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31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29:08.418"/>
    </inkml:context>
    <inkml:brush xml:id="br0">
      <inkml:brushProperty name="width" value="0.05292" units="cm"/>
      <inkml:brushProperty name="height" value="0.05292" units="cm"/>
      <inkml:brushProperty name="color" value="#EEECE1"/>
    </inkml:brush>
  </inkml:definitions>
  <inkml:trace contextRef="#ctx0" brushRef="#br0">2102 808 1188 0,'0'0'414'0,"-19"7"-340"0,19-7-25 16,0 0-9-16,0 0-17 0,0 0 0 0,0 0-1 15,-11-19-4-15,11 19 6 0,0 0-5 0,2-20-3 16,-2 20-2-16,0 0 2 0,0 0-1 0,0 0 0 15,0 0-1-15,0 0-7 0,0 0 0 16,0 0 5-16,0 0-4 0,11 22 7 0,-2 1-7 16,-1 7-2-16,-2 7-6 0,1 4 0 0,-5 4 0 15,-1 5 0-15,-1 4 0 0,-1 4 0 0,-1 0 0 16,-1-2 0-16,1 1 0 0,-1-5 0 0,2-5 0 16,2-4-7-16,3-8-24 0,1-10-9 0,7 1-30 15,-12-26-46-15,36 34-198 0,-36-34-295 0,27-4 0 16,-7 3 359-16</inkml:trace>
  <inkml:trace contextRef="#ctx0" brushRef="#br0" timeOffset="250.1291">2315 784 1535 0,'-36'-14'388'0,"19"17"-381"15,17-3-3-15,-21 2-6 0,21-2 0 0,0 0 4 16,0 0-1-16,0 0 3 0,0 0-3 16,0 0-2-16,0 0-3 0,0 0-6 0,0 0 8 15,0 0 2-15,17-1 2 0,-17 1 2 0,34-11 3 16,-8 5-1-16,5 0-1 0,5-2 3 16,2-1-34-16,5 2 29 0,1 2-2 0,0-1-1 15,1 0 33-15,-3-4-6 0,-2-1-21 0,-4 2 4 16,-2 1-49-16,-13-1-71 0,18 0-192 0,-39 9-330 15,25-1-5-15,-25 1 351 0</inkml:trace>
  <inkml:trace contextRef="#ctx0" brushRef="#br0" timeOffset="456.1509">2253 1153 1844 0,'0'0'4'0,"0"0"-9"0,0 0 0 15,0 0 9-15,29 6 15 0,-7-14 10 0,9 1-7 16,2-6-2-16,4-1-15 0,6-1 2 16,4-3-10-16,6-1 6 0,0 1-5 0,2 3 2 0,-3-2-10 15,2 5-8-15,-5-3-20 0,5 5-28 16,-18-5-38-16,15 7-77 0,-37-13-159 0,11 17-218 0,-4 9 19 16,-21-5 452-16</inkml:trace>
  <inkml:trace contextRef="#ctx0" brushRef="#br0" timeOffset="643.7445">2281 1577 1531 0,'-27'-1'292'0,"27"1"-270"0,-20 18-15 0,20-18-2 16,0 0 7-16,17 4 11 0,-17-4 7 0,36-13-2 16,-11 1-5-16,7-3-11 0,9-3-3 0,5-4-4 15,8-5 1-15,6-2-7 0,5-5 3 16,0 0-20-16,6 4-22 0,-8-11-66 15,23 24-207-15,-26-18-320 0,9 6 13 0,-2 5 345 16</inkml:trace>
  <inkml:trace contextRef="#ctx0" brushRef="#br0" timeOffset="1003.2422">3846 675 1585 0,'-41'51'334'0,"19"-48"-317"0,-3 3-10 15,-2 3 6-15,-5 3 4 0,-2 6 12 0,-6-1-6 16,-1 3-1-16,-2 2-22 0,2 2 0 0,-2 2 0 16,5-1 0-16,1-1 0 0,6-1 0 15,6-2 0-15,5-2 0 0,7-2 0 0,13-17 0 16,-13 30 0-16,13-30 0 0,8 26 0 16,-8-26 0-16,29 22 0 0,-6-14 0 0,5-1 0 15,6-1 0-15,7-4 0 0,2-1 0 0,4-4 0 16,2 0 0-16,0 0 0 0,0-1 0 0,-5 1 0 15,-6 3 0-15,-6 1 0 0,-5 2 0 0,-8 5 0 16,-19-8 0-16,18 20 0 0,-18-4 0 0,-6 4 0 16,-6 4 0-16,-8 4 0 0,-7 6 0 15,-5 0 0-15,-5 3 0 0,-4-2 0 0,-1 1 0 16,0-3 0-16,4-3 0 0,3-4 0 16,10-6 0-16,6-3 0 0,19-17 0 0,0 0 0 15,0 0-3-15,0 0-42 0,0 0-15 0,34-11-38 16,-21-29-125-16,36 21-398 0,-14-15 9 0,7-3 228 15</inkml:trace>
  <inkml:trace contextRef="#ctx0" brushRef="#br0" timeOffset="1456.5473">4322 856 1395 0,'-20'-7'348'0,"20"7"-231"16,0 0-73-16,0 0-7 0,0 0-4 0,0 0 1 15,-22 4-8-15,22-4-13 0,-19 10-13 0,19-10 0 16,-27 25 0-16,13-7 0 0,-2 2 0 15,0 3 0-15,-1 4 0 0,-1 4 0 16,0 6 0-16,1 5 0 0,-3 6 0 0,2 6 0 16,0-1 0-16,-1 5 0 0,0-3 0 0,1 1 0 15,2-6 0-15,1-6 0 0,6-8 0 0,1-7 0 16,5-6 0-16,1-4 0 0,2-19 0 0,2 24 0 16,-2-24 0-16,0 0 0 0,0 0 0 0,21-11 0 15,-10-8 0-15,5-5 0 0,4-10 0 16,2-10 0-16,2-2 0 0,1-6 0 0,1 3 0 15,-4-2 0-15,-3 1 0 0,-3-3 0 0,-1 2 0 16,-1-2 0-16,2 4 0 0,0 6 0 0,0 7 0 16,2 7 0-16,-1 5 0 0,0 7 0 15,-17 17 0-15,27-18 0 0,-27 18 0 0,18-2 0 16,-18 2 0-16,17 6 0 0,-17-6 0 0,21 16 0 16,-21-16 0-16,29 32 0 0,-12-13 0 15,2 5 0-15,1 0 0 0,-1 7 0 0,2 4 0 16,-3 1 0-16,0 5 0 0,1-1 0 0,-2 0 0 15,-1 5 0-15,-2-5 0 0,1 3 0 0,-4-2 0 16,-3 0 0-16,-3-3 0 0,-4-3 0 0,-1-4 0 16,-3-3 0-16,-1-1 0 0,-3-7 0 0,-1-2-31 15,8-18-46-15,-12 36-105 0,-19-46-334 0,31 10-117 16,-17 6 26-16</inkml:trace>
  <inkml:trace contextRef="#ctx0" brushRef="#br0" timeOffset="1597.2645">4302 1420 1432 0,'-17'18'598'0,"-6"-24"-581"0,5 3-17 0,18 3 0 16,-17-4 0-16,17 4 0 0,0 0 0 0,0 0 0 16,0 0 0-16,0 0 0 0,32-5 0 15,-7-2 0-15,8-3 0 0,8-5 0 0,6-3 0 16,7 4 0-16,-4-9 0 0,17 20-127 0,-35-32-406 16,28 22-166-16,-13-2 45 0,-7-4 621 0</inkml:trace>
  <inkml:trace contextRef="#ctx0" brushRef="#br0" timeOffset="5423.0954">6089 924 1476 0,'35'-6'58'0,"-35"6"-28"0,0 0 0 16,0 0 22-16,14-18 3 0,-14 18 10 0,0 0-10 16,0 0-7-16,0 0-11 0,0 0-8 0,-18-14-3 15,18 14-9-15,0 0-2 0,0 0-5 0,-19 4-2 16,19-4-4-16,0 0 1 0,-18 18-10 0,18-18 9 15,-17 28-8-15,8-11 3 0,-2 4 2 0,2 0 0 16,-5 5 0-16,0 5 5 0,-2 4-8 16,-2 5 12-16,-2 2-15 0,-1 2-1 15,-2 1 21-15,0 2-20 0,-1-2 22 0,1 1-17 16,1-5 0-16,2 0 0 0,5-6 0 0,1-6 0 16,5-4 0-16,4-5 0 0,5-20 0 0,5 30 0 15,-5-30 0-15,25 19 0 0,-4-13 0 0,4-2 0 16,7-4 0-16,3-2 0 0,4-2 0 0,1-1 0 15,3-2-5-15,-2 0-9 0,2-3-4 16,-2-3-10-16,3-1-6 0,-5-3-9 0,7 4-8 16,-6-14-31-16,17 24-90 0,-29-21-373 0,20 5-61 15,-5 4 158-15</inkml:trace>
  <inkml:trace contextRef="#ctx0" brushRef="#br0" timeOffset="5813.9077">6561 1431 1795 0,'0'0'4'16,"0"0"-3"-16,0 0 4 0,24-10 9 0,-24 10 6 16,22-10-1-16,-22 10-1 0,35-13-4 15,-14 1 0-15,6 2-2 0,-2-3 1 0,6 0-5 16,-2 1 2-16,2-1-2 0,0 0 1 0,-3 0-2 15,0 0 2-15,-3-1-6 0,-2 2-16 16,-1-1 18-16,-5 2-17 0,-17 11 39 0,21-19-13 16,-21 19 12-16,0 0-17 0,-4-21-7 0,4 21-1 15,-23-10 0-15,5 8-2 0,-3 2 1 0,-3 4-2 16,-4 3 2-16,-2 5-2 0,-6 1-16 16,0 4 28-16,-4 3-27 0,0 1 28 0,-3 5-6 15,2 2-2-15,2 3 9 0,2-1-9 0,6 4-3 16,5-6 0-16,5 1 0 0,8-6 0 0,6-5 0 15,7-1 0-15,0-17 0 0,14 25 0 0,-14-25 0 16,38 20 0-16,-10-17 0 0,11-1-3 0,5-10-27 16,10-1-28-16,-1-16-56 0,29 24-278 15,-23-24-243-15,8 4 14 0,-6 2 428 16</inkml:trace>
  <inkml:trace contextRef="#ctx0" brushRef="#br0" timeOffset="6095.2584">7343 1226 1710 0,'-38'18'120'0,"26"1"-101"0,-3-1 1 16,7 6 15-16,-3-2-11 0,2 4 7 0,2-3-8 15,2 4 1-15,1-3-13 0,4-2 6 0,2-3-6 16,3-2-9-16,-5-17-2 0,13 27 0 0,-13-27 0 16,19 13 0-16,-19-13 0 0,22 2 0 15,-22-2 0-15,32-13 0 0,-14 0 0 0,4-5 0 16,1-4 0-16,0-5 0 0,5-2 0 0,-3-2 0 15,-1-3 0-15,-2-2 0 0,-3 3 0 16,-2 0 0-16,-2 2 0 0,-4 0 0 0,-2-1 0 16,-2 1 0-16,-3 2 0 0,-1 2 0 0,-2 6 0 15,-3 3 0-15,2 18 0 0,-9-18-5 0,9 18-24 16,0 0-12-16,0 0-35 0,-21-5-71 0,38 9-466 16,-17-4-4-16,-7 19 99 0</inkml:trace>
  <inkml:trace contextRef="#ctx0" brushRef="#br0" timeOffset="6474.4178">7855 1371 1878 0,'0'0'30'0,"0"0"-18"16,0 0-1-16,0 0 3 0,0 0 3 0,20-20-2 15,-3 14 0-15,5-4-2 0,4-1-13 0,2-1-1 16,3-4-2-16,1 2 0 0,0-1 6 0,-3 1 2 16,-2 2 1-16,-4 1-5 0,-3 1 30 0,-20 10-29 15,30-17-1-15,-30 17-1 0,0 0 0 16,12-17 0-16,-12 17 0 0,0 0 0 16,-19-17 0-16,19 17 0 0,-27-6 0 0,6 9 0 15,-3-1 0-15,-4 7 0 0,-2 3 0 0,-1 1 0 16,-1 5 0-16,0 3 0 0,3 5 0 0,0 2 0 15,2 6 0-15,3-1 0 0,2 3 0 0,4-2 0 16,6 0 0-16,6-3 0 0,4-4 0 0,7-3 0 16,6-6 0-16,9-3 0 0,5-7 0 15,11-4 0-15,5-7 0 0,10-5 0 0,6-9 0 16,9-7 0-16,4-10-19 0,9-4-41 0,-7-14-48 16,23 19-205-16,-22-26-301 0,7 5 16 15,-6 1 264-15</inkml:trace>
  <inkml:trace contextRef="#ctx0" brushRef="#br0" timeOffset="6646.8509">8905 761 1786 0,'-17'30'249'15,"-3"1"-237"-15,-11 4-12 0,3 7 0 0,4-1 0 16,-4 2 0-16,3 6 0 0,-1 0 0 0,2 7 0 16,4 2 0-16,6-3 0 0,3-4 0 0,6-2 0 15,6-5 0-15,4-1 0 0,3-5 0 0,1-6 0 16,8-2 0-16,-4-8-27 0,20 21-197 15,-13-27-448-15,8 8 18 0,-8-10 185 16</inkml:trace>
  <inkml:trace contextRef="#ctx0" brushRef="#br0" timeOffset="7155.8596">9796 1067 2016 0,'0'0'9'0,"12"-18"-14"0,-12 18 2 15,45-30 10-15,-6 14-7 0,4-4 8 0,4 3-10 16,-1 2 3-16,-4 0-2 0,-1 3 5 0,-2 2-4 15,-4 4 9-15,-6 3-7 0,-6 3 0 0,-6 2-2 16,-17-2 0-16,21 8 0 0,-21-8 0 0,3 23 0 16,-9-6 0-16,-5 6 0 0,-8 4 0 15,-8 6 0-15,-8 4 0 0,-6 4 0 16,-4 5 0-16,-2 3 0 0,0-2 0 0,3 2 0 16,2-3 0-16,5-1 0 0,7-9 0 0,7-2 0 15,9-10 0-15,9-2 0 0,10-4 0 0,-5-18 0 16,29 22 0-16,1-17 0 0,7-5 0 0,10-6 0 15,8-5 0-15,6-6 0 0,10-2 0 0,-3-8-87 16,17 22-135-16,-14-19-429 0,-1 11-1 16,-10 1 218-16</inkml:trace>
  <inkml:trace contextRef="#ctx0" brushRef="#br0" timeOffset="8006.501">11468 1003 675 0,'12'-19'114'16,"-6"-4"47"-16,12 15 6 0,-18 8-3 0,19-17-17 15,-19 17-21-15,0 0-15 0,0 0-21 0,0 0-15 16,0 0-16-16,0 0-19 0,0 0-14 0,-3 23-5 15,3-23-4-15,-11 29 6 0,3-8-4 16,0 6-7-16,0 7-12 0,2 7 0 0,-2 3 0 16,2 1 0-16,-1 2 0 0,1-2 0 15,-1 2 0-15,-1 1 0 0,1-3 0 0,1 0 0 16,1-7 0-16,3-3 0 0,2-7 0 0,1-4 0 16,3-5 0-16,-4-19 0 0,8 21 0 0,-8-21 0 15,0 0 0-15,0 0 0 0,0 0 0 0,17-5 0 16,-17 5 0-16,7-35 0 0,1 10 0 0,-2-11 0 15,4-3 0-15,-1-2 0 0,1-4 0 0,2-3 0 16,-2-3 0-16,2-3 0 0,0-3 0 16,0-4 0-16,2 3 0 0,2-2 0 0,-1 5 0 15,1 1 0-15,1 4 0 0,-1 4 0 16,1 9 0-16,0 5 0 0,0 11 0 0,-1-1 0 16,0 5 0-16,-16 17 0 0,29-17 0 0,-29 17 0 15,29 6 0-15,-12 3 0 0,-17-9 0 0,33 24 0 16,-33-24 0-16,30 35 0 0,-30-35 0 15,30 40 0-15,-18-14 0 0,0-1 0 0,-2 2 0 16,-3 0 0-16,-2 1 0 0,-3 1 0 0,-3-1 0 16,-3 1 0-16,-7 0 0 0,-2 1 0 0,-6 3 0 15,-6-2 0-15,-3-3 0 0,-3 0 0 0,-3-4 0 16,0-1 0-16,-2-4 0 0,3-3 0 0,4-4 0 16,6-6 0-16,6-4 0 0,17-2 0 0,-17-9 0 15,17 9-56-15,7-24-48 16,-9-14-106-16,18 13-412 0,0-7 11 0,3-5 168 15</inkml:trace>
  <inkml:trace contextRef="#ctx0" brushRef="#br0" timeOffset="8412.9059">12300 805 1901 0,'0'0'38'0,"0"0"-17"0,-9 19 4 16,9-19 5-16,-14 19 2 0,14-19-32 0,-24 36 0 15,10-9 0-15,-3 1 0 0,-1 4 0 16,-2 11 0-16,-3 5 0 0,-3 5 0 0,-3 2 0 16,1-5 0-16,2 0 0 0,1-2 0 0,5-3 0 15,1 0 0-15,5-6 0 0,0-3 0 16,6-3 0-16,2-6 0 0,3-4 0 0,3-1 0 16,0-22 0-16,10 22 0 0,-10-22 0 0,17 8 0 15,-17-8 0-15,27-2 0 0,-10-5 0 0,2-5 0 16,4-5 0-16,1-5 0 0,0-1 0 0,0-5 0 15,-1 1 0-15,-2 0 0 0,-2-1 0 0,-2 2 0 16,-1 1 0-16,-2 3 0 0,-2 4 0 0,-12 18 0 16,17-23 0-16,-17 23 0 0,0 0 0 15,0 0 0-15,0 0 0 0,0 0 0 16,2 18 0-16,-4 2 0 0,1 0 0 0,-2 3 0 16,1 3 0-16,-1-3 0 0,3 0 0 0,1-2 0 15,7 0 0-15,2-2 0 0,4-2 0 0,3-4 0 16,5 0 0-16,-1-6 0 0,5 0-12 0,0-7-43 15,7 4-16-15,-6-15-31 0,18 20-87 0,-45-9-374 16,48-18-33-16,-15 7 138 0</inkml:trace>
  <inkml:trace contextRef="#ctx0" brushRef="#br0" timeOffset="8897.4476">12790 1270 1255 0,'0'0'591'0,"-23"-15"-516"0,23 15-36 15,-25-2 2-15,25 2-10 0,-26 6-16 16,26-6-15-16,-33 21 0 0,16-6 0 15,2 2 0-15,-1 4 0 0,2 2 0 0,2 2 0 16,2 5 0-16,1-5 0 0,6-1 0 0,0-3 0 16,4 0 0-16,3-3 0 0,-4-18 0 0,21 26 0 15,-21-26 0-15,33 15 0 0,-12-12 0 0,5-4 0 16,3-4 0-16,2-5 0 0,0-3 0 16,2-7 0-16,1 0 0 0,0-4 0 0,0-5 0 0,-2-2 0 15,-2 0 0-15,-3-2 0 0,-1-1 0 16,-5 3 0-16,1 1 0 0,-6 2 0 0,-1 4 0 15,-4 3 0-15,-11 21 0 0,11-24 0 16,-11 24 0-16,0 0 0 0,0 0 0 0,-17 5 0 16,17-5 0-16,-27 36 0 0,7-3 0 0,-2 8 0 15,-3 7 0-15,-2 4 0 0,-1 5 0 0,0 4 0 16,1 6 0-16,3 2 0 0,0 1 0 0,2 0 0 16,1-5 0-16,1-3 0 0,0 1 0 15,2-5 0-15,1-3 0 0,2-6 0 0,2-10 0 16,2-3 0-16,0-8 0 0,4-5 0 0,3-5 0 15,4-18 0-15,-4 18 0 0,4-18 0 0,0 0 0 16,0 0 0-16,9-19 0 0,-2 2 0 0,5-6 0 16,2-7 0-16,-2-6 0 0,1-8 0 0,-2-3 0 15,0-1 0-15,-2-2 0 16,-1 0 0-16,0-5 0 0,1-3 0 0,3-6 0 16,4 3 0-16,1 6 0 0,1 7 0 0,1 10 0 15,-1 7 0-15,-1 1 0 0,4 8 0 0,-2-2 0 16,5 5 0-16,0 1 0 0,5 2 0 0,0-1-65 15,11 11-51-15,-16-22-88 0,34 31-294 0,-30-18-31 16,12 5-62-16</inkml:trace>
  <inkml:trace contextRef="#ctx0" brushRef="#br0" timeOffset="9256.9974">13704 1217 1404 0,'0'0'337'0,"-8"19"-163"15,8-19-135-15,-27-11-12 0,27 11 6 16,-29-11-3-16,29 11-27 0,-37-5-3 0,17 5 0 15,-2 0 0-15,0 4 0 0,0 1 0 0,1 2 0 16,2 3 0-16,-1 2 0 0,2 0 0 16,18-12 0-16,-29 31 0 0,19-14 0 0,3 0 0 15,3 1 0-15,4-18 0 0,1 34 0 0,-1-34 0 16,14 32 0-16,-14-32 0 0,25 26 0 0,-25-26 0 16,36 20 0-16,-16-11 0 0,2-4 0 0,0 1 0 15,0-2 0-15,-1 2 0 0,-2-2 0 0,-2-1 0 16,-17-3 0-16,26 6 0 0,-26-6 0 15,0 0 0-15,0 0 0 0,9 21 0 16,-9-21 0-16,-17 19 0 0,17-19 0 0,-37 29 0 16,11-14 0-16,-4 0 0 0,-2 2 0 0,2-3 0 15,1 4 0-15,3-6 0 0,5 2 0 0,21-14 0 16,-26 20 0-16,26-20 0 0,0 0 0 0,0 0 0 16,0 0 0-16,25-8 0 0,-25 8-64 0,50-20-55 15,-32-21-139-15,37 34-251 0,-22-21-89 16,7-6 100-16</inkml:trace>
  <inkml:trace contextRef="#ctx0" brushRef="#br0" timeOffset="9444.5927">14040 1142 1567 0,'-32'-10'422'0,"32"10"-364"0,0 0-58 16,0 0 0-16,-29 21 0 0,29-21 0 0,-30 27 0 16,11-4 0-16,1 5 0 0,1 2 0 15,0 4 0-15,3 4 0 0,-1 2 0 0,2 3 0 16,-1-4 0-16,3 1 0 0,0-6 0 0,3-4 0 15,3-1 0-15,3 2 0 0,3-5 0 0,2-1 0 16,6-4 0-16,-9-21 0 0,25 20 0 0,-25-20-22 16,33 0-64-16,-23-25-79 0,30 20-408 0,-23-22-55 15,7-4 56-15</inkml:trace>
  <inkml:trace contextRef="#ctx0" brushRef="#br0" timeOffset="9585.2198">14037 930 1539 0,'0'0'503'0,"0"0"-498"0,0 0-5 16,-19 7 0-16,19-7 0 0,0 0 0 0,0 0 0 16,0 0 0-16,0 0-20 0,0 0-19 15,22 21-22-15,5-12-96 0,-27-9-337 0,28 8-114 16,-3 3 14-16,-25-11 521 0</inkml:trace>
  <inkml:trace contextRef="#ctx0" brushRef="#br0" timeOffset="9804.0658">14563 1178 1992 0,'-22'10'42'0,"1"-6"-41"0,-3 2 11 15,-2 4-12-15,-5 1 0 0,0 2 0 0,-4 2 0 16,4 3 0-16,-2 4 0 0,5 1 0 0,1 1 0 16,3 6 0-16,3-3 0 0,5 3 0 0,3-1 0 15,5-1 0-15,6-2 0 0,3 0 0 0,8-4 0 16,4-3 0-16,7-1 0 0,5-5 0 15,9 0 0-15,5-9 0 0,12-1 0 0,3-8 0 16,11 0 0-16,-6-18-123 0,27 26-316 0,-34-29-210 16,3 6 7-16,-4 0 449 0</inkml:trace>
  <inkml:trace contextRef="#ctx0" brushRef="#br0" timeOffset="10101.0683">14888 1134 1693 0,'-53'-1'354'0,"25"12"-354"16,2 0 0-16,5 2 0 0,1-1 0 0,20-12 0 16,-28 25 0-16,28-25 0 0,-11 19 0 0,11-19 0 15,10 18 0-15,-10-18 0 0,35 13 0 0,-8-8 0 16,4 0 0-16,3-3 0 0,3 0 0 16,4-2 0-16,-4 1 0 0,-2 0 0 0,-4 3 0 15,-6 2 0-15,-4 1 0 0,-21-7 0 16,27 18 0-16,-27-18 0 0,6 27 0 0,-8-8 0 15,-7 3 0-15,-4 3 0 0,-8 2 0 0,-5-1 0 16,-6-3 0-16,-5 3 0 0,-1-3 0 0,-2-1 0 16,0 3 0-16,2-6 0 0,4-3 0 0,5-3 0 15,5-5 0-15,4 0 0 0,20-8 0 16,-25 10 0-16,25-10 0 0,0 0 0 0,0 0 0 16,4-33-114-16,23 38-285 0,-31-22-204 0,16-5-41 15,1 4 358-15</inkml:trace>
  <inkml:trace contextRef="#ctx0" brushRef="#br0" timeOffset="14399.8874">16242 970 682 0,'20'-11'415'0,"-20"11"-184"0,0 0-208 15,3-19-7-15,-3 19 3 0,10-21 6 0,-10 21 6 16,0 0 0-16,11-22 3 0,-11 22-6 0,0 0 3 16,0 0 2-16,0 0 5 0,0 0 5 0,0 0 1 15,0 0 2-15,0 0-14 0,0 0-8 16,9 17-13-16,-9-17-5 0,-5 22-1 0,1-4 5 15,-1 2 0-15,0 4 6 0,-1 6-5 16,-1 6 7-16,-2 5-12 0,2 8-10 0,-3 0 23 16,1 5-27-16,-5 1 27 0,2 3-6 0,-1-3-15 15,1 0 14-15,-1-4-20 0,1-4 15 0,-1 0-12 16,1-3 12-16,1-5-8 0,1-7 7 0,2-6-5 16,2-7 3-16,6-19-2 0,-7 24 2 0,7-24-4 15,0 0 6-15,0 0 4 0,0 0 3 16,0 0 7-16,11-19-7 0,-5-2-13 0,2-8 0 15,1-9 0-15,4-6 0 0,0-1 0 0,0 1 0 16,0 0 0-16,-2-1 0 0,-1-3 0 16,-1 0 0-16,-2-4 0 0,2-3 0 0,-2 1 0 15,3-2 0-15,-2 0 0 0,2 4 0 0,1 6 0 16,0 4 0-16,1 6 0 0,1 2 0 0,2 3 0 16,2 5 0-16,1-2 0 0,3 7 0 15,0 6 0-15,2-2 0 0,2 11 0 0,6-1 0 16,2-3 0-16,-3 11 0 0,0 1 0 0,-4 6 0 15,-2 3 0-15,-1-1 0 0,-1 5 0 0,-1 1 0 16,-3 3 0-16,-3 3 0 0,-3 1 0 0,-4 0 0 16,-4 4 0-16,-4-3 0 0,-5 0 0 0,-5 3 0 15,-7-1 0-15,-4 5 0 0,-5 0 0 16,-3-2 0-16,0-2 0 0,-3-4 0 16,-3-3 0-16,-2 1 0 0,-2-1 0 0,3-4 0 15,1 0 0-15,1-3 0 0,4-2 0 0,2-1 0 16,6-4-17-16,4-5-22 0,18-1-25 0,-20-5-49 15,20 5-216-15,0 0-248 0,28-1-20 0,-28 1 287 16</inkml:trace>
  <inkml:trace contextRef="#ctx0" brushRef="#br0" timeOffset="14837.5399">16983 1258 1698 0,'-30'5'56'0,"30"-5"-13"0,-39 1-11 15,18 4 7-15,-6-3-5 0,3 7 7 0,-7-2-9 16,3 7 4-16,-6 3-8 0,0 5-20 0,2 3-8 16,0 4 0-16,0 0 0 0,7 4 0 0,-1-3 0 15,4-2 0-15,4-2 0 0,2-5 0 0,9 0 0 16,2-3 0-16,5-18 0 0,9 28 0 0,-9-28 0 15,30 18 0-15,-8-14 0 0,5-4 0 16,3-2 0-16,5-6 0 0,5-4 0 0,2-4 0 16,2-3 0-16,2-3 0 0,-4-2 0 15,1 1 0-15,-3-1 0 0,-6-2 0 0,-2 2 0 16,-4 1 0-16,-5 1 0 0,-4 4 0 0,-4 0 0 16,-15 18 0-16,14-25 0 0,-14 25 0 0,0 0 0 15,0 0 0-15,0 0 0 0,-23-5 0 16,23 5 0-16,-31 29 0 0,11-9 0 0,-2 6 0 15,-2-1 0-15,0 5 0 0,1-1 0 0,4-1 0 16,4 0 0-16,5-5 0 0,5-1 0 0,5-2 0 16,7-2 0-16,3-1 0 0,7 0 0 0,4-7 0 15,7 0-22-15,1-9-33 0,12 3-33 16,-12-25-74-16,33 27-368 0,-25-25-66 0,10 8 51 16</inkml:trace>
  <inkml:trace contextRef="#ctx0" brushRef="#br0" timeOffset="15384.6494">17671 1276 1229 0,'0'0'303'16,"-39"-13"98"-16,15 14-354 0,-6-2-16 0,-1 5 5 15,0 4-36-15,-2 3 0 0,-1 5 0 0,1-1 0 16,-2 7 0-16,3 2 0 0,0 0 0 16,4 10 0-16,4-6 0 0,3 4 0 0,4-4 0 15,4 3 0-15,4-5 0 0,7 0 0 16,4-3 0-16,6-4 0 0,4 0 0 0,-12-19 0 15,38 30 0-15,-13-24 0 0,4-4 0 0,4-6 0 16,1-8 0-16,4 1 0 0,-2-2 0 0,1-7 0 16,-2 0 0-16,-1-4 0 0,-1 0 0 15,-5-3 0-15,-1 3 0 0,-4-4 0 0,-5-1 0 16,-1 2 0-16,-5-3 0 0,-2 3 0 0,-3 7 0 16,-3 1 0-16,-4 19 0 0,0 0 0 0,-7-19 0 15,7 19 0-15,-20 11 0 0,20-11 0 0,-33 37 0 16,12-6 0-16,-4 6 0 0,-3 9 0 0,0 4 0 15,-1 7 0-15,1 5 0 0,0-1 0 0,3 8 0 16,-1-4 0-16,3 2 0 16,0 3 0-16,1-5 0 0,-1-2 0 0,2-6 0 15,3-6 0-15,1-6 0 0,1-2 0 0,3-5 0 16,1-3 0-16,2-6 0 0,1-7 0 0,9-22 0 16,-8 24 0-16,8-24 0 0,0 0 0 0,0 0 0 15,0 0 0-15,5-24 0 0,2 2 0 0,0-10 0 16,4-5 0-16,3-5 0 0,1-4 0 15,5-2 0-15,-1 1 0 0,3-12 0 0,0-3 0 16,2-3 0-16,1-6 0 0,0 7 0 0,4 2 0 16,-3 5 0-16,0 9 0 0,-5 8 0 0,-4 6 0 15,-3 12 0-15,-4 5 0 0,-10 17 0 0,0 0 0 16,17-17 0-16,-17 17 0 0,0 0 0 16,0 0 0-16,0 0 0 0,0 0 0 0,19 20-36 15,-19-20-107-15,34 21-169 0,-34-21-132 16,26-3-144-16,-8 10 65 0,-18-7 523 0</inkml:trace>
  <inkml:trace contextRef="#ctx0" brushRef="#br0" timeOffset="15714.686">18036 1387 1597 0,'12'29'403'0,"-12"-29"-369"16,0 0-21-16,0 0-13 0,0 0 0 0,0 0 0 15,0 0 0-15,0 0 0 0,25-1 0 0,-6-4 0 16,9-2 0-16,2-5 0 0,8 0 0 0,-1-2 0 16,0-1 0-16,2 0 0 0,-4-2 0 0,1 1 0 15,-7 2 0-15,-6 2 0 0,-6 0 0 16,-17 12 0-16,18-21 0 0,-18 21 0 16,0-18 0-16,0 18 0 0,0 0 0 0,-33-13 0 15,12 14 0-15,-10 5 0 0,-5 7 0 0,-3 7 0 16,-5 1 0-16,-2 7 0 0,1 4 0 0,-1 5 0 15,4 7 0-15,3-1 0 0,5 6 0 0,9-5 0 16,3 4 0-16,8-10 0 0,8 0 0 0,9-7 0 16,7-7 0-16,8-1 0 0,7-8 0 15,9-9 0-15,10-4 0 0,12-3 0 0,5-11 0 16,16 4 0-16,-12-31-169 0,43 21-523 0,-25-19 14 16,17 5 171-16</inkml:trace>
  <inkml:trace contextRef="#ctx0" brushRef="#br0" timeOffset="22061.4865">19438 1024 1173 0,'25'-9'475'16,"-21"-11"-414"-16,-4 20-13 0,11-29 8 0,-11 29-18 16,-1-21 8-16,1 21-7 0,-19-21-8 0,-1 16-7 15,-5 1-4-15,-6 4-7 0,-5 5-5 0,-2 3-3 16,-3 2-3-16,-3 5 6 0,1-1-8 15,2 2 0-15,2 2 0 0,4-2 0 0,0 0 0 16,7 0 0-16,3-3 0 0,7 1 0 0,18-14 0 16,-22 29 0-16,22-29 0 0,-7 27 0 0,7-27 0 15,-1 31 0-15,3-12 0 0,2 0 0 0,2 0 0 16,0 1 0-16,4-3 0 0,2 1 0 0,6-5 0 16,5 3 0-16,5-4 0 0,5-1 0 0,5-3 0 15,5-2 0-15,5 0 0 0,3 1 0 0,-1 0 0 16,2 1-5-16,-7 2-5 0,-5-2 9 0,-3 7-3 15,-10-2 1-15,-6-1 2 0,-21-12 4 0,19 28 0 16,-21-10 2-16,-5 3-8 0,-6-1 6 0,-10 3-6 16,-7 1 8-16,-5 0-7 0,-6 2 13 0,-5-1-9 15,-2-1-2-15,0-2 0 0,3-4 0 16,3-2 0-16,7-6 0 0,5-9 0 0,8-2 0 16,5-9 0-16,17 10 0 0,-9-36 0 0,16 8 0 15,9-7 0-15,7-7 0 0,7-2 0 0,4-7 0 16,3-1 0-16,5 0 0 0,3-2 0 0,1 1 0 15,-1 4 0-15,-1 3 0 0,-2 9 0 0,-5 1-34 16,-1 9-37-16,-16-11-111 0,11 21-459 0,-13 2-7 16,4 6 178-16</inkml:trace>
  <inkml:trace contextRef="#ctx0" brushRef="#br0" timeOffset="22405.3742">19913 1050 1968 0,'0'0'11'0,"-34"-3"-1"16,15 5-1-16,0 4 5 0,-3-3 7 0,-4 8-7 16,0 1-14-16,-5 1 0 0,2 9 0 0,-3-1 0 15,3 3 0-15,0 3 0 0,5-2 0 0,5-3 0 16,6-2 0-16,13-20 0 0,-5 32 0 0,13-15 0 15,-8-17 0-15,36 25 0 0,-7-12 0 16,5-8 0-16,5 1 0 0,4-6 0 0,2-2 0 16,2 3 0-16,1 0 0 0,-1 2 0 0,-2 3 0 15,-6-3 0-15,-5 1 0 0,-7 4 0 0,-7 1 0 16,-20-9 0-16,17 25 0 0,-17-25 0 0,-6 33 0 16,-5-11 0-16,-7 2 0 0,-7 1 0 0,-5 1 0 15,-2-2 0-15,-4 0 0 0,0-2 0 0,3 2 0 16,3-6 0-16,3-4 0 0,7-2-22 0,1-18-58 15,25 29-195-15,-6-23-389 0,-4-28 17 0,9 11 289 16</inkml:trace>
  <inkml:trace contextRef="#ctx0" brushRef="#br0" timeOffset="22575.5888">19893 989 1957 0,'-19'-5'90'0,"-6"10"-90"16,8 5 0-16,17-10 0 0,-18 11 0 0,18-11 0 15,0 0 0 1,7 17 0-16,-7-17 0 0,34 14 0 0,-9-9 0 0,12-1-6 0,4-12-76 16,21 10-120-16,-23-12-454 0,23 4 18 0,-4 1 176 15</inkml:trace>
  <inkml:trace contextRef="#ctx0" brushRef="#br0" timeOffset="22700.572">20454 1565 1883 0,'-20'56'40'0,"-6"-6"-29"0,2 0 0 16,7-5-14-16,2-7 6 0,5-1-36 0,-6-20-73 15,33 18-469-15,-23-18-94 0,11 1 108 16</inkml:trace>
  <inkml:trace contextRef="#ctx0" brushRef="#br0" timeOffset="23294.539">21256 1081 1740 0,'-25'5'54'0,"3"3"-14"16,-7 0-5-16,4 4-7 0,-1 1 7 0,3 2-3 15,-3 0-7-15,3 6-23 0,-3-2 25 0,6 4-29 16,1 4 31-16,2 3-27 0,3 2-2 0,2 6 0 16,3 1 0-16,7 2 0 0,5 1 0 15,6-3 0-15,4-4 0 0,7 0 0 0,3-6 0 16,8 3 0-16,6-8 0 0,4-5 0 0,8-3 0 15,3-11 0-15,5-6 0 0,4-8 0 0,0-8 0 16,0-3 0-16,-4-7 0 0,-5-3 0 0,-7-2 0 16,-5-6 0-16,-7-1 0 0,-5-6 0 0,-7-1 0 15,-5-1 0-15,-8-3 0 0,-7 1 0 16,-9 4 0-16,-5-1 0 0,-8 4 0 16,-5-2 0-16,-5 9 0 0,-7 1 0 0,-7 9 0 15,-4 1 0-15,-3 2 0 0,-1 11 0 0,1 8 0 16,4 5 0-16,3 8 0 0,4-2 0 0,6 8 0 15,5 0 0-15,11 5 0 0,-1-4-51 0,26 15-168 16,-22-13-420-16,32 4 10 0,-7-2 121 0</inkml:trace>
  <inkml:trace contextRef="#ctx0" brushRef="#br0" timeOffset="23497.7569">21524 1439 1999 0,'0'0'48'0,"0"0"-48"0,-29 21 0 16,29-21 0-16,-20 30 0 0,14-13 0 0,1 3 0 15,2 2 0-15,0 1 0 0,2 4 0 0,2 3 0 16,4-3 0-16,2 2 0 0,4-5 0 0,4-2 0 16,3-2 0-16,4-7 0 0,5 1 0 0,0-9-22 15,13 18-182-15,-15-26-464 0,14 6 26 0,-10-11 132 16</inkml:trace>
  <inkml:trace contextRef="#ctx0" brushRef="#br0" timeOffset="23904.2021">22144 1340 2047 0,'0'0'0'0,"0"0"0"15,0 0 0-15,0 0 0 0,0 0 0 0,0 0 0 16,-8 21 0-16,8-21 0 0,-14 32 0 0,5-9 0 16,0-1 0-16,2 1 0 0,-2 2 0 0,2 2 0 15,-2 2 0-15,0-1 0 0,1-2 0 16,4-3 0-16,4-2 0 0,0-21 0 0,7 29 0 16,-7-29 0-16,19 20 0 0,-19-20 0 15,34 15 0-15,-14-15 0 0,2-2 0 0,2-7 0 16,0-3 0-16,3-6 0 0,-4-4 0 0,4 2 0 15,-2-7 0-15,0 4 0 0,-1-4 0 0,-3 3 0 16,-3 0 0-16,-3 5 0 0,-4-1 0 0,-4 2 0 16,-7 18 0-16,12-28 0 0,-12 28 0 0,0 0 0 15,0 0 0-15,0 0 0 0,0 0 0 0,0 0 0 16,0 0 0-16,-18 29 0 0,8-7 0 16,-1 7 0-16,-1 0 0 0,1 0 0 0,1-1 0 15,7-3 0-15,0 1 0 0,9-2 0 16,0-2 0-16,9 3-47 0,-15-25-302 0,25 7-287 15,-6-9-14-15,11 1 286 0</inkml:trace>
  <inkml:trace contextRef="#ctx0" brushRef="#br0" timeOffset="24420.0001">22828 957 2047 0,'20'1'0'0,"-20"-1"0"0,0 0 0 0,28-4 0 15,-2-1 0-15,8 1 0 0,4-3 0 0,3 1 0 16,4-2 0-16,4-1 0 0,0 2 0 0,4-1 0 15,-1 3 0-15,0 3 0 0,-2-3 0 16,-2 3 0-16,-8 1 0 0,-7-1 0 0,-7 2 0 16,-7 0 0-16,-19 0 0 0,17 3 0 0,-17-3 0 15,0 0 0-15,0 0 0 0,-11 22 0 0,11-22 0 16,-30 27 0-16,5-10 0 0,-6 0 0 16,-6 1 0-16,-3 2 0 0,-2 2 0 0,2 1 0 15,5 0 0-15,5-1 0 0,8 0 0 0,22-22 0 16,-22 30 0-16,22-30 0 0,7 27 0 15,-7-27 0-15,30 27 0 0,-4-15 0 0,4-4 0 16,4-2 0-16,4-3 0 0,2 2 0 0,0 0 0 16,-1 2 0-16,-2 2 0 0,-4-2 0 0,-7 1 0 15,-6 5 0-15,-20-13 0 0,18 21 0 0,-18-21 0 16,-2 35 0-16,-7-15 0 0,-7 9 0 0,-6-3 0 16,-6 2 0-16,-6 4 0 0,-6-8 0 15,-2 4 0-15,-1-3 0 0,1-3 0 16,1 0 0-16,6-3 0 0,5-1 0 0,9 1 0 15,21-19 0-15,-17 23 0 0,17-23-18 0,29 17-442 16,-29-17-217-16,33-18 13 0,-2 10 437 0</inkml:trace>
  <inkml:trace contextRef="#ctx0" brushRef="#br0" timeOffset="24591.9246">23869 1608 2046 0,'-30'22'1'0,"7"-17"-1"15,23-5 0-15,-26 1 0 0,26-1 0 16,-24-7 0-16,24 7 0 0,-23-11 0 0,23 11 0 16,-18-17 0-16,18 17 0 0,-4-23 0 0,4 23 0 15,9-24 0-15,19 35-285 0,-32-29-406 16,4 18 2-16,20-28 308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32:36.82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10384 6706 185 0,'0'0'97'0,"0"0"-20"0,0 0-16 16,0 0-15-16,0 0-19 0,0 0-20 0,0 0-10 15,0 0-7-15,0 0 2 0,0 0 3 16,0 0 3-16,0 0 3 0,0 0 1 16,0 0 3-16,0 0 5 0,0 0 12 0,0 0 16 15,0 0 17-15,0 0 12 0,0 0-193 0,21-2-44 16,-21 2-19-16,0 0 209 0,0 0 219 0,0 0 36 16,0 0 9-16,0 0-221 0,0 0-34 0,0 0-9 15,0 0-2-15,0 0 6 0,0 0 7 0,0 0 2 16,0 0-4-16,0 0-9 0,0 0-6 0,0 0-5 15,0 0-4-15,0 0-1 0,0 0-2 16,0 0 0-16,0 0-1 0,0 0 0 0,0 0-1 16,0 0 2-16,0 0 0 0,0 0 2 15,0 0-1-15,0 0 1 0,0 0 1 0,0 0 0 16,0 0 4-16,0 0 2 0,0 0 4 0,0 0 1 16,0 0 0-16,0 0-2 0,0 0-3 0,0 0-3 15,0 0 0-15,-20 12 2 0,20-12 3 0,-17 4 5 16,17-4 3-16,-23 7 2 0,23-7-1 15,-28 9-2-15,10-6-4 0,18-3-2 0,-33 10-6 16,15-3 0-16,-1-3-3 0,-1 2 2 0,-2 0-2 16,-1-1 2-16,-1 0 1 0,1 1 3 0,-4-1 0 15,3 2 5-15,-3-3-4 0,1 3 0 0,-2-1 1 16,2 1 2-16,-4-2 1 0,4 4-1 0,-2-3-6 16,1 1 0-16,-2 2-4 15,2-1 1-15,-1 0-3 0,1 1 0 0,2 1-4 16,-1-2 4-16,1 2-4 0,-2-1 3 0,3 2-2 15,-3 0 2-15,1 1-3 0,0-1 5 0,-1-1-5 16,0 1 3-16,0-2-4 0,-1 1 4 0,0 0-2 16,-1-3 3-16,-1 1 21 0,1 0-45 0,-2 0 45 15,1 1-43-15,-2-2 20 0,2 1 2 0,-2 1-3 16,2 1 5-16,-2-1-2 0,2 2 3 16,-1-1-1-16,2 1 1 0,-1 0-6 0,-2 1 4 15,-2 0-6-15,0 0 5 0,0-1-4 0,0 1 4 16,-1-1-3-16,-1 0 2 0,0-3-3 0,-2 2 3 15,0-1-4-15,1 2 2 0,-3-1-2 16,1-2 2-16,-1 1-1 0,1-2 3 0,1 2-2 16,0-2 2-16,2 1-2 0,-2 0 0 0,0-1 0 15,1 0 1-15,0 0 0 0,-1 2 2 16,3-1-4-16,-3 1 2 0,2-1-3 0,0 2 3 16,-2-2-3-16,1 2 2 0,0 0-3 0,-1-1 4 15,0 1-3-15,1-1 3 0,-4 0-1 0,1 0 2 16,-2 2-3-16,-2-2 3 0,0 2-4 0,-1-1 4 15,0-1-4-15,-1 2 4 0,1-2-3 0,-1 0 2 16,2 0-2-16,1-1 1 0,1 1-3 16,3-1 4-16,0 2-2 0,3-2 3 0,-2 3-2 15,1-1 2-15,1 1-3 0,1 1 3 16,-1 0 22-16,-1 3-41 0,0-1 39 0,-1 3-40 16,0 1 14-16,0-1 4 0,-2 0-4 0,2 0 6 15,-1-1-4-15,0 1 3 0,1 0-4 0,0 0 5 16,-1-1-5-16,-2-1 6 0,0-1-5 0,0 1 4 15,-2-2-5-15,-1 1 5 0,2-2-4 16,-3 0 4-16,0 0-4 0,0 0 4 0,0 0-5 16,-1 0 4-16,-2 0-2 0,1 2 2 0,-2-1-3 15,-2 1 5-15,-2 1-2 0,-3 1 6 0,-4-2-3 16,-1 3 5-16,0 0-8 0,1 1 5 0,1-1-5 16,5 0 6-16,1-1-4 0,6-1 5 15,-1 1-7-15,5-1 2 0,2-1-4 0,1 2-19 16,4-2 37-16,-1 1-37 0,1-2 38 15,1 1-17-15,-2-2-4 0,1 0 4 0,-4 1-4 16,-1-1 6-16,-1 1-4 0,-2 2 3 0,0-2-4 16,-1 3 3-16,-2 0-3 0,-1 1 3 0,-1-2-4 15,-1 1 5-15,2-1-4 0,2-2 3 0,2 0-4 16,3-1 3-16,4-1-4 0,5-1 4 0,2-2-3 16,5 0 3-16,3-1-4 0,0-1-4 15,5-3-7-15,-1-1-8 0,18-2-17 0,-27-5-28 16,27 5-43-16,-23-16-79 0,23 16-254 15,0 0-110-15,4-24 115 0</inkml:trace>
  <inkml:trace contextRef="#ctx0" brushRef="#br0" timeOffset="937.5415">7486 7642 825 0,'0'0'175'0,"0"0"-54"0,0 0-52 0,-22-12-31 16,22 12-14-16,-20-9-9 0,20 9-31 0,-31-9 22 15,14 4-27-15,-3-1 22 0,-5 0 3 0,-2 0 0 16,-4-5 14-16,3 5 10 0,-10-6 12 0,9 6 12 16,-12-9 5-16,9 10 1 0,-12-10 4 15,8 9-10-15,-9-8-3 0,7 7-12 0,-6-4-1 16,7 6-9-16,-5-3-2 0,7 5-7 16,1 0-5-16,6 0-5 0,4 3-6 0,5 0-5 15,19 0-5-15,0 0 0 0,0 0-1 0,3 19 4 16,-3-19 2-16,27 20 5 0,-7-9 0 0,7 0 4 15,6-1 0-15,7 0 3 0,5 1-3 0,8 1 4 16,3 0-4-16,8 2 3 0,0-1-3 0,3 2 3 16,2-1-5-16,1 1-18 0,-5-1 39 15,0 2-40-15,-11-2 38 0,-5 3-19 0,-8-1-6 16,-5-1 5-16,-10-2-5 0,-6-1 4 16,-20-12-2-16,18 19 4 0,-18-19 2 0,-6 20 3 0,6-20-3 15,-27 20 3-15,5-6-6 0,-4-1 3 16,-6 1-3-16,-3 4 4 0,-4 1-4 0,-4 5 6 15,-4 2-6-15,-2 2 6 0,-2 2-9 0,0 3 5 16,1 1-8-16,2 3 6 0,1 1-9 16,5-1 10-16,4 2-15 0,0-3-18 0,9 2 10 15,-4-10-72-15,21 23-98 0,-15-29-421 0,12 5-23 16,-1-5 246-16</inkml:trace>
  <inkml:trace contextRef="#ctx0" brushRef="#br1" timeOffset="8957.8883">9136 5967 407 0,'0'0'32'0,"0"0"-47"0,0 0-65 16,0 0-30-16,-20-6-27 0,20 6 41 0,0 0 96 16</inkml:trace>
  <inkml:trace contextRef="#ctx0" brushRef="#br1" timeOffset="10223.4696">9099 5961 341 0,'0'0'-16'0,"0"0"-69"0,2-21 187 0,-2 21 60 16,0 0 158-16,20-3 15 0,-20 3-217 16,0 0-55-16,0 0-34 0,0 0-11 0,0 0-1 15,0 0 6-15,0 0 7 0,0 0 5 0,0 0-1 16,0 0 0-16,0 0 0 0,0 0-4 0,0 0-3 16,0 0-3-16,0 0-9 0,0 0 0 0,-17-10-3 15,17 10 1-15,0 0-5 0,0 0 3 0,0 0-3 16,0 0 0-16,0 0 1 0,0 0-1 15,0 0 1-15,0 0-1 0,0 0 0 0,0 0-1 16,0 0-1-16,0 0-2 0,0 0-1 0,0 0-1 16,0 0 0-16,0 0 1 0,0 0 2 0,0 0 0 15,0 0 2-15,0 0 1 0,0 0 0 0,0 0-1 16,0 0 0-16,0 0-1 0,0 0-2 16,0 0-3-16,0 0-1 0,0 0-1 0,0 0-2 15,0 0 3-15,0 0 0 0,0 0 0 16,0 0 2-16,18-2-1 0,-18 2-1 0,0 0 0 15,17 6-1-15,-17-6 3 0,0 0-1 0,19 9 0 16,-19-9 0-16,0 0 0 0,21 13-2 0,-21-13 2 16,0 0-1-16,23 16 1 0,-23-16 0 0,0 0 1 15,21 19-3-15,-21-19 2 0,18 14-1 0,-18-14 1 16,18 16-2-16,-18-16 3 0,21 14-3 16,-21-14 3-16,22 12-3 0,-22-12 3 0,22 14-2 15,-22-14-1-15,23 12 1 0,-23-12-1 0,24 12 0 16,-24-12 2-16,25 13-2 0,-25-13 4 15,23 12-4-15,-23-12 2 0,24 12-2 0,-24-12 2 16,27 14-2-16,-27-14 2 0,28 12-1 0,-28-12 0 16,29 11-1-16,-29-11 1 0,29 11-1 0,-29-11 3 15,28 9-2-15,-28-9 2 0,28 8-2 16,-28-8 0-16,28 8-1 0,-28-8 2 0,25 10-4 16,-25-10 4-16,25 9-3 0,-25-9 2 0,22 11 0 15,-22-11 1-15,18 15-1 0,-18-15 1 0,18 14-2 16,-18-14 2-16,18 14-2 0,-18-14 2 0,21 12-2 15,-21-12 3-15,20 11-3 0,-20-11 2 0,19 8-3 16,-19-8 3-16,19 8-2 0,-19-8 2 16,21 9-1-16,-21-9 0 0,18 7 0 15,-18-7 1-15,19 9 0 0,-19-9 0 0,18 9-1 16,-18-9 0-16,17 9-1 0,-17-9 1 0,17 9 0 16,-17-9 2-16,18 10-2 0,-18-10 1 0,22 11-3 15,-22-11 3-15,24 8 0 0,-24-8-1 0,26 9 1 16,-26-9 0-16,27 6-3 0,-27-6-16 0,29 8 18 15,-29-8-19-15,30 8 43 0,-30-8-22 16,31 7 20-16,-31-7-21 0,26 8-1 0,-26-8-1 16,26 13 1-16,-26-13 2 0,22 14-2 0,-22-14 2 15,22 15-2-15,-22-15 2 0,20 18-2 0,-20-18 3 16,20 15-3-16,-20-15 3 0,21 17-2 16,-21-17 2-16,21 16-2 0,-21-16 2 0,21 15-3 15,-21-15 2-15,22 15-2 0,-22-15 3 0,24 15-3 16,-24-15 3-16,25 13-2 0,-25-13 2 15,24 13-2-15,-24-13 0 0,27 14 1 0,-27-14-1 16,25 15-1-16,-25-15 2 0,27 19-3 0,-27-19 3 16,27 15-2-16,-27-15 3 0,25 17-3 0,-25-17 4 15,27 18-3-15,-27-18 2 0,28 20-2 0,-28-20 1 16,29 15-2-16,-29-15 1 0,28 15 0 0,-28-15 1 16,28 12-2-16,-28-12 4 0,28 11-3 0,-28-11 1 15,27 11-2-15,-27-11 2 0,27 12-2 16,-27-12 2-16,26 11 1 0,-26-11-2 0,25 11 0 15,-25-11 0-15,24 11-2 0,-24-11 2 16,23 13-1-16,-23-13 1 0,23 17-2 0,-23-17 3 16,23 18-3-16,-23-18 3 0,25 18-2 0,-25-18 2 15,22 18-2-15,-22-18 0 0,21 18 0 0,-21-18 2 16,25 17-3-16,-25-17 2 0,25 16-3 16,-25-16 2-16,26 16-1 0,-26-16 3 0,28 14-2 15,-28-14 2-15,29 12 0 0,-29-12-17 0,32 10 17 16,-32-10-18-16,31 8 17 0,-31-8 0 0,32 10 21 15,-32-10-19-15,33 9 16 0,-33-9-17 0,30 8-3 16,-30-8 3-16,28 12-2 0,-28-12 1 0,28 15-1 16,-28-15 2-16,28 15-3 0,-28-15 3 15,26 16-2-15,-26-16 1 0,25 15-1 16,-25-15 1-16,23 14-3 0,-23-14 3 0,22 13-2 16,-22-13 2-16,22 14-2 0,-22-14 3 0,22 11-3 15,-22-11 2-15,19 9 0 0,-19-9 0 0,19 10 0 16,-19-10 0-16,20 7-1 0,-20-7 2 0,20 10-3 15,-20-10 2-15,17 8 0 0,-17-8-2 0,16 6 1 16,-16-6 2-16,0 0-2 0,24 13 1 0,-24-13-1 16,0 0-1-16,22 7-1 0,-22-7 2 15,0 0-1-15,0 0 2 0,18 7-4 0,-18-7-2 16,0 0-14-16,0 0-14 0,0 0-27 16,-17-6-59-16,29 28-220 0,-12-22-269 0,-22-10 3 15,22 10 360-15</inkml:trace>
  <inkml:trace contextRef="#ctx0" brushRef="#br1" timeOffset="11239.0138">10124 6424 1393 0,'0'0'87'0,"0"0"-21"0,0 0-38 0,0 0 19 16,0 0-1-16,0 0-10 0,0 0-9 0,0 0-13 15,0 0-6-15,0 0-5 0,0 0 2 0,0 0 5 16,0 0 5-16,0 0 6 0,0 0 1 0,0 0-24 16,23-13 41-16,-23 13-45 0,18-23 43 15,-18 23-18-15,21-28-6 0,-11 11 6 0,3-1-7 16,-2 0 6-16,2 0-7 0,0 0 4 0,-1 1-6 16,-1 0 2-16,1 0-6 0,-12 17 3 0,23-27-5 15,-23 27 3-15,19-22-4 0,-19 22-2 0,0 0 0 16,17-19 0-16,-17 19 0 0,0 0 0 15,0 0 0-15,0 0 0 0,0 0 0 16,19-13 0-16,-19 13 0 0,0 0 0 0,0 0 0 16,0 0 0-16,0 0 0 0,17-9 0 0,-17 9 0 15,0 0 0-15,0 0 0 0,0 0 0 0,0 0 0 16,0 0 0-16,0 0 0 0,18-1 0 0,-18 1 0 16,0 0 0-16,0 0 0 0,0 0 0 0,0 0 0 15,0 0 0-15,0 0 0 0,0 0 0 0,0 0 0 16,0 0 0-16,0 0 0 0,0 0 0 15,0 0 0-15,0 0 0 0,0 0 0 0,0 0 0 16,0 0 0-16,0 0 0 0,0 0 0 16,0 0 0-16,0 0 0 0,0 0 0 0,0 0 0 15,0 0 0-15,0 0 0 0,0 0 0 0,0 0 0 16,0 0 0-16,0 0 0 0,0 0 0 0,0 0 0 16,0 0 0-16,18 13 0 0,-18-13 0 0,0 0 0 15,14 21 0-15,-14-21 0 0,11 17 0 16,-11-17 0-16,12 17 0 0,-12-17 0 0,15 20 0 15,-15-20 0-15,21 17 0 0,-21-17 0 0,24 16 0 16,-24-16 0-16,32 16 0 0,-14-9 0 0,1 0 0 16,0-1 0-16,3-1 0 0,-1 0 0 0,1 0 0 15,-2 0 0-15,0 1 0 0,-2 0 0 0,-18-6 0 16,30 13 0-16,-30-13-23 16,17 12-22-16,-7 6-67 0,-10-18-189 0,0 0-338 15,0 0-8-15,-22 16 368 0</inkml:trace>
  <inkml:trace contextRef="#ctx0" brushRef="#br1" timeOffset="13368.9372">10350 7082 669 0,'0'0'239'0,"0"0"-143"15,0 0-44-15,0 0 3 0,0 0 5 0,0 0 5 16,0 0-4-16,0 0-18 0,0 0-22 0,0 0-32 16,0 0 21-16,0 0-28 0,0 0 29 0,0 0 6 0,0 0 11 0,0 0 10 0,0 0 6 0,0 0 2 15,0 0-1-15,0 0-2 0,0 0-5 0,0 0-4 16,0 0-7-16,0 0-4 0,0 0-5 15,0 0-4-15,0 0-3 0,0 0-1 16,0 0-2-16,0 0 0 0,0 0 0 0,0 0 1 16,0 0 2-16,0 0 1 0,0 0 0 0,0 0 1 15,0 0-3-15,0 0 0 0,0 0-2 0,0 0-2 16,0 0 0-16,0 0-2 0,0 0-2 0,0 0 1 16,0 0-4-16,0 0 1 0,0 0-1 0,0 0 0 15,0 0 1-15,0 0 1 0,0 0 0 16,0 0 0-16,21 5 1 0,-21-5-1 0,18 5-1 15,-18-5 1-15,23 5 0 0,-23-5 0 0,28 4 0 16,-28-4 2-16,32 6-3 0,-15-2 1 16,-17-4-1-16,34 7 0 0,-34-7-1 0,33 10 2 15,-16-5-3-15,-17-5 1 0,33 11 0 0,-33-11 2 16,29 11-3-16,-29-11 4 0,25 12-3 0,-25-12 0 16,23 11-1-16,-23-11 2 0,17 9-2 15,-17-9 2-15,0 0-1 0,22 11-1 0,-22-11 2 16,0 0 0-16,0 0 2 0,20 5 0 0,-20-5-3 15,0 0 0-15,0 0 0 0,0 0-1 0,0 0 1 16,0 0 1-16,0 0-2 0,0 0 3 0,0 0 0 16,0 0-1-16,0 0 0 0,0 0 1 0,0 0-2 15,0 0 2-15,0 0 0 0,0 0-4 0,0 0 1 16,0 0 0-16,0 0-1 16,0 0 1-16,0 0 0 0,-18 5 0 0,18-5 0 15,0 0 2-15,0 0-2 0,0 0 0 0,0 0 1 16,0 0 1-16,0 0-2 0,0 0 1 0,-13 17 0 15,13-17 1-15,0 0 0 0,0 0 1 0,0 0-1 16,0 0 1-16,0 0-1 0,0 0 1 0,0 0 1 16,0 0-2-16,0 0 2 0,0 0 2 15,0 0 2-15,0 0 1 0,0 0 1 0,0 0-2 16,19-22 2-16,-19 22-1 0,12-22 1 0,-12 22-3 16,18-29 2-16,-18 29-6 0,24-34 3 0,-10 17-4 15,-1 0 3-15,-13 17-4 0,23-30-16 0,-23 30 34 16,17-28-35-16,-17 28 35 0,14-21-16 15,-14 21-1-15,8-20 3 0,-8 20-3 0,6-17 2 16,-6 17-3-16,0 0 1 0,9-23-1 16,-9 23 2-16,0 0-2 0,0 0 2 0,7-17-3 15,-7 17 2-15,0 0 0 0,0 0-1 0,0 0 1 16,0 0-6-16,0 0-3 0,0 0-5 0,0 0-6 16,0 0-15-16,0 0-12 0,-6 27-37 0,6-27-44 15,-3 19-257-15,3-19-210 0,0 0 67 0,-2 21 408 16</inkml:trace>
  <inkml:trace contextRef="#ctx0" brushRef="#br2" timeOffset="20419.8348">9230 6047 732 0,'0'0'227'0,"0"0"-41"0,-27-21-26 16,27 21-26-16,-17-2-28 0,17 2-20 15,-20-1-24-15,20 1-12 0,-26-2-7 0,26 2-4 16,-25-1-5-16,25 1-8 0,-27 0-8 0,27 0-4 16,-26 3-4-16,26-3-2 0,-24 7-5 0,24-7 0 15,-23 17-2-15,23-17 3 0,-26 34-3 16,12-13 5-16,-2 7-6 0,-1 4 8 0,-3 4-7 16,2 8 10-16,-1 5-9 0,1 6-6 0,-1 3 24 15,2 3-24-15,3 1 20 0,1 0-6 0,6-1-16 16,6-1 14-16,2-4-14 0,6-1 12 0,3-4-13 15,4-4 7-15,4 0-16 0,3-3-14 0,4-1 17 16,-2-5-45-16,10 7-2 0,-17-19-65 16,26 30-204-16,-21-27-267 0,2-6 6 15,6 7 400-15</inkml:trace>
  <inkml:trace contextRef="#ctx0" brushRef="#br2" timeOffset="21220.1157">7051 6152 1335 0,'18'-18'52'0,"-18"18"-9"0,4-24 0 15,-4 24 10-15,5-21 7 0,-5 21 7 0,3-18-6 16,-3 18-5-16,0 0-7 0,-5-17-3 16,5 17-5-16,0 0-6 0,0 0-5 15,0 0-5-15,0 0-4 0,0 0-4 0,0 0-4 16,-18 1-13-16,18-1 0 0,0 0 0 0,-18 23 0 16,18-23 0-16,-18 34 0 0,4-11 0 0,0 4 0 15,-3 3 0-15,-3 3 0 0,0 4 0 0,-2 3 0 16,0 2 0-16,2-1 0 0,2-1 0 0,2-2 0 15,5-5 0-15,5-4 0 0,4-6 0 16,7-3 0-16,6-3 0 0,6-2 0 0,8-5 0 16,6-4 0-16,5-4 0 0,5-7 0 0,6-5 0 15,1-4 0-15,5-6 0 0,-1-3 0 0,1-1 0 16,0-5 0-16,-1 3-3 0,-6-5-37 0,0 10-55 16,-15-19-33-16,23 30-324 0,-30-20-194 0,-1 4 60 15,-1 11 490-15</inkml:trace>
  <inkml:trace contextRef="#ctx0" brushRef="#br2" timeOffset="21438.9026">7315 6152 1982 0,'-19'15'28'0,"19"-15"-15"0,-26 31-4 15,16-14-3-15,1 4 3 0,2 0-9 0,-1 6 0 16,-1 2 0-16,-1 5 0 0,1 3 0 0,-3 3 0 15,-1 3 0-15,1 1 0 0,0 2 0 16,0-2 0-16,3-1 0 0,5-4-5 0,4-2-26 16,2-5-3-16,10-1-34 0,-12-31-33 0,37 45-103 15,-37-45-369-15,31 11-27 0,2-9 170 0</inkml:trace>
  <inkml:trace contextRef="#ctx0" brushRef="#br2" timeOffset="21782.665">7729 6177 1657 0,'-9'17'213'16,"-10"-3"-188"-16,2 7-1 0,-3 5-4 0,0 5 5 16,-2 3-4-16,3 2-13 0,1 2 22 0,1 1-25 15,3-2 14-15,3-2-19 0,4-1 0 0,5-5 0 16,4-5 0-16,5-2 0 0,4-5 0 0,-11-17 0 15,32 25 0-15,-14-17 0 0,3-5 0 0,0-3 0 16,0-3 0-16,1-5 0 0,1-4 0 16,2-5 0-16,-3-4 0 0,-2-4 0 0,-3-4 0 15,-1 0 0-15,-5-1 0 0,-2 0 0 0,-5 0 0 16,-4 1 0-16,-2-2 0 0,-3 2 0 0,-2 2 0 16,-2 0 0-16,-3 2 0 0,-1-1 0 0,-2 3 0 15,-1 1 0-15,16 22 0 0,-25-29 0 16,25 29 0-16,-20-13 0 0,20 13-3 0,0 0-22 15,-19 4-16-15,19-4-18 0,0 0-43 16,0 0-47-16,15 18-396 0,-15-18-72 0,0 0 112 16</inkml:trace>
  <inkml:trace contextRef="#ctx0" brushRef="#br2" timeOffset="22126.4006">8144 5956 1810 0,'-21'-5'58'0,"21"5"-28"0,-20 6 1 0,20-6-3 15,-21 12 1-15,21-12-8 0,-21 21 0 0,21-21-8 16,-17 29-7-16,11-12-6 0,3 2 0 0,0-1 0 16,3 2 0-16,3-1 0 0,-3-19 0 15,13 30 0-15,-13-30 0 0,24 25 0 0,-24-25 0 16,32 13 0-16,-14-11 0 0,0-2 0 0,1-1 0 15,-2-5 0-15,1-1 0 0,-18 7 0 0,29-23 0 16,-29 23 0-16,21-27 0 0,-15 10 0 0,-2-1 0 16,-2 0 0-16,-3-1 0 0,-2 1 0 0,-2-1 0 15,-2 2 0-15,-4 0 0 0,-1 1 0 0,12 16 0 16,-30-29 0-16,11 15 0 16,2 5 0-16,17 9 0 0,-31-6 0 0,31 6 0 15,-28 14 0-15,28-14 0 0,-21 30 0 0,21-30-31 16,-8 50-118-16,-20-37-434 0,30 15-86 0,-4-9 55 15</inkml:trace>
  <inkml:trace contextRef="#ctx0" brushRef="#br0" timeOffset="52865.2036">10679 6661 554 0,'0'0'155'0,"18"5"-21"0,-18-5-17 0,0 0-20 16,0 0-18-16,0 0-23 0,0 0-20 0,20-5-11 15,-20 5-11-15,0 0-6 0,0 0-4 16,0 0 0-16,22 10-3 0,-22-10 1 0,0 0 1 15,17 6-1-15,-17-6 1 0,0 0 3 0,23 0 4 16,-23 0 8-16,21-2 8 0,-21 2 5 0,26-3 2 16,-26 3-3-16,26-2-3 0,-26 2-3 0,27-3-5 15,-27 3-1-15,28 0-3 0,-28 0-4 16,29 1-2-16,-12 2-4 0,-17-3 0 0,33 2-2 16,-16 2-3-16,-17-4 2 0,34 6-2 15,-17-2 0-15,0-1 1 0,0 2 0 0,2 0-2 16,-1-1 3-16,1 0-2 0,0 0 1 0,0 0 0 15,2-2 0-15,-1 0 1 0,3 1 0 0,1-1-1 16,0 1 1-16,1-2 0 0,1 1 2 0,3 0 0 16,0-1 0-16,2 0 0 0,2 1-1 0,-3 0 1 15,2 0 0-15,-1-1-2 0,1 3 2 16,1-2-3-16,-2 3 0 0,2-1-1 0,0-1 1 16,0 2 0-16,0 1 0 0,-1-1-1 0,1 1 1 15,-4-1-2-15,1 0 2 0,-1 0-2 16,-1 1 2-16,-3-1-2 0,2-1 2 0,0 0-1 15,1 1 2-15,0-3-2 0,1 2 2 0,0-2-2 16,-1 0 1-16,3 0-1 0,-1-1 1 0,2-1 0 16,-1 3 2-16,2-3 3 0,1 1 3 15,-2-1 2-15,2 0-4 0,6 3-16 0,-4 1 9 16,0 2-3-16,-1 0 4 0,-7-2 11 0,2-2-10 16,2 1-1-16,0-1 0 0,-3 0 0 0,0 2-1 15,-1-2 0-15,-1 2 1 0,-1 0-2 0,2-2 1 16,-1 1 0-16,0-1 0 0,0 0 0 0,-2 0 1 15,2-1-1-15,1 0 0 0,-1-1 2 16,1 0-1-16,-2 0 0 0,1 0 0 16,1 0 0-16,-1-1 0 0,-2 0 1 0,2-1 1 15,0 1 0-15,-2 0-1 0,1 0 1 0,-2 1-1 16,-1 0 0-16,1 0-1 0,-3 0 0 0,-1 1 1 16,1 0-2-16,-2 2 1 0,2-1-1 0,-2 0 0 15,1 1 0-15,-2 1 0 0,1-2-1 0,1 2 0 16,-2-2 0-16,1 0 0 0,1 0-1 15,-2-1 0-15,3 0 1 0,1 0 1 0,-3 0 1 16,-1 1 0-16,3-1 0 0,-1-1-1 0,-1 1 0 16,2 0 1-16,-1 0-1 0,0 1 1 0,0-2-1 15,1 1 1-15,1 0 0 0,0 0 0 16,2 1 0-16,-1-1 0 0,0 1-1 0,-1-1 0 16,1 2 0-16,1-2 1 0,0 3 0 0,-1-2 0 15,1 0-1-15,-1 2 0 0,1 0-1 16,-1-1 1-16,-1 2-2 0,1-1-1 0,-3 1 1 15,2-2 1-15,-2 1 0 0,-1 1 3 0,1-2-2 16,-2 0 1-16,1 0-1 0,2 1 1 0,-3 0-1 16,0-1 2-16,2 0-2 0,1 0 2 0,0 0-1 15,3-1 0-15,-1-1-1 0,1 2 1 0,0-2-1 16,1 0 1-16,-2 0-1 0,0 1 2 16,0-1-2-16,0 1 1 0,-1-1 25 0,-1 1-25 15,-1 0 26-15,0-1-27 0,0 2 1 16,1-1-25-16,-1 1 22 0,-1-1-24 0,0 2 26 15,2-2-1-15,1-1 1 0,0 2 0 0,-1-2 0 16,1 1 1-16,-1 0-2 0,1-1 1 0,-1 0 0 16,-2 1 0-16,1 0 0 0,-3-1 0 0,1 0 0 15,-1 0 1-15,-17-1-2 0,27 4-3 16,-27-4-8-16,19 1-11 0,-19-1-16 0,0 0-22 16,27 13-46-16,-27-13-40 0,0 0-92 0,0 0-21 15,0 0-25-15,18 3 16 0,-18-3 64 0,17 2 127 16</inkml:trace>
  <inkml:trace contextRef="#ctx0" brushRef="#br0" timeOffset="52928.4493">15374 7093 199 0,'21'1'52'0,"-21"-1"-27"0,17 3-14 0,-17-3-22 16,17 8-78-16,-17-8-86 0,18 7 164 0</inkml:trace>
  <inkml:trace contextRef="#ctx0" brushRef="#br3" timeOffset="61173.026">12122 6912 1489 0,'0'0'78'0,"0"0"-37"16,0 0-12-16,0 0-5 0,-15-17 2 0,15 17 6 15,0 0 4-15,0 0-3 0,0 0 1 16,0 0-7-16,0 0-2 0,0 0-5 0,0 0-2 16,0 0-3-16,0 0-4 0,0 0-3 0,0 0-3 15,0 0-3-15,0 0-1 0,0 0-1 0,0 0 2 16,0 0 0-16,0 0 0 0,0 0-1 0,0 0 0 15,0 0 0-15,0 0-1 0,0 0 0 0,0 0-1 16,0 0 0-16,0 0 1 0,0 0 2 16,0 0-1-16,19 20 3 0,-19-20-3 15,13 34 2-15,-7-12-2 0,0 0 3 0,-1 1 16 16,1 0-34-16,-3-2 33 0,-1 3-33 0,-3-2 11 16,0 1 7-16,-3 0-5 0,-2-1 7 0,-1 2-6 15,-3-1 6-15,-3 3-7 0,-3 0 7 0,-4 2-7 16,1 1 8-16,-6 1-9 0,0-1 7 0,1-2-8 15,-1-3 6-15,3-1-6 0,4-5 5 16,18-18-5-16,-23 24-2 0,23-24-23 0,0 0-24 16,0 0-46-16,-8-19-183 0,25 12-330 0,-17 7-5 15,24-39 298-15</inkml:trace>
  <inkml:trace contextRef="#ctx0" brushRef="#br3" timeOffset="63578.8546">12621 7348 1162 0,'-10'-17'92'0,"10"17"-33"15,0 0-1-15,0 0-1 0,-2-18-3 0,2 18-8 16,0 0-8-16,0 0-6 0,-10-17-3 15,10 17-1-15,0 0 0 0,0 0-2 0,-14-19 2 16,14 19-2-16,0 0-1 0,0 0-2 0,0 0-1 16,-15-18-4-16,15 18 0 0,0 0 0 15,0 0-2-15,-20-9 1 0,20 9-2 0,0 0-4 16,-18-1-5-16,18 1-3 0,-17 7-2 0,17-7 1 16,-23 15-2-16,23-15 4 0,-33 23-4 15,13-9 4-15,0 2-3 0,-2 2 3 0,0 0-4 16,0 2 5-16,0 0-4 0,3 1 4 0,1 0-6 15,3 2 4-15,3 0-6 0,2 2 6 0,2-2-7 16,3 1 6-16,1 1-4 0,5 1 5 0,3 0-6 16,1 1-13-16,3-3 31 0,2 3-30 0,2-3 32 15,4-2-15-15,2-3-6 0,4-3 3 0,1-4 0 16,4-4 2-16,1-2 1 0,5-6-1 16,0-3 1-16,3-7-1 0,1-3 3 0,1-4 1 15,1-5 5-15,0-1-5 0,0-5-14 16,-2-1 28-16,-4-2-30 0,-3-2 28 0,-3 2-10 15,-3-2-8-15,-4 3 7 0,-5 1-7 0,-5 0 6 16,-3 2-5-16,-4 0 5 0,-4 2-5 0,-3 2 2 16,-2-1-2-16,-4 2 0 0,-1 0 0 15,-3 3 0-15,-2 1 0 0,16 18 0 0,-33-24 0 16,16 15 0-16,-1 4 0 0,-1 3 0 0,0 2 0 16,-2 4 0-16,-1 2 0 0,-1 1 0 0,1 3 0 15,0 0 0-15,2 1 0 0,2 3 0 0,1-4 0 16,17-10 0-16,-24 22 0 0,24-22 0 0,-9 17 0 15,9-17 0-15,6 17 0 0,-6-17 0 16,22 21 0-16,-5-9 0 0,2 1 0 16,3 0 0-16,4 1 0 0,0 0 0 0,0-1 0 15,1 3 0-15,-5-5-36 0,6 11-64 0,-28-22-152 16,35 11-375-16,-35-11-14 0,37 14 251 0</inkml:trace>
  <inkml:trace contextRef="#ctx0" brushRef="#br3" timeOffset="64125.8266">12966 7773 1771 0,'0'0'80'0,"0"0"-39"16,0 0-12-16,0 0 1 0,0 0-3 16,0 0 1-16,5 25-7 0,-5-25-1 15,-3 30-20-15,0-12 0 0,-2 2 0 0,-1-1 0 16,0 2 0-16,-1 2 0 0,-2-2 0 0,0 0 0 16,2 0-2-16,7-21-32 0,-11 33-32 0,11-33-36 15,5 33-221-15,-5-33-310 0,0 0 31 0,0 0 318 16</inkml:trace>
  <inkml:trace contextRef="#ctx0" brushRef="#br3" timeOffset="67788.9654">8447 10559 1524 0,'0'0'95'0,"0"0"-49"16,0 0-17-16,0 0-5 0,0 0 7 0,0 0 8 15,22-10 4-15,-22 10-3 0,0 0-6 16,19-4-5-16,-19 4-5 0,23-3-3 16,-23 3-2-16,31-2-1 0,-13 2-2 0,0-2-2 15,4 1-13-15,0 2-1 0,2 2 0 0,1 3 0 16,-1 4 0-16,-2 5 0 0,-1 3 0 0,-6 8 0 16,-4 4 0-16,-5 8 0 0,-4 8 0 0,-8 4 0 15,-8 6 0-15,-3 2 0 0,-7-2 0 0,-3 0 0 16,-2 0 0-16,-2-3 0 0,1-3 0 15,3-9 0-15,3-8 0 0,8-9-1 0,16-24-38 16,-17 30-42-16,17-30-131 0,0 0-412 0,-3-20-28 16,3 20 215-16</inkml:trace>
  <inkml:trace contextRef="#ctx0" brushRef="#br3" timeOffset="68367.1134">9253 10467 1569 0,'0'0'91'0,"0"0"-32"0,-18 1-8 15,18-1-10-15,0 0-11 0,-9 18-10 16,9-18-10-16,-13 28 1 0,5-8-7 16,-1 4 9-16,-3 4-6 0,0 7 10 0,-4 2-5 15,1 7 10-15,-2 4 8 0,0 2-26 0,-2-1 27 16,2 2-25-16,-1-6 8 0,3-4-9 0,3-7-5 16,3-5 0-16,6-5 0 0,1-1 0 0,6-6 0 15,-4-17 0-15,13 27 0 0,-13-27 0 0,24 14 0 16,-7-13 0-16,0-1 0 0,1-5 0 0,3-3 0 15,0-4 0-15,1-5 0 0,-1-2 0 16,-3-1 0-16,-2 0 0 0,-3 2 0 0,-2-3 0 16,-3 3 0-16,-3-2 0 0,-4 2 0 0,-1 18 0 15,-8-30 0-15,8 30-1 0,-17-25-15 16,17 25-11-16,-23-25-7 0,23 25-15 0,-24-19-5 16,8 2-29-16,16 17-57 0,-23-24-190 0,23 24-269 15,0 0 53-15,4-23 379 0</inkml:trace>
  <inkml:trace contextRef="#ctx0" brushRef="#br3" timeOffset="68695.2788">9588 10641 1078 0,'0'0'599'0,"0"0"-491"0,0 0-50 16,-22-8-7-16,22 8-9 0,0 0-2 15,-20-3-9-15,20 3-8 0,-18 5-6 16,18-5-17-16,-19 14 0 0,19-14 0 0,-21 22 0 15,21-22 0-15,-17 34 0 0,10-12 0 0,2 1 0 16,1 1 0-16,3 2 0 0,1-2 0 0,1-1 0 16,3-4 0-16,2-2 0 0,-6-17 0 0,18 23 0 15,-18-23 0-15,24 11 0 0,-24-11 0 0,25 1 0 16,-25-1 0-16,24-7 0 0,-24 7 0 16,23-19 0-16,-23 19 0 0,23-32 0 0,-13 10 0 15,-1-1 0-15,-3-1 0 0,-2 0 0 0,-1 1 0 16,-3 1 0-16,-4 4 0 0,4 18 0 0,-13-29 0 15,13 29 0-15,-24-24 0 0,24 24 0 16,-31-17 0-16,13 12 0 0,1 4 0 0,1 1 0 16,16 0 0-16,-27 11 0 0,27-11-55 0,-20 17-22 15,28 13-151-15,-8-30-407 0,-4 21 47 16,4-21 125-16</inkml:trace>
  <inkml:trace contextRef="#ctx0" brushRef="#br3" timeOffset="70086.0819">17434 10513 1063 0,'5'-23'223'0,"-5"23"-128"0,0 0-17 0,0 0-11 16,0 0-2-16,0 0 4 0,-27-22-2 0,27 22-9 16,0 0-6-16,-22 0-12 0,22 0-8 0,-29 5-5 15,11 2-8-15,-2 4-1 0,-4 5-7 16,-1 5 5-16,-6 4-6 0,0 6 7 0,-6 6-7 15,1 5 0-15,-3 4-10 0,0 5 0 0,1 2 0 16,4 0 0-16,4-2 0 0,4-4 0 16,5-3 0-16,7-6 0 0,7 0 0 0,3-7-18 15,9 1-26-15,0-8-19 0,15 11-84 0,-20-35-337 16,17 27-124-16,-17-27 28 0,27 11 478 0</inkml:trace>
  <inkml:trace contextRef="#ctx0" brushRef="#br3" timeOffset="70945.0941">16307 10449 1175 0,'-17'16'266'0,"-4"-19"-188"0,21 3-2 16,-34 18-18-16,16-1-10 0,-11-6-7 0,5 11 6 15,-8-5-8-15,6 7 5 0,-6 0-10 0,6 5 0 16,-2-1-11-16,2 5 2 0,2-1-9 0,3 4-20 15,3-3 26-15,5 1-33 0,2-2 25 16,5-5-7-16,3-1-10 0,3-3 5 0,4-3-5 16,3-1 3-16,-7-19-4 0,24 27 3 15,-7-16-3-15,2-3 2 0,3-4 0 0,-1-1 2 16,3-3 0-16,0-4 0 0,0-2 1 0,-1-2-2 16,0-4 4-16,-1-2 0 0,-22 14 0 0,33-32 0 15,-33 32 3-15,24-33-7 0,-13 16 8 16,-11 17-7-16,6-31 3 0,-6 31-2 0,-7-26 0 15,7 26-2-15,-18-22-16 0,18 22 9 0,-30-15-13 16,13 7 10-16,0 7 2 0,-2 2-1 0,19-1 1 16,-34 14-1-16,34-14 9 0,-29 19-22 0,19-2-2 15,10-17-54-15,-6 30-150 0,-13-30-326 0,19 0-36 16,2 17 147-16</inkml:trace>
  <inkml:trace contextRef="#ctx0" brushRef="#br3" timeOffset="71288.8573">16546 10597 1741 0,'0'0'52'16,"0"0"-16"-16,-29 9 2 0,29-9-3 16,-24 11-1-16,24-11-6 0,-27 22-6 0,27-22 1 15,-27 31-8-15,18-14 2 0,-1 3-11 0,4 1-6 16,1 1 0-16,2 2 0 0,5-1 0 0,0 0 0 15,4-2 0-15,0-4 0 0,-6-17 0 16,22 28 0-16,-22-28 0 0,28 16 0 0,-28-16 0 16,31 10 0-16,-31-10 0 0,31-3 0 15,-31 3 0-15,27-16 0 0,-27 16 0 0,27-28 0 16,-14 6 0-16,2-2 0 0,-2-5 0 0,0 0 0 16,-2 1 0-16,-2 2 0 0,-4 1 0 0,-5 2 0 15,-6 5 0-15,-4 1 0 0,10 17 0 0,-30-24 0 16,11 17 0-16,-1 3 0 0,-2 4 0 0,-3 3 0 15,2 5-19-15,-3-4-46 0,16 31-180 0,-23-32-375 16,26 25 42-16,-15-14 59 0</inkml:trace>
  <inkml:trace contextRef="#ctx0" brushRef="#br2" timeOffset="85062.5817">17375 2609 1189 0,'0'0'106'0,"0"0"-43"0,0 0 6 0,0 0 2 16,0 0-2-16,-21 1-8 0,21-1-13 0,-21 9-16 15,21-9-17-15,-34 15 27 0,34-15-17 16,-40 21 17-16,21-5 4 0,-6-6-12 0,6 6 3 16,-7-3-10-16,6 2 2 0,-2-3-12 15,5 0 4-15,17-12-17 0,-25 16-4 0,25-16 0 16,0 0 0-16,0 0 0 0,-13 17 0 0,13-17 0 15,0 0 0-15,0 0 0 0,18 18 0 0,-18-18 0 16,21 7-2-16,-21-7 2 0,28 5 1 0,-11-4 0 16,-17-1-1-16,33 2 0 0,-33-2 0 0,30 2 0 15,-30-2 0-15,27 3 0 0,-27-3 0 16,23 8 0-16,-23-8 0 0,17 8 0 0,-17-8 0 16,0 0 0-16,0 0 0 0,6 22 0 0,-6-22 0 15,-7 19 0-15,7-19 0 0,-18 24 0 16,18-24 0-16,-26 29-11 0,10-11 4 0,-1-1-1 15,1 2 7-15,1-1-6 0,15-18 3 0,-25 27-11 16,25-27-5-16,0 0-17 0,0 0-15 0,-3 22-30 16,3-22-48-16,19 5-145 0,-19-5-288 15,16-23 25-15,-16 23 242 0</inkml:trace>
  <inkml:trace contextRef="#ctx0" brushRef="#br2" timeOffset="85265.6973">17601 2628 1768 0,'0'0'36'0,"0"0"-33"0,0 0 4 15,0 0-1-15,-9 27 8 0,9-27-1 0,-12 29 3 16,4-10-6-16,-1 5 5 0,-1 0-7 0,2 3 8 16,-2-2-7-16,0 1 2 0,2-2-9 0,1-2 5 15,-1-2-9-15,5-3 6 0,3-17-9 0,-3 23-3 16,3-23-18-16,0 0-9 0,23 16-34 15,-23-35-86-15,34 25-311 0,-34-6-122 0,26-29 33 16</inkml:trace>
  <inkml:trace contextRef="#ctx0" brushRef="#br2" timeOffset="85719.612">17905 2485 1717 0,'-5'28'186'0,"-16"-19"-159"16,21-9-21-16,0 0-1 0,0 0 4 0,0 0 11 16,0 0 2-16,0 0 1 0,0 19-4 0,0-19-6 15,0 0-13-15,0 0 0 0,10 24 0 0,-10-24 0 16,7 22 0-16,-7-22 0 0,6 29 0 0,-4-12 0 16,-2 2 0-16,-3 2 0 0,1 0 0 15,-3 1 0-15,-1-1 0 0,1 1 0 0,-4-1 0 16,2 0 0-16,-1-2 0 0,-1-2 0 0,9-17 0 15,-16 28 0-15,16-28 0 0,0 0 0 16,-10 17 0-16,10-17 0 0,0 0 0 0,0 0 0 16,0 0 0-16,25-12 0 0,-25 12 0 0,29-30 0 15,-8 8 0-15,1-4 0 0,2 0 0 16,0-2 0-16,2-1 0 0,0 0 0 0,1 0 0 16,0 0 0-16,-1 1 0 0,-3 1 0 0,0 3 0 15,-4 5 0-15,-1 2 0 0,-18 17 0 0,28-18 0 16,-28 18 0-16,0 0 0 0,0 0 0 0,0 0 0 15,0 0 0-15,-1 26 0 0,-6-5 0 0,-4 4 0 16,-2 6 0-16,-2 0 0 0,-2 2 0 0,1 1 0 16,-1-2 0-16,3 1 0 0,4-3 0 15,1-2 0-15,6-4 0 0,1-3 0 16,2-21 0-16,3 26 0 0,-3-26 0 0,17 11-4 16,-17-11-58-16,27-5-41 0,7 24-293 0,-34-19-220 15,29-22 7-15,-29 22 353 0</inkml:trace>
  <inkml:trace contextRef="#ctx0" brushRef="#br2" timeOffset="85907.1345">17827 2278 2047 0,'-56'15'0'0,"27"-2"0"0,8-2 0 15,21-11 0-15,0 0 0 0,-17 20 0 16,17-20 0-16,0 0 0 0,26 16 0 15,-26-16 0-15,36 13-57 0,-36-13-84 0,51-7-479 16,-33 1-26-16,7 5 64 0</inkml:trace>
  <inkml:trace contextRef="#ctx0" brushRef="#br2" timeOffset="92945.8354">15448 2628 1551 0,'0'0'111'0,"0"0"-117"16,9-22 28-16,-9 22-20 0,0 0 35 0,3-26 9 16,-3 26-7-16,0 0-2 0,0 0-9 0,0 0-2 15,0 0-1-15,0 0-1 0,0 0-7 0,0 0-5 16,0 0-7-16,-9 23 20 0,1-7-39 15,-3 6 37-15,-1 7-32 0,-4 2 11 0,1 5 12 16,-5 3-8-16,2-1 12 0,-4 2-12 0,1-1-6 16,-1 1 0-16,2-2 0 0,-1-3 0 15,3-3 0-15,2-7 0 0,5-4 0 0,11-21 0 16,-11 23 0-16,11-23 0 0,0 0 0 0,0 0 0 16,0 0 0-16,0 0 0 0,26-21 0 0,-13 4 0 15,2-4 0-15,2-8 0 0,2-5 0 16,2-5 0-16,1-5 0 0,1 1 0 0,1-3 0 15,3-1 0-15,0 1 0 0,-2 2 0 0,1 2 0 16,-3 5 0-16,0 1 0 0,-2 4 0 0,-2 3 0 16,-2 6 0-16,-1 3 0 0,-16 20 0 0,21-20 0 15,-21 20 0-15,0 0 0 0,0 0 0 0,19 0 0 16,-19 0 0-16,0 0 0 16,22 26 0-16,-12-9 0 0,-1 3 0 0,1 4 0 15,0 1 0-15,1 3 0 0,-1 4 0 0,-3 0 0 16,1 3 0-16,-3 0 0 0,0 0 0 0,-1-2 0 15,1-1 0-15,-3-2 0 0,3-4 0 0,0-1 0 16,1-4 0-16,1-4 0 0,3 0 0 0,-10-17-3 16,25 26-84-16,-25-26-140 0,26-5-414 0,-26 5 9 15,28-15 176-15</inkml:trace>
  <inkml:trace contextRef="#ctx0" brushRef="#br2" timeOffset="93523.9889">16139 2990 1278 0,'0'0'134'0,"0"0"-80"0,-23-16 0 16,23 16 10-16,0 0 9 0,-18 3-7 15,18-3-14-15,-21 4-13 0,21-4-7 0,-23 9-4 16,23-9 1-16,-26 14 3 0,26-14-2 0,-25 18-1 16,25-18-7-16,-22 23-3 0,22-23-7 0,-20 26-12 15,20-26 0-15,-17 29 0 0,17-29 0 0,-13 29 0 16,13-29 0-16,-5 21 0 0,5-21 0 16,0 0 0-16,7 17 0 0,-7-17 0 0,0 0 0 15,25 0 0-15,-25 0 0 0,25-13 0 16,-25 13 0-16,33-24 0 0,-13 7 0 0,-1-1 0 15,-1 0 0-15,1 1 0 0,-2 0 0 0,-17 17 0 16,28-26 0-16,-28 26 0 0,18-18 0 0,-18 18 0 16,0 0 0-16,0 0 0 0,0 0 0 0,0 0 0 15,0 0 0-15,0 0 0 0,0 0 0 0,0 0 0 16,0 0 0-16,11 17 0 0,-11-17 0 16,-4 24 0-16,4-24 0 0,-7 28 0 0,7-28 0 15,-6 28 0-15,6-28-11 0,-2 25-6 0,2-25-13 16,5 17-2-16,-5-17-33 0,0 0-52 15,37 29-246-15,-37-29-244 0,17-3 64 0,-17 3 282 16</inkml:trace>
  <inkml:trace contextRef="#ctx0" brushRef="#br2" timeOffset="93727.1054">16380 3014 1166 0,'0'0'522'16,"0"0"-432"-16,0 0-60 0,-9 23-5 0,9-23 4 15,-10 20 10-15,10-20-7 0,-9 23-3 0,9-23-10 16,-8 26-9-16,8-26-7 0,-2 23 1 16,2-23-3-16,0 18 1 0,0-18-5 15,0 0 1-15,5 20-12 0,-5-20-9 0,0 0-28 16,0 0-23-16,29 15-110 0,-29-15-363 0,-4-21-27 16,4 21 46-16</inkml:trace>
  <inkml:trace contextRef="#ctx0" brushRef="#br2" timeOffset="94087.702">16499 2906 1844 0,'0'0'20'0,"0"0"-19"0,0 0 2 0,0 0 5 0,0 0 9 16,0 0 3-16,0 0 0 0,0 0 0 0,0 0-1 15,0 0 0-15,0 0 2 0,21-4-5 0,-21 4 2 16,0 0-17-16,13 17-1 15,-13-17 0-15,7 23 0 0,-7-23 0 0,3 31 0 16,-3-31 0-16,-4 32 0 0,0-14 0 0,1 1 0 16,-3-1 0-16,1 0 0 0,-2-1 0 0,2 0 0 15,5-17 0-15,-13 28 0 0,13-28 0 0,-8 18 0 16,8-18 0-16,0 0 0 0,0 0 0 0,0 0 0 16,0 0 0-16,0 0 0 0,0 0 0 15,18-12 0-15,-18 12 0 0,15-27 0 0,-5 9 0 16,0-3 0-16,3-1 0 0,-2 1 0 0,0 0 0 15,-2 2 0-15,0-1 0 0,-9 20 0 0,11-29 0 16,-11 29 0-16,5-16 0 0,-5 16 0 0,0 0 0 16,0 0 0-16,0 0 0 0,0 0 0 15,0 0 0-15,0 0 0 0,0 0 0 0,0 0 0 16,20-10-28-16,-19-16-185 0,25 29-423 16,-16-20 21-16,15 7 61 0</inkml:trace>
  <inkml:trace contextRef="#ctx0" brushRef="#br2" timeOffset="95821.9897">18869 2333 1103 0,'0'0'547'0,"0"0"-484"0,0 0-24 0,11-18-6 16,-11 18 6-16,0 0 2 0,1-18-1 0,-1 18-7 15,0 0-8-15,0 0-4 0,0 0-6 16,0 0 0-16,0 0-2 0,0 0 3 0,0 0-12 16,0 0-4-16,0 0 0 0,-2 19 0 0,2-19 0 15,-9 30 0-15,-2-9 0 0,0 3 0 0,-2 4 0 16,-4 1 0-16,0 3 0 0,-2 1 0 16,-3 1 0-16,3-3 0 0,1 0 0 0,4-4 0 15,1-4 0-15,6-1 0 0,7-22 0 0,-2 28 0 16,2-28 0-16,17 16 0 0,0-13 0 15,7 0 0-15,5-6 0 0,5-4 0 0,5-5 0 16,3-5 0-16,3-1 0 0,1-4 0 0,1 2 0 16,-3-2 0-16,2 1-3 0,-8-4-40 0,3 9-29 15,-13-14-37-15,21 34-172 0,-27-29-329 0,3 10 32 16,-25 15 228-16</inkml:trace>
  <inkml:trace contextRef="#ctx0" brushRef="#br2" timeOffset="96056.3674">19128 2341 1591 0,'5'27'394'0,"-5"-27"-385"0,0 0-6 0,0 0-1 16,-12 19 3-16,12-19 1 0,-11 26 4 16,4-7-7-16,-4 6 4 0,0 4-7 0,-1 3 5 15,-2 4-7-15,0 3-9 0,-3 1 26 0,-3 5-24 16,1-1 23-16,2 3-9 0,1-3-9 0,2-4 7 15,7-6-10-15,2-6 2 0,10-4-16 16,-5-24-11-16,26 31-25 0,-9-34-30 0,24 18-105 0,-30-34-301 16,30 7-94-16,-7-10 50 0</inkml:trace>
  <inkml:trace contextRef="#ctx0" brushRef="#br2" timeOffset="96384.4925">19542 2378 1231 0,'-6'17'587'0,"6"-17"-544"16,-26 16-7-16,26-16-2 0,-24 23 5 0,24-23-4 15,-22 33-5-15,13-12-18 0,1 3-12 0,1-1 0 16,0 1 0-16,4 0 0 0,0-2 0 0,3-1 0 16,3-1 0-16,3-3 0 0,1 0 0 15,-7-17 0-15,22 24 0 0,-22-24 0 0,29 13 0 16,-12-11 0-16,0-2 0 0,2-5 0 0,1-4 0 15,1-4 0-15,1-3 0 0,0-3 0 16,-2-4 0-16,1-2 0 0,-4-2 0 0,-1-2 0 16,-4 1 0-16,-3-1 0 0,-3 4 0 0,-4-1 0 15,-4 3 0-15,-3 3 0 0,-5 0 0 0,-2 2 0 16,12 18 0-16,-32-29 0 0,14 20 0 0,-1 4 0 16,-1 4 0-16,2 5 0 0,1 4 0 0,17-8 0 15,-28 26 0-15,22-8-35 0,6-18-12 16,-9 40-49-16,9-40-142 0,0 0-350 15,-1 22-9-15,1-22 152 0</inkml:trace>
  <inkml:trace contextRef="#ctx0" brushRef="#br2" timeOffset="103198.6572">19994 2534 1917 0,'30'-21'80'0,"-30"21"-58"0,0 0-14 16,27-19 4-16,-7 10-4 0,2-2-8 0,2 2 0 15,1-1 0-15,0 3 0 0,-2 1 0 16,-2 1 0-16,2 1 0 0,-1 1 0 0,-1-1 0 15,0 3 0-15,0 0 0 0,-1 1 0 0,1 1 0 16,0 0 0-16,-1 1 0 0,1 0 0 0,-1 0 0 16,-2-1-3-1,0 4-39-15,-18-5-13 0,32 12-65 0,-41-30-292 0,9 18-200 0,0 0-8 0,0 0 438 0</inkml:trace>
  <inkml:trace contextRef="#ctx0" brushRef="#br2" timeOffset="103375.8061">20099 2733 1826 0,'0'-20'221'0,"0"20"-221"0,0 0 0 0,0 0 0 16,0 0 0-16,25 2 0 0,-8-4 0 16,5-1 0-16,4-2 0 0,3-2 0 15,6 0 0-15,2-2 0 0,4 0 0 0,-1-1 0 16,3-1 0-16,-6-8-16 0,24 16-594 0,-27-20-62 15,8 11 25-15</inkml:trace>
  <inkml:trace contextRef="#ctx0" brushRef="#br2" timeOffset="108112.1063">21090 2349 1029 0,'-8'-20'411'0,"8"20"-275"0,0 0-79 16,16-23-14-16,-16 6 0 0,0 17-4 16,10-26 3-16,-10 26-6 0,15-34-3 0,-15 34-10 15,18-33-2-15,-18 33-4 0,18-29 0 0,-18 29-5 16,13-17-2-16,-13 17-1 0,0 0-2 0,0 0 2 15,0 0 2-15,3 24-1 0,-7-3-4 0,-1 8 3 16,-3 9-10-16,-3 5 9 0,-1 8-10 0,-3 3 11 16,-1 2-9-16,2 1-5 0,-2-2 13 0,1 2-8 15,4-2 0-15,2-2 0 0,1-4 0 0,4-4 0 16,2-5 0-16,4-6 0 0,6-3-44 0,-8-31-43 16,44 48-370-16,-44-48-183 0,45 8 35 15,-21-10 392-15</inkml:trace>
  <inkml:trace contextRef="#ctx0" brushRef="#br2" timeOffset="108288.0741">21477 2551 1653 0,'-21'-6'394'0,"21"6"-394"15,-29 13 0-15,29-13 0 0,0 0 0 0,0 0 0 16,0 0 0-16,0 0-13 0,0 0-37 15,0 0-30-15,0 0-9 0,17 16-45 16,-17-38-85-16,36 19-302 0,-14-5-54 0,4-9 210 16</inkml:trace>
  <inkml:trace contextRef="#ctx0" brushRef="#br2" timeOffset="108600.4947">21924 2311 1148 0,'0'0'547'15,"-17"1"-504"-15,17-1-14 0,-27 4 5 0,27-4 11 16,-29 10 3-16,29-10-5 0,-34 17-11 0,16-4-6 16,-3-1-9-16,2 4 3 0,2-1-5 15,17-15-15-15,-28 32 0 0,28-32 0 0,-16 29 0 16,16-29 0-16,-1 29 0 0,1-29 0 16,15 26 0-16,-15-26 0 0,30 20 0 0,-10-12 0 15,5-3 0-15,1 1 0 0,4-1 0 0,1-3 0 16,2 4 0-16,0-3 0 0,-2 2 0 0,-1 2 0 15,-5 0 0-15,-2 2 0 0,-4 0 0 0,-19-9 0 16,21 20 0-16,-21-20 0 0,8 30 0 0,-9-9 0 16,-7 0 0-16,-3 1 0 0,-3 1 0 0,-6 0 0 15,-3 1 0-15,0-2 0 0,-1 0 0 16,-1-5 0-16,5-3 0 0,-2-5-33 16,22-9-45-16,-32-2-85 0,32 2-401 0,0 0-21 15,10-26 24-15</inkml:trace>
  <inkml:trace contextRef="#ctx0" brushRef="#br2" timeOffset="108803.6506">21891 2258 1986 0,'0'0'60'0,"0"0"-59"0,-29 16-1 0,29-16 0 16,0 0 0-16,0 0 0 0,0 0 0 0,0 0 0 15,0 0 0-15,0 0 0 0,18 18 0 0,-18-18 0 16,38 8 0-16,-12-7 0 0,5-3 0 0,6-2 0 15,0-3 0-15,7 4-31 16,-1-10-32-16,9 11-15 0,-12-17-46 0,29 32-255 16,-25-25-218-16,10 5 14 0,-2 4 392 0</inkml:trace>
  <inkml:trace contextRef="#ctx0" brushRef="#br2" timeOffset="108991.1565">22758 2367 1703 0,'-11'17'37'0,"4"7"7"0,-8 0-16 0,3 4 5 16,-6-3-6-16,2 7 0 0,-6-2-15 0,2 3-18 16,-3 0 33-16,-1 0-36 0,3-1 33 15,0-3-17-15,1-3-8 0,3-3 0 0,4-2-9 16,13-21-10-16,-16 32-35 0,16-32-59 0,6 20-338 16,-6-20-117-16,0 0 6 0,0 0 395 0</inkml:trace>
  <inkml:trace contextRef="#ctx0" brushRef="#br2" timeOffset="109131.7607">22522 2436 1631 0,'15'34'416'0,"-15"-34"-416"15,-11 16 0-15,11-16 0 0,2 25 0 0,-2-25 0 16,10 31 0-16,-1-14 0 0,3 0 0 16,-12-17 0-16,38 29 0 0,-13-19 0 15,9-3 0-15,3-6 0 0,6 0 0 0,4-6 0 16,15 12-78-16,-31-23-584 0,40 13 33 0,-12-14-38 15</inkml:trace>
  <inkml:trace contextRef="#ctx0" brushRef="#br2" timeOffset="110444.3693">23689 2306 1272 0,'0'0'121'0,"0"0"-28"0,-11-20-13 15,11 20-6-15,0 0-6 0,0 0-15 16,-21-9-6-16,21 9-6 0,0 0-6 0,-18 0-4 16,18 0-8-16,0 0-8 0,-22 0-4 0,22 0-1 15,0 0-5-15,0 0 0 0,0 0-3 0,0 0-2 16,0 0 2-16,0 0-3 0,0 0 1 0,0 0-1 16,0 0-3-16,0 0 1 0,0 0 1 15,0 0 1-15,0 0 0 0,0 0 3 0,0 0-2 16,0 0 4-16,-13 17 0 0,13-17-3 15,0 0 2-15,0 0-4 0,0 0 3 0,0 0 1 16,0 0 2-16,0 0 0 0,0 0-1 0,0 0 2 16,0 0 2-16,0 0 0 0,0 0 0 0,0 0-1 15,0 0-4-15,0 0-3 0,0 0 0 0,0 0 0 16,0 0 0-16,0 0 0 0,-18 3 0 0,18-3 0 16,-17 14 0-16,17-14 0 0,-30 27 0 15,11-10 0-15,-6 3 0 0,0 2 0 0,-3 1 0 16,-1 2 0-16,-1-2 0 0,1 3 0 15,1-2 0-15,3-2 0 0,4-4 0 0,21-18 0 16,-27 25 0-16,27-25 0 0,0 0 0 0,0 0 0 16,0 0 0-16,19 16 0 0,-1-15 0 0,4-3 0 15,4-4 0-15,6 0 0 0,2-5 0 0,4 1 0 16,2 2 0-16,-2-1 0 0,-2 6 0 16,-1-1 0-16,-2 4 0 0,-4 1 0 0,-4 3 0 15,-5 3 0-15,-20-7 0 0,26 21 0 0,-26-21 0 16,10 30 0-16,-13-11 0 0,-3 4 0 0,-6 1 0 15,-5 3 0-15,-1-2 0 0,-5 1 0 0,-2-2 0 16,1-4 0-16,1 2 0 0,2-6 0 0,21-16 0 16,-29 19 0-16,29-19 0 0,0 0-43 15,0 0-92-15,-18-24-311 0,38 13-172 16,-10-14 38-16,11-13 356 0</inkml:trace>
  <inkml:trace contextRef="#ctx0" brushRef="#br2" timeOffset="110647.4873">24139 2307 1549 0,'-5'46'360'0,"5"-46"-314"0,-28 36-16 15,6-14-9-15,2 4 11 0,-1-1-23 0,1 2-9 16,2 3 0-16,0 3 0 0,2 1 0 0,1 1 0 16,2 0 0-16,2 0 0 0,0-1 0 15,4 0 0-15,-1-5 0 0,5-5 0 0,4-4 0 16,-1-20 0-16,14 29 0 0,-14-29-95 0,35 27-125 15,-35-27-406-15,30-10 24 0,-30 10 99 16</inkml:trace>
  <inkml:trace contextRef="#ctx0" brushRef="#br2" timeOffset="111069.3645">24321 2326 1559 0,'1'31'282'0,"-18"-33"-198"0,17 2-49 16,0 0-14-16,0 0 4 0,0 0 7 0,0 0-23 15,6 18-9-15,-6-18 0 0,3 20 0 0,-3-20 0 16,2 31 0-16,-3-13 0 0,-3 1 0 0,-1 6 0 16,-2 3 0-16,-1 3 0 0,-5 1 0 15,3 1 0-15,-5-2 0 0,0 1 0 0,3-6 0 16,-1-1 0-16,7-6 0 0,6-19 0 0,-5 20 0 15,5-20 0-15,0 0 0 0,17 6 0 0,-17-6 0 16,23-12 0-16,-23 12 0 0,33-29 0 16,-10 5 0-16,5-6 0 0,2-5 0 0,6-1 0 0,-4-2 0 15,0 4 0-15,-4-1 0 0,-2 2 0 16,-3 4 0-16,-1 2 0 0,-4 4 0 16,-2 3 0-16,-16 20 0 0,24-26 0 0,-24 26 0 15,0 0 0-15,0 0 0 0,0 0 0 0,0 0 0 16,10 20 0-16,-12-2 0 0,0 7 0 0,0 4 0 15,-5 3 0-15,1 2 0 0,0 0 0 0,-2 2 0 16,0-3 0-16,2 0 0 0,0-2 0 0,4-2 0 16,-2-4 0-16,9 0 0 0,-5-25 0 0,24 43-170 15,-24-43-437-15,21 12-31 0,-21-12 25 16</inkml:trace>
  <inkml:trace contextRef="#ctx0" brushRef="#br2" timeOffset="115647.1857">25028 2178 1424 0,'0'0'121'15,"0"0"-42"-15,0 0-21 0,2-18-8 0,-2 18-8 16,0 0 1-16,0 0-8 0,-6-22-9 16,6 22-5-16,0 0-3 0,0 0-3 0,-23-14 0 15,23 14 3-15,0 0-4 0,-23 1 5 0,23-1-4 16,-21 8 0-16,21-8-1 0,-23 18-9 0,23-18-5 15,-24 28 0-15,11-8 0 0,0 1 0 0,1 5 0 16,0 3 0-16,1 2 0 0,0 6 0 16,2 0 0-16,2 2 0 0,1-1 0 0,1 1 0 15,3-1 0-15,0-5 0 0,6-2 0 16,1-5 0-16,2-5 0 0,4-4 0 0,-11-17 0 16,32 20 0-16,-11-16 0 0,2-6 0 0,1-6 0 15,3-4 0-15,1-5 0 0,0-4 0 0,0-6 0 16,0-2 0-16,-4-4 0 0,-2-1 0 0,-5-1 0 15,-3 1 0-15,-4-2 0 0,-4 2 0 0,-3 0 0 16,-6 3 0-16,-4 2 0 0,-4 1 0 16,-4 5 0-16,-3 0 0 0,-3 3 0 0,1 0 0 15,0 1 0-15,1 2 0 0,1 3 0 0,-1 4 0 16,2 3 0-16,17 7 0 0,-26-3 0 16,26 3 0-16,-20 12 0 0,20-12 0 0,-14 29 0 15,7-6 0-15,4 4 0 0,0 1 0 0,6-1 0 16,-1 0 0-16,7 2-21 0,-1-10-46 0,15 23-105 15,-23-42-441-15,17 38 2 0,-17-38 49 16</inkml:trace>
  <inkml:trace contextRef="#ctx0" brushRef="#br2" timeOffset="116256.5586">25198 2732 1926 0,'0'0'66'15,"0"0"-35"-15,-5 19-10 0,5-19-18 0,-6 23-3 16,6-23 0-16,-15 32 0 0,6-14 0 0,-2 0 0 16,-3 1 0-16,2 0 0 0,0 0 0 0,12-19 0 15,-16 36-48-15,16-36-59 0,6 44-305 0,-6-44-202 16,-1 25 34-16,1-25 295 0</inkml:trace>
  <inkml:trace contextRef="#ctx0" brushRef="#br2" timeOffset="117652.0807">14721 4211 1577 0,'-13'-23'364'0,"13"23"-323"0,0 0-26 15,0 0-3-15,0 0 7 0,0 0 0 0,0 0-19 16,0 0 0-16,17-7 0 0,-17 7 0 0,19-5 0 16,-19 5 0-16,35-10 0 0,-13 3 0 15,6-1 0-15,4-3 0 0,1 0 0 0,4-1 0 16,1 2 0-16,0 2 0 0,-1 0 0 15,-5 2 0-15,1 5 0 0,-6-1-41 0,1 6-16 16,-11-6-39-16,18 30-166 0,-35-28-350 0,27 22-1 16,-27-22 248-16</inkml:trace>
  <inkml:trace contextRef="#ctx0" brushRef="#br2" timeOffset="117855.2311">14790 4481 1932 0,'0'0'105'0,"0"0"-98"16,0 0-8-16,0 0-5 0,0 0 2 0,0 0 2 15,0 0 6-15,20 1 3 0,-20-1-3 16,34-7-3-16,-9 1-1 0,8-3-1 0,4-2-10 16,4-1-10-16,2-6-13 0,5 5-21 0,-8-16-38 15,20 23-86-15,-35-38-176 0,27 24-211 0,-9-1-1 16,-7-13 403-16</inkml:trace>
  <inkml:trace contextRef="#ctx0" brushRef="#br2" timeOffset="118167.7094">15199 3939 1739 0,'0'0'266'16,"0"0"-246"-16,-12 17-9 0,12-17-7 0,0 0 1 15,0 0-3-15,0 0-2 0,0 0 0 16,25-11 0-16,-8 7 0 0,5-2 0 0,4 1 0 16,3 1 0-16,4 0 0 0,2 3 0 0,3 1 0 15,2 2 0-15,-1 3 0 0,0 5 0 0,-3 3 0 16,-2 5 0-16,-5 5 0 0,-2 3 0 0,-7 3 0 16,-5 3 0-16,-6 2 0 0,-7 4 0 15,-5 1 0-15,-8 0 0 0,-5 1 0 0,-4-1 0 16,-3-1 0-16,-2-1 0 0,-3-3 0 15,-3-2 0-15,2-3 0 0,1-3 0 0,3-6 0 16,4-5 0-16,21-15 0 0,-28 13 0 0,28-13 0 16,0 0 0-16,0 0-64 0,-19-46-184 0,19 46-372 15,14-41 13-15,0 17 100 0</inkml:trace>
  <inkml:trace contextRef="#ctx0" brushRef="#br2" timeOffset="120241.8545">16436 4018 1120 0,'0'0'377'16,"11"-26"-335"-16,-11 26-9 0,-2-29 4 0,2 29-3 15,-4-24 6-15,4 24-3 0,0 0-1 0,-13-18-5 16,13 18-5-16,-19-3-4 0,19 3-4 15,-26 9-1-15,26-9-1 0,-29 19 4 0,10-4-6 16,-1 2 8-16,-2 1-10 0,3 5 8 0,-4 1-7 16,2 1 6-16,-2 2-12 0,1 1 6 0,1 1-8 15,2 2 6-15,0 3-6 0,3-1-5 0,1 1 0 16,4-2 0-16,3 2 0 0,3 0 0 16,4 1 0-16,2-1 0 0,5-1 0 15,4-2 0-15,4-3 0 0,6-4 0 0,3-7 0 16,6-5 0-16,5-6 0 0,5-6 0 0,4-6 0 15,3-7 0-15,4-9 0 0,2-6 0 0,4-7 0 16,-3-5 0-16,1-6 0 0,-4-2 0 0,-3-1 0 16,-4-1 0-16,-6-1 0 0,-1-1 0 0,-10 2 0 15,-4 2 0-15,-7 3 0 0,-7 3 0 0,-3 1 0 16,-8 4 0-16,-5 2 0 0,-6 4 0 16,-6 2 0-16,-4 3 0 0,-6 6 0 0,-4 2 0 15,-3 4 0-15,-3 7 0 0,-1 6 0 16,-2 6 0-16,-3 8 0 0,-2 5 0 0,-2 8 0 15,1 5 0-15,0 8 0 0,5 3 0 0,2 2 0 16,6 2 0-16,10-5 0 0,6-3 0 0,10-2 0 16,10-6 0-16,10-6 0 0,10-2 0 0,9-8 0 15,8-4 0-15,11-5 0 0,5-8 0 16,8-1 0-16,1-6 0 0,5 0 0 0,-6-3 0 16,8 7-50-16,-18-24-200 0,17 26-406 0,-16-11 22 15,2 8 178-15</inkml:trace>
  <inkml:trace contextRef="#ctx0" brushRef="#br2" timeOffset="120694.9717">16985 4493 1667 0,'0'0'230'0,"0"0"-179"0,0 0-33 15,0 0 19-15,0 0-7 0,0 0-16 16,0 0-14-16,0 0 0 0,-5 17 0 0,5-17 0 15,-3 31 0-15,-1-8 0 0,-1 5 0 0,-2 2 0 16,-1 2 0-16,-1 0 0 0,0 0 0 0,3-4 0 16,0-4 0-16,4-2 0 0,2-22 0 0,6 31 0 15,-6-31-76-15,28 29-164 0,-28-29-385 0,27-7 19 16,-27 7 107-16</inkml:trace>
  <inkml:trace contextRef="#ctx0" brushRef="#br2" timeOffset="121116.9366">17602 4102 1665 0,'0'0'382'0,"0"0"-382"0,0 0 0 0,0 0 0 16,0 0 0-16,24-20 0 0,-24 20 0 0,36-22 0 15,-16 10 0-15,3-2 0 0,4 0 0 0,3-1 0 16,1 1 0-16,-1 3 0 0,-4 1 0 0,-1 6 0 16,-3-3-26-16,1 9-24 0,-23-2-30 0,44 15-117 15,-44-15-383-15,0 0-45 0,7 19 137 16</inkml:trace>
  <inkml:trace contextRef="#ctx0" brushRef="#br2" timeOffset="121288.7341">17575 4322 1832 0,'-1'31'215'16,"1"-31"-215"-16,0 0 0 0,0 0 0 15,0 0 0-15,0 0 0 0,0 0 0 0,26 7 0 16,-8-10 0-16,2-1 0 0,8-4 0 0,6-5 0 15,7-3 0-15,0-3 0 0,6 1 0 0,-2-5 0 16,13 16-133-16,-32-21-489 0,33 14-24 16,-17-10 21-16</inkml:trace>
  <inkml:trace contextRef="#ctx0" brushRef="#br2" timeOffset="121835.6548">18509 3704 1789 0,'0'0'231'0,"16"17"-206"16,-16-17-23-16,0 0-2 0,0 0 0 0,0 0 0 15,21-19 0-15,-21 19 0 0,23-13 0 16,-23 13 0-16,33-14 0 0,-14 8 0 0,2-1 0 15,-1 2 0-15,2 2 0 0,-1 0 0 16,0 1 0-16,-3 4 0 0,0 1 0 0,-18-3 0 16,28 12 0-16,-28-12 0 0,18 15 0 0,-18-15 0 15,8 21 0-15,-8-21 0 0,-4 33 0 0,-2-13 0 16,-6 4 0-16,-3 3 0 0,-3 2 0 0,-6 2 0 16,-3 3 0-16,-1 0 0 0,-1 1 0 0,2 0 0 15,0-2 0-15,4-2 0 0,5-2 0 16,2-3 0-16,5-4 0 0,5-2 0 0,4-3 0 15,2-17 0-15,4 27 0 0,-4-27 0 0,20 19 0 16,-3-13 0-16,2-2 0 0,8-4 0 0,1-5 0 16,9-4 0-16,0-4 0 0,5 0 0 15,-2-7-13-15,8 12-106 0,-29-27-340 0,29 26-168 16,-21-15 37-16,10 6 352 0</inkml:trace>
  <inkml:trace contextRef="#ctx0" brushRef="#br2" timeOffset="122179.4062">19185 3905 1479 0,'-36'-6'413'0,"36"6"-336"0,-20 5-56 0,20-5 5 15,-28 7-1-15,28-7-19 0,-24 11-6 0,24-11 0 16,-25 15 0-16,25-15 0 16,-26 21 0-16,26-21 0 0,-23 26 0 0,23-26 0 15,-16 27 0-15,16-27 0 0,-10 27 0 0,10-27 0 16,2 24 0-16,-2-24 0 0,13 20 0 0,-13-20 0 15,28 13 0-15,-10-9 0 0,3-3 0 0,2-1 0 16,2-3 0-16,5-1 0 0,-1 0 0 0,4-2 0 16,0 1 0-16,1 0 0 0,0 2 0 15,-4 0 0-15,-3 2 0 0,-3 1 0 0,-4 2 0 16,-20-2 0-16,25 10 0 0,-25-10 0 0,10 19 0 16,-10-19 0-16,-1 32 0 0,-5-13 0 0,-4 2 0 15,-5 2 0-15,-2 0 0 0,-2 0 0 16,-2-2 0-16,-1-1 0 0,3-2 0 0,0-4 0 15,19-14 0-15,-29 23 0 0,29-23 0 0,0 0 0 16,0 0 0-16,-17 0-5 0,34 16-246 16,-22-38-399-16,5 22 31 0,15-32 98 0</inkml:trace>
  <inkml:trace contextRef="#ctx0" brushRef="#br2" timeOffset="123402.2963">19134 3858 1597 0,'0'0'184'0,"0"0"-131"0,0 0-11 15,0 0 2-15,-8 17-22 0,8-17 21 0,0 0-29 16,0 0 18-16,0 0-16 0,-20 6-16 0,20-6 0 16,0 0 0-16,0 0 0 0,0 0 0 0,0 0 0 15,0 0 0-15,0 0 0 0,0 0 0 16,0 0 0-16,23 0 0 0,-6-1 0 0,5-4 0 16,4-2 0-16,4-3 0 0,3 0 0 15,2-2 0-15,1 2 0 0,-2 1 0 0,-1-1 0 16,-4 3 0-16,-1-2 0 0,-3 7 0 0,-3-4 0 15,2 12-52-15,-24-27-402 0,25 31-182 0,-25-10-21 16,18 5 410-16</inkml:trace>
  <inkml:trace contextRef="#ctx0" brushRef="#br2" timeOffset="123667.9581">19816 4090 2047 0,'-18'-19'0'0,"18"19"0"0,-23-9 0 0,23 9 0 16,0 0 0-16,-18-15 0 0,18 15 0 0,0 0 0 15,-17-19 0-15,17 19 0 0,0 0 0 16,0 0-87-16,-17-19-437 0,17 19-138 16,0 0 61-16,19-16 429 0</inkml:trace>
  <inkml:trace contextRef="#ctx0" brushRef="#br2" timeOffset="124011.6866">20206 3768 1310 0,'0'0'626'0,"0"0"-578"15,0 0-15-15,-16 17-3 0,16-17-30 0,0 0 0 16,-17 17 0-16,17-17 0 0,-15 23 0 15,15-23 0-15,-18 34 0 0,18-34 0 0,-22 36 0 16,12-16 0-16,-1 2 0 0,3 0 0 0,-1 1 0 16,2-3 0-16,1-3 0 0,6-17 0 0,-5 26 0 15,5-26 0-15,7 20 0 0,-7-20 0 0,24 14 0 16,-7-11 0-16,7-5 0 0,8-6 0 0,4-3 0 16,9-6 0-16,2-3 0 15,5-6 0-15,0-3 0 0,3 0 0 0,-2-1 0 16,1 0 0-16,-5-1 0 0,-4 5 0 0,-4-4 0 15,-4 8 0-15,-8-8-36 0,8 27-155 0,-30-28-441 16,16 19 8-16,-17-7 61 0</inkml:trace>
  <inkml:trace contextRef="#ctx0" brushRef="#br2" timeOffset="124199.1925">20461 3789 2047 0,'-11'21'0'0,"5"0"0"0,2 3 0 15,2 2 0-15,-2 0 0 0,-1 4 0 16,2 0 0-16,-1 1 0 0,2-1 0 0,2-1 0 16,1-3 0-16,1-2 0 0,3-1 0 0,0-2 0 15,7 3 0-15,-12-24-130 0,34 29-500 16,-34-29-22-16,23 18 39 0</inkml:trace>
  <inkml:trace contextRef="#ctx0" brushRef="#br2" timeOffset="124574.1996">21020 3523 1468 0,'17'20'368'0,"-17"-20"-184"15,-20 7-157-15,20-7-27 0,-15 16 0 16,15-16 0-16,-17 28 0 0,7-11 0 0,0 4 0 16,0-1 0-16,1 1 0 0,2-3 0 0,3 1 0 15,3-2 0-15,1-17 0 0,6 32 0 0,-6-32 0 16,17 23 0-16,-17-23 0 0,26 12 0 0,-26-12 0 16,34 0 0-16,-12-4 0 0,1-4 0 15,1-3 0-15,0-5 0 0,0-1 0 0,-5-2 0 16,-1-2 0-16,-4 1 0 0,-3-2 0 15,-4-1 0-15,-2 0 0 0,-4 1 0 0,-1-1 0 16,-1 3 0-16,-2-2 0 0,-3 5 0 0,-2 0 0 16,8 17 0-16,-27-21 0 0,27 21 0 0,-28-8 0 15,28 8 0-15,-24 6 0 0,24-6 0 0,-25 19 0 16,19 4-69-16,-28-21-469 0,32 22-119 0,2-24 22 16</inkml:trace>
  <inkml:trace contextRef="#ctx0" brushRef="#br2" timeOffset="124746.1463">21594 3547 2047 0,'-24'17'0'0,"24"-17"0"0,0 0 0 0,0 0 0 15,0 0 0-15,-19 0 0 0,19 0 0 0,-31-8 0 16,13 2 0-16,1-3 0 0,17 9 0 16,-32-19 0-16,32 19 0 0,-23-25 0 0,23 25 0 15,-18-25 0-15,18 25 0 0,-21-27 0 0,21 27-434 16,0 0-218-16,-18-8-28 0,18 8 400 0</inkml:trace>
  <inkml:trace contextRef="#ctx0" brushRef="#br3" timeOffset="143506.3138">11443 8002 1544 0,'-32'9'164'15,"32"-9"-101"-15,0 0-21 0,0 0-12 0,0 0-11 16,0 0-5-16,0 0-6 0,0 0-1 0,0 0 4 16,0 0-2-16,23-17 4 0,-5 8-4 0,4-3 1 15,3-1-4-15,3-1 1 0,4-1-6 0,1 2 3 16,1 2-4-16,-2 2 1 0,-1 3-1 16,-3 3-1-16,-2 2 0 0,-6 2 0 0,-3 2 0 15,-17-3 1-15,22 16 2 0,-22-16-2 0,5 28 5 16,-10-9-5-16,-4 4 5 0,-6 3-5 15,-5-1 4-15,-3 3-6 0,-3 1 7 0,-4 2-6 16,-1 1 11-16,0-1-6 0,2 3 13 0,1-4-2 16,4 3-13-16,6-5 21 0,3-2-23 15,7-3 0-15,3-5 0 0,5-18 0 0,3 29 0 16,-3-29 0-16,23 20 0 0,-4-13 0 0,0-2 0 16,4-4 0-16,3-1-9 0,4-1-21 0,-2-8-20 15,11 7-14-15,-10-16-36 0,22 26-144 0,-32-27-322 16,16 5-48-16,-1 1 245 0</inkml:trace>
  <inkml:trace contextRef="#ctx0" brushRef="#br3" timeOffset="143787.5719">12076 8121 1569 0,'0'0'161'16,"0"0"-118"-16,-24 14-11 0,24-14 1 0,-24 10-3 15,24-10-2-15,-25 15-5 0,25-15-8 0,-26 17 0 16,26-17-1-16,-24 18-1 0,24-18-1 0,-18 18-2 15,18-18-1-15,0 0-1 0,-17 23-4 16,17-23 0-16,0 0-3 0,3 23-18 0,-3-23 19 16,14 17-19-16,-14-17 34 0,23 19-13 0,-23-19 12 15,30 25-13-15,-11-11-3 0,-1-3 3 0,1 0-4 16,-1 1 4-16,0-3-3 0,-18-9 1 0,27 23-2 16,-27-23 2-16,22 22-6 0,-22-22 4 15,14 22-2-15,-14-22 3 0,3 23-2 16,-3-23 0-16,-6 20-3 0,6-20-2 0,-12 20-7 15,12-20-8-15,-17 17-13 0,17-17-9 0,0 0-21 16,-31-3-48-16,31 3-256 0,0 0-228 0,0 0 3 16,14-22 435-16</inkml:trace>
  <inkml:trace contextRef="#ctx0" brushRef="#br3" timeOffset="143959.4468">12081 8045 1986 0,'-17'7'38'15,"17"-7"-15"-15,-23 11-23 0,23-11 0 16,0 0 0-16,0 0 0 0,0 0 0 0,0 0 0 16,17 8 0-16,-17-8 0 0,29-1 0 0,-9-1 0 15,4-4 0-15,2 0 0 0,1-5-5 0,6 6-72 16,-11-17-65-16,33 17-452 0,-27-7-46 16,4 7 52-16</inkml:trace>
  <inkml:trace contextRef="#ctx0" brushRef="#br3" timeOffset="144131.3162">12402 8312 1931 0,'-20'19'76'0,"20"-19"-54"0,0 0-14 0,0 0-3 16,0 0-1-16,0 0-3 0,0 0-1 0,0 0-9 15,0 0-19-15,0 0-39 0,28 10-134 0,-22-28-449 16,15 7-14-16,-4-2 237 0</inkml:trace>
  <inkml:trace contextRef="#ctx0" brushRef="#br3" timeOffset="144381.3178">12703 8210 1944 0,'0'0'44'0,"-24"13"-11"0,24-13-7 15,-17 10-26-15,17-10 0 0,-17 14 0 16,17-14 0-16,-19 24 0 0,9-5 0 0,-1 3 0 16,0 2 0-16,1 0 0 0,2 1 0 0,0-4 0 15,6 1 0-15,1-1 0 0,4-3 0 0,-3-18 0 16,15 25 0-16,-15-25 0 0,27 12 0 0,-7-12 0 16,7-3 0-16,5-7 0 0,4-5 0 0,4-4 0 15,1-4 0-15,1-3 0 0,-2-3 0 16,4 4-25-16,-16-17-113 0,28 20-484 0,-32-10-23 15,5 7 30-15</inkml:trace>
  <inkml:trace contextRef="#ctx0" brushRef="#br3" timeOffset="144568.9058">12835 8290 2017 0,'-20'20'30'0,"4"-1"-30"16,6-1 0-16,10-18 0 0,-16 33 0 0,16-33 0 15,-9 32 0-15,7-13 0 0,-1 0 0 0,2 0 0 16,1 1 0-16,0-1 0 0,3-1 0 0,-3-18 0 16,8 35 0-16,-8-35-69 0,34 35-450 0,-34-35-141 15,20 20 15-15,-20-20 492 0</inkml:trace>
  <inkml:trace contextRef="#ctx0" brushRef="#br3" timeOffset="144944.0914">13193 8092 1849 0,'0'0'47'0,"0"0"-10"0,-18 10 0 15,18-10-3-15,0 0-7 0,-11 19-11 16,11-19-16-16,-8 18 0 0,8-18 0 0,-8 24 0 15,8-24 0-15,-6 28 0 0,6-28 0 0,-3 28 0 16,3-28 0-16,1 24 0 0,-1-24 0 16,0 0 0-16,13 19 0 0,-13-19 0 0,0 0 0 15,26 4 0-15,-26-4 0 0,21-8 0 0,-21 8 0 16,25-20 0-16,-25 20 0 0,27-29 0 0,-14 12 0 16,-13 17 0-16,22-34 0 0,-15 16 0 0,-2 1 0 15,-1-1 0-15,-4 18 0 0,-1-28 0 0,1 28 0 16,-11-24 0-16,11 24 0 0,-20-19 0 15,20 19 0-15,-25-11 0 0,25 11 0 0,-28 1 0 16,28-1 0-16,-28 13 0 0,28-13 0 16,-26 20 0-16,26-20 0 0,-18 17 0 0,20 5-79 15,-27-22-575-15,25 0-7 0,0 0 9 0</inkml:trace>
  <inkml:trace contextRef="#ctx0" brushRef="#br3" timeOffset="145116.4479">13551 8339 2047 0,'0'0'0'0,"-26"21"0"15,26-21 0-15,-18 11 0 0,18-11 0 0,0 0 0 16,-18 3 0-16,18-3 0 0,0 0 0 0,-22-17 0 16,22 17-189-16,0 0-462 15,0 0-41-15,-2-21 178 0</inkml:trace>
  <inkml:trace contextRef="#ctx0" brushRef="#br4" timeOffset="159441.0864">1104 12071 1351 0,'0'0'149'0,"-18"-34"-75"0,18 34 1 16,-12-21-36-16,12 21 9 0,-14-24-2 0,14 24-18 31,-17-24-2-31,17 24-10 0,-25-22 1 0,25 22-7 16,-34-17-1-16,14 10-4 0,-3 5 1 0,0 3-1 0,-1 4 1 0,-2 3 3 15,-1 4 2-15,1 5 3 0,-1 2-3 0,0 4 2 16,0 2-8-16,2 1-13 0,0 2 25 16,1 3-26-16,2 1 24 0,2 2-7 0,1-4-9 15,3-1 6-15,4-2-6 0,3-6 3 0,3 0-3 16,3-2 2-16,3-19-3 0,9 26 3 0,-9-26 0 15,30 8 2-15,-6-9 2 0,7-5 0 0,4-5 1 16,3-2-2-16,4-4 1 0,2-3-5 16,2 0 4-16,2-1-5 0,-1 1 7 0,1-1-3 15,-6 2 2-15,-2 0-4 0,-5 2-1 16,-3 3 0-16,-5 2 0 0,-5 6 0 0,-5 0-1 16,-17 6 1-16,18-2-1 0,-18 2 1 0,0 0-1 15,1 17-1-15,-8 0-2 0,-4 7 4 0,-5 7-5 16,-3 8 6-16,-7 6-6 0,-4 4 8 0,-3 8-9 15,-2 1 10-15,-2 4-14 0,1-2 12 0,3 1 9 16,2-4-20-16,7-7 22 0,6-4-22 0,7-7-2 16,4-12-7-16,10-4-25 0,-3-23-61 15,32 26-164-15,-32-26-339 0,41-6-19 16,-16-6 276-16</inkml:trace>
  <inkml:trace contextRef="#ctx0" brushRef="#br4" timeOffset="159897.2125">1587 12224 1018 0,'0'0'274'0,"13"-25"-8"15,-13 25-244-15,0-30-3 0,0 30 3 0,1-31 14 16,-1 31 5-16,2-25 1 0,-2 25-5 0,-3-17-8 16,3 17-4-16,0 0 2 0,0 0-3 0,-21-8-4 15,21 8 0-15,-19 12-9 0,19-12 4 0,-26 26-7 16,11-5 7-16,-1 3-8 0,-1 4 5 0,0 3-6 16,0 4 6-16,1 3-7 0,3 1 8 15,-2 1-7-15,6-2 5 0,2-1-8 16,4-5-2-16,4-2-1 0,4-2 0 0,3-6 0 15,6-1 0-15,4-6 0 0,2-4 0 0,5-4 0 16,0-4 0-16,6-8 0 0,-1-5 0 0,3-4 0 16,1-7 0-16,-1-4 0 0,0-3 0 0,-4-5 0 15,0-3 0-15,-3-1 0 0,-5-5 0 0,-1 3 0 16,-5-3 0-16,-3 4 0 0,-5 1 0 16,-5 1 0-16,-3 1 0 0,-2 2 0 0,-6 2 0 15,1 2 0-15,-3 2 0 0,-2 4-14 0,1 5-4 16,12 18 0-16,-24-21-5 0,24 21-14 0,-27 0-22 15,22 21-64-15,-24-27-113 0,28 30-363 0,-17-7 3 16,18-17 273-16</inkml:trace>
  <inkml:trace contextRef="#ctx0" brushRef="#br4" timeOffset="160162.8451">2150 12411 1762 0,'0'0'285'16,"0"0"-285"-16,18-6 0 0,-18 6 0 0,15-17 0 15,-15 17 0-15,25-25 0 0,-25 25 0 0,35-26 0 16,-14 14 0-16,1 0 0 0,0 6 0 0,-4-5 0 15,4 8-18-15,-13-19-186 0,19 26-463 16,-28-4 22-16,26-13 133 0</inkml:trace>
  <inkml:trace contextRef="#ctx0" brushRef="#br4" timeOffset="160991.1455">2889 12136 1502 0,'1'27'411'0,"-1"-27"-381"0,0 0-12 0,0 0-9 16,0 0-3-16,9-17 4 0,-9 17 3 0,29-24 0 15,-7 9-2-15,1 0-14 0,1 0 10 0,4-2-12 16,2 1 23-16,-2-2-13 0,0 2-3 0,-2 2-2 16,-1 2 0-16,-6 3 0 0,-1 2 0 0,-18 7 0 15,23-9 0-15,-23 9 0 0,0 0 0 0,0 0 0 16,0 0 0-16,8 17 0 0,-8-17 0 15,-15 28 0-15,3-10 0 0,-5 4 0 0,-1 4 0 16,-4 1 0-16,-2 4 0 0,0-1 0 16,1 1 0-16,1 1 0 0,4-3 0 0,2-4 0 15,5-1 0-15,7-2 0 0,2 0 0 0,5-2 0 16,2-1 0-16,3-1 0 0,-8-18 0 0,29 26 0 16,-9-15 0-16,5-4-24 0,3-5-12 15,8 0-26-15,-6-15-34 0,23 20-112 0,-29-28-404 16,24 7-1-16,-8-3 218 0</inkml:trace>
  <inkml:trace contextRef="#ctx0" brushRef="#br4" timeOffset="161288.0204">3725 12090 1668 0,'-26'0'101'16,"26"0"-48"-16,-27-2-18 0,27 2 2 16,-30-2-7-16,30 2 0 0,-30 6-7 0,13 3-4 15,-3 2-8-15,2 1 6 0,0 1-9 0,-1 4 4 16,4 0-9-16,-1 1-3 0,4 0 0 0,2-1 0 15,10-17 0-15,-9 27 0 0,9-27 0 0,8 18 0 16,-8-18 0-16,23 13 0 0,-6-8 0 0,2-1 0 16,3-3 0-16,4 0 0 0,-1-1 0 0,1 3 0 15,-2-2 0-15,-2 3 0 0,-1-1 0 16,-4 1 0-16,-17-4 0 0,23 15 0 0,-23-15 0 16,8 22 0-16,-8-22 0 0,0 29 0 0,-3-12 0 15,-2 0 0-15,-4 1 0 0,9-18 0 0,-20 32 0 16,20-32-6-16,-23 26-8 0,23-26-1 15,-19 17-8-15,19-17-12 0,0 0-56 0,-19-12-110 16,19 12-416-16,0 0-8 0,14-32 206 16</inkml:trace>
  <inkml:trace contextRef="#ctx0" brushRef="#br4" timeOffset="161475.5216">3669 11976 1995 0,'-20'9'45'0,"0"-4"-38"0,3 2-7 0,17-7 0 15,-22 12 0-15,22-12 0 0,0 0 0 16,0 0 0-16,0 0 0 0,0 0 0 16,13 17 0-16,-13-17 0 0,35 2 0 0,-10-4 0 15,3-6 0-15,6-1 0 0,1-4 0 0,6 3-42 16,-1-6-17-16,9 15-47 0,-20-25-85 0,30 27-404 16,-25-11-24-16,3 5 185 0</inkml:trace>
  <inkml:trace contextRef="#ctx0" brushRef="#br4" timeOffset="161631.7591">4024 12227 2017 0,'0'0'27'16,"0"0"-24"-16,0 0-3 0,0 0 0 15,0 0 0-15,0 0 0 0,18-6 0 0,-18 6 0 16,0 0 0-16,14-31-60 0,5 35-104 0,-29-26-471 15,30 15-35-15,-20 7 153 0</inkml:trace>
  <inkml:trace contextRef="#ctx0" brushRef="#br4" timeOffset="161928.6703">4514 11990 1917 0,'0'0'48'16,"0"0"-12"-16,-23 8-8 0,23-8-10 0,-21 9-18 16,21-9 0-16,-25 15 0 0,25-15 0 0,-27 21 0 15,27-21 0-15,-18 24 0 0,18-24 0 16,-10 24 0-16,10-24 0 0,1 26 0 0,-1-26 0 16,14 25 0-16,-14-25 0 0,29 24 0 0,-9-14 0 15,4-2 0-15,3-4 0 0,3-2 0 0,4-3 0 16,1-4 0-16,1 1 0 0,0-9 0 15,-1 5 0-15,-3-7 0 0,-2 5 0 0,-4-6-19 0,-1 9-74 16,-24-32-182-16,24 30-389 16,-23-11 34-16,-2 20 265 0</inkml:trace>
  <inkml:trace contextRef="#ctx0" brushRef="#br4" timeOffset="162084.8921">4763 11980 1618 0,'-34'0'296'16,"26"17"-204"-16,-13 8-51 0,3 3-41 0,1 1 0 15,0 1 0-15,0 2 0 0,1-1 0 16,1 1 0-16,4-7 0 0,3-1 0 0,2-2 0 16,6-22 0-16,-4 32 0 0,4-32 0 0,5 24 0 15,-5-24 0-15,16 17 0 0,-16-17 0 0,29 5-23 16,-1 1-81-16,-17-34-323 0,30 27-219 16,-13-18 23-16,14 4 400 0</inkml:trace>
  <inkml:trace contextRef="#ctx0" brushRef="#br4" timeOffset="162491.1778">5214 12177 1885 0,'13'-18'162'0,"-13"18"-162"16,0 0 0-16,0 0 0 0,0 0 0 16,0 0 0-16,20-16 0 0,-20 16 0 0,28-17 0 15,-11 6 0-15,2-1 0 0,4 1 0 16,1-2 0-16,-1 4 0 0,-1-1 0 0,-1 1 0 16,-21 9 0-16,31-9-24 0,-31 9-37 0,29 7-105 15,-46-13-488-15,17 6 24 0,0 0 119 0</inkml:trace>
  <inkml:trace contextRef="#ctx0" brushRef="#br4" timeOffset="162647.4083">5183 12360 2047 0,'0'0'0'0,"0"0"0"0,0 0 0 16,0 0 0-16,0 0 0 0,24 13 0 0,-7-14 0 15,6-3 0-15,5-5 0 0,5 0 0 0,8-3 0 16,2-3 0-16,3 3 0 0,-2-9 0 0,22 11-620 15,-31-12-47-15,9 11-18 0</inkml:trace>
  <inkml:trace contextRef="#ctx0" brushRef="#br4" timeOffset="224168.277">6607 11546 1041 0,'0'0'354'0,"7"-26"-42"0,-7 26-237 0,0 0-21 15,-22-15-9-15,22 15-13 0,-22-10-6 16,22 10-8-16,-26-2-5 0,26 2-4 0,-32 6-3 16,15 2-3-16,0 4 1 0,-1 4-1 0,0 6 6 15,-4 4-4-15,0 5 10 0,-4 5-6 0,3 4 5 16,-2 5-14-16,3 3 0 0,2 4 0 0,3 2 0 15,4 6 0-15,2 0 0 0,0 1 0 16,4-1 0-16,2-2 0 0,1-5 0 0,5-4 0 16,4-12 0-16,6-7 0 0,3-7 0 15,5-8 0-15,5-4 0 0,3-8 0 0,6-6 0 16,2-7 0-16,0-6 0 0,3-7 0 0,-5-3 0 16,0-3 0-16,-4-3 0 0,-5 0 0 0,-2-1 0 15,-5 2 0-15,-5-2 0 0,-6 6 0 0,-3 2 0 16,-8 4 0-16,-5 4 0 0,-3 0 0 0,-5 4 0 15,-3 2 0-15,-5 0 0 0,1 4 0 0,-2-1 0 16,2 3-22-16,0 1 0 0,7 4-8 16,18 0-5-16,-21 5-44 0,4-22-80 0,38 20-394 15,-21-3-88-15,0 0 136 0</inkml:trace>
  <inkml:trace contextRef="#ctx0" brushRef="#br4" timeOffset="224433.8725">7068 11673 1449 0,'0'0'483'0,"0"0"-470"0,-20-3-5 15,20 3-1-15,0 0 0 0,-23 20 5 0,23-20 3 16,-28 30 6-16,10-11 1 0,0 7-12 0,0 0-10 16,1 2 0-16,1 1 0 0,2 1 0 0,2-1 0 15,5 0 0-15,3-3 0 0,4-4 0 16,6-4 0-16,-6-18 0 0,27 25 0 15,-6-19 0-15,6-3 0 0,4-7 0 0,8-7 0 16,4-6 0-16,7-6 0 0,-1-7 0 0,9-3 0 16,0-4 0-16,1 2 0 0,-5-9-98 0,8 25-84 15,-38-28-334-15,24 18-111 0,-14-5 29 0</inkml:trace>
  <inkml:trace contextRef="#ctx0" brushRef="#br4" timeOffset="224590.1256">7359 11600 1454 0,'-27'67'362'0,"-15"-19"-188"0,11 4-117 16,-1-1-57-16,8 5 0 0,3 0 0 16,5-1 0-16,4-4 0 0,5-5 0 0,6-9 0 15,6-2 0-15,5-6 0 0,6-5 0 16,5-1 0-16,1-8 0 0,6-1 0 0,-9-24-178 16,20 16-495-16,-11-19 23 0,14 0 105 0</inkml:trace>
  <inkml:trace contextRef="#ctx0" brushRef="#br4" timeOffset="224762.0022">7580 12171 1908 0,'-31'33'139'16,"31"-33"-139"-16,-19 7 0 0,19-7 0 0,0 0 0 15,13-19 0-15,-13 19 0 0,15-17 0 0,-10-5-71 16,33 11-582-16,-28-17 7 0,18 3-8 0</inkml:trace>
  <inkml:trace contextRef="#ctx0" brushRef="#br4" timeOffset="225168.1792">8263 11661 1436 0,'23'13'471'0,"-23"-13"-420"16,0 0-21-16,0 0 1 0,-4-17-5 0,4 17-24 15,0 0-2-15,-19-5 0 0,19 5 0 0,-20 9 0 16,20-9 0-16,-31 22 0 0,13-4 0 0,-1 6 0 16,-2 4 0-16,-3 6 0 0,-2 4 0 0,0 5 0 15,2 5 0-15,2 3 0 0,4-2 0 16,2 1 0-16,5-1 0 0,3-1 0 0,4 0 0 15,5-6 0-15,5-2 0 0,5-5 0 16,5-4 0-16,5-5 0 0,3-3 0 0,4-5 0 0,1-4 0 16,4-7 0-16,1-5 0 0,3-3 0 15,-2-4 0-15,1-2 0 0,-4-4 0 0,-3-2 0 16,-6-2 0-16,-4 1 0 0,-19 14 0 0,20-33 0 16,-15 15 0-16,-5-1 0 0,-2-1 0 15,-3 2 0-15,-4-1 0 0,1-2 0 0,-3-1 0 16,-1-2 0-16,-2 0 0 0,1 1 0 0,-2-4 0 15,3 6 0-15,1-1 0 0,3 5 0 0,8 17-21 16,-4-18-31-16,4 18-30 0,17 8-269 0,-17-8-297 16,17-1 61-16,-17 1 282 0</inkml:trace>
  <inkml:trace contextRef="#ctx0" brushRef="#br4" timeOffset="225511.8992">8858 11551 1991 0,'-21'7'50'0,"4"-1"-44"16,17-6-6-16,-29 15 0 0,29-15 0 0,-25 21 0 15,25-21 0-15,-22 28 0 0,22-28 0 16,-12 30 0-16,9-13 0 0,3-17 0 0,7 33 0 15,-7-33 0-15,17 29 0 0,-17-29 0 0,26 22 0 16,-26-22 0-16,32 13 0 0,-13-13 0 16,2 2 0-16,2-4 0 0,1-4 0 0,-1-1 0 15,0-4 0-15,-6-4 0 0,-17 15 0 0,26-32 0 16,-19 12 0-16,-3-1 0 0,-4 1 0 0,-3-2 0 16,-1 1 0-16,-5 1 0 0,-3 1 0 0,-3 2 0 15,-2 1 0-15,-1 3 0 0,0 2 0 0,18 11 0 16,-33-14 0-16,33 14 0 0,-28-5-38 15,30 28-151-15,-2-23-450 0,-9 17-15 16,9-17 128-16</inkml:trace>
  <inkml:trace contextRef="#ctx0" brushRef="#br4" timeOffset="226293.0858">11240 5562 1211 0,'-3'19'343'0,"-18"-27"-236"15,21 8-29-15,0 0-14 0,0 0-16 0,0 0-17 16,0 0-13-16,0 0-7 0,0 0 2 0,0 0 5 16,21 13 5-16,1-8-1 0,8 5-4 0,7-2-4 15,6 4-1-15,7-1-5 0,4 1-1 0,4 5-7 16,2 4 0-16,-1 5 0 16,1 7-1-16,-7 3 2 0,-6 6-1 0,-13 3 0 15,-8 6 0-15,-10 3 0 0,-9 7 0 0,-9 3 0 16,-9 3 0-16,-7 3 0 0,-5 1-4 0,-8 0 4 15,-3 3-17-15,-6-4 19 0,-2-2 0 0,-3-1-10 16,1-7 13-16,1-4-14 0,3-12-1 0,10-4-44 16,-8-26-74-16,39 9-483 0,-24-22-26 0,23-1 60 15</inkml:trace>
  <inkml:trace contextRef="#ctx0" brushRef="#br4" timeOffset="228434.8348">12272 5913 1003 0,'0'0'31'0,"0"0"5"16,0 0 14-16,-19 12 16 0,15 5 11 0,-13-11 2 15,12 15 4-15,-16-10-3 0,15 17 5 0,-15-11-11 16,13 13 2-16,-12-7-17 0,9 11 1 0,-7-5-18 15,5 5 0-15,-3-3-16 0,6 3 1 16,0-2-13-16,4 2 0 0,4-4-10 16,3-2-15-16,4-5 9 0,4-4-13 0,-9-19 29 15,27 24-15-15,-8-17 17 0,0-3-18 0,2-5 0 16,1-4-1-16,2-1-15 0,0-6 17 0,-3-1-13 16,1-2 32-16,-5-2-13 0,-1 0 14 0,-3 0-14 15,-3 0-4-15,-10 17 3 0,10-29-5 0,-10 29 3 16,-3-21-3-16,3 21 2 0,-17-19-3 0,17 19-2 15,-31-12-2-15,11 10 1 0,-2 2 2 16,-1 2 0-16,0 3 1 0,2 0-2 0,2 0-6 16,19-5-13-16,-26 5-21 0,26-5-78 0,-19-9-140 15,19 9-335-15,0 0-7 0,13-18 254 16</inkml:trace>
  <inkml:trace contextRef="#ctx0" brushRef="#br4" timeOffset="228686.4385">12555 5983 1594 0,'0'0'58'0,"0"0"-33"0,-26 13 1 0,26-13 11 16,-15 19 3-16,15-19 6 0,-16 25-9 0,16-25 0 16,-16 26-11-16,16-26 2 0,-13 29-4 15,13-29 2-15,-10 26-3 0,10-26-3 0,-2 20-20 16,2-20 0-16,0 0 0 0,14 20 0 0,-14-20 0 15,24 3 0-15,-7-4 0 0,4-3 0 16,1-3 0-16,2-4 0 0,3-2 0 0,-3-3 0 0,4 0-20 16,-5-3-34-16,7 8-23 0,-17-18-56 15,27 33-258-15,-26-22-223 0,-14 18 13 0,30-27 445 16</inkml:trace>
  <inkml:trace contextRef="#ctx0" brushRef="#br4" timeOffset="228827.0208">12754 5959 1517 0,'-32'2'152'0,"23"20"-59"0,-13-10-16 15,14 11-5-15,-8-5-25 0,6 6-9 0,0 0-18 16,2 4 1-16,-1 1-11 0,2-2-10 0,2 1 0 16,3-3 0-16,2 0 0 0,1 1 0 15,4-4 0-15,0-2 0 0,4-2 0 0,-9-18-32 16,27 35-80-16,-27-35-199 0,17 0-299 16,-17 0-28-16,26-8 295 0</inkml:trace>
  <inkml:trace contextRef="#ctx0" brushRef="#br4" timeOffset="228983.251">12859 6171 1306 0,'0'0'313'0,"-16"20"21"0,16-20-318 0,-17 3-12 16,17-3-2-16,0 0 0 0,0 0-4 0,0 0-13 16,0 0-19-16,0 0-37 0,0 0-111 0,0 0-374 15,0 0-35-15,6-19 66 0</inkml:trace>
  <inkml:trace contextRef="#ctx0" brushRef="#br4" timeOffset="229329.5612">13144 5965 1897 0,'0'0'57'0,"-22"18"-20"0,22-18-6 15,-25 26-6-15,12-9-25 0,0 6 0 0,-2 1 0 16,0 3 0-16,0 3 0 0,0 1 0 0,-1 0 0 16,2 2 0-16,-1-1 0 0,2 3 0 0,1-2 0 15,3-2 0-15,4-6 0 0,3-4 0 0,2-21 0 16,9 27 0-16,-9-27 0 0,21 15 0 0,-21-15 0 16,24 3 0-16,-24-3 0 0,28-6 0 15,-11-1 0-15,0-4 0 0,-17 11 0 0,30-29 0 16,-18 11 0-16,-2 0 0 0,-2 1 0 0,-3 0 0 15,-5 17 0-15,5-29 0 0,-5 29 0 16,-8-24 0-16,8 24 0 0,-14-17 0 0,14 17 0 16,-22-12 0-16,22 12 0 0,-26-3 0 0,26 3 0 15,-23 7 0-15,23-7 0 0,-17 11 0 16,17-11 0-16,0 0-56 0,6 18-592 0,-6-18-21 16,0 0 21-16</inkml:trace>
  <inkml:trace contextRef="#ctx0" brushRef="#br5" timeOffset="241823.1802">15027 6140 809 0,'0'0'119'0,"0"0"-34"0,0 0 10 16,0 0-2-16,0 0-6 0,0 0-16 0,0 0-14 16,0 0-7-16,0 0-4 0,-18 1-1 0,18-1-2 15,0 0-6-15,0 0-3 0,0 0-4 16,0 0-8-16,0 0 0 0,0 0-3 0,0 0 1 16,0 0-1-16,0 0-2 0,0 0-2 0,-18-18-2 15,18 18 0-15,0 0-1 0,0 0-2 16,0 0-1-16,0 0-4 0,-21-4 1 0,21 4-1 15,0 0 1-15,0 0-2 0,-20 4 1 0,20-4 0 16,0 0 1-16,-19 4 1 0,19-4 0 0,0 0 1 16,-22 3-1-16,22-3 1 0,0 0-1 15,-21 4-1-15,21-4 0 0,0 0-1 0,-19-1-2 16,19 1-1-16,0 0-1 0,0 0 1 0,-20-4 0 16,20 4-1-16,0 0 2 0,0 0-1 0,-21 0 0 15,21 0 0-15,0 0-1 0,-17 4 0 0,17-4 0 16,0 0 1-16,-24 9-1 0,24-9 1 0,-22 11-3 15,22-11 2-15,-25 14 0 0,25-14 1 0,-24 13-1 16,24-13 2-16,-23 13-1 16,23-13 2-16,-21 12-1 0,21-12 2 0,-18 11-3 15,18-11-1-15,-17 11-1 0,17-11 0 0,0 0 0 16,-21 15 0-16,21-15 0 0,0 0 0 0,0 0 0 16,-18 15 0-16,18-15 0 0,0 0 0 0,0 0 0 15,0 0 0-15,-19 20 0 0,19-20 0 0,0 0 0 16,-15 18 0-16,15-18 0 0,-15 19 0 15,15-19 0-15,-19 24 0 0,19-24 0 0,-24 27 0 16,24-27 0-16,-23 27 0 0,23-27 0 0,-21 26 0 16,21-26 0-16,-24 24 0 0,24-24 0 0,-21 21 0 15,21-21 0-15,-15 17 0 0,15-17 0 16,0 0 0-16,-16 22 0 0,16-22 0 0,0 0 0 16,0 0 0-16,-12 21 0 0,12-21 0 0,0 0 0 15,-5 20 0-15,5-20 0 0,0 0 0 16,-4 24 0-16,4-24 0 0,-5 20 0 0,5-20 0 15,-5 21 0-15,5-21 0 0,-5 22 0 0,5-22 0 16,-6 22 0-16,6-22 0 0,-9 19 0 0,9-19 0 16,-8 20 0-16,8-20 0 0,-7 19 0 0,7-19 0 15,-8 17 0-15,8-17 0 0,0 0 0 0,-7 18 0 16,7-18 0-16,0 0 0 0,0 0 0 0,0 0 0 16,-5 17 0-16,5-17 0 0,0 0 0 15,3 17 0-15,-3-17 0 0,0 0 0 16,4 25 0-16,-4-25 0 0,7 20 0 0,-7-20 0 15,4 25 0-15,-4-25 0 0,5 30 0 0,-5-30 0 16,1 33 0-16,-1-33 0 0,0 31 0 0,0-31 0 16,-3 28 0-16,3-28 0 0,-4 24 0 0,4-24 0 15,0 17-44-15,0-17-49 0,16 18-351 16,-16-18-220-16,0 0 60 0,0 0 407 0</inkml:trace>
  <inkml:trace contextRef="#ctx0" brushRef="#br5" timeOffset="245245.0107">14220 5840 1388 0,'-4'-19'78'0,"4"19"1"0,-2-23-25 0,2 23 18 16,-4-20-54-16,4 20 18 0,0 0-29 15,-5-20 18-15,5 20 5 0,0 0-4 16,-20-12-3-16,20 12-3 0,0 0-5 0,-25 5 0 16,25-5 1-16,-22 8 2 0,22-8 0 0,-25 16-19 15,25-16 37-15,-32 23-40 0,32-23 34 0,-31 31-15 16,15-13-8-16,0 2 4 0,-1 1-7 0,2 2 1 15,1 2-6-15,0-2 4 0,5 1-5 0,-1-1 4 16,4 1-4-16,3 0 2 0,2 0-4 0,5 0 6 16,2-1-5-16,2-1 7 0,6-2-6 15,0-3 3-15,5-2-3 0,1 0 2 0,3-6-2 16,3 0 3-16,2-5 0 0,1-6 2 0,4-4 2 16,2-5-3-16,2-4-2 0,2-6 0 15,-2-4 0-15,2-2 0 0,-2-4 0 0,-3-1 0 16,-3-2 0-16,-3 0 0 0,-6 2 0 0,-5-2 0 15,-5 3 0-15,-4 0 0 0,-7 5 0 16,-3 1 0-16,-8 5 0 0,-1 2 0 0,-5 0 0 16,-3 3 0-16,-2 2 0 0,-6 2 0 0,-1 5 0 15,-1 3 0-15,-3 6 0 0,3 3 0 0,0 4 0 16,1 4 0-16,3 3 0 0,-2 5 0 0,4 1 0 16,3 2 0-16,4 2 0 0,4-2 0 0,7 3 0 15,1-7-28-15,16 10-106 0,-12-31-399 16,0 0-128-16,26 12 32 0</inkml:trace>
  <inkml:trace contextRef="#ctx0" brushRef="#br5" timeOffset="245708.5472">14186 5878 1595 0,'0'0'216'15,"-18"-3"-165"-15,18 3-5 0,0 0-6 0,0 0-2 16,0 0-8-16,0 0-5 0,0 0-19 15,-9 17-6-15,9-17 0 0,1 17 0 0,-1-17 0 16,5 21 0-16,-5-21 0 0,9 18 0 0,-9-18 0 16,17 14 0-16,-17-14 0 0,30 11 0 15,-9-7 0-15,2-3 0 0,2 0 0 0,6-2 0 16,-1-2 0-16,2 0-1 0,2 2-55 16,-10-14-65-16,32 22-452 0,-35-15-65 0,7 8 0 15</inkml:trace>
  <inkml:trace contextRef="#ctx0" brushRef="#br5" timeOffset="246648.2178">14216 6365 1641 0,'0'0'70'0,"0"0"-19"16,0 0-5-16,21-17-8 0,-21 17-1 0,0 0-12 15,24-18-4-15,-24 18-12 0,20-12-3 0,-20 12-2 16,22-10-2-16,-22 10 0 0,24-8-1 15,-24 8 0-15,21-5 1 0,-21 5-2 0,0 0 0 16,19 2 2-16,-19-2 1 0,0 0 2 0,0 0 2 16,0 18 0-16,0-18-5 0,-8 20 3 0,8-20-1 15,-17 26 4-15,17-26 3 0,-21 29-12 0,21-29 34 16,-22 29-29-16,22-29-3 0,-21 29-1 16,21-29 0-16,-11 22 0 0,11-22 0 0,0 0 0 0,2 17 0 15,-2-17 0-15,0 0 0 0,18 7 0 16,-18-7 0-16,20-1 0 0,-20 1 0 15,31-7 0-15,-12 3 0 0,0-4-11 0,9 14-110 16,-32-28-458-16,31 20-97 0,-27 2 50 0</inkml:trace>
  <inkml:trace contextRef="#ctx0" brushRef="#br5" timeOffset="249514.8753">14293 11718 1343 0,'0'0'130'0,"0"0"-61"16,0 0-19-16,-17-9-16 0,17 9-10 16,0 0-7-16,0 0-2 0,-18-6-2 0,18 6-2 15,0 0-1-15,0 0-3 0,-19-4-4 0,19 4-1 16,0 0-5-16,0 0-11 0,0 0-29 0,0 0-53 15,0 0-118-15,0 0-309 0,0 0-22 16,0 0 256-16</inkml:trace>
  <inkml:trace contextRef="#ctx0" brushRef="#br5" timeOffset="271778.3867">15243 5582 1690 0,'-14'-24'308'15,"14"24"-259"-15,0 0-49 0,0 0 0 0,0 0 0 16,0 0 0-16,9-18 0 0,-9 18 0 0,22-14 0 16,-22 14 0-16,31-19 0 0,-12 10 0 0,0-2 0 15,3 1 0-15,1-1 0 0,3 2 0 0,-2 0 0 16,-1 1 0-16,1 2 0 0,-2 1 0 0,0 2 0 15,-2 1 0-15,-1 8-35 0,-19-6-98 16,43 19-348-16,-43-19-161 0,15 21 43 0,-15-21 443 16</inkml:trace>
  <inkml:trace contextRef="#ctx0" brushRef="#br5" timeOffset="271950.2175">15244 5740 1523 0,'-35'-3'404'0,"35"3"-372"0,-11 17-25 0,11-17-3 16,0 0 2-16,0 0 5 0,0 0 3 0,0 0-16 16,19 17 16-16,-2-14-20 0,3-3 14 0,4-3-3 15,4-1-6-15,2-2 8 0,7 0-34 0,-4-7-7 16,13 12-81-16,-24-35-173 0,26 26-306 0,-14-9-15 16,4 0 251-16</inkml:trace>
  <inkml:trace contextRef="#ctx0" brushRef="#br5" timeOffset="272700.1469">16043 5416 1326 0,'0'0'461'0,"-20"-2"-320"16,20 2-117-16,0 0-3 0,-19-11-2 15,19 11 3-15,-21 2-6 0,21-2-3 0,-30 12-9 16,13 0-4-16,-4 1 0 0,0 4 0 15,1 2 0-15,-1 3 0 0,2 1 0 0,2 0 0 16,2-1 0-16,5-3 0 0,3-1 0 0,5 1 0 16,2-19 0-16,6 29 0 0,-6-29 0 0,20 24 0 15,-20-24 0-15,34 16 0 0,-12-13 0 0,1-2 0 16,3-1 0-16,1-1 0 0,1-1 0 0,0-1 0 16,-3 1 0-16,0-1 0 0,-4 2 0 0,-21 1 0 15,30 1 0-15,-30-1 0 0,0 0 0 16,0 0 0-16,12 26 0 0,-12-26 0 15,-12 30 0-15,1-11 0 0,-6 3 0 0,-2 1 0 16,0 0 0-16,-2 0 0 0,7-2 0 0,-2-3 0 16,16-18 0-16,-17 26 0 0,17-26 0 0,0 0 0 15,-3 17 0-15,3-17 0 0,0 0-58 0,11-19-87 16,19 18-484-16,-24-25 33 0,17 5-22 16</inkml:trace>
  <inkml:trace contextRef="#ctx0" brushRef="#br5" timeOffset="272872.0843">15965 5464 1725 0,'12'27'322'15,"-12"-27"-322"-15,0 0 0 16,0 0 0-16,0 0 0 0,27-8 0 0,-9 2 0 16,7-2 0-16,5-2 0 0,4-2 0 0,5 1 0 15,0-2 0-15,1 2 0 0,-2-2-14 0,4 13-106 16,-25-32-185-16,25 32-341 0,-21-11 50 0,7 4 231 15</inkml:trace>
  <inkml:trace contextRef="#ctx0" brushRef="#br5" timeOffset="273246.9858">16535 5419 1938 0,'0'0'63'16,"0"0"-24"-16,0 0-32 0,-17-1-7 0,17 1 0 16,0 0 0-16,-28 13 0 0,28-13 0 0,-32 24 0 15,13-8 0-15,2 4 0 0,1-1 0 0,2 0 0 16,2 1 0-16,1-2 0 0,2-1 0 0,9-17 0 16,-7 27 0-16,7-27 0 0,10 17 0 0,-10-17 0 15,28 8 0-15,-9-8 0 0,7-5 0 0,3-1 0 16,2-4 0-16,1-1 0 0,-2 3 0 15,-2-1 0-15,-3 6 0 0,-3-1 0 16,-5 4 0-16,-17 0 0 0,23 5 0 0,-23-5 0 16,0 0 0-16,6 25 0 0,-6-25 0 0,-9 32 0 15,0-13 0-15,-1 2 0 0,-3-1 0 0,-2 2 0 16,2-1 0-16,-1-2 0 0,3-2 0 0,11-17 0 16,-14 29 0-16,14-29 0 0,-5 18 0 0,5-18 0 15,0 0 0-15,0 0-52 0,30 25-283 16,-30-44-299-16,21 17 1 0,-17-19 241 0</inkml:trace>
  <inkml:trace contextRef="#ctx0" brushRef="#br5" timeOffset="273418.8711">16550 5483 1857 0,'-18'-6'190'0,"18"6"-190"0,0 0 0 0,0 0 0 16,0 0 0-16,19-17 0 0,-19 17 0 0,29-9 0 15,-7 0 0-15,3-2 0 0,4-2 0 0,2 2 0 16,1-3 0-16,3 5 0 0,-4-9-31 0,26 20-525 16,-30-21-85-16,14 14-22 0</inkml:trace>
  <inkml:trace contextRef="#ctx0" brushRef="#br5" timeOffset="273606.3009">17046 5482 2047 0,'0'0'0'0,"0"0"0"16,0 0 0-16,-18 0 0 0,18 0 0 15,0 0 0-15,0 0 0 0,0 0 0 0,0 0 0 16,0 0 0-16,0 0 0 0,11-20 0 0,-11 20 0 16,19-14 0-16,-19 14-30 0,33-1-182 0,-30-16-427 15,16 19 15-15,-19-2 83 0</inkml:trace>
  <inkml:trace contextRef="#ctx0" brushRef="#br5" timeOffset="273950.0131">17336 5283 1688 0,'28'29'305'0,"-28"-29"-251"16,0 0-54-16,0 0 0 0,-13 16 0 0,13-16 0 15,0 0 0-15,-24 17 0 0,24-17 0 16,-30 23 0-16,30-23 0 0,-32 26 0 0,32-26 0 16,-28 28 0-16,28-28 0 0,-18 30 0 0,18-30 0 15,-7 29 0-15,7-29 0 0,1 28 0 16,-1-28 0-16,11 24 0 0,-11-24 0 0,20 19 0 15,-20-19 0-15,31 16 0 0,-14-11 0 0,2-3 0 16,1-2 0-16,4-2 0 0,0-4 0 0,4-3 0 16,-1-4 0-16,2-3 0 0,0-3 0 0,3-2 0 15,-4-5 0-15,10 20-162 0,-20-32-482 0,17 16 2 16,-18-19 44-16</inkml:trace>
  <inkml:trace contextRef="#ctx0" brushRef="#br5" timeOffset="274106.2528">17536 5304 1682 0,'-35'64'365'16,"6"-25"-365"-16,1 1 0 0,2 1 0 0,2 0 0 15,2 0 0-15,4-2 0 0,3-1 0 16,7-5 0-16,3-2 0 0,7-6 0 0,4-3 0 16,5-2 0-16,-11-20-170 0,27 15-504 0,-27-15 23 15,24 4 100-15</inkml:trace>
  <inkml:trace contextRef="#ctx0" brushRef="#br5" timeOffset="274231.2486">17582 5816 2047 0,'-26'7'0'0,"6"-4"0"16,20-3 0-16,-30-2 0 0,12-1 0 0,-2-1 0 16,20 4 0-16,-31-6 0 0,35 24-84 0,-17-37-606 15,13 19-10-15,1-23 128 0</inkml:trace>
  <inkml:trace contextRef="#ctx0" brushRef="#br1" timeOffset="278832.516">14464 8029 148 0,'0'0'58'0,"0"0"-2"15,0 0 15-15,0 0 22 0,0 0 19 0,0 0 27 16,0 0 17-16,19-8 9 0,-19 8-8 16,0 0-19-16,0 0-23 0,0 0-14 0,0 0-15 15,20-9-12-15,-20 9-10 0,25-16-11 0,-10-1-6 16,12 0-13-16,4-9 2 0,7-2-11 0,4-9 6 15,9-3-9-15,5-11 10 0,7-4 2 16,8-7-34-16,5-4 0 0,4-3 0 0,6 0 0 16,-1-2 0-16,1-2 0 0,2 2 0 0,-3 2 0 15,-1 4 0-15,-2 3 0 0,-4 5 0 16,-4 5 0-16,-7 5 0 0,-3 2 0 0,-6 8 0 16,-5 2 0-16,-4 1 0 0,-4 5 0 0,-5 2 0 15,-3 4 0-15,-7 4 0 0,-3 1 0 0,-5 2 0 16,-5 2 0-16,-17 14 0 0,23-26 0 0,-23 26 0 15,13-25 0-15,-13 25 0 0,6-23 0 0,-6 23 0 16,4-18 0-16,-4 18 0 0,2-17 0 16,-2 17 0-16,0 0 0 0,2-17 0 0,-2 17 0 15,0 0 0-15,0 0 0 0,0 0-4 0,0 0-36 16,0 0-11-16,0 0-38 0,0 0-196 16,0 0-294-16,13 22-35 0,-13-22 230 0</inkml:trace>
  <inkml:trace contextRef="#ctx0" brushRef="#br1" timeOffset="279700.8866">15339 7549 597 0,'0'0'114'15,"-6"-19"-70"-15,6 19 3 0,0 0 26 0,-10-17 31 16,10 17 27-16,0 0-6 0,0 0-8 0,0 0-26 15,0 0-12-15,0 0-9 16,0 0-5-16,0 0-4 0,0 0-12 0,0 0-5 16,0 0-10-16,0 0-2 0,0 0-5 0,-6-20 0 15,6 20-5-15,0 0-3 0,0 0-3 0,0 0-2 16,8-17-3-16,-8 17-2 0,0 0-3 0,0 0 0 16,0 0-3-16,0 0 3 0,0 0-2 0,0 0-4 15,0 0 0-15,0 0 0 0,0 0 0 0,6 18 0 16,-6-18 0-16,8 23 0 0,-8-23 0 15,13 27 0-15,-13-27 0 0,22 28 0 0,-22-28 0 16,32 28 0-16,-14-17 0 0,4 1 0 0,0-4 0 0,1 1 0 0,-1-1 0 0,1-1 0 16,1 1-6-16,-1-1-7 0,0-1-6 0,-1 4 14 15,-5-6-30-15,3 10-6 0,-20-14-96 0,39 17-462 16,-39-17 3-16,7 21 1 0</inkml:trace>
  <inkml:trace contextRef="#ctx0" brushRef="#br1" timeOffset="280028.9784">15435 7827 1128 0,'28'25'428'0,"-28"-25"-239"0,0 0-152 15,-4-16-10-15,4 16-1 0,0 0 4 0,0 0-5 16,20-25-9-16,-20 25-4 0,0 0-2 0,0 0 6 16,0 0 2-16,17-18 3 0,-17 18-3 0,0 0-5 15,0 0-2-15,24-23-6 0,-24 23 1 0,33-24-4 16,-9 10 1-16,4-3-4 0,2-2-16 0,3-1 25 15,0 2-35-15,-2-2 21 0,-1 5-31 0,-8-8-33 16,13 26-121-16,-34-28-406 16,24 16 4-16,-25 9 84 0</inkml:trace>
  <inkml:trace contextRef="#ctx0" brushRef="#br1" timeOffset="280841.4001">15417 6601 1039 0,'0'0'254'0,"0"0"-154"0,-27 6-23 16,27-6 0-16,0 0-3 0,0 0-8 16,0 0-14-16,0 0-3 0,0 0-4 0,-12 17 1 15,12-17-2-15,0 0 0 0,0 0-5 0,0 0-7 16,0 0-23-16,0 0-9 0,0 0 0 15,0 0 0-15,0 0 0 0,6-22 0 0,-6 22 0 16,13-18 0-16,-13 18 0 0,29-26 0 0,-8 11 0 16,2-2 0-16,3 0 0 0,0 0 0 15,1 0 0-15,0 1 0 0,0 2 0 0,-3 0 0 0,-1 5 0 16,-3-1-11-16,0 6-60 0,-20 4-8 0,40 8-300 16,-40-8-264-16,0 0 31 0,0 0 361 0</inkml:trace>
  <inkml:trace contextRef="#ctx0" brushRef="#br1" timeOffset="281169.4857">15650 6511 1472 0,'-17'-11'129'0,"17"11"-53"0,0 0-12 0,0 0-5 16,0 0-9-16,0 0-10 0,2-18-8 0,-2 18-4 16,0 0-2-16,0 0-2 0,13-22 0 15,-13 22-2-15,0 0-21 0,0 0-1 16,19-14 0-16,-19 14 0 0,0 0 0 0,23 1 0 16,-23-1 0-16,26 11 0 0,-26-11 0 0,31 21 0 15,-12-8 0-15,-19-13 0 0,29 31 0 0,-15-13 0 16,-1 4 0-16,-3 0 0 0,-1 1 0 0,-3 0 0 15,-1 2 0-15,-4 2 0 0,0 2 0 0,-3-2 0 16,3 3-36-16,-5-10-54 0,20 26-221 0,-16-46-318 16,6 34 35-16,-6-34 208 0</inkml:trace>
  <inkml:trace contextRef="#ctx0" brushRef="#br1" timeOffset="281310.0963">16139 6770 1889 0,'0'0'44'0,"0"0"-28"0,0 0-10 0,0 0-2 16,0 0 1-16,-20 0-2 0,20 0-1 16,0 0-5-16,0 0-6 0,-8-19-15 0,8 19-34 15,-5-22-80-15,31 24-384 0,-26-2-83 0,3-18 31 16</inkml:trace>
  <inkml:trace contextRef="#ctx0" brushRef="#br2" timeOffset="289856.1703">14131 7139 1243 0,'24'1'176'0,"-24"-1"-97"0,0 0-18 15,-7-20-7-15,7 20-2 0,0 0-5 0,0 0-6 16,1-20-9-16,-1 20-5 0,0 0-6 0,0 0 0 16,0 0-1-16,0 0-1 0,0 0 0 0,0 0 1 15,0 0-5-15,-18 0 0 0,18 0-6 16,0 0-2-16,0 0-4 0,-17 24 1 0,17-24-3 16,-10 25 2-16,10-25-2 0,-12 31 3 0,5-12-5 15,0 1 6-15,-1 0-6 0,1 1 5 0,-3 1-3 16,3-1 7-16,-2 2-5 0,3 2 9 0,0 1-6 15,3 2 7-15,-1 2-10 0,4 3-3 0,2 3 0 16,2 2 0-16,3 2 0 0,2 1 0 0,1 0 0 16,2 1 0-16,1-1 0 0,2-1 0 15,2 0 0-15,1-1 0 0,1-3 0 0,2-1 0 16,1-5 0-16,2-2 0 0,3-5 0 0,4-7 0 16,5-5 0-16,5-9-10 0,8-2-36 0,-4-19-57 15,34 13-500-15,-30-21-31 0,13 8 14 0</inkml:trace>
  <inkml:trace contextRef="#ctx0" brushRef="#br2" timeOffset="290949.8568">14395 7693 1373 0,'-10'-33'340'16,"10"33"-291"-16,0 0-40 0,0 0 24 0,3-25 7 16,-3 25-3-16,0 0-3 0,0 0-12 15,9-20-3-15,-9 20-9 0,0 0 6 0,0 0-1 16,2 22 0-16,-1-4-11 0,-2 9 22 15,-1 6-30-15,0 8 13 0,0 6-9 0,-3 6 0 16,0 6 0-16,-2 3 0 0,-2 0 0 0,-2 2 0 16,-1-1 0-16,-1 1 0 0,-2-1-1 0,2-2-9 15,-3-5-40-15,8 1-30 0,-13-25-77 16,34 25-414-16,-29-20-38 0,15 1 41 0</inkml:trace>
  <inkml:trace contextRef="#ctx0" brushRef="#br2" timeOffset="291777.9123">14436 8859 1113 0,'0'0'122'15,"21"-16"-14"-15,-25-1-18 0,4 17-16 0,13-18-14 16,-13 18-18-16,7-17-3 0,-7 17-4 0,0 0 3 16,1-17 2-16,-1 17 3 0,0 0-7 0,-24-12-2 15,24 12-9-15,-25 2-5 0,25-2-5 0,-31 11-4 16,13-1 1-16,-2 1-2 0,1 2 1 0,-3 2 1 16,1 1 3-16,-2 3-4 0,0 1-17 15,1 1 28-15,0 2-31 0,3 0 29 0,2 1-16 16,0 3-4-16,2 0 0 0,0 2 0 0,3 2 0 15,1-2 0-15,3 1 0 0,2 0 0 0,2 0 0 16,4-1 0-16,4 0 0 0,3-2 0 0,4-3 0 16,5-2 0-16,3-5 0 0,6-4 0 15,2-3 0-15,6-5 0 0,5-4 0 16,2-5 0-16,2-3 0 0,0-5 0 0,2-3 0 16,0-3 0-16,-1-4 0 0,-1-3 0 0,-1-4 0 15,-4-2 0-15,-6-3 0 0,-2 1 0 0,-3-2 0 16,-4 0 0-16,-4 0 0 0,-3 0 0 0,-6-3 0 15,-3 2 0-15,-4 2 0 0,-4 2 0 0,-2 4 0 16,-6 0 0-16,-2 1 0 0,-5 3 0 0,-2 1 0 16,-1 5 0-16,-5 3 0 0,0 3 0 15,-2 6 0-15,-1 4 0 0,-2 6 0 0,1 4 0 16,-1 5 0-16,2 5 0 0,2 5 0 0,-1 4 0 16,4 3 0-16,2 2 0 0,3-1 0 15,7-1 0-15,2-1 0 0,7-1 0 0,6-2 0 16,4-2 0-16,7-4 0 0,4-1 0 0,4-6 0 15,8 0 0-15,0-6 0 0,5 2 0 0,-1-8-17 16,11 17-138-16,-46-18-460 0,56-1-31 16,-29-3 33-16</inkml:trace>
  <inkml:trace contextRef="#ctx0" brushRef="#br2" timeOffset="292387.2002">14838 9340 1887 0,'0'0'33'0,"0"0"-22"0,0 0-3 16,0 0 2-16,0 0-2 0,0 0 7 0,20-12-3 15,-20 12 1-15,31-18-5 0,-12 7-1 0,4 0-7 16,0-1 2-16,3 1-3 0,-3 0 2 0,-1 1-1 16,-1 4 1-16,-4 2 1 0,-17 4-2 0,26-3-1 15,-26 3 2-15,0 0-2 0,19 11 3 16,-19-11-1-16,-2 18-1 0,2-18 0 0,-13 28 0 16,3-11 3-16,-3 2-3 0,-3 1 4 15,0 0-4-15,1 2 6 0,-1-3-3 0,2-2 7 16,14-17-8-16,-15 23-2 0,15-23 0 0,0 0 0 15,0 0 0-15,0 0 0 0,23 6 0 0,-23-6 0 16,30-9 0-16,-9 1 0 0,-2 2 0 0,2-1 0 16,0 2 0-16,-2 2 0 0,-2 1 0 15,-17 2 0-15,26 6 0 0,-26-6 0 0,14 19 0 16,-14-19 0-16,1 31 0 0,-3-10 0 0,-4 0 0 16,-5 2 0-16,-1 0 0 0,-4 3 0 0,-2-3 0 15,-2 0 0-15,0-2 0 0,-2-3 0 0,1-2 0 16,3-5 0-16,18-11 0 0,-26 10 0 15,26-10-97-15,-33 0-523 0,33 0-49 0,-1-23 40 16</inkml:trace>
  <inkml:trace contextRef="#ctx0" brushRef="#br2" timeOffset="295014.8106">1515 13262 759 0,'-10'-38'275'0,"10"38"23"15,0 0-242-15,0-19-19 0,0 19 11 0,-6-17 4 16,6 17 8-16,0 0-2 0,-18-22-4 0,18 22-12 15,0 0-8-15,-22 0-9 0,22 0-8 0,-22 5-3 16,22-5-2-16,-24 15 2 0,24-15 0 16,-31 23-2-16,13-9-2 0,1 3 3 0,-3 1-6 15,0 3-15-15,-1-1 34 0,2 3-34 16,1-1 32-16,1 2-13 0,2-1-10 0,3 0 5 16,2 0-5-16,0 3 5 0,2-1-7 0,2 3 6 15,-1 0-10-15,2 0 7 0,0-1-4 0,4 1 4 16,3-2-3-16,4-1 8 0,4-2-8 0,1-1 8 15,3-4-6-15,3 0 8 0,4-5-2 16,5-1 3-16,3-3 0 0,1-2-8 0,4-2 2 16,-1-4-1-16,6-1-2 0,0-5 2 0,1-2-1 15,3-4-4-15,-1-1 6 0,1-1-4 0,-3-3 4 16,-1-1-3-16,-5-1 1 0,-1-1-4 0,-5-3 4 16,-4-2-5-16,-3-5 6 0,-6 1-7 0,0-2 8 15,-4-4-7-15,-2-1 8 16,-2-4-6-16,-1-5 3 0,-2 2-2 0,-3 0 0 15,-2 1 0-15,-6 6 0 0,-3 2-1 0,-5 5 2 16,-3 5-1-16,-5 5 0 0,-2 4 0 0,-3 5 0 16,0 3 0-16,-1 5 0 0,0 4 0 0,-1 3 0 15,0 5 0-15,2 5 0 0,0 3 0 0,4 4 0 16,1 0 0-16,5 3 0 0,1 0 0 0,7 0 0 16,3-1 0-16,4-1 0 0,6 1 0 15,4-4 0-15,5-1 0 0,5-1 0 0,3-1 0 16,4 0 0-16,2 0 0 0,1-1 0 0,4-3 0 15,0-1 0-15,1-2 0 0,3 0-40 16,-1-6-17-16,10 12-64 0,-26-20-404 0,34 12-99 16,-14-13 8-16</inkml:trace>
  <inkml:trace contextRef="#ctx0" brushRef="#br2" timeOffset="295827.2371">2358 13587 1707 0,'0'0'47'15,"0"0"-24"-15,0 0-13 0,0 0-1 0,0-19-2 16,0 19 3-16,0 0 0 0,20-23 1 16,-20 23-3-16,27-19 1 0,-7 8-3 0,-1-1 3 15,5 1-4-15,0-1 3 0,1 2-4 0,-1 2 0 16,1 1-3-16,-2 3 0 0,-2 1-1 0,-4 2 0 16,-17 1-1-16,25 5 2 0,-25-5 1 15,0 0-1-15,16 26 3 0,-16-26-2 0,-6 31 2 16,-1-14-4-16,-4 0 5 0,-2 1-7 0,-2 1 7 15,-2 0-5-15,0 1 5 0,-3-1-2 0,2-2 5 16,1-2-2-16,17-15 3 0,-28 21-2 0,28-21 0 16,0 0-7-16,0 0-2 0,0 0 0 0,0 0-1 15,0 0 3-15,0 0 0 0,24 1 3 16,-7-3-5-16,1-4 4 0,2 0-2 16,2 0 4-16,0-1-1 0,1 2 0 0,-3 0-1 15,-1 1-2-15,-19 4 0 0,26-1 2 0,-26 1 3 16,0 0 2-16,16 18 5 0,-16-18-1 0,-3 23 1 15,3-23-4-15,-16 33 1 0,4-15-4 0,-4 1 3 16,-1 2-5-16,-3 0-1 0,0-1-2 0,-1 1 0 16,0-4 0-16,2 0 0 0,19-17 0 15,-28 23 0-15,28-23 0 0,0 0-21 0,0 0-27 16,0 0-27-16,0 0-124 0,0 0-442 0,19-17 33 16,-3-3 154-16</inkml:trace>
  <inkml:trace contextRef="#ctx0" brushRef="#br2" timeOffset="296155.3179">3025 13482 1856 0,'0'0'28'0,"0"0"-15"0,0 0-7 0,-9-17-1 16,9 17 1-16,0 0-1 0,20-22 1 0,-20 22-3 15,20-9-2-15,-20 9 1 0,22-10-5 16,-22 10 4-16,25-7-2 0,-25 7-8 0,26 0 0 15,-26 0-7-15,27-1-11 0,-27 1-17 0,18-8-59 16,9 31-191-16,-27-23-300 0,17 3-17 0,-17-3 391 16</inkml:trace>
  <inkml:trace contextRef="#ctx0" brushRef="#br2" timeOffset="296327.1747">3018 13599 1814 0,'0'0'52'16,"-22"12"-26"-16,22-12-12 0,0 0-6 0,0 0 0 16,0 0 4-16,0 0 0 0,21 5-1 0,-21-5-3 15,33-5-5-15,-13-2-4 0,6-1-5 16,1-4-15-16,6 3-23 0,-10-15-77 0,30 14-484 16,-26-5-24-16,7 4 89 0</inkml:trace>
  <inkml:trace contextRef="#ctx0" brushRef="#br2" timeOffset="297373.9615">4588 13152 1207 0,'0'0'290'0,"0"-25"-250"0,0 25-12 0,-5-23 0 15,5 23 2-15,-11-22 14 0,11 22-3 0,-17-17 1 16,17 17-4-16,-24-12-4 0,24 12-8 0,-33-5-1 15,15 7-3-15,-5-2-1 0,2 8 4 0,-4-2-3 16,2 3 2-16,-3 5-6 0,3-1 4 16,0 3-7-16,0 1-10 0,3-1-5 0,2 3 0 15,3-2 0-15,15-17 0 0,-22 26 0 16,22-26 0-16,-7 20 0 0,7-20 0 0,0 0 0 16,21 18 0-16,-21-18 0 0,34 3 0 0,-9-8 0 15,3-2 0-15,4-5 0 0,5-2 0 0,0-3 0 16,2-1 0-16,1-2 0 0,-3 2 0 15,-3 4 0-15,-3 1 0 0,-3 4 0 0,-3 3 0 16,-7 1 0-16,-18 5 0 0,23 2 0 0,-23-2 0 16,0 0 0-16,9 24 0 0,-9-24 0 0,-10 37 0 15,1-13 0-15,-2 5 0 0,-3 4 0 0,-3 3 0 16,-4 4 0-16,-1 1 0 0,0 4 0 0,0-1 0 16,1-1 0-16,1-1 0 0,3-7 0 0,5-3 0 15,5-7 0-15,4-6 0 16,8-2-8-16,-5-17-35 0,24 22-22 0,-24-22-53 15,53 11-265-15,-36-26-233 0,17 3 9 0,-1-2 401 16</inkml:trace>
  <inkml:trace contextRef="#ctx0" brushRef="#br2" timeOffset="297780.1669">5077 13127 1648 0,'0'0'87'0,"0"0"-31"0,0 0-10 0,0 0-4 16,-17-14-9-16,17 14-2 0,0 0-5 16,0 0 0-16,0 0-2 0,-17-18-2 0,17 18-16 15,0 0-6-15,0 0 0 0,-18 2 0 16,18-2 0-16,0 0 0 0,-23 20 0 0,23-20 0 16,-23 32 0-16,8-9 0 0,2 3 0 0,-2 2 0 15,0 2 0-15,3 1 0 0,0 4 0 0,2 0 0 16,3 1 0-16,2-4 0 0,6-2 0 0,3-2 0 15,5-5 0-15,3-1 0 0,5-4 0 0,3-3 0 16,2-4 0-16,3-4 0 0,-1-4 0 0,4-5 0 16,1-3 0-16,3-7 0 0,1-1 0 15,-2-8 0-15,0-4 0 0,-5-3 0 16,-1-5 0-16,-6 2 0 0,-2-3 0 0,-5 1 0 16,-4 1 0-16,-5 2 0 0,-2 2 0 0,-5 4 0 15,-4 1 0-15,-3 3 0 0,-3 1 0 0,-3 3 0 16,-4 2 0-16,2 2 0 0,-2 1 0 0,-1 2 0 15,1 2 0-15,21 7 0 0,-34-3-39 0,34 3-23 16,-26 7-27-16,33 19-143 0,-7-26-403 16,-3 19 30-16,3-19 221 0</inkml:trace>
  <inkml:trace contextRef="#ctx0" brushRef="#br2" timeOffset="298032.2442">5689 13292 1919 0,'-29'21'110'0,"10"-15"-92"0,19-6-18 0,-26 5 0 16,26-5 0-16,0 0 0 0,0 0 0 0,0 0 0 15,-9-20 0-15,9 20 0 0,15-24 0 16,-15 24 0-16,31-27 0 0,-11 14 0 0,5 4 0 15,0-2 0-15,1 3 0 0,2 2 0 0,3 0-9 16,-1 0-25-16,5 5-18 0,-8-16-62 0,30 34-244 16,-24-28-294-16,10 9 50 0,-1 3 377 0</inkml:trace>
  <inkml:trace contextRef="#ctx0" brushRef="#br2" timeOffset="298474.055">6422 12929 1839 0,'0'0'60'0,"0"0"-16"15,-19 0-9-15,19 0-4 0,0 0-9 0,-26 2-8 16,26-2-12-16,-28 10-2 0,28-10 0 16,-31 21 0-16,13-8 0 0,1 4 0 15,2 3 0-15,0-1 0 0,2 0 0 0,4-1 0 16,2-1 0-16,7-17 0 0,-3 29 0 0,3-29 0 16,14 21 0-16,-14-21 0 0,27 13 0 0,-10-8 0 15,3-2 0-15,5-5 0 0,1 0 0 0,2-2 0 16,1 1 0-16,-1-1 0 0,-1 0 0 0,0 0 0 15,-3 2 0-15,-1 1 0 0,-3 2 0 16,-20-1 0-16,28 10 0 0,-28-10 0 0,12 19 0 16,-12-19 0-16,2 33 0 0,-5-14 0 0,-3 2 0 15,-3 1 0-15,-2 1 0 0,-2 1 0 0,-1-1 0 16,0 0 0-16,2-3 0 0,12-20 0 0,-21 31 0 16,21-31 0-16,-13 18 0 0,13-18-9 0,0 0-51 15,0 0-61-15,0 0-253 0,0 0-228 0,22-21-12 16,-22 21 348-16</inkml:trace>
  <inkml:trace contextRef="#ctx0" brushRef="#br2" timeOffset="298928.4136">6490 12932 1978 0,'0'0'22'0,"0"0"-14"0,0 0-2 0,0 0 3 16,0 0 1-16,0 0 4 0,17 2-14 15,-17-2 0-15,31-9 0 0,-12 1 0 0,4 0 0 16,3-3 0-16,-1 0 0 0,4-1 0 0,1 2 0 16,-2-1 0-16,0 2 0 0,-5 1 0 0,-3 4 0 15,-20 4 0-15,28-5 0 0,-28 5 0 0,0 0 0 16,0 0 0-16,0 0 0 0,0 0 0 16,10 25 0-16,-10-25 0 0,-17 26 0 0,17-26 0 15,-29 32 0-15,12-15 0 0,0 1 0 0,-3 0 0 16,5 1 0-16,1-2 0 0,14-17 0 0,-16 29 0 15,16-29 0-15,-2 18 0 0,2-18 0 0,0 0 0 16,17 15 0-16,-17-15 0 0,25 3 0 0,-7-4 0 16,0-2 0-16,2 0 0 0,1-1 0 0,2-1 0 15,0 1 0-15,0 1 0 0,-1 0 0 16,0 2 0-16,-4 1 0 0,-18 0 0 0,30 1 0 16,-30-1 0-16,18 8 0 0,-18-8 0 15,0 0 0-15,11 23 0 0,-11-23 0 0,1 24 0 16,-1-24 0-16,-2 28 0 0,2-28 0 0,-9 34 0 15,4-16 0-15,-1 1 0 0,1-1 0 0,-1-1 0 16,6-17 0-16,-11 34 0 0,11-34 0 16,-9 30 0-16,9-30 0 0,-9 27 0 0,9-27 0 15,-4 17-38-15,4-17-98 0,0 0-490 0,10-20-7 16,-10 20 20-16</inkml:trace>
  <inkml:trace contextRef="#ctx0" brushRef="#br2" timeOffset="299115.9145">6923 12848 1700 0,'-25'-31'324'0,"25"31"-301"15,0 0-23-15,0 0 0 0,0 0 0 0,0 0 0 16,6-18 0-16,-6 18 0 0,24-12 0 0,-24 12 0 16,35-12 0-16,-12 4 0 0,2 1 0 0,-1-1 0 15,5 3 0-15,-7-4-3 0,6 7-66 0,-8-14-58 16,27 34-244-16,-19-24-245 0,5 6-23 15,0 8 418-15</inkml:trace>
  <inkml:trace contextRef="#ctx0" brushRef="#br2" timeOffset="299287.7477">7253 13093 2047 0,'-17'2'0'0,"17"-2"0"0,0 0 0 15,0 0 0-15,0 0 0 0,0 0 0 0,11-24 0 16,-11 24 0-16,20-26 0 0,-5 7 0 0,8 2 0 16,-6-17-133-16,33 15-514 0,-31-9 7 0,9 14 14 15</inkml:trace>
  <inkml:trace contextRef="#ctx0" brushRef="#br2" timeOffset="299631.4615">7739 12773 1726 0,'-12'-27'82'0,"12"27"-19"16,7-17-13-16,-7 17-3 0,0 0-8 0,0 0 0 15,0 0-38-15,0 0-1 0,0 0 0 0,0 0 0 16,0 0 0-16,-16 25 0 0,16-25 0 0,-23 35 0 15,9-16 0-15,-1 3 0 0,-2 1 0 16,1 0 0-16,1-1 0 0,1-2 0 16,4 0 0-16,10-20 0 0,-8 29 0 0,8-29 0 15,6 23 0-15,-6-23 0 0,24 20 0 0,-3-10 0 16,6-3 0-16,4-4 0 0,7-4 0 0,7-5 0 16,7-3 0-16,6-4 0 0,2 1 0 0,2-4 0 15,-2 1 0-15,-7-2 0 0,-1 4 0 0,-10-4 0 16,-2 5 0-16,-8-6-61 0,4 13-63 0,-31-34-225 15,21 30-291-15,-14-9 27 0,-5-4 354 16</inkml:trace>
  <inkml:trace contextRef="#ctx0" brushRef="#br2" timeOffset="299803.3499">8094 12754 1891 0,'-17'24'82'0,"-13"-2"-32"0,7 5-26 15,-2 2-24-15,2 1 0 0,0 2 0 0,0 4 0 16,2-3 0-16,3 1 0 0,5-3 0 15,3-4 0-15,5-1 0 0,4-3 0 0,5 1 0 16,2-5 0-16,3 1 0 0,-9-20 0 0,28 31 0 16,-28-31-47-16,61 39-351 0,-40-43-273 0,17 14 39 15,-7-16 334-15</inkml:trace>
  <inkml:trace contextRef="#ctx0" brushRef="#br2" timeOffset="300537.6171">8646 13238 1550 0,'-17'-23'354'16,"17"23"-280"-16,-17 14-44 0,17-14-15 15,-17 27-8-15,17-27 3 0,-12 30-9 0,5-12-14 16,2-1 24-16,-4 3-30 0,2 0 25 0,1-1-16 15,0 3-11-15,6-22-11 0,-1 37-26 16,1-37-68-16,24 29-345 0,-24-29-150 0,22 19 24 16,-22-19 508-16</inkml:trace>
  <inkml:trace contextRef="#ctx0" brushRef="#br2" timeOffset="301084.4623">9456 12896 1386 0,'25'3'317'16,"-25"-3"-273"-16,0 0-37 0,-10-26 1 0,10 26 0 15,4-26 6-15,-4 26-2 0,2-22 1 0,-2 22-4 16,0 0 2-16,-9-18 0 0,9 18 5 16,0 0 3-16,-24-1 3 0,24 1 3 0,-24 19-5 15,10-2 5-15,-5 3-6 0,1 4 6 0,-4 4-6 16,2 2-2-16,1 4-17 0,2 2 0 0,0 2 0 16,4-3 0-16,2 0 0 0,3-1 0 15,5-2 0-15,1 0 0 0,6-5 0 0,6-1 0 16,4-7 0-16,6-2 0 0,7-5 0 0,4-5 0 15,4-9 0-15,7-9 0 0,2-7 0 16,2-12 0-16,2-3 0 0,2-6 0 0,0-5 0 16,0-2 0-16,-1-6 0 0,-2-1 0 0,-4-1 0 15,-3 0 0-15,-6 2 0 0,-6 0 0 0,-9 4 0 16,-5 2 0-16,-8 1 0 0,-7 2 0 0,-6 2 0 16,-5 4 0-16,-5 3 0 0,-3 3 0 0,-5 5 0 15,-3 4 0-15,-3 9 0 0,-5 7 0 16,-2 10 0-16,-1 7 0 0,-2 8 0 15,1 6 0-15,0 6 0 0,1 5 0 0,0 1 0 16,7 3 0-16,1 1 0 0,7-2 0 0,9-5 0 16,7-3 0-16,6-5 0 0,9-4 0 0,7-4 0 15,9-5 0-15,9-2 0 0,2-5 0 0,11-2 0 16,0-8 0-16,10 4 0 0,-3-13-86 0,32 28-365 16,-33-26-192-16,10 9-16 0,-14 0 452 15</inkml:trace>
  <inkml:trace contextRef="#ctx0" brushRef="#br2" timeOffset="301709.3974">10079 13195 1968 0,'0'0'11'15,"0"0"-3"-15,0 0-3 0,19-15 1 0,-19 15-5 16,22-10 0-16,-22 10 0 0,27-11-1 16,-27 11 0-16,32-10 1 0,-32 10-1 0,30-7 0 15,-30 7 0-15,24-3 0 0,-24 3 0 0,19 2 2 16,-19-2-1-16,0 0 1 0,0 0 2 0,0 0 1 16,15 17 0-16,-15-17-1 0,0 0 1 0,-3 21-4 15,3-21 3-15,-9 16-4 0,9-16 3 0,-13 19-4 16,13-19 3-16,0 0-1 0,-21 23 1 0,21-23 1 15,0 0-2-15,0 0 0 16,-17 15-1-16,17-15-2 0,0 0 3 0,0 0-1 16,0 0 1-16,0 0-1 0,0 0 0 0,-1 17 0 15,1-17 0-15,0 0 0 0,0 0 0 0,0 0 0 16,0 0 0-16,22 20 0 0,-22-20 0 0,0 0 0 16,21 9-6-16,-21-9 6 0,0 0-13 0,24 17 14 15,-24-17 3-15,0 0 10 0,21 23-14 16,-21-23 0-16,8 17 0 0,-8-17 0 0,0 0 0 15,5 25 0-15,-5-25 0 0,-6 23 0 0,6-23 0 16,-15 25 0-16,15-25 0 0,-19 26 0 0,19-26 0 16,-27 28 0-16,27-28 0 0,-25 24 0 0,25-24 0 15,-20 16 0-15,20-16 0 0,0 0 0 16,0 0-18-16,0 0-96 0,-16-24-277 0,16 24-259 16,16-27 23-16,-3 4 381 0</inkml:trace>
  <inkml:trace contextRef="#ctx0" brushRef="#br2" timeOffset="301990.5942">10846 12879 1949 0,'22'-22'98'16,"-22"22"-98"-16,18-18 0 0,0 6 0 0,5-2 0 16,2 1 0-16,4 1 0 0,-1-1 0 0,5 2-35 15,-7-6-33-15,9 13-24 0,-19-21-75 0,34 26-397 16,-31-8-36-16,4 1 80 0</inkml:trace>
  <inkml:trace contextRef="#ctx0" brushRef="#br2" timeOffset="302146.8284">10985 13014 1412 0,'6'45'438'0,"-40"-22"-328"0,17-8-59 0,17-15-25 15,-17 16-16-15,17-16-10 0,0 0 0 0,17 4 0 16,0-8 0-16,7-5 0 0,8-5 0 0,9-4 0 15,3-6-23-15,16 13-112 0,-30-22-521 16,30 15 2-16,-12-11 76 0</inkml:trace>
  <inkml:trace contextRef="#ctx0" brushRef="#br2" timeOffset="304830.2385">11830 12684 1558 0,'-8'-23'317'0,"8"23"-300"0,24-22-6 16,-7 10 6-16,5 1-1 0,0 0 4 0,2 0-6 15,-2 2-1-15,-1 0-7 0,-1 2 2 16,0 2-7-16,-2 2 4 0,-18 3-3 0,29-5-1 16,-29 5-1-16,22 2-2 0,-22-2 2 0,0 0-1 15,0 0 3-15,18 21 0 0,-18-21 1 0,-3 25-2 16,-3-7 3-16,-5 3-7 0,-3 2-8 0,-3 2 26 15,-3 3-26-15,-3 0 27 0,-2 0-12 0,2-2-7 16,2 0 10-16,4-5-7 0,4-3 6 16,13-18-5-16,-10 21 0 0,10-21-2 0,0 0-2 15,26 15 0-15,-26-15 2 0,34 0 4 16,-13-4 1-16,5 0 1 0,4-2-3 0,2 0 0 16,1 3-1-16,0-2 0 0,-3 1-1 0,0 2 0 15,-4 2 0-15,-1 2 0 0,-6 4 0 0,-19-6 0 16,23 21 0-16,-23-21 0 0,3 35 0 0,-11-13 0 15,-4 2 0-15,-7 1 0 0,-6 3 0 16,0 0 0-16,-3 0 0 0,-2-1 0 0,-1 1 0 16,-2-2 0-16,4-2 0 0,5-6 0 0,6-4 0 15,18-14 0-15,-20 14 0 0,20-14-3 0,0 0-70 16,24 5-162-16,-9-26-429 0,14 8 48 0,-7-14 161 16</inkml:trace>
  <inkml:trace contextRef="#ctx0" brushRef="#br2" timeOffset="305142.7005">12646 12654 1644 0,'0'0'93'16,"0"0"-35"-16,0 0-5 0,0 0-9 0,0 0 0 15,0 0-9-15,0 0-4 0,0 0-24 16,-8 20 10-16,8-20-19 0,-16 29 25 0,5-9-23 16,-2 3 0-16,-2 2 0 0,0-1 0 0,1 3 0 15,-1-3 0-15,4-2 0 0,3-3 0 0,4-2 0 16,4-17 0-16,4 27 0 0,-4-27 0 16,22 17 0-16,-3-14 0 0,5-2 0 0,7-3 0 15,7-5 0-15,5-4 0 0,6-5 0 0,3-3 0 16,2-3 0-16,3 0 0 0,0-2 0 0,0 2 0 15,-3-3-3-15,-2 5-59 0,-12-11-47 0,19 23-446 16,-33-18-91-16,2 12 32 0</inkml:trace>
  <inkml:trace contextRef="#ctx0" brushRef="#br2" timeOffset="305330.1753">12947 12695 1983 0,'-26'23'61'0,"3"2"-58"0,2 4-3 15,4 3 0-15,1-1 0 0,3 2 0 0,1-1 0 16,1 0 0-16,1-3 0 0,4-1 0 16,3-3 0-16,1-2 0 0,7-1 0 0,0-5 0 15,-5-17 0-15,23 24-20 0,0-7-92 0,-18-37-214 16,28 28-306-16,-12-14 11 0,10 0 286 0</inkml:trace>
  <inkml:trace contextRef="#ctx0" brushRef="#br2" timeOffset="305470.7978">13206 13020 1796 0,'-14'29'251'16,"14"-29"-251"-16,0 0 0 0,-17-12 0 0,17 12 0 16,-3-17 0-16,3 17 0 0,3-19-24 0,-17-18-260 15,14 37-375-15,14-30 25 0,-14 30 189 0</inkml:trace>
  <inkml:trace contextRef="#ctx0" brushRef="#br2" timeOffset="305877.0079">13844 12546 1204 0,'0'0'613'0,"0"0"-558"0,-23 23-19 0,5-16 0 15,0 9-2-15,-6 1-3 0,-1 6 1 16,-4 1-26-16,-5 6-6 0,0 2 0 16,1 3 0-16,-1 2 0 0,5 3 0 0,-1-1 0 15,5 1 0-15,3-1 0 0,5-3 0 0,6-2 0 16,5-5 0-16,6-5 0 0,3-4 0 0,8-1 0 15,-11-19 0-15,36 26 0 0,-13-17 0 0,4-5 0 16,1-1 0-16,4-3 0 0,2-5 0 0,0-1 0 16,1-4 0-16,-6-1 0 0,-6-1 0 0,-5 0 0 15,-18 12 0-15,21-20 0 0,-21 20 0 16,0-22 0-16,0 22 0 0,-16-19 0 0,16 19 0 16,-27-20 0-16,10 9 0 0,-1 2 0 0,0-3 0 15,1 1 0-15,0-1 0 0,17 12 0 16,-21-22 0-16,21 22 0 0,-2-17-50 0,2 17-79 15,0 0-353-15,20-12-136 0,-20 12 15 0,27-27 439 16</inkml:trace>
  <inkml:trace contextRef="#ctx0" brushRef="#br2" timeOffset="307470.6802">14261 12247 864 0,'28'18'350'0,"-48"-36"64"0,20 18-332 0,0 0-32 16,0 0-6-16,0 0-10 0,0 0-4 0,0 0-9 15,0 0-6-15,-20 14-7 0,20-14 2 0,-5 19-7 16,5-19 3-16,-7 31-5 0,3-12 4 0,2 0-6 16,2-1 7-16,1 0-7 0,-1-18 5 0,7 28-3 15,-7-28 3-15,15 18-3 0,-15-18 3 16,18 9 0-16,-18-9 2 0,22 1 3 15,-22-1 2-15,22-7 4 0,-22 7-4 0,21-15 2 16,-21 15-3-16,15-19-1 0,-15 19-5 0,13-28-4 16,-9 11 0-16,-4 17 0 0,7-32 0 0,-7 32 0 15,-3-29 0-15,3 29-3 0,-11-20 0 0,11 20 1 16,-17-9-2-16,17 9 1 0,-21-1-4 0,21 1 1 16,-19 4-10-16,19-4-20 0,0 0-56 15,6 17-397-15,-6-17-146 0,0 0-2 0,0 0 524 16</inkml:trace>
  <inkml:trace contextRef="#ctx0" brushRef="#br2" timeOffset="310070.8021">15725 7167 602 0,'0'0'36'0,"0"0"-18"0,0 0 1 15,0 0 21-15,0-17 10 0,0 17 15 0,0 0-6 16,0 0-2-16,0 0-10 0,-2-17 6 15,2 17-2-15,0 0 12 0,0 0-34 0,0 0-70 16,0 0-22-16,0 0-5 0,17 0 104 0,-17 0 78 16,0 0 12-16,0 0-11 0,0 0-81 0,0 0-22 15,0 0-6-15,0 0-1 0,0 0-2 0,0 0-3 16,0 0 0-16,0 0-3 0,0 0 0 16,0 0 1-16,0 0 0 0,0 0 1 0,0 0 1 15,0 0 0-15,0 0 1 0,0 0 2 0,0 0-1 16,0 0 6-16,0 0 5 0,0 0 8 0,0 0 6 15,0 0 4-15,0 0-2 0,0 0-4 0,0 0-2 16,0 0-5-16,0 0 0 0,0 0-4 0,0 0 0 16,0 0-4-16,0 0-1 0,0 0-2 15,0 0-1-15,0 0 2 0,0 0-1 16,0 0 2-16,0 0 3 0,0 0 1 0,17 6 1 16,-17-6 0-16,0 0 1 0,0 0-2 0,0 0 4 15,18 1-3-15,-18-1 0 0,0 0-4 0,0 0-2 16,20 4-3-16,-20-4 0 0,0 0-3 0,0 0-2 15,18 6 0-15,-18-6-2 0,0 0 2 0,0 0 0 16,0 0 1-16,17 18 2 0,-17-18-3 16,0 0 0-16,0 0-1 0,9 20 2 0,-9-20-1 15,0 0 2-15,8 19-2 0,-8-19 1 0,0 0-1 16,0 0 2-16,24 19-2 0,-24-19 0 16,17 8 0-16,-17-8 1 0,24 7-1 0,-24-7 1 15,26 6-2-15,-26-6 1 0,28 7 0 0,-28-7 1 16,28 7-2-16,-28-7 2 0,28 9-4 0,-28-9 3 15,27 10-1-15,-27-10 2 0,27 14-1 16,-27-14 1-16,24 15-2 0,-24-15 2 0,22 20-3 16,-22-20 3-16,22 20-1 0,-22-20 1 0,19 20-2 15,-19-20 3-15,22 20-5 0,-22-20 5 0,27 21-3 16,-27-21 2-16,29 20-2 0,-29-20 4 0,30 20-4 16,-12-12 2-16,0 2-2 0,0 0 1 0,1 0-1 15,2 1 3-15,0-1-4 0,-1 1 1 16,2 0 1-16,0 1 2 0,3 0-3 0,-2 0 5 15,-1 3-8-15,-1-2 6 0,1 1-5 16,-1 2 5-16,1-3-5 0,-1 2-13 0,0-2 39 16,3 2-39-16,-3-1 39 0,1 1-21 0,0 0-4 15,0 0 4-15,-1-1-2 0,3 2 3 0,-1-1-5 16,2 0 5-16,0 1-5 0,1-1 5 0,-1-1-4 16,1-1 5-16,-1 1-8 0,2 0 6 15,1 1-5-15,0-1 5 0,2 2 0 0,1 1 1 16,2 1-3-16,-2-1 4 0,2-1-6 0,0-2 6 15,1 1-6-15,1 1 4 0,3-2-4 0,0 2 4 16,1-1-5-16,1 2 4 0,-1 0-4 0,2 1 5 16,-1 2-5-16,1-1 7 0,1-1-5 15,0 2 4-15,1-1-6 0,-3 4-16 0,1 0 36 16,1 1-35-16,-2 2 36 0,2-5-15 16,0 2-7-16,0 0 7 0,1 0-6 0,2 1 5 15,-1 1-4-15,1-1 7 0,0-1-5 0,1 1 7 16,1 0-6-16,0 4 7 0,0-3-7 0,0 2 7 15,2 0-10-15,2-3 8 0,3 1-6 0,-1 1 5 16,2-2-3-16,1 2 2 0,-1 1-6 0,2 1 5 16,-1-3-7-16,-2 4-11 0,2-1 31 15,0 1-30-15,0 1 29 0,1-1-10 0,0 0-7 16,2 2 5-16,-2-1-5 0,0 0 5 0,-2 0-9 16,-3 2 11-16,-1 0-9 0,-1 0 9 0,1 0-9 15,-2 0 7-15,1-2-5 0,-2 0 7 16,2 1-6-16,1-1 9 0,0 0-8 0,-1-2-13 15,1-1 31-15,0-1-33 0,2 0 30 0,-2-1-11 16,-3-1-8-16,0-2 8 0,-2 0-7 16,0-3 3-16,-1 0-6 0,-1-2 0 0,-3-2-8 15,0-2-1-15,-3-1-7 0,-2-3-4 0,-1 4-16 16,-11-14-36-16,16 24-119 0,-40-23-373 0,39 1-13 16,-39-1 130-16</inkml:trace>
  <inkml:trace contextRef="#ctx0" brushRef="#br2" timeOffset="311226.9471">16510 6579 334 0,'0'0'106'0,"0"0"46"0,0 0 18 16,-4-25 15-16,4 25-19 0,0 0-12 0,0 0-31 16,-6-26-14-16,6 26-15 15,0 0-17-15,0 0-11 0,-5-20-15 0,5 20-7 16,0 0-9-16,0 0-4 0,-20-19-8 0,20 19-4 15,0 0-5-15,0 0-2 0,-21-13-1 0,21 13-1 16,0 0-1-16,0 0-1 0,-20-3 0 0,20 3 0 16,0 0 0-16,0 0-1 0,0 0-1 0,0 0-2 15,0 0-2-15,0 0-1 0,0 0-1 16,0 0 0-16,0 0 0 0,0 0 0 0,0 0 0 16,0 0 0-16,0 0 0 0,0 0 0 0,25-5 0 15,-5 10 0-15,5 2 0 0,3 2 0 16,0 4 0-16,-2 0 0 0,1 5 0 0,0 3 0 0,0 3 0 15,-3 1 0-15,-2 3 0 0,-3 3 0 16,-3 2 0-16,-4 1 0 0,-1 2 0 0,-5 2 0 16,-3 2 0-16,-3 4 0 0,-6 4 0 15,-4 2 0-15,-5-1 0 0,-3 1 0 0,-1-2 0 16,-3-4 0-16,0 0 0 0,-1-7 0 0,2-3 0 16,2-6 0-16,5-6 0 0,14-22 0 0,-15 26 0 15,15-26-20-15,0 0-65 0,-8-18-168 0,29 15-376 16,-15-21 8-16,15-2 183 0</inkml:trace>
  <inkml:trace contextRef="#ctx0" brushRef="#br2" timeOffset="312055.0539">17524 6736 1504 0,'4'-31'80'0,"-4"31"-22"0,3-17-3 16,-3 17-9-16,0 0-9 0,3-23-11 0,-3 23-8 15,-9-18-7-15,9 18 0 0,-14-17-6 0,14 17 3 16,-21-15-2-16,21 15 5 0,-25-8 1 0,25 8 3 15,-31-4 1-15,13 4 1 0,-2 5 1 0,0 0-2 16,-1 5 3-16,-1 2-6 0,1 3 4 0,0 0-4 16,1 4 2-16,1 2-15 0,2 2 0 15,1 2 0-15,1-1 0 0,2 5 0 16,2 0 0-16,2 3 0 0,5 0 0 0,1 1 0 16,4-3 0-16,4-2 0 0,5-4 0 0,5-3 0 15,3-4 0-15,6-4 0 0,7-2 0 0,3-5 0 16,6-4 0-16,3-5 0 0,5-4 0 0,3-5 0 15,1-4 0-15,1-6 0 0,-2-1 0 0,-2-7 0 16,-5 0 0-16,-2-4 0 0,-7-1 0 16,-6 1 0-16,-3-3 0 0,-6 2 0 0,-1-1 0 15,-7 0 0-15,-4 3 0 0,-4 4 0 0,-5 3 0 16,-8 0 0-16,-3 3 0 0,-3 1 0 0,-3 2 0 16,-3 4 0-16,0 3 0 0,-5 4 0 0,-1 8 0 15,-2 5 0-15,-1 7 0 0,-1 7 0 16,2 5 0-16,-1 6 0 0,2 5 0 0,2 2 0 15,4 1 0-15,6-1 0 0,6-3 0 16,7-2 0-16,8-7 0 0,10-1 0 0,9-5 0 16,8-1 0-16,3-4 0 0,9-2 0 0,-3-10-17 15,22 22-427-15,-28-31-221 0,18 14 36 0,-18-10 338 16</inkml:trace>
  <inkml:trace contextRef="#ctx0" brushRef="#br2" timeOffset="312450.3186">18069 6951 1628 0,'0'0'219'16,"0"0"-191"-16,-22-2-5 0,22 2-3 0,0 0 2 15,0 0-5-15,-21 12-7 0,21-12-5 16,0 0-1-16,-19 27 0 0,19-27 2 0,-10 22 3 15,10-22 0-15,-5 26-16 0,5-26 32 0,4 28-33 16,-4-28 30-16,12 24-17 0,-12-24-5 0,22 21 2 16,-22-21-2-16,33 13-1 0,-12-12-1 0,3-1 2 15,3-2-5-15,2-4-3 0,4-2-9 16,-2-7-29-16,11 10-54 0,-27-31-369 0,28 24-158 16,-17-13 10-16,3 1 467 0</inkml:trace>
  <inkml:trace contextRef="#ctx0" brushRef="#br2" timeOffset="312590.9498">18306 6897 1856 0,'-30'28'103'15,"10"-4"-64"-15,0 4-18 0,4 0-17 0,0 2 20 16,5 1-24-16,4-2 0 0,2 3 0 0,2-4 0 16,5-2 0-16,4 0 0 0,1-5 0 0,6 2-26 15,-13-23-136-15,27 26-499 0,-27-26 9 0,27 24 107 16</inkml:trace>
  <inkml:trace contextRef="#ctx0" brushRef="#br0" timeOffset="455824.1528">18795 6811 1554 0,'0'0'265'0,"0"0"-215"0,0 0-4 16,-23-14-6-16,23 14-13 0,0 0-1 0,-7-20-7 15,7 20 1-15,0 0-20 0,21-20 0 0,-1 11 0 16,7-3 0-16,8-1 0 0,12-2 0 0,8-2 0 16,10 3 0-16,1-2 0 0,7 4 0 0,-3 0 0 15,-1 4 0-15,-3-2 0 0,-5 5 0 0,-8 0 0 16,-6 4 0-16,-5 1 0 0,-7 2 0 16,-7 0-6-16,-1 9-71 0,-27-11-173 0,20 4-397 15,-20-4 18-15,-3 21 192 0</inkml:trace>
  <inkml:trace contextRef="#ctx0" brushRef="#br0" timeOffset="455996.0152">18819 7111 2047 0,'0'0'0'0,"-19"16"0"0,19-16 0 0,0 0 0 15,18 13 0-15,8-10 0 0,6-5 0 0,9-3 0 16,5-3 0-16,5-3 0 0,4-2 0 0,8 0 0 15,-1-7-34-15,13 18-98 0,-26-25-500 0,28 19-7 16,-15-10 30-16</inkml:trace>
  <inkml:trace contextRef="#ctx0" brushRef="#br0" timeOffset="456466.1844">20825 6511 2044 0,'-22'-5'3'0,"-16"10"-3"0,2 4 0 16,0 2 0-16,3 2 0 0,2 3 0 0,-2 1 0 15,0 2 0-15,0 1 0 0,3 2 0 0,4 2 0 16,6-2 0-16,6 0 0 0,8-3 0 0,8-1 0 16,6 1 0-16,-8-19 0 0,35 29 0 15,-7-17 0-15,8-4 0 0,6-1 0 0,7-3 0 16,3-2 0-16,2 1 0 0,3-3 0 0,-3 0 0 15,2 1 0-15,-3 0 0 0,-7 3 0 0,-4 1 0 16,-5 2 0-16,-10 2 0 0,-5 4 0 16,-22-13 0-16,18 32 0 0,-17-10 0 0,-6 2 0 15,-3 4 0-15,-7 1 0 0,-6 3 0 0,-3 2 0 16,-4-2 0-16,-5 1 0 0,-1 0 0 16,0-6 0-16,0-1 0 0,1-4 0 0,7-3 0 15,0-7 0-15,26-12-68 0,-43 0-371 0,43 0-222 16,0 0 23-16,-1-25 398 0</inkml:trace>
  <inkml:trace contextRef="#ctx0" brushRef="#br0" timeOffset="456656.4017">20982 6523 2047 0,'0'0'0'16,"0"0"0"-16,0 0 0 0,0 0 0 0,0 0 0 15,0 0 0-15,34 10 0 0,-10-12 0 0,8-6 0 16,9 0 0-16,8-5 0 0,9 0 0 16,6-3 0-16,6 2 0 0,-3-9-80 0,24 35-256 15,-33-31-312-15,15 19 0 0,-12-5 314 0</inkml:trace>
  <inkml:trace contextRef="#ctx0" brushRef="#br0" timeOffset="457093.8351">22194 6481 2047 0,'-21'-8'0'0,"-1"-3"0"15,2 0 0-15,-2 0 0 0,-2 2 0 0,-1 1 0 16,-2 3 0-16,2 2 0 0,-1 3 0 0,0 3 0 16,-1 4 0-16,-1 4 0 0,0 4 0 0,0 2 0 15,0 4 0-15,1 5 0 0,2-1 0 16,3 4 0-16,4 0 0 0,4-4 0 15,9 2 0-15,7-2 0 0,6-4 0 0,10 3 0 16,8-4 0-16,8-2 0 0,5-2 0 0,7-3 0 16,9-2 0-16,6 2 0 0,3-2 0 0,3 2 0 15,-4 2 0-15,-6-1 0 0,-3 3 0 0,-7 3 0 16,-8-2 0-16,-7 4 0 0,-9-1 0 0,-10 4 0 16,-7 2 0-16,-9 2 0 0,-7 3 0 15,-7-1 0-15,-5 1 0 0,-6-1 0 0,-4-3 0 16,-2-3 0-16,-2-2 0 0,-3-2 0 0,1-3 0 15,-2-3 0-15,4-7 0 0,3-3 0 0,7-5 0 16,6-6 0-16,20 6 0 0,-22-24 0 16,19 3 0-16,8-9 0 0,5-10 0 0,7-6 0 15,5-7 0-15,7-7 0 0,5 1 0 0,4-6 0 16,2 0 0-16,0 2 0 0,1-1 0 16,2 7 0-16,-3 2 0 0,-1 12 0 0,-6 7 0 15,-4 9 0-15,-6 4 0 0,-2 12-11 0,-26-26-404 16,5 37-261-16,0 0 44 0,0 0 320 0</inkml:trace>
  <inkml:trace contextRef="#ctx0" brushRef="#br0" timeOffset="457281.2918">22794 6920 2047 0,'13'-21'0'16,"-13"21"0"-16,-9-24 0 0,9 24 0 16,-1-31 0-16,4 14 0 0,-2 0 0 0,-1 17 0 15,-3-47-151-15,3 47-510 0,14-34 0 0,-14 34 88 16</inkml:trace>
  <inkml:trace contextRef="#ctx0" brushRef="#br0" timeOffset="457546.8857">23298 6500 1865 0,'-35'35'182'16,"0"-20"-182"-16,1 2 0 0,6 1 0 0,2 0 0 15,4 2 0-15,4-1 0 0,2 4 0 16,4 0 0-16,6 3 0 0,5 2 0 0,7 1 0 15,7 0 0-15,7-3 0 0,9-2 0 0,7-1 0 16,9-4 0-16,9-2 0 0,7-4 0 0,4-4 0 16,6-1 0-16,-4-4 0 0,5 1 0 15,-7-8 0-15,1 1 0 0,-5-13-46 0,3 19-123 16,-37-29-421-16,26 15 1 0,-25-14-1 0</inkml:trace>
  <inkml:trace contextRef="#ctx0" brushRef="#br0" timeOffset="457718.771">23790 6555 1945 0,'-77'70'102'0,"31"-19"-102"15,-2 1 0-15,3 3 0 0,5-1 0 16,2-4 0-16,3-1 0 0,5-3 0 0,7-4 0 16,7-2 0-16,9-7 0 0,7-3 0 15,8-4 0-15,3-5 0 0,10 2 0 0,-1-11 0 16,23 29-300-16,-21-42-343 0,24 12-18 0,-12-14 219 15</inkml:trace>
  <inkml:trace contextRef="#ctx0" brushRef="#br0" timeOffset="458203.1143">24705 6193 1764 0,'-20'-8'147'0,"20"8"-104"0,-22 2-26 0,22-2-3 16,-36 21 4-16,18-2 6 0,-5 4-4 15,0 4-20-15,-4 3 0 0,4 3 0 0,3 2 0 16,2 2 0-16,6-1 0 0,4 1 0 0,5-6 0 16,5-2 0-16,5-3 0 0,5-5 0 0,6-1 0 15,5-5 0-15,7-3 0 0,2-4 0 16,5-6 0-16,2-3 0 0,0-8 0 0,2-1 0 15,-1-5 0-15,-3-3 0 0,-4-5 0 0,-4-1 0 16,-5-4 0-16,-3-1 0 0,-7 0 0 0,0 1 0 16,-11 0 0-16,-3 3 0 0,-6-3 0 0,-3 3 0 15,-4 0 0-15,-2 4 0 0,-4 4 0 0,0 5 0 16,-1 7 0-16,-3 4 0 0,1 5 0 0,-3 2 0 16,5 5 0-16,0-6 0 15,21 34-385-15,-21-39-273 0,22 18 28 0,-2-18 257 16</inkml:trace>
  <inkml:trace contextRef="#ctx0" brushRef="#br0" timeOffset="458359.3177">25212 6566 2047 0,'0'0'0'0,"0"0"0"0,-35-2 0 16,16-1 0-16,2-4 0 0,-3-4 0 0,1-3 0 15,-1-3 0-15,2 1 0 0,0-9 0 16,8 7 0-16,-4-12 0 0,14 30-171 0,-22-34-502 0,19 12-5 15,-16-8 154-15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43:49.238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1150 15047 1333 0,'0'0'89'0,"27"-21"-41"16,-27 21-44-16,0 0-3 0,0 0 20 0,0 0 8 15,0 0 8-15,0 0 5 0,-5 32-17 0,-3-8 2 16,-7 3-8-16,3 7 10 0,-6-2 19 16,3 9-31-16,-7-6 51 0,7 6-37 0,-4-4 8 15,7 1 8-15,-2-2-25 0,6-3 10 0,3-7-11 16,5-7-3-16,0-19-18 0,24 18 0 0,1-20 0 15,9-5 0-15,11-9 0 0,7-8 0 16,9-10 0-16,3-7 0 0,7-6 0 0,2-3 0 16,0 0 0-16,0 1 0 0,-1 3 0 0,-7 0-20 15,1 13-103-15,-38-14-530 0,23 17 10 0,-19-8 36 16</inkml:trace>
  <inkml:trace contextRef="#ctx0" brushRef="#br0" timeOffset="218.8294">1853 14838 1483 0,'-6'28'437'15,"-15"-22"-402"-15,4 5-12 0,17-11-7 0,-29 16-4 16,29-16-3-16,-19 21-1 0,19-21-6 0,-21 33 1 16,8-9-5-16,-3 5 5 0,-1 6-6 15,-1 6 8-15,-2 5-12 0,-2 4-8 0,2-1 19 16,1 2-21-16,3-3 26 0,7 0-3 0,5-5-18 15,7-8-1-15,11-2-23 0,4-14-12 0,16 3-36 16,-9-35-127-16,23 15-414 0,-3-13 6 0,9-7 257 16</inkml:trace>
  <inkml:trace contextRef="#ctx0" brushRef="#br0" timeOffset="547.0846">2503 14857 1826 0,'0'0'57'0,"-11"-18"-27"15,11 18-16-15,-31-13-4 0,31 13 1 0,-33 2 1 16,16 8 2-16,-2 7-6 0,-3 4 5 0,-1 8-8 16,0 4 5-16,0 8-9 0,0 3 10 15,2 4-7-15,4 2-4 0,2-3 21 16,7 1-21-16,3-5 0 0,5-3 0 0,6-9 0 16,6-7 0-16,6-6 0 0,8-6 0 0,4-7 0 15,4-7 0-15,4-9 0 0,2-7 0 0,5-9 0 16,3-9 0-16,0-5 0 0,0-8 0 0,-1-4 0 15,-3-2 0-15,-3-2 0 0,-2 1 0 0,-6 3 0 16,-5 1 0-16,-11 7 0 0,-9 8 0 16,-10 4 0-16,-10 10 0 0,-9 2 0 0,-8 2 0 15,-6 8 0-15,-4 3 0 0,-1 8 0 0,-2 7 0 16,1 9 0-16,0 7 0 0,2 6 0 0,2 3 0 16,6 2 0-16,3 0 0 0,9-2 0 0,7-12-44 15,22 18-139-15,-10-38-494 0,27 20 19 0,-2-19 174 16</inkml:trace>
  <inkml:trace contextRef="#ctx0" brushRef="#br0" timeOffset="2070.6185">3599 14764 986 0,'0'0'97'16,"0"0"-21"-16,20-13-15 0,-20 13 5 0,0 0 0 15,6-23-2-15,-6 23-18 0,0 0-11 16,0 0-12-16,0 0-3 0,0 0 8 0,0 0 9 15,0 0 10-15,0 0-8 0,0 0-9 0,0 0-15 16,0 0-2-16,7 24-2 0,-7-7 8 0,-2 2-2 16,4 4 7-16,-3 0-4 0,5 6 2 0,-3 3-13 15,3 1 6-15,-2 3-15 0,2 0 9 16,-3 0-8-16,0 0 6 0,0 2-9 0,-2-2-13 16,1-1 30-16,-1-5-32 0,-2-2 31 15,2-5-23-15,2-1-26 0,-1-22-29 0,8 38-77 16,-30-47-281-16,22 9-201 0,0 0 54 0,0 0 535 15</inkml:trace>
  <inkml:trace contextRef="#ctx0" brushRef="#br0" timeOffset="2258.169">3562 14982 1638 0,'-5'24'314'16,"5"-24"-276"-16,0 0-18 0,0 0-5 15,0 0 0-15,29 14-8 0,-8-15-7 0,2-5 0 16,4-2 0-16,2-3 0 0,1-4 0 0,3 0 0 16,0-2 0-16,2-2 0 0,-1-2 0 15,4 7-82-15,-28-9-543 0,26 10-58 0,-14-6 27 16</inkml:trace>
  <inkml:trace contextRef="#ctx0" brushRef="#br0" timeOffset="7129.7961">5180 14462 882 0,'0'0'239'0,"-6"-23"-84"0,6 23-33 15,0 0-31-15,-19-12-19 0,-1 2-12 0,20 10-11 16,-36-4-4-16,18 7-10 0,-9-5-2 0,3 7 0 16,-6-1-1-16,5 4-1 0,-4-2 0 0,3 5-3 15,-3-3-1-15,6 1-3 0,-1 1-8 16,5 0-5-16,2-2-2 0,17-8-3 0,-23 22-5 16,23-22 2-16,-13 25-4 0,13-25-17 0,-5 29 33 15,6-11-30-15,4 1 29 0,0 0-7 0,3 3-7 16,3-2 4-16,0 0-4 0,4-2 0 0,-15-18 0 15,32 26 1-15,-15-17-1 0,3-3 2 0,1-3-1 16,1-3 1-16,1-2-2 0,1-4 0 0,-1-1 0 16,0-4 0-16,1-2 0 15,-1-4 0-15,-1-3 0 0,-1-1 0 0,0-2 0 16,0-2 0-16,-1 2 0 0,-1-1 0 0,-2 1 0 16,-3 4 0-16,0 2 0 0,-14 17 0 0,18-19 0 15,-18 19 0-15,0 0 0 0,0 0 0 0,0 19 0 16,-6 1 0-16,-3 12 0 0,-4 4 0 0,-4 8 0 15,-4 5 0-15,-4 3 0 0,-1 4 0 16,-2 3-1-16,-2 0 2 0,2 1-10 0,2-6 10 16,6-3-16-16,3-7 2 0,10-7-32 0,1-16-12 15,19 5-35-15,-13-26-249 0,20-11-287 0,3 4-2 16,7-11 413-16</inkml:trace>
  <inkml:trace contextRef="#ctx0" brushRef="#br0" timeOffset="7489.3018">5785 14486 1808 0,'-26'19'35'16,"-2"2"-17"-16,0 7-19 0,-3-1 40 0,2 11-30 16,-5-2 34-16,1 9-8 0,0 0-19 15,2-1 11-15,3 2-11 0,5 2-14 0,4-3-2 16,6-2 0-16,4-3 0 0,7-6 0 15,9-4 0-15,5-5 0 0,6-4 0 0,7-7 0 16,3-5 0-16,6-6 0 0,3-7 0 0,6-7 0 16,3-10 0-16,2-6 0 0,1-5 0 0,-1-6 0 15,-2-4 0-15,-2-4 0 0,-3-4 0 0,-3 2 0 16,-5-1 0-16,-4-1 0 0,-7 3 0 16,-8 4 0-16,-8 7 0 0,-10 5 0 0,-10 0 0 15,-6 5 0-15,-10 3 0 0,-1 2 0 0,-3 7 0 16,-2 1 0-16,2 4 0 0,0 4 0 0,0 9 0 15,4 3 0-15,1 5 0 0,3 4 0 0,7 1 0 16,4 0 0-16,9 3 0 0,6-20-64 0,8 44-79 16,-8-44-520-16,9 22 15 0,9-15 120 15</inkml:trace>
  <inkml:trace contextRef="#ctx0" brushRef="#br0" timeOffset="7958.2594">6716 14480 1791 0,'0'0'44'16,"0"0"-14"-16,-6-18-5 0,6 18 1 0,0 0-2 16,0 0 4-16,0 0-6 0,0 0 2 0,0 0-2 15,0 0-11-15,0 0-11 0,5 31 0 0,-5-7 0 16,0 5 0-16,-1 5 0 0,-4 4 0 0,1 3 0 16,-2 4 0-16,2 0 0 0,-1 1 0 0,-3-2 0 15,3-3 0-15,-2-2-2 0,4-3-33 16,-2-7-5-16,6 4-32 0,-1-33-19 0,13 55-186 15,-13-55-353-15,8 20 45 0,-8-20 271 0</inkml:trace>
  <inkml:trace contextRef="#ctx0" brushRef="#br0" timeOffset="8130.236">6640 14688 1903 0,'-38'6'69'0,"38"-6"-14"0,-23 7-35 16,23-7-20-16,0 0 0 0,0 0 0 0,0 0 0 15,-13 18 0-15,13-18 0 0,0 0 0 0,23 14 0 16,-23-14 0-16,34 6 0 0,-11-5 0 0,4-2 0 16,3-3 0-16,3 0 0 0,1-3 0 0,4 6-10 15,-12-26-175-15,17 25-500 0,-14-10 30 16,6 5 144-16</inkml:trace>
  <inkml:trace contextRef="#ctx0" brushRef="#br0" timeOffset="10578.5887">8282 14135 1509 0,'0'0'78'0,"0"0"-27"0,0 0-13 15,-22-1-8-15,22 1 0 0,-22 6-4 16,22-6-3-16,-33 13-3 0,13 1 7 0,-6-1-5 16,1 6 6-16,-6 2-7 0,0 5 3 0,-1 2-10 15,0 6 11-15,0 1-9 0,4 7 3 0,0 4-5 16,4 5-18-16,2 5 20 0,3 2-20 0,2 1 15 16,5-1 0-16,2-3-12 0,4-3 4 0,4-6-3 15,6-4 0-15,5-5 0 0,3-6 0 16,5-7 0-16,5-2 0 0,2-8 0 0,4-1 0 15,2-5 0-15,3-7 0 0,0-4 0 0,0-5 0 16,-3-5 0-16,-3-2 0 0,-4-2 0 0,-3-2 0 16,-5-5 0-16,-1-3 0 0,-6-2 0 15,-2-2 0-15,-3-1 0 0,-6 0 0 0,-4 0 0 0,-5 3 0 16,-5 4 0-16,-5 2 0 0,-6 3 0 16,-4 5 0-16,-2 3 0 0,-2 3 0 15,1 5 0-15,1 4 0 0,4 5 0 0,4 1 0 16,5 2-19-16,3-4-21 0,18-4-31 0,-23 4-57 15,46 14-380-15,-23-18-102 0,0 0-6 0</inkml:trace>
  <inkml:trace contextRef="#ctx0" brushRef="#br0" timeOffset="10896.9857">8644 14366 1838 0,'0'0'30'0,"0"0"-15"16,0 0 1-16,-16-18 2 0,16 18 6 0,0 0 1 0,0 0 0 15,-18-12-5-15,18 12-2 0,0 0-6 0,-21 8-6 16,21-8-6-16,-17 21 0 0,9-4 0 0,-1 3 0 16,1 6 0-16,0 0 0 0,4 2 0 0,1 1 0 15,4-2 0-15,7-3 0 0,1 0 0 0,8-4 0 16,3-1 0-16,4-2 0 0,4-4 0 0,2-6 0 15,5-4 0-15,0-4 0 16,3-5 0-16,-1-2 0 0,1-4 0 0,0-1 0 16,-4-4 0-16,2-1-3 0,-5-2-14 0,-2 2-39 15,-6-7 18-15,4 8-40 0,-14-17-36 0,23 32-168 16,-38-25-304-16,17 4 22 0,-15 23 256 0</inkml:trace>
  <inkml:trace contextRef="#ctx0" brushRef="#br0" timeOffset="11053.3252">9062 14246 1575 0,'-35'11'138'0,"22"21"-36"0,-17-8-30 0,10 10-9 16,-6-3-20-16,3 3-9 0,1 2-14 0,4 3-20 15,1 0 0-15,1-1 0 0,5 0 0 16,4-4 0-16,3-4 0 0,4 0 0 0,4-4 0 16,3-2 0-16,4-2 0 0,1-5 0 15,7 1-3-15,-19-18-74 0,45 41-169 0,-45-41-414 16,45 8 2-16,-20-7 256 0</inkml:trace>
  <inkml:trace contextRef="#ctx0" brushRef="#br0" timeOffset="11240.942">9230 14681 2047 0,'-30'9'0'0,"5"-2"0"15,7-3 0-15,18-4 0 0,-19 1 0 0,19-1 0 16,0 0 0-16,0 0 0 0,0 0-56 0,-11-41-356 16,11 41-283-16,27-31 41 0,-8 10 425 0</inkml:trace>
  <inkml:trace contextRef="#ctx0" brushRef="#br0" timeOffset="11694.1504">9836 14256 1719 0,'0'0'63'16,"0"0"-12"-16,0 0-3 0,-20-11-6 0,20 11-7 15,-22 9-9-15,4 3-5 0,-3 2-2 16,-3 6-7-16,-3 4-1 0,-1 4-11 0,-2 7 0 16,0 3 0-16,-2 3 0 0,2 4 0 0,2 0 0 15,2 1 0-15,4 0 0 0,6-1 0 16,4-4 0-16,5-3 0 0,3-2 0 0,6-5 0 16,5-2 0-16,5-4 0 0,5-4 0 0,6-5 0 15,3-5 0-15,8-8 0 0,2-4 0 0,6-7 0 16,3-7 0-16,2-3 0 0,0-5 0 15,-5-1 0-15,-5-4 0 0,-7 1 0 0,-7 2 0 16,-11-1 0-16,-7 4 0 0,-9 0 0 0,-6 2 0 16,-5 1 0-16,-5 1 0 0,-2 1 0 0,-2 1 0 15,-2 3 0-15,-3 1 0 0,0 1 0 0,1 2 0 16,4 5 0-16,1 1 0 0,4 7 0 16,19-4 0-16,-26 14 0 0,26-14-42 0,-11 26-29 15,11-26-106-15,0 0-494 0,0 0 50 16,7 23 157-16</inkml:trace>
  <inkml:trace contextRef="#ctx0" brushRef="#br0" timeOffset="11912.9837">10530 14202 1856 0,'-28'7'59'0,"28"-7"-14"16,-28 16-15-16,28-16 0 0,-27 29-13 0,14-8-7 16,1 5-10-16,0 3 0 0,1 3 0 0,2 4 0 15,3 2 0-15,1 6 0 0,2-1 0 16,-1 1 0-16,0 1 0 0,1-7 0 0,4 2-34 16,-3-8-26-16,11 6-58 0,-27-28-327 0,28 13-213 15,-10-23 34-15,7 18 517 0</inkml:trace>
  <inkml:trace contextRef="#ctx0" brushRef="#br0" timeOffset="12084.9422">10270 14534 2035 0,'0'0'12'0,"0"0"-12"0,0 0 0 16,0 0 0-16,0 0 0 0,0 0 0 0,0 0 0 15,0 0 0-15,17 20 0 0,1-19 0 0,8-7 0 16,8-2 0-16,10-6 0 0,7-9 0 0,8 0 0 15,3-16 0-15,37 13-592 0,-32-14-127 16,10 7 28-16</inkml:trace>
  <inkml:trace contextRef="#ctx0" brushRef="#br0" timeOffset="14523.3269">11769 13795 1216 0,'21'-30'53'16,"-8"6"-52"-16,3-3-10 0,1 1 10 15,3-5-5-15,-2 1 19 0,1 2-1 0,-4-4 23 16,4 8-4-16,-9-5 17 0,6 12-6 0,-14-2 15 16,-2 19 11-16,0 0 2 0,0 0 0 0,0 0-13 15,-12 19-15-15,-6-2-16 0,0 12 4 0,-9 4-15 16,-1 12 9-16,-4 5-8 0,1 7 12 0,-3 5-14 15,0 6-4-15,0 7 14 16,2 6-18-16,4 0-1 0,4 1-7 0,6-3 0 0,4-6 0 16,8-3 0-16,6-6 0 0,10-7 0 15,6-5 0-15,10-8 0 0,5-8-13 0,13-3-52 16,-4-22-77-16,38 13-503 0,-27-15 16 0,11-3 77 16</inkml:trace>
  <inkml:trace contextRef="#ctx0" brushRef="#br0" timeOffset="14975.2423">12498 13930 1712 0,'-17'-13'51'0,"17"13"-17"0,0 0-9 0,0 0 1 0,11-18 11 16,-11 18-3-16,0 0-5 0,0 0-8 15,-16 18-12-15,16-18-18 0,-24 29 30 0,5-7-31 16,1 1 30-16,-3 4-10 0,1 1-4 0,2 1 6 15,-1 1-3-15,5-1 1 0,0 0-10 0,5-4 0 16,4-3 0-16,4 0 0 0,4-4 0 0,-3-18 0 16,21 30 0-16,-3-19 0 0,5-2 0 0,5-1 0 15,5-3 0-15,4 0 0 0,1-3 0 16,1 1 0-16,0 0 0 0,-3 2 0 0,-4 1 0 16,-2 1 0-16,-4 4-2 0,-5-1-11 0,-4 4-8 15,-17-14 1-15,15 35-10 0,-17-14 3 0,0 4-10 16,-8-4 10-16,2 7-11 0,-9-8 7 15,2 7 6-15,-8-13-39 0,13 17-64 0,-29-32-309 16,39 1-144-16,-33 15 52 0,14-28 493 0</inkml:trace>
  <inkml:trace contextRef="#ctx0" brushRef="#br0" timeOffset="15162.8244">12503 13829 1754 0,'-34'27'239'0,"34"-27"-218"0,-16 18-17 0,16-18-5 16,0 0 0-16,25 13 3 0,-4-10 0 15,3-1-1-15,6-2-10 0,0-1-9 0,6 2-23 16,-4-11-21-16,17 19-65 0,-27-36-144 0,34 30-301 16,-15-8-46-16,1 0 316 0</inkml:trace>
  <inkml:trace contextRef="#ctx0" brushRef="#br0" timeOffset="15616.0817">13516 13855 1345 0,'-14'-31'388'15,"14"31"-328"-15,0 0-19 0,-9-17-9 16,9 17-2-16,0 0-8 0,-19-12-6 0,19 12-6 15,-18 0 0-15,18 0 1 0,-27 12 0 0,27-12 3 16,-36 27 0-16,16-9 2 0,-4 1-1 0,1 6-12 16,-3 0 6-16,2 0-9 0,2 2 0 0,2-3 0 15,3 0 0-15,6-2 0 0,5-2 0 0,6-20 0 16,0 29 0-16,0-29 0 0,20 26 0 16,-2-15 0-16,8 0 0 0,3-3 0 15,5-2 0-15,3 1 0 0,3-3 0 0,-1 2 0 0,0 3 0 16,0 2 0-16,-2 2 0 0,-4 2 0 15,-4 1 0-15,-3 3 0 0,-5 1 0 0,-7 1 0 16,-4 2 0-16,-6 0 0 0,-6 1 0 0,-3 0 0 16,-4 0 0-16,-6 0 0 0,-2-2 0 0,-2 0 0 15,-3-3 0-15,0-1 0 0,-1-5 0 16,2-6 0-16,2-6 0 0,19-1 0 0,-31-12 0 16,31 12 0-16,-22-34 0 0,14 9 0 0,3-7 0 15,3-4 0-15,2-6 0 0,3-7 0 0,2-2 0 16,4-3 0-16,1-2 0 0,5 3 0 0,2 2 0 15,1 4 0-15,3 10 0 0,-2 4 0 0,5 10-10 16,-6-2-40-16,13 27-123 0,-20-25-475 16,16 22 36-16,-27 1 59 0</inkml:trace>
  <inkml:trace contextRef="#ctx0" brushRef="#br0" timeOffset="15788.0204">14037 14133 1845 0,'0'0'-40'0,"-24"-12"-44"16,24 12-287-16,0 0-196 0,0 0-11 0,0 0 374 16</inkml:trace>
  <inkml:trace contextRef="#ctx0" brushRef="#br0" timeOffset="16044.1004">14389 13851 1257 0,'-6'29'566'0,"-11"-28"-522"0,17-1-14 15,-27 6 8-15,27-6-5 0,-25 9 2 0,25-9-8 16,-25 17-10-16,25-17-17 0,-23 24 0 0,10-7 0 15,3 1 0-15,0 5 0 0,3 0 0 0,5 1 0 16,0-2 0-16,7-3 0 0,4-1 0 0,-9-18 0 16,31 29 0-16,-6-18 0 0,4-5 0 0,6-2 0 15,6-5 0-15,3-7 0 0,6-4 0 0,1-6 0 16,5-1 0-16,-2-5 0 0,2-1 0 16,-9-7-57-16,19 31-314 0,-32-37-284 15,9 19 26-15,-21-10 295 0</inkml:trace>
  <inkml:trace contextRef="#ctx0" brushRef="#br0" timeOffset="16231.6896">14726 13712 1980 0,'-44'41'67'0,"23"-14"-67"0,3 2 0 16,2 3 0-16,5 6 0 0,3 2 0 0,-1 3 0 15,2 4 0-15,0-1 0 0,-1 1 0 0,4-3 0 16,-3-2 0-16,5-4 0 0,2-4 0 15,4-2 0-15,-1-7 0 0,14 7-79 0,-17-32-534 16,8 35-30-16,-8-35 0 0</inkml:trace>
  <inkml:trace contextRef="#ctx0" brushRef="#br0" timeOffset="16575.5938">15105 14148 1902 0,'0'0'145'0,"-17"11"-145"0,17-11 0 16,0 0 0-16,0 0 0 0,0 0 0 0,0 0 0 15,25 0 0-15,-8-1 0 0,3-3 0 0,8 1 0 16,1-2 0-16,3 0 0 0,1 0 0 16,-2 2 0-16,1-1 0 0,-2 0 0 15,3 2 0-15,-1-2 0 0,1 2 0 0,-3-3 0 16,5 8-38-16,-19-35-330 0,24 37-298 0,-20-17 16 15,7 5 326-15</inkml:trace>
  <inkml:trace contextRef="#ctx0" brushRef="#br0" timeOffset="42429.8999">16158 13772 1890 0,'-25'17'80'15,"25"-17"-66"-15,0 0-13 0,0 0-2 0,0 0 0 16,4 21 3-16,-4-21 0 0,0 0 1 0,23 11 2 16,-23-11 2-16,28 0 5 0,-5-4 1 15,3-6 4-15,7-3-14 0,3-3-3 0,2-2 0 16,1-2 0-16,4 0 0 0,0 1 0 0,-3 1 0 16,-3 2 0-16,-5 2 0 0,-3 3 0 15,-5 1 0-15,-4 5 0 0,-20 5 0 0,25-1 0 16,-25 1 0-16,0 0 0 0,3 22 0 0,-3-22 0 15,-20 34 0-15,5-11 0 0,-6 1 0 16,0 2 0-16,-3 3 0 0,0 0 0 0,1 3 0 0,-2-6 0 16,6 1 0-16,2-8 0 0,17-19 0 0,-17 25 0 15,17-25 0-15,0 0 0 0,0 0 0 16,22 12 0-16,-22-12 0 0,36-5 0 16,-13 1 0-16,4-3 0 0,0 0 0 0,3-1 0 15,-1 2 0-15,0 0 0 0,1 3 0 0,-6 2 0 16,-1 3 0-16,-23-2 0 0,29 13 0 0,-29-13 0 15,11 26 0-15,-12-7 0 0,-4 4 0 0,-5 4 0 16,-4 4 0-16,-4 5 0 0,-6 2 0 0,-2 3 0 16,-5-1 0-16,1 0 0 0,-1 0 0 15,4-4 0-15,1-3 0 0,4-7 0 0,5-5 0 16,7-4 0-16,10-17-25 0,-1 17-90 0,-9-42-140 16,31 23-351-16,-16-23 2 0,19 0 163 0</inkml:trace>
  <inkml:trace contextRef="#ctx0" brushRef="#br0" timeOffset="42681.0445">17135 13706 1942 0,'0'0'59'0,"0"0"-25"0,0 0-22 16,-17 5-12-16,17-5 0 0,0 0 0 0,-27 21 0 15,27-21 0-15,-21 27 0 0,11-10 0 0,1 3 0 16,2 3 0-16,1 3 0 0,1 0 0 0,2 1 0 15,6 1 0-15,3-1 0 0,4-2 0 0,4-1 0 16,2-3 0-16,3-2 0 0,3-3 0 16,6-2 0-16,3-4 0 0,0-2 0 0,3-5 0 15,0-6 0-15,4-1 0 0,3-7 0 0,3-6 0 16,0-6 0-16,1-3 0 0,0-5 0 0,0-4 0 16,-4-1 0-16,2-2 0 0,-7-4-39 15,7 13-68-15,-24-27-97 0,30 29-357 0,-32-15-42 16,6 11 71-16</inkml:trace>
  <inkml:trace contextRef="#ctx0" brushRef="#br0" timeOffset="42853.3828">17685 13579 1495 0,'-43'16'225'0,"22"22"-120"0,-13-9-39 16,9 9-4-16,-4-3-15 0,3 5-1 0,-1 1-45 16,4 2-1-16,3 2 0 0,3-1 0 0,3-1 0 15,2 0 0-15,5-4 0 0,4-2 0 16,6-2 0-16,3-5 0 0,7 0 0 0,4-3 0 15,5-3 0-15,5-6 0 0,9 6-95 0,-16-37-287 16,28 29-256-16,-16-19 4 0,13-3 337 16</inkml:trace>
  <inkml:trace contextRef="#ctx0" brushRef="#br0" timeOffset="43009.6875">18103 14057 1818 0,'-33'-11'196'0,"3"15"-163"0,8 0-33 0,5 0 0 16,17-4 0-16,-20 3 0 0,20-3 0 0,0 0-19 16,0 0-35-16,-2-17-80 0,32 22-465 0,-30-5-4 15,32-22-12-15</inkml:trace>
  <inkml:trace contextRef="#ctx0" brushRef="#br0" timeOffset="43416.0967">18777 13527 1499 0,'0'0'233'0,"0"0"-142"16,-20-17-28-16,20 17-15 0,-17-18-10 0,17 18-3 15,0 0-4-15,-24-12-22 0,24 12-9 16,-18 7 0-16,18-7 0 0,-26 23 0 0,12-3 0 15,-3 8 0-15,-1 5 0 0,-1 6 0 0,0 3 0 16,-3 5 0-16,2 5 0 0,0 3 0 16,3 0 0-16,-1 1 0 0,4-1 0 0,3-4 0 15,2-2 0-15,6-8 0 0,3-6 0 0,5-6 0 16,4-7 0-16,6-6 0 0,2-5 0 0,5-3 0 16,3-6 0-16,5-4 0 0,2-7 0 0,5-3 0 15,-2-6 0-15,0-4 0 0,-2-2 0 0,-5-3 0 16,-5 0 0-16,-4-1 0 0,-6-1 0 15,-7 1 0-15,-3 1 0 0,-8 3 0 0,-4 2 0 16,-3 2 0-16,-4 0 0 0,0 1 0 16,-2-3 0-16,-1 3 0 0,-2-3 0 0,5 3 0 15,0 1 0-15,16 18 0 0,-15-22 0 0,15 22 0 16,0 0-37-16,0 0-68 0,0 0-167 0,0 0-331 16,0 0-3-16,23 17 183 0</inkml:trace>
  <inkml:trace contextRef="#ctx0" brushRef="#br0" timeOffset="43753.9061">19208 13033 1595 0,'25'19'359'0,"-25"-19"-316"0,0 0-18 16,0 0-1-16,8-21-23 0,-8 21-1 0,17-5 0 16,-17 5 0-16,25 7 0 0,-7 2 0 0,5 5 0 15,3 6 0-15,3 4 0 0,1 7 0 16,2 4 0-16,-2 7 0 0,-3 5 0 0,-3 2 0 16,-4 7 0-16,-2 2 0 0,-4 4 0 0,-6 1 0 15,-2 2 0-15,-7 0 0 0,-2 2 0 0,-2-1 0 16,-2-1 0-16,-3-2 0 0,-1-1 0 0,-3-5 0 15,-2-4 0-15,0-8 0 0,0-5 0 0,2-6 0 16,2-9 0-16,6-3 0 0,6-22 0 16,0 41-140-16,0-41-536 0,0 0 0 15,-15-19 122-15</inkml:trace>
  <inkml:trace contextRef="#ctx0" brushRef="#br0" timeOffset="45520.2364">20159 13561 1320 0,'33'1'450'0,"-55"-5"-340"0,22 4-49 16,-19-1-13-16,19 1-7 0,-20-1-24 0,20 1-17 16,0 0 0-16,0 0 0 0,0 0 0 15,0 0 0-15,0 0 0 0,0 0 0 0,7-18 0 16,11 9 0-16,10-6 0 0,6-2 0 0,10-3 0 15,2 0 0-15,5-1 0 0,1 1 0 0,3 1 0 16,-2 2 0-16,3 3 0 0,-7 1 0 0,-3 4 0 16,-8 6 0-16,-8 7 0 0,-30-4-147 15,34 9-521-15,-34-9 41 0,-9 24 23 0</inkml:trace>
  <inkml:trace contextRef="#ctx0" brushRef="#br0" timeOffset="45676.5277">20141 13787 2047 0,'5'17'0'0,"-5"-17"0"0,21-4 0 0,4 3 0 15,14-5 0-15,6-1 0 0,5-4 0 0,4-5 0 16,3-1 0-16,1-5 0 0,9 3 0 0,-1-6 0 16,8 12-18-16,-29-20-647 0,30 17-3 0,-15-14-8 15</inkml:trace>
  <inkml:trace contextRef="#ctx0" brushRef="#br0" timeOffset="64423.3628">21331 13105 1838 0,'-26'2'149'16,"26"-2"-110"-16,0 0-18 0,0 0-21 0,0 0 0 15,0 0 0-15,0 0 0 0,0 0 0 0,23-11 0 16,-23 11 0-16,34-21 0 0,-11 6 0 0,2-2 0 16,1-2 0-16,4 1 0 0,-1-1 0 0,-1 5 0 15,-2 2 0-15,-4 6 0 0,-22 6 0 0,30-1 0 16,-30 1 0-16,0 0 0 0,15 33 0 0,-17-10 0 16,-3 6 0-16,-7 7 0 0,-4 0 0 0,-6 7 0 15,-1 3 0-15,-5 5 0 0,-2 2 0 0,-6 3 0 16,1 1 0-16,-1-4 0 0,3-2 0 0,2-4 0 15,7-6 0-15,6-8 0 0,7-8 0 0,11-25 0 16,-7 27 0-16,7-27 0 0,19 8 0 16,2-9 0-16,7-5 0 0,6-5 0 0,5-6 0 15,6-3 0-15,3-7 0 0,3-1 0 0,1-2 0 16,1 0 0-16,-3-2 0 0,2 4 0 0,-6-5-44 16,12 17-93-16,-37-27-419 0,27 24-86 0,-19-10 26 15</inkml:trace>
  <inkml:trace contextRef="#ctx0" brushRef="#br0" timeOffset="64626.5267">22048 12961 1984 0,'-2'25'63'0,"2"-25"-63"0,0 0 0 0,-21 12 0 15,21-12 0-15,-5 22 0 0,1-3 0 0,-2 10 0 16,-3 8 0-16,-6 10 0 0,-2 9 0 0,-4 10 0 15,-1 8 0-15,2 2 0 0,-2 1 0 0,4-2 0 16,2-6 0-16,6-5 0 0,4-8 0 0,10-10 0 16,3-13 0-16,16 3-116 0,-23-36-396 0,43 19-98 15,-17-24-17-15,13-3 446 0</inkml:trace>
  <inkml:trace contextRef="#ctx0" brushRef="#br0" timeOffset="65142.3411">23008 12902 1617 0,'-26'-42'391'0,"26"42"-352"15,-28-16-39-15,28 16 0 0,-18-21 0 0,18 21 0 16,-17-13 0-16,17 13 0 0,-23-2 0 16,23 2 0-16,-32 13 0 0,11-1 0 0,-2 5 0 15,-2 4 0-15,-6 5 0 0,0 2 0 0,-4 4 0 16,-1 6 0-16,1-1 0 0,5 1 0 0,2-4 0 16,6-3 0-16,7-3 0 0,8-4 0 0,7-5 0 15,5-2 0-15,-5-17 0 0,29 28 0 0,-6-17 0 16,9-3 0-16,3 1 0 0,3-4 0 0,4-2 0 15,1 0 0-15,3-2 0 0,-1 0 0 0,-1 2 0 16,-3-1 0-16,-4 3 0 0,-6 3 0 0,-5 1 0 16,-8 3 0-16,-18-12 0 0,16 31 0 0,-17-9 0 15,-6 1 0-15,-5 2 0 0,-4 2 0 16,-5 1 0-16,-3-3 0 0,0-1 0 0,0-1 0 16,-1-3 0-16,0 0 0 0,1-5 0 0,2-3 0 15,2-6 0-15,20-6 0 0,-25-7 0 0,25 7 0 16,-14-30 0-16,11 5 0 0,3-7 0 0,2-7 0 15,2-7 0-15,4-5 0 0,3-4 0 0,3-3 0 16,5 0 0-16,3 3 0 0,5 6 0 0,1 6 0 16,0 7 0-16,-3 3 0 0,3 7 0 0,-7-2 0 15,13 27-186-15,-34-27-394 0,27 22-57 0,-27 6 12 16</inkml:trace>
  <inkml:trace contextRef="#ctx0" brushRef="#br0" timeOffset="65314.2869">23355 13100 1756 0,'-17'-18'291'16,"17"18"-291"-16,0 0 0 0,-20-7 0 0,20 7-55 16,0 0-157-16,-28-9-422 0,28 9 20 0,0 0 83 15</inkml:trace>
  <inkml:trace contextRef="#ctx0" brushRef="#br0" timeOffset="65585.1661">23771 12736 1771 0,'-18'-15'240'0,"18"15"-204"0,0 0-36 15,0 0 0-15,-23 14 0 0,23-14 0 16,-22 17 0-16,22-17 0 0,-27 30 0 0,12-11 0 15,1 4 0-15,0 4 0 0,1 1 0 0,4 2 0 16,-2 1 0-16,3 3 0 0,4-1 0 0,2-2 0 16,6-3 0-16,3-6 0 0,5-3 0 0,7-4 0 15,4-4 0-15,6-5 0 0,6-4 0 0,5-6 0 16,10-5 0-16,5-5 0 0,1-7 0 0,4-4 0 16,0-5 0-16,-3-5 0 15,3 1 0-15,-8-6 0 0,2 9 0 0,-14-17-84 16,24 27-494-16,-39-20-61 0,6 12-9 0</inkml:trace>
  <inkml:trace contextRef="#ctx0" brushRef="#br0" timeOffset="65725.8416">24288 12511 1366 0,'-14'31'608'0,"-18"-9"-535"16,3 14-73-16,-3 9 0 0,1 10 0 0,-6 5 0 16,3 8 0-16,-2 3 0 0,1 5 0 0,3 2 0 15,6-3 0-15,7-6 0 0,6-9 0 0,10-5 0 16,6-11 0-16,10-4 0 0,1-8 0 0,12-1 0 15,-26-31-384-15,59 36-24 0,-59-36-160 0,37 6-80 16,-7 14 610-16</inkml:trace>
  <inkml:trace contextRef="#ctx0" brushRef="#br0" timeOffset="67682.7205">9242 15946 1174 0,'22'-5'392'15,"-51"-7"-287"-15,29 12-68 0,0 0-5 0,-15-23-4 16,15 23 5-16,-17-16 2 0,17 16-6 0,-28-7-1 16,9 8-9-16,1 5-1 0,-4 5-3 0,0 5 3 15,-2 4-2-15,0 7 8 0,-1 4-10 0,2 4 10 16,-1 4-18-16,2 1-6 0,0 3 0 0,4-2 0 15,3 1 0-15,3-3 0 0,3-3 0 16,6-5 0-16,1-7 0 0,5-6 0 0,-3-18 0 16,17 17 0-16,-17-17 0 0,34-6 0 0,-10-7 0 15,3-9 0-15,6-8 0 0,2-8 0 0,4-8 0 16,4-4 0-16,2-6 0 0,0-4 0 16,-3-2 0-16,-1 0 0 0,-4 3 0 0,-7 5 0 15,-3 2 0-15,-6 7 0 0,-5 6 0 0,-4 6 0 16,-5 12 0-16,-7 21 0 0,4-25 0 15,-4 25 0-15,0 0 0 0,0 0 0 0,-20 5 0 16,20-5 0-16,-14 33 0 0,6-8 0 0,0 9 0 16,1 5 0-16,0 6 0 0,4 4 0 0,0 4 0 15,3 6 0-15,3 0 0 0,0-2 0 0,6-2 0 16,-1-6-14-16,9 3-88 0,-17-52-184 0,33 56-303 16,-18-39-36-16,9-2 195 0</inkml:trace>
  <inkml:trace contextRef="#ctx0" brushRef="#br0" timeOffset="68042.2302">9653 16069 1526 0,'-15'49'284'0,"2"-32"-204"0,13-17-60 16,-6 27-15-16,6-27 2 0,0 0-1 0,27 17 5 15,-10-18-1-15,5-2 1 0,2-5 1 0,4-2-3 16,4-6 1-16,4-2-3 0,1-3 3 0,2-2-6 16,-3-4 6-16,1 2-9 0,-6-1 5 15,-4 2-3-15,-5 1 4 0,-7 2 1 16,-15 21-8-16,13-29 0 0,-13 29 0 0,0 0 0 16,-20-19 0-16,20 19 0 0,-35 2 0 0,11 5 0 15,-4 2 0-15,-2 3 0 0,-2 5 0 0,0 1 0 16,1 4 0-16,3 1 0 0,2 1 0 0,3 2 0 15,6-2 0-15,5 0 0 0,5-1 0 0,4-2 0 16,6-2 0-16,4-2 0 0,-7-17 0 16,27 28 0-16,-8-19 0 0,5-4 0 0,3-1 0 15,2-4 0-15,7 1 0 0,-2-8-43 0,11 7-48 16,-19-34-165-16,23 25-373 0,-15-12 17 16,5 1 197-16</inkml:trace>
  <inkml:trace contextRef="#ctx0" brushRef="#br0" timeOffset="68339.208">10353 15860 1871 0,'0'0'75'0,"-17"5"-33"0,17-5-1 0,0 0-23 16,0 0-18-16,-6 21 0 0,6-21 0 0,12 24 0 15,-12-24 0-15,19 34 0 0,-7-16 0 16,-1 1 0-16,3-2 0 0,-1 1 0 15,0-1 0-15,2 0 0 0,-15-17 0 0,28 26 0 16,-28-26 0-16,25 16 0 0,-25-16 0 0,22 4 0 16,-22-4 0-16,0 0 0 0,22-9 0 0,-22 9 0 15,9-22 0-15,-9 22 0 0,9-36 0 0,-2 9 0 16,-1-2 0-16,1-4 0 0,0-1 0 0,1 1 0 16,-2-1 0-16,1 4 0 0,0-3 0 15,3 4 0-15,-2-2-53 0,12 11-48 0,-23-27-185 16,33 32-326-16,-23-10-8 0,-7 25 246 0</inkml:trace>
  <inkml:trace contextRef="#ctx0" brushRef="#br0" timeOffset="68792.5269">11199 15759 962 0,'33'3'402'0,"-43"-42"47"16,10 39-377-16,6-22-20 0,-6 22-14 16,0 0-2-16,3-19-7 0,-3 19-22 0,0 0-7 15,0 0 0-15,-13 22 0 0,6-5 0 0,1 4 0 16,-1 8 0-16,0 2 0 0,-2 1 0 0,0 5 0 15,1-2 0-15,1 1 0 0,-2-1 0 0,3-6 0 16,1-4 0-16,4-4 0 0,1-21 0 16,5 21 0-16,-5-21 0 0,0 0 0 0,22-3 0 15,-22 3 0-15,25-33 0 0,-9 6 0 0,1-8 0 16,1-5 0-16,2-3 0 0,-1 0 0 0,1 0 0 16,-2 4 0-16,-1 3 0 0,-2 6 0 0,-3 7 0 15,-12 23 0-15,13-24 0 0,-13 24 0 16,0 0 0-16,0 0 0 0,0 0 0 0,9 27 0 15,-9-2 0-15,1 7 0 0,-1 6 0 16,-1 3 0-16,1 7 0 0,-2-1 0 0,2-1 0 16,0-2 0-16,2-5 0 0,-1-9 0 0,4-3 0 15,-5-27-51-15,27 42-143 0,-40-61-224 0,35 20-224 16,-22-1 6-16,4-39 531 0</inkml:trace>
  <inkml:trace contextRef="#ctx0" brushRef="#br0" timeOffset="68933.2561">11136 15224 1709 0,'-45'21'237'0,"24"29"-215"0,-8 3 2 16,2-1-15-16,8 0-26 0,2-11-19 0,17 15-131 16,-23-28-455-16,32 6 2 0,-6-14 82 15</inkml:trace>
  <inkml:trace contextRef="#ctx0" brushRef="#br0" timeOffset="69152.0011">11907 15636 1697 0,'17'5'85'15,"-17"-5"-52"-15,0 0-16 0,0 0-1 0,18-14-3 16,-18 14-2-16,30-18-7 0,-6 6-6 0,-1-5-28 16,10 6-31-16,-9-15-40 0,26 23-78 0,-32-24-265 15,20 8-132-15,4 7 94 0</inkml:trace>
  <inkml:trace contextRef="#ctx0" brushRef="#br0" timeOffset="69339.5705">11998 15850 1981 0,'0'0'41'0,"0"0"-16"16,0 0-25-16,19-1 0 0,0-5 0 0,3-5 0 16,3-2 0-16,8-8 0 0,2-3 0 0,9-5 0 15,5-5 0-15,9-2 0 0,0-10-19 0,28 28-379 16,-26-32-279-16,8 12-4 0,-8 3 410 0</inkml:trace>
  <inkml:trace contextRef="#ctx0" brushRef="#br0" timeOffset="69824.1202">12962 15399 1843 0,'-7'-25'192'0,"7"25"-180"16,0 0-12-16,29-28 0 0,-6 7 0 0,5-2 0 16,4 0 0-16,0 1 0 0,0 2 0 0,-1-1 0 15,0 4 0-15,0 4 0 0,-4 3 0 0,-2 7 0 16,-5 0 0-16,-20 3 0 0,28 8 0 16,-28-8 0-16,14 23 0 0,-11-6 0 0,-3 4 0 15,-5 6 0-15,-6 4 0 0,-1 4 0 0,-7 5 0 16,-1 0 0-16,-1 4 0 0,-2-1 0 15,0 2 0-15,1-1 0 0,1-5 0 0,4 1 0 16,3-3 0-16,3-5 0 0,5-4 0 0,3-5 0 16,3-6 0-16,0-17 0 0,11 23 0 0,-11-23 0 15,23 13 0-15,-23-13 0 0,36 2 0 16,-15-7 0-16,4-5 0 0,3-6 0 0,3-4 0 16,1-7 0-16,6-1 0 0,-13-19-170 0,30 18-452 15,-30-14-39-15,11 12 68 0</inkml:trace>
  <inkml:trace contextRef="#ctx0" brushRef="#br0" timeOffset="69980.4478">13613 15274 1486 0,'-22'2'193'15,"26"14"-57"-15,-4-16-53 0,-21 19-23 0,21-19-27 16,-18 38-4-16,9-11-14 0,3 3-3 0,0 4-12 16,3 4 0-16,-2 1 0 0,2 3 0 0,1 1 0 15,-1 2 0-15,3-2 0 0,2-2 0 0,1-5 0 16,5-10 0-16,4-4-23 0,-12-22-94 0,52 24-444 15,-52-24-46-15,41-14 1 0</inkml:trace>
  <inkml:trace contextRef="#ctx0" brushRef="#br0" timeOffset="70387.0568">14143 15024 1502 0,'-14'22'502'0,"-7"-11"-479"16,3-3-8-16,18-8-10 0,-29 17-5 0,29-17 0 16,-30 19 0-16,30-19 0 0,-26 27 0 0,26-27 0 15,-22 29 0-15,22-29 0 0,-17 28 0 0,17-28 0 16,-9 25 0-16,9-25 0 0,5 23 0 0,-5-23 0 16,16 23 0-16,-16-23 0 0,27 21 0 15,-27-21 0-15,35 17 0 0,-14-9 0 0,-1 2 0 16,3 1 0-16,2 0 0 0,-1 2 0 0,0 0 0 15,-2 3 0-15,-2 3 0 0,-3-1 0 16,-3 5 0-16,-4 0 0 0,-3 2 0 0,-3-1 0 16,-4 0 0-16,0-1 0 0,-4-1 0 0,-1-3 0 15,-2-1 0-15,-4-1 0 0,11-17 0 0,-28 27 0 16,28-27 0-16,-31 14 0 0,31-14 0 16,-28-6 0-16,28 6 0 0,-22-24 0 0,12 5 0 15,2-4 0-15,0-3 0 0,2-4 0 0,2-3 0 16,1-4 0-16,-1-5 0 0,3-4 0 0,1-3 0 15,2-3 0-15,4 3 0 0,5 5 0 0,3 5 0 16,-2 8 0-16,3 8 0 0,-7-1-22 0,18 31-222 16,-37-26-374-16,30 20-16 0,-19-1 106 15</inkml:trace>
  <inkml:trace contextRef="#ctx0" brushRef="#br0" timeOffset="70544.6876">14705 15314 1681 0,'-18'-12'366'0,"18"12"-366"15,-28-3 0-15,28 3 0 0,-28-11 0 0,8-1-19 16,20 12-112-16,-55-27-406 0,55 27-105 0,-37-18 13 16</inkml:trace>
  <inkml:trace contextRef="#ctx0" brushRef="#br0" timeOffset="70795.6474">14819 14953 1535 0,'19'36'426'0,"-47"-23"-348"0,28-13-70 15,-27 27-8-15,27-27 0 0,-20 29 0 16,13-12 0-16,1 0 0 0,4 2 0 0,2 0 0 15,2 2 0-15,5-2 0 0,4-2 0 0,-11-17 0 16,36 32 0-16,-13-21 0 0,3-2 0 0,6-1 0 16,5-8 0-16,4-4 0 0,4-7 0 0,2-3 0 15,1-7 0-15,2-2 0 0,-4-6 0 0,4 6-64 16,-25-28-217-16,21 32-336 0,-25-16-24 16,3 7 198-16</inkml:trace>
  <inkml:trace contextRef="#ctx0" brushRef="#br0" timeOffset="70967.5837">15176 14971 1713 0,'-49'38'334'15,"27"11"-334"-15,4-2 0 0,2 1 0 0,2 0 0 16,4-2 0-16,4-7 0 0,3-2 0 16,7-7 0-16,5-8 0 0,4-2 0 0,-13-20 0 15,38 29 0-15,-38-29-206 0,46 17-80 0,-46-36-154 16,35 20-143-16,-5 3 111 0,-17-30 413 0</inkml:trace>
  <inkml:trace contextRef="#ctx0" brushRef="#br0" timeOffset="71170.8013">15598 15282 1961 0,'-21'10'86'0,"21"-10"-86"16,18-8 0-16,-1-2 0 0,4-4 0 16,3-4 0-16,6-3 0 0,-1-1 0 15,5 3-1-15,-11-20-161 0,32 38-257 0,-37-34-211 16,16 13-9-16,2 10 444 0</inkml:trace>
  <inkml:trace contextRef="#ctx0" brushRef="#br0" timeOffset="71405.245">16231 14855 1662 0,'-7'-20'385'0,"7"20"-385"16,0 0 0-16,0 0 0 0,-5 32 0 0,0-8 0 15,-2 7 0-15,-3 6 0 0,-4 3 0 0,0 3 0 16,-1 3 0-16,0 4 0 0,2-1 0 0,0 1 0 16,2-4 0-16,8-3 0 0,0-8-19 0,12 5-81 15,-9-40-173-15,14 33-352 0,-14-33 34 0,26 12 153 16</inkml:trace>
  <inkml:trace contextRef="#ctx0" brushRef="#br0" timeOffset="71827.2873">17032 14658 1859 0,'-52'8'93'16,"25"9"-49"-16,-6 1-27 0,0 5 3 16,-1 2-9-16,-1 3-8 0,0 3-3 0,3 0 0 15,4 0 0-15,2 1 0 0,7-4 0 0,3-3 0 16,5-3 0-16,5-5 0 0,6-17 0 0,6 26 0 15,-6-26 0-15,24 17 0 0,-6-11 0 0,4-2 0 16,5-4 0-16,6-1 0 0,5-4 0 0,2 0 0 16,2 0 0-16,0 2 0 0,-2 1 0 15,-4 5 0-15,-4 0 0 0,-5 4 0 16,-8 2 0-16,-19-9 0 0,24 29 0 0,-19-9 0 16,-3 1 0-16,-6 2 0 0,-3 3 0 0,-7-1 0 15,-2 2 0-15,-3 1 0 0,0-3 0 0,-3-1 0 16,-1-2 0-16,-2-3 0 0,0-3 0 0,2-4 0 15,1-6 0-15,3-3 0 0,19-3 0 0,-26-14 0 16,26 14 0-16,-15-35 0 0,11 9 0 16,3-7 0-16,4-6 0 0,3-4 0 0,3-7 0 15,5-1 0-15,4-1 0 0,0 3 0 0,4 3 0 16,-2 6 0-16,-1 5 0 0,-2 5 0 0,-1 9 0 16,-4 2 0-16,-12 19 0 0,20-22-4 15,-20 22-124-15,2-20-143 0,24 41-110 0,-26-21-221 16,0 0 28-16,-3 22 488 0</inkml:trace>
  <inkml:trace contextRef="#ctx0" brushRef="#br0" timeOffset="72171.1654">17338 14782 1899 0,'0'0'81'16,"-22"4"-36"-16,22-4-23 0,-29 5-22 0,29-5 0 15,-29 8 0-15,29-8 0 0,-27 16 0 16,27-16 0-16,-21 23 0 0,14-6 0 0,1 2 0 16,4 6 0-16,-1 3 0 0,3 1 0 0,3 3 0 15,1-1 0-15,4-1 0 0,1 2 0 0,4-6 0 16,2-1 0-16,4-6 0 0,4-6 0 0,1-3 0 16,2-6 0-16,2-4 0 0,-2-5 0 15,0-2 0-15,-3-3 0 0,-6-3 0 0,-1-4 0 16,-4-4 0-16,-1-4 0 0,-3-3 0 0,-1-1 0 15,-3-1 0-15,-1-1 0 0,-3 2 0 0,-3 1 0 16,0 1 0-16,-5-2 0 0,1 0 0 0,-3-5 0 16,4-1 0-16,-2-3 0 0,5 4 0 15,-1 4 0-15,2 10 0 0,-1 3-45 0,3 17-91 16,-21-11-193-16,34 39-222 0,-35-16-37 16,10 6 191-16</inkml:trace>
  <inkml:trace contextRef="#ctx0" brushRef="#br0" timeOffset="73374.8482">18035 15282 1806 0,'-24'12'122'0,"24"-12"-40"15,-13 19-45-15,13-19-37 0,-15 31 0 0,4-9 0 16,-2 6 0-16,0 5 0 0,-1 1 0 0,-1 2 0 15,0 0 0-15,1-2 0 0,4 0 0 0,-1-8 0 16,16 18-176-16,-26-46-351 0,32 20-123 0,-11-18-20 16,0 0 647-16</inkml:trace>
  <inkml:trace contextRef="#ctx0" brushRef="#br0" timeOffset="73906.2184">18844 14772 1913 0,'-21'5'51'0,"3"0"-19"0,-4 1-10 16,2 3-3-16,0 3-9 0,-2 2-10 0,-3 4 0 16,2 4 0-16,0 4 0 0,1 0 0 0,4 3 0 15,2 1 0-15,3 1 0 0,3 1 0 0,4-4 0 16,1 0 0-16,4-5 0 0,6-6 0 15,-5-17 0-15,21 19 0 0,-2-19 0 0,5-3 0 16,4-8 0-16,6-5 0 0,3-8 0 0,3-6 0 16,3-4 0-16,-2-6 0 0,0-1 0 0,-3-2 0 15,-4 0 0-15,-2-1 0 0,-4 2 0 0,-5 1 0 16,-6 3 0-16,-5 7 0 0,-5 4 0 0,-4 7 0 16,-6 0 0-16,3 20 0 0,-13-27 0 0,13 27 0 15,-18-14 0-15,18 14 0 16,-22 7 0-16,22-7 0 0,-28 34 0 0,14-6 0 15,0 5 0-15,-1 7 0 0,3 3 0 0,0 2 0 16,2 2 0-16,2-1 0 0,5 3 0 0,2-6 0 16,6 2 0-16,2-7 0 0,9 1 0 0,-5-17-106 15,30 29-362-15,-41-51-156 0,34 30-22 0,-11-8 444 16</inkml:trace>
  <inkml:trace contextRef="#ctx0" brushRef="#br0" timeOffset="74281.3604">19239 14959 1705 0,'-15'20'86'16,"15"-20"-51"-16,5 29-15 0,-5-29-1 0,18 28-7 15,-18-28 1-15,30 23 0 0,-12-14 5 0,1-7 4 16,4 2 1-16,-1-8 6 0,6 0 0 0,0-5-6 15,1-1-23-15,-1-3 0 0,-1-3 0 0,-3-1 0 16,-2-1 0-16,-5 0 0 0,-17 18 0 0,21-35 0 16,-21 35 0-16,9-32 0 0,-9 32 0 15,-7-28 0-15,7 28 0 0,-17-29 0 16,17 29 0-16,-26-24 0 0,26 24 0 0,-32-14 0 16,32 14 0-16,-32 0 0 0,15 7 0 0,17-7 0 15,-29 28 0-15,15-6 0 0,3 2 0 0,-1 4 0 16,1 1 0-16,1 2 0 0,4 0 0 0,2 0 0 15,4-4 0-15,5-2 0 0,3-7 0 0,-8-18 0 16,30 26 0-16,-10-16 0 0,1-5 0 16,7-3 0-16,0-4 0 0,6 2-36 0,-13-25-149 15,35 35-221-15,-39-36-216 0,17 8 17 0,3 8 413 16</inkml:trace>
  <inkml:trace contextRef="#ctx0" brushRef="#br0" timeOffset="74531.4515">19885 14810 1311 0,'2'22'599'16,"-2"-22"-515"-16,-23 19-31 0,23-19-53 0,-16 30 0 16,11-10 0-16,0 0 0 0,2 2 0 0,2 1 0 15,1-1 0-15,1 1 0 0,4-2 0 0,1 0 0 16,1-3 0-16,-7-18 0 0,22 26 0 0,-22-26 0 16,28 14 0-16,-11-9 0 0,-17-5 0 0,31-1 0 15,-31 1 0-15,31-14 0 0,-31 14 0 16,33-30 0-16,-14 7 0 0,3-3 0 0,2-6 0 15,3-1 0-15,0-3 0 0,-2 1 0 0,2 1 0 16,-4 0 0-16,0 4 0 0,-3 1 0 16,2 3 0-16,-8-1 0 0,5 8 0 0,-12-9-101 15,18 34-145-15,-37-34-46 0,37 43-222 0,-25-15-17 16,0 0 169-16</inkml:trace>
  <inkml:trace contextRef="#ctx0" brushRef="#br0" timeOffset="74922.2141">20442 14847 1744 0,'0'0'207'15,"-6"-18"-132"-15,6 18-54 16,0 0-21-16,0 0 0 0,0 0 0 0,0 0 0 16,0 0 0-16,-18 5 0 0,18-5 0 0,-13 26 0 15,7-8 0-15,-1 2 0 0,1 3 0 0,0 3 0 16,2-2 0-16,-1 1 0 0,3 1 0 0,-1-3 0 15,2-2 0-15,3-3 0 0,-2-18 0 0,9 21 0 16,-9-21 0-16,0 0 0 0,23 5 0 0,-23-5 0 16,23-11 0-16,-23 11 0 0,23-24 0 15,-13 4 0-15,3-3 0 0,2-2 0 16,1-3 0-16,0-1 0 0,1-1 0 0,-2 1 0 0,1 0 0 16,-1 4 0-16,-2 0 0 0,-2 5 0 0,-11 20 0 15,17-29 0-15,-17 29 0 0,0 0 0 16,18-16 0-16,-18 16 0 0,0 0 0 0,5 21 0 15,-4-4 0-15,-1 6 0 0,0 4 0 0,2 5 0 16,-2-2 0-16,2 3 0 0,1-6 0 16,0 4 0-16,1-7 0 0,3 0 0 0,-7-24-35 15,21 36-154-15,-21-36-32 0,16 19-119 0,-33-33-68 16,17 14-74-16,0 0 111 0,4-43 371 0</inkml:trace>
  <inkml:trace contextRef="#ctx0" brushRef="#br0" timeOffset="75094.1511">20592 14187 1625 0,'-64'1'422'0,"36"30"-422"16,1 4 0-16,2 6 0 0,2 4 0 0,1 3 0 16,5 3 0-16,1-4 0 0,9-2 0 0,2-15-45 15,22 22-239-15,-17-52-142 0,9 34-245 16,5-9 81-16,-14-25 560 0</inkml:trace>
  <inkml:trace contextRef="#ctx0" brushRef="#br0" timeOffset="75344.3132">21020 14774 2028 0,'0'0'19'0,"0"0"-19"0,0 0 0 0,22-17 0 16,-22 17 0-16,33-22 0 0,-33 22 0 0,29-22 0 15,-10 15-35-15,-19 7-46 0,43-12-46 16,-35-18-133-16,22 28-385 0,-8-5 84 0,-3-4 224 15</inkml:trace>
  <inkml:trace contextRef="#ctx0" brushRef="#br0" timeOffset="75516.1864">21056 15111 1846 0,'-25'1'201'0,"27"16"-201"15,-2-17 0-15,0 0 0 0,0 0 0 0,0 0 0 16,20 0 0-16,1-13 0 0,6-6 0 15,3-6 0-15,10 0 0 0,2-8 0 0,9 15-8 16,-22-34-526-16,44 41 42 0,-37-24-129 16,17 1 230-16,14 26 391 0</inkml:trace>
  <inkml:trace contextRef="#ctx0" brushRef="#br0" timeOffset="82316.7447">21868 14493 1659 0,'0'0'388'0,"-18"-14"-388"0,18 14 0 15,4-19 0-15,-4 19 0 0,31-36 0 0,-4 13 0 16,5-2 0-16,2-1 0 0,1 1 0 16,3 1 0-16,-2 1 0 0,2 2 0 0,-4 4 0 15,-4 4 0-15,-2 3 0 0,-7 4 0 0,-2 4 0 16,-19 2 0-16,27 4 0 0,-27-4 0 0,15 18 0 15,-15-18 0-15,3 27 0 0,-5-7 0 0,-3-1 0 16,-2 4 0-16,-3 0 0 0,-1 3 0 0,-2 1 0 16,-3 2 0-16,-1 0 0 0,-3 2 0 0,3-5 0 15,3-3 0-15,4-2 0 0,10-21 0 0,-7 26 0 16,7-26 0-16,0 0 0 0,19 17 0 0,-19-17 0 16,34 6 0-16,-12-7 0 0,-1-2 0 0,2-2 0 15,2-1 0-15,3-2 0 0,-3 4 0 0,1-1 0 16,-4 2 0-16,-2 4 0 0,-20-1 0 15,27 7 0-15,-27-7 0 0,0 0 0 0,10 27 0 16,-12-9 0-16,-2 4 0 0,-3 4 0 0,-4 4 0 16,-3 1 0-16,-3 3 0 0,-3 2 0 0,-1 2 0 15,-2-2 0-15,4 2 0 0,-1-4 0 0,5-4 0 16,2-4 0-16,5-5 0 0,8-21 0 0,-4 25-40 16,4-25-91-16,32-10-456 0,-25-12-52 0,15-4 35 15</inkml:trace>
  <inkml:trace contextRef="#ctx0" brushRef="#br0" timeOffset="82738.7665">23010 14116 2021 0,'0'0'26'0,"0"0"-26"16,0 0 0-16,-29-11 0 0,29 11 0 0,-31 7 0 15,14 0 0-15,-1 2 0 0,-2 3 0 0,1 1 0 16,1 3 0-16,1 2 0 0,2 3 0 0,3 3 0 15,3 1 0-15,2 3 0 0,5-1 0 0,3-2 0 16,5-1 0-16,2-1 0 0,4-3 0 0,2-1 0 16,3-3 0-16,3-2 0 0,1-2 0 0,2-1 0 15,1-2 0-15,1 2 0 0,3-3 0 16,-1 2 0-16,1 1 0 0,-3-2 0 0,-2 3 0 16,-2 0 0-16,-2 0 0 0,-2 3 0 0,-17-15 0 15,19 30 0-15,-14-13 0 0,-6 1 0 0,-2 2 0 16,-3 0 0-16,-2 1 0 0,-6 2 0 0,0-1 0 15,-4 1 0-15,-4-4 0 0,1 1 0 0,0-4 0 16,2-4 0-16,19-12 0 0,-26 9 0 0,26-9 0 16,0 0 0-16,-17-24 0 0,17 5 0 0,5-8 0 15,3-7 0-15,4-10 0 0,4-8 0 0,5-7 0 16,5-5 0-16,2-5 0 0,4-1 0 0,-2-2 0 16,2 3 0-16,-4 5 0 0,-4 5 0 0,-6 9 0 15,-3 11 0-15,-7 7 0 0,-4 13 0 0,-4 19 0 16,-5-20 0-16,5 20 0 0,-18 3 0 15,9 14-61-15,-24-26-363 0,26 38-232 0,-20-15 33 16,12 6 341-16</inkml:trace>
  <inkml:trace contextRef="#ctx0" brushRef="#br0" timeOffset="82957.5983">23607 14349 1936 0,'-18'-7'111'0,"-6"12"-111"0,24-5 0 15,-17 1 0-15,17-1 0 0,0 0 0 0,0 0 0 16,-13-17 0-16,13 17 0 0,0-21 0 0,0 21-46 16,6-36-98-16,29 22-482 0,-29-15 1 0,17 7 25 15</inkml:trace>
  <inkml:trace contextRef="#ctx0" brushRef="#br0" timeOffset="83192.0396">23943 14006 1552 0,'19'34'432'16,"-55"-27"-369"-16,19-1-63 0,0 0 0 0,17-6 0 15,-29 12 0-15,29-12 0 0,-24 16 0 0,24-16 0 16,-17 20 0-16,17-20 0 0,-9 27 0 0,7-10 0 15,4 2 0-15,4 1 0 0,1 1 0 16,8 1 0-16,2 1 0 0,2-2 0 0,7-2 0 16,-1-2 0-16,6-5 0 0,4-2 0 0,0-7 0 15,3-5 0-15,4-3 0 0,-1-6 0 0,1-2 0 16,-2-4 0-16,-1-1 0 0,-5-8 0 0,10 19-167 16,-18-24-489-16,8 15 7 0,-17-14 75 0</inkml:trace>
  <inkml:trace contextRef="#ctx0" brushRef="#br0" timeOffset="83363.9775">24371 13937 1887 0,'-57'45'160'0,"25"-4"-160"0,2 1 0 16,1 3 0-16,2 4 0 0,1 2 0 15,3 1 0-15,2 0 0 0,3 0 0 0,5-5 0 16,6 0 0-16,5-5 0 0,7-3 0 15,0-16-80-15,33 8-577 0,-38-31 3 0,25 32-1 0</inkml:trace>
  <inkml:trace contextRef="#ctx0" brushRef="#br0" timeOffset="83879.803">24775 13575 1242 0,'0'0'609'0,"-13"17"-550"0,13-17-23 0,0 0-11 15,-14 27 1-15,14-27-6 0,-9 32 0 16,3-12-10-16,3 0-10 0,-2 2 0 0,1-1 0 15,4-1 0-15,3-3 0 0,-3-17 0 16,9 30 0-16,-9-30 0 0,19 20 0 0,-19-20 0 16,26 5 0-16,-26-5 0 0,29-8 0 0,-29 8 0 15,26-18 0-15,-26 18 0 0,28-31 0 0,-17 11 0 16,1 1 0-16,-7-3 0 0,0 0 0 0,-3 1 0 16,-3 0 0-16,-1-1 0 0,-3 2 0 0,-1 0 0 15,0 1 0-15,-3 2 0 0,1 0 0 16,8 17 0-16,-17-28 0 0,17 28 0 0,-13-19 0 15,13 19 0-15,0 0 0 0,0 0 0 16,0 0-27-16,-4 29-118 0,-21-17-482 0,31 21-6 16,-15-10 31-16</inkml:trace>
  <inkml:trace contextRef="#ctx0" brushRef="#br0" timeOffset="84085.1254">25192 14364 1954 0,'1'29'93'0,"-1"-29"-93"0,-32 5 0 16,32-5 0-16,-28 0 0 0,11-4 0 0,17 4 0 16,-36-12 0-16,36 12 0 0,-56-21-530 0,56 21-137 15,-29-12-8-15,29 12 501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36:48.8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2422 1026 1417 0,'23'-16'88'0,"-18"-2"-56"0,-5 18-11 15,10-33 28-15,-10 33 3 0,6-30 13 16,-6 30-10-16,0-30-9 0,0 30-14 0,-7-25 3 16,7 25-11-16,-16-19 6 0,16 19-7 0,-24-13-6 15,24 13 1-15,-32-1-11 0,11 4 2 0,-1 4-1 16,-3 7 3-16,-3 4-7 0,-1 6 0 0,-3 1-4 15,-1 7 0-15,0 1 0 0,-1 4 0 0,4 5 0 16,0 6 0-16,3 4 0 0,3 3 0 0,3 1 0 16,4 1 0-16,5-2 0 0,4 1 0 15,7-4 0-15,5-3 0 0,7-6 0 0,6 0 0 16,6-6 0-16,7-6 0 0,9-8 0 0,7-10 0 16,7-8 0-16,6-10 0 0,8-10 0 15,4-12 0-15,2-9 0 0,0-7 0 0,-4-1 0 16,-3-7 0-16,-6 0 0 0,-2-7 0 0,-7-5 0 15,-4 0 0-15,-6 0 0 0,-7 3 0 16,-8 3 0-16,-8 1 0 0,-10 6 0 0,-8 1 0 16,-14 6 0-16,-8 0 0 0,-8 0 0 0,-9 4 0 15,-5 4 0-15,-3 10 0 0,-7 14 0 0,2 6 0 16,-3 10 0-16,1 9 0 0,-2 6 0 0,1 12 0 16,1 7 0-16,3 1 0 0,3 5 0 0,5-2 0 15,4 3 0-15,8 1 0 0,7-3 0 16,11-2 0-16,14-9 0 0,13-3 0 0,12-5 0 15,13-3 0-15,14-5 0 0,7-8 0 16,12-7 0-16,4-7 0 0,9 0 0 0,-3-12 0 16,22 15-167-16,-30-23-449 0,28 9-51 0,-9-2 71 15</inkml:trace>
  <inkml:trace contextRef="#ctx0" brushRef="#br0" timeOffset="483.8579">3342 1726 1789 0,'0'0'251'0,"-19"-17"-244"16,19 17-7-16,0 0 0 0,0 0 0 0,19-21 0 0,-19 21 0 16,35-32 0-16,-10 12 0 0,3 1 0 0,4 2 0 15,2 0 0-15,0 4 0 0,-1-1 0 0,-3 5 0 16,-4 4 0-16,-5 1 0 0,-21 4 0 0,26 6 0 15,-26-6 0-15,0 0 0 0,16 28 0 0,-16-28 0 16,-3 34 0-16,-6-12 0 0,-6 3 0 16,-2 3 0-16,-6 1 0 0,-2 0 0 0,-2-2 0 15,0-2 0-15,3-1 0 0,1-3 0 0,5-3 0 16,18-18 0-16,-21 21 0 0,21-21 0 0,0 0 0 16,0 0 0-16,22 13 0 0,-4-16 0 15,4-5 0-15,7-3 0 0,6-8 0 0,7-1 0 16,0-9-5-16,12 10-122 0,-30-28-411 15,33 20-128-15,-13-8 5 0</inkml:trace>
  <inkml:trace contextRef="#ctx0" brushRef="#br0" timeOffset="686.9625">4321 1098 1535 0,'17'17'507'0,"-17"-17"-502"0,-25 5-5 0,25-5 0 15,-20 14 0-15,20-14 0 0,-21 33 0 16,9-5 0-16,0 5 0 0,-2 4 0 0,1 9 0 16,-2 1 0-16,1 5 0 0,-1 0 0 0,-1-1 0 15,3-3 0-15,1 3 0 0,3-5 0 0,2-4 0 16,6-1 0-16,0-10 0 0,7-5-30 0,-3-8-28 16,9 3-45-16,-12-21-79 0,22 1-426 15,-22-1-45-15,17-9 241 0</inkml:trace>
  <inkml:trace contextRef="#ctx0" brushRef="#br0" timeOffset="858.836">4155 1465 1982 0,'-19'-4'65'15,"-4"3"-65"-15,4 3 0 0,2 3 0 16,17-5 0-16,-19 7 0 0,19-7 0 0,0 0 0 16,0 0 0-16,0 0 0 0,30 20 0 0,-3-18 0 15,7-3 0-15,10-4 0 0,7-5 0 0,5 1 0 16,0-5 0-16,12 7-15 0,-30-26-498 0,36 22-190 15,-12-5 26-15,1-3 539 0</inkml:trace>
  <inkml:trace contextRef="#ctx0" brushRef="#br0" timeOffset="4891.2924">5649 900 1546 0,'0'0'55'0,"-23"7"-43"16,23-7-8-16,-20 2 4 0,20-2 8 0,-32 13 10 16,7-4 11-16,3 7 12 0,-11 1 0 0,5 6 4 31,-6 0-6-31,5 7 0 0,-3 3-13 0,4 7 5 15,-1 1-18-15,4 3-17 0,-1 1-4 0,4 2 0 16,3 4 0-16,3 2 0 0,5-1 0 16,4-1 0-16,6-7 0 0,4-6 0 0,6-5 0 15,5-1 0-15,7-7 0 0,6-5 0 0,4-4 0 16,5-7 0-16,2-4 0 0,4-7 0 0,-2-5 0 16,1-4 0-16,-3-6 0 0,-5-1 0 0,-5-1 0 15,-7-2 0-15,-8 3 0 0,-5-1 0 0,-5 2 0 16,-7 0 0-16,4 17 0 0,-22-30 0 15,3 15 0-15,-7 2 0 0,-3 3 0 16,-4 0 0-16,0 3 0 0,-1 0-3 0,3-2-19 16,2 0-16-16,7 4-11 0,-3-11-49 0,25 16-70 15,-26-18-304-15,26 18-162 0,0 0 72 0,17-36 562 16</inkml:trace>
  <inkml:trace contextRef="#ctx0" brushRef="#br0" timeOffset="5172.505">6044 1092 1914 0,'0'0'45'15,"0"0"-28"-15,0 0 3 0,0 0 1 0,-23-1 4 16,23 1-20-16,-26 8-5 0,26-8 0 0,-33 26 0 16,15-11 0-16,-1 6 0 0,0 0 0 15,1 3 0-15,1 1 0 0,5-1 0 0,4 2 0 16,1-5 0-16,6 0 0 0,5-3 0 0,3-1 0 15,-7-17 0-15,31 32 0 0,-7-24 0 0,8-2 0 16,8-7 0-16,5-8 0 0,7-1 0 0,5-11 0 16,3-1 0-16,0-4 0 0,1-2 0 0,-5-2 0 15,-1 2 0-15,-8-4 0 0,1 3-67 16,-13-6-22-16,13 9-52 0,-30-18-94 0,21 11-342 16,-15 12-23-16,-17-1 263 0</inkml:trace>
  <inkml:trace contextRef="#ctx0" brushRef="#br0" timeOffset="5297.4922">6533 955 1562 0,'-56'19'155'0,"25"5"-44"0,-15-1-28 0,9 9-11 16,-6 2-20-16,5 6-40 0,3 1-12 0,3 0 0 16,3-1 0-16,6-1 0 0,6-4 0 15,7 0 0-15,7-3 0 0,5-3 0 0,8-2 0 16,4-2 0-16,8-4 0 0,3-2 0 0,5-4 0 16,2-6-19-16,18 12-160 0,-23-19-478 0,23 6 3 15,-8-8 117-15</inkml:trace>
  <inkml:trace contextRef="#ctx0" brushRef="#br0" timeOffset="5453.8077">6624 1497 1773 0,'-45'-19'257'0,"17"13"-245"0,28 6-16 16,0 0-4-16,-13-24 0 0,13 24-5 0,11-19-8 15,-11 19-18-15,25-16-32 0,-18-11-94 0,32 16-465 16,-14-11 34-16,9 4 110 0</inkml:trace>
  <inkml:trace contextRef="#ctx0" brushRef="#br0" timeOffset="5797.4425">7350 1016 1965 0,'-19'-5'23'0,"19"5"-5"16,-36 1 0-16,18 2 5 0,-5-2-23 0,0 4 0 15,-5 3 0-15,0 5 0 0,-1 7 0 0,1 5 0 16,0 3 0-16,0 6 0 0,-5 1 0 0,4 6 0 16,-3 3 0-16,3 3 0 0,3 0 0 0,6 0 0 15,5-3 0-15,8-4 0 0,4-8 0 0,7-3 0 16,7-5 0-16,5-3 0 0,4-4 0 16,8 0 0-16,4-7 0 0,2-3 0 15,3-7 0-15,2-7 0 0,-2-4 0 0,1-4 0 16,-3 1 0-16,-2-7 0 0,-5 1 0 0,-2-7 0 15,-6 2 0-15,-2-3 0 0,-3-1 0 0,-6 2 0 16,-3 0 0-16,-8 1 0 0,-2 3 0 0,-5 0 0 16,-4 1 0-16,-3 0 0 0,0 5 0 0,-2 3 0 15,1 4 0-15,17 10-18 0,-26-3-10 16,26 3-17-16,0 0-36 0,-30-4-214 0,30 4-350 16,2 17 58-16,-2-17 240 0</inkml:trace>
  <inkml:trace contextRef="#ctx0" brushRef="#br0" timeOffset="6016.1738">7905 1040 1946 0,'0'0'19'0,"-28"2"-3"16,28-2 5-16,-31 15 1 0,14-3 0 0,-1 3-21 15,1 4-1-15,0 5 0 0,1 6 0 0,3 5 0 16,-1 4 0-16,2 3 0 0,0 7 0 0,1-2 0 15,3 3 0-15,1-3 0 0,4-4 0 0,0-4 0 16,2-5 0-16,4-4 0 0,-3-3-20 16,9 5-89-16,-9-32-50 0,19 44-239 15,-19-44-262-15,0 0 108 0,14 22 404 0</inkml:trace>
  <inkml:trace contextRef="#ctx0" brushRef="#br0" timeOffset="6172.404">7661 1511 1327 0,'0'0'597'0,"-14"-30"-515"0,6 11-41 15,0 1-41-15,8 18 0 0,-4-21 0 0,4 21 0 16,0 0 0-16,0 0 0 0,0 0 0 0,0 0 0 16,28-13 0-16,-10 5 0 0,9 0 0 0,5 1 0 15,7 1 0-15,3-1 0 0,7 2 0 0,-2-10 0 16,14 18-121-16,-16-21-551 0,20 4-44 0,-5-1 179 16</inkml:trace>
  <inkml:trace contextRef="#ctx0" brushRef="#br0" timeOffset="6781.7274">9022 899 1633 0,'6'-33'265'0,"-6"33"-253"0,0 0-2 16,-20-15 2-16,20 15 7 0,-27 3 3 0,7 5-8 16,-2 6 4-16,-8 3-5 0,1 4 9 0,-4 3-15 15,3 3-7-15,-2 2 0 0,2 7 0 0,-2 4 0 16,2 6 0-16,-1 5 0 0,3 2 0 0,1 2 0 15,2 3 0-15,3-5 0 0,4 1 0 0,2-9 0 16,6 0 0-16,5-9 0 0,5-6 0 16,6-4 0-16,5-1 0 0,4-5 0 0,3-5 0 15,3 0 0-15,3-10 0 0,3-4 0 0,1-5 0 16,0-6 0-16,1-2 0 0,-1-6 0 0,-2-4 0 16,-3 1 0-16,-3-7 0 0,-3 3 0 15,-1-5 0-15,-4 4 0 0,-4 0 0 0,-5 0 0 16,-5-1 0-16,-4 1 0 0,-4-2 0 15,-3 2 0-15,-4 3 0 0,-2 4 0 0,-2 3 0 16,0 6 0-16,0 3 0 0,1 5 0 0,1 1 0 16,19 1 0-16,-28 6 0 0,28-6 0 0,0 0 0 15,-17 19 0-15,17-19 0 0,0 0-5 0,23 22-42 16,2-15-24-16,-6-19-98 0,31 15-481 0,-15-16 45 16,9 4 106-16</inkml:trace>
  <inkml:trace contextRef="#ctx0" brushRef="#br0" timeOffset="7094.1768">9534 1097 1960 0,'0'0'87'15,"-33"7"-87"-15,5 2 0 0,-2-1 0 0,1 3 0 16,-5 2 0-16,1 3 0 0,-4 2 0 0,2 6 0 16,1 2 0-16,4 5 0 0,3-1 0 15,5 5 0-15,4 2 0 0,4-2 0 0,7-5 0 16,3 3 0-16,8-7 0 0,5 0 0 0,4-1 0 15,6-6 0-15,7-4 0 0,6-1 0 0,4-7 0 16,4-5 0-16,2-6 0 0,-2-4 0 16,0-4 0-16,-2-5 0 0,-4-4 0 0,-2-7 0 15,-4-3 0-15,-2-3 0 0,-4-2 0 16,-3-2 0-16,-3 1 0 0,-4-4 0 0,-4 7 0 16,-7-2 0-16,-4 3 0 0,-5 0 0 0,-3 1 0 15,-6-2 0-15,0 6 0 0,-4-1 0 0,3 10 0 16,-3 3 0-16,3 7 0 0,-4 3 0 0,4 8-51 15,-6-4-38-15,24 2-120 0,-41 12-306 0,41-12-83 16,-12 28 14-16</inkml:trace>
  <inkml:trace contextRef="#ctx0" brushRef="#br0" timeOffset="7500.3868">10095 1219 1753 0,'-1'27'230'16,"1"-27"-206"-16,0 0-9 0,0 0-6 0,0 0 2 16,31-12-6-16,-8 1-5 0,9-5 0 0,4-2 0 15,8-2 0-15,5 0 0 0,6 2 0 16,0 1 0-16,1 2 0 0,-3 3 0 0,-7 1 0 15,-5 3 0-15,-4 4 0 0,-10 1 0 16,-2 5-16-16,-25-2-75 0,40 6-234 0,-40-6-339 0,0 0 39 16,-14 35 300-16</inkml:trace>
  <inkml:trace contextRef="#ctx0" brushRef="#br0" timeOffset="7640.9983">10181 1417 1716 0,'-13'44'268'0,"13"-44"-234"16,-25 20-17-16,25-20-6 0,0 0-10 0,19 9-1 15,-19-9 0-15,35-2 0 0,-10-5 0 0,7-1 0 16,8-4 0-16,10-3 0 0,6-5 0 0,7-4 0 16,5-4 0-16,7 5-14 0,-22-27-340 0,18 27-364 15,-14-8 48-15,1 5 380 0</inkml:trace>
  <inkml:trace contextRef="#ctx0" brushRef="#br0" timeOffset="8031.6117">11445 953 2047 0,'0'0'0'0,"0"0"0"0,0 0 0 15,0 0 0-15,0 0 0 0,0 0 0 0,0 0 0 16,0 0 0-16,-20 33 0 0,9-9 0 15,-2 6 0-15,-2 8 0 0,1 3 0 0,-2 3 0 16,0 2 0-16,3-1 0 0,2-4 0 0,2 3 0 16,3-3 0-16,6-5 0 0,5-4 0 15,7-7-11-15,5-6-30 0,12 0-29 0,-7-18-65 16,34 20-245-16,-14-25-245 0,10 0 24 0,4 0 418 16</inkml:trace>
  <inkml:trace contextRef="#ctx0" brushRef="#br0" timeOffset="8422.1652">12183 906 1844 0,'-38'-15'98'0,"16"12"-49"0,-9-1-15 15,0 5-12-15,-9 4-22 0,5 5 0 0,1-1 0 16,1 6 0-16,3 1 0 0,3 1 0 16,1 2 0-16,7-1 0 0,2 0 0 15,6 2 0-15,5-3 0 0,7 2 0 0,6-1 0 16,8 1 0-16,6 0 0 0,5-3 0 0,7-3 0 15,4-1 0-15,3-4 0 0,4 2 0 0,-2-2 0 16,1 1 0-16,-2 0 0 0,-7 0 0 0,-5 2 0 16,-4 0 0-16,-7 2 0 0,-18-13 0 0,23 33 0 15,-18-17 0-15,-8 5 0 0,-3 3 0 16,-6 3 0-16,-7 2 0 0,-3-3 0 0,-7 4 0 16,-2-6 0-16,0 0 0 0,-5-2 0 0,5-7 0 15,0 0 0-15,5-5 0 0,2-3 0 0,7-2 0 16,17-5 0-16,-19-6 0 0,19 6 0 0,-6-20 0 15,8 1 0-15,4-6 0 0,8-11 0 16,4-3 0-16,8-9 0 0,5-4 0 0,3-3 0 16,1-6 0-16,7 3 0 0,-2-2 0 15,0 9 0-15,-3 9 0 0,-7 11 0 0,-6 10 0 16,-5 5 0-16,-19 16 0 0,24-21 0 0,-24 21 0 16,0 0-49-16,0 0-128 0,24-15-295 0,-24 15-180 15,0 0 34-15,-13 31 540 0</inkml:trace>
  <inkml:trace contextRef="#ctx0" brushRef="#br0" timeOffset="8799.3173">12789 1012 1655 0,'0'0'372'15,"-32"-14"-352"-15,9 13-20 0,2 3 0 0,-6 0 0 16,4 4 0-16,-2 0 0 0,-1 3 0 15,-1 1 0-15,4 4 0 0,0 2 0 16,3 7 0-16,0 1 0 0,3 5 0 0,0 4 0 16,2 2 0-16,4 1 0 0,3 0 0 0,3-2 0 15,5 1 0-15,5-3 0 0,5-2 0 0,6-7 0 16,4-3 0-16,5-6 0 0,2-5 0 0,5-3 0 16,2-6 0-16,1-6 0 0,2-6 0 0,1-5 0 15,-3-6 0-15,0-8 0 0,-1-4 0 16,-3-3 0-16,-1-4 0 0,-6 3 0 0,-4-2 0 15,-6 1 0-15,-4 0 0 0,-6 3 0 0,-5-1 0 16,-3 6 0-16,-8-1 0 0,-2 4 0 0,-5 0 0 16,-1 7 0-16,-1 4 0 0,-1 7 0 15,-3 8 0-15,3 6-11 0,-7 3-69 0,29-6-108 16,-59 14-215-16,59-14-187 0,-33 35-11 16,8-17 428-16</inkml:trace>
  <inkml:trace contextRef="#ctx0" brushRef="#br0" timeOffset="9152.617">13223 1275 1763 0,'0'0'245'0,"0"0"-215"0,0 0-23 16,20-21-5-16,8 11-2 0,8-2 0 0,7-3 0 15,6 1 0-15,5-4 0 0,4 2 0 16,3 4 0-16,-2-2 0 0,1 5 0 0,-7 0-14 16,-2 5-50-16,-10-3-18 0,12 13-112 0,-36-2-430 15,12 0 8-15,-3 5 164 0</inkml:trace>
  <inkml:trace contextRef="#ctx0" brushRef="#br0" timeOffset="9311.1413">13229 1459 1660 0,'7'37'353'0,"-7"-37"-348"0,0 0-6 0,0 0-1 16,0 0 4-16,20 11 5 0,3-12 1 0,7-4-2 15,9-2-3-15,11-6 1 0,7-3-5 16,11-3 0-16,4-5-13 0,7 1-20 0,-7-9-48 16,15 22-206-16,-24-18-347 0,-1 10-13 15,-10-3 307-15</inkml:trace>
  <inkml:trace contextRef="#ctx0" brushRef="#br0" timeOffset="9578.4096">13895 964 1849 0,'-25'11'194'0,"3"-9"-190"0,22-2-4 0,0 0 0 15,0 0 0-15,0 0 0 0,28 17 0 0,-6-12 0 16,7-3 0-16,9 3 0 0,3-1 0 0,7 1 0 15,2 1 0-15,1 3 0 0,-1-1 0 0,-2 3 0 16,-7 1 0-16,-2 2 0 0,-11 4 0 0,-5 3 0 16,-8 2 0-16,-7 3 0 0,-8 2 0 15,-6 7 0-15,-9-1 0 0,-9 6 0 16,-6 0 0-16,-8 1 0 0,-6-3 0 0,-2-2 0 16,-3-2 0-16,2-3 0 0,3-1 0 0,4-1 0 15,4-7 0-15,3-2 0 0,8-2 0 0,4-6 0 16,21-12 0-16,-19 12-30 0,39 17-338 0,-20-29-305 15,14-17 18-15,-14 17 335 0</inkml:trace>
  <inkml:trace contextRef="#ctx0" brushRef="#br0" timeOffset="10486.7764">15312 895 1580 0,'-23'-15'42'0,"0"11"0"0,3 4 4 0,-9 2 9 15,2 4 1-15,-8 1-5 0,3 4-1 0,-9 0-3 16,3 7 1-16,-5 0-18 0,0 4-30 0,-3 2 0 15,3 8 0-15,1 2 0 0,5 6 0 0,4 1 0 16,5 0 0-16,7 1 0 0,4 0 0 16,4-2 0-16,7 3 0 0,8-3 0 0,5-1 0 15,9-3 0-15,6-5 0 0,7-7 0 16,7-3 0-16,10-9 0 0,9-6 0 0,7-7 0 16,6-8 0-16,6-8 0 0,5-6 0 0,-1-5 0 15,-1-5 0-15,-4-2 0 0,-7-5 0 0,-6-1 0 16,-5-5 0-16,-10 2 0 0,-5-2 0 0,-11 1 0 15,-5 2 0-15,-10 4 0 0,-8-2 0 16,-7 10 0-16,-10-2 0 0,-7 4 0 0,-9 1 0 16,-7-2 0-16,-6 4 0 0,-5 0 0 0,-1 9 0 15,-2 7 0-15,0 11 0 0,-2 8 0 0,1 7 0 16,-1 7 0-16,2-2 0 0,3 10 0 0,2 0 0 16,10 2 0-16,9-3 0 0,7 1 0 0,11-2 0 15,6 3 0-15,8 2 0 0,10-7 0 16,6 3 0-16,6-5 0 0,5-3 0 15,7-3 0-15,-1-1 0 0,8-5 0 0,-6-4 0 16,18 13-183-16,-34-28-383 0,23 19-111 0,-10-11 65 16</inkml:trace>
  <inkml:trace contextRef="#ctx0" brushRef="#br0" timeOffset="10877.3582">15667 1461 2047 0,'21'-15'0'0,"-21"15"0"16,0 0 0-16,25-14 0 0,-8 5 0 0,3-1 0 15,3-1 0-15,2-1 0 0,5 2 0 0,4-1 0 16,0-1 0-16,1 6 0 0,-2-3 0 0,-5 7 0 15,-4 1 0-15,-2 1 0 0,-5 1 0 0,-17-1 0 16,19 11 0-16,-19-11 0 0,0 0 0 0,2 23 0 16,-2-23 0-16,-21 30 0 0,3-13 0 0,-9 4 0 15,-3 2 0-15,-4 0 0 16,-4 2 0-16,-1 0 0 0,-1 1 0 0,0-1 0 16,4 5 0-16,6-5 0 0,6-1 0 0,8-4 0 15,16-20 0-15,-13 26 0 0,13-26 0 0,0 0 0 16,27 18 0-16,-2-17 0 0,6-5 0 0,12-3 0 15,4-7 0-15,7-6 0 0,3-3 0 0,4 2 0 16,-5-7 0-16,19 30-290 0,-33-32-347 16,14 11-33-16,-11-4 221 0</inkml:trace>
  <inkml:trace contextRef="#ctx0" brushRef="#br0" timeOffset="11096.0674">16574 1178 2047 0,'-5'22'0'0,"5"-22"0"0,0 0 0 16,28-15 0-16,-9 8 0 0,3-2 0 0,1 0 0 16,1-1 0-16,3 3 0 0,2-3 0 0,0 2 0 15,2 0 0-15,-5-1 0 0,-1 5 0 0,-4-2 0 16,4 4 0-16,-7-2 0 0,5 6-100 15,-28-20-385-15,5 18-160 0,0 0-7 16,0 0 488-16</inkml:trace>
  <inkml:trace contextRef="#ctx0" brushRef="#br0" timeOffset="11236.6663">16548 1388 1959 0,'-17'58'88'16,"-3"-39"-88"-16,4-3 0 0,16-16 0 15,-5 21 0-15,5-21 0 0,0 0 0 0,33 12 0 16,-8-13 0-16,7-5 0 0,10-4 0 0,9 1 0 15,2-10 0-15,9 5 0 0,-7-9 0 0,22 23-451 16,-31-23-212-16,5 14-12 0,-5-5 418 0</inkml:trace>
  <inkml:trace contextRef="#ctx0" brushRef="#br0" timeOffset="15675.5767">17621 1018 1318 0,'-26'-9'451'0,"45"3"-395"0,-19 6-44 0,0 0-4 15,-14-22 13-15,14 22 3 0,0 0 10 0,3-17-2 16,-3 17-1-16,0 0-7 0,0 0 1 0,0 0-14 15,-22 3-11-15,22-3 0 0,-24 25 0 0,7-5 0 16,-4 4 0-16,-1 7 0 0,0 1 0 16,2 2 0-16,-1 0 0 0,5-3 0 0,0 0 0 15,8-3 0-15,7-5 0 0,4-3 0 16,-3-20 0-16,27 27 0 0,-5-20 0 0,6-1 0 16,6-5 0-16,7-1 0 0,3-5 0 0,2-1 0 15,2-2 0-15,-3-1 0 0,0 1 0 0,-3 1 0 16,-4 2 0-16,-4 4 0 0,-6 3 0 0,-6 3 0 15,-5 5 0-15,-17-10 0 0,15 27 0 16,-13-7 0-16,-7 4 0 0,-5 1 0 0,-3 6 0 16,-6 0 0-16,-3 0 0 0,-1-2 0 0,-3 2 0 15,2-6 0-15,-1-2 0 0,1-4 0 0,3-2 0 16,4-5 0-16,17-12-8 0,-26 5-76 16,37 17-241-16,-25-39-314 0,14 17 4 0,5-27 280 15</inkml:trace>
  <inkml:trace contextRef="#ctx0" brushRef="#br0" timeOffset="15863.0404">17704 999 1991 0,'0'0'56'0,"-22"6"-56"16,22-6 0-16,-25 10 0 0,25-10 0 0,0 0 0 16,0 0 0-16,0 0 0 0,22 4 0 15,-1-8 0-15,10-2 0 0,3-2 0 0,7-5 0 16,7 2 0-16,0-2 0 0,8-3 0 0,-3-1 0 15,2 3-40-15,-3-4-52 0,11 8-102 16,-34-6-348-16,23 5-82 0,-8 5 70 0</inkml:trace>
  <inkml:trace contextRef="#ctx0" brushRef="#br0" timeOffset="16238.0091">18417 984 1822 0,'0'0'164'15,"-25"4"-127"-15,25-4-13 0,0 0-24 0,0 0 0 16,0 0 0-16,0 0 0 0,0 0 0 0,-21 9 0 16,21-9 0-16,0 0 0 0,-24 22 0 15,24-22 0-15,-25 33 0 0,10-10 0 16,-2-1 0-16,3 1 0 0,-3 2 0 0,0-1 0 16,1 3 0-16,0 3 0 0,3-3 0 0,4-3 0 15,4-2 0-15,5-2 0 0,4-1 0 0,6-3 0 16,-10-16 0-16,35 17 0 0,-8-14 0 0,5-3 0 15,6-4 0-15,6-4 0 0,2-4 0 0,2-3 0 16,0 3 0-16,1-2 0 0,-3 1 0 16,-3 4 0-16,-6-1 0 0,-6 4 0 0,-8 6 0 15,-5 0 0-15,-18 0 0 0,17 13 0 0,-17-13 0 16,-1 28 0-16,-8-7 0 0,-3 4 0 0,-7 5 0 16,-6 5 0-16,-2-1 0 0,-4 4 0 15,1-4 0-15,-2 0 0 0,4-1 0 0,-1-1 0 16,7-3 0-16,3-1 0 0,5-7 0 0,14-21 0 15,-14 31 0-15,14-31 0 0,0 0 0 16,6-18-187-16,27 21-320 0,-26-34-138 0,15 3 19 16,1 12 545-16</inkml:trace>
  <inkml:trace contextRef="#ctx0" brushRef="#br0" timeOffset="16441.0963">18459 1028 2047 0,'-48'7'0'0,"48"-7"0"0,0 0 0 0,0 0 0 16,0 0 0-16,19 10 0 0,-19-10 0 0,37-3 0 15,-11-1 0-15,6-4 0 0,8 0 0 0,1 2 0 16,3-5 0-16,0 5 0 0,1-5 0 0,5 1 0 16,-5 1 0-16,18 6-271 0,-34-6-356 15,21 3-32-15,-15 3 170 0</inkml:trace>
  <inkml:trace contextRef="#ctx0" brushRef="#br0" timeOffset="16597.3321">19106 1368 2047 0,'-33'25'0'0,"33"-25"0"0,-26 7 0 0,26-7 0 15,0 0 0-15,0 0 0 0,0 0 0 0,-8-24 0 16,8 24 0-16,9-26 0 0,13 26-181 0,-28-26-429 15,29 11-75-15,-10-5 115 0</inkml:trace>
  <inkml:trace contextRef="#ctx0" brushRef="#br0" timeOffset="16972.3094">19583 1062 1644 0,'-34'7'376'0,"34"-7"-349"0,-22 32-27 0,5-16 0 16,1 1 0-16,0 3 0 0,-1 0 0 16,2 2 0-16,-4 0 0 0,5 2 0 0,2-3 0 15,6 0 0-15,3-3 0 0,3-18 0 0,13 31 0 16,-13-31 0-16,37 23 0 0,-7-12 0 0,7-8 0 16,9-5 0-16,9-4 0 0,2-8 0 0,7 1 0 15,0-3 0-15,1 1 0 0,2-7 0 16,2 0 0-16,-4-4 0 0,1-1 0 0,-4-1 0 15,0 3-34-15,-22-25-227 0,16 19-371 0,-23-3-29 16,-3 5 203-16</inkml:trace>
  <inkml:trace contextRef="#ctx0" brushRef="#br0" timeOffset="17128.6138">19992 1096 2047 0,'-70'48'0'0,"30"2"0"0,5-1 0 0,6 7 0 16,8-11 0-16,0 4 0 0,7-5 0 0,2-6 0 15,7-2 0-15,8-4 0 0,8-5 0 0,4-4 0 16,10-5 0-16,2-8 0 0,12 4 0 0,-19-32-267 16,38 26-407-16,-29-11-7 0,4-1 257 0</inkml:trace>
  <inkml:trace contextRef="#ctx0" brushRef="#br1" timeOffset="119950.53">2224 2855 1155 0,'0'0'475'0,"0"0"-418"0,-24-21-15 16,24 21-6-16,0 0-7 0,-20-15-4 16,20 15-2-16,0 0-5 0,-25-17-2 0,25 17-2 15,-21-8-1-15,21 8-1 0,-26 0-2 0,26 0 2 16,-35 9-4-16,15 1 2 0,-6 2-5 0,-1 5 1 16,-4 4-4-16,-5 4 5 0,-3 4-4 15,-2 5 9-15,-3 5-5 0,1 0 10 0,0 4-5 16,3 0 7-16,6 2-17 0,2 0-2 0,10-3 0 15,5 3 0-15,9-4 0 0,5 0 0 0,9 0 0 16,4-3 0-16,10-1 0 0,4 0 0 0,6-6 0 16,8-2 0-16,5-6 0 0,5-9 0 0,6-7 0 15,4-10 0-15,5-9 0 0,3-9 0 16,3-10 0-16,2-6 0 0,1-8 0 16,-1-7 0-16,-4-3 0 0,-4-5 0 0,-5-5 0 15,-7-1 0-15,-4 0 0 0,-8 0 0 0,-6 5 0 16,-9 2 0-16,-10 5 0 0,-8 5 0 0,-10 4 0 15,-8 4 0-15,-9 2 0 0,-7 4 0 0,-8 6 0 16,-7 6 0-16,-5 6 0 0,-4 11 0 0,-1 10 0 16,-3 9 0-16,-1 11 0 0,0 11 0 15,1 8 0-15,3 6 0 0,5 6 0 0,6 3 0 16,8 0 0-16,9-5 0 0,12-7 0 0,9-9 0 16,15-6 0-16,12-6 0 0,15-4 0 0,11-8 0 15,15-6 0-15,10-9 0 0,12-4 0 16,1-12-39-16,32 13-596 0,-34-18-53 0,2 9 41 15</inkml:trace>
  <inkml:trace contextRef="#ctx0" brushRef="#br1" timeOffset="120372.3493">3151 3393 1541 0,'-4'-30'288'0,"21"25"-226"0,-17 5-28 16,0 0-4-16,-13-20 1 0,13 20 4 0,0 0-9 15,-21-6-26-15,21 6 0 0,-24 8 0 16,7 2 0-16,-2 3 0 0,-1 5 0 0,-3 4 0 16,0 4 0-16,-1 1 0 0,1 1 0 15,4 1 0-15,2-3 0 0,6-2 0 0,4-4 0 16,7 0 0-16,0-20 0 0,15 29 0 0,2-18 0 15,7-5 0-15,6-6 0 0,8-5 0 0,5-6 0 16,9-5 0-16,2-6 0 0,2-7 0 0,6 0 0 16,-6-6-54-16,10 17-106 0,-35-24-462 0,24 13-34 15,-15-10 102-15</inkml:trace>
  <inkml:trace contextRef="#ctx0" brushRef="#br1" timeOffset="120535.8336">3404 3275 1803 0,'-65'23'244'16,"26"25"-244"-16,3 7 0 0,5 4 0 0,5 0 0 16,5-2 0-16,5-2 0 0,5-5 0 0,5-3 0 15,5-3 0-15,7-3 0 0,5-8 0 16,7-3 0-16,2-11-32 0,23 24-285 0,-18-41-327 16,19 5-40-16,-10-15 315 0</inkml:trace>
  <inkml:trace contextRef="#ctx0" brushRef="#br1" timeOffset="126388.3178">4077 2873 2047 0,'22'-19'0'15,"-22"19"0"-15,0 0 0 0,8-25 0 0,-8 25 0 16,13-23 0-16,-13 23 0 0,0 0 0 0,0 0 0 16,0 0 0-16,0 0 0 0,0 0 0 0,0 0 0 15,0 0 0-15,-23 3-80 0,33 17-581 16,-31-6-14-16,8 12 45 0</inkml:trace>
  <inkml:trace contextRef="#ctx0" brushRef="#br1" timeOffset="126591.3364">4161 3304 2047 0,'-30'24'0'16,"6"-2"0"-16,7-4 0 0,17-18 0 0,-20 19 0 15,20-19 0-15,0 0 0 0,0 0 0 0,0 0 0 16,0 0-30-16,22 15-129 0,-22-15-503 0,32-22-17 15,-10 0 163-15</inkml:trace>
  <inkml:trace contextRef="#ctx0" brushRef="#br1" timeOffset="128856.8995">6212 2809 841 0,'9'-33'347'0,"-9"33"-236"15,5-20-24-15,-5 20-19 0,8-19-13 0,-8 19-4 16,8-17-4-16,-8 17-8 0,0 0-3 0,0 0-3 16,0 0-1-16,0 0-2 0,0 0-6 0,0 0-2 15,0 0-6-15,0 0 1 0,0 0-7 16,4 18 2-16,-4-18-6 0,-8 34 4 0,2-11-6 15,2 5 7-15,-4 4-8 0,0 5 9 0,-2 5-9 16,0 4 10-16,-2 3-12 0,1 1 13 0,-3 2-11 16,1 0-2-16,-1-5 26 0,0 0-26 0,3-8 24 15,3-4-12-15,3-9-9 0,5-7 4 16,0-19-4-16,9 19 2 0,-9-19-6 0,17 4 0 16,-17-4 0-16,23-12 0 0,-23 12 0 15,29-34 0-15,-11 6 0 0,4-6 0 0,0-6 0 16,1-2 0-16,1-4 0 0,1 0 0 0,-1 0 0 15,-2 3 0-15,-1 1 0 0,-3 3 0 0,-1 0 0 16,-3 3 0-16,-1 1 0 0,-1 3 0 0,-1 3 0 16,-3 4 0-16,2 5 0 0,-10 20 0 0,15-24 0 15,-15 24 0-15,0 0 0 0,0 0 0 0,0 0 0 16,20-3 0-16,-20 3 0 0,15 19 0 16,-5-2 0-16,2 3 0 0,0 5 0 0,0 2 0 15,-1 5 0-15,0 3 0 0,-1 1 0 0,-1 3 0 16,-3 1 0-16,1 1 0 0,-3 0 0 15,0 0 0-15,0 0 0 0,-1-4 0 0,3-2 0 16,-2-9 0-16,13 9-95 0,-17-35-545 0,9 37-30 16,-9-37 38-16</inkml:trace>
  <inkml:trace contextRef="#ctx0" brushRef="#br1" timeOffset="130472.7791">7282 3292 1424 0,'0'0'93'0,"0"0"-50"0,-28-24 23 0,28 24-2 16,-17-8-2 0,17 8-10-16,-22 0-17 0,22 0-9 0,-29 9-10 15,11 1 3-15,-2-2-3 0,2 7 6 0,-2-1-7 16,2 4 4-16,0 2-9 0,1 0 5 0,0 3-9 15,5 0 6-15,1-1-5 0,3-2 3 0,4-1-6 16,4-19 2-16,1 25-4 0,-1-25 1 0,13 17-3 16,-13-17 0-16,23 8 0 0,-23-8 0 0,34 0 0 15,-15-4 0-15,0-5 0 0,3-2 0 0,0-3 0 16,2-2 0-16,-1-2 0 0,0-3 0 16,-1-1 0-16,-1-1 0 0,-3 1 0 0,-1-1 0 15,-3 1 0-15,-2 4 0 0,-12 18 0 0,13-27 0 16,-13 27 0-16,0 0 0 0,0 0 0 0,0 0 0 15,0 0 0-15,0 0 0 0,0 0 0 16,-8 31 0-16,0-3 0 0,1 9 0 0,-3 5 0 16,2 3 0-16,-3 3 0 0,1 2 0 0,2-1 0 15,-1 2 0-15,2-3 0 0,1-3 0 0,1-1 0 16,0-3 0-16,1-5 0 0,-1-2 0 0,2-5 0 16,-2-2 0-16,0-3 0 0,-1-4 0 0,-1-3 0 15,7-17 0-15,-20 27 0 0,20-27 0 0,-19 13 0 16,19-13 0-16,-22-2 0 15,22 2 0-15,-22-23 0 0,10 2 0 0,6-1-5 16,-5-11-88-16,11 33-96 0,-14-59-458 0,21 27 27 16,-10-15 128-16</inkml:trace>
  <inkml:trace contextRef="#ctx0" brushRef="#br1" timeOffset="130722.7495">7956 2711 1748 0,'-9'-37'214'0,"9"37"-191"0,-6-22-9 15,6 22 4-15,0 0 6 0,0 0-18 0,0 0-6 16,-26 4 0-16,26-4 0 0,-36 40 0 16,13-6 0-16,-4 8 0 0,0 7 0 0,-2 6 0 15,1 3 0-15,1 2 0 0,4 4 0 0,3 1 0 16,1-3 0-16,4-1 0 0,5-5 0 0,3-7 0 15,7-3-1-15,1-8-37 0,10-2-19 0,-4-12-12 16,15 11-46-16,-22-35-128 0,29 21-357 0,-5-10 1 16,3-11 275-16</inkml:trace>
  <inkml:trace contextRef="#ctx0" brushRef="#br1" timeOffset="131082.0875">8181 3169 1416 0,'-11'18'297'16,"-11"-4"-60"-16,-1-8-215 0,-3-1 2 16,2 6 1-16,-3 2-1 0,0 2-22 0,-1 3-2 15,0 2 0-15,0 2 0 0,4 4 0 0,0-2 0 16,3 0 0-16,4-2 0 0,4-2 0 0,2 0 0 16,5-3 0-16,6-17 0 0,-3 24 0 0,3-24 0 15,0 0 0-15,20 19 0 0,-20-19 0 16,26 4 0-16,-7-7 0 0,1-4 0 0,3-3 0 15,2-3 0-15,3-3 0 0,-3-2 0 16,0 0 0-16,-2-1 0 0,-3 1 0 0,-1 2 0 16,-19 16 0-16,26-28 0 0,-26 28 0 0,17-22 0 15,-17 22 0-15,0 0 0 0,0 0 0 0,0 0 0 16,0 0 0-16,0 0 0 0,0 0 0 0,0 0 0 16,-2 17 0-16,-4 3 0 0,-1 1 0 0,-2 7 0 15,1-2 0-15,3 1 0 0,1-5-35 0,9 5-37 16,-5-27-41-16,24 49-217 0,-24-49-309 15,27 16 29-15,-8-10 363 0</inkml:trace>
  <inkml:trace contextRef="#ctx0" brushRef="#br1" timeOffset="131410.1793">8651 3067 1887 0,'-27'8'46'15,"-3"0"-21"-15,3 5 2 0,-4 2 5 0,3 3-2 16,-3 1-30-16,2 4 0 0,1 0 0 0,3 1 0 16,4-1 0-16,5-1 0 0,5-3 0 15,6 1 0-15,5-20 0 0,3 30 0 0,-3-30 0 0,19 23 0 16,-19-23 0-16,38 12 0 16,-13-11 0-16,5-1 0 0,3-4 0 0,-1 0 0 15,0-2 0-15,1 1 0 0,-5 0 0 0,-1 0 0 16,-6 1 0-16,-4 2 0 0,-17 2 0 0,20 1 0 15,-20-1 0-15,0 0 0 0,0 0 0 0,-7 26 0 16,7-26 0-16,-22 29 0 0,6-12 0 0,-4 0 0 16,1 1 0-16,-2-1 0 0,4-2 0 0,17-15 0 15,-29 27 0-15,29-27 0 0,-13 17 0 16,13-17 0-16,0 0-61 0,0 0-36 0,29 18-152 16,-29-18-397-16,40-27 25 0,-17 10 249 0</inkml:trace>
  <inkml:trace contextRef="#ctx0" brushRef="#br1" timeOffset="131738.2704">8989 3101 1955 0,'0'0'43'16,"0"0"-16"-16,-18 3-5 0,18-3-22 0,-21 5 0 16,21-5 0-16,-20 8 0 0,20-8 0 0,-18 9 0 15,18-9 0-15,0 0 0 0,-20 18 0 0,20-18 0 16,-10 17 0-16,10-17 0 0,-7 17 0 0,7-17 0 15,-5 20 0-15,5-20 0 0,0 21 0 16,0-21 0-16,3 22 0 0,-3-22 0 0,4 18 0 16,-4-18 0-16,0 0 0 0,17 21 0 15,-17-21 0-15,19 8 0 0,-19-8 0 0,20 4 0 16,-20-4 0-16,21 1 0 0,-21-1 0 0,0 0 0 16,22 7 0-16,-22-7 0 0,0 0 0 0,0 0 0 15,0 0 0-15,1 25 0 0,-1-25 0 0,-12 27 0 16,1-8 0-16,-5 1 0 0,-2 2 0 15,-3 1 0-15,1-1 0 0,1-1 0 0,1-1 0 16,6-2 0-16,12-18 0 0,-15 29 0 0,15-29 0 16,3 26-98-16,-20-36-369 0,17 10-204 0,0 0 33 15,23-3 466-15</inkml:trace>
  <inkml:trace contextRef="#ctx0" brushRef="#br1" timeOffset="132128.9375">9436 3466 1998 0,'-26'2'49'0,"5"0"-49"0,4 0 0 0,17-2 0 16,-24 0 0-16,24 0 0 0,0 0 0 0,-18-6 0 16,18 6 0-16,0 0 0 0,0 0 0 15,-15-35-226-15,15 35-462 0,16-25 18 0,-1 5 208 16</inkml:trace>
  <inkml:trace contextRef="#ctx0" brushRef="#br1" timeOffset="132644.5097">10402 2881 1946 0,'0'0'66'0,"-9"-17"-49"0,9 17-6 16,-21-10-4-16,21 10-7 0,-27-1 0 15,8 5 0-15,-3 3 0 0,-4 2 0 0,1 6 0 16,-3 3 0-16,-1 1 0 0,1 2 0 15,0 1 0-15,1 0 0 0,4 1 0 0,2-2 0 16,5 0 0-16,4-3 0 0,4-1 0 0,8-17 0 16,0 24 0-16,0-24 0 0,17 17 0 0,-17-17 0 15,35 9 0-15,-11-8 0 0,6-4 0 0,1-3 0 16,4-2 0-16,2-2 0 0,2-1 0 16,0 2 0-16,-4 1 0 0,-1 3 0 0,-6 4 0 15,-5 2 0-15,-23-1 0 0,28 13 0 0,-28-13 0 16,10 24 0-16,-13-7 0 0,-1 3 0 0,-5 4 0 15,-4 2 0-15,-3 0 0 0,-4 1 0 0,0 1 0 16,-1-3 0-16,0-1 0 0,3-3 0 16,4-4 0-16,14-17 0 0,-16 24 0 0,16-24 0 15,0 0-51-15,0 0-55 0,31 26-152 16,-31-26-363-16,41-25-5 0,-21 5 242 0</inkml:trace>
  <inkml:trace contextRef="#ctx0" brushRef="#br1" timeOffset="132831.9095">10897 2896 1922 0,'-9'20'113'0,"9"-20"-101"0,-28 14-12 0,28-14 0 15,-33 31 0-15,13-10 0 0,-3 6 0 0,0 4 0 16,-1 6 0-16,1 1 0 0,2 5 0 0,2-1 0 16,2 0 0-16,3-1 0 0,1-2 0 15,4-4 0-15,6-3 0 0,3-6 0 0,6-2 0 16,-6-24-18-16,23 36-62 0,-23-36-103 0,39 3-467 15,-39-3 9-15,39-10 167 0</inkml:trace>
  <inkml:trace contextRef="#ctx0" brushRef="#br1" timeOffset="133238.137">11088 2726 2039 0,'-35'23'8'0,"35"-23"-8"16,0 0 0-16,0 0 0 0,-10 19 0 0,10-19 0 16,0 0 0-16,11 24 0 0,-11-24 0 0,12 22 0 15,-12-22 0-15,15 26 0 0,-15-26 0 0,15 30 0 16,-15-30 0-16,9 35 0 0,-7-13 0 0,-6 3 0 16,0 4 0-16,-4 0 0 0,-3 3 0 15,-1 1 0-15,-4 0 0 0,-1 3 0 0,1-2 0 16,0-2 0-16,4-7 0 0,1-3 0 15,11-22 0-15,-7 26 0 0,7-26 0 0,0 0 0 0,0 0 0 16,19 9 0-16,-19-9 0 0,25-13 0 16,-8-1 0-16,5-3 0 0,1-7 0 0,2-2 0 15,2-5 0-15,1 1 0 0,-1 2 0 0,-2 0 0 16,0 3 0-16,-4 2 0 0,-1 1 0 16,-2 4 0-16,-18 18 0 0,29-26 0 0,-29 26 0 15,21-11 0-15,-21 11 0 0,0 0 0 0,0 0 0 16,10 19 0-16,-10-19 0 0,5 35 0 0,-4-9 0 15,-1 3 0-15,-1 3 0 0,-2 0 0 0,2 2 0 16,-3-3 0-16,5 4 0 0,-2-5 0 0,12 14-103 16,-27-24-552-16,31 6-40 0,-9-8 102 15</inkml:trace>
  <inkml:trace contextRef="#ctx0" brushRef="#br1" timeOffset="134050.5769">12598 2711 1523 0,'-17'-26'110'15,"14"9"-75"-15,-10-7 9 0,13 24 24 0,-27-33-40 16,27 33 39-16,-36-19-53 16,15 15 13-16,-6 5-2 0,0 5-28 0,-3 5 38 15,-2 4-39-15,-1 2 37 0,1 6-11 0,-4 2-7 16,4 6-7-16,-1 3-8 0,1 4 0 0,4 1 0 15,4 0 0-15,-1 5 0 0,8-1 0 0,4 1 0 16,7 1 0-16,5-3 0 0,7-2 0 0,6-1 0 16,6-5 0-16,7-4 0 0,4-6 0 15,6-6 0-15,6-6 0 0,8-7 0 0,3-9 0 16,5-5 0-16,7-7 0 0,-1-9 0 0,1-4 0 16,0-8 0-16,-6-1 0 0,-4-3 0 0,-9-2 0 15,-7-2 0-15,-6 1 0 0,-6-2 0 0,-5 0 0 16,-6 0 0-16,-5 1 0 0,-9 3 0 15,-6 1 0-15,-7 3 0 0,-6 2 0 0,-8 2 0 16,-4 3 0-16,-4 3 0 0,-4 7 0 16,-2 8 0-16,-1 9 0 0,-3 10 0 0,-1 10 0 15,-1 9 0-15,-1 8 0 0,4 5 0 0,2 1 0 16,10 1 0-16,7 0 0 0,8-1 0 0,10-3 0 16,8-3 0-16,9-4 0 0,11-2 0 0,6-6 0 15,12 1 0-15,3-9 0 0,20 25-226 0,-12-34-452 16,11 5 19-16,-15-6 176 0</inkml:trace>
  <inkml:trace contextRef="#ctx0" brushRef="#br1" timeOffset="135080.8781">13230 3287 1414 0,'-45'-1'213'0,"45"1"-125"0,-23 2-36 15,23-2-7-15,-37 6-4 0,18 2-2 0,-7-2-6 16,4 5 4-16,-3-3-9 15,3 5 2-15,-1-2-8 0,3 4-17 0,1-1-5 16,3 3 0 0,2 1 0-16,3-1 0 0,5 3 0 0,1-1 0 15,4-1 0-15,4 1 0 0,3 1 0 0,-6-20 0 16,20 31 0-16,-20-31 0 0,31 24 0 0,-12-16 0 16,1-6 0-16,2-1 0 0,1-3 0 0,3-3 0 15,-1-3 0-15,0-5 0 0,-1-1 0 16,-1-3 0-16,-2-2 0 0,-3-2 0 0,-1-1 0 15,-4 1 0-15,-2-2 0 0,-2 2 0 0,-3 0 0 16,-4 2 0-16,-2 2 0 0,0 17 0 0,-3-26 0 16,3 26 0-16,0 0 0 0,-9-19 0 0,9 19 0 15,0 0 0-15,0 0 0 0,-20 26 0 0,10-6 0 16,-1 11 0-16,-4 7 0 0,-1 9 0 16,-1 5 0-16,-1 4 0 0,-1 3 0 15,-1 1 0-15,2-2 0 0,2-3 0 0,2-3 0 16,1-2 0-16,4-8 0 0,0-3 0 0,3-6 0 15,0-6 0-15,0-5 0 0,2-2 0 0,4-20 0 16,-8 25 0-16,8-25 0 0,0 0 0 0,0 0 0 16,0 0 0-16,0 0 0 0,0 0 0 0,0 0 0 15,-7-30 0-15,10 4 0 0,3-5 0 0,5-7 0 16,4-2 0-16,3-1 0 0,5-1 0 16,3 0 0-16,0-1 0 0,5 3 0 0,-4-1 0 15,3 5 0-15,-3 0 0 0,1 3 0 0,-2-2 0 16,4 6 0-16,-5-5 0 0,6 11-61 15,-17-25-173-15,25 27-416 0,-17-15 35 0,8 7 129 16</inkml:trace>
  <inkml:trace contextRef="#ctx0" brushRef="#br1" timeOffset="135300.0547">13817 2863 1727 0,'-19'-6'320'0,"19"6"-320"15,-24 13 0-15,24-13 0 0,-26 29 0 0,10-7 0 16,-4 5 0-16,-4 5 0 0,-1 5 0 16,1 2 0-16,-2 3 0 0,3 4 0 0,2 2 0 15,1 0 0-15,1-1 0 0,4 0 0 0,2-1 0 16,5-3 0-16,5-2 0 0,2-8 0 16,10 1 0-16,-1-7-3 0,15 4-112 0,-23-31-157 15,36 21-365-15,-16-16 13 0,8 1 229 0</inkml:trace>
  <inkml:trace contextRef="#ctx0" brushRef="#br1" timeOffset="135628.1188">14027 3315 1608 0,'-8'18'314'0,"-20"-14"-189"0,8-3-125 0,-5 2 0 16,1 4 0-16,0 2 0 0,-1 2 0 0,-1 2 0 15,0 3 0-15,0 0 0 0,5 0 0 16,2-1 0-16,2 2 0 0,17-17 0 15,-26 32 0-15,26-32 0 0,-14 29 0 0,14-29 0 16,-1 26 0-16,1-26 0 0,11 22 0 0,-11-22 0 16,24 16 0-16,-7-13 0 0,3-1 0 0,4-5 0 15,4-2 0-15,1-4 0 0,3-5 0 0,-3-1 0 16,1-3 0-16,-3-1 0 0,-4 1 0 0,-1 0 0 16,-4 1 0-16,-3-1 0 0,-3 1 0 15,-12 17 0-15,17-30 0 0,-17 30 0 0,6-22 0 16,-6 22 0-16,0 0 0 0,0 0 0 0,0 0 0 15,0 0 0-15,0 0 0 0,-17-2 0 0,17 2 0 16,-13 21 0-16,3-2 0 0,2 1 0 16,-2-2 0-16,3 5 0 0,1-6 0 0,6 4 0 15,0-21-50-15,12 46-160 0,-12-46-425 0,5 24 1 16,-5-24 117-16</inkml:trace>
  <inkml:trace contextRef="#ctx0" brushRef="#br1" timeOffset="135971.8602">14557 3184 1567 0,'-1'27'338'0,"-31"-22"-245"16,14 1-60-16,-3 1-17 0,3 5-16 16,-5 0 0-16,2 5 0 0,-2 0 0 0,1 4 0 15,1-1 0-15,4 0 0 0,3-2 0 0,3 0 0 16,11-18 0-16,-11 30 0 0,11-30 0 0,5 25 0 15,-5-25 0-15,18 20 0 0,-18-20 0 0,32 11 0 16,-11-9 0-16,5-2 0 0,2-2 0 16,1-1 0-16,0 0 0 0,-1-1 0 0,-3 0 0 15,-2 1 0-15,-5 0 0 0,-18 3 0 0,24-1 0 16,-24 1 0-16,0 0 0 0,0 0 0 0,0 0 0 16,3 17 0-16,-3-17 0 0,-10 17 0 0,10-17 0 15,-19 23 0-15,19-23 0 0,-24 23 0 16,24-23 0-16,-15 18 0 0,15-18 0 0,0 0 0 15,-5 18 0-15,5-18-6 0,0 0-110 16,0 0-151-16,0 0-366 0,19-17 4 0,-19 17 234 16</inkml:trace>
  <inkml:trace contextRef="#ctx0" brushRef="#br1" timeOffset="136268.6743">14942 3108 2043 0,'-22'12'4'0,"2"1"-4"0,-1 4 0 16,-1 0 0-16,1 3 0 0,1-1 0 16,2 2 0-16,2-2 0 0,4 0 0 0,2-1 0 15,4-1 0-15,6-17 0 0,-4 28 0 0,4-28 0 16,7 22 0-16,-7-22 0 0,19 16 0 0,-19-16 0 16,29 9 0-16,-12-7 0 0,2-2 0 15,2 0 0-15,-2-2 0 0,0 2 0 0,-19 0 0 16,23 2 0-16,-23-2 0 0,0 0 0 0,0 0 0 15,0 0 0-15,2 23 0 0,-2-23 0 0,-14 25 0 16,0-7 0-16,-4 0 0 0,-5 2 0 16,-3 0 0-16,2-1 0 0,1 1 0 0,7-2 0 0,16-18 0 15,-23 27 0-15,23-27 0 0,5 31-205 16,-5-31-424-16,0 0-26 0,0 0 98 16</inkml:trace>
  <inkml:trace contextRef="#ctx0" brushRef="#br1" timeOffset="136471.8097">15335 2924 1761 0,'-11'37'286'16,"11"-37"-286"-16,0 0 0 0,0 0 0 0,0 0 0 16,0 0 0-16,0 0 0 0,0 0 0 0,0 0 0 15,33 13 0-15,-7-16 0 0,0 1 0 16,6 0 0-16,-2-2 0 0,2 3 0 0,-2-5 0 15,13 24-193-15,-22-24-487 0,14 9 13 0,-12-5 161 16</inkml:trace>
  <inkml:trace contextRef="#ctx0" brushRef="#br1" timeOffset="136612.4038">15218 3306 2047 0,'21'5'0'0,"-21"-5"0"16,0 0 0-16,2 21 0 0,-2-21 0 15,24 1 0-15,-7-6 0 0,4-2 0 0,7-5 0 16,9 1 0-16,-2-13-27 0,30 13-683 16,-22-10 18-16,12 8 75 0</inkml:trace>
  <inkml:trace contextRef="#ctx0" brushRef="#br1" timeOffset="137393.5596">16323 2910 753 0,'21'-5'303'0,"-25"-14"-86"0,24 25-44 0,-23-25-47 16,3 19-28-16,0 0-18 0,24-13-13 0,-24 13-8 15,0 0-9-15,5-18-6 0,-5 18-8 0,0 0-5 16,0 0-21-16,0 0-10 16,0 0 0-16,0 0 0 0,0 0 0 0,0 0 0 15,0 0 0-15,0 0 0 0,0 0 0 0,0 0 0 16,-18 8 0-16,18-8 0 0,-16 32 0 0,5-5 0 16,-1 3 0-16,-1 4 0 0,0 1 0 0,0 1 0 15,-1 0 0-15,2-1 0 0,1-3 0 0,2-3 0 16,2-6 0-16,3-6 0 0,4-17 0 15,1 20 0-15,-1-20 0 0,0 0 0 0,0 0 0 16,19 1 0-16,-19-1 0 0,0 0 0 0,27-27 0 16,-14 6 0-16,6-5 0 0,1-7 0 0,3-5 0 15,3-3 0-15,3-2 0 0,2-3 0 0,4 1 0 16,-2-1 0-16,-1-1 0 0,0 0 0 16,-2 1 0-16,1 2 0 0,-3 4 0 0,-3 6 0 15,-3 10 0-15,-5 6 0 0,-17 18 0 16,21-14 0-16,-21 14 0 0,0 0 0 0,0 0 0 15,6 26 0-15,-5-2 0 0,1 11 0 0,-4 10 0 16,-3 5 0-16,1 2 0 0,-4 1 0 0,1-2 0 16,3 2 0-16,1-3 0 0,5-1 0 0,4-3 0 15,10 1 0-15,0-6 0 0,11 4 0 0,-8-22-126 16,36 19-466-16,-31-22-44 0,17 8 12 0</inkml:trace>
  <inkml:trace contextRef="#ctx0" brushRef="#br1" timeOffset="137846.6694">17316 3211 1766 0,'0'0'118'0,"-8"-17"-47"15,8 17-22-15,0 0-6 0,-20-2-43 0,20 2 0 16,-25 2 0-16,25-2 0 0,-32 12 0 16,14-3 0-16,-2 0 0 0,-2 4 0 15,-1 2 0-15,0 3 0 0,1 1 0 0,0 0 0 16,4 1 0-16,2-3 0 0,16-17 0 0,-19 28 0 16,19-28 0-16,-7 22 0 0,7-22 0 0,6 19 0 15,-6-19 0-15,17 15 0 0,-17-15 0 0,28 7 0 16,-10-6 0-16,1-2 0 0,3-2 0 0,1-3 0 15,1-1 0-15,-1-3 0 0,0-2 0 0,-4 0 0 16,1-2 0-16,-3-1 0 0,-17 15 0 16,29-30 0-16,-29 30 0 0,22-30 0 0,-22 30 0 15,16-27 0-15,-16 27 0 0,10-24 0 0,-10 24 0 16,8-18 0-16,-8 18 0 0,0 0 0 16,0 0 0-16,0 0 0 0,0 0 0 0,0 0 0 15,0 0 0-15,0 18 0 0,0-18 0 0,-3 33 0 16,1-13 0-16,1 2 0 0,-1 0 0 15,4-1 0-15,0-2-3 0,3 0-31 0,-5-19-10 16,17 30-20-16,-17-30-47 0,37 28-221 0,-37-28-239 16,24-2-9-16,-7-2 273 0</inkml:trace>
  <inkml:trace contextRef="#ctx0" brushRef="#br1" timeOffset="138049.7511">17737 3158 2047 0,'1'17'0'0,"-1"-17"0"0,-22 12 0 16,22-12 0-16,-24 26 0 0,11-6 0 0,-1 4 0 16,3 1 0-16,0 3 0 0,2 0 0 0,1 1 0 15,2-3 0-15,4 0 0 0,1-3 0 0,1-3 0 16,4 0 0-16,-4-20 0 0,11 30 0 0,-11-30 0 16,22 25-33-16,-22-25-227 0,18-8-407 15,-18 8 22-15,22-13 204 0</inkml:trace>
  <inkml:trace contextRef="#ctx0" brushRef="#br1" timeOffset="138393.4664">17963 3144 1594 0,'-27'4'453'0,"27"-4"-453"15,0 0 0-15,0 0 0 0,-3 22 0 0,3-22 0 16,2 23 0-16,-2-23 0 0,4 28 0 0,-4-28 0 15,2 32 0-15,-2-14 0 0,0 0 0 0,-1 2 0 16,-1-1 0-16,-2-1 0 0,0 2 0 0,1-3 0 16,-1 1 0-16,4-18 0 0,-7 29 0 15,7-29 0-15,-8 24 0 0,8-24 0 0,0 0 0 16,0 0 0-16,-4 18 0 0,4-18 0 16,0 0 0-16,0 0 0 0,0 0 0 0,0 0 0 15,19-18 0-15,-19 18 0 0,21-23 0 0,-21 23 0 16,26-33 0-16,-13 15 0 0,-1 1 0 0,0 0 0 15,-1-1 0-15,0-1 0 0,0-2 0 0,-2 1 0 16,4-1 0-16,-2 1 0 0,2 1 0 16,-13 19 0-16,25-26 0 0,-25 26 0 0,24-16 0 15,-24 16 0-15,21-6 0 0,-2 9 0 0,-19-3 0 16,51 18-266-16,-51-18-397 0,30-2 8 0,-10 1 193 16</inkml:trace>
  <inkml:trace contextRef="#ctx0" brushRef="#br1" timeOffset="138598.3133">18580 3308 2047 0,'9'17'0'16,"-9"-17"0"-16,-25-4 0 0,25 4 0 0,0 0 0 15,-27-23 0-15,27 23 0 0,-17-18 0 0,17 18 0 16,-27-38-284-16,27 38-432 0,5-21 21 0,-5 21 344 16</inkml:trace>
  <inkml:trace contextRef="#ctx0" brushRef="#br1" timeOffset="139213.7461">19624 2800 1122 0,'0'0'567'0,"0"0"-460"15,-2-17-33-15,2 17-11 0,0 0-6 16,-24-20-16-16,24 20-25 0,-31-3-16 0,11 3 0 16,-5 2 0-16,1 2 0 0,-2 1 0 0,1 3 0 15,0-1 0-15,2 4 0 0,1 0 0 0,4 1 0 16,18-12 0-16,-25 28 0 0,25-28 0 0,-14 30 0 16,14-30 0-16,2 34 0 0,4-16 0 0,5-1 0 15,2 1 0-15,2-1 0 0,4-1 0 0,2 0 0 16,-1-1 0-16,3-1 0 0,-2 0 0 15,-1 1 0-15,-3-2 0 0,-17-13 0 0,25 26 0 16,-25-26 0-16,15 19 0 0,-15-19 0 16,0 0 0-16,8 23 0 0,-8-23 0 0,0 0 0 15,-7 17 0-15,7-17 0 0,0 0 0 0,-21 20 0 16,21-20 0-16,-24 18 0 0,24-18 0 0,-29 20 0 16,29-20 0-16,-27 19 0 0,27-19 0 15,-19 20 0-15,19-20 0 0,0 0 0 0,-9 18 0 16,9-18-6-16,0 0-82 0,0 0-36 0,41 12-248 15,-41-30-203-15,23 8-18 0,-2-7 305 0</inkml:trace>
  <inkml:trace contextRef="#ctx0" brushRef="#br1" timeOffset="139405.4681">20105 2808 1442 0,'23'4'444'15,"-54"-5"-366"-15,31 1-47 0,0 0-10 0,-20 7-2 16,20-7-7-16,-25 20-12 0,7-1 0 0,-1 4 0 15,-2 3 0-15,-1 4 0 0,3 2 0 0,0 0 0 16,2 4 0-16,4 0 0 0,1 0 0 0,3-1 0 16,5-3 0-16,1-2 0 0,4-2 0 15,2-4 0-15,6 1 0 0,-9-25-86 0,33 50-141 16,-33-50-410-16,33 19 5 0,-33-19 168 0</inkml:trace>
  <inkml:trace contextRef="#ctx0" brushRef="#br1" timeOffset="139829.3794">20280 2669 1781 0,'-27'-7'266'0,"27"7"-266"0,0 0 0 15,0 0 0-15,-10 20 0 0,10-20 0 0,10 26 0 16,-10-26 0-16,13 32 0 0,-3-12 0 0,-1 0 0 15,2 2 0-15,-2 0 0 0,-1 2 0 0,-2 0 0 16,0 3 0-16,-4-1 0 0,-2 2 0 16,-3 0 0-16,-2 1 0 0,-5-1 0 0,0 0 0 15,-2 1 0-15,-2 0 0 0,-1-1 0 0,-1-2 0 16,0 0 0-16,2-3 0 0,3-4 0 0,11-19 0 16,-11 24 0-16,11-24 0 0,0 0 0 0,0 0 0 15,0 0 0-15,21 9 0 0,-21-9 0 0,29-16 0 16,-10-1 0-16,4-1 0 0,2-6 0 15,3-1 0-15,-2-1 0 0,4-1 0 16,-3 1 0-16,1-1 0 0,0 2 0 0,0-1 0 16,-2 4 0-16,-2 2 0 0,-2 5 0 0,-5 4 0 15,-17 11 0-15,21-8 0 0,-21 8 0 0,0 0 0 16,0 0 0-16,3 29 0 0,-6-6 0 0,-1 4 0 16,-4 6 0-16,-4 3 0 0,-2 2 0 0,-2 2 0 15,1 1 0-15,-2-2 0 0,4 0 0 16,1-5 0-16,7-1 0 0,-2-13-64 0,29 27-315 15,-22-47-255-15,15 30-9 0,-15-30 317 0</inkml:trace>
  <inkml:trace contextRef="#ctx0" brushRef="#br1" timeOffset="140438.6973">21782 2707 1418 0,'0'0'331'15,"-25"-21"-194"-15,8-1-108 0,-3-2-31 0,-2 3 37 16,-1-1-36-16,-3 2 34 0,-2 3-10 0,-1 6-7 16,-5 5 8-16,-1 8-20 0,-1 4-4 0,4 6 0 15,-5 5 0-15,2 4 0 0,-2 5 0 0,1 3 0 16,-1 2 0-16,6 7 0 0,0 0 0 0,6 2 0 15,4 1 0-15,8 2 0 0,7-1 0 16,7 0 0-16,7-3 0 0,9-3 0 16,8-3 0-16,5-3 0 0,8-6 0 0,7-3 0 15,5-6 0-15,4-6 0 0,7-6 0 0,1-6 0 16,2-6 0-16,-1-5 0 0,-2-6 0 0,-3-3 0 16,-5-4 0-16,-6-2 0 0,-10 1 0 0,-6-3 0 15,-9-1 0-15,-5 1 0 0,-6-3 0 0,-5 0 0 16,-5-3 0-16,-6-2 0 0,-3-3 0 15,-6-1 0-15,-4 0 0 0,-4 0 0 0,-3 1 0 16,-2 6 0-16,-1 6 0 0,0 10 0 0,0 11 0 16,0 6 0-16,-4 10 0 0,1 7 0 0,-1 6 0 15,0 7 0-15,3 4 0 0,4 3 0 16,3 0 0-16,6 2 0 0,7-1 0 0,6 1 0 16,5-1 0-16,4-3 0 0,9 1 0 0,3-5 0 15,11 1 0-15,1-6 0 0,12 3 0 16,-7-21-91-16,35 31-374 0,-30-32-192 0,8 8 36 15,-4 1 409-15</inkml:trace>
  <inkml:trace contextRef="#ctx0" brushRef="#br1" timeOffset="140923.0138">22277 3154 1982 0,'-22'-7'65'0,"22"7"-65"16,-31-17 0-16,14 10 0 0,-2 1 0 0,-1 2 0 15,-3 4 0-15,-1 2 0 0,1 3 0 0,0 4 0 16,0 2 0-16,2 2 0 0,-2 3 0 15,2 2 0-15,3 0 0 0,1 0 0 0,1 1 0 16,3 1 0-16,2-2 0 0,5-1 0 0,6-17 0 16,-5 29 0-16,5-29 0 0,12 23 0 15,-12-23 0-15,26 15 0 0,-9-12 0 0,2-2 0 16,4-2 0-16,2-3 0 0,1-3 0 0,1-3 0 16,1-2 0-16,0-3 0 0,0-2 0 0,-4-2 0 15,2 0 0-15,-4-1 0 0,0-1 0 0,-3 2 0 16,-2-1 0-16,-2 2 0 0,-15 18 0 0,23-30 0 15,-23 30 0-15,13-22 0 0,-13 22 0 16,0 0 0-16,0 0 0 0,0 0 0 0,0 0 0 16,0 0 0-16,-19 7 0 0,19-7 0 15,-23 28 0-15,9-11 0 0,1 4 0 0,2-3 0 16,1 2 0-16,0-3 0 0,9 0 0 0,1-17 0 16,4 26 0-16,-4-26 0 0,16 19 0 0,-16-19-9 15,26 16-63-15,-17-34-108 0,31 33-334 0,-40-15-81 16,40-19-24-16</inkml:trace>
  <inkml:trace contextRef="#ctx0" brushRef="#br1" timeOffset="141110.4918">22581 3112 1469 0,'16'19'508'0,"-16"-19"-444"16,-21 9-58-16,21-9-6 0,-23 19 0 0,23-19 0 16,-23 30 0-16,8-12 0 0,3 4 0 0,0-1 0 15,0 2 0-15,2-3 0 16,1 1 0-16,2-3 0 0,2-1 0 0,5-17 0 15,-3 26 0-15,3-26 0 0,3 20 0 0,-3-20 0 16,0 0 0-16,21 17 0 0,-21-17-42 0,42 9-351 16,-33-26-242-16,16 9-25 0,-5-9 344 0</inkml:trace>
  <inkml:trace contextRef="#ctx0" brushRef="#br1" timeOffset="141438.597">22803 3095 2047 0,'0'0'0'0,"-8"18"0"0,8-18 0 16,-8 23 0-16,8-23 0 0,-7 28 0 0,7-28 0 15,-5 31 0-15,3-13 0 0,-1 2 0 16,-1 0 0-16,-1 1 0 0,-1-1 0 0,0 1 0 16,-2-1 0-16,0 0 0 0,0-2 0 0,1-1 0 15,7-17 0-15,-12 24 0 0,12-24 0 0,0 0 0 16,0 0 0-16,0 0 0 0,0 0 0 0,0 0 0 15,0 0 0-15,0 0 0 0,0 0 0 0,28-29 0 16,-12 11 0-16,0 0 0 0,-2 0 0 0,1 1 0 16,-5 0 0-16,-10 17 0 0,15-29 0 15,-15 29 0-15,8-32 0 0,-4 15 0 16,-2-1 0-16,0-1 0 0,1 2 0 0,-2-1 0 16,-1 18 0-16,7-26 0 0,-7 26 0 0,0 0 0 15,20-20 0-15,-20 20 0 0,28-5 0 0,-28 5-28 16,52 10-372-16,-52-10-284 0,40-8 28 0,-11 14 378 15</inkml:trace>
  <inkml:trace contextRef="#ctx0" brushRef="#br1" timeOffset="142094.7822">5101 5351 1379 0,'0'36'355'15,"-26"-30"-295"-15,26-6-8 0,0 0-9 0,0 0-5 16,-17 9-11-16,17-9-7 0,0 0-6 16,0 0-3-16,25-12 4 0,-5 6 1 15,5-4-2-15,4-2-11 0,8-2-3 0,3-2 0 16,3 0 0-16,-2 1 0 0,1 1-25 0,-5-3-35 15,5 20-65-15,-42-3-496 0,36-17-45 0,-36 17 117 16</inkml:trace>
  <inkml:trace contextRef="#ctx0" brushRef="#br1" timeOffset="142235.404">4962 5608 1809 0,'-19'-7'191'16,"19"7"-176"-16,0 0-11 0,0 0-2 0,23 14 3 15,3-19 0-15,8-4-2 0,6-6-5 16,9-3 2-16,3-7-10 0,10-4-5 16,0-10-23-16,12 5-31 0,-18-35-226 0,21 28-369 15,-11-9 29-15,-6-3 330 0</inkml:trace>
  <inkml:trace contextRef="#ctx0" brushRef="#br1" timeOffset="142500.9742">5566 4963 1796 0,'-33'-2'202'0,"5"15"-168"0,28-13-19 0,0 0-15 16,-11 17 0-16,11-17 0 0,28 2 0 0,-5-2 0 15,9-3 0-15,4-1 0 0,7-4 0 16,4-1 0-16,4 2 0 0,1-1 0 0,-1 3 0 16,-3 1 0-16,-4 4 0 0,-4 6 0 0,-9 4 0 15,-7 6 0-15,-8 4 0 0,-5 7 0 0,-8 8 0 16,-8 10 0-16,-7 5 0 0,-8 8 0 15,-11 3 0-15,-4-1 0 0,-8 2 0 0,-2-2 0 16,-2 0 0-16,2-5 0 0,2-6 0 0,8-7 0 16,8-9 0-16,8-9 0 0,12-6 0 0,7-18 0 15,0 0 0-15,0 0-102 0,57-4-536 0,-38-20-46 16,14 6 62-16</inkml:trace>
  <inkml:trace contextRef="#ctx0" brushRef="#br1" timeOffset="142704.0741">6583 5077 1952 0,'-17'24'95'0,"17"-24"-95"0,-21 16 0 16,21-16 0-16,-17 19 0 0,17-19 0 16,-18 27 0-16,8-10 0 0,0 0 0 0,2 2 0 15,-1 0 0-15,4 3 0 0,-1 0 0 0,4 2 0 16,-3-5 0-16,6 7 0 0,-1-26-64 0,27 46-509 15,-27-46-93-15,13 38 0 0</inkml:trace>
  <inkml:trace contextRef="#ctx0" brushRef="#br1" timeOffset="143418.1786">6650 4978 1819 0,'0'0'57'16,"0"0"-4"-16,0 0-16 0,-20-18-3 0,20 18-7 16,0 0-7-16,0 0-20 0,0 0 0 0,0 0 0 15,0 0 0-15,0 0 0 0,0 0 0 0,5 17 0 16,-5-17 0-16,5 26 0 0,-4-8 0 0,0 5 0 15,-4 4 0-15,-2 3 0 0,-5 5 0 16,-3 3 0-16,-6 3 0 0,-1 4 0 0,-6-1 0 16,-2 3 0-16,0 4 0 0,-1 0 0 15,1 0 0-15,2 0 0 0,5-4 0 0,4-4 0 16,7-4 0-16,5-5 0 0,11-4 0 0,3-6 0 16,9-2 0-16,2-10 0 0,12 5-86 0,-32-17-479 15,57-14-113-15,-20-5 30 0</inkml:trace>
  <inkml:trace contextRef="#ctx0" brushRef="#br1" timeOffset="143605.745">7028 5368 2047 0,'-40'19'0'0,"40"-19"0"16,-20 1 0-16,20-1 0 0,0 0 0 15,0 0 0-15,0 0 0 0,3-18 0 0,-3 18-13 16,14-22-83-16,19 28-141 0,-14-25-419 0,16 6 0 16,-6-3 268-16</inkml:trace>
  <inkml:trace contextRef="#ctx0" brushRef="#br1" timeOffset="143921.1208">7631 5027 1972 0,'0'0'32'0,"-33"3"-5"16,8-1-11-16,0 5-16 0,-2 3 0 0,-1 3 0 15,-1 6 0-15,-2 1 0 0,4 4 0 0,0 3 0 16,4-2 0-16,5 2 0 0,3-3 0 0,6-1 0 16,5-1 0-16,8-2 0 0,4 1 0 15,5-2 0-15,7-1 0 0,3-1 0 16,5-1 0-16,2-1 0 0,6-1 0 0,-4 1 0 15,4-1 0-15,-3 2 0 0,-2 0 0 0,-3 1 0 16,-5 1 0-16,-6-1 0 0,-3 2 0 0,-6-1 0 16,-4 1 0-16,-4 0 0 0,-4 0 0 0,-3-1 0 15,-2-1 0-15,9-17 0 0,-24 29 0 0,24-29 0 16,-27 19 0-16,27-19 0 0,-23 6 0 16,23-6 0-16,0 0-23 0,-24-25-79 0,41 29-343 15,-28-32-216-15,15 7 46 0,-12-4 415 0</inkml:trace>
  <inkml:trace contextRef="#ctx0" brushRef="#br1" timeOffset="144061.7141">7548 5084 2047 0,'-20'6'0'0,"20"-6"0"0,0 0 0 16,0 0 0-16,0 0 0 0,0 0 0 0,26-5 0 15,-9 1 0-15,8-5 0 0,3-3 0 0,8 0 0 16,-2-10 0-16,20 29-172 0,-25-33-537 0,21 12 17 15,-10-7 219-15</inkml:trace>
  <inkml:trace contextRef="#ctx0" brushRef="#br1" timeOffset="144594.4112">8819 5137 1765 0,'26'23'217'0,"-26"-23"-163"15,0 0-45-15,0 0-7 0,0 0-2 16,-21 27 0-16,6-9 0 0,-4 5 0 0,-5 6 0 16,-6 6 0-16,0 3 0 0,-4 2 0 15,0 1 0-15,1-1 0 0,1 0 0 0,4-2 0 16,2-5 0-16,3 0-15 0,3-8-1 0,7-2-12 15,3-6 2-15,10-17-18 0,-6 18-10 0,6-18-31 16,0 0-14-16,24 1-1 0,-21-19 14 0,16 5 31 16,-7-10 23-16,7-1 28 0,-1-1 17 0,-7-7 44 15,11 12 16-15,-20-16 32 0,16 19-5 0,-19-14-4 16,11 13-18-16,-10-5-11 0,0 23-12 16,5-29-55-16,-5 29 0 0,0 0 0 15,7-17 0-15,-7 17 0 0,0 0 0 0,0 0 0 16,28 7 0-16,-28-7 0 0,34 16 0 0,-11-5 0 15,1-2 0-15,7 5 0 0,-2-10-17 0,28 29-360 16,-19-33-307-16,13 4 17 0,-6-4 366 0</inkml:trace>
  <inkml:trace contextRef="#ctx0" brushRef="#br1" timeOffset="145047.4997">10164 5023 1637 0,'0'0'327'16,"0"0"-273"-16,-28 0-26 0,9 9-27 0,-4 1-1 16,-2 4 0-16,-3 5 0 0,0 0 0 0,-2 1 0 15,2 3 0-15,5-2 0 0,3-2 0 16,7-1 0-16,4-1 0 0,9-17 0 0,-3 25 0 16,3-25 0-16,17 20 0 0,-17-20 0 0,38 16 0 15,-14-11 0-15,5-2 0 0,1-1 0 16,3-1 0-16,1 0 0 0,-1 0 0 0,0 3 0 15,-5-1 0-15,-2 5 0 0,-7 0 0 0,-19-8 0 16,26 21 0-16,-26-21 0 0,10 28 0 0,-10-28 0 16,-1 33 0-16,-4-12 0 0,-3 1 0 0,-4-1 0 15,-3 2 0-15,-3 0 0 0,1-2 0 0,-3 0 0 16,3-5 0-16,17-16 0 0,-28 28 0 0,28-28 0 16,0 0 0-16,-12 17 0 15,12-17 0-15,0 0-70 0,14-34-205 0,8 26-363 16,-8-15-22-16,14-6 257 0</inkml:trace>
  <inkml:trace contextRef="#ctx0" brushRef="#br1" timeOffset="145266.2334">10781 5089 1907 0,'-44'-11'140'0,"20"30"-140"15,13 2 0-15,-2 3 0 0,3 3 0 0,1 1 0 16,-3 2 0-16,2 3 0 0,-2-2 0 0,1-1 0 15,1 0 0-15,1-2 0 0,1-1 0 16,3-2 0-16,3-4 0 0,1-3 0 0,3-1 0 16,-2-17 0-16,11 22 0 0,-11-22 0 15,17 9 0-15,-17-9-14 0,34 8-192 0,-34-27-448 16,27 10 11-16,-15-12 114 0</inkml:trace>
  <inkml:trace contextRef="#ctx0" brushRef="#br1" timeOffset="145672.4245">10770 4782 1615 0,'-33'2'432'0,"33"-2"-432"15,0 0 0-15,0 0 0 0,-7 20 0 16,7-20-1-16,18 20-26 0,0-9 0 0,2 0 4 16,6 1 2-16,3 1 11 0,1 3 1 0,-1 1 10 15,-1 1-2-15,0 5 9 0,-3 0-1 0,0 5 10 16,-7 1 1-16,0 2 8 0,-7 0 1 0,-2 5-12 15,-8 0-15-15,-1 2 0 0,-6 0 0 16,-2-1 0-16,-2-2 0 0,-3-1 0 16,-1-4 0-16,-1 1 0 0,-3-3 0 0,3-3 0 0,2-5 0 15,13-20 0-15,-12 20 0 0,12-20 0 0,0 0 0 16,0 0 0-16,0 0 0 0,22-11 0 0,-4-5 0 16,6-9 0-16,8-6 0 0,7-5 0 15,3-5 0-15,6-2 0 0,-2 2 0 16,-1 0 0-16,-1 3 0 0,-5 5 0 0,-6 2 0 15,-3 7 0-15,-8 7 0 0,-22 17 0 0,25-15 0 16,-25 15 0-16,0 0 0 0,0 0 0 0,0 18 0 16,-5 1 0-16,-3 5 0 0,-4 8 0 0,-4 5 0 15,-1 2 0-15,1 1 0 0,0-2 0 0,5 2 0 16,4-3 0-16,5 0 0 0,0-3 0 0,9 1 0 16,-3-8 0-16,13 8 0 0,-17-35-239 15,42 31-396-15,-42-31-39 0,41 30 176 0</inkml:trace>
  <inkml:trace contextRef="#ctx0" brushRef="#br1" timeOffset="149931.1733">11924 4898 1633 0,'0'0'369'0,"0"0"-353"16,18 2-14-16,-18-2 0 0,28-9 3 0,-6 3 5 15,5 0 0-15,3-2-10 0,4 1 0 0,5-3 0 16,1 1 0-16,4-1 0 0,0 2 0 0,0 0 0 15,-6 4 0-15,-3 1 0 0,-8 3 0 0,-7 4 0 16,-20-4 0-16,21 11 0 0,-21-11 0 0,-5 24 0 16,-5-6 0-16,-6 4 0 0,-7 2 0 15,-6 4 0-15,-4 1 0 0,-3 2 0 16,-2 1 0-16,4-2 0 0,2-1 0 0,8-5 0 16,7-5 0-16,17-19 0 0,-12 27 0 0,12-27 0 15,19 15 0-15,2-12 0 0,7-2 0 0,7-3 0 16,5-3 0-16,9-2 0 0,2-3 0 0,0 0 0 15,1 2 0-15,-4 1 0 0,-6 2 0 0,-6 3 0 16,-10 3 0-16,-6 4 0 0,-20-5 0 16,12 18 0-16,-17-1 0 0,-8 4 0 0,-9 6 0 15,-9 2 0-15,-5 1 0 0,-7 2 0 0,-3-2 0 16,-2-1 0-16,0-2 0 0,3-3 0 0,5-2 0 16,7-4 0-16,8-6 0 0,25-12-37 0,-33-5-217 15,55 11-346-15,-22-6-48 0,26-31 141 16</inkml:trace>
  <inkml:trace contextRef="#ctx0" brushRef="#br1" timeOffset="150165.5431">13095 4859 1704 0,'-54'-8'311'0,"17"25"-295"15,-5 4-13-15,2 6 5 0,1 0-3 16,3 3-5-16,1 1 0 0,2 3 0 0,6-2 0 15,5 0 0-15,10-3 0 0,7-2 0 16,8-2 0-16,7 0 0 0,8-4 0 0,5-3 0 16,8-3 0-16,7-4 0 0,8-6 0 0,5-4 0 15,6-6 0-15,4-6 0 0,2-1 0 0,-1-5 0 16,2-1 0-16,-10-6 0 0,5 7-85 0,-26-29-155 16,24 27-389-16,-29-14-6 0,-3 5 178 15</inkml:trace>
  <inkml:trace contextRef="#ctx0" brushRef="#br1" timeOffset="150306.1506">13164 4985 1701 0,'-50'42'346'0,"24"4"-346"15,5 5 0-15,-1 1 0 16,3 4 0-16,2-5 0 0,2-3 0 0,7-3 0 16,8-4 0-16,7-3 0 0,6-2 0 0,9-5 0 15,2-8 0-15,12 4-35 0,-18-36-264 0,26 25-361 16,-11-17-10-16,3-2 288 0</inkml:trace>
  <inkml:trace contextRef="#ctx0" brushRef="#br1" timeOffset="150446.8299">13508 5327 1628 0,'-31'-12'419'15,"31"12"-419"-15,0 0-6 0,0 0-33 0,0 0-32 16,16-43-91-16,15 35-473 0,-16-15 30 0,16 3 77 15</inkml:trace>
  <inkml:trace contextRef="#ctx0" brushRef="#br1" timeOffset="150743.5903">14227 4860 1910 0,'-57'-3'137'16,"12"17"-137"-16,1 4 0 0,-1 3 0 15,4 3 0-15,-4 4 0 0,2 5 0 16,2 3 0-16,6 5 0 0,3 1 0 0,7 7 0 16,4-1 0-16,6 1 0 0,6-2 0 0,6-4 0 15,7-4 0-15,4-3 0 0,7-3 0 0,3-7 0 16,5-4 0-16,4-5 0 0,2-5 0 0,-2-4 0 16,0-5 0-16,-3-3 0 0,-5-5 0 0,-19 5 0 15,24-15 0-15,-24 15 0 0,9-33 0 16,-6 12 0-16,-3-5 0 0,-4-3 0 0,-2 2 0 15,-2-3 0-15,-2 3 0 0,-4-2 0 0,5 3 0 16,-6-7 0-16,15 33-103 0,-27-64-187 0,43 47-307 16,-30-16-39-16,1 2 216 0</inkml:trace>
  <inkml:trace contextRef="#ctx0" brushRef="#br1" timeOffset="151196.6906">15347 5200 1713 0,'-22'10'334'0,"22"-10"-334"15,0 0 0-15,9-22 0 0,-9 22 0 0,28-24 0 16,-7 9 0-16,6 0 0 0,8 0 0 0,3-2 0 16,5 2 0-16,2-1 0 0,1 3 0 0,-2 0 0 15,1 9-6-15,-13-11-104 0,22 34-315 0,-33-27-222 16,7 13 40-16,-28-5 356 0</inkml:trace>
  <inkml:trace contextRef="#ctx0" brushRef="#br1" timeOffset="151337.2918">15296 5455 1865 0,'0'0'182'16,"-24"8"-182"-16,24-8 0 0,0 0 0 0,29 8 0 15,-7-9 0-15,7-4 0 0,9-3 0 16,7-7 0-16,16-1 0 0,3-7 0 0,22 20-180 15,-25-32-456-15,28 12-32 0,-16-7 106 0</inkml:trace>
  <inkml:trace contextRef="#ctx0" brushRef="#br1" timeOffset="152087.2038">17006 4617 1705 0,'-8'-18'237'16,"8"18"-158"-16,0 0-54 0,0 0-24 0,0 0-1 16,3 21 0-16,0-4 0 0,0 7 0 0,0 7 0 15,-1 9 0-15,-2 5 0 0,3 7 0 0,-5 1 0 16,1 4 0-16,-1 1 0 0,-3 1 0 16,-2 1 0-16,0-2 0 0,-1-3 0 0,2-3 0 15,1-5 0-15,0-4 0 0,5-3 0 0,-1-5 0 16,6 1 0-16,-4-9 0 0,11 4 0 0,-12-31-247 15,34 26-362-15,-34-26-67 0,34 7 162 0</inkml:trace>
  <inkml:trace contextRef="#ctx0" brushRef="#br1" timeOffset="152467.3013">18132 4886 1512 0,'-50'0'399'0,"50"0"-339"0,-18 24-35 0,-3-7-3 16,1 1-2-16,3 4-11 0,1 2-9 0,0 5 0 16,-1 5 0-16,1 3 0 0,0 3 0 0,-1 3 0 15,3 0 0-15,-4 1 0 0,-1-1 0 0,1-2 0 16,-1-1 0-16,0-2 0 0,4-3 0 0,0-6 0 15,8 0-50-15,7-29-37 0,-2 45-114 16,-18-44-395-16,20-1 3 0,0 0 74 16</inkml:trace>
  <inkml:trace contextRef="#ctx0" brushRef="#br1" timeOffset="152646.8614">17868 5250 1290 0,'-13'-36'550'0,"13"36"-477"0,-4-28-10 16,4 28 0-16,0 0-55 0,0 0-8 0,0 0 0 15,0 0 0-15,0 0 0 0,11 23 0 0,-4-6 0 16,4 1 0-16,-1 0 0 0,5 1 0 0,-1-1 0 16,6-1 0-16,5 2 0 0,2-10 0 0,8 6 0 15,-3-24-85-15,35 32-410 0,-32-29-154 0,13 6-7 16,-6 7 495-16</inkml:trace>
  <inkml:trace contextRef="#ctx0" brushRef="#br1" timeOffset="153289.3137">19525 4888 1606 0,'0'0'240'0,"0"0"-84"0,0 0-138 0,-21-11-7 16,1 15 2-16,-3 2-10 0,-5 3-3 15,-2 1 0-15,-5 6 0 0,-3 1 0 0,0 4 0 16,-1 2 0-16,2 1 0 0,0 2 0 0,3 0 0 16,0 0 0-16,5 0 0 0,3-2 0 0,6-3 0 15,6-3 0-15,14-18 0 0,-4 24 0 0,4-24 0 16,0 0 0-16,32 20 0 0,-11-15 0 0,5-4 0 16,5-2 0-16,4-1 0 0,3-3 0 0,1 0 0 15,1 3 0-15,-2-2 0 0,-3 4 0 16,-4 3 0-16,-7 0 0 0,-5 4 0 0,-19-7 0 15,23 22 0-15,-23-22 0 0,7 33 0 0,-11-13 0 16,-6 1 0-16,-1 1 0 0,-6 0 0 0,0-2 0 16,-2 2 0-16,-1-2 0 0,1 0 0 15,-1-1 0-15,6-2 0 0,14-17 0 0,-23 25 0 16,23-25 0-16,-5 17-54 0,5-17-112 16,28 4-312-16,-28-4-138 0,26-27 28 0,0 20 444 15</inkml:trace>
  <inkml:trace contextRef="#ctx0" brushRef="#br1" timeOffset="153476.8644">20059 4916 1723 0,'2'23'229'0,"-37"-16"-195"16,14 3-18-16,-2 3 1 0,0 4 7 16,-4 4-20-16,1 2-4 0,-3 3 0 0,1 7 0 15,0 0 0-15,3 4 0 0,3-1 0 0,2 0 0 16,3-3 0-16,3 0 0 0,2-2 0 0,3 0 0 15,4-2 0-15,0-5 0 0,9 6-58 0,-4-30-185 16,7 28-381-16,-7-28 1 0,20 10 125 0</inkml:trace>
  <inkml:trace contextRef="#ctx0" brushRef="#br1" timeOffset="153898.6087">20224 4793 1880 0,'-24'20'167'0,"24"-20"-167"15,0 0 0-15,-3 22 0 0,3-22 0 0,11 18 0 16,-11-18 0-16,16 23 0 0,-16-23 0 0,18 30 0 16,-8-13 0-16,-4 3 0 0,0 1 0 0,-2 2 0 15,-4 3 0-15,-4 2 0 0,-1-1 0 0,-5 2 0 16,1 3 0-16,-7-1 0 0,0 2 0 15,-2 0 0-15,-2 1 0 0,0-2 0 0,-1-2 0 16,2-2 0-16,2-7 0 0,17-21 0 16,-21 25 0-16,21-25 0 0,0 0 0 0,0 0 0 15,0 0 0-15,29-8 0 0,-8-8 0 0,8-8 0 16,6-5 0-16,8-6 0 0,1-3 0 0,1 0 0 16,1 0 0-16,-4 3 0 0,0 4 0 0,-6 4 0 15,-3 4 0-15,-5 5 0 0,-5 6 0 16,-6 4 0-16,-17 8 0 0,18 3 0 0,-18-3 0 15,-1 24 0-15,-5-3 0 0,-4 6 0 0,-4 7 0 16,-6 4 0-16,0 2 0 0,-1 1 0 0,-2-2 0 16,6 0 0-16,0-2 0 0,6 0 0 0,0-3 0 15,13 6 0-15,-2-40-245 0,19 51-137 16,-19-51-275-16,30 20 48 0,6 1 456 16</inkml:trace>
  <inkml:trace contextRef="#ctx0" brushRef="#br1" timeOffset="156414.0499">23984 5292 2047 0,'-25'45'0'0,"-7"-52"0"0,5-4 0 0,3-2 0 15,0-4 0-15,0 1 0 0,0-3 0 0,5 3 0 16,3-5 0-16,16 21 0 16,-18-51-76-16,37 53-225 0,-42-41-219 0,30 22-120 15,-7 17 131-15,-13-46 509 0</inkml:trace>
  <inkml:trace contextRef="#ctx0" brushRef="#br1" timeOffset="159876.4291">21764 4747 1127 0,'0'0'324'0,"-18"-32"102"0,18 32-368 0,-36-5-20 15,18 3 1-15,-3-2-6 0,0 4-31 0,0-1-2 16,-1 4 0-16,-1-1 0 0,-1 2 0 0,3 1 0 15,-3 2 0-15,3 2 0 0,-3 7 0 0,0 4 0 16,2 6 0-16,-2 6 0 0,-2 6 0 0,0 5 0 16,-2 4 0-16,1 4 0 0,1-1 0 15,2 6 0-15,2-2 0 0,3-4 0 16,5 1 0-16,6-11 0 0,7-4 0 0,9-6 0 16,7-6 0-16,7-4 0 0,12-6 0 0,3-4 0 15,10-5 0-15,5-9 0 0,7-7 0 0,8-7 0 16,3-6 0-16,5-7 0 0,3-8 0 0,2-4 0 15,3-2 0-15,-5-4 0 0,-7 0 0 0,-9 0 0 16,-13 2 0-16,-8 2 0 0,-11 3 0 16,-6-3 0-16,-8 2 0 0,-8-2 0 0,-4 0 0 15,-8 3 0-15,-4 0 0 0,-11 2 0 0,-4 2 0 16,-7 3 0-16,-9 7 0 0,-6 6 0 0,-5 10 0 16,-5 11 0-16,-2 10 0 0,-3 12 0 0,-1 8 0 15,2 6 0-15,6 7 0 0,5-1 0 0,9 1 0 16,9-1 0-16,9-2 0 0,9-3 0 15,9-3 0-15,11-4 0 0,9-5 0 16,11-3 0-16,6-4 0 0,11-2 0 0,3-3 0 16,9 2 0-16,-1-7 0 0,6 7-4 0,-11-23-200 15,17 27-418-15,-21-19-19 0,14 12 66 0</inkml:trace>
  <inkml:trace contextRef="#ctx0" brushRef="#br1" timeOffset="160188.8808">22421 5274 1868 0,'0'0'42'16,"7"-19"-4"-16,-7 19 4 0,0 0 9 0,0 0-45 15,0 0-6-15,-26-5 0 0,26 5 0 0,-28 18 0 16,28-18 0-16,-30 28 0 0,30-28 0 0,-23 31 0 16,23-31 0-16,-14 31 0 0,14-31 0 0,-5 29 0 15,5-29 0-15,12 25 0 0,-12-25 0 16,28 19 0-16,-8-10 0 0,4-4 0 16,4-4 0-16,3-1 0 0,-2-3 0 0,2 0 0 15,-1-5 0-15,-1 1 0 0,-1-5 0 0,-2 1 0 16,-4-6 0-16,10 19-172 0,-22-29-462 0,15 15-24 15,-15-12 76-15</inkml:trace>
  <inkml:trace contextRef="#ctx0" brushRef="#br1" timeOffset="160329.5097">22563 5360 2047 0,'-37'27'0'16,"20"0"0"-16,4 5 0 0,2-4 0 0,1-1 0 15,4-1 0-15,0-4 0 0,5-3 0 16,1-19 0-16,7 33 0 0,-7-33-138 0,0 0-534 15,0 0-14-15,28 19 136 0</inkml:trace>
  <inkml:trace contextRef="#ctx0" brushRef="#br1" timeOffset="161063.81">3613 7488 1845 0,'-5'32'202'0,"5"-32"-202"0,-18 5 0 16,18-5 0-16,0 0 0 0,0 0 0 15,30-6 0-15,-10 3 0 0,5-2 0 0,8-1 0 16,10-2 0-16,6-2 0 0,6 1 0 0,5-4 0 16,1 1 0-16,1-1 0 0,1 1 0 0,-1 0 0 15,-3 2 0-15,-3 1 0 0,-5 4-13 0,-12-4-71 16,16 12-502-16,-35-6-86 0,-3 13 20 0</inkml:trace>
  <inkml:trace contextRef="#ctx0" brushRef="#br1" timeOffset="161220.0315">3692 7875 2004 0,'-27'5'10'15,"27"-5"-10"-15,0 0-4 0,38-11 6 0,-7-1-2 16,8-7 4-16,6-4-4 0,8-4 1 15,3-7-20-15,7 4-17 0,-6-24-94 0,21 19-527 16,-15-9-5-16,4 4 150 0</inkml:trace>
  <inkml:trace contextRef="#ctx0" brushRef="#br1" timeOffset="161470.0216">4227 7250 2002 0,'0'0'20'15,"0"0"-1"-15,0 0-13 0,5 18-6 0,12-16 0 16,8-4 0-16,6-3 0 0,5 1 0 0,7-2 0 16,2 1 0-16,4 1 0 0,-2 2 0 0,-2 4 0 15,-4 4 0-15,-5 5 0 0,-6 6 0 0,-9 7 0 16,-7 3 0-16,-9 5 0 0,-5 6 0 16,-8 4 0-16,-8 7 0 0,-10 4 0 0,-7 4 0 15,-7-2 0-15,-6 3 0 0,-3-2 0 0,-3-2 0 16,3-3 0-16,3-6 0 0,9-6 0 0,6-8 0 15,12-6 0-15,19-25 0 0,-11 28 0 0,6-51-259 16,26 25-431-16,-2-16 5 0,15-5 273 16</inkml:trace>
  <inkml:trace contextRef="#ctx0" brushRef="#br1" timeOffset="162074.052">6381 6972 1796 0,'0'0'50'15,"-6"-18"-6"-15,6 18 2 0,-23-23-10 0,4 13-1 16,1 7-14-16,-4 3-2 0,-1 3-19 0,-5 7 0 16,-1 4 0-16,-4 7 0 0,-1 3 0 0,-1 5 0 15,1 9 0-15,0 4 0 0,2 9 0 16,0 4 0-16,6 3 0 0,3 4 0 0,3 1 0 15,6-1 0-15,6-2 0 0,6-3 0 0,7-6 0 16,7-8 0-16,6-4 0 0,9-6 0 0,7-5 0 16,5-8 0-16,9-9 0 0,6-9 0 0,6-9 0 15,6-10 0-15,5-11 0 0,2-9 0 0,1-9 0 16,3-10 0-16,-3-4 0 0,-2-5 0 16,-3-3 0-16,-9 3 0 0,-9-3 0 15,-11 4 0-15,-12 0 0 0,-10 3 0 0,-10 3 0 16,-8 1 0-16,-7 3 0 0,-9 1 0 0,-7 3 0 15,-10 6 0-15,-7 7 0 0,-5 8 0 0,-5 12 0 16,-2 13 0-16,-1 14 0 0,-3 12 0 0,0 10 0 16,1 8 0-16,2 8 0 0,3 4 0 0,6 2 0 15,9-1 0-15,10 0 0 0,12-4 0 0,8-4 0 16,10-6 0-16,10-5 0 0,9-3 0 16,9-8 0-16,10-4 0 0,6-3 0 0,11-7 0 15,0-6 0-15,15-1 0 0,-6-21-70 0,33 20-608 16,-25-14-7-16,12 7 72 0</inkml:trace>
  <inkml:trace contextRef="#ctx0" brushRef="#br1" timeOffset="162418.7659">7470 7480 1275 0,'17'-4'308'0,"-9"-17"-255"0,-8 21 8 15,11-23 20-15,-11 23 3 0,0 0-18 16,0 0-17-16,0 0-12 0,-30 3-8 0,13 7-25 15,-1 4-4-15,-4 3 0 0,3 5 0 0,-4 1 0 16,3 1 0-16,1 2 0 0,5-1 0 16,5-2 0-16,4-2 0 0,6-4 0 0,-1-17 0 15,18 29 0-15,2-19 0 0,7-2 0 0,7-6 0 16,7-4 0-16,3-8 0 0,7-1 0 0,-1-8 0 16,3-1 0-16,-5-5 0 0,10 15-151 0,-28-25-524 15,19 15 19-15,-14-9 92 0</inkml:trace>
  <inkml:trace contextRef="#ctx0" brushRef="#br1" timeOffset="162559.386">7664 7511 2047 0,'-25'37'0'0,"-3"0"0"0,5-2 0 0,6 2 0 16,5-5 0-16,5 0 0 0,4-5 0 0,7-2 0 15,7-4 0-15,-11-21 0 0,40 31 0 16,-13-27 0-16,28 10-563 0,-29-20-113 0,13 6-12 15</inkml:trace>
  <inkml:trace contextRef="#ctx0" brushRef="#br1" timeOffset="162778.1497">8381 7324 1745 0,'-17'-12'302'16,"17"12"-302"-16,0 0 0 0,15-18 0 0,-15 18 0 16,35-24 0-16,-9 10 0 0,3 0 0 0,4-1 0 15,0 1 0-15,1 0 0 0,-3 0 0 16,0 5-12-16,-8-5-65 0,10 26-102 0,-33-12-439 16,0 0-42-16,21-6 160 0</inkml:trace>
  <inkml:trace contextRef="#ctx0" brushRef="#br1" timeOffset="162918.7825">8331 7550 1929 0,'-25'35'118'0,"25"-35"-118"0,-5 26 0 0,5-26 0 16,22 10 0-16,-4-10 0 0,4-4 0 0,7-6 0 16,9-6 0-16,7-6 0 0,12-1 0 0,5-9 0 15,24 26-348-15,-17-35-335 0,11 14 16 0,-11-8 319 16</inkml:trace>
  <inkml:trace contextRef="#ctx0" brushRef="#br1" timeOffset="163434.346">10184 7046 1726 0,'-39'-7'321'0,"22"3"-321"0,-2-2 0 15,0 2 0-15,-1 3 0 0,0 3 0 0,-5 3 0 16,-1 4 0-16,-6 3 0 0,0 6 0 0,0 3 0 16,-1 3 0-16,0 2 0 0,3 3 0 0,2 0 0 15,3 0 0-15,6-2 0 0,7-2 0 0,6-3 0 16,4-4 0-16,8-1 0 0,-6-17 0 16,25 27 0-16,-6-17 0 0,7-4 0 0,2-3 0 15,2-2 0-15,7-1 0 0,2-3 0 0,3-4 0 16,2-1 0-16,-2-1 0 0,1 0 0 15,-2-1 0-15,-5 4 0 0,-6 4 0 0,-6 0 0 16,-7 3 0-16,-17-1 0 0,21 6 0 0,-21-6 0 16,0 0 0-16,1 25 0 0,-1-25 0 0,-16 33 0 15,2-13 0-15,-8 3 0 0,-2 3 0 16,-3-1 0-16,0 1 0 0,2-2 0 0,3-2 0 16,6-4 0-16,16-18 0 0,-18 29 0 0,18-29 0 15,0 0 0-15,8 17 0 0,9-16-21 0,-2-19-93 16,35 19-393-16,-26-28-138 0,19 9 50 0,-11-6 431 15</inkml:trace>
  <inkml:trace contextRef="#ctx0" brushRef="#br1" timeOffset="163606.2178">10739 7078 1908 0,'-32'2'95'0,"32"-2"-51"16,-30 9-44-16,13 2 0 0,-3 6 0 0,-2 5 0 15,-3 5 0-15,2 3 0 0,0 2 0 0,3 2 0 16,0 3 0-16,4 1 0 0,2 0 0 0,0-2 0 15,5-2 0-15,0-1 0 0,5-4 0 16,4-5 0-16,8-1 0 0,-8-23 0 0,22 32-10 16,-22-32-157-16,26 8-473 0,-26-8-21 0,38-5 93 15</inkml:trace>
  <inkml:trace contextRef="#ctx0" brushRef="#br1" timeOffset="163981.1746">10899 6953 1995 0,'-20'15'52'15,"20"-15"-52"-15,-2 22 0 0,2-22 0 0,3 29 0 16,0-12 0-16,-2 0 0 0,0 4 0 0,2-2 0 16,-2 5 0-16,-2-1 0 0,-1 3 0 0,-2 0 0 15,-2 1 0-15,-2-2 0 16,0 2 0-16,-2-3 0 0,0 1 0 0,1-2 0 15,1 0 0-15,0-2 0 0,2-3 0 0,6-18 0 16,-5 24 0-16,5-24 0 0,0 0 0 0,0 0 0 16,22 7 0-16,-22-7 0 0,25-18 0 0,-7 1 0 15,3-4 0-15,1-5 0 0,1 1 0 0,1-1 0 16,1 0 0-16,-3 2 0 0,-3 2 0 16,-2 1 0-16,0 6 0 0,-17 15 0 0,28-27 0 15,-28 27 0-15,20-15 0 0,-20 15 0 0,0 0 0 16,0 0 0-16,0 0 0 0,13 26 0 0,-12-9 0 15,-1 8 0-15,-1 3 0 0,-1 6 0 0,-3-2 0 16,2 6 0-16,-2-4 0 0,7 3 0 16,-5-9 0-16,25 29-227 0,-27-35-457 0,22 7 34 15,-7-7 165-15</inkml:trace>
  <inkml:trace contextRef="#ctx0" brushRef="#br1" timeOffset="164231.1371">11407 6910 2047 0,'-23'4'0'0,"23"-4"0"16,19-13 0-16,0 5 0 0,5-4 0 0,3 0 0 15,2 0 0-15,0-1 0 0,4 2 0 16,-2-4 0-16,11 12-100 0,-26-32-300 0,27 27-257 16,-9-5 7-16,2-1 411 0</inkml:trace>
  <inkml:trace contextRef="#ctx0" brushRef="#br1" timeOffset="164387.3579">12056 6555 2047 0,'0'0'0'0,"-25"32"0"0,4-7 0 16,2 1 0-16,-3 3 0 0,1 3 0 0,2-1 0 16,4 1 0-16,4-1 0 0,3-2 0 0,4 1 0 15,2-3 0-15,6 1 0 0,-4-28-81 0,14 38-577 16,-14-38-44-16,25 29 97 0</inkml:trace>
  <inkml:trace contextRef="#ctx0" brushRef="#br1" timeOffset="165012.2969">13474 6099 1707 0,'-26'-6'70'0,"26"6"-9"0,-32-27-7 16,14 19-13-16,-9-2-6 0,1 6-9 0,-6 3-3 15,-2 11 2-15,-3 7-20 0,-3 11-5 0,-4 10 0 16,-4 13 0-16,-7 17 0 0,1 13 0 15,-2 13 0-15,2 11 0 0,1 8 0 16,2 3 0-16,1 7 0 0,3 3 0 0,6-3 0 16,5 0 0-16,14-11 0 0,13-9 0 0,15-9 0 15,16-10 0-15,15-13 0 0,18-13 0 0,17-11 0 16,11-15 0-16,26-8 0 0,-4-40-311 0,38 20-392 16,-4-21 35-16,19-2 304 0</inkml:trace>
  <inkml:trace contextRef="#ctx0" brushRef="#br1" timeOffset="167239.5184">13544 6661 1616 0,'31'10'339'0,"-31"-10"-308"15,0-24-9-15,0 24-1 0,0 0-4 0,8-17-16 16,-8 17-1-16,0 0 0 0,0 0 0 0,-2 18 0 16,1 4 0-16,-2 9 0 15,-4 9 0-15,-1 6 0 0,-3 2 0 0,0 4 0 16,-4 4 0-16,1 1 0 0,-2 2 0 0,1-3 0 15,2-4 0-15,5-4 0 0,2-6 0 0,4-3 0 16,5-7 0-16,4-5 0 0,4-6 0 0,7 0-26 16,-18-21-110-16,54 18-490 0,-35-24-1 0,20 4 24 15</inkml:trace>
  <inkml:trace contextRef="#ctx0" brushRef="#br1" timeOffset="167386.7769">13966 7066 2047 0,'0'0'0'0,"-27"4"0"0,27-4 0 16,0 0-3-16,-17 5-26 0,17-5-26 0,0 0-77 15,18 3-463-15,-18-3 10 0,0 0-15 0</inkml:trace>
  <inkml:trace contextRef="#ctx0" brushRef="#br1" timeOffset="167684.3259">14486 6798 1408 0,'-10'30'367'0,"-17"-26"-309"0,5 9-10 16,-9-4 2-16,7 5-2 0,-6-1-5 0,4 3-18 16,-2-1-25-16,4 0 0 0,2 0 0 0,4-2 0 15,18-13 0-15,-21 23 0 0,21-23 0 0,0 0 0 16,11 23 0-16,-11-23 0 0,35 13 0 0,-8-9 0 15,3-2 0-15,6 0 0 0,-1-1 0 16,4 0 0-16,-2 4 0 0,-1 1 0 0,-5 1 0 16,-5 3 0-16,-4 1 0 0,-4 3 0 0,-6 3 0 15,-5 3 0-15,-3-1 0 0,-4 3 0 0,-5-1 0 16,-2 2 0-16,-5 0 0 0,-4-1 0 0,0 0 0 16,-3-4 0-16,0 0 0 0,0-5 0 15,19-13 0-15,-33 13-56 0,40 12-305 0,-25-38-267 16,18 13 5-16,-5-18 245 0</inkml:trace>
  <inkml:trace contextRef="#ctx0" brushRef="#br1" timeOffset="167840.5103">14515 6817 1944 0,'-23'11'103'16,"23"-11"-103"-16,-24 7 0 0,24-7 0 15,0 0 0-15,0 0 0 0,0 0 0 0,0 0 0 16,26-2 0-16,-5-2 0 0,10-3 0 15,5-5 0-15,7 1 0 0,-4-9 0 0,29 22-475 16,-32-27-186-16,12 15 14 0,-7-9 384 0</inkml:trace>
  <inkml:trace contextRef="#ctx0" brushRef="#br1" timeOffset="168168.6384">15469 6803 948 0,'0'0'553'15,"0"0"-415"-15,2 18-34 0,-2-18-15 0,-14 22-27 16,14-22-21-16,-29 41-6 0,5-15-13 16,1 7 2-16,-5 3-9 0,-2 3-11 0,-2 2 8 15,1 0-12-15,-5 2 0 0,4-2 0 0,-2-1 0 16,1-1 0-16,5-2 0 0,2-5 0 16,6-5 0-16,4-6 0 0,7-4 0 0,9-17-27 15,3 22-63-15,-11-40-134 0,29 26-385 0,-21-8 9 16,24-27 104-16</inkml:trace>
  <inkml:trace contextRef="#ctx0" brushRef="#br1" timeOffset="168309.242">15233 7064 1360 0,'25'2'454'0,"-43"-21"-297"15,18 19-88-15,-16-29-62 0,16 29-7 0,-8-21 0 16,8 21 0-16,0 0 0 0,0 0 0 0,0 0 0 16,0 0 0-16,0 0 0 0,29 4 0 0,-29-4 0 15,35 19 0-15,-12-7 0 0,3-1 0 16,6 3 0-16,-2-12-21 0,33 15-635 15,-30-22 31-15,21 14-49 0</inkml:trace>
  <inkml:trace contextRef="#ctx0" brushRef="#br1" timeOffset="168777.9705">16432 6816 1715 0,'-18'24'219'0,"-14"-9"-166"0,9-6-30 16,1 0-5-16,3 2 1 0,-2 0-19 0,3 0 0 16,-2-1 0-16,3 2 0 0,0 1 0 15,17-13 0-15,-23 20 0 0,23-20 0 0,0 0 0 16,-7 23 0-16,7-23 0 0,0 0 0 0,29 16 0 16,-12-13 0-16,4 0 0 0,1-2 0 15,2-1 0-15,2 0 0 0,-1-2 0 0,1 2 0 16,-1 0 0-16,-2 1 0 0,-2 1 0 0,-3 2 0 15,-18-4 0-15,28 13 0 0,-28-13 0 0,16 20 0 16,-16-20 0-16,4 26 0 0,-4-26 0 16,-6 33 0-16,-3-15 0 0,-1 1 0 0,-3 1 0 15,-2-2 0-15,-2 0 0 0,17-18 0 0,-30 31 0 16,30-31 0-16,-23 22 0 0,23-22 0 0,0 0 0 16,0 0-41-16,-1 24-115 0,-16-43-372 0,38 23-68 15,-18-25 30-15</inkml:trace>
  <inkml:trace contextRef="#ctx0" brushRef="#br1" timeOffset="168965.4406">17044 6823 1560 0,'0'0'486'16,"-17"-5"-485"-16,17 5-1 0,-15 17 0 0,15-17 0 16,-30 33 0-16,9-10 0 0,-3 2 0 0,-3 6 0 15,0-1 0-15,-1 4 0 0,4 2 0 16,0-1 0-16,2 3 0 0,2-5 0 0,3-2 0 15,5-2 0-15,5-6 0 0,4-2 0 0,3-21 0 16,9 32 0-16,-9-32-85 0,44 19-472 0,-44-19-67 16,31-1 0-16</inkml:trace>
  <inkml:trace contextRef="#ctx0" brushRef="#br1" timeOffset="169371.6491">17159 6725 1528 0,'-11'-18'248'0,"11"18"-110"15,17 4-106-15,-17-4 4 0,17 6 3 0,-17-6-13 16,20 8-26-16,-20-8 0 16,0 0 0-16,23 16 0 0,-23-16 0 0,0 0 0 0,12 17 0 15,-12-17 0-15,4 22 0 0,-4-22 0 16,-3 32 0-16,-2-11 0 0,-2 3 0 0,-4 4 0 15,-1 2 0-15,-4 5 0 0,-1 2 0 0,0-1 0 16,-2 0 0-16,2-1 0 0,0-2 0 0,3-2 0 16,6-7 0-16,2-3 0 0,6-21 0 15,2 24 0-15,-2-24 0 0,17 10 0 0,-17-10 0 16,31-6 0-16,-11-5 0 0,5-6 0 0,4-5 0 16,0-4 0-16,5-6 0 0,0 0 0 0,0 0 0 15,1 1 0-15,-4 0 0 0,-1 6 0 0,-4 2 0 16,-3 4 0-16,-6 7 0 0,-17 12 0 15,23-15 0-15,-23 15 0 0,0 0 0 0,0 0 0 16,7 22 0-16,-9-5 0 0,-2 7 0 16,-3 3 0-16,1 3 0 0,-4 2 0 0,4 6 0 15,-4-4 0-15,9 12-34 0,-26-33-428 0,33 29-191 16,-17-20 31-16,16 4 347 0</inkml:trace>
  <inkml:trace contextRef="#ctx0" brushRef="#br1" timeOffset="170090.3259">18079 6867 1650 0,'-36'-32'397'15,"36"32"-397"-15,0 0 0 0,19-24 0 0,-19 24 0 16,31-24 0-16,-9 11 0 0,4-1 0 0,3 1 0 15,5 0 0-15,0-2 0 0,4 2 0 16,-1 1 0-16,0 2 0 0,-2 3 0 0,-2 1 0 16,-3 2 0-16,-4 3 0 0,-4 2 0 15,-4 2 0-15,-18-3 0 0,23 7 0 0,-23-7 0 16,0 0 0-16,6 23 0 0,-6-23 0 0,-13 27 0 16,-1-11 0-16,-3 1 0 0,-4 2 0 0,-6 1 0 15,-1 2 0-15,-3 0 0 0,2-1 0 0,1 1 0 16,5-2 0-16,5-4 0 0,18-16 0 0,-17 25 0 15,17-25 0-15,0 0 0 0,12 18 0 0,-12-18 0 16,34 6 0-16,-7-7 0 0,3-1 0 16,6-1 0-16,0-1 0 0,2-1 0 15,-1 3 0-15,-1-1 0 0,-2 2 0 0,-8 2 0 16,-4 3 0-16,-22-4 0 0,23 13 0 0,-23-13 0 16,3 22 0-16,-3-22 0 0,-18 33 0 0,2-14 0 15,-6 4 0-15,-2 0 0 0,-4 1 0 0,-2 0 0 16,3 1 0-16,1-1 0 0,3-5 0 0,5-1 0 15,18-18 0-15,-17 20 0 0,17-20 0 16,0 0-50-16,9-21-280 0,29 27-245 0,-26-26-29 16,25 3 117-16</inkml:trace>
  <inkml:trace contextRef="#ctx0" brushRef="#br1" timeOffset="170324.676">19039 6749 1793 0,'-42'25'254'0,"19"-19"-254"0,3 3 0 16,1 2 0-16,2 1 0 0,17-12 0 0,-31 34 0 16,14-13 0-16,4 2 0 0,1 0 0 0,1 3 0 15,4-1 0-15,3-1 0 0,3-1 0 0,4-3 0 16,5-3 0-16,4 1 0 0,-12-18 0 0,31 23 0 16,-6-17 0-16,2-2 0 0,4-4 0 15,6-5 0-15,2-6 0 0,1-4 0 0,3-4 0 16,4-2 0-16,1-2 0 0,0-8 0 0,8 16-111 15,-37-24-538-15,32 18 19 0,-23-16 3 16</inkml:trace>
  <inkml:trace contextRef="#ctx0" brushRef="#br1" timeOffset="170480.9117">19173 6805 1464 0,'-42'45'363'0,"-16"6"-143"0,35-8-220 0,4 0 0 16,4 0 0-16,3-3 0 0,7-1 0 0,4-4 0 15,5-3 0-15,5-4 0 0,4-5 0 0,5-2 0 16,0-6 0-16,6 2 0 0,-24-17-261 0,43 3-395 16,-43-3 20-16,40-1 143 0</inkml:trace>
  <inkml:trace contextRef="#ctx0" brushRef="#br1" timeOffset="170621.5216">19415 7051 2047 0,'0'0'0'16,"0"0"0"-16,0 0-12 0,14-17-71 0,-19-15-141 15,29 32-385-15,-17-20-26 0,18 5 152 0</inkml:trace>
  <inkml:trace contextRef="#ctx0" brushRef="#br1" timeOffset="170949.6127">19962 6730 2013 0,'-25'11'34'0,"2"2"-34"0,0 3 0 16,-3 5 0-16,1 2 0 0,-3 3 0 0,0 6 0 16,1 2 0-16,3 4 0 0,0 2 0 0,5 1 0 15,2-2 0-15,2-2 0 0,6-4 0 16,4-1 0-16,5-7 0 0,2-5 0 15,7-3 0-15,-9-17 0 0,19 20 0 0,-19-20 0 16,29 6 0-16,-10-10 0 0,4-3 0 0,0-5 0 16,2-5 0-16,0-4 0 0,-3-2 0 0,-3-1 0 15,-1-1 0-15,-3 1 0 0,-4 2 0 0,-5 0 0 16,-6 3 0-16,-3 2 0 0,-3-1 0 0,6 18 0 16,-18-32 0-16,6 15 0 0,12 17 0 15,-27-24 0-15,27 24 0 0,-22-12 0 0,22 12 0 16,-17 0 0-16,17 0 0 0,0 0-122 0,12 19-350 15,-12-19-175-15,0 0 41 0,0 0 407 0</inkml:trace>
  <inkml:trace contextRef="#ctx0" brushRef="#br1" timeOffset="171587.7319">20168 6324 1105 0,'0'0'536'0,"0"0"-441"15,6-22-20-15,-6 22-18 0,0 0-10 0,0 0-11 16,0 0-2-16,0 0-5 0,0 0 3 0,12 23-31 15,-12-23-1-15,26 36 0 0,-7-12 0 0,4 6 0 16,3 1 0-16,2 4 0 0,2 3 0 0,2 1 0 16,-2 3 0-16,-1 1 0 0,-4 3 0 15,-5 1 0-15,-3 4 0 0,-6 1 0 0,-7 1 0 16,-4 2 0-16,-5 0 0 0,-2 1 0 16,-5-3 0-16,-3-2 0 0,-4 0 0 0,-6-4 0 15,-3-1 0-15,-3-3 0 0,-2-3 0 0,-1-2 0 16,0-3 0-16,0-7 0 0,6-1 0 0,2-10 0 15,12 10-77-15,-28-37-435 0,42 10-99 0,-22 6-30 16,22-6 436-16</inkml:trace>
  <inkml:trace contextRef="#ctx0" brushRef="#br1" timeOffset="174386.3577">6715 8663 1761 0,'0'0'60'0,"-1"-18"-19"0,1 18-8 0,-17-16-3 15,17 16-2-15,-26-6-4 0,9 8-8 0,-2 4-5 16,-3 5-2-16,-4 6-5 0,1 4 4 0,-4 3-2 16,0 8 10-16,-2 6-16 0,0 4 0 0,-1 8 0 15,3 2 0-15,1 2 0 0,3 2 0 0,6-2 0 16,4 0 0-16,7-4 0 0,5-4 0 16,7-2 0-16,5-7 0 0,6-4 0 15,7-4 0-15,6-5 0 0,5-4 0 0,5-8 0 16,3-7 0-16,4-8 0 0,4-4 0 0,2-10 0 15,2-5 0-15,2-6 0 0,0-4 0 0,-3-7 0 16,-2-2 0-16,-6-5 0 0,-4-1 0 0,-5-2 0 16,-6-1 0-16,-4-1 0 0,-7 2 0 0,-7 1 0 15,-4 2 0-15,-7 3 0 0,-5 1 0 16,-6 7 0-16,-6 4 0 0,-6 4 0 0,-2 4 0 16,-8 5 0-16,-1 6 0 0,-4 5 0 0,-3 8 0 15,-1 7 0-15,-1 6 0 0,-1 8 0 0,0 4 0 16,3 6 0-16,3 4 0 0,4 1 0 15,7 3 0-15,9-2 0 0,6-2 0 0,9-3 0 16,9-3 0-16,9-5 0 0,9-2 0 16,9-3 0-16,6-5 0 0,10-3 0 0,4-5 0 15,9 0 0-15,-1-7 0 0,7 6 0 0,-9-18-150 16,21 21-517-16,-24-15 27 0,9 12 51 0</inkml:trace>
  <inkml:trace contextRef="#ctx0" brushRef="#br1" timeOffset="174651.9737">7591 9092 1993 0,'0'0'43'0,"0"0"-32"0,-20 7-11 15,20-7 0-15,0 0 0 0,-15 20 0 0,15-20 0 16,-16 24 0-16,10-7 0 0,-2 0 0 15,2 2 0-15,1-1 0 0,4 2 0 0,1-4 0 16,4 1 0-16,-4-17 0 0,17 27 0 0,-17-27 0 16,29 19 0-16,-10-13 0 0,6-3 0 0,2-6 0 15,-1-1 0-15,4-5 0 0,-3-2 0 0,4 2 0 16,-2-6 0-16,3 2 0 0,-3-5 0 0,6 8-68 16,-23-31-292-16,25 29-300 15,-15-11 26-15,6 2 310 0</inkml:trace>
  <inkml:trace contextRef="#ctx0" brushRef="#br1" timeOffset="174808.1881">7874 9044 1803 0,'-25'52'244'0,"-12"-26"-244"15,4 3 0-15,4 4 0 0,2 1 0 0,3 3 0 16,2 1 0-16,3 1 0 0,5-3 0 16,5 0 0-16,6-3 0 0,6-4 0 0,4-3 0 15,6-1 0-15,3-9 0 0,8 7-67 0,-24-23-515 16,36 21-79-16,-17-22 21 0</inkml:trace>
  <inkml:trace contextRef="#ctx0" brushRef="#br1" timeOffset="175058.1632">8919 8880 1881 0,'23'32'166'16,"-23"-32"-166"-16,23-30 0 0,-1 8 0 0,2-1 0 16,7-1 0-16,1-1 0 0,7 4 0 0,2-3 0 15,5 5 0-15,-2-4-53 0,16 26-194 0,-16-24-412 16,5 15 27-16,-15-7 177 0</inkml:trace>
  <inkml:trace contextRef="#ctx0" brushRef="#br1" timeOffset="175214.3966">9127 9167 1838 0,'-8'52'209'0,"8"-52"-209"0,-12 19 0 15,12-19 0-15,17-2 0 0,0-8 0 0,9-5 0 16,6-7 0-16,6-7 0 0,11-4 0 15,5-6 0-15,10 3 0 0,-2-13 0 0,35 11-656 16,-30-13-34-16,13 13 21 0</inkml:trace>
  <inkml:trace contextRef="#ctx0" brushRef="#br1" timeOffset="188871.2805">10666 8489 1828 0,'0'0'39'0,"-4"-21"-18"0,4 21 1 16,0 0 2-16,-8-17 6 0,8 17-2 0,0 0-4 15,-20-8-4-15,20 8-9 0,-27 7-11 16,10 3 0-16,-5 3 0 0,-4 5 0 0,-3 5 0 15,0 5 0-15,-3 2 0 0,3 4 0 0,1-1 0 16,4-2 0-16,6-3 0 0,4-5 0 0,8-5 0 16,6-18 0-16,10 27 0 0,-10-27 0 0,39 22 0 15,-9-14 0-15,9-5 0 0,9-1 0 0,4-2 0 16,4-3 0-16,3 3 0 0,-1-1 0 0,-4 1 0 16,-3 1 0-16,-8 3 0 0,-7 3 0 0,-9 3 0 15,-6 3 0-15,-9 5 0 0,-5 4 0 16,-7 3 0-16,-3 6 0 0,-10 1 0 0,-5 3 0 15,-4 0 0-15,-7 2 0 0,-2-1 0 0,-2-2 0 0,-5 0 0 16,0-7 0-16,7-1 0 0,1-9 0 16,10-4 0-16,20-13 0 0,-22 9-41 0,4-41-316 15,18 32-290-15,13-35 9 0,2 5 275 0</inkml:trace>
  <inkml:trace contextRef="#ctx0" brushRef="#br1" timeOffset="189045.1717">10896 8449 1787 0,'-37'-15'260'0,"13"24"-260"0,3-1 0 16,21-8 0-16,-22 11 0 0,22-11 0 0,0 0 0 15,0 0 0-15,18 13 0 0,1-8 0 0,7-1 0 16,4-2 0-16,10-4 0 0,4-2 0 0,8-1 0 16,2-4 0-16,7 3 0 0,-2-14-85 0,29 33-344 15,-30-31-185-15,23 18-10 0,-16-2 330 0</inkml:trace>
  <inkml:trace contextRef="#ctx0" brushRef="#br1" timeOffset="189541.5885">12264 8480 1641 0,'0'0'137'0,"0"0"-48"0,-9-20-23 16,-8 10-20-16,17 10-11 0,-38-10-9 0,14 8-19 16,-6 2-7-16,-1 3 0 0,-7 5 0 0,-1 3 0 15,0 4 0-15,0 1 0 0,0 2 0 0,3 1 0 16,1 0 0-16,5 1 0 0,5 0 0 15,5-1 0-15,7-1 0 0,13-18 0 0,-8 34 0 16,11-16 0-16,8 0 0 0,6-1 0 0,8-1 0 16,2 0 0-16,8-1 0 0,2 1 0 0,3-2 0 15,3 1 0-15,0 0 0 0,-2-2 0 0,-2 3 0 16,-5-1 0-16,-5 2 0 0,-5 1 0 0,-4 2 0 16,-6-1 0-16,-4 2 0 0,-6 2 0 0,-5-2 0 15,-4 1 0-15,-3-1 0 0,-3-2 0 0,-1-2 0 16,12-17 0-16,-33 31 0 0,14-20 0 0,-2-1 0 15,-1-4 0-15,-2-2 0 0,2-3 0 0,2-4 0 16,1-3 0-16,19 6 0 0,-26-24 0 0,16 4 0 16,3-6 0-16,3-4 0 0,4-5 0 15,4-6 0-15,5-5 0 0,6-4 0 0,3-4 0 16,8 1 0-16,3-1 0 0,9 4 0 0,-1 5 0 16,6 6 0-16,-4 7 0 0,2 10 0 0,-4 1 0 15,6 24-108-15,-31-31-393 0,31 30-150 0,-17-9 11 16,-2-2 494-16</inkml:trace>
  <inkml:trace contextRef="#ctx0" brushRef="#br1" timeOffset="189713.5267">12694 8832 2047 0,'0'0'0'16,"0"0"0"-16,0 0 0 0,0 0 0 0,-17-13 0 15,17 13 0-15,-5-17 0 0,5 17 0 0,0 0 0 16,1-33 0-16,33 38-500 0,-30-28-173 0,15 15 9 16,-19 8 455-16</inkml:trace>
  <inkml:trace contextRef="#ctx0" brushRef="#br1" timeOffset="190122.3647">13337 8491 1971 0,'0'0'51'0,"0"0"-26"0,0 0-25 0,0 0 0 15,-23-2 0-15,23 2 0 0,-18 7 0 0,18-7 0 16,-26 16 0-16,26-16 0 0,-28 29 0 0,14-11 0 16,0 6 0-16,1 1 0 0,2 4 0 0,2 0 0 15,6-2 0-15,1-3 0 0,6 0 0 16,2-3 0-16,5-1 0 0,5-1 0 0,2-4 0 15,7-3 0-15,1-1 0 0,2-5 0 0,4-2 0 16,2-4 0-16,0-4 0 0,4-2 0 0,1-3 0 16,4-5 0-16,1-4 0 0,5 1 0 15,-2-7 0-15,4 6 0 0,-17-34-293 0,30 33-348 16,-29-20-25-16,10 6 220 0</inkml:trace>
  <inkml:trace contextRef="#ctx0" brushRef="#br1" timeOffset="190297.5743">13724 8467 1934 0,'-40'76'113'0,"-3"-24"-113"0,-1 2 0 0,5 2 0 0,3-4 0 15,5-1 0-15,7-4 0 16,5-3 0-16,8-5 0 0,6-5 0 0,7-5 0 16,4-6 0-16,9-2 0 0,2-10 0 0,16 9-57 15,-33-20-447-15,58-7-152 0,-23-5 17 0,8-6 449 16</inkml:trace>
  <inkml:trace contextRef="#ctx0" brushRef="#br1" timeOffset="190647.2442">14248 8307 1702 0,'-14'45'345'0,"-16"-17"-345"16,-2 1 0-16,7 2 0 0,3-3 0 0,5-3 0 16,7-4 0-16,4-3 0 0,6-18 0 0,7 27 0 15,-7-27 0-15,26 18 0 0,-7-15 0 16,6-3 0-16,3-3 0 0,5-6 0 0,2-4 0 16,3-3 0-16,-1-1 0 0,-3-2 0 0,-6 0 0 15,-6-1 0-15,-7 0 0 0,-3 0 0 0,-7 2 0 16,-4-1 0-16,-5 2 0 0,-3 0 0 15,-6-1 0-15,-4 3 0 0,-4 1 0 0,-3 3 0 16,-3 4 0-16,-1 2 0 0,2 4 0 0,0 2 0 16,6 6 0-16,2 0 0 0,5 12 0 0,13-19 0 15,-11 41-12-15,-14-46-356 0,51 41-161 0,-26-36-115 16,19 18 151-16,18 8 493 0</inkml:trace>
  <inkml:trace contextRef="#ctx0" brushRef="#br1" timeOffset="190756.69">14549 8519 2047 0,'-19'-7'0'0,"2"2"0"0,0-7 0 15,17 12-268-15,-26-12-360 0,26 12-60 0,-24-30 226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32:36.82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10384 6706 185 0,'0'0'97'0,"0"0"-20"0,0 0-16 16,0 0-15-16,0 0-19 0,0 0-20 0,0 0-10 15,0 0-7-15,0 0 2 0,0 0 3 16,0 0 3-16,0 0 3 0,0 0 1 16,0 0 3-16,0 0 5 0,0 0 12 0,0 0 16 15,0 0 17-15,0 0 12 0,0 0-193 0,21-2-44 16,-21 2-19-16,0 0 209 0,0 0 219 0,0 0 36 16,0 0 9-16,0 0-221 0,0 0-34 0,0 0-9 15,0 0-2-15,0 0 6 0,0 0 7 0,0 0 2 16,0 0-4-16,0 0-9 0,0 0-6 0,0 0-5 15,0 0-4-15,0 0-1 0,0 0-2 16,0 0 0-16,0 0-1 0,0 0 0 0,0 0-1 16,0 0 2-16,0 0 0 0,0 0 2 15,0 0-1-15,0 0 1 0,0 0 1 0,0 0 0 16,0 0 4-16,0 0 2 0,0 0 4 0,0 0 1 16,0 0 0-16,0 0-2 0,0 0-3 0,0 0-3 15,0 0 0-15,-20 12 2 0,20-12 3 0,-17 4 5 16,17-4 3-16,-23 7 2 0,23-7-1 15,-28 9-2-15,10-6-4 0,18-3-2 0,-33 10-6 16,15-3 0-16,-1-3-3 0,-1 2 2 0,-2 0-2 16,-1-1 2-16,-1 0 1 0,1 1 3 0,-4-1 0 15,3 2 5-15,-3-3-4 0,1 3 0 0,-2-1 1 16,2 1 2-16,-4-2 1 0,4 4-1 0,-2-3-6 16,1 1 0-16,-2 2-4 15,2-1 1-15,-1 0-3 0,1 1 0 0,2 1-4 16,-1-2 4-16,1 2-4 0,-2-1 3 0,3 2-2 15,-3 0 2-15,1 1-3 0,0-1 5 0,-1-1-5 16,0 1 3-16,0-2-4 0,-1 1 4 0,0 0-2 16,-1-3 3-16,-1 1 21 0,1 0-45 0,-2 0 45 15,1 1-43-15,-2-2 20 0,2 1 2 0,-2 1-3 16,2 1 5-16,-2-1-2 0,2 2 3 16,-1-1-1-16,2 1 1 0,-1 0-6 0,-2 1 4 15,-2 0-6-15,0 0 5 0,0-1-4 0,0 1 4 16,-1-1-3-16,-1 0 2 0,0-3-3 0,-2 2 3 15,0-1-4-15,1 2 2 0,-3-1-2 16,1-2 2-16,-1 1-1 0,1-2 3 0,1 2-2 16,0-2 2-16,2 1-2 0,-2 0 0 0,0-1 0 15,1 0 1-15,0 0 0 0,-1 2 2 16,3-1-4-16,-3 1 2 0,2-1-3 0,0 2 3 16,-2-2-3-16,1 2 2 0,0 0-3 0,-1-1 4 15,0 1-3-15,1-1 3 0,-4 0-1 0,1 0 2 16,-2 2-3-16,-2-2 3 0,0 2-4 0,-1-1 4 15,0-1-4-15,-1 2 4 0,1-2-3 0,-1 0 2 16,2 0-2-16,1-1 1 0,1 1-3 16,3-1 4-16,0 2-2 0,3-2 3 0,-2 3-2 15,1-1 2-15,1 1-3 0,1 1 3 16,-1 0 22-16,-1 3-41 0,0-1 39 0,-1 3-40 16,0 1 14-16,0-1 4 0,-2 0-4 0,2 0 6 15,-1-1-4-15,0 1 3 0,1 0-4 0,0 0 5 16,-1-1-5-16,-2-1 6 0,0-1-5 0,0 1 4 15,-2-2-5-15,-1 1 5 0,2-2-4 16,-3 0 4-16,0 0-4 0,0 0 4 0,0 0-5 16,-1 0 4-16,-2 0-2 0,1 2 2 0,-2-1-3 15,-2 1 5-15,-2 1-2 0,-3 1 6 0,-4-2-3 16,-1 3 5-16,0 0-8 0,1 1 5 0,1-1-5 16,5 0 6-16,1-1-4 0,6-1 5 15,-1 1-7-15,5-1 2 0,2-1-4 0,1 2-19 16,4-2 37-16,-1 1-37 0,1-2 38 15,1 1-17-15,-2-2-4 0,1 0 4 0,-4 1-4 16,-1-1 6-16,-1 1-4 0,-2 2 3 0,0-2-4 16,-1 3 3-16,-2 0-3 0,-1 1 3 0,-1-2-4 15,-1 1 5-15,2-1-4 0,2-2 3 0,2 0-4 16,3-1 3-16,4-1-4 0,5-1 4 0,2-2-3 16,5 0 3-16,3-1-4 0,0-1-4 15,5-3-7-15,-1-1-8 0,18-2-17 0,-27-5-28 16,27 5-43-16,-23-16-79 0,23 16-254 15,0 0-110-15,4-24 115 0</inkml:trace>
  <inkml:trace contextRef="#ctx0" brushRef="#br0" timeOffset="937.5415">7486 7642 825 0,'0'0'175'0,"0"0"-54"0,0 0-52 0,-22-12-31 16,22 12-14-16,-20-9-9 0,20 9-31 0,-31-9 22 15,14 4-27-15,-3-1 22 0,-5 0 3 0,-2 0 0 16,-4-5 14-16,3 5 10 0,-10-6 12 0,9 6 12 16,-12-9 5-16,9 10 1 0,-12-10 4 15,8 9-10-15,-9-8-3 0,7 7-12 0,-6-4-1 16,7 6-9-16,-5-3-2 0,7 5-7 16,1 0-5-16,6 0-5 0,4 3-6 0,5 0-5 15,19 0-5-15,0 0 0 0,0 0-1 0,3 19 4 16,-3-19 2-16,27 20 5 0,-7-9 0 0,7 0 4 15,6-1 0-15,7 0 3 0,5 1-3 0,8 1 4 16,3 0-4-16,8 2 3 0,0-1-3 0,3 2 3 16,2-1-5-16,1 1-18 0,-5-1 39 15,0 2-40-15,-11-2 38 0,-5 3-19 0,-8-1-6 16,-5-1 5-16,-10-2-5 0,-6-1 4 16,-20-12-2-16,18 19 4 0,-18-19 2 0,-6 20 3 0,6-20-3 15,-27 20 3-15,5-6-6 0,-4-1 3 16,-6 1-3-16,-3 4 4 0,-4 1-4 0,-4 5 6 15,-4 2-6-15,-2 2 6 0,-2 2-9 0,0 3 5 16,1 1-8-16,2 3 6 0,1 1-9 16,5-1 10-16,4 2-15 0,0-3-18 0,9 2 10 15,-4-10-72-15,21 23-98 0,-15-29-421 0,12 5-23 16,-1-5 246-16</inkml:trace>
  <inkml:trace contextRef="#ctx0" brushRef="#br1" timeOffset="8957.8883">9136 5967 407 0,'0'0'32'0,"0"0"-47"0,0 0-65 16,0 0-30-16,-20-6-27 0,20 6 41 0,0 0 96 16</inkml:trace>
  <inkml:trace contextRef="#ctx0" brushRef="#br1" timeOffset="10223.4696">9099 5961 341 0,'0'0'-16'0,"0"0"-69"0,2-21 187 0,-2 21 60 16,0 0 158-16,20-3 15 0,-20 3-217 16,0 0-55-16,0 0-34 0,0 0-11 0,0 0-1 15,0 0 6-15,0 0 7 0,0 0 5 0,0 0-1 16,0 0 0-16,0 0 0 0,0 0-4 0,0 0-3 16,0 0-3-16,0 0-9 0,0 0 0 0,-17-10-3 15,17 10 1-15,0 0-5 0,0 0 3 0,0 0-3 16,0 0 0-16,0 0 1 0,0 0-1 15,0 0 1-15,0 0-1 0,0 0 0 0,0 0-1 16,0 0-1-16,0 0-2 0,0 0-1 0,0 0-1 16,0 0 0-16,0 0 1 0,0 0 2 0,0 0 0 15,0 0 2-15,0 0 1 0,0 0 0 0,0 0-1 16,0 0 0-16,0 0-1 0,0 0-2 16,0 0-3-16,0 0-1 0,0 0-1 0,0 0-2 15,0 0 3-15,0 0 0 0,0 0 0 16,0 0 2-16,18-2-1 0,-18 2-1 0,0 0 0 15,17 6-1-15,-17-6 3 0,0 0-1 0,19 9 0 16,-19-9 0-16,0 0 0 0,21 13-2 0,-21-13 2 16,0 0-1-16,23 16 1 0,-23-16 0 0,0 0 1 15,21 19-3-15,-21-19 2 0,18 14-1 0,-18-14 1 16,18 16-2-16,-18-16 3 0,21 14-3 16,-21-14 3-16,22 12-3 0,-22-12 3 0,22 14-2 15,-22-14-1-15,23 12 1 0,-23-12-1 0,24 12 0 16,-24-12 2-16,25 13-2 0,-25-13 4 15,23 12-4-15,-23-12 2 0,24 12-2 0,-24-12 2 16,27 14-2-16,-27-14 2 0,28 12-1 0,-28-12 0 16,29 11-1-16,-29-11 1 0,29 11-1 0,-29-11 3 15,28 9-2-15,-28-9 2 0,28 8-2 16,-28-8 0-16,28 8-1 0,-28-8 2 0,25 10-4 16,-25-10 4-16,25 9-3 0,-25-9 2 0,22 11 0 15,-22-11 1-15,18 15-1 0,-18-15 1 0,18 14-2 16,-18-14 2-16,18 14-2 0,-18-14 2 0,21 12-2 15,-21-12 3-15,20 11-3 0,-20-11 2 0,19 8-3 16,-19-8 3-16,19 8-2 0,-19-8 2 16,21 9-1-16,-21-9 0 0,18 7 0 15,-18-7 1-15,19 9 0 0,-19-9 0 0,18 9-1 16,-18-9 0-16,17 9-1 0,-17-9 1 0,17 9 0 16,-17-9 2-16,18 10-2 0,-18-10 1 0,22 11-3 15,-22-11 3-15,24 8 0 0,-24-8-1 0,26 9 1 16,-26-9 0-16,27 6-3 0,-27-6-16 0,29 8 18 15,-29-8-19-15,30 8 43 0,-30-8-22 16,31 7 20-16,-31-7-21 0,26 8-1 0,-26-8-1 16,26 13 1-16,-26-13 2 0,22 14-2 0,-22-14 2 15,22 15-2-15,-22-15 2 0,20 18-2 0,-20-18 3 16,20 15-3-16,-20-15 3 0,21 17-2 16,-21-17 2-16,21 16-2 0,-21-16 2 0,21 15-3 15,-21-15 2-15,22 15-2 0,-22-15 3 0,24 15-3 16,-24-15 3-16,25 13-2 0,-25-13 2 15,24 13-2-15,-24-13 0 0,27 14 1 0,-27-14-1 16,25 15-1-16,-25-15 2 0,27 19-3 0,-27-19 3 16,27 15-2-16,-27-15 3 0,25 17-3 0,-25-17 4 15,27 18-3-15,-27-18 2 0,28 20-2 0,-28-20 1 16,29 15-2-16,-29-15 1 0,28 15 0 0,-28-15 1 16,28 12-2-16,-28-12 4 0,28 11-3 0,-28-11 1 15,27 11-2-15,-27-11 2 0,27 12-2 16,-27-12 2-16,26 11 1 0,-26-11-2 0,25 11 0 15,-25-11 0-15,24 11-2 0,-24-11 2 16,23 13-1-16,-23-13 1 0,23 17-2 0,-23-17 3 16,23 18-3-16,-23-18 3 0,25 18-2 0,-25-18 2 15,22 18-2-15,-22-18 0 0,21 18 0 0,-21-18 2 16,25 17-3-16,-25-17 2 0,25 16-3 16,-25-16 2-16,26 16-1 0,-26-16 3 0,28 14-2 15,-28-14 2-15,29 12 0 0,-29-12-17 0,32 10 17 16,-32-10-18-16,31 8 17 0,-31-8 0 0,32 10 21 15,-32-10-19-15,33 9 16 0,-33-9-17 0,30 8-3 16,-30-8 3-16,28 12-2 0,-28-12 1 0,28 15-1 16,-28-15 2-16,28 15-3 0,-28-15 3 15,26 16-2-15,-26-16 1 0,25 15-1 16,-25-15 1-16,23 14-3 0,-23-14 3 0,22 13-2 16,-22-13 2-16,22 14-2 0,-22-14 3 0,22 11-3 15,-22-11 2-15,19 9 0 0,-19-9 0 0,19 10 0 16,-19-10 0-16,20 7-1 0,-20-7 2 0,20 10-3 15,-20-10 2-15,17 8 0 0,-17-8-2 0,16 6 1 16,-16-6 2-16,0 0-2 0,24 13 1 0,-24-13-1 16,0 0-1-16,22 7-1 0,-22-7 2 15,0 0-1-15,0 0 2 0,18 7-4 0,-18-7-2 16,0 0-14-16,0 0-14 0,0 0-27 16,-17-6-59-16,29 28-220 0,-12-22-269 0,-22-10 3 15,22 10 360-15</inkml:trace>
  <inkml:trace contextRef="#ctx0" brushRef="#br1" timeOffset="11239.0138">10124 6424 1393 0,'0'0'87'0,"0"0"-21"0,0 0-38 0,0 0 19 16,0 0-1-16,0 0-10 0,0 0-9 0,0 0-13 15,0 0-6-15,0 0-5 0,0 0 2 0,0 0 5 16,0 0 5-16,0 0 6 0,0 0 1 0,0 0-24 16,23-13 41-16,-23 13-45 0,18-23 43 15,-18 23-18-15,21-28-6 0,-11 11 6 0,3-1-7 16,-2 0 6-16,2 0-7 0,0 0 4 0,-1 1-6 16,-1 0 2-16,1 0-6 0,-12 17 3 0,23-27-5 15,-23 27 3-15,19-22-4 0,-19 22-2 0,0 0 0 16,17-19 0-16,-17 19 0 0,0 0 0 15,0 0 0-15,0 0 0 0,0 0 0 16,19-13 0-16,-19 13 0 0,0 0 0 0,0 0 0 16,0 0 0-16,0 0 0 0,17-9 0 0,-17 9 0 15,0 0 0-15,0 0 0 0,0 0 0 0,0 0 0 16,0 0 0-16,0 0 0 0,18-1 0 0,-18 1 0 16,0 0 0-16,0 0 0 0,0 0 0 0,0 0 0 15,0 0 0-15,0 0 0 0,0 0 0 0,0 0 0 16,0 0 0-16,0 0 0 0,0 0 0 15,0 0 0-15,0 0 0 0,0 0 0 0,0 0 0 16,0 0 0-16,0 0 0 0,0 0 0 16,0 0 0-16,0 0 0 0,0 0 0 0,0 0 0 15,0 0 0-15,0 0 0 0,0 0 0 0,0 0 0 16,0 0 0-16,0 0 0 0,0 0 0 0,0 0 0 16,0 0 0-16,18 13 0 0,-18-13 0 0,0 0 0 15,14 21 0-15,-14-21 0 0,11 17 0 16,-11-17 0-16,12 17 0 0,-12-17 0 0,15 20 0 15,-15-20 0-15,21 17 0 0,-21-17 0 0,24 16 0 16,-24-16 0-16,32 16 0 0,-14-9 0 0,1 0 0 16,0-1 0-16,3-1 0 0,-1 0 0 0,1 0 0 15,-2 0 0-15,0 1 0 0,-2 0 0 0,-18-6 0 16,30 13 0-16,-30-13-23 16,17 12-22-16,-7 6-67 0,-10-18-189 0,0 0-338 15,0 0-8-15,-22 16 368 0</inkml:trace>
  <inkml:trace contextRef="#ctx0" brushRef="#br1" timeOffset="13368.9372">10350 7082 669 0,'0'0'239'0,"0"0"-143"15,0 0-44-15,0 0 3 0,0 0 5 0,0 0 5 16,0 0-4-16,0 0-18 0,0 0-22 0,0 0-32 16,0 0 21-16,0 0-28 0,0 0 29 0,0 0 6 0,0 0 11 0,0 0 10 0,0 0 6 0,0 0 2 15,0 0-1-15,0 0-2 0,0 0-5 0,0 0-4 16,0 0-7-16,0 0-4 0,0 0-5 15,0 0-4-15,0 0-3 0,0 0-1 16,0 0-2-16,0 0 0 0,0 0 0 0,0 0 1 16,0 0 2-16,0 0 1 0,0 0 0 0,0 0 1 15,0 0-3-15,0 0 0 0,0 0-2 0,0 0-2 16,0 0 0-16,0 0-2 0,0 0-2 0,0 0 1 16,0 0-4-16,0 0 1 0,0 0-1 0,0 0 0 15,0 0 1-15,0 0 1 0,0 0 0 16,0 0 0-16,21 5 1 0,-21-5-1 0,18 5-1 15,-18-5 1-15,23 5 0 0,-23-5 0 0,28 4 0 16,-28-4 2-16,32 6-3 0,-15-2 1 16,-17-4-1-16,34 7 0 0,-34-7-1 0,33 10 2 15,-16-5-3-15,-17-5 1 0,33 11 0 0,-33-11 2 16,29 11-3-16,-29-11 4 0,25 12-3 0,-25-12 0 16,23 11-1-16,-23-11 2 0,17 9-2 15,-17-9 2-15,0 0-1 0,22 11-1 0,-22-11 2 16,0 0 0-16,0 0 2 0,20 5 0 0,-20-5-3 15,0 0 0-15,0 0 0 0,0 0-1 0,0 0 1 16,0 0 1-16,0 0-2 0,0 0 3 0,0 0 0 16,0 0-1-16,0 0 0 0,0 0 1 0,0 0-2 15,0 0 2-15,0 0 0 0,0 0-4 0,0 0 1 16,0 0 0-16,0 0-1 16,0 0 1-16,0 0 0 0,-18 5 0 0,18-5 0 15,0 0 2-15,0 0-2 0,0 0 0 0,0 0 1 16,0 0 1-16,0 0-2 0,0 0 1 0,-13 17 0 15,13-17 1-15,0 0 0 0,0 0 1 0,0 0-1 16,0 0 1-16,0 0-1 0,0 0 1 0,0 0 1 16,0 0-2-16,0 0 2 0,0 0 2 15,0 0 2-15,0 0 1 0,0 0 1 0,0 0-2 16,19-22 2-16,-19 22-1 0,12-22 1 0,-12 22-3 16,18-29 2-16,-18 29-6 0,24-34 3 0,-10 17-4 15,-1 0 3-15,-13 17-4 0,23-30-16 0,-23 30 34 16,17-28-35-16,-17 28 35 0,14-21-16 15,-14 21-1-15,8-20 3 0,-8 20-3 0,6-17 2 16,-6 17-3-16,0 0 1 0,9-23-1 16,-9 23 2-16,0 0-2 0,0 0 2 0,7-17-3 15,-7 17 2-15,0 0 0 0,0 0-1 0,0 0 1 16,0 0-6-16,0 0-3 0,0 0-5 0,0 0-6 16,0 0-15-16,0 0-12 0,-6 27-37 0,6-27-44 15,-3 19-257-15,3-19-210 0,0 0 67 0,-2 21 408 16</inkml:trace>
  <inkml:trace contextRef="#ctx0" brushRef="#br2" timeOffset="20419.8348">9230 6047 732 0,'0'0'227'0,"0"0"-41"0,-27-21-26 16,27 21-26-16,-17-2-28 0,17 2-20 15,-20-1-24-15,20 1-12 0,-26-2-7 0,26 2-4 16,-25-1-5-16,25 1-8 0,-27 0-8 0,27 0-4 16,-26 3-4-16,26-3-2 0,-24 7-5 0,24-7 0 15,-23 17-2-15,23-17 3 0,-26 34-3 16,12-13 5-16,-2 7-6 0,-1 4 8 0,-3 4-7 16,2 8 10-16,-1 5-9 0,1 6-6 0,-1 3 24 15,2 3-24-15,3 1 20 0,1 0-6 0,6-1-16 16,6-1 14-16,2-4-14 0,6-1 12 0,3-4-13 15,4-4 7-15,4 0-16 0,3-3-14 0,4-1 17 16,-2-5-45-16,10 7-2 0,-17-19-65 16,26 30-204-16,-21-27-267 0,2-6 6 15,6 7 400-15</inkml:trace>
  <inkml:trace contextRef="#ctx0" brushRef="#br2" timeOffset="21220.1157">7051 6152 1335 0,'18'-18'52'0,"-18"18"-9"0,4-24 0 15,-4 24 10-15,5-21 7 0,-5 21 7 0,3-18-6 16,-3 18-5-16,0 0-7 0,-5-17-3 16,5 17-5-16,0 0-6 0,0 0-5 15,0 0-5-15,0 0-4 0,0 0-4 0,0 0-4 16,-18 1-13-16,18-1 0 0,0 0 0 0,-18 23 0 16,18-23 0-16,-18 34 0 0,4-11 0 0,0 4 0 15,-3 3 0-15,-3 3 0 0,0 4 0 0,-2 3 0 16,0 2 0-16,2-1 0 0,2-1 0 0,2-2 0 15,5-5 0-15,5-4 0 0,4-6 0 16,7-3 0-16,6-3 0 0,6-2 0 0,8-5 0 16,6-4 0-16,5-4 0 0,5-7 0 0,6-5 0 15,1-4 0-15,5-6 0 0,-1-3 0 0,1-1 0 16,0-5 0-16,-1 3-3 0,-6-5-37 0,0 10-55 16,-15-19-33-16,23 30-324 0,-30-20-194 0,-1 4 60 15,-1 11 490-15</inkml:trace>
  <inkml:trace contextRef="#ctx0" brushRef="#br2" timeOffset="21438.9026">7315 6152 1982 0,'-19'15'28'0,"19"-15"-15"0,-26 31-4 15,16-14-3-15,1 4 3 0,2 0-9 0,-1 6 0 16,-1 2 0-16,-1 5 0 0,1 3 0 0,-3 3 0 15,-1 3 0-15,1 1 0 0,0 2 0 16,0-2 0-16,3-1 0 0,5-4-5 0,4-2-26 16,2-5-3-16,10-1-34 0,-12-31-33 0,37 45-103 15,-37-45-369-15,31 11-27 0,2-9 170 0</inkml:trace>
  <inkml:trace contextRef="#ctx0" brushRef="#br2" timeOffset="21782.665">7729 6177 1657 0,'-9'17'213'16,"-10"-3"-188"-16,2 7-1 0,-3 5-4 0,0 5 5 16,-2 3-4-16,3 2-13 0,1 2 22 0,1 1-25 15,3-2 14-15,3-2-19 0,4-1 0 0,5-5 0 16,4-5 0-16,5-2 0 0,4-5 0 0,-11-17 0 15,32 25 0-15,-14-17 0 0,3-5 0 0,0-3 0 16,0-3 0-16,1-5 0 0,1-4 0 16,2-5 0-16,-3-4 0 0,-2-4 0 0,-3-4 0 15,-1 0 0-15,-5-1 0 0,-2 0 0 0,-5 0 0 16,-4 1 0-16,-2-2 0 0,-3 2 0 0,-2 2 0 16,-2 0 0-16,-3 2 0 0,-1-1 0 0,-2 3 0 15,-1 1 0-15,16 22 0 0,-25-29 0 16,25 29 0-16,-20-13 0 0,20 13-3 0,0 0-22 15,-19 4-16-15,19-4-18 0,0 0-43 16,0 0-47-16,15 18-396 0,-15-18-72 0,0 0 112 16</inkml:trace>
  <inkml:trace contextRef="#ctx0" brushRef="#br2" timeOffset="22126.4006">8144 5956 1810 0,'-21'-5'58'0,"21"5"-28"0,-20 6 1 0,20-6-3 15,-21 12 1-15,21-12-8 0,-21 21 0 0,21-21-8 16,-17 29-7-16,11-12-6 0,3 2 0 0,0-1 0 16,3 2 0-16,3-1 0 0,-3-19 0 15,13 30 0-15,-13-30 0 0,24 25 0 0,-24-25 0 16,32 13 0-16,-14-11 0 0,0-2 0 0,1-1 0 15,-2-5 0-15,1-1 0 0,-18 7 0 0,29-23 0 16,-29 23 0-16,21-27 0 0,-15 10 0 0,-2-1 0 16,-2 0 0-16,-3-1 0 0,-2 1 0 0,-2-1 0 15,-2 2 0-15,-4 0 0 0,-1 1 0 0,12 16 0 16,-30-29 0-16,11 15 0 16,2 5 0-16,17 9 0 0,-31-6 0 0,31 6 0 15,-28 14 0-15,28-14 0 0,-21 30 0 0,21-30-31 16,-8 50-118-16,-20-37-434 0,30 15-86 0,-4-9 55 15</inkml:trace>
  <inkml:trace contextRef="#ctx0" brushRef="#br0" timeOffset="52865.2036">10679 6661 554 0,'0'0'155'0,"18"5"-21"0,-18-5-17 0,0 0-20 16,0 0-18-16,0 0-23 0,0 0-20 0,20-5-11 15,-20 5-11-15,0 0-6 0,0 0-4 16,0 0 0-16,22 10-3 0,-22-10 1 0,0 0 1 15,17 6-1-15,-17-6 1 0,0 0 3 0,23 0 4 16,-23 0 8-16,21-2 8 0,-21 2 5 0,26-3 2 16,-26 3-3-16,26-2-3 0,-26 2-3 0,27-3-5 15,-27 3-1-15,28 0-3 0,-28 0-4 16,29 1-2-16,-12 2-4 0,-17-3 0 0,33 2-2 16,-16 2-3-16,-17-4 2 0,34 6-2 15,-17-2 0-15,0-1 1 0,0 2 0 0,2 0-2 16,-1-1 3-16,1 0-2 0,0 0 1 0,0 0 0 15,2-2 0-15,-1 0 1 0,3 1 0 0,1-1-1 16,0 1 1-16,1-2 0 0,1 1 2 0,3 0 0 16,0-1 0-16,2 0 0 0,2 1-1 0,-3 0 1 15,2 0 0-15,-1-1-2 0,1 3 2 16,1-2-3-16,-2 3 0 0,2-1-1 0,0-1 1 16,0 2 0-16,0 1 0 0,-1-1-1 0,1 1 1 15,-4-1-2-15,1 0 2 0,-1 0-2 16,-1 1 2-16,-3-1-2 0,2-1 2 0,0 0-1 15,1 1 2-15,0-3-2 0,1 2 2 0,0-2-2 16,-1 0 1-16,3 0-1 0,-1-1 1 0,2-1 0 16,-1 3 2-16,2-3 3 0,1 1 3 15,-2-1 2-15,2 0-4 0,6 3-16 0,-4 1 9 16,0 2-3-16,-1 0 4 0,-7-2 11 0,2-2-10 16,2 1-1-16,0-1 0 0,-3 0 0 0,0 2-1 15,-1-2 0-15,-1 2 1 0,-1 0-2 0,2-2 1 16,-1 1 0-16,0-1 0 0,0 0 0 0,-2 0 1 15,2-1-1-15,1 0 0 0,-1-1 2 16,1 0-1-16,-2 0 0 0,1 0 0 16,1 0 0-16,-1-1 0 0,-2 0 1 0,2-1 1 15,0 1 0-15,-2 0-1 0,1 0 1 0,-2 1-1 16,-1 0 0-16,1 0-1 0,-3 0 0 0,-1 1 1 16,1 0-2-16,-2 2 1 0,2-1-1 0,-2 0 0 15,1 1 0-15,-2 1 0 0,1-2-1 0,1 2 0 16,-2-2 0-16,1 0 0 0,1 0-1 15,-2-1 0-15,3 0 1 0,1 0 1 0,-3 0 1 16,-1 1 0-16,3-1 0 0,-1-1-1 0,-1 1 0 16,2 0 1-16,-1 0-1 0,0 1 1 0,0-2-1 15,1 1 1-15,1 0 0 0,0 0 0 16,2 1 0-16,-1-1 0 0,0 1-1 0,-1-1 0 16,1 2 0-16,1-2 1 0,0 3 0 0,-1-2 0 15,1 0-1-15,-1 2 0 0,1 0-1 16,-1-1 1-16,-1 2-2 0,1-1-1 0,-3 1 1 15,2-2 1-15,-2 1 0 0,-1 1 3 0,1-2-2 16,-2 0 1-16,1 0-1 0,2 1 1 0,-3 0-1 16,0-1 2-16,2 0-2 0,1 0 2 0,0 0-1 15,3-1 0-15,-1-1-1 0,1 2 1 0,0-2-1 16,1 0 1-16,-2 0-1 0,0 1 2 16,0-1-2-16,0 1 1 0,-1-1 25 0,-1 1-25 15,-1 0 26-15,0-1-27 0,0 2 1 16,1-1-25-16,-1 1 22 0,-1-1-24 0,0 2 26 15,2-2-1-15,1-1 1 0,0 2 0 0,-1-2 0 16,1 1 1-16,-1 0-2 0,1-1 1 0,-1 0 0 16,-2 1 0-16,1 0 0 0,-3-1 0 0,1 0 0 15,-1 0 1-15,-17-1-2 0,27 4-3 16,-27-4-8-16,19 1-11 0,-19-1-16 0,0 0-22 16,27 13-46-16,-27-13-40 0,0 0-92 0,0 0-21 15,0 0-25-15,18 3 16 0,-18-3 64 0,17 2 127 16</inkml:trace>
  <inkml:trace contextRef="#ctx0" brushRef="#br0" timeOffset="52928.4493">15374 7093 199 0,'21'1'52'0,"-21"-1"-27"0,17 3-14 0,-17-3-22 16,17 8-78-16,-17-8-86 0,18 7 164 0</inkml:trace>
  <inkml:trace contextRef="#ctx0" brushRef="#br3" timeOffset="61173.026">12122 6912 1489 0,'0'0'78'0,"0"0"-37"16,0 0-12-16,0 0-5 0,-15-17 2 0,15 17 6 15,0 0 4-15,0 0-3 0,0 0 1 16,0 0-7-16,0 0-2 0,0 0-5 0,0 0-2 16,0 0-3-16,0 0-4 0,0 0-3 0,0 0-3 15,0 0-3-15,0 0-1 0,0 0-1 0,0 0 2 16,0 0 0-16,0 0 0 0,0 0-1 0,0 0 0 15,0 0 0-15,0 0-1 0,0 0 0 0,0 0-1 16,0 0 0-16,0 0 1 0,0 0 2 16,0 0-1-16,19 20 3 0,-19-20-3 15,13 34 2-15,-7-12-2 0,0 0 3 0,-1 1 16 16,1 0-34-16,-3-2 33 0,-1 3-33 0,-3-2 11 16,0 1 7-16,-3 0-5 0,-2-1 7 0,-1 2-6 15,-3-1 6-15,-3 3-7 0,-3 0 7 0,-4 2-7 16,1 1 8-16,-6 1-9 0,0-1 7 0,1-2-8 15,-1-3 6-15,3-1-6 0,4-5 5 16,18-18-5-16,-23 24-2 0,23-24-23 0,0 0-24 16,0 0-46-16,-8-19-183 0,25 12-330 0,-17 7-5 15,24-39 298-15</inkml:trace>
  <inkml:trace contextRef="#ctx0" brushRef="#br4" timeOffset="274231.2486">17582 5816 2047 0,'-26'7'0'0,"6"-4"0"16,20-3 0-16,-30-2 0 0,12-1 0 0,-2-1 0 16,20 4 0-16,-31-6 0 0,35 24-84 0,-17-37-606 15,13 19-10-15,1-23 128 0</inkml:trace>
  <inkml:trace contextRef="#ctx0" brushRef="#br1" timeOffset="278832.516">14464 8029 148 0,'0'0'58'0,"0"0"-2"15,0 0 15-15,0 0 22 0,0 0 19 0,0 0 27 16,0 0 17-16,19-8 9 0,-19 8-8 16,0 0-19-16,0 0-23 0,0 0-14 0,0 0-15 15,20-9-12-15,-20 9-10 0,25-16-11 0,-10-1-6 16,12 0-13-16,4-9 2 0,7-2-11 0,4-9 6 15,9-3-9-15,5-11 10 0,7-4 2 16,8-7-34-16,5-4 0 0,4-3 0 0,6 0 0 16,-1-2 0-16,1-2 0 0,2 2 0 0,-3 2 0 15,-1 4 0-15,-2 3 0 0,-4 5 0 16,-4 5 0-16,-7 5 0 0,-3 2 0 0,-6 8 0 16,-5 2 0-16,-4 1 0 0,-4 5 0 0,-5 2 0 15,-3 4 0-15,-7 4 0 0,-3 1 0 0,-5 2 0 16,-5 2 0-16,-17 14 0 0,23-26 0 0,-23 26 0 15,13-25 0-15,-13 25 0 0,6-23 0 0,-6 23 0 16,4-18 0-16,-4 18 0 0,2-17 0 16,-2 17 0-16,0 0 0 0,2-17 0 0,-2 17 0 15,0 0 0-15,0 0 0 0,0 0-4 0,0 0-36 16,0 0-11-16,0 0-38 0,0 0-196 16,0 0-294-16,13 22-35 0,-13-22 230 0</inkml:trace>
  <inkml:trace contextRef="#ctx0" brushRef="#br1" timeOffset="279700.8866">15339 7549 597 0,'0'0'114'15,"-6"-19"-70"-15,6 19 3 0,0 0 26 0,-10-17 31 16,10 17 27-16,0 0-6 0,0 0-8 0,0 0-26 15,0 0-12-15,0 0-9 16,0 0-5-16,0 0-4 0,0 0-12 0,0 0-5 16,0 0-10-16,0 0-2 0,0 0-5 0,-6-20 0 15,6 20-5-15,0 0-3 0,0 0-3 0,0 0-2 16,8-17-3-16,-8 17-2 0,0 0-3 0,0 0 0 16,0 0-3-16,0 0 3 0,0 0-2 0,0 0-4 15,0 0 0-15,0 0 0 0,0 0 0 0,6 18 0 16,-6-18 0-16,8 23 0 0,-8-23 0 15,13 27 0-15,-13-27 0 0,22 28 0 0,-22-28 0 16,32 28 0-16,-14-17 0 0,4 1 0 0,0-4 0 0,1 1 0 0,-1-1 0 0,1-1 0 16,1 1-6-16,-1-1-7 0,0-1-6 0,-1 4 14 15,-5-6-30-15,3 10-6 0,-20-14-96 0,39 17-462 16,-39-17 3-16,7 21 1 0</inkml:trace>
  <inkml:trace contextRef="#ctx0" brushRef="#br1" timeOffset="280028.9784">15435 7827 1128 0,'28'25'428'0,"-28"-25"-239"0,0 0-152 15,-4-16-10-15,4 16-1 0,0 0 4 0,0 0-5 16,20-25-9-16,-20 25-4 0,0 0-2 0,0 0 6 16,0 0 2-16,17-18 3 0,-17 18-3 0,0 0-5 15,0 0-2-15,24-23-6 0,-24 23 1 0,33-24-4 16,-9 10 1-16,4-3-4 0,2-2-16 0,3-1 25 15,0 2-35-15,-2-2 21 0,-1 5-31 0,-8-8-33 16,13 26-121-16,-34-28-406 16,24 16 4-16,-25 9 84 0</inkml:trace>
  <inkml:trace contextRef="#ctx0" brushRef="#br1" timeOffset="280841.4001">15417 6601 1039 0,'0'0'254'0,"0"0"-154"0,-27 6-23 16,27-6 0-16,0 0-3 0,0 0-8 16,0 0-14-16,0 0-3 0,0 0-4 0,-12 17 1 15,12-17-2-15,0 0 0 0,0 0-5 0,0 0-7 16,0 0-23-16,0 0-9 0,0 0 0 15,0 0 0-15,0 0 0 0,6-22 0 0,-6 22 0 16,13-18 0-16,-13 18 0 0,29-26 0 0,-8 11 0 16,2-2 0-16,3 0 0 0,0 0 0 15,1 0 0-15,0 1 0 0,0 2 0 0,-3 0 0 0,-1 5 0 16,-3-1-11-16,0 6-60 0,-20 4-8 0,40 8-300 16,-40-8-264-16,0 0 31 0,0 0 361 0</inkml:trace>
  <inkml:trace contextRef="#ctx0" brushRef="#br1" timeOffset="281169.4857">15650 6511 1472 0,'-17'-11'129'0,"17"11"-53"0,0 0-12 0,0 0-5 16,0 0-9-16,0 0-10 0,2-18-8 0,-2 18-4 16,0 0-2-16,0 0-2 0,13-22 0 15,-13 22-2-15,0 0-21 0,0 0-1 16,19-14 0-16,-19 14 0 0,0 0 0 0,23 1 0 16,-23-1 0-16,26 11 0 0,-26-11 0 0,31 21 0 15,-12-8 0-15,-19-13 0 0,29 31 0 0,-15-13 0 16,-1 4 0-16,-3 0 0 0,-1 1 0 0,-3 0 0 15,-1 2 0-15,-4 2 0 0,0 2 0 0,-3-2 0 16,3 3-36-16,-5-10-54 0,20 26-221 0,-16-46-318 16,6 34 35-16,-6-34 208 0</inkml:trace>
  <inkml:trace contextRef="#ctx0" brushRef="#br1" timeOffset="281310.0963">16139 6770 1889 0,'0'0'44'0,"0"0"-28"0,0 0-10 0,0 0-2 16,0 0 1-16,-20 0-2 0,20 0-1 16,0 0-5-16,0 0-6 0,-8-19-15 0,8 19-34 15,-5-22-80-15,31 24-384 0,-26-2-83 0,3-18 31 16</inkml:trace>
  <inkml:trace contextRef="#ctx0" brushRef="#br2" timeOffset="289856.1703">14131 7139 1243 0,'24'1'176'0,"-24"-1"-97"0,0 0-18 15,-7-20-7-15,7 20-2 0,0 0-5 0,0 0-6 16,1-20-9-16,-1 20-5 0,0 0-6 0,0 0 0 16,0 0-1-16,0 0-1 0,0 0 0 0,0 0 1 15,0 0-5-15,-18 0 0 0,18 0-6 16,0 0-2-16,0 0-4 0,-17 24 1 0,17-24-3 16,-10 25 2-16,10-25-2 0,-12 31 3 0,5-12-5 15,0 1 6-15,-1 0-6 0,1 1 5 0,-3 1-3 16,3-1 7-16,-2 2-5 0,3 2 9 0,0 1-6 15,3 2 7-15,-1 2-10 0,4 3-3 0,2 3 0 16,2 2 0-16,3 2 0 0,2 1 0 0,1 0 0 16,2 1 0-16,1-1 0 0,2-1 0 15,2 0 0-15,1-1 0 0,1-3 0 0,2-1 0 16,1-5 0-16,2-2 0 0,3-5 0 0,4-7 0 16,5-5 0-16,5-9-10 0,8-2-36 0,-4-19-57 15,34 13-500-15,-30-21-31 0,13 8 14 0</inkml:trace>
  <inkml:trace contextRef="#ctx0" brushRef="#br2" timeOffset="310070.8021">15725 7167 602 0,'0'0'36'0,"0"0"-18"0,0 0 1 15,0 0 21-15,0-17 10 0,0 17 15 0,0 0-6 16,0 0-2-16,0 0-10 0,-2-17 6 15,2 17-2-15,0 0 12 0,0 0-34 0,0 0-70 16,0 0-22-16,0 0-5 0,17 0 104 0,-17 0 78 16,0 0 12-16,0 0-11 0,0 0-81 0,0 0-22 15,0 0-6-15,0 0-1 0,0 0-2 0,0 0-3 16,0 0 0-16,0 0-3 0,0 0 0 16,0 0 1-16,0 0 0 0,0 0 1 0,0 0 1 15,0 0 0-15,0 0 1 0,0 0 2 0,0 0-1 16,0 0 6-16,0 0 5 0,0 0 8 0,0 0 6 15,0 0 4-15,0 0-2 0,0 0-4 0,0 0-2 16,0 0-5-16,0 0 0 0,0 0-4 0,0 0 0 16,0 0-4-16,0 0-1 0,0 0-2 15,0 0-1-15,0 0 2 0,0 0-1 16,0 0 2-16,0 0 3 0,0 0 1 0,17 6 1 16,-17-6 0-16,0 0 1 0,0 0-2 0,0 0 4 15,18 1-3-15,-18-1 0 0,0 0-4 0,0 0-2 16,20 4-3-16,-20-4 0 0,0 0-3 0,0 0-2 15,18 6 0-15,-18-6-2 0,0 0 2 0,0 0 0 16,0 0 1-16,17 18 2 0,-17-18-3 16,0 0 0-16,0 0-1 0,9 20 2 0,-9-20-1 15,0 0 2-15,8 19-2 0,-8-19 1 0,0 0-1 16,0 0 2-16,24 19-2 0,-24-19 0 16,17 8 0-16,-17-8 1 0,24 7-1 0,-24-7 1 15,26 6-2-15,-26-6 1 0,28 7 0 0,-28-7 1 16,28 7-2-16,-28-7 2 0,28 9-4 0,-28-9 3 15,27 10-1-15,-27-10 2 0,27 14-1 16,-27-14 1-16,24 15-2 0,-24-15 2 0,22 20-3 16,-22-20 3-16,22 20-1 0,-22-20 1 0,19 20-2 15,-19-20 3-15,22 20-5 0,-22-20 5 0,27 21-3 16,-27-21 2-16,29 20-2 0,-29-20 4 0,30 20-4 16,-12-12 2-16,0 2-2 0,0 0 1 0,1 0-1 15,2 1 3-15,0-1-4 0,-1 1 1 16,2 0 1-16,0 1 2 0,3 0-3 0,-2 0 5 15,-1 3-8-15,-1-2 6 0,1 1-5 16,-1 2 5-16,1-3-5 0,-1 2-13 0,0-2 39 16,3 2-39-16,-3-1 39 0,1 1-21 0,0 0-4 15,0 0 4-15,-1-1-2 0,3 2 3 0,-1-1-5 16,2 0 5-16,0 1-5 0,1-1 5 0,-1-1-4 16,1-1 5-16,-1 1-8 0,2 0 6 15,1 1-5-15,0-1 5 0,2 2 0 0,1 1 1 16,2 1-3-16,-2-1 4 0,2-1-6 0,0-2 6 15,1 1-6-15,1 1 4 0,3-2-4 0,0 2 4 16,1-1-5-16,1 2 4 0,-1 0-4 0,2 1 5 16,-1 2-5-16,1-1 7 0,1-1-5 15,0 2 4-15,1-1-6 0,-3 4-16 0,1 0 36 16,1 1-35-16,-2 2 36 0,2-5-15 16,0 2-7-16,0 0 7 0,1 0-6 0,2 1 5 15,-1 1-4-15,1-1 7 0,0-1-5 0,1 1 7 16,1 0-6-16,0 4 7 0,0-3-7 0,0 2 7 15,2 0-10-15,2-3 8 0,3 1-6 0,-1 1 5 16,2-2-3-16,1 2 2 0,-1 1-6 0,2 1 5 16,-1-3-7-16,-2 4-11 0,2-1 31 15,0 1-30-15,0 1 29 0,1-1-10 0,0 0-7 16,2 2 5-16,-2-1-5 0,0 0 5 0,-2 0-9 16,-3 2 11-16,-1 0-9 0,-1 0 9 0,1 0-9 15,-2 0 7-15,1-2-5 0,-2 0 7 16,2 1-6-16,1-1 9 0,0 0-8 0,-1-2-13 15,1-1 31-15,0-1-33 0,2 0 30 0,-2-1-11 16,-3-1-8-16,0-2 8 0,-2 0-7 16,0-3 3-16,-1 0-6 0,-1-2 0 0,-3-2-8 15,0-2-1-15,-3-1-7 0,-2-3-4 0,-1 4-16 16,-11-14-36-16,16 24-119 0,-40-23-373 0,39 1-13 16,-39-1 130-16</inkml:trace>
  <inkml:trace contextRef="#ctx0" brushRef="#br2" timeOffset="311226.9471">16510 6579 334 0,'0'0'106'0,"0"0"46"0,0 0 18 16,-4-25 15-16,4 25-19 0,0 0-12 0,0 0-31 16,-6-26-14-16,6 26-15 15,0 0-17-15,0 0-11 0,-5-20-15 0,5 20-7 16,0 0-9-16,0 0-4 0,-20-19-8 0,20 19-4 15,0 0-5-15,0 0-2 0,-21-13-1 0,21 13-1 16,0 0-1-16,0 0-1 0,-20-3 0 0,20 3 0 16,0 0 0-16,0 0-1 0,0 0-1 0,0 0-2 15,0 0-2-15,0 0-1 0,0 0-1 16,0 0 0-16,0 0 0 0,0 0 0 0,0 0 0 16,0 0 0-16,0 0 0 0,0 0 0 0,25-5 0 15,-5 10 0-15,5 2 0 0,3 2 0 16,0 4 0-16,-2 0 0 0,1 5 0 0,0 3 0 0,0 3 0 15,-3 1 0-15,-2 3 0 0,-3 3 0 16,-3 2 0-16,-4 1 0 0,-1 2 0 0,-5 2 0 16,-3 2 0-16,-3 4 0 0,-6 4 0 15,-4 2 0-15,-5-1 0 0,-3 1 0 0,-1-2 0 16,-3-4 0-16,0 0 0 0,-1-7 0 0,2-3 0 16,2-6 0-16,5-6 0 0,14-22 0 0,-15 26 0 15,15-26-20-15,0 0-65 0,-8-18-168 0,29 15-376 16,-15-21 8-16,15-2 183 0</inkml:trace>
  <inkml:trace contextRef="#ctx0" brushRef="#br2" timeOffset="312055.0539">17524 6736 1504 0,'4'-31'80'0,"-4"31"-22"0,3-17-3 16,-3 17-9-16,0 0-9 0,3-23-11 0,-3 23-8 15,-9-18-7-15,9 18 0 0,-14-17-6 0,14 17 3 16,-21-15-2-16,21 15 5 0,-25-8 1 0,25 8 3 15,-31-4 1-15,13 4 1 0,-2 5 1 0,0 0-2 16,-1 5 3-16,-1 2-6 0,1 3 4 0,0 0-4 16,1 4 2-16,1 2-15 0,2 2 0 15,1 2 0-15,1-1 0 0,2 5 0 16,2 0 0-16,2 3 0 0,5 0 0 0,1 1 0 16,4-3 0-16,4-2 0 0,5-4 0 0,5-3 0 15,3-4 0-15,6-4 0 0,7-2 0 0,3-5 0 16,6-4 0-16,3-5 0 0,5-4 0 0,3-5 0 15,1-4 0-15,1-6 0 0,-2-1 0 0,-2-7 0 16,-5 0 0-16,-2-4 0 0,-7-1 0 16,-6 1 0-16,-3-3 0 0,-6 2 0 0,-1-1 0 15,-7 0 0-15,-4 3 0 0,-4 4 0 0,-5 3 0 16,-8 0 0-16,-3 3 0 0,-3 1 0 0,-3 2 0 16,-3 4 0-16,0 3 0 0,-5 4 0 0,-1 8 0 15,-2 5 0-15,-1 7 0 0,-1 7 0 16,2 5 0-16,-1 6 0 0,2 5 0 0,2 2 0 15,4 1 0-15,6-1 0 0,6-3 0 16,7-2 0-16,8-7 0 0,10-1 0 0,9-5 0 16,8-1 0-16,3-4 0 0,9-2 0 0,-3-10-17 15,22 22-427-15,-28-31-221 0,18 14 36 0,-18-10 338 16</inkml:trace>
  <inkml:trace contextRef="#ctx0" brushRef="#br2" timeOffset="312450.3186">18069 6951 1628 0,'0'0'219'16,"0"0"-191"-16,-22-2-5 0,22 2-3 0,0 0 2 15,0 0-5-15,-21 12-7 0,21-12-5 16,0 0-1-16,-19 27 0 0,19-27 2 0,-10 22 3 15,10-22 0-15,-5 26-16 0,5-26 32 0,4 28-33 16,-4-28 30-16,12 24-17 0,-12-24-5 0,22 21 2 16,-22-21-2-16,33 13-1 0,-12-12-1 0,3-1 2 15,3-2-5-15,2-4-3 0,4-2-9 16,-2-7-29-16,11 10-54 0,-27-31-369 0,28 24-158 16,-17-13 10-16,3 1 467 0</inkml:trace>
  <inkml:trace contextRef="#ctx0" brushRef="#br2" timeOffset="312590.9498">18306 6897 1856 0,'-30'28'103'15,"10"-4"-64"-15,0 4-18 0,4 0-17 0,0 2 20 16,5 1-24-16,4-2 0 0,2 3 0 0,2-4 0 16,5-2 0-16,4 0 0 0,1-5 0 0,6 2-26 15,-13-23-136-15,27 26-499 0,-27-26 9 0,27 24 107 16</inkml:trace>
  <inkml:trace contextRef="#ctx0" brushRef="#br0" timeOffset="455824.1528">18795 6811 1554 0,'0'0'265'0,"0"0"-215"0,0 0-4 16,-23-14-6-16,23 14-13 0,0 0-1 0,-7-20-7 15,7 20 1-15,0 0-20 0,21-20 0 0,-1 11 0 16,7-3 0-16,8-1 0 0,12-2 0 0,8-2 0 16,10 3 0-16,1-2 0 0,7 4 0 0,-3 0 0 15,-1 4 0-15,-3-2 0 0,-5 5 0 0,-8 0 0 16,-6 4 0-16,-5 1 0 0,-7 2 0 16,-7 0-6-16,-1 9-71 0,-27-11-173 0,20 4-397 15,-20-4 18-15,-3 21 192 0</inkml:trace>
  <inkml:trace contextRef="#ctx0" brushRef="#br0" timeOffset="455996.0152">18819 7111 2047 0,'0'0'0'0,"-19"16"0"0,19-16 0 0,0 0 0 15,18 13 0-15,8-10 0 0,6-5 0 0,9-3 0 16,5-3 0-16,5-3 0 0,4-2 0 0,8 0 0 15,-1-7-34-15,13 18-98 0,-26-25-500 0,28 19-7 16,-15-10 30-16</inkml:trace>
  <inkml:trace contextRef="#ctx0" brushRef="#br0" timeOffset="456466.1844">20825 6511 2044 0,'-22'-5'3'0,"-16"10"-3"0,2 4 0 16,0 2 0-16,3 2 0 0,2 3 0 0,-2 1 0 15,0 2 0-15,0 1 0 0,3 2 0 0,4 2 0 16,6-2 0-16,6 0 0 0,8-3 0 0,8-1 0 16,6 1 0-16,-8-19 0 0,35 29 0 15,-7-17 0-15,8-4 0 0,6-1 0 0,7-3 0 16,3-2 0-16,2 1 0 0,3-3 0 0,-3 0 0 15,2 1 0-15,-3 0 0 0,-7 3 0 0,-4 1 0 16,-5 2 0-16,-10 2 0 0,-5 4 0 16,-22-13 0-16,18 32 0 0,-17-10 0 0,-6 2 0 15,-3 4 0-15,-7 1 0 0,-6 3 0 0,-3 2 0 16,-4-2 0-16,-5 1 0 0,-1 0 0 16,0-6 0-16,0-1 0 0,1-4 0 0,7-3 0 15,0-7 0-15,26-12-68 0,-43 0-371 0,43 0-222 16,0 0 23-16,-1-25 398 0</inkml:trace>
  <inkml:trace contextRef="#ctx0" brushRef="#br0" timeOffset="456656.4017">20982 6523 2047 0,'0'0'0'16,"0"0"0"-16,0 0 0 0,0 0 0 0,0 0 0 15,0 0 0-15,34 10 0 0,-10-12 0 0,8-6 0 16,9 0 0-16,8-5 0 0,9 0 0 16,6-3 0-16,6 2 0 0,-3-9-80 0,24 35-256 15,-33-31-312-15,15 19 0 0,-12-5 314 0</inkml:trace>
  <inkml:trace contextRef="#ctx0" brushRef="#br0" timeOffset="457093.8351">22194 6481 2047 0,'-21'-8'0'0,"-1"-3"0"15,2 0 0-15,-2 0 0 0,-2 2 0 0,-1 1 0 16,-2 3 0-16,2 2 0 0,-1 3 0 0,0 3 0 16,-1 4 0-16,-1 4 0 0,0 4 0 0,0 2 0 15,0 4 0-15,1 5 0 0,2-1 0 16,3 4 0-16,4 0 0 0,4-4 0 15,9 2 0-15,7-2 0 0,6-4 0 0,10 3 0 16,8-4 0-16,8-2 0 0,5-2 0 0,7-3 0 16,9-2 0-16,6 2 0 0,3-2 0 0,3 2 0 15,-4 2 0-15,-6-1 0 0,-3 3 0 0,-7 3 0 16,-8-2 0-16,-7 4 0 0,-9-1 0 0,-10 4 0 16,-7 2 0-16,-9 2 0 0,-7 3 0 15,-7-1 0-15,-5 1 0 0,-6-1 0 0,-4-3 0 16,-2-3 0-16,-2-2 0 0,-3-2 0 0,1-3 0 15,-2-3 0-15,4-7 0 0,3-3 0 0,7-5 0 16,6-6 0-16,20 6 0 0,-22-24 0 16,19 3 0-16,8-9 0 0,5-10 0 0,7-6 0 15,5-7 0-15,7-7 0 0,5 1 0 0,4-6 0 16,2 0 0-16,0 2 0 0,1-1 0 16,2 7 0-16,-3 2 0 0,-1 12 0 0,-6 7 0 15,-4 9 0-15,-6 4 0 0,-2 12-11 0,-26-26-404 16,5 37-261-16,0 0 44 0,0 0 320 0</inkml:trace>
  <inkml:trace contextRef="#ctx0" brushRef="#br0" timeOffset="457281.2918">22794 6920 2047 0,'13'-21'0'16,"-13"21"0"-16,-9-24 0 0,9 24 0 16,-1-31 0-16,4 14 0 0,-2 0 0 0,-1 17 0 15,-3-47-151-15,3 47-510 0,14-34 0 0,-14 34 88 16</inkml:trace>
  <inkml:trace contextRef="#ctx0" brushRef="#br0" timeOffset="457546.8857">23298 6500 1865 0,'-35'35'182'16,"0"-20"-182"-16,1 2 0 0,6 1 0 0,2 0 0 15,4 2 0-15,4-1 0 0,2 4 0 16,4 0 0-16,6 3 0 0,5 2 0 0,7 1 0 15,7 0 0-15,7-3 0 0,9-2 0 0,7-1 0 16,9-4 0-16,9-2 0 0,7-4 0 0,4-4 0 16,6-1 0-16,-4-4 0 0,5 1 0 15,-7-8 0-15,1 1 0 0,-5-13-46 0,3 19-123 16,-37-29-421-16,26 15 1 0,-25-14-1 0</inkml:trace>
  <inkml:trace contextRef="#ctx0" brushRef="#br0" timeOffset="457718.771">23790 6555 1945 0,'-77'70'102'0,"31"-19"-102"15,-2 1 0-15,3 3 0 0,5-1 0 16,2-4 0-16,3-1 0 0,5-3 0 0,7-4 0 16,7-2 0-16,9-7 0 0,7-3 0 15,8-4 0-15,3-5 0 0,10 2 0 0,-1-11 0 16,23 29-300-16,-21-42-343 0,24 12-18 0,-12-14 219 15</inkml:trace>
  <inkml:trace contextRef="#ctx0" brushRef="#br0" timeOffset="458203.1143">24705 6193 1764 0,'-20'-8'147'0,"20"8"-104"0,-22 2-26 0,22-2-3 16,-36 21 4-16,18-2 6 0,-5 4-4 15,0 4-20-15,-4 3 0 0,4 3 0 0,3 2 0 16,2 2 0-16,6-1 0 0,4 1 0 0,5-6 0 16,5-2 0-16,5-3 0 0,5-5 0 0,6-1 0 15,5-5 0-15,7-3 0 0,2-4 0 16,5-6 0-16,2-3 0 0,0-8 0 0,2-1 0 15,-1-5 0-15,-3-3 0 0,-4-5 0 0,-4-1 0 16,-5-4 0-16,-3-1 0 0,-7 0 0 0,0 1 0 16,-11 0 0-16,-3 3 0 0,-6-3 0 0,-3 3 0 15,-4 0 0-15,-2 4 0 0,-4 4 0 0,0 5 0 16,-1 7 0-16,-3 4 0 0,1 5 0 0,-3 2 0 16,5 5 0-16,0-6 0 15,21 34-385-15,-21-39-273 0,22 18 28 0,-2-18 257 16</inkml:trace>
  <inkml:trace contextRef="#ctx0" brushRef="#br0" timeOffset="458359.3177">25212 6566 2047 0,'0'0'0'0,"0"0"0"0,-35-2 0 16,16-1 0-16,2-4 0 0,-3-4 0 0,1-3 0 15,-1-3 0-15,2 1 0 0,0-9 0 16,8 7 0-16,-4-12 0 0,14 30-171 0,-22-34-502 0,19 12-5 15,-16-8 154-15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20:45:47.25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4972 8541 1251 0,'-13'-31'205'0,"13"31"-111"0,0 0-71 16,0 0-23-16,0 0-6 0,-12-25-1 15,12 25 6-15,-10-18 1 0,10 18 5 16,-10-21-1-16,10 21 3 0,-8-24-4 0,8 24 3 16,-7-29-7-16,4 11 3 0,1-3-5 0,2 0 6 15,1-6 19-15,0 2-39 0,0-3 38 0,2-1-39 16,-2 1 15-16,2-1 8 0,-1-1-7 0,0-1 8 16,1 1-6-16,-2-2 14 0,0-1-9 15,-1-1 13-15,3 1-11 0,-5-3 12 0,6 3-11 16,-5-3 10-16,3 0-9 0,-2-4 8 0,-7-6-71 15,5 2 52-15,4 3 34 0,-2-3-38 0,12 9 95 16,-9-9-77-16,-2 2-14 0,1-1 13 0,1 2-12 16,2-1 10-16,1 1-13 0,2-2 11 0,3-1-12 15,1 0 12-15,0-1-13 0,2 3-9 16,2 0 30-16,-2 1-30 0,2 1 33 16,0-3-11-16,0 5-11 0,3-2 12 0,-2 2-13 15,0 1 11-15,-1-1-11 0,1 2 11 0,-1 0-9 16,2-1 9-16,2 1-8 0,-2-1 10 0,2-2-9 15,0-2-13-15,-2 0 32 0,3-3-31 0,-1-1 29 16,4 1-9-16,-1-2-12 0,1 1 13 0,0-1-13 16,1 0 12-16,0 0-12 0,0-1 10 0,0 1-11 15,2-1 13-15,-2-2-13 0,3 1-7 16,-1 1 29-16,0-1-29 0,1 2 29 0,0 0-9 16,1 1-13-16,1 1 12 0,0 1-11 0,0-1 13 15,0 2-13-15,2 2 11 0,-2 0-11 16,2 1 11-16,1 0-11 0,0-1 10 0,1-1 12 15,0-1-34-15,0 2 34 0,1-1-33 0,-1 0 11 16,1 0 10-16,1 1-10 0,0 0 10 16,1 2-10-16,0-2 11 0,0 1-12 0,-1 2 11 15,1-1-10-15,-1 2 10 0,1-1-10 0,0 4 10 16,0-1-9-16,-2 1-13 0,3 2 33 0,-2 0-33 16,3 1 34-16,-2 1-13 0,-1 1-9 0,-2 3 8 15,2 1-7-15,-2 1 6 0,1-1-5 0,0 1 7 16,0 0-7-16,2-4 6 0,-2 2-6 0,3-2 7 15,2 2-7-15,0-2 9 16,4 0-7-16,-1-2 8 0,4-1-9 0,-1-2 8 16,0-1-9-16,3-1-13 0,-2-1 33 0,2 0-34 15,0 1 33-15,1 0-12 0,-2-1-9 0,5 4 9 16,0-1-8-16,1 3 8 0,-1 0-8 0,-1 1 8 16,1 0-8-16,-2 2 7 0,0 0-7 0,0 1 8 15,0 1-7-15,0 0 6 0,0 0-7 0,3-1 7 16,-1 1-8-16,3 0 8 0,2-3-8 15,0 2 8-15,1-2 16 0,-2 0-35 0,1-2 34 16,0-1-34-16,0 0 11 0,1-1 11 0,1 1-8 16,2-2 10-16,2 3-7 0,-1 0 8 0,1 0-10 15,-3 1 7-15,0 0-9 0,-3 3 8 16,1 0-7-16,-1 0 5 0,0 2-6 0,2-1 5 16,2 1-7-16,-2 0 8 0,-1-1-7 15,1 0 7-15,-1 0-5 0,-1 1 5 0,-4 0 19 16,4 0-40-16,-3-1 39 0,6-2-39 0,2 0 13 15,2-1 8-15,1 2-6 0,-4 0 6 0,1 0-4 16,-2 1 7-16,1 0-7 0,0-2 8 0,-1 1-7 16,-1 2 6-16,2 1-5 0,2-1 6 0,1 4-6 15,-1-2 4-15,0 3-6 0,-3 0 3 0,-3 2-4 16,1-1 4-16,-2 0-4 0,0 4 3 16,0 0-3-16,3 1 5 0,-1 3-5 0,0-2 5 15,-2 2-4-15,-3-1 3 0,0-1-4 16,-2-3 2-16,1-1-1 0,0 2 2 0,-1-1-2 15,2 6 3-15,1 0-4 0,-2-2 4 0,2 3-3 16,-2-3-26-16,1-1 44 0,-1 3-47 0,0-1 46 16,-1-1-17-16,1 2-2 0,0 0 5 0,-2-1-5 15,2 3 5-15,2-2-7 0,0 0 3 16,-1 2-1-16,1-1 0 0,-1 2 3 0,-2 0 1 16,-1 0-3-16,-1 2 3 0,0-1-1 0,1 1 3 15,-1-1-2-15,2-1 2 0,0 1 0 0,1 2 0 16,0 1-2-16,1-2 3 0,-1 1-3 15,2-2 0-15,-2 3-1 0,1-1 0 0,-1-1 0 16,2 1 1-16,-1-1 1 0,2 0-1 16,2-1-1-16,-1 1 0 0,3-2-2 0,-3 0 4 15,2 0-4-15,-1 0 5 0,0 2-3 0,-1-1 0 16,0 2 2-16,-2-2-1 0,2 0-1 0,2 2 13 16,0-1-2-16,0 2 1 0,-1 0 0 0,-3 1-12 15,-1 0 0-15,2 1 1 0,-2 3-1 0,1 0 2 16,-3-1 0-16,0 2-1 0,0-1 0 0,2 2-6 15,-1-1 1-15,1 1-1 0,1 1 4 16,-3-1 1-16,0 1 3 0,1 0-2 0,-2-1-1 16,1 2 1-16,-1-2 0 0,4 0-1 0,-2 0-2 15,2-1-2-15,0 2 2 0,-2 0-2 16,-1 2 6-16,0-2-2 0,-3 1 3 0,1 0-2 16,-1 1 2-16,-2 2-4 0,1 0 3 0,-3 2-3 15,1 1-14-15,0 0 40 0,3-3-39 0,-2 2 38 16,1 3-23-16,-1 0-2 0,1 2 3 15,-3 0-2-15,0-3 2 0,0-3-3 0,0 0 4 16,1 0-4-16,-1 0 3 0,0-1-4 0,1 0 4 16,1 0-3-16,1-2 2 0,-2 3-1 0,1-2 0 15,0 0-1-15,-1 1 3 0,-1-3-4 0,0 2 4 16,1-1-3-16,-2 2 3 0,1-1-2 0,-3 0 2 16,3 1-3-16,-1-1 2 0,-1 3-2 15,2 1 4-15,-4 1-4 0,3-1 4 16,-3 1-4-16,1-1 3 0,-2 1-2 0,-1-1 3 15,2 2-3-15,-1-3 3 0,0 2-4 0,-2-2 3 16,1 0-2-16,1 2 2 0,3-2-4 0,0 0 6 16,0 1-4-16,-1-2 4 0,0 1-2 0,0-1-1 15,1 3-1-15,-3-1-16 0,-1 2 15 0,-1 0-14 16,-2-1 34-16,-2 1-17 0,2 1 15 16,-7 1-14-16,2 4-7 0,0-3 6 0,-3 2-4 15,1-2 4-15,0 1-3 0,-1 0 3 0,1-1-5 16,0 1 3-16,-2-2-5 0,2 0 5 0,-1 0-1 15,3 0 4-15,-1 1-4 0,-1 0 4 16,-1-1-4-16,0 1 3 0,0 1-4 0,3-1 4 16,-1 0-4-16,-1 1 5 0,0 0-4 0,-2 2 3 15,0 0-4-15,0 0 4 0,-2 3-4 16,2-1-14-16,-1 3 30 0,-2-1-30 0,0 0 30 16,-1-1-10-16,-1 2-7 0,1-1 6 0,-2 3-5 15,0 0 5-15,-1 0-5 0,0-1 6 0,-2 1-7 16,0-1 6-16,3-1-5 0,-2-1 5 0,3 0-3 15,-2 0 3-15,-1 1-4 0,4 1 5 0,-2 0-6 16,1-1 5-16,-1 2-4 0,-1 3 6 16,2-1-9-16,-4 2-11 0,2-2 26 15,-2 2-26-15,-1 0 27 0,1 2-7 0,1 0-8 16,-2 0 6-16,0 0-7 0,-2 1 7 0,0 1-7 16,0 1 8-16,-1 0-8 0,1 0 7 0,-2 1-6 15,1 1 8-15,-2 1-9 0,0 0-9 0,0-1 25 16,1 1-25-16,1 0 24 0,0 1-7 0,1-1-9 15,1-3 9-15,-2 1-6 0,1 1 5 16,-3-1-8-16,1 1 9 0,1 1-9 0,-3 0 9 16,0 1-8-16,-2-1 8 0,0 3-9 0,0-2-7 15,-3 2 25-15,1-1-24 0,-2 1 24 0,0-2-8 16,-1-1-9-16,0 0 8 0,-1 0-8 0,-2 1 8 16,1-1-8-16,-1 0 9 0,2 0-9 0,-1 0 8 15,1 0-8-15,0 2 9 0,-1-2 7 16,0 1-25-16,2 0 24 0,-2-1-26 0,1 2 10 15,0-3 9-15,0 1-8 0,-1-3 7 16,0 2-7-16,1 0 10 0,-3 0-10 0,0 1 9 16,-1 0-9-16,-3 1 8 0,2 0-9 0,-2 1-8 15,-1 0 26-15,0-1-25 0,-2 0 25 0,0 2-9 16,-3-2-8-16,0-2 9 0,0 0-9 0,1 0 9 16,1-1-8-16,0-1 8 0,1 0-9 15,1-1 9-15,-3 1-11 0,3-1 10 0,-1 2-7 16,1-3-11-16,-2-1 28 0,1 3-28 0,2-2 26 15,-1 2-8-15,0-1-8 0,1-2 7 0,0-1-8 16,0-1 9-16,0-1-8 0,1 0 8 16,-1-1-7-16,0 1 6 0,-1-2-5 0,1 1 5 0,-1 1-6 15,0-2 7-15,0 2-8 0,-2-1 7 0,1-1-7 16,0 0-8-16,-2 1 28 16,3-1-27-16,-2-2 28 0,-1 1-13 0,2-1-7 15,-3-1 6-15,3 0-6 0,1 0 8 0,-2-2-7 16,2 2 6-16,0-1-5 0,3 1 5 0,-1-2-6 0,0-1 6 15,1 1-7-15,-1-1 6 0,2 0-5 0,-1 0 5 16,2 0-5-16,-1 1 5 0,0-1-6 16,1 0 6-16,0-1-4 0,0 2-12 15,0-1 27-15,-1-1-25 0,1 0 25 0,-1-2-13 16,0 1-1-16,0-2 0 0,1 2 0 0,-2 0 0 16,0 1 0-16,-2-1 0 0,0-2 0 0,0 2 0 15,-2-2 0-15,1 3 0 0,-3 0 0 0,1 2 0 16,-2-2 0-16,0 0 0 0,1-3 0 0,-2 1 0 15,1-1 0-15,0-2 0 0,0 1 0 0,3-3 0 16,7-16 0-16,-17 29 0 0,17-29 0 16,-12 26 0-16,12-26 0 0,-7 24 0 0,7-24 0 15,-8 25 0-15,8-25 0 0,-7 34 0 0,5-11 0 16,0 4 0-16,-3 2 0 0,4 2 0 16,-2 2 0-16,-3 0 0 0,-1-2 0 0,0 1 0 15,-1-3 0-15,-1 0 0 0,1-4 0 0,0-2 0 16,8-23 0-16,-14 27 0 0,14-27 0 0,0 0 0 15,0 0 0-15,0 0-6 0,0 0-92 16,-20-65-319-16,26 34-244 0,-11-19 14 0,3-5 430 16</inkml:trace>
  <inkml:trace contextRef="#ctx0" brushRef="#br0" timeOffset="1109.7733">20164 8383 549 0,'0'0'-81'16,"0"0"-8"-16,0 0 10 0,0 0 79 0,0 0 100 15,2-19 26-15,-2 19 11 0,0 0-15 16,0-17-31-16,0 17-1 0,0 0 3 0,0 0 1 15,-10-28 0-15,10 28-11 0,0 0-8 0,5-18-11 16,-5 18-10-16,0 0-11 0,-3-29-34 0,3 29 21 16,0 0-27-16,0 0 27 0,10-22 6 0,-10 22-1 15,0 0 3-15,0 0-4 0,0 0 2 0,0 0-1 16,0 0-1-16,0 0-3 0,0 0-2 0,0 0-6 16,0 0 1-16,0 0-5 15,0 0 2-15,0 0-9 0,0 0-10 0,21 23-2 16,-15-2 0-16,1 9 0 0,4 8 0 0,2 3 0 15,1 3 0-15,2 4 0 0,1-4 0 0,0 0 0 16,1-7 0-16,-1-6 0 0,4-11 0 0,0-9 0 16,6-11 0-16,6-11 0 0,5-15 0 0,7-11 0 15,3-12 0-15,6-12 0 0,-1-6 0 16,2-13 0-16,-3-5 0 0,-2 0 0 0,0 1 0 16,-2 8 0-16,-6 5 0 0,-4 2 0 0,-8 8 0 15,-5 2 0-15,-6 5 0 0,-3 7 0 0,1 10-30 16,-6 3-16-16,13 23-81 0,-30-24-369 15,35 35-89-15,-29 0-29 0,21-18 466 0</inkml:trace>
  <inkml:trace contextRef="#ctx0" brushRef="#br0" timeOffset="4412.5901">6040 1882 1665 0,'0'0'42'16,"0"0"-21"-16,0 0-8 0,0 0 5 0,0 0 1 15,0 0 6-15,0 0 0 0,0 0-3 0,0 0-5 16,0 0-2-16,0 0-3 0,0 0 0 0,8 26 5 16,-6-7 21-16,3 2-40 0,-2 3 34 0,2 9-38 15,1 2 6-15,2 6 10 0,0 4-11 16,1 0 10-16,-2 2-11 0,2 5 10 0,-3 4-11 16,0 3 10-16,-1 1-12 0,-2-2 12 0,0-1 6 15,-1-7-23-15,2-7 24 0,-1-4-26 16,2-11 9-16,-1-4 6 0,-4-24-4 0,8 24 0 15,-8-24 0-15,0 0 1 0,0 0 3 0,17-14 0 16,-13-7 4-16,0-9-6 0,1-11-12 0,-1-9 23 16,1-9-23-16,1-1 19 0,0-6-1 15,-1 2-14-15,-3 2 14 0,-2 0-12 0,-2 1 13 16,-4-1-13-16,1-3-9 0,-2-1 23 0,1-1-23 16,2 4 23-16,3 8-2 0,4 4-10 0,1 6 7 15,3 5-8-15,2 6 9 0,1 6-9 0,2 9 7 16,-12 19-6-16,27-25 2 0,-27 25 2 0,34-15 2 15,-13 12-2-15,3 0 3 0,3 4-3 0,1 2 1 16,1 4 3-16,-1 1-3 16,0 2-2-16,-1 3 0 0,-1 3 0 0,-1 2 0 15,-3 5 0-15,-4 1 0 0,-2 2 0 0,-5 2 0 16,-4-3 0-16,-6 2 0 0,-5 3 0 0,-4 1 0 16,-8 4 0-16,-3 2 0 0,-7-2-9 0,-2 6 18 15,-5 0-15-15,-1 0 12 0,-1 1-6 0,-3-9 0 16,3-1 0-16,2-5 0 0,5-5 0 15,8-6 0-15,20-16 0 0,-22 17 0 0,22-17 0 16,0 0 0-16,0 0-1 0,26-4 1 0,-6-4-1 16,5-4 3-16,6-3-3 0,3-2 2 0,2-1-1 15,3 0 0-15,1 1 0 0,2 1 0 16,-2 4 0-16,-1 4 0 0,-4 3 0 0,-6 4 0 16,-4 5 0-16,-8 5 0 0,-17-9 0 0,18 29 0 15,-17-6 0-15,-7 7 0 0,-6 8 0 16,-9 8 0-16,-4 4 0 0,-8 7 0 0,-3 4 0 15,-2-1 0-15,-1 2 0 0,2-3 0 0,1-2 0 16,5-9 0-16,6-7 0 0,6-8 0 0,6-11 0 16,8-5 0-16,5-17-22 0,0 0-40 0,0 0-45 15,51 6-278-15,-35-38-218 0,18 2-12 0,-3-7 363 16</inkml:trace>
  <inkml:trace contextRef="#ctx0" brushRef="#br0" timeOffset="4568.8988">7033 1900 1740 0,'-49'29'307'0,"21"-4"-307"16,2 9 0-16,2 2 0 0,2 3 0 0,3 4 0 15,-1-2 0-15,1 3 0 0,2 5 0 16,2 4 0-16,3 1 0 0,2-2 0 0,5-3 0 16,4-7 0-16,7-6 0 0,4-7 0 0,7-4-16 15,3-11-26-15,11 2-18 0,-13-29-101 0,38 20-396 16,-30-28-54-16,14 2 39 0</inkml:trace>
  <inkml:trace contextRef="#ctx0" brushRef="#br0" timeOffset="4725.2224">7121 1656 1928 0,'-24'-26'33'16,"3"11"-13"-16,2 5-7 0,-1 7-1 0,3 5 1 15,17-2-7-15,-28 12-7 0,28-12-9 0,-14 18-21 16,14-18-21-16,12 35-97 0,-12-35-427 0,10 29-26 15,-10-29-1-15</inkml:trace>
  <inkml:trace contextRef="#ctx0" brushRef="#br0" timeOffset="5209.7555">7722 1815 1080 0,'-22'50'405'0,"3"-60"-103"16,-2 20-272-16,-6-3 0 0,2 8 8 15,-8-3 10-15,5 9-14 0,-6 1 29 0,1 11-46 16,-3 4-17-16,2 2 0 0,1 0 0 0,2 1 0 16,5-4 0-16,4 4 0 0,2-3 0 0,7 1 0 15,6-4 0-15,4-6 0 0,8-7 0 0,-5-21 0 16,26 25 0-16,-5-22 0 0,7-5 0 0,5-7 0 16,3-9 0-16,-2-6 0 0,3-6 0 0,-1-7 0 15,-2 0 0-15,-4-3 0 0,-1-1 0 16,-3-1 0-16,-3-4 0 0,-5 1 0 0,-3 4 0 15,-4 3 0-15,-4 6 0 0,-3 4 0 16,-1 2 0-16,-3 7 0 0,0 19 0 0,-2-17 0 16,2 17 0-16,0 0 0 0,-12 29 0 0,3-3 0 15,-1 15 0-15,-3 15 0 0,-4 12 0 0,-3 12 0 16,-3 7 0-16,0 9 0 0,0 6 0 0,0 8 0 16,5 3 0-16,2-5 0 0,7-14 0 15,7-9 0-15,6-16 0 0,4-11 0 0,6-8 0 16,0-7 0-16,1-7 0 0,-1-6 0 0,-3-7 0 15,-1-5 0-15,-10-18 0 0,0 0 0 0,0 0 0 16,0 0 0-16,17-8 0 0,-18-9 0 0,0-8 0 16,-2-8 0-16,1-6 0 0,-1-3 0 15,0-3 0-15,-1-6 0 0,0-6 0 16,3-5 0-16,2-10 0 0,5-8 0 0,4-8 0 16,5 1 0-16,4 1 0 0,1 9 0 0,4 14 0 15,-3 7 0-15,3 19 0 0,-8 2-48 0,14 29-129 16,-25-25-387-16,26 19-79 0,-1-1 29 0</inkml:trace>
  <inkml:trace contextRef="#ctx0" brushRef="#br0" timeOffset="6085.0544">9098 1687 1518 0,'0'0'299'15,"0"0"-236"-15,0 0-24 0,-17-18 0 0,17 18-6 16,-24 1-7-16,24-1-6 0,-35 21-10 0,11-2-10 16,-2 6 0-16,0 3 0 0,-7 7 0 0,2 2 0 15,-2 4 0-15,2 1 0 0,2 5 0 0,1 2 0 16,1-5 0-16,6 1 0 0,5-13 0 0,8-5 0 16,6-4 0-16,5-3 0 0,-3-20 0 0,24 25 0 15,-2-18 0-15,3-4 0 0,5-6 0 16,3-4 0-16,3-5 0 0,5-9 0 0,4-4 0 15,-3-8 0-15,3-10 0 0,-1-3 0 0,0-2 0 16,-3-3 0-16,-2 4 0 0,-4 1 0 16,-4 1 0-16,-6 5 0 0,-5 4 0 0,-6 2 0 15,-5 2 0-15,-4 5 0 0,-4 2 0 0,-2 5 0 16,1 20 0-16,-8-24 0 0,8 24 0 0,0 0 0 16,-19-2 0-16,19 2 0 0,-20 26 0 15,9-2 0-15,-1 7 0 0,3 6 0 0,-1 0 0 16,4-1 0-16,3 1 0 0,2-5 0 0,4 1 0 15,3-4 0-15,2-2 0 0,3-4 0 0,4-4 0 16,3 2 0-16,1-9 0 0,6-1 0 0,3-8 0 16,2-3 0-16,3-5 0 0,2-9 0 0,2-4 0 15,-2-11 0-15,3 0 0 0,-4-4 0 16,-2-1 0-16,0-2 0 0,-3 0 0 16,-1-4 0-16,-2 0 0 0,-4 1 0 0,-4 4 0 15,-3 2 0-15,-5 7 0 0,-1 4 0 0,-5 5 0 16,-4 17 0-16,2-17 0 0,-2 17 0 0,0 0 0 15,-17 5 0-15,17-5 0 0,-26 30 0 0,9-1 0 16,-2 11 0-16,-2 5 0 0,1 2 0 0,-1 0 0 16,3-3 0-16,3-3 0 0,3-4 0 15,6-2 0-15,2-8 0 0,4-4 0 0,4 1 0 16,-4-24 0-16,14 27 0 0,-14-27 0 0,25 5 0 16,-8-9 0-16,2-11 0 0,6-3 0 0,4-9 0 15,2-7 0-15,1-3 0 0,0-3 0 0,-1 1 0 16,-2 0 0-16,-2 0 0 0,-2 0 0 0,-5 1 0 15,0 5 0-15,-7 6 0 0,-2 11 0 16,-11 16 0-16,0 0 0 0,11-17 0 16,-11 17 0-16,0 0 0 0,-9 31 0 0,2-8 0 15,-3 8 0-15,1 3 0 0,-3 5 0 0,3-5 0 16,3-4 0-16,2-1 0 0,7-3 0 0,4-3 0 16,8-4 0-16,2-5 0 0,8-3 0 0,4-7 0 15,9-4-11-15,0-10-62 0,16 15-105 0,-26-41-255 16,38 27-96-16,-18-15-96 0,0-15 428 15</inkml:trace>
  <inkml:trace contextRef="#ctx0" brushRef="#br0" timeOffset="6694.6401">10719 1577 1461 0,'19'12'208'0,"-19"-12"-95"0,0 0-26 0,0 0-26 16,-17-11-12-16,17 11-10 0,-21 0-10 16,21 0-29-16,-30 3 0 0,8 3 0 15,0 0 0-15,-5 0 0 0,1 5 0 0,-3 0 0 16,2 5 0-16,0 4 0 0,4 2 0 0,2-2 0 15,3-3 0-15,3 1 0 0,4 0 0 0,3 2 0 16,4 0 0-16,4-2 0 0,0-18 0 0,10 31 0 16,-10-31 0-16,24 19 0 0,-5-12 0 0,0-2 0 15,4-2 0-15,1-5 0 0,3-4 0 16,1-2 0-16,1-4 0 0,1-5 0 0,-4-3 0 16,-1-1 0-16,-5-1 0 0,-3-2 0 0,-3 1 0 15,-3-3 0-15,-4 0 0 0,-2-1 0 0,-4 2 0 16,-1 3 0-16,-1 0 0 0,1 22 0 15,-6-32 0-15,6 32 0 0,-6-20 0 0,6 20 0 16,0 0 0-16,0 0 0 0,-20 13 0 0,14 7 0 16,-4 9 0-16,-2 10 0 0,0 11 0 15,-2 6 0-15,1 2 0 0,2 2 0 0,2 0 0 16,3 5 0-16,1-1 0 0,4-6 0 0,2-3 0 16,2-13 0-16,5-5 0 0,-1-5 0 0,0-3 0 15,1-6 0-15,-1-1 0 0,-7-22 0 0,10 24 0 16,-10-24 0-16,0 0 0 0,0 0 0 0,0 0 0 15,0 0 0-15,6-28 0 0,-6 5 0 16,0-8 0-16,2-6 0 0,1-4 0 16,1-1 0-16,1 0 0 0,0-6 0 0,0-1 0 15,0-3 0-15,1-3 0 0,1 2 0 0,3 0 0 16,2 2 0-16,0 4 0 0,3 7 0 0,-2 5 0 16,2 11 0-16,-4-3 0 0,-11 27 0 0,24-36-30 15,-4 35-134-15,-28-33-204 0,40 34-156 0,-32 0-105 16,22-36 298-16</inkml:trace>
  <inkml:trace contextRef="#ctx0" brushRef="#br0" timeOffset="6913.4869">11262 961 2047 0,'0'0'0'16,"0"0"0"-16,-24-4 0 0,24 4 0 15,-18 10 0-15,18-10 0 0,-26 31 0 16,13-7 0-16,-2 7 0 0,-1 9 0 0,3 5 0 15,1 7 0-15,0 2 0 0,1 3 0 0,1 0 0 16,2 2 0-16,0-4 0 0,2-2 0 0,2-5 0 16,2 0 0-16,6-7 0 0,3-3 0 0,6-4 0 15,2-12 0-15,6 0 0 0,-2-13-22 0,16 19-174 16,-35-28-334-16,42-3-70 0,-19-5-30 16</inkml:trace>
  <inkml:trace contextRef="#ctx0" brushRef="#br0" timeOffset="7241.7129">11433 1546 2047 0,'0'0'0'15,"0"0"0"-15,0 0 0 0,0 0 0 16,0 0 0-16,0 0 0 0,0 0 0 0,24 6 0 16,-24-6 0-16,36-12 0 0,-11 2 0 0,3-2 0 15,1 0 0-15,2-3 0 0,1 1 0 0,0-2 0 16,-2 1 0-16,-2-2 0 0,-5 3 0 0,-3-1 0 15,-7-1 0-15,-13 16 0 0,17-32 0 0,-17 32 0 16,1-27 0-16,-1 27 0 0,-16-19 0 0,16 19 0 16,-31-13 0-16,9 13 0 15,-4 2 0-15,-2 5 0 0,-2 10 0 0,2 3 0 16,-2 6 0-16,-1 5 0 0,2-2 0 0,1 6 0 16,1-3 0-16,5 2 0 0,7-2 0 0,5-3 0 15,9-6 0-15,4 2 0 0,7-6 0 0,0 1 0 16,3-2 0-16,-13-18 0 0,35 22 0 0,-14-20 0 15,11 3 0-15,-4-15 0 0,29 26-281 16,-40-21-411-16,28-8 7 0,1 1 297 0</inkml:trace>
  <inkml:trace contextRef="#ctx0" brushRef="#br0" timeOffset="7523.0718">12416 1309 2047 0,'0'0'0'0,"0"0"0"0,21 3 0 16,-21-3 0-16,33-14 0 0,-12 4 0 0,3-5 0 16,3 0 0-16,5-3 0 0,1-3 0 0,7 3 0 15,-7-4-8-15,17 16-245 0,-24-10-437 0,5 9 56 16,-8 3 173-16</inkml:trace>
  <inkml:trace contextRef="#ctx0" brushRef="#br0" timeOffset="7695.0058">12506 1579 1646 0,'-25'-2'401'0,"25"2"-401"0,-18 8 0 15,18-8 0-15,0 0 0 0,24-12 0 16,-24 12 0-16,29-20 0 0,-12 7 0 0,5-8 0 16,12-2 0-16,4-8 0 0,10 5-13 0,-22-23-436 15,20 22-255-15,-13 3 33 0,-1 0 462 0</inkml:trace>
  <inkml:trace contextRef="#ctx0" brushRef="#br0" timeOffset="8058.6895">13800 954 1607 0,'19'-2'440'0,"-19"2"-440"0,0 0 0 15,0 0 0-15,0 0 0 0,0 0 0 0,0 0 0 16,12 29 0-16,-9-10 0 0,-3 7 0 0,0 9 0 16,-2 3 0-16,-2 11 0 0,-2-2 0 0,0 4 0 15,-2-3 0-15,0 2 0 0,5-3 0 0,1-6-4 16,10-4-48-16,0-10-8 0,14 2-32 0,-22-29-93 16,55 16-380-16,-30-15-9 0,13-1 60 15</inkml:trace>
  <inkml:trace contextRef="#ctx0" brushRef="#br0" timeOffset="8434.1064">14571 848 1660 0,'-30'8'293'0,"-5"2"-211"0,-3 6-70 16,-2-1-12-16,1 3 0 0,1-1 0 0,2 3 0 15,-1 0 0-15,0 2 0 0,5 2 0 0,6-4 0 16,8 0 0-16,18-20 0 0,-11 32 0 0,11-32 0 15,18 26 0-15,3-14 0 0,8-6 0 0,8-2 0 16,9-3 0-16,6-3 0 0,8-2 0 0,4-2 0 16,0 1 0-16,0 2 0 0,-9 6 0 15,-7 5 0-15,-6 5 0 0,-12 0 0 0,-2 5 0 16,-8 3 0-16,-7 1 0 0,-7 3 0 0,-7 2 0 16,-8 0 0-16,-6 6 0 0,-7-4 0 0,-5 4 0 15,-5-4 0-15,-2 0 0 0,-2-4 0 16,-3 1 0-16,0-6 0 0,0-3 0 0,6-6 0 15,6-6 0-15,7-5 0 0,20 0 0 0,-22-23 0 16,18 2 0-16,4-8 0 0,3-5 0 16,6-6 0-16,3-5 0 0,9-7 0 0,5-5 0 15,5 2 0-15,3 0 0 0,3 10 0 0,-4 3 0 16,-2 11 0-16,-4 5 0 0,1 9-37 0,-12-5-74 16,22 14-231-16,-38 8-235 0,26-27-40 0,-26 27 255 15</inkml:trace>
  <inkml:trace contextRef="#ctx0" brushRef="#br0" timeOffset="8749.9335">15127 882 1997 0,'-22'7'32'0,"22"-7"-14"0,-34 12-18 16,16 0 0-16,-4-1 0 0,0 2 0 0,-2 3 0 15,1 2 0-15,0 4 0 0,1 6 0 16,2 0 0-16,3 5 0 0,3 1 0 0,4 1 0 15,5-2 0-15,6-3 0 0,7-3 0 0,6-2 0 16,4-5 0-16,7-1 0 0,3-8 0 0,5-4 0 16,5-7 0-16,4-6 0 0,2-5 0 15,2-5 0-15,-2-2 0 0,-2-6 0 0,-5-1 0 16,-7-3 0-16,-6 0 0 0,-5-5 0 0,-5 1 0 16,-4-1 0-16,-5 4 0 0,-5 1 0 15,-6 6 0-15,-8 1 0 0,-3 0 0 0,-8 2 0 16,-4-2 0-16,-9 3 0 0,1 4 0 0,-10-8-96 15,21 15-128-15,-32-18-118 0,41 24-132 0,-24 8-28 16,-2 8 94-16,29 26 408 0</inkml:trace>
  <inkml:trace contextRef="#ctx0" brushRef="#br0" timeOffset="9475.456">15896 697 961 0,'6'-20'542'16,"-6"20"-499"-16,0 0-14 0,0 0 9 16,12-18 12-16,-12 18 11 0,0 0-8 0,0 0-4 15,-20 3-3-15,20-3-7 0,-24 10 1 0,7 0-6 16,17-10 1-16,-31 24-9 0,12-13-25 0,0 4-1 16,2-2 0-16,0-6 0 0,6 10 0 0,11-17 0 15,-20 21 0-15,20-21 0 0,0 0 0 16,-11 21 0-16,11-21 0 0,0 0 0 0,24 19 0 15,-24-19 0-15,32 9 0 0,-11-9 0 0,5 2 0 16,2-10 0-16,2 1 0 0,-1-4 0 0,0-3 0 16,-6-3 0-16,-1 0 0 0,-2 3 0 0,-20 14 0 15,20-18 0-15,-20 18 0 0,0-24 0 0,-4 4 0 16,-5 1 0-16,9 19 0 16,-28-25 0-16,7 20 0 0,-2-4 0 0,0 0 0 15,-1 5 0-15,2-2 0 0,3 8 0 0,-1 2 0 16,20-4 0-16,-23 26 0 0,18-7 0 0,-1 1 0 15,8 0-49-15,-2-20-66 0,19 32-246 0,-19-32-221 16,6 20-35-16,12 1 295 0</inkml:trace>
  <inkml:trace contextRef="#ctx0" brushRef="#br0" timeOffset="9741.1818">16285 1001 1902 0,'0'0'48'0,"0"0"-21"16,0 0 1-16,0 0 0 0,-5 22-14 0,1-4-14 16,-1 6 0-16,-2 5 0 0,0 5 0 0,-3 5 0 15,2 0 0-15,-1 1 0 0,1-3 0 0,-2 1 0 16,4-1 0-16,2-4 0 0,2-4 0 0,7-3-19 15,-5-26-88-15,21 50-253 16,-21-50-215-16,5 19-10 0,-5-19 185 0</inkml:trace>
  <inkml:trace contextRef="#ctx0" brushRef="#br0" timeOffset="9881.862">16158 1323 2043 0,'-20'10'4'15,"3"-10"-4"-15,17 0 0 0,-19-1 0 0,19 1 0 16,0 0 0-16,0 0 0 0,0 0 0 15,0 0 0-15,27-15 0 0,-6 7 0 0,11-6 0 16,10 0 0-16,3-4 0 0,6 7 0 0,-14-22-13 16,25 21-673-16,-31 1-39 0,11 1 103 0</inkml:trace>
  <inkml:trace contextRef="#ctx0" brushRef="#br0" timeOffset="10507.0793">17314 1283 1231 0,'0'0'577'0,"-16"-20"-530"0,16 20-15 0,-26-26-24 15,26 26 17-15,-30-19-22 0,30 19 33 0,-34-12-18 16,16 9 18-16,-3 6-18 0,2 2-9 16,-3 4-2-16,2 6-7 0,1-1 0 15,0 7 0-15,1 3 0 0,1 7 0 0,1 3 0 16,4 4 0-16,3-4 0 0,5 1 0 0,1-5 0 16,6-5 0-16,5-8 0 0,-8-17 0 0,34 17 0 15,-7-16 0-15,5-5 0 0,3-8 0 0,4-7 0 16,2-6 0-16,4-9 0 0,3-7 0 0,3-9 0 15,2-5 0-15,1-3 0 0,1-2 0 16,-7 5 0-16,-2 0 0 0,-8 9 0 0,-5 1 0 16,-7 2 0-16,-7 6 0 0,-7 0 0 0,-2 2 0 15,-8 10 0-15,-2 0 0 0,-2 5 0 0,2 20 0 16,-14-19 0-16,14 19 0 0,-24 14 0 16,6 7 0-16,-2 8 0 0,-1 7 0 0,-5 8 0 15,1 1 0-15,-2 3 0 0,2 4 0 0,5 0 0 16,3 4 0-16,6 2 0 0,2-6 0 15,8 0 0-15,5-6 0 0,8-5 0 0,2-6 0 16,14 1-59-16,-28-36-237 0,59 42-216 0,-35-28-114 16,7-2 73-16,12 17 553 0</inkml:trace>
  <inkml:trace contextRef="#ctx0" brushRef="#br0" timeOffset="10866.6206">17839 1282 1532 0,'-28'13'473'0,"28"-13"-442"16,-16 23-27-16,16-23 3 0,6 28-7 0,-6-28 0 15,23 28 0-15,-23-28 0 0,33 25 0 0,-11-14 0 16,4-5 0-16,5-5 0 0,5-2 0 16,-2-2 0-16,2-2 0 0,3-4 0 0,-2-2 0 15,-1-3 0-15,-2-1 0 0,-5-2 0 0,-4 0 0 16,-6 1 0-16,-4-5 0 0,-4 2 0 0,-7-2 0 15,-2-1 0-15,-6 1 0 0,-3 0 0 16,-5 3 0-16,-4 1 0 0,-5 1 0 0,-3 5 0 16,-4 3 0-16,0 4 0 0,-1 7 0 0,-1 3 0 15,-1 5 0-15,-1 7 0 0,1 2 0 16,1 8 0-16,1 1 0 0,6 6 0 0,2-2 0 16,6 1 0-16,5-2 0 0,4-4 0 0,7-1 0 15,8-4 0-15,6-4 0 0,8-3 0 0,7-4 0 16,6-4 0-16,7-3 0 0,2-5 0 0,8-1 0 15,-5-15-46-15,28 28-291 0,-40-35-204 0,28 17-102 16,-7 0 164-16</inkml:trace>
  <inkml:trace contextRef="#ctx0" brushRef="#br0" timeOffset="11444.9526">18548 1255 1254 0,'0'0'590'0,"0"0"-529"15,0 0-13-15,0 0-12 0,22-7 4 0,-22 7-22 16,0 0-18-16,19 0 0 0,-19 0 0 16,0 0 0-16,16 24 0 0,-16-24 0 0,8 35 0 15,-8-13 0-15,0 5 0 0,-4-1 0 0,-1 7 0 16,0-2 0-16,-2 7 0 0,1-3 0 16,0 1 0-16,1-4 0 0,4-4 0 0,3-7 0 15,3-1 0-15,5-3 0 0,-10-17 0 0,26 19 0 16,-6-18 0-16,3-8 0 0,3-6 0 0,0-7 0 15,5-4 0-15,-3-4 0 0,2-2 0 0,0-3 0 16,-2-2 0-16,-2-1 0 0,-3 1 0 0,-6 1 0 16,-2 1 0-16,-4 4 0 0,-5-2 0 0,-3 3 0 15,-3-1 0-15,-2 2 0 0,-2 2 0 16,-1 5 0-16,-1 3 0 0,6 17 0 16,0 0 0-16,0 0-37 0,-29-26-194 0,47 38-194 15,-18-12-234-15,0 0 59 0,4 38 506 0</inkml:trace>
  <inkml:trace contextRef="#ctx0" brushRef="#br0" timeOffset="12809.2611">19251 832 1059 0,'0'0'411'0,"-15"45"-99"16,15-45-276-16,-14 30-4 0,4-12-18 15,2 4 1-15,-2 0-13 0,0-2 6 0,0 1-13 16,-2-1 2-16,5 5-35 0,7-25-45 0,-1 47-208 16,-7-30-308-16,14 4 60 0,-6 0 209 0</inkml:trace>
  <inkml:trace contextRef="#ctx0" brushRef="#br0" timeOffset="13583.8069">19460 1386 853 0,'0'0'540'0,"0"0"-312"0,0 0-142 0,0-23-24 16,0 23-4-16,0 0-2 0,14-17-10 0,-14 17-10 16,0 0-8-16,0 0-8 0,0 0-1 0,0 0-6 15,0 0-11-15,0 0-2 0,0 0 0 0,-10 17 0 16,3 0 0-16,-2 3 0 0,-2 7 0 0,-1 1 0 15,0 2 0-15,-2 2 0 0,1-1 0 16,0-3 0-16,0 0 0 0,4-5 0 0,1 0 0 16,8-23 0-16,-6 26 0 0,6-26 0 0,0 0 0 15,0 0 0-15,0 0 0 0,28 1 0 0,-28-1 0 16,33-25 0-16,-11 3 0 0,5-3 0 0,2-7 0 16,4-3 0-16,0-2 0 0,1-2 0 15,0 0 0-15,-1-2 0 0,-1 0 0 0,0 4 0 16,-6-2 0-16,-2 10 0 0,-5 2 0 15,-4 8 0-15,-15 19 0 0,23-25 0 0,-23 25 0 16,0 0 0-16,0 0 0 0,0 0 0 0,0 0 0 16,9 27 0-16,-7-1 0 0,-2 8 0 0,0 4 0 15,-2 2 0-15,-1 4 0 0,2 1 0 0,1-3 0 16,0-3 0-16,4-4 0 0,5-1 0 0,5-4 0 16,8 0 0-16,-1-3 0 0,11 0-9 0,-14-34-253 15,33 30-344-15,-20-22-75 0,7-1 193 16</inkml:trace>
  <inkml:trace contextRef="#ctx0" brushRef="#br0" timeOffset="13726.3969">20467 1537 2009 0,'-5'19'38'16,"-13"-19"-38"-16,18 0 0 0,-23-12 0 15,23 12 0-15,-17-14 0 0,17 14 0 0,-22-12 0 16,22 12 0-16,-15-17 0 0,15 17 0 0,-7-29-60 15,31 35-454-15,-32-23-154 0,8 17-12 16,0 0 556-16</inkml:trace>
  <inkml:trace contextRef="#ctx0" brushRef="#br0" timeOffset="17541.9234">20386 1445 1428 0,'26'15'477'0,"-26"-15"-434"0,0 0-22 16,0 0-7-16,24-9 3 0,-24 9 2 0,38-12-1 16,-10 1-8-16,6 0-10 0,8 0 0 0,3-2 0 15,7 0 0-15,-1-4-15 0,3 6-40 0,-12-13-84 16,20 17-505-16,-26-4 15 0,-1 3 65 16</inkml:trace>
  <inkml:trace contextRef="#ctx0" brushRef="#br0" timeOffset="17713.8644">20550 1696 1875 0,'-29'-13'172'0,"9"17"-172"15,20-4 0-15,0 0 0 0,0 0 0 16,0 0 0-16,22-8 0 0,-2 3 0 0,6-2 0 16,5-4 0-16,8-3 0 0,8-3 0 0,7 0 0 15,5-6 0-15,8 10-50 0,-27-27-453 0,31 27-173 16,-19-11 22-16,-1 4 491 0</inkml:trace>
  <inkml:trace contextRef="#ctx0" brushRef="#br0" timeOffset="18487.6939">22020 987 1781 0,'0'0'44'0,"-31"-6"-11"0,31 6-1 15,-33-1-3-15,16 2-2 0,-5 0 0 0,-1 3-11 16,-4 3-2-16,-1 3-7 0,-5 2-4 16,-1 6 8-16,-1 2-2 0,-1 7 5 0,1 2-14 15,1 4 0-15,0 2 0 0,1 5 0 0,2 2 0 16,0 5 0-16,6 1 0 0,2 4 0 0,6-2 0 15,7-3 0-15,7-2 0 0,7-1 0 0,7-6 0 16,8 1 0-16,8-6 0 0,7-6 0 0,10-6 0 16,4-8 0-16,7-8 0 0,5-6 0 15,7-9 0-15,6-8 0 0,4-11 0 16,4-8 0-16,2-8 0 0,-4-6 0 0,-3-1 0 16,0-4 0-16,-7 0 0 0,-3-3 0 0,-8-1 0 15,-7-2 0-15,-11 6 0 0,-7 2 0 0,-10 6 0 16,-8 3 0-16,-8 2 0 0,-7 2 0 0,-6 2 0 15,-6 3 0-15,-6 2 0 0,-7 3 0 0,-5 4 0 16,-8 1 0-16,-1 14 0 0,-4 0 0 16,-5 11 0-16,1 13 0 0,-6 2 0 0,5 15 0 15,-3 5 0-15,1 4 0 0,1 2 0 0,3 0 0 16,2 1 0-16,6-1 0 0,6 2 0 0,6-6 0 16,10-2 0-16,11-2 0 0,10-6 0 0,10 1 0 15,9-5 0-15,8-6 0 0,9-5 0 16,5-7 0-16,14-2 0 0,0-9 0 0,14 5-19 15,-20-32-321-15,43 19-345 0,-24-5 9 16,-1-2 350-16</inkml:trace>
  <inkml:trace contextRef="#ctx0" brushRef="#br0" timeOffset="19362.9887">22590 1675 1194 0,'0'0'588'0,"0"0"-548"16,0 0-16-16,0 0 7 0,0 0 3 0,0 0-1 15,0 0-7-15,0 0-10 0,0 0-5 0,-13 21-4 16,13-21-2-16,-7 18-2 0,7-18 1 0,-4 31 0 16,3-9 6-16,0 0-2 0,1 3 1 15,-3 0-9-15,2 0 0 0,0-1 0 0,0-2 0 16,1-2 0-16,0-3 0 0,0 1 0 0,0-18 0 16,1 21 0-16,-1-21 0 0,0 0 0 0,0 23 0 15,0-23 0-15,0 0 0 0,0 0 0 0,0 0 0 16,0 0 0-16,4-30 0 0,-4 30 0 15,1-33 0-15,2 11 0 0,0-1 0 0,2-1 0 16,-2-1 0-16,1 0 0 0,1-1 0 16,0-2 0-16,0 0 0 0,1-6 0 0,1 3 0 15,1-1 0-15,5 3 0 0,-1 5 0 0,1 1 0 16,1 6 0-16,-14 17 0 0,29-26 0 0,-29 26 0 16,29-18 0-16,-29 18 0 0,30-10 0 0,-30 10 0 15,27-3 0-15,-27 3 0 0,23 3 0 0,-23-3 0 16,18 12 0-16,-18-12 0 0,0 0 0 0,21 22 0 15,-21-22 0-15,10 17 0 0,-10-17 0 16,6 19 0-16,-6-19 0 0,4 23 0 16,-4-23 0-16,-2 29 0 0,2-29 0 0,-6 29 0 15,6-29 0-15,-13 31 0 0,3-11 0 0,10-20 0 16,-29 30 0-16,12-17 0 0,-4 2 0 0,-1-2 0 16,3-1 0-16,-2-1 0 0,3-1 0 0,1-2 0 15,17-8 0-15,-22 9 0 0,22-9 0 16,0 0 0-16,0 0 0 0,0 0 0 0,0 0 0 15,17-12 0-15,-17 12 0 0,33-11 0 0,-14 5 0 16,6-2 0-16,-1 2 0 0,2 0 0 0,-2 4 0 16,-2 1 0-16,-3 0 0 0,-19 1 0 0,27 4 0 15,-27-4 0-15,0 0 0 0,10 22 0 0,-10-22 0 16,-17 30 0-16,2-12 0 0,-4 2 0 16,-4 2 0-16,-3-2 0 0,-2 2 0 15,0-3 0-15,0-1 0 0,1 4 0 0,3-7 0 16,3 4 0-16,21-19 0 0,-28 19 0 0,28-19 0 15,0 0 0-15,8 22-99 0,-19-51-337 0,42 32-173 16,-20-25 18-16,12-6 280 0</inkml:trace>
  <inkml:trace contextRef="#ctx0" brushRef="#br0" timeOffset="19566.2688">23199 1624 1686 0,'-21'-22'247'15,"21"22"-201"-15,-20 10-35 0,2 0 1 0,-1-1-1 16,2 6 2-16,-3 1-5 0,1 3-1 0,1 3-4 16,1 0-1-16,3-1-3 0,3 1 3 15,3 1-7-15,0 0 6 0,4 0-8 0,0 0 0 16,5-2-21-16,0-4-16 0,13 13-45 0,-14-30-242 16,14 17-274-16,-14-17 30 0,23 9 219 0</inkml:trace>
  <inkml:trace contextRef="#ctx0" brushRef="#br0" timeOffset="19956.9539">23511 1576 1865 0,'0'0'57'0,"-25"19"-26"16,5-13-1-16,3 5 3 0,-4-1-3 0,3 4-29 15,0 2-1-15,0 3 0 0,-2 4 0 16,4-1 0-16,-2 3 0 0,4 0 0 0,-1 0 0 16,0 0 0-16,3 0 0 0,5-4 0 0,2-2 0 15,3 0 0-15,2-19 0 0,6 29 0 0,-6-29 0 16,17 19 0-16,-17-19 0 0,24 11 0 16,-24-11 0-16,26 4 0 0,-26-4 0 0,28-4 0 15,-28 4 0-15,23-12 0 0,-23 12 0 16,20-14 0-16,-20 14 0 0,0 0 0 0,20-21 0 15,-20 21 0-15,0 0 0 0,0 0 0 0,0 0 0 16,0 0 0-16,0 0 0 0,0 0 0 0,0 0 0 16,0 0 0-16,0 18 0 0,0-18 0 0,-4 28 0 15,3-7 0-15,1-21 0 0,-2 32 0 0,2-14 0 16,0-18 0-16,2 26 0 0,-2-26 0 0,7 24-22 16,-20-45-247-16,37 42-239 0,-24-21-133 15,0 0 36-15,0 0 604 0</inkml:trace>
  <inkml:trace contextRef="#ctx0" brushRef="#br0" timeOffset="21473.1767">1199 11874 1001 0,'-15'-19'452'15,"15"19"-340"-15,0 0-24 0,-17 0-20 0,-1-1-17 16,18 1-7-16,-32 11-8 0,14 1-3 16,-5-1-4-16,1 7 0 0,-6 0-4 15,1 5 1-15,-4 4-5 0,-1 0-2 0,1 4-6 16,-2 3-13-16,1 1 0 0,0 5 0 0,1 2 0 16,2-1 0-16,1 2 0 0,3-2 0 0,5 0 0 15,3-1 0-15,6 0 0 0,5 0 0 0,4-3 0 16,7 1 0-16,6-1 0 0,5-1 0 0,6 2 0 15,2-1 0-15,9-2 0 0,4-4 0 16,5-5 0-16,6-6 0 0,5-10 0 0,5-5 0 16,3-12 0-16,5-9 0 0,1-9 0 0,1-11 0 15,0-7 0-15,-4-7 0 0,-2-7 0 0,-6-1 0 16,-7-5 0-16,-5 0 0 0,-8 1 0 16,-4 1 0-16,-9 1 0 0,-7 3 0 0,-8 5 0 15,-8 3 0-15,-6 4 0 0,-5 3 0 0,-7 2 0 16,-6 4 0-16,-5 3 0 0,-4 4 0 15,-2 5 0-15,-2 6 0 0,-2 7 0 0,0 7 0 16,-2 10 0-16,1 7 0 0,0 9 0 0,-1 7 0 16,1 7 0-16,5 7 0 0,2 2 0 0,5-3 0 15,8-1 0-15,6-5 0 0,11-5 0 0,7-2 0 16,11-6 0-16,8-4 0 0,9-2 0 0,4-5 0 16,8 0 0-16,0-7 0 0,6 1 0 15,-2-5 0-15,12 17-156 0,-31-37-304 0,29 27-206 16,-11-10 27-16,-1-8 514 0</inkml:trace>
  <inkml:trace contextRef="#ctx0" brushRef="#br0" timeOffset="22303.0964">1991 12541 1169 0,'-13'-17'463'0,"13"17"-400"16,0 0-22-16,0 0-5 0,0 0-4 0,0 0-2 15,-19 14-10-15,19-14-2 0,-13 21-1 0,13-21 2 16,-14 33 1-16,9-11 4 0,-1 0-4 0,3 4-9 16,-2 2 26-16,2 3-29 0,2 1 11 0,0-1-19 15,0 1 0-15,1-2 0 0,-2 0 0 0,4-1 0 16,-2-3 0-16,1-1 0 0,0-3 0 15,0 0 0-15,2-6 0 0,-3-16 0 16,6 22 0-16,-6-22 0 0,0 0 0 0,0 0 0 16,0 0 0-16,0 0 0 0,17-1 0 0,-17 1 0 15,5-23 0-15,-3 5 0 0,-1-5 0 0,3-2 0 16,-2 0 0-16,0-1 0 0,0-1 0 0,0-1 0 16,0-3 0-16,-2-1 0 0,-2-3 0 0,2-3 0 15,0-5 0-15,2 2 0 0,0 0 0 0,2 4 0 16,2 6 0-16,1 5 0 0,2 6 0 15,-1 3 0-15,-8 17 0 0,21-25 0 0,-21 25 0 16,25-17 0-16,-25 17 0 0,30-10 0 0,-12 8 0 16,0 0 0-16,3 2 0 0,-2 1 0 0,1 0 0 15,-1 3 0-15,-19-4 0 0,29 14 0 16,-29-14 0-16,22 21 0 0,-22-21 0 0,12 26 0 16,-12-26 0-16,3 33 0 0,-6-16 0 15,-2 1 0-15,-3 1 0 0,-4 1 0 0,-2-1 0 16,0-1 0-16,-3 0 0 0,1 1 0 0,-2-3 0 15,1 0 0-15,17-16 0 0,-31 23 0 0,31-23 0 16,-22 13 0-16,22-13 0 0,0 0 0 0,0 0 0 16,0 0 0-16,0 0 0 0,0 0 0 0,0 0 0 15,0 0 0-15,0 0 0 0,21-1 0 0,-4-1 0 16,3-3 0-16,-1 0 0 16,3 3 0-16,-3-2 0 0,1 3 0 0,-20 1 0 15,29 5 0-15,-29-5 0 0,18 17 0 0,-18-17 0 16,6 25 0-16,-6-25 0 0,-4 33 0 0,-4-14 0 15,-3 3 0-15,-2 0 0 0,-3-1 0 0,-1 4 0 16,0-4 0-16,0 0 0 0,2-1 0 0,2-1 0 16,13-19 0-16,-17 27 0 0,17-27 0 0,0 0 0 15,0 0-10-15,5 19-93 0,-12-50-204 16,38 36-225-16,-26-30-64 0,13-1 98 0</inkml:trace>
  <inkml:trace contextRef="#ctx0" brushRef="#br0" timeOffset="22523.5346">2611 12430 1325 0,'-18'-13'560'0,"18"13"-491"0,0 0-30 16,-24 24-11-16,24-24-8 0,-20 26-14 16,9-7-6-16,0 2 0 0,0 6 0 0,0 3 0 15,1 2 0-15,-1 4 0 0,2 0 0 0,-1 2 0 16,1-2 0-16,3-5 0 0,1 0 0 0,4-7 0 15,4-2 0-15,-3-22 0 0,15 29-9 16,-15-29-143-16,36 2-499 0,-36-2 20 0,25-16 28 16</inkml:trace>
  <inkml:trace contextRef="#ctx0" brushRef="#br0" timeOffset="22998.5973">2957 12419 1813 0,'0'0'86'0,"0"0"-35"0,0 0-12 0,-20 6-13 15,20-6-2-15,-19 11-16 0,19-11-8 0,-20 19 0 16,20-19 0-16,-23 29 0 0,9-7 0 16,1 5 0-16,1 3 0 0,-2 1 0 0,3 3 0 15,0 0 0-15,3-2 0 0,3-1 0 0,0-4 0 16,5-3 0-16,3-4 0 0,0-2 0 0,-3-18 0 15,14 25 0-15,-14-25 0 0,22 13 0 16,-22-13 0-16,24 7 0 0,-24-7 0 0,28-5 0 16,-28 5 0-16,29-17 0 0,-29 17 0 0,30-25 0 15,-30 25 0-15,28-31 0 0,-28 31 0 16,21-27 0-16,-21 27 0 0,11-19 0 0,-11 19 0 16,0 0 0-16,0 0 0 0,0 0 0 0,0 0 0 15,0 0 0-15,0 0 0 0,0 0 0 0,0 0 0 16,0 0 0-16,1 23 0 0,-1-23 0 0,1 27 0 15,1-8 0-15,-2-19 0 0,6 37-74 0,-6-37-231 16,13 30-156-16,-13-30-71 0,0 0-83 0,17 44 556 16</inkml:trace>
  <inkml:trace contextRef="#ctx0" brushRef="#br0" timeOffset="23451.902">3506 12408 1802 0,'-11'-19'197'0,"11"19"-177"0,0 0-16 15,19-6 1-15,2 2 3 0,7-2-1 0,2-2-3 16,4-1-4-16,0 1 0 0,2-2 0 16,1 0-21-16,-2-4-31 0,7 13-72 0,-29-26-358 15,26 21-184-15,-14-6 36 0,-6-1 559 0</inkml:trace>
  <inkml:trace contextRef="#ctx0" brushRef="#br0" timeOffset="23592.572">3631 12665 2011 0,'-27'38'36'0,"27"-38"-36"16,0 0 0-16,25-6 0 0,-1-8 0 0,9-7 0 15,6-7 0-15,1-6 0 0,9-1 0 0,-1-7 0 16,18 20-135-16,-37-41-316 0,25 33-238 0,-17-4 1 15,-19-7 605-15</inkml:trace>
  <inkml:trace contextRef="#ctx0" brushRef="#br0" timeOffset="29045.7969">4813 12031 1593 0,'15'17'270'0,"-15"-17"-209"0,0 0-55 15,0 0 4-15,-18 19-19 0,18-19 33 0,-19 28-7 16,7-11 17-16,-2 5-11 0,-2 1-7 0,0 3-14 16,0 0-2-16,1 0 0 0,2-2 0 15,3-2 0-15,4-1 0 0,4-4 0 16,2-17 0-16,10 26 0 0,-10-26 0 0,32 24 0 15,-7-13 0-15,2-2 0 0,4-1 0 0,4-3 0 16,3-1 0-16,1-2 0 0,0-3 0 0,-1-1 0 16,-1-2 0-16,-1-5 0 0,0 1 0 0,-1-9 0 15,4 4-39-15,-12-30-165 0,33 34-306 16,-32-30-120-16,9 6-4 0,1 10 605 0</inkml:trace>
  <inkml:trace contextRef="#ctx0" brushRef="#br0" timeOffset="29233.3506">5188 12100 1607 0,'-14'67'365'0,"-20"-24"-329"16,0 3-4-16,0 1-25 0,4-1-7 0,2-3 0 16,6-3 0-16,5-1 0 0,6-4 0 0,4-2 0 15,5-3 0-15,9-2 0 0,2-6 0 0,9-2 0 16,6-4 0-16,6-3 0 0,3-8-61 0,19 22-151 15,-15-37-455-15,16 9 31 0,-8-9 166 0</inkml:trace>
  <inkml:trace contextRef="#ctx0" brushRef="#br0" timeOffset="29561.6295">5725 12262 1607 0,'-2'25'315'0,"-42"-24"-233"0,44-1-39 15,-33 13-43-15,33-13 0 0,-23 19 0 0,23-19 0 16,-17 30 0-16,12-9 0 0,0 0 0 0,4 5 0 16,2-1 0-16,2 2 0 0,3-3 0 0,2-1 0 15,5-4 0-15,1-1 0 0,3-3 0 0,4-3 0 16,1-3 0-16,0-6 0 0,1-2 0 0,-1-3 0 16,-1-4 0-16,0-3 0 0,-3-3 0 0,-1-3 0 15,-2-5 0-15,-2-3 0 16,-3-2 0-16,-1-3 0 0,-2-2 0 0,0 0 0 15,-2-1 0-15,-2 2 0 0,-2 3 0 0,-1 0 0 16,-3 3 0-16,1 0 0 0,-4 3 0 0,-1 3 0 16,7 17 0-16,-20-24 0 0,20 24 0 0,-23-8 0 15,23 8 0-15,-26 8 0 0,26-8 0 0,-24 22 0 16,24-22 0-16,-21 27-14 0,21 1-118 0,-25-36-312 16,36 29-190-16,-11-21 10 0,0 0 426 15</inkml:trace>
  <inkml:trace contextRef="#ctx0" brushRef="#br0" timeOffset="29827.3971">6349 12183 1422 0,'0'0'335'0,"0"0"-116"0,0 0-168 16,0 0-31-16,0 0-20 0,18 18 0 15,-18-18 0-15,6 29 0 0,-4-8 0 16,-2 3 0-16,-3 3 0 0,0 3 0 0,-2 4 0 16,-1 1 0-16,1 1 0 0,-4 0 0 0,3 0 0 15,-2-4 0-15,5 4-39 0,3-36-129 0,-2 51-432 16,2-51-45-16,-14 28 51 0</inkml:trace>
  <inkml:trace contextRef="#ctx0" brushRef="#br0" timeOffset="30014.9105">6314 12382 1718 0,'-23'-2'329'0,"23"2"-329"15,0 0 0-15,-16 17 0 0,16-17 0 0,0 0 0 16,0 24 0-16,0-24 0 0,0 0 0 15,28 16 0-15,-10-16 0 0,8 1 0 0,-2-8 0 16,15 16-70-16,-28-35-193 0,40 37-112 0,-38-39-113 16,24 8-27-16,18 17 180 0,-23-33 335 0</inkml:trace>
  <inkml:trace contextRef="#ctx0" brushRef="#br0" timeOffset="31062.1551">7583 11988 1721 0,'0'0'91'0,"-21"-8"-31"0,1-3-9 0,20 11-16 0,-34-14 2 15,15 10-10-15,-3 2-2 0,0 3-25 0,-2 1 0 16,3 2 0-16,-2 3 0 0,0 3 0 16,0 3 0-16,1 3 0 0,-1 2 0 15,3-1 0-15,1 0 0 0,0 2 0 0,5-1 0 16,-1 5 0-16,4-3 0 0,4-3 0 0,7-17 0 15,-6 24 0-15,6-24 0 0,8 18 0 0,-8-18 0 16,25 16 0-16,-25-16 0 0,37 3 0 0,-13-4 0 16,5-5 0-16,1-1 0 0,3-3 0 0,1-3 0 15,-1-1 0-15,1-3 0 0,-1-2 0 16,-3 2 0-16,-1-5 0 0,-1 2 0 0,-2-1 0 16,-2-3 0-16,-4 2 0 0,-3 4 0 0,-17 18 0 15,20-25 0-15,-20 25 0 0,0 0 0 0,0 0 0 16,0 0 0-16,0 0 0 0,-12 31 0 15,0-8 0-15,-6 9 0 0,-3 5 0 0,-3 7 0 16,-2 3 0-16,1 2 0 0,0 1 0 0,1 0 0 16,2-3 0-16,5-1 0 0,4-8 0 15,5-1 0-15,5-9 0 0,10-3 0 0,-7-25-86 16,37 41-155-16,-37-59-123 0,41 20-234 0,-11-10-11 16,-5-22 461-16</inkml:trace>
  <inkml:trace contextRef="#ctx0" brushRef="#br0" timeOffset="31360.5514">8166 11951 1904 0,'-26'5'143'0,"7"1"-143"0,-4 1 0 0,1 5 0 16,-1 4 0-16,-1 3 0 0,-2 4 0 0,-1 8 0 16,1 2 0-16,2 7 0 0,3 1 0 0,1 3 0 15,5 2 0-15,3-3 0 0,5 0 0 0,6-2 0 16,3-7 0-16,7-4 0 0,4-7 0 15,4-4 0-15,4-5 0 0,3-5 0 0,3-6 0 16,3-6 0-16,1-3 0 0,2-8 0 0,2-3 0 16,-1-6 0-16,1-5 0 0,-3-3 0 15,-3-5 0-15,-4-1 0 0,-3 2 0 0,-6 1 0 16,-6 1 0-16,-5 4 0 0,-6 3 0 0,-4 2 0 0,-5 1 0 16,-3 0 0-16,-4 3 0 0,-3-1 0 0,-1 2 0 15,-2-1 0-15,0 2 0 0,-1 0 0 16,3 4 0-16,-1 2-48 0,22 12-77 15,-36-12-122-15,49 36-215 0,-13-24-165 0,0 0 90 16,1 39 537-16</inkml:trace>
  <inkml:trace contextRef="#ctx0" brushRef="#br0" timeOffset="31769.3995">8795 12061 1486 0,'24'-2'237'0,"-24"2"-130"0,15-17-63 0,-15 17 1 16,17-22-7-16,-17 22-1 0,17-17-12 0,-17 17-5 16,0 0-12-16,0 0-8 0,0 0 0 0,8 25 0 15,-8-6 0-15,-2 5 0 0,-3 8 0 0,-2 5 0 16,-2 5 0-16,-2 2 0 0,-1 0 0 0,0 1 0 15,0-3 0-15,0-2 0 0,3-5 0 16,3-3 0-16,0-10-40 0,11 7-77 0,-27-33-349 16,32 23-155-16,-10-19 1 0,0 0 438 0</inkml:trace>
  <inkml:trace contextRef="#ctx0" brushRef="#br0" timeOffset="31919.9379">8725 12339 2047 0,'0'0'0'0,"0"0"0"16,0 0 0-16,0 0 0 0,22-1 0 0,-3-3 0 16,2 0 0-16,5-3 0 0,3-1 0 15,4 0 0-15,1-6 0 0,7 6 0 0,-10-19-96 16,30 37-280-16,-37-32-270 0,17 14-23 0,-5 4 410 16</inkml:trace>
  <inkml:trace contextRef="#ctx0" brushRef="#br0" timeOffset="33311.1017">11308 5715 982 0,'-36'3'293'16,"36"-3"-139"-16,0 0-85 0,0 0-6 0,-18-3-13 15,18 3-17-15,0 0-8 0,0 0-7 0,0 0 0 16,0 0-2-16,16-20 4 0,-16 20 0 0,20-9 5 16,-3 7-2-16,-17 2 2 0,42-7-3 0,-17 3 1 15,10 5-4-15,2 1 2 16,3 4-3-16,3 3-1 0,2 9-2 0,1 5-6 15,0 8-12-15,1 6 28 0,1 8-29 0,-6 6 23 16,-3 6-9-16,-7 3-15 0,-6 2 13 0,-9 3-15 16,-9-1 15-16,-7 4-15 0,-7-2-4 0,-10 1 22 15,-7 1-22-15,-6-4 21 0,-7-3-2 0,-3-4-14 16,0-7 11-16,0-8-10 0,6-8 8 16,9-10-15-16,3-14-34 0,25 16-181 0,-4-26-420 15,0-19 0-15,7-2 201 0</inkml:trace>
  <inkml:trace contextRef="#ctx0" brushRef="#br0" timeOffset="42908.6707">12274 5290 1362 0,'6'-20'30'0,"-6"20"-25"0,11-21 8 16,-11 21 13-16,7-20 28 0,-7 20 19 0,0 0 12 15,0 0-4-15,0 0-19 0,0 0-14 0,-19-11-17 16,19 11-7-16,-24 11-4 0,24-11 5 0,-37 23 0 16,18-5 5-16,-4 2-7 0,2 3 4 15,-2 2-24-15,0 5-3 0,1 3 0 0,0 3 0 16,1 1 0-16,2 0 0 0,3-1 0 15,3 2 0-15,0-1 0 0,6 2 0 0,0-1 0 16,3-2 0-16,2-2 0 0,2 0 0 0,0-5 0 16,3-2 0-16,2-5 0 0,4-5 0 0,-9-17 0 15,28 18 0-15,-10-17 0 0,4-3 0 0,0-4 0 16,1-6 0-16,1-4 0 0,-3-4 0 16,1-7 0-16,-2-2 0 0,1-1 0 0,-1-3 0 15,-3 2 0-15,-5 0 0 0,-5 5 0 0,-2 3 0 16,-5 3 0-16,0 20 0 0,-7-29 0 0,7 29 0 15,-16-20 0-15,16 20 0 0,-23-12 0 0,23 12 0 16,-27-1 0-16,27 1-16 0,-29 13-7 0,29-13-3 16,-29 24-22-16,10-19-39 0,24 30-281 15,-5-35-250-15,-13 18 43 0,13-18 290 16</inkml:trace>
  <inkml:trace contextRef="#ctx0" brushRef="#br0" timeOffset="43174.3933">12671 5273 1888 0,'0'0'24'16,"0"0"-9"-16,0 0 8 0,0 0 6 0,-19-1 3 16,19 1-3-16,0 0-22 0,-25 23-7 15,25-23 0-15,-26 30 0 0,13-10 0 0,-1 1 0 16,0 1 0-16,-1 4 0 0,1-1 0 0,2 2 0 15,2-1 0-15,3-3 0 0,4-4 0 16,3-19 0-16,6 30 0 0,-6-30 0 0,27 17 0 16,-6-13 0-16,5-7 0 0,6-5 0 0,6-7 0 15,3-6 0-15,8-5 0 0,-6-6 0 0,6 5-26 16,-15-19-136-16,28 23-457 0,-30-11-27 0,5 10 53 16</inkml:trace>
  <inkml:trace contextRef="#ctx0" brushRef="#br0" timeOffset="43346.3304">12793 5401 1753 0,'-56'11'294'0,"21"22"-294"0,11-1 0 15,4-2 0-15,8-1 0 0,2-1 0 0,4-2 0 16,4-2 0-16,1-2 0 0,3-2 0 0,4 0 0 16,-6-20 0-16,21 29 0 0,-21-29 0 15,38 27-76-15,-38-27-582 0,20 9 4 0,-20-9-4 16</inkml:trace>
  <inkml:trace contextRef="#ctx0" brushRef="#br0" timeOffset="43471.4012">12996 5619 1552 0,'-41'-18'380'0,"41"18"-583"0,-23-6-432 16,23 6 37-16,-2-20 103 0</inkml:trace>
  <inkml:trace contextRef="#ctx0" brushRef="#br0" timeOffset="43799.6209">13394 5226 1976 0,'-21'8'39'0,"0"1"-18"0,0 0-10 15,-1 1-11-15,1 4 0 0,-1 2 0 0,-1 2 0 16,0 4 0-16,1 2 0 0,2 3 0 16,-1 4 0-16,3 2 0 0,2 1 0 0,1 0 0 15,6 0 0-15,1-2 0 0,3 1 0 0,3-3 0 16,3-1 0-16,2-2 0 0,2-5 0 0,2-4 0 16,-7-18 0-16,23 23 0 0,-23-23 0 0,28 9 0 15,-28-9 0-15,25 3 0 0,-25-3 0 0,24-12 0 16,-24 12 0-16,23-29 0 0,-12 6 0 15,1-4 0-15,-1-4 0 0,0 0 0 16,-3 1 0-16,-1 2 0 0,-3 2 0 0,-1 2 0 16,-3 2 0-16,-2 0 0 0,-1-1 0 0,1 4 0 15,0-2 0-15,2 21 0 0,-6-30-4 0,6 30-143 16,-22-12-421-16,22 12-62 0,0 0 19 0</inkml:trace>
  <inkml:trace contextRef="#ctx0" brushRef="#br0" timeOffset="45092.3007">9985 11739 1501 0,'0'0'169'15,"-24"14"-121"-15,7-3-9 0,-6-1-6 0,2 7 4 16,-7 0-4-16,6 5 4 0,-6 0-7 0,4 6-1 15,-4-2-8-15,5 6 0 0,0 0-7 16,5 3-8-16,-1-1 23 0,4 1-29 0,2 0 0 16,4 2 0-16,1-1 0 0,2-2 0 0,3 0 0 15,0-2 0-15,3-3 0 0,3-2 0 16,0-4 0-16,3-5 0 0,-6-18 0 0,22 23 0 16,-22-23 0-16,31 10 0 0,-11-11 0 0,1-3 0 15,2-7 0-15,4-3 0 0,-2-7 0 0,2-6 0 16,0-2 0-16,-2-3 0 0,-3-3 0 0,-3-2 0 15,-7 1 0-15,-5 3 0 0,-7 8 0 0,-7 7 0 16,7 18 0-16,-31-16 0 0,8 14 0 0,-2 2 0 16,-6 2 0-16,-2 7 0 0,-1-1 0 15,2 7 0-15,1 3 0 0,4 2 0 16,4 3 0-16,4-3 0 0,8-3 0 0,11-17 0 16,0 19 0-16,0-19-14 0,34 8-50 0,-13-22-61 15,37 14-473-15,-26-23-11 0,20 6-26 0</inkml:trace>
  <inkml:trace contextRef="#ctx0" brushRef="#br0" timeOffset="45357.9925">10417 11789 1188 0,'0'0'614'0,"0"0"-543"15,0 0-26-15,-18-10-6 0,18 10-7 0,0 0-2 16,-26 27-4-16,15-10-24 0,-3 3-2 15,0 6 0-15,-1 2 0 0,-1 4 0 0,2-2 0 16,2 4 0-16,2-1 0 0,6-5 0 0,-2-3 0 16,6-4 0-16,0-21 0 0,13 29 0 0,4-20 0 15,5-4 0-15,5-5 0 0,5-6 0 0,6-5 0 16,5-7 0-16,5-2 0 0,3-6 0 0,4 0 0 16,-3-5 0-16,1 0 0 0,-8-5-14 0,-2 8-48 15,-8-10-29-15,7 30-117 0,-33-24-418 16,16 13 17-16,-18-4 173 0</inkml:trace>
  <inkml:trace contextRef="#ctx0" brushRef="#br0" timeOffset="45514.2988">10725 11696 1606 0,'-17'28'234'0,"-20"-9"-159"0,9 10-12 0,-2 1-15 16,3 5-27-16,0 4-21 0,4 5 0 16,1 0 0-16,3 5 0 0,2-5 0 0,1 1 0 15,6-6 0-15,3-4 0 0,7-5 0 0,4-4 0 16,4-5 0-16,2-4 0 0,-10-17 0 0,33 23 0 15,-11-15 0-15,-2-16-97 0,29 23-399 0,-26-33-147 16,18 7-15-16,-9-5 506 0</inkml:trace>
  <inkml:trace contextRef="#ctx0" brushRef="#br0" timeOffset="45670.6043">10934 11997 2047 0,'-37'28'0'0,"37"-28"0"15,-30 19 0-15,30-19 0 0,-17 7 0 0,17-7 0 16,0 0 0-16,0 0 0 0,0 0 0 0,0 0 0 16,0 0 0-16,0 0 0 0,0 0-51 15,-15-21-471-15,32 19-118 0,-17 2-50 0,19-32 547 16</inkml:trace>
  <inkml:trace contextRef="#ctx0" brushRef="#br0" timeOffset="46077.0364">11461 11618 1277 0,'0'0'640'15,"0"0"-558"-15,-22 6-34 0,22-6-48 16,-32 2 0-16,15 3 0 0,-1 2 0 0,-2 4 0 16,0 4 0-16,-2 4 0 0,0 3 0 0,0 4 0 15,0 5 0-15,0 6 0 0,1 1 0 0,2 8 0 16,2 0 0-16,1 3 0 0,4 0 0 0,5-8 0 16,3-1 0-16,8-8 0 0,5-5 0 0,5-1 0 15,3-7 0-15,2-4 0 0,4-4 0 16,4-5 0-16,2-3 0 0,1-6 0 0,-1-3 0 15,0-6 0-15,-4-5 0 0,-3 0 0 0,-7-1 0 16,-7-1 0-16,-4 2 0 0,-4-2 0 0,-5 0 0 16,-1 1 0-16,-6 1 0 0,-3 0 0 0,-2-1 0 15,-1 1 0-15,-1-1 0 0,0 3 0 16,0-1 0-16,0 4 0 0,-1 0 0 16,20 12 0-16,-33-23 0 0,33 23-100 0,-42-25-465 15,42 25-56-15,0 0-47 0</inkml:trace>
  <inkml:trace contextRef="#ctx0" brushRef="#br0" timeOffset="49782.1333">15007 6152 1207 0,'0'0'-12'0,"0"0"-51"0,0-22-23 0,0 22-29 15,0 0-31-15,0 0-8 0,0 0 18 0,0 0 55 16,8-17 63-16,-8 17 79 0,0 0 49 15,0 0 42-15,0 0 28 0,0 0-9 0,0 0-10 16,5-18-27-16,-5 18-27 0,0 0-21 16,0 0-27-16,0 0-13 0,0 0-10 0,0 0-5 15,0 0-7-15,0 0 0 0,0 0-3 0,0 0-3 16,0 0 0-16,0 0 0 0,0 0 0 0,-5-18 0 16,5 18-3-16,0 0 0 0,0 0-4 0,0 0 1 15,0 0-2-15,0 0-1 0,0 0-2 16,-19-13 0-16,19 13-1 0,0 0-1 0,0 0 1 15,0 0 0-15,0 0 0 0,-21-16 2 0,21 16-1 16,0 0 1-16,-17-7 0 0,17 7 1 0,0 0-6 16,-23-7-3-16,23 7 0 0,-19-3 0 15,19 3 0-15,-24-2 0 0,24 2 0 0,-25-1 0 0,25 1 0 16,-27-2 0-16,27 2 0 0,-28 2 0 16,28-2 0-16,-25 0 0 0,25 0 0 15,-24-2 0-15,24 2 0 0,-18 2 0 0,18-2 0 16,0 0 0-16,-20 0 0 0,20 0 0 0,0 0 0 15,-17 1 0-15,17-1 0 0,0 0 0 0,-22 6 0 16,22-6 0-16,-22 8 0 0,22-8 0 0,-31 12 0 16,12-4 0-16,-2 2 0 0,-4 0 0 0,-2 3 0 15,0 4 0-15,-3-1 0 0,-1 3 0 16,-3 1 0-16,1 0 0 0,1 3 0 0,0 0 0 16,2 4 0-16,2 0 0 0,2-1 0 0,4 3 0 15,4 1 0-15,2 7 0 0,3 1 0 0,1 5 0 16,2 3 0-16,1 1 0 0,5 0 0 0,0 3 0 15,1-3 0-15,3-3 0 0,0-2 0 16,3-4 0-16,-1-3 0 0,6 2 0 0,-8-20-67 16,24 13-568-16,-24-30-46 0,24 6 48 15</inkml:trace>
  <inkml:trace contextRef="#ctx0" brushRef="#br0" timeOffset="73326.7641">14754 6352 1783 0,'-16'17'238'0,"16"-17"-216"0,-18 21-19 16,18-21-2-16,0 0-1 0,0 0 0 0,0 0 0 15,0 0 0-15,0 0 0 0,0 0 0 0,24-14 0 16,-5-10 0-16,5-9 0 0,6-9 0 0,6-8 0 16,7-4 0-16,2-4 0 0,0 1 0 0,0-1 0 15,-2 4 0-15,-8-1-11 0,3 9-74 16,-25-27-196 0,21 33-343-16,-23-12 16 0,6 11 171 0</inkml:trace>
  <inkml:trace contextRef="#ctx0" brushRef="#br0" timeOffset="73823.9521">15749 4958 1899 0,'0'0'45'0,"-25"13"-46"0,25-13-2 0,-29 10 6 15,11 0 9-15,-2 3 8 0,-3 3 3 0,-1 5 1 16,-3 3-4-16,2 4-15 0,-2 1-5 15,4 2 0-15,0-2 0 0,4-1 0 0,4-1 0 16,2-6 0-16,7-3 0 0,6-18 0 0,-2 21 0 16,2-21 0-16,0 0 0 0,28 7 0 0,-10-8 0 15,5-4 0-15,3-2 0 0,3-4 0 16,1-1 0-16,2 1 0 0,-2 0 0 0,0 3 0 16,-5 2 0-16,-4 1 0 0,-21 5 0 0,27 1 0 15,-27-1 0-15,0 0 0 0,0 0 0 16,14 27 0-16,-14-27 0 0,-7 36 0 0,-3-13 0 15,-3 4 0-15,-4-1 0 0,-2 2 0 0,0-1 0 16,0-1 0-16,2-3 0 0,3-2 0 0,14-21 0 16,-17 26 0-16,17-26 0 0,0 0 0 0,0 0 0 15,0 0 0-15,23-2-19 0,-13-19-81 0,26 24-310 16,-26-39-204-16,19 11 15 0,-12-10 295 16</inkml:trace>
  <inkml:trace contextRef="#ctx0" brushRef="#br0" timeOffset="73995.8797">15572 5029 1679 0,'-27'33'368'16,"7"-22"-368"-16,20-11 0 0,-21 10 0 0,21-10 0 15,0 0 0-15,0 0 0 0,0 0 0 16,28-5 0-16,-7 2 0 0,4-4 0 0,8-3 0 16,6-5 0-16,2-3 0 0,6-1 0 0,-2-3 0 15,3 5 0-15,-4-5-12 0,6 16-104 0,-28-28-335 16,25 31-166-16,-21-16 11 0,4 10 362 0</inkml:trace>
  <inkml:trace contextRef="#ctx0" brushRef="#br0" timeOffset="74355.4138">16163 4943 1518 0,'-13'-18'436'0,"13"18"-428"0,0 0 0 0,0 0 4 15,0 0 9-15,0 0 5 0,0 0-8 0,0 0-18 16,-18-5 0-16,18 5 0 0,0 0 0 0,0 0 0 15,-17 24 0-15,17-24 0 0,-22 31 0 16,7-9 0-16,1 1 0 0,-3 1 0 0,-1 2 0 16,3 0 0-16,0-2 0 0,4 3 0 15,1-6 0-15,4-3 0 0,6-18 0 0,0 24 0 16,0-24 0-16,17 14 0 0,-17-14 0 0,34 2 0 16,-10-6 0-16,3-3 0 0,5-5 0 0,2-2 0 15,3-1 0-15,3 0 0 0,-5 1 0 0,0 2 0 16,-3 2 0-16,-7 3 0 0,-4 4 0 15,-21 3 0-15,22 5 0 0,-22-5 0 0,4 21 0 16,-7-4 0-16,-5 6 0 0,-4 2 0 0,-5 5 0 16,-4 3 0-16,-3-1 0 0,-2 0 0 0,2-2 0 15,-1-2 0-15,5-3 0 0,1-2 0 0,6-3 0 16,13-20 0-16,-11 21 0 0,11-21 0 0,0 0 0 16,0 0 0-16,27-4-3 0,-19-25-142 15,31 19-475-15,-27-26 3 0,21 9 6 16</inkml:trace>
  <inkml:trace contextRef="#ctx0" brushRef="#br0" timeOffset="74511.7051">16195 4946 2047 0,'0'0'0'16,"-34"11"0"-16,34-11 0 0,0 0 0 16,0 0 0-16,0 0 0 0,3 18 0 0,-3-18 0 15,35 8 0-15,-11-8 0 0,9-4 0 0,4-7 0 16,10-1 0-16,-2-7 0 0,13 13-94 0,-30-19-526 15,33 17-12-15,-22-13-3 0</inkml:trace>
  <inkml:trace contextRef="#ctx0" brushRef="#br0" timeOffset="74652.3846">16692 4968 1877 0,'-29'-6'170'16,"29"6"-170"-16,0 0 0 0,0 0 0 0,0 0 0 15,7-17 0-15,-7 17 0 0,0 0 0 0,22-18 0 16,1 19-117-16,-27-23-516 0,36 14 4 16,-16-15-7-16</inkml:trace>
  <inkml:trace contextRef="#ctx0" brushRef="#br0" timeOffset="74902.508">17077 4662 1763 0,'9'23'284'0,"-9"-23"-284"0,-17-1 0 16,17 1 0-16,-17 5 0 0,17-5 0 0,-19 12 0 15,19-12 0-15,-20 19 0 0,20-19 0 0,-18 30 0 16,10-9 0-16,0 0 0 0,5 2 0 0,0-3 0 16,4-2 0-16,7-1 0 0,-8-17 0 15,30 23 0-15,-4-16 0 0,5-4 0 0,6-7 0 16,5-4 0-16,3-7 0 0,5-4 0 15,0-5 0-15,1-1 0 0,-5-2 0 0,-1 4 0 16,-14-20-123-16,14 28-528 0,-28-23 20 0,8 16-7 16</inkml:trace>
  <inkml:trace contextRef="#ctx0" brushRef="#br0" timeOffset="75043.1835">17212 4691 1972 0,'-67'41'75'0,"51"6"-75"0,2 3 0 0,1-2 0 15,0-3 0-15,-2-3 0 0,3-2 0 16,3-5 0-16,13 19 0 0,-20-35-679 0,24 14-44 16,-13-12 79-16</inkml:trace>
  <inkml:trace contextRef="#ctx0" brushRef="#br0" timeOffset="75731.0029">12188 11761 1583 0,'6'-35'264'15,"11"33"-226"-15,-17 2-21 0,0 0-1 0,0 0 6 16,17 8 9-16,-17-8-1 0,8 28 0 0,-5-1-14 16,-2 5-16-16,-3 8 0 0,-1 4 0 0,-2 0 0 15,-1 2 0-15,0-2 0 0,0-2 0 16,1-3 0-16,3-4 0 0,1-4 0 0,2-3 0 16,1-5 0-16,1-5 0 0,1-1-14 15,-4-17-41-15,16 24-45 0,-16-24-164 0,0 0-361 16,0 0 33-16,0 0 196 0</inkml:trace>
  <inkml:trace contextRef="#ctx0" brushRef="#br0" timeOffset="75887.3377">12123 12144 1164 0,'-28'-33'498'0,"3"6"-157"16,5 22-305-16,20 5-28 0,-19-3-8 0,19 3 0 16,0 0 0-16,0 0 0 0,0 0 0 0,24-3 0 15,-3 0 0-15,7-4 0 0,10-3 0 16,2-4 0-16,8-3 0 0,1-4 0 0,9 8-70 15,-30-19-545-15,34 14-29 0,-15-8-23 0</inkml:trace>
  <inkml:trace contextRef="#ctx0" brushRef="#br0" timeOffset="76356.2352">13225 11445 1413 0,'-1'-36'465'0,"1"36"-406"0,0-29-31 0,0 29-12 15,1-29 5-15,-1 29-5 0,-1-18 5 16,1 18-13-16,0 0-8 0,-17 2 0 0,17-2 0 15,-29 31 0-15,10-4 0 0,-2 10 0 0,-1 9 0 16,-3 7 0-16,-3 6 0 0,2 6 0 0,-2 3 0 16,2 5 0-16,3-1 0 0,5 2 0 0,6-4 0 15,5-3 0-15,7-9 0 0,9-6 0 0,9-9 0 16,9-10 0-16,9-6 0 0,7-9 0 0,11 1 0 16,-11-33-354-16,29 27-315 0,-16-28 7 15,11 6 301-15</inkml:trace>
  <inkml:trace contextRef="#ctx0" brushRef="#br0" timeOffset="76825.1557">13754 11634 2016 0,'0'0'26'0,"0"0"-21"15,-24 10-5-15,24-10 0 0,-23 16 0 0,6-3 0 16,-3 4 0-16,0 2 0 0,-4 4 0 0,4 2 0 15,0 2 0-15,3 2 0 0,1 0 0 0,4-1 0 16,1-1 0-16,5-3 0 0,5-5 0 16,2-2 0-16,-1-17 0 0,19 24 0 0,-19-24 0 15,32 17 0-15,-10-13 0 0,4-2 0 16,3-3 0-16,1-3 0 0,4 2 0 0,-1-3 0 16,-4 1 0-16,1 3 0 0,-6 1 0 0,-3 1 0 15,-21-1 0-15,28 10 0 0,-28-10 0 0,12 21 0 16,-12-21 0-16,3 28 0 0,-6-10 0 15,-2 2 0-15,-4 3 0 0,-3 4 0 0,-2 2 0 16,-2-1 0-16,-4 1 0 0,1-3 0 0,2 0 0 16,0-7 0-16,5-1 0 0,12-18 0 0,-17 20 0 15,17-20 0-15,0 0-25 0,0 0-126 0,15-17-459 16,-21-12 23-16,22 8-18 0</inkml:trace>
  <inkml:trace contextRef="#ctx0" brushRef="#br0" timeOffset="77278.4446">13825 11691 1938 0,'-4'25'109'0,"4"-25"-109"0,0 0 0 0,0 0 0 16,0 0 0-16,12-18 0 0,-12 18 0 0,23-15 0 16,-3 2 0-16,2-1 0 0,6-2 0 15,2-2 0-15,2 2 0 0,0-1 0 0,0 3 0 16,0 3 0-16,-3 3 0 0,-1 4 0 15,-3 4 0-15,-3 2 0 0,-1 3 0 0,-21-5 0 16,30 15 0-16,-30-15 0 0,19 15 0 0,-19-15 0 16,7 17 0-16,-7-17 0 0,-1 17 0 0,1-17 0 15,-11 21 0-15,11-21 0 0,-23 28 0 16,23-28 0-16,-33 30 0 0,15-14 0 0,-1-1 0 16,0 2 0-16,2 1 0 0,2 2 0 0,1-2 0 15,4-1 0-15,10-17 0 0,-10 25 0 0,10-25 0 16,1 21 0-16,-1-21 0 0,14 17 0 0,-14-17 0 15,27 12 0-15,-10-9 0 0,3-1 0 0,1-2 0 16,3-2 0-16,2 1 0 0,-1-1 0 0,0 1 0 16,-2-1 0-16,-1 2 0 0,-5 2 0 15,-17-2 0-15,26 7 0 0,-26-7 0 16,13 17 0-16,-13-17 0 0,4 25 0 0,-2-8 0 16,-6 2 0-16,-1 3 0 0,-3 2 0 0,-3 3 0 15,-1 0 0-15,-4 0 0 0,1 1 0 0,-2 0 0 16,2-3 0-16,2-3 0 0,3-2 0 0,10-20 0 15,-11 24 0-15,11-24 0 0,0 0 0 0,0 0-37 16,20 15-346-16,-32-44-161 0,30 17-108 16,-16-17 222-16</inkml:trace>
  <inkml:trace contextRef="#ctx0" brushRef="#br0" timeOffset="77451.4566">14286 11657 1931 0,'-28'-16'116'0,"28"16"-116"0,0 0 0 16,0 0 0-16,11-17 0 0,-11 17 0 0,29-21 0 15,-5 6 0-15,4-2 0 0,6-1 0 0,3-1 0 16,-3-2 0-16,2 5 0 0,-6-3 0 0,7 11 0 16,-18-30-375-16,28 39-311 0,-24-14 6 0,8 11 375 15</inkml:trace>
  <inkml:trace contextRef="#ctx0" brushRef="#br0" timeOffset="77696.7931">14698 11881 2047 0,'0'0'0'0,"-1"-21"0"16,1 21 0-16,0 0 0 0,0 0 0 0,0 0-27 15,-21-21-53-15,38 45-327 0,-17-24-228 16,0 0 31-16,0 0 311 0</inkml:trace>
  <inkml:trace contextRef="#ctx0" brushRef="#br0" timeOffset="78012.6746">15317 11568 1838 0,'-27'-11'104'16,"27"11"-47"-16,-24 1-16 0,24-1-34 0,-26 10-7 0,26-10 0 15,-29 20 0-15,29-20 0 0,-32 33 0 0,17-13 0 16,-1 3 0-16,1 4 0 0,2 0 0 16,2 0 0-16,1 2 0 0,5-2 0 0,2 0 0 15,1-2 0-15,6-3 0 0,5-2 0 0,-9-20 0 16,29 28 0-16,-9-17 0 0,4-5 0 0,1-2 0 16,3-3 0-16,1-3 0 0,-1-3 0 15,0-3 0-15,-2-2 0 0,0 0 0 0,-2-6 0 16,0 3 0-16,-5-6 0 0,8 11-105 15,-33-26-461-15,35 27-30 0,-23-19-25 0</inkml:trace>
  <inkml:trace contextRef="#ctx0" brushRef="#br0" timeOffset="78186.3224">15355 11534 2047 0,'0'0'0'15,"-24"37"0"-15,4-11 0 0,2 5 0 0,3 5 0 16,-1 2 0-16,0 3 0 0,2 0 0 0,3 1 0 16,0 1 0-16,4-1 0 0,2-2 0 0,2-3 0 15,2-1 0-15,2-5 0 0,3-2 0 0,-2-6 0 16,8 1 0-16,-10-24-67 0,29 36-536 0,-29-36-51 16,0 0-13-16</inkml:trace>
  <inkml:trace contextRef="#ctx0" brushRef="#br0" timeOffset="78764.7808">15717 11882 1088 0,'21'32'462'0,"-30"-51"-85"16,9 19-308-16,0 0-26 15,0 0-35-15,0 0-8 0,0 0 0 0,0 0 0 16,0 0 0 0,24-14 0-16,-24 14 0 0,31-11 0 0,-9 4 0 15,1 1 0-15,5 0 0 0,-3 0 0 0,3 2 0 16,1-1 0-16,-3 0 0 0,1 3 0 0,-4 1 0 16,-1 1 0-16,-3 1 0 0,-2 0 0 0,0 0 0 15,-17-1 0-15,28 3 0 0,-28-3 0 0,21 0 0 16,-21 0 0-16,0 0 0 0,19 2 0 15,-19-2 0-15,0 0-64 0,-17-19-442 16,17 19-126-16,0 0-25 0,0 0 470 0</inkml:trace>
  <inkml:trace contextRef="#ctx0" brushRef="#br0" timeOffset="114791.4218">16746 11720 1824 0,'0'0'62'0,"0"0"-21"15,0 0-15-15,0 0-9 0,-9-22-2 0,9 22 1 16,23-34 6-16,-3 13-7 0,5-7-6 0,8-2-9 15,4-6 0-15,5 0 0 0,4 0 0 0,-2 1 0 16,2 3 0 0,-2 6 0-16,-2 4 0 0,-6 6 0 0,-7 5 0 0,-4 7 0 0,-8 2 0 0,-17 2 0 15,18 15 0-15,-18-15 0 0,0 34 0 16,-7-9 0-16,-6 5 0 0,-1 4 0 0,-7 3 0 16,-1-1 0-16,-5 3 0 0,0-1 0 0,-3 1 0 15,2-3 0-15,3-4 0 0,3-5 0 0,6-6 0 16,16-21 0-16,-13 23 0 0,13-23 0 0,0 0 0 15,24 1 0-15,-3-9 0 0,8-4 0 0,5-3 0 16,4-3 0-16,2 0 0 0,-1 0 0 16,1 1 0-16,-2 1 0 0,-3 6 0 0,-4 3 0 15,-4 5 0-15,-4 2 0 0,-23 0 0 0,27 12 0 16,-27-12 0-16,12 28 0 0,-12-8 0 0,-3 4 0 16,-8 7 0-16,-4 4 0 0,-6 1 0 0,-4 4 0 15,-3 0 0-15,-1 1 0 0,1 0 0 0,0-6 0 16,2-2 0-16,4-5 0 15,4-7 0-15,5-4 0 0,13-17 0 0,0 0 0 16,-9 18-29-16,6-36-135 0,30 17-490 0,-19-20 24 16,10 2 61-16</inkml:trace>
  <inkml:trace contextRef="#ctx0" brushRef="#br0" timeOffset="115088.2613">17694 11524 2010 0,'0'0'24'0,"0"0"-19"0,-17 9 3 16,17-9-8-16,0 0 0 0,-18 7 0 0,18-7 0 15,0 0 0-15,-12 22 0 0,12-22 0 0,-7 29 0 16,3-11 0-16,3 2 0 0,0 3 0 0,1 1 0 16,2 3 0-16,2 1 0 0,0 1 0 15,3 1 0-15,-3-2 0 0,4 0 0 0,-1-4 0 16,4-2 0-16,0-4 0 0,-11-18 0 0,30 28 0 15,-11-20 0-15,2-3 0 0,3-4 0 16,2-7 0-16,4-4 0 0,4-6 0 0,2-9 0 0,5-2 0 16,1-6 0-16,5-2 0 0,1-3 0 0,-1 2 0 15,-3-3-4-15,-3 4-35 16,-9-3-24-16,7 16-54 0,-31-34-162 0,21 33-347 16,-14-9 15-16,-3 3 304 0</inkml:trace>
  <inkml:trace contextRef="#ctx0" brushRef="#br0" timeOffset="115244.5184">18135 11465 1753 0,'-22'40'114'0,"-25"-11"-51"16,11 8-1-16,-2 0-25 0,5 2-19 0,3 3-18 16,2-1 0-16,6 1 0 0,3-1 0 15,4 1 0-15,5-2 0 0,6-1 0 0,2-1 0 16,7-3 0-16,5-5 0 0,6-2 0 16,3-4 0-16,7-5 0 0,2-3 0 0,8 2-35 0,-36-18-539 15,59 16-118-15,-25-23 44 0</inkml:trace>
  <inkml:trace contextRef="#ctx0" brushRef="#br0" timeOffset="115406.5036">18293 11880 2047 0,'0'0'0'0,"-36"-5"0"0,16 12 0 0,20-7 0 16,-28 11 0-16,28-11 0 0,0 0 0 0,0 0 0 15,0 0 0-15,0 0 0 0,0 0-126 16,27-12-547-16,-10-5-11 0,13 4 121 0</inkml:trace>
  <inkml:trace contextRef="#ctx0" brushRef="#br0" timeOffset="115812.6905">18901 11352 1891 0,'0'0'48'0,"0"0"-31"0,0 0-1 0,0 0-2 15,0 0 0-15,0 0 0 0,0 0 1 0,0 0 1 16,14 20-14-16,-14-20-2 0,-1 25 0 0,-1-7 0 16,-7 6 0-16,1 4 0 0,-7 5 0 15,0 3 0-15,-3 5 0 0,-4 3 0 0,0 2 0 16,1 3 0-16,-4 2 0 0,5 1 0 0,0 1 0 15,4-1 0-15,4-4 0 0,4-6 0 16,4-6 0-16,4-3 0 0,6-7 0 0,5-4 0 16,4-5 0-16,4-7 0 0,5-5 0 0,2-7 0 15,6-5 0-15,-1-5 0 0,4-7 0 0,-1-4 0 16,-1-3 0-16,-1 1 0 0,-7-2 0 16,-5 3 0-16,-9 1 0 0,-6 1 0 0,-4 3 0 15,-5 2 0-15,-3 0 0 0,7 17 0 0,-26-29 0 16,9 16 0-16,-2 1 0 0,-3 1 0 0,-2 0 0 15,-1 1 0-15,2 3 0 0,0 0 0 0,5 4 0 16,18 3 0-16,-27 0 0 0,27 0 0 0,0 0 0 16,-18 8 0-16,18-8-90 0,0 0-382 15,0 0-169-15,0 0 6 0,36-12 427 0</inkml:trace>
  <inkml:trace contextRef="#ctx0" brushRef="#br0" timeOffset="116172.0986">19286 11022 1927 0,'0'0'56'0,"0"0"-10"0,27-12-28 0,-27 12-18 15,32 3 0-15,-14 1 0 0,-18-4 0 0,34 26 0 16,-15-4 0-16,1 8 0 0,-1 8 0 0,2 5 0 16,-2 5 0-16,0 4 0 0,-1 5 0 0,-6 5 0 15,-1 1 0-15,-2 1 0 0,-5 0 0 16,-1-3 0-16,-4 1 0 0,-4-1 0 0,-6-2 0 15,-3-2 0-15,-3-4 0 0,-2-4 0 0,-3-6 0 16,0-4 0-16,2-8 0 0,-1-6 0 16,5-2 0-16,-1-11 0 0,17-12 0 0,-39 3-527 15,39-3-152-15,-11-21 42 0</inkml:trace>
  <inkml:trace contextRef="#ctx0" brushRef="#br0" timeOffset="117531.5447">1164 13676 1058 0,'-9'-26'193'0,"29"24"-67"0,-23-28 16 15,25 32 49-15,-24-24-111 0,2 22-30 0,4-32-8 16,-4 32-12-16,3-34-1 0,-3 34-7 0,1-33-5 16,-1 33-6-16,-2-27 1 0,2 27-3 0,-8-17 2 15,8 17-2-15,0 0-3 0,-19-2 0 0,19 2-3 16,-24 12-3-16,24-12 0 0,-31 32 0 0,13-8 0 15,-2 1 0-15,0 5 0 0,0 4 0 16,0 4 0-16,-1 3 0 0,0 2 0 0,2 2 0 16,1 2 0-16,4 2 0 0,6-1 0 0,2 3 0 15,6-4 0-15,3 0 0 0,7-4 0 0,3-6 0 16,9-6 0-16,5-6 0 0,6-8 0 16,6-8 0-16,3-8 0 0,6-8 0 0,3-10 0 15,5-9 0-15,0-11 0 0,1-7 0 0,0-8 0 16,-3-5 0-16,-6-6 0 0,-3 0 0 15,-7 1 0-15,-5 4 0 0,-11 7 0 0,-5 2 0 16,-10 2 0-16,-6 4 0 0,-6 5 0 0,-7 4 0 16,-7 4 0-16,-7 2 0 0,-5 6 0 0,-6 3 0 15,-4 5 0-15,-4 8 0 0,-3 6 0 0,-2 9 0 16,-2 8 0-16,2 6 0 0,0 6 0 0,5 5 0 16,6-2 0-16,7 5 0 0,6-4 0 0,9 0 0 15,10-2 0-15,7-4 0 16,11-3 0-16,7-7 0 0,10-3 0 0,8-6 0 15,9-4 0-15,9-6 0 0,7-4 0 0,3-7 0 16,10 2 0-16,-6-12 0 0,27 26-497 0,-30-26-176 16,9 15 17-16,-14-4 436 0</inkml:trace>
  <inkml:trace contextRef="#ctx0" brushRef="#br0" timeOffset="118422.1981">2248 13899 1551 0,'-29'-15'139'0,"29"15"-73"0,0 0-14 16,0 0-17-16,-7-17 0 0,7 17-6 0,0 0-7 15,0 0-2-15,0 0-6 0,0 0-5 16,0 0-3-16,0 0-4 0,0 18 0 0,0-18 4 16,0 25-3-16,0-25-12 0,1 30 29 0,0-10-27 15,1-1 30-15,0 5-9 0,-1 2-6 0,-1 0-1 16,0 2-7-16,1 1 0 0,-1-1 0 0,0-3 0 16,0 1 0-16,0-4 0 0,2-4 0 0,-1-1 0 15,-1-17 0-15,0 0 0 0,6 20 0 16,-6-20 0-16,0 0 0 0,0 0 0 15,0 0 0-15,0 0 0 0,16-26 0 0,-13 9 0 16,0-6 0-16,-1-4 0 0,1-3 0 0,-3 0 0 16,1-2 0-16,0 1 0 0,-2-2 0 0,1-1 0 15,-3 0 0-15,2-1 0 0,0-2 0 0,1-1 0 16,1 2 0-16,3 1 0 0,2 5 0 0,2 2 0 16,3 6 0-16,3 3 0 0,-14 19 0 0,30-26 0 15,-30 26 0-15,33-17 0 0,-15 13 0 16,2 1 0-16,0 2 0 0,1 2 0 0,0 2 0 15,-3 0 0-15,-1 4 0 0,-17-7 0 16,29 16 0-16,-29-16 0 0,22 22 0 0,-22-22 0 16,15 24 0-16,-15-24 0 0,6 26 0 0,-6-26 0 15,-1 25 0-15,1-25 0 0,-7 27 0 0,7-27 0 16,-12 24 0-16,12-24 0 0,-13 23 0 16,13-23 0-16,-12 18 0 0,12-18 0 0,0 0 0 15,-12 23 0-15,12-23 0 0,0 0 0 0,2 19 0 16,-2-19 0-16,0 0 0 0,0 0 0 0,21 13 0 15,-21-13 0-15,19 0 0 0,-19 0 0 0,24-3 0 16,-24 3 0-16,27-9 0 0,-27 9 0 0,29-6 0 16,-29 6 0-16,27 0 0 0,-27 0 0 0,21 2 0 15,-21-2 0-15,0 0 0 16,0 0 0-16,13 21 0 0,-13-21 0 0,-5 18 0 16,5-18 0-16,-15 26 0 0,0-8 0 0,-3 3 0 15,-3 4 0-15,-4 3 0 0,-2 1 0 0,-1 0 0 16,1-3 0-16,4-1 0 0,2-6 0 0,5-2 0 15,16-17 0-15,-18 20-2 0,18-20-57 0,0 0-34 16,0-23-139-16,20 19-400 0,-8-21 29 0,15 2 178 16</inkml:trace>
  <inkml:trace contextRef="#ctx0" brushRef="#br0" timeOffset="118609.7036">3005 13598 1965 0,'0'0'47'16,"0"0"-18"-16,-21 7-23 0,21-7-6 0,0 0 0 16,-22 26 0-16,14-9 0 0,-1 5 0 0,2 2 0 15,0 4 0-15,1 2 0 0,-1 6 0 0,3 0 0 16,0 3 0-16,3 0 0 0,1-3 0 0,1-3-9 16,5-1-28-16,-4-11-60 0,28 21-338 0,-30-42-188 15,25 33-13-15,-25-33 427 0</inkml:trace>
  <inkml:trace contextRef="#ctx0" brushRef="#br0" timeOffset="118984.7052">3462 13579 1795 0,'-22'9'77'0,"22"-9"-25"0,-25 13-9 16,25-13-4-16,-25 19-12 0,25-19-13 0,-25 29-14 16,11-12 0-16,3 5 0 0,-1 1 0 15,3 3 0-15,1 2 0 0,0 2 0 0,2 3 0 0,0-2 0 16,3 3 0-16,2-4 0 16,3 0 0-16,4-4 0 0,2-8 0 0,3-1 0 15,-11-17 0-15,28 22 0 0,-11-14 0 0,1-3 0 16,0-5 0-16,-1-3 0 0,1-3 0 0,-1-3 0 15,-17 9 0-15,32-23 0 0,-32 23 0 0,22-24 0 16,-22 24 0-16,13-25 0 0,-13 25 0 0,6-23 0 16,-6 23 0-16,-1-22 0 0,1 22 0 0,-2-20 0 15,2 20 0-15,0 0 0 0,0 0 0 16,0 0 0-16,0 0 0 0,0 0 0 0,0 0 0 16,0 0 0-16,0 0 0 0,7 34 0 0,-7-34-88 15,17 52-149-15,-17-52-402 0,3 35 6 0,-3-35 184 16</inkml:trace>
  <inkml:trace contextRef="#ctx0" brushRef="#br0" timeOffset="119328.5121">4307 13361 2047 0,'0'0'0'0,"0"0"0"15,0 0 0-15,0 0 0 0,0 0 0 0,27-11 0 16,-27 11 0-16,30-11 0 0,-9 3 0 0,3-2 0 16,4-4 0-16,3 2 0 0,0-4 0 0,3 3 0 15,-1-1 0-15,4 3-58 0,-7-6-22 16,15 25-99-16,-45-8-444 0,43-11 15 0,-21 7 110 16</inkml:trace>
  <inkml:trace contextRef="#ctx0" brushRef="#br0" timeOffset="119484.7755">4395 13678 2047 0,'-18'24'0'0,"1"-7"0"0,17-17 0 0,0 0 0 15,0 0 0-15,0 0 0 0,34-12 0 0,-5-7 0 16,7-6 0-16,7-4 0 0,5-4 0 16,8 1 0-16,-1-5 0 0,11 14 0 0,-28-17-666 15,32 17-49-15,-12-7 50 0</inkml:trace>
  <inkml:trace contextRef="#ctx0" brushRef="#br0" timeOffset="122971.5033">5606 13241 1946 0,'23'-24'78'0,"-23"24"-63"15,0 0-12-15,0 0-1 0,1-17-1 0,-1 17 1 16,0 0-2-16,0 0 0 0,0 0 0 15,0 0 0-15,20-14 0 0,-20 14 0 0,0 0 0 16,25-7 0-16,-25 7 0 0,30-13 0 0,-13 7 0 16,1-1 0-16,0 0 0 0,-1 1 0 0,-17 6 0 15,28-6 0-15,-28 6 0 0,20 1 0 16,-20-1 0-16,0 0 0 0,9 28 0 0,-10-11 0 16,-3 4 0-16,-4 6 0 0,-3 1 0 0,-6 5 0 15,-1 0 0-15,-4 4 0 0,-3-3 0 0,1-1 0 16,0-2 0-16,1-4 0 0,3-4 0 0,3-3 0 15,17-20 0-15,-25 25 0 0,25-25 0 0,0 0 0 16,0 0 0-16,0 0 0 0,0 0 0 16,19 1 0-16,3-9 0 0,6-3 0 15,6-2 0-15,5-2 0 0,2 1 0 0,3-3 0 16,-1 2 0-16,-1 1 0 0,-3 0 0 0,0 5 0 16,-4-2 0-16,4 11-85 0,-22-30-201 0,22 33-362 15,-19-15 44-15,8 7 181 0</inkml:trace>
  <inkml:trace contextRef="#ctx0" brushRef="#br0" timeOffset="123205.8901">6397 13071 2047 0,'0'0'0'0,"0"0"0"0,0 0 0 15,0 0 0-15,0 0 0 0,0 0 0 0,0 0 0 16,0 0 0-16,-4 22 0 0,4-22 0 15,-9 31 0-15,5-7 0 0,-5 9 0 0,2 4 0 16,-2 7 0-16,-1 6 0 0,1 4 0 0,-2-1 0 16,4 2 0-16,-1-7 0 0,6-3 0 0,2-9 0 15,8 0-33-15,-3-16-74 0,33 11-403 0,-38-31-123 16,47 21 30-16,-16-20 443 0</inkml:trace>
  <inkml:trace contextRef="#ctx0" brushRef="#br0" timeOffset="123738.176">7279 13036 1247 0,'0'-28'291'0,"0"28"-225"0,2-29 3 16,-2 29 5-16,-5-22-3 0,5 22-23 0,0 0-17 16,-26-18-10-16,9 13-5 0,0 6-3 15,-5 3-1-15,-1 3 4 0,-4 3 4 16,2 6 7-16,-4 2-2 0,1 5-25 0,-5 3 0 16,3 1 0-16,-1 2 0 0,3 1 0 0,5 1 0 15,4-1 0-15,2-2 0 0,3-2 0 0,4-2 0 16,6 1 0-16,2-5 0 0,6-1 0 0,-4-19 0 15,22 29 0-15,-4-18 0 0,4-2 0 0,5-4 0 16,4-4 0-16,5-2 0 0,-1-4 0 16,3 0 0-16,-3 0 0 0,-1 3 0 0,-4 2 0 15,-3 1 0-15,-4 3 0 0,-6-1 0 0,-17-3 0 16,22 18 0-16,-22-18 0 0,9 27 0 0,-9-10 0 16,-5 1 0-16,-5 4 0 0,-3 2 0 0,-4 0 0 15,-3 2 0-15,-3-2 0 0,0-1 0 0,-1 0 0 16,2-6 0-16,2-3 0 0,2-4 0 0,18-10 0 15,-28 5 0-15,28-5 0 16,-21-10 0-16,21 10 0 0,-9-31 0 0,8 5 0 16,4-5 0-16,4-7 0 0,7-4 0 0,3-4 0 15,4-5 0-15,3 3 0 0,1-1 0 0,3 3 0 16,-1 5 0-16,0 3 0 0,-2 7 0 0,-1 5 0 16,-3 5 0-16,-1 3 0 0,1 5-10 0,-8-4-73 15,17 29-173-15,-30-12-378 0,25-13 17 16,-25 13 171-16</inkml:trace>
  <inkml:trace contextRef="#ctx0" brushRef="#br0" timeOffset="123925.7581">7660 13204 2047 0,'-47'4'0'0,"47"-4"0"0,0 0 0 0,-21 2 0 15,21-2 0-15,0 0 0 0,-22-2 0 0,22 2 0 16,0 0 0-16,0 0 0 0,-19-20-12 0,19 20-263 16,0 0-412-16,25-2 60 0,-25 2 182 0</inkml:trace>
  <inkml:trace contextRef="#ctx0" brushRef="#br0" timeOffset="124206.9521">8014 12887 1973 0,'0'0'45'0,"0"0"-20"15,0 0-21-15,0 0-4 0,0 0 0 0,0 0 0 16,0 0 0-16,-9 22 0 0,9-22 0 0,-4 22 0 16,4-22 0-16,-5 35 0 0,-1-12 0 0,3 0 0 15,-3 1 0-15,4-1 0 0,1-4 0 0,-1-1 0 16,2-18 0-16,8 28 0 0,-8-28 0 15,19 18 0-15,-19-18 0 0,35 10 0 0,-12-10 0 16,4-3 0-16,5-4 0 0,1-4 0 16,3-2 0-16,1-1 0 0,0-1 0 0,0-1 0 15,0 2 0-15,-6-4 0 0,1 2 0 0,-5 0 0 16,3 5-12-16,-12-9-99 0,24 32-305 0,-32-29-226 16,11 13 16-16,-21 4 387 0</inkml:trace>
  <inkml:trace contextRef="#ctx0" brushRef="#br0" timeOffset="124395.2614">8345 12866 2047 0,'-28'22'0'0,"10"-2"0"0,-1 3 0 0,5 3 0 16,-2 4 0-16,0 4 0 0,-1 5 0 0,1 1 0 16,-1 3 0-16,1 1 0 0,2-3 0 0,3-1 0 15,1-6 0-15,5-4 0 0,3-2 0 16,3-8 0-16,5 2 0 0,-6-22 0 0,17 29 0 15,-17-29-258-15,21-6-427 0,-21 6 39 0,35-11 189 16</inkml:trace>
  <inkml:trace contextRef="#ctx0" brushRef="#br1" timeOffset="129004.015">1357 14907 1424 0,'0'0'206'0,"-6"-24"-180"0,6 24-5 0,0 0 1 16,0 0 3-16,0 0 7 0,0 0-6 0,0 0-6 16,0 0-9-16,-10 16-1 0,9 6-12 0,-2 5 7 15,3 4-9-15,-2 7 8 0,1 4-9 0,1 5 13 16,0 4 6-16,1 3-29 0,0 1 27 0,0-2-27 0,3-3 6 16,0-6 14-16,2-4-14 15,0-9-2-15,6 0-35 0,-12-31-50 0,32 44-159 16,-32-44-311-16,18 4-11 0,0 1 317 0</inkml:trace>
  <inkml:trace contextRef="#ctx0" brushRef="#br1" timeOffset="129306.2249">1372 14833 1812 0,'0'0'45'0,"0"0"-15"0,0 0-10 16,0 0-4-16,0 0 3 0,26-21-1 0,-3 10-2 15,3 2-6-15,6-2 0 0,3 0-4 0,4-1 4 16,3 0 0-16,1 2 0 0,3 3-3 0,-2 5-2 16,-3 3-5-16,-3 2 1 15,-5 6 1-15,-7 5-2 0,-5 4 0 0,-6 8 0 16,-7 4 0-16,-5 8 0 0,-9 5 0 0,-7 7 0 16,-6 3 0-16,-9 6 0 0,-5 4 0 0,-6 4 0 15,-5 0 0-15,-2-1 0 0,-1-2 0 0,1-6 0 16,2-6 0-16,5-7 0 0,6-10 0 0,9-9 0 15,3-9 0-15,21-17-27 0,-19 7-11 0,19-7-33 16,-3-29-74-16,36 17-465 0,-22-18-31 16,12-1 127-16</inkml:trace>
  <inkml:trace contextRef="#ctx0" brushRef="#br1" timeOffset="129684.7297">2062 15179 1860 0,'0'0'24'0,"0"0"-8"0,0 0 2 16,31-11 3-16,-13 11-1 0,4 0-4 0,2 0-6 15,2 1 3-15,0-1-6 0,4 0 1 0,-1 1-1 16,0 1 0-16,-1-2 0 0,-4 1 0 15,-1-2-2-15,-1 1-4 0,-2-4-1 0,-3 0 0 16,-17 4 0-16,23-11 0 0,-23 11 0 0,0 0 0 16,13-24 0-16,-13 24 0 0,-1-26 0 0,1 26 0 15,-10-33 0-15,10 33 0 0,-17-31 0 0,17 31 0 16,-24-23 0-16,24 23 0 0,-28-15 0 0,11 11 0 16,17 4 0-16,-33-2 0 0,16 4 0 15,-1 6 0-15,1 4 0 0,17-12 0 0,-33 34 0 16,18-11 0-16,0 4 0 0,1 2 0 0,3 4 0 15,3-3 0-15,3 1 0 0,5-5 0 0,2-2 0 16,6-3 0-16,3-3 0 0,-11-18 0 0,35 23 0 16,-10-17 0-16,2-6 0 0,6 0 0 0,0-11-84 15,13 22-103-15,-24-28-440 0,20 12-36 16,-7-7 178-16</inkml:trace>
  <inkml:trace contextRef="#ctx0" brushRef="#br1" timeOffset="130044.1331">2905 15043 1732 0,'0'0'58'0,"7"-17"-30"0,-7 17-6 0,0 0-4 16,0 0 1-16,0 0-5 0,17 10-5 0,-17-10-2 15,2 29-5-15,-2-10 5 0,-2 3-5 0,2 5 6 16,-1 2-5-16,1 2-10 0,-1 0 37 16,3 1-30-16,0 0 31 0,0-1-9 0,2-3-13 15,2-5 9-15,-6-23-8 0,17 25-5 0,-17-25-5 16,27 6 0-16,-27-6 0 0,32-14 0 0,-13-3 0 16,1-4 0-16,1-6 0 0,0-7 0 15,1-3 0-15,1-3 0 0,1-1 0 0,-2 3 0 0,-1-1 0 16,-2 5 0-16,-3 5 0 0,-4 4 0 0,-4 4 0 15,-8 21 0-15,9-27 0 16,-9 27 0-16,0 0-18 0,-6-18-54 0,13 38-149 16,-7-20-444-16,0 0 16 0,-19 15 228 0</inkml:trace>
  <inkml:trace contextRef="#ctx0" brushRef="#br1" timeOffset="130528.5444">3642 14924 1785 0,'0'0'81'16,"0"0"-28"-16,10 18-9 0,-10-18-12 0,1 22-8 16,-1-6-11-16,-2 4-1 0,-1 0-9 0,-2 3-3 15,0 0 0-15,2 2 0 0,-3-1 0 0,2-1 0 16,0 0 0-16,1-4 0 0,3-19 0 16,-2 29 0-16,2-29 0 0,0 0 0 15,10 17 0-15,-10-17 0 0,17 2 0 0,-17-2 0 16,25-8 0-16,-25 8 0 0,30-24 0 0,-30 24 0 15,29-32 0-15,-15 15 0 0,-1-1 0 0,-2 1 0 16,-11 17 0-16,17-26 0 0,-17 26 0 0,10-20 0 16,-10 20 0-16,0 0 0 0,0 0 0 0,0 0 0 15,0 0 0-15,0 0 0 0,0 0 0 16,0 0 0-16,0 0 0 0,0 0 0 0,0 0 0 16,0 0 0-16,0 0 0 0,18 27 0 0,-18-27 0 15,11 34 0-15,-5-16 0 0,0 0 0 0,4 3 0 16,-3-3 0-16,1 2 0 0,0 0 0 0,0 0 0 15,-3-2 0-15,2 2-22 0,-7-20-60 16,19 37-151-16,-19-37-392 0,0 0-41 16,0 0 248-16</inkml:trace>
  <inkml:trace contextRef="#ctx0" brushRef="#br1" timeOffset="130716.0697">3666 14479 1965 0,'-30'35'27'16,"-10"8"1"-16,6 2-32 0,5-3 20 15,5-2-8-15,9-4-11 0,3-5 5 0,8-5-11 16,4-6-8-16,8-2-27 0,-8-18-61 0,49 7-553 16,-30-9-1-16,11 0 113 0</inkml:trace>
  <inkml:trace contextRef="#ctx0" brushRef="#br1" timeOffset="130950.4952">4389 14939 1875 0,'0'0'33'0,"16"-31"-13"0,-6 13-6 16,4-4 2-16,0 0-10 0,2 4-4 0,-1-1-17 15,-15 19-22-15,22-35-73 0,5 47-200 0,-27-12-322 16,0 0-1-16,24-9 405 0</inkml:trace>
  <inkml:trace contextRef="#ctx0" brushRef="#br1" timeOffset="131122.296">4369 15111 2028 0,'-48'15'19'0,"48"-15"-19"0,-21 15 0 16,21-15 0-16,0 0 0 0,0 0 0 0,0 0 0 16,21-3 0-16,-21 3 0 0,32-14 0 0,-8 6 0 15,2-5 0-15,7 2 0 0,0-7 0 0,10 9-75 16,-23-27-419-16,33 21-179 0,-8-8 1 0,8-1 540 15</inkml:trace>
  <inkml:trace contextRef="#ctx0" brushRef="#br1" timeOffset="132216.091">5508 14266 1679 0,'0'0'31'0,"3"-24"-10"0,-3 24 1 16,-23-13 6-16,23 13 4 0,-27 3 0 0,27-3-11 16,-31 13-9-16,11 2-1 0,-2 3-6 0,2 5 11 15,-2 1 2-15,4 5 8 0,-3 4-3 0,5 4 5 16,-3 4-11-16,3 5-11 0,0 1 13 0,1 4-19 16,4 0 0-16,3-1 0 0,4-3 0 0,3-3 0 15,4-5 0-15,4-4 0 0,5-6 0 16,5-5 0-16,5-5 0 0,6-7 0 0,3-7 0 15,8-7 0-15,4-9 0 0,4-8 0 16,3-9 0-16,4-7 0 0,-1-7 0 0,2-6 0 16,-1-6 0-16,-7-1 0 0,-3-1 0 0,-8 0 0 15,-7 4 0-15,-5 2 0 0,-9 5 0 0,-6 4 0 16,-7 2 0-16,-4 8 0 0,-8-1 0 0,-3 4 0 16,-6 4 0-16,-4 4 0 0,-3 3 0 15,-4 3 0-15,-5 6 0 0,-3 4 0 0,1 7 0 16,-1 5 0-16,2 5 0 0,3 7 0 0,2 4 0 15,5 5 0-15,2 4 0 0,6 1 0 0,6 1 0 16,5-2 0-16,7-1 0 0,3-3 0 0,7-4 0 16,5-2 0-16,5-2 0 0,5-5 0 0,5-3 0 15,3-6 0-15,6-2 0 0,2-6 0 16,8-3 0-16,-4-13-49 0,29 22-440 16,-29-26-198-16,13 12 52 0,-4-6 449 0</inkml:trace>
  <inkml:trace contextRef="#ctx0" brushRef="#br1" timeOffset="133028.6226">6093 14741 1774 0,'0'0'59'0,"0"0"-25"0,0 0-4 16,0 0-3-16,0 0 1 0,0 0-4 0,0 0-1 15,0 0-8-15,0 0 0 0,0 0-6 0,15 19 0 16,-15-19-9-16,10 28 0 0,-8-11 0 0,1 5 0 15,-3 2 0-15,-1 3 0 16,-3 2 0-16,0 2 0 0,-2 2 0 0,-1-1 0 16,0 0 0-16,-1-4 0 0,4-3 0 0,-1-3 0 15,1-4 0-15,4-18 0 0,-4 23 0 0,4-23 0 16,0 0 0-16,0 0 0 0,0 0 0 0,20-15 0 16,-20 15 0-16,16-35 0 0,-8 11 0 0,2-4 0 15,0-1 0-15,-1-2 0 0,1-1 0 16,-3 1 0-16,-1-2 0 0,1 0 0 0,-4 0 0 15,0 1 0-15,-1 0 0 0,-1 3 0 0,2 1 0 16,-2 3 0-16,1 5 0 0,-2 20 0 0,8-24 0 16,-8 24 0-16,0 0 0 0,0 0 0 0,0 0 0 15,19-6 0-15,-19 6 0 0,0 0 0 16,21 16 0-16,-21-16 0 0,18 15 0 0,-18-15 0 16,18 16 0-16,-18-16 0 0,22 15 0 15,-22-15 0-15,25 11 0 0,-25-11 0 0,24 9 0 16,-24-9 0-16,25 11 0 0,-25-11 0 0,22 11 0 15,-22-11 0-15,0 0 0 0,20 16 0 0,-20-16 0 16,0 0 0-16,5 17 0 0,-5-17 0 0,0 0 0 16,-14 23 0-16,14-23 0 0,-22 20 0 0,22-20 0 15,-30 24 0-15,30-24 0 0,-33 28 0 0,33-28 0 16,-29 28 0-16,29-28 0 0,-22 19 0 16,22-19 0-16,0 0 0 0,0 0 0 0,0 0 0 15,0 0 0-15,0 0 0 0,0 0 0 16,0 0 0-16,28-9 0 0,-28 9 0 0,34-20 0 15,-15 11 0-15,2 0 0 0,0 2 0 0,-2 3 0 16,-19 4 0-16,31-2 0 0,-31 2 0 0,20 10 0 16,-20-10 0-16,10 19 0 0,-10-19 0 15,0 28 0-15,-2-11 0 0,2-17 0 0,-15 35 0 16,4-16 0-16,-2-1 0 0,-2 3 0 0,-1-1 0 16,-1 0 0-16,2-1 0 0,-1-2 0 0,16-17 0 15,-23 27 0-15,23-27 0 0,0 0 0 0,0 0 0 16,0 0 0-16,0 0 0 0,0 0 0 0,0 0-9 15,31-26-78-15,-27-14-155 0,27 26-372 16,-12-17-34-16,6 4 202 0</inkml:trace>
  <inkml:trace contextRef="#ctx0" brushRef="#br1" timeOffset="133201.9417">6677 14644 1894 0,'-9'18'57'0,"9"-18"-26"0,-15 25-11 0,15-25-1 15,-16 33-7-15,9-12 0 0,0 2-10 16,-1 2-2-16,2 2 0 0,0 1 0 0,1 2 0 16,2-1 0-16,2 1 0 0,-1-3 0 0,4-2-12 15,0-7-18-15,8 7-47 0,-10-25-124 16,0 0-439-16,25 9-16 0,-6-11 226 0</inkml:trace>
  <inkml:trace contextRef="#ctx0" brushRef="#br1" timeOffset="133566.1715">7058 14645 1924 0,'-46'14'87'0,"46"-14"-51"16,-28 11-36-16,28-11 0 0,-29 14 0 15,29-14 0-15,-29 23 0 0,14-6 0 0,0 2 0 16,2 2 0-16,-2 0 0 0,4 2 0 0,1 0 0 15,2 1 0-15,3 0 0 0,4-2 0 0,1-2 0 16,3 0 0-16,1-4 0 0,-4-16 0 0,17 28 0 16,-17-28 0-16,22 18 0 0,-22-18 0 0,27 9 0 15,-27-9 0-15,28 1 0 0,-28-1 0 16,28-10 0-16,-28 10 0 0,28-20 0 16,-28 20 0-16,24-27 0 0,-24 27 0 0,17-28 0 15,-17 28 0-15,10-24 0 0,-10 24 0 0,4-18 0 16,-4 18 0-16,0 0 0 0,0 0 0 0,0 0 0 15,0 0 0-15,0 0 0 0,0 0 0 0,0 0 0 16,-8 32 0-16,6-13 0 0,0 1 0 0,0 3 0 16,1-3 0-16,4 0 0 0,-3-20 0 15,13 51-230-15,-31-46-382 0,31 12-15 0,-13-17 50 16</inkml:trace>
  <inkml:trace contextRef="#ctx0" brushRef="#br1" timeOffset="133902.6554">7603 14444 1769 0,'0'0'278'0,"-16"19"-278"0,16-19 0 0,0 0 0 15,0 0 0-15,0 0 0 0,27 13 0 16,-27-13 0-16,27 5 0 0,-10-9 0 0,5 1 0 15,2-5 0-15,4-1 0 0,0-1 0 0,3-1 0 16,0-4 0-16,10 15-142 0,-41 0-536 0,55-21 18 16,-21 8 94-16</inkml:trace>
  <inkml:trace contextRef="#ctx0" brushRef="#br1" timeOffset="134357.2371">8590 14046 1742 0,'0'0'65'15,"10"-28"-14"-15,-10 28-13 0,11-18-5 0,-11 18 4 16,0 0-4-16,0 0 0 0,0 0-18 16,0 19-15-16,-5 0 0 0,-1 8 0 0,-1 7 0 15,-4 5 0-15,1 5 0 0,-3 5 0 0,-1 3 0 16,2 1 0-16,0 1 0 0,2-2 0 0,4-2 0 16,4-5 0-16,6-7 0 0,3-5-40 0,10-3-8 15,-17-30-66-15,58 51-241 0,-32-47-276 0,11-2-10 16,5-2 424-16</inkml:trace>
  <inkml:trace contextRef="#ctx0" brushRef="#br1" timeOffset="134763.5368">9246 13961 1732 0,'-24'12'225'0,"-10"-12"-191"15,3 6-3-15,0 0-7 0,1 6-23 16,2 3-1-16,2 3 0 0,-1 4 0 0,5-1 0 15,1 4 0-15,5-2 0 0,6-3 0 0,2 1 0 16,7-3 0-16,2 0 0 0,7-1 0 16,-8-17 0-16,28 28 0 0,-9-17 0 0,5-4 0 15,4-1 0-15,5-2 0 0,2-3 0 0,2 0 0 16,-1-2 0-16,0 2 0 0,-2 1 0 0,-6 2 0 16,-4 5 0-16,-5 0 0 0,-19-9 0 15,26 28 0-15,-26-28 0 0,8 34 0 0,-9-12 0 16,-5 2 0-16,-4 1 0 0,-2 3 0 0,-4-1 0 15,-3 0 0-15,-4 1 0 0,-4 0 0 0,-1-1 0 16,0-3 0-16,1-2 0 0,4-5 0 0,3-7 0 16,20-10 0-16,-25 7 0 0,25-7 0 0,0 0 0 15,-11-31 0-15,13 11 0 0,2-9 0 16,4-8 0-16,3-4 0 0,2-5 0 16,3-1 0-16,3-4 0 0,2 3 0 0,0 2 0 15,-1 2 0-15,-1 6 0 0,-2 6 0 0,-3 3 0 16,0 8 0-16,-6-1-14 0,-8 22-79 0,1-47-220 15,-1 47-360-15,16-19 42 0,-16 19 309 0</inkml:trace>
  <inkml:trace contextRef="#ctx0" brushRef="#br1" timeOffset="135122.8976">9714 14030 1912 0,'0'0'47'0,"-23"14"-15"0,6-6-7 0,17-8 3 16,-33 20-25-16,33-20-3 0,-33 30 0 16,18-11 0-16,-1 4 0 0,2 0 0 0,2 1 0 15,1 2 0-15,4 1 0 0,1 2 0 0,3 2 0 16,2 1 0-16,1-3 0 0,1 0 0 0,4-5 0 16,4-2 0-16,2-4 0 0,-11-18 0 0,31 21 0 15,-10-19 0-15,2-4 0 0,3-8 0 0,3-5 0 16,0-3 0-16,1-5 0 0,1-2 0 15,-3-2 0-15,-3-4 0 0,-2 1 0 0,-3-4 0 16,-3 1 0-16,-4 2 0 0,-3 0 0 0,-5 5 0 16,-4 2 0-16,-3 1 0 0,-4 0 0 15,-4 1 0-15,-2 0 0 0,-4 2 0 0,-2 3 0 16,-4 0 0-16,0 8 0 0,1 4 0 0,-2 7 0 16,1 5 0-16,2 5 0 0,-2 4 0 0,5 4 0 15,0 0 0-15,7 1 0 0,10-21-32 16,-1 54-206-16,-21-54-276 0,34 20-137 0,-12-20 40 15</inkml:trace>
  <inkml:trace contextRef="#ctx0" brushRef="#br1" timeOffset="135357.2939">10277 14529 2047 0,'17'4'0'0,"-17"-4"0"0,-17 12 0 0,17-12 0 16,-17 21 0-16,7-1 0 0,-4 2 0 0,-1 6 0 15,-3-3-52-15,13 22-147 0,-26-22-461 0,24 7-14 16,-5-6 213-16</inkml:trace>
  <inkml:trace contextRef="#ctx0" brushRef="#br1" timeOffset="135841.6792">11019 13903 1757 0,'-24'-25'66'0,"24"25"-23"0,0 0-2 0,0 0 4 15,0 0-2-15,0 0-13 0,1 19-10 0,-3 4-25 16,-1 7 12-16,2 6-7 0,-3 4 0 0,2 4 0 16,-2 3 0-16,0 1 0 0,1 4 0 0,-1-1 0 15,2 0 0-15,1 0 0 0,1-4 0 0,0-1 0 16,3-4 0-16,1-7 0 0,6-1-15 0,-2-13-68 16,13 14-63-16,-21-35-387 0,13 25-105 15,-13-25 56-15</inkml:trace>
  <inkml:trace contextRef="#ctx0" brushRef="#br1" timeOffset="136169.8461">11014 13834 1775 0,'12'35'268'0,"-12"-35"-264"15,0 0-4-15,-3 21 0 0,3-21 0 0,22 9 0 16,-3-5 0-16,4-2 0 0,5-2 0 0,3-1 0 15,5-1 0-15,3-1 0 0,2 0 0 0,2 0 0 16,-1 1 0-16,2 1 0 0,-2 2 0 16,-4 1 0-16,-1 4 0 0,-4 4 0 15,-4 1 0-15,-5 5 0 0,-3 2 0 0,-5 1 0 16,-5 4 0-16,-8 5 0 0,-1 3 0 0,-7 3 0 16,-6 1 0-16,-6 3 0 0,-5-1 0 0,-5 4 0 15,-5 0 0-15,-3 2 0 0,-2-1 0 0,-5 0 0 16,1 0 0-16,-2-1 0 0,2-1 0 0,3-5 0 15,4-1 0-15,6-9 0 0,4-7 0 0,24-18 0 16,-26 16 0-16,26-16-22 0,-7-22-186 16,37 27-392-16,-28-28-13 0,16 1 10 0</inkml:trace>
  <inkml:trace contextRef="#ctx0" brushRef="#br1" timeOffset="136591.7432">11732 14352 1367 0,'-25'8'467'0,"47"-6"-409"15,-22-2-38-15,0 0-8 0,0 0 4 0,0 0 1 16,17 4 2-16,-17-4-1 0,25 1 1 0,-8-3-1 16,3-4-2-16,6-3-16 0,2-4 0 0,2 0 0 15,3-3 0-15,-1 0 0 0,-2-1 0 0,-4 3 0 16,-4-2 0-16,-22 16 0 0,25-20 0 0,-25 20 0 16,0 0 0-16,0 0 0 0,1-21 0 15,-1 21 0-15,-17-14 0 0,17 14 0 0,-31-14 0 16,10 9 0-16,0 3 0 0,-2 0 0 0,-4 4 0 15,2 2 0-15,-3 2 0 0,1 3 0 0,3 3 0 16,1 4 0-16,1 3 0 0,4 3 0 0,2-1 0 16,5 3 0-16,4 1 0 0,3 2 0 15,4 0 0-15,5-1 0 0,2 0 0 16,4-5 0-16,5 2 0 0,1-6 0 0,7 0 0 16,0-7 0-16,9 7-43 0,-33-17-226 0,56 1-405 15,-31-5 5-15,11 6 278 0</inkml:trace>
  <inkml:trace contextRef="#ctx0" brushRef="#br1" timeOffset="136919.8618">12390 14217 1871 0,'0'0'71'0,"0"0"-27"0,0 0-15 15,0 0-10-15,0 0-10 0,-6 21-5 0,6-21-4 16,10 18 0-16,-10-18 0 0,14 29 0 16,-14-29 0-16,16 34 0 0,-9-16 0 0,0 1 0 15,-1 0 0-15,3-2 0 0,-9-17 0 0,14 26 0 16,-14-26 0-16,20 18 0 0,-20-18 0 0,23 10 0 16,-23-10 0-16,22-2 0 0,-22 2 0 0,23-16 0 15,-23 16 0-15,27-33 0 0,-11 11 0 0,1-3 0 16,0-2 0-16,0 0 0 15,-2-2 0-15,-1 1 0 0,-1 2 0 0,-1 1 0 16,1 2 0-16,-5-4 0 0,2 7 0 0,-4-4-58 16,-6 24-92-16,1-27-392 0,-1 27-125 0,0 0 49 15</inkml:trace>
  <inkml:trace contextRef="#ctx0" brushRef="#br1" timeOffset="137326.1245">13032 14168 1874 0,'0'0'85'0,"0"0"-35"0,0 0-17 0,0 0-28 16,0 0-5-16,0 0 0 0,0 0 0 15,0 0 0-15,-14 22 0 0,14-22 0 0,-11 27 0 16,4-7 0-16,0 1 0 0,0 2 0 0,-1 4 0 15,1-2 0-15,1 0 0 0,1-4 0 0,3-2 0 16,2-19 0-16,-2 24 0 0,2-24 0 0,0 0 0 16,0 0 0-16,22 8 0 0,-22-8 0 0,18-14 0 15,-18 14 0-15,31-35 0 0,-14 9 0 16,2-3 0-16,2-3 0 0,0-1 0 16,-2 3 0-16,1 1 0 0,-3 3 0 0,-4 6 0 15,-1 3 0-15,-12 17 0 0,14-21 0 0,-14 21 0 16,0 0 0-16,0 0 0 0,0 0 0 0,0 0 0 15,8 33 0-15,-10-9 0 0,-1 5 0 0,1 1 0 16,-1 3 0-16,2-2 0 0,0-2 0 0,2-2 0 16,0-6 0-16,7-4 0 0,-8-17 0 15,14 18 0-15,-14-18 0 0,22 9-107 0,-33-36-311 16,29 22-231-16,-11-17 0 0,5-6 426 0</inkml:trace>
  <inkml:trace contextRef="#ctx0" brushRef="#br1" timeOffset="137469.9179">12993 13602 2047 0,'-34'35'0'0,"5"2"0"0,4 3 0 16,5 1 0-16,3 2 0 0,1 0 0 0,7 0 0 16,3-6 0-16,16 4-84 0,-23-17-510 0,36 7-95 15,-6-12 41-15</inkml:trace>
  <inkml:trace contextRef="#ctx0" brushRef="#br1" timeOffset="137719.9432">13748 14038 1967 0,'45'3'80'0,"-45"-3"-80"0,0 0 0 0,26-3 0 16,-26 3 0-16,18-4 0 0,-18 4 0 16,17 1-76-16,-28-21-354 0,11 20-263 0,0 0 42 15,21-7 455-15</inkml:trace>
  <inkml:trace contextRef="#ctx0" brushRef="#br1" timeOffset="137876.9914">13692 14326 2047 0,'0'0'0'0,"-22"18"0"16,22-18 0-16,0 0 0 0,0 0 0 0,0 0 0 16,0 0 0-16,0 0 0 0,21-21 0 0,3 4 0 15,2-8 0-15,4 6 0 0,-6-20-92 0,18 21-597 16,-19-5-1-16,5 8 115 0</inkml:trace>
  <inkml:trace contextRef="#ctx0" brushRef="#br1" timeOffset="148517.0566">14642 13613 1626 0,'34'9'216'0,"-13"-23"-194"15,-1-3-20-15,5 1 3 0,1 2-6 0,2 0 4 16,0 1-2-16,0 5 1 0,-3 2-3 0,-5 3 1 16,-1 4-4-16,-19-1-2 0,24 14 1 0,-24-14-3 15,5 27 6-15,-9-7-3 0,-4 2 7 0,-5 2-4 16,-1 1 8-16,-6 1-4 0,1-1 11 0,-3-1-2 16,3 3 12-16,-1-7-3 0,4 2 6 15,16-22-5-15,-23 30 0 0,23-30-5 0,-10 17-4 16,10-17-3-16,0 0-3 0,21 15 1 0,-3-12 1 15,7 0-7-15,3-3-1 0,6-1 0 0,1-3 0 16,1 0 0-16,2 0 0 0,0-3 0 0,-3 3 0 16,-2-1 0-16,-4 1 0 0,-7 3 0 0,-4 2 0 15,-18-1 0-15,20 11 0 0,-20-11 0 0,1 24 0 16,-4-6 0-16,-5 3 0 0,-3 1 0 0,-2 2 0 16,-2 0 0-16,-2 1 0 0,-1 2 0 0,-2 1 0 15,0-2 0-15,-2 0 0 0,4-2 0 0,2-1 0 16,1-1 0-16,5-3-3 0,6 1-43 15,4-20-37-15,19 38-256 0,-19-38-275 0,22 0 11 16,-22 0 245-16</inkml:trace>
  <inkml:trace contextRef="#ctx0" brushRef="#br1" timeOffset="149173.3342">16129 13430 1902 0,'0'0'34'0,"-17"-18"-10"0,-1 7 1 0,0 3 1 15,-3 0-1-15,0 3-14 0,-2 4-11 0,-2 2 0 16,-4 6 0-16,-2 3 0 0,-1 4 0 0,2 3 0 16,-2 4 0-16,1 2 0 0,2 2 0 0,2 1 0 15,5 1 0-15,5-1 0 0,6 1 0 16,5-2 0-16,7 0 0 0,6-2 0 0,8-3 0 16,5-2 0-16,6-2 0 0,6-2 0 0,4-3 0 15,7-1 0-15,2 0 0 0,1-2 0 0,5 1 0 16,-1-1 0-16,-1 1 0 0,-3-1 0 15,-5 3 0-15,-5 0 0 0,-8 3 0 0,-8 1 0 16,-6 4 0-16,-7 1 0 0,-7 3 0 0,-6 1 0 16,-6 0 0-16,-7 3 0 0,-4-1 0 15,-5 2 0-15,-6 1 0 0,-5-1 0 0,-3-2 0 16,-4-1 0-16,1-5 0 0,0-3 0 0,3-5 0 16,6-3 0-16,5-7 0 0,9-3 0 0,5-8 0 15,17 9 0-15,-12-36 0 0,16 6 0 0,7-9 0 16,6-6 0-16,8-4 0 0,5-3 0 0,7-5 0 15,6 0 0-15,6 1 0 0,2 2 0 0,6 6 0 16,-2 2 0-16,-2 6 0 0,-3 0 0 16,-1 11-30-16,-15-18-144 0,19 31-465 15,-31-18 28-15,11 16 19 0</inkml:trace>
  <inkml:trace contextRef="#ctx0" brushRef="#br1" timeOffset="149392.1127">16771 13680 1848 0,'-24'16'199'0,"24"-16"-199"15,-21-8 0-15,21 8 0 0,-17-12 0 16,17 12 0-16,-18-16-103 0,35 21-476 0,-17-5-60 15,0 0 14-15</inkml:trace>
  <inkml:trace contextRef="#ctx0" brushRef="#br1" timeOffset="149720.2511">17322 13341 1900 0,'0'0'56'0,"0"0"-30"16,0 0 4-16,-17-4-4 0,17 4-17 0,-23 17-9 15,6-4 0-15,-6 9 0 0,0 1 0 0,-4 6 0 16,-1 4 0-16,-1 2 0 0,2 3 0 0,3-1 0 15,4-2 0-15,6-4 0 0,8-3 0 0,5-3 0 16,7-2 0-16,6-2 0 0,6-4 0 0,8-4 0 16,6-2 0-16,6-6 0 15,6-5 0-15,5-4 0 0,4-5 0 0,9-4 0 16,2-5 0-16,3-1 0 0,-1-5 0 0,-4 1 0 16,-7-5 0-16,1 9-41 0,-20-22-156 0,7 22-461 15,-14-13 24-15,4 4 118 0</inkml:trace>
  <inkml:trace contextRef="#ctx0" brushRef="#br1" timeOffset="149907.7598">17636 13395 2047 0,'-57'64'0'16,"33"-23"0"-16,3 2 0 0,4 2 0 0,2 5 0 15,3 0 0-15,0-1 0 0,1 1 0 0,0-5 0 16,4-2 0-16,3-5 0 0,6-9 0 15,8 0 0-15,-10-29-41 0,43 34-648 0,-43-34 24 16,44 14 14-16</inkml:trace>
  <inkml:trace contextRef="#ctx0" brushRef="#br1" timeOffset="150579.6608">18368 13073 1182 0,'0'0'621'16,"0"0"-538"-16,0 0-37 0,-21-20-6 15,21 20-7-15,0 0-4 0,0 0-16 0,-23-14-13 16,23 14 0-16,0 0 0 0,-26-1 0 0,26 1 0 15,-21 11 0-15,21-11 0 0,-23 22 0 0,23-22 0 16,-25 35 0-16,17-13 0 0,-1 2 0 16,2 3 0-16,3-1 0 0,2 0 0 0,3-1 0 15,4-5 0-15,4 1 0 0,-9-21 0 0,29 31 0 16,-11-20 0-16,3-1 0 0,2-3 0 0,0-4 0 16,3 0 0-16,-3-6 0 0,-2-3 0 0,1-3 0 15,-5-3 0-15,-17 12 0 0,28-29 0 0,-18 12 0 16,-4-1 0-16,-1-4 0 0,-4-1 0 15,-1-2 0-15,-1 1 0 0,-4-1 0 16,-1 4 0-16,-2 0 0 0,-3 3 0 0,-2-1 0 16,1 1 0-16,12 18 0 0,-24-31 0 0,24 31 0 15,-19-14 0-15,19 14 0 0,0 0 0 0,-22 17-35 16,22 9-80-16,-30-26-316 0,35 34-153 0,-19-14-34 16,10 1 355-16</inkml:trace>
  <inkml:trace contextRef="#ctx0" brushRef="#br1" timeOffset="156173.8253">20056 12502 1435 0,'-36'2'295'0,"36"-2"-231"15,-11 34-48-15,-4-9 1 0,0 0-6 16,6 6 7-16,-3 0 19 0,3 5-36 0,1-1 31 15,-1 4-33-15,2-4 6 0,2 1 9 0,1-2-11 16,2-1 7-16,2-5-5 0,5-3 6 0,2-3-7 16,5-4 7-16,-12-18-6 0,35 21 6 15,-10-21 3-15,4-5 2 0,7-9-3 0,5-6-13 16,-1-7 0-16,2-4 0 0,3-4 0 0,-2-3 0 16,-1-2 0-16,-3 0 0 0,-3 3 0 0,-5 2 0 15,-5 3 0-15,-2 6 0 0,-6 7 0 0,-18 19 0 16,22-25 0-16,-22 25 0 0,0 0 0 0,0 0 0 15,0 0 0-15,0 0 0 0,-1 21 0 16,-5-4 0-16,0 6 0 0,-2 3 0 16,1 5 0-16,0 3 0 0,-2 2 0 0,1 1 0 15,1 3 0-15,2-4 0 0,2-2 0 0,3-3 0 16,3-6 0-16,3-4 0 0,-6-21 0 0,20 26 0 16,-20-26 0-16,33 11 0 0,-13-11 0 0,2-5 0 15,-1-4 0-15,4-6 0 0,0-6 0 0,2-2 0 16,0-3 0-16,0-3 0 0,-2-4 0 15,1-2 0-15,-2 1 0 0,-2-2 0 0,-3 2 0 16,-3 0 0-16,-1 4 0 0,-4 1 0 0,0 7-38 16,-10-10-79-16,24 32-275 0,-27-28-258 15,2 28 42-15,18-28 367 0</inkml:trace>
  <inkml:trace contextRef="#ctx0" brushRef="#br1" timeOffset="156521.2183">21275 12424 1819 0,'31'-15'92'0,"-31"15"-49"0,0 0-6 15,0 0 0-15,-19-11-18 0,19 11-19 0,0 0 0 16,-27 7 0-16,27-7 0 16,-25 19 0-16,25-19 0 0,-25 33 0 0,12-13 0 15,1 5 0-15,-1 1 0 0,3 2 0 0,1-3 0 16,4 0 0-16,4-2 0 0,5-4 0 0,4-1 0 15,-8-18 0-15,27 25 0 0,-8-15 0 0,3-5 0 16,4-1 0-16,4-4 0 0,2-3 0 0,2-1 0 16,1-3 0-16,-2 1 0 0,-1 0 0 0,-2 1 0 15,-7 3 0-15,-1 0 0 0,-22 2 0 16,25 8 0-16,-25-8 0 0,9 20 0 0,-10-3 0 16,-2 3 0-16,-4 4 0 0,-3 0 0 0,-1 1 0 15,-3 2 0-15,2-2 0 0,-4 1 0 0,1-1 0 16,-2-6-13-16,6 4-49 0,-6-18-47 15,29 25-316-15,-12-30-206 0,0 0 19 0,0 0 418 16</inkml:trace>
  <inkml:trace contextRef="#ctx0" brushRef="#br1" timeOffset="156680.6943">21479 12350 2047 0,'0'0'0'0,"0"0"0"0,0 0 0 0,0 0 0 15,22-12 0-15,-3 6 0 0,8-1 0 16,2-2 0-16,3-3 0 0,6 4 0 0,-6-9 0 16,34 23-468-16,-38-27-210 0,16 14-24 0,-16-1 504 15</inkml:trace>
  <inkml:trace contextRef="#ctx0" brushRef="#br1" timeOffset="157489.6493">19274 13411 1599 0,'22'13'247'0,"-22"-13"-187"0,0 0-24 0,0 0-8 16,0 0 6-16,0 0-3 0,0 0-19 0,0 0-12 15,-11 17 0-15,4 0 0 0,1 5 0 0,-3 2 0 16,-2 2 0-16,-1 1 0 0,1 1 0 16,-1-3 0-16,3 2 0 0,2-4 0 15,2 0 0-15,3-1 0 0,2-5 0 0,0-17 0 16,11 21 0-16,-11-21 0 0,27 12 0 0,-6-9 0 16,3-3 0-16,6-6 0 0,4-2 0 0,-1-2 0 15,5-4 0-15,-4-3 0 0,-2 0 0 0,0 1 0 16,-5-4 0-16,-2 3 0 0,-3-1 0 0,-2 0 0 15,-3 1 0-15,-17 17 0 0,24-29 0 16,-24 29 0-16,13-18 0 0,-13 18 0 0,0 0 0 16,0 0 0-16,0 0 0 0,0 0 0 0,0 0 0 15,0 0 0-15,-17 13 0 0,17-13 0 16,-15 29 0-16,7-8 0 0,1 1 0 0,-2 2 0 16,6 0 0-16,0-1 0 0,6-1 0 0,0-4 0 15,-3-18 0-15,19 25 0 0,-19-25 0 0,29 15 0 16,-11-13 0-16,4-3 0 0,0-4 0 15,3-5 0-15,2-4 0 0,-2-5 0 0,1-4 0 16,-4-2 0-16,1-1 0 0,-3-3 0 0,-1 0 0 16,-2 0 0-16,-3 0 0 0,-3 0 0 0,-2 1 0 15,-3 1 0-15,-1 1 0 0,-2 3 0 0,-3 0 0 16,1 3 0-16,-4 2 0 0,3 18 0 0,-2-23 0 16,2 23 0-16,0 0 0 0,0 0 0 15,0 0-75-15,23 34-321 0,-23-34-192 16,0 0-33-16,9 19 255 0</inkml:trace>
  <inkml:trace contextRef="#ctx0" brushRef="#br1" timeOffset="158067.7719">20406 13206 1545 0,'37'12'351'0,"-64"-13"-252"0,27 1-60 0,0 0-26 15,-18 17-13-15,18-17 0 0,-22 24 0 0,7-4 0 16,0 4 0-16,-4 5 0 0,1 7 0 0,-1 0 0 15,0 3 0-15,0 2 0 0,2 0 0 0,-1 1 0 16,3-3 0-16,3-1 0 0,2-3 0 16,2-6 0-16,4-2 0 0,2-8 0 0,3-1 0 15,-1-18 0-15,11 25 0 0,-11-25 0 16,18 13 0-16,-18-13 0 0,27-3 0 0,-9-4 0 16,0-4 0-16,2-2 0 0,0-5 0 0,2-3 0 15,-1-1 0-15,-3-1 0 0,-1 0 0 0,-2 2 0 16,-3-1 0-16,0 5 0 0,-12 17 0 0,16-24 0 15,-16 24 0-15,0 0 0 0,0 0 0 0,0 0 0 16,0 0 0-16,0 0 0 0,0 0 0 16,7 27 0-16,-8-7 0 0,0 3 0 0,-2 0 0 15,3-1 0-15,-1-3 0 0,4-1 0 16,-3-18 0-16,9 27 0 0,-9-27 0 0,23 15 0 16,-23-15 0-16,30 5 0 0,-30-5 0 0,32-6 0 15,-11-4 0-15,2 1 0 0,-1-7-32 0,5 4-23 16,-7-11-20-16,15 12-44 0,-23-24-42 0,27 31-63 15,-36-33-57-15,30 32 41 0,-24-17 81 16,-9 22 162-16,31-18 134 0,-32-2 74 0,19 27 7 16,-30-28-20-16,12 21-30 0,0 0-24 0,0 0-27 15,0 0-41-15,3 18-21 0,-3-18-36 0,-9 20-19 16,9-20 0-16,-10 30 0 0,7-12 0 0,0 3 0 16,0 1 0-16,0 2 0 0,-2-3 0 0,2 5 0 15,-1-6 0-15,0 2 0 0,2-5 0 16,2-17 0-16,-1 27 0 0,1-27 0 15,0 0 0-15,0 0 0 0,8 17 0 0,-8-17 0 16,0 0 0-16,14-20 0 0,-14 20 0 0,17-38 0 16,-5 13 0-16,-4-6 0 0,9 9-96 0,-18-31-168 15,35 35-295-15,-31-21-68 0,10 4 127 0</inkml:trace>
  <inkml:trace contextRef="#ctx0" brushRef="#br1" timeOffset="158177.1912">20918 13200 2024 0,'0'0'23'0,"-23"12"-23"0,23-12 0 15,-20 11 0-15,20-11 0 0,0 0 0 16,-21 17 0-16,21-17 0 0,0 0 0 0,0 0-130 16,0 0-493-16,0 0-24 0,0 0 45 0</inkml:trace>
  <inkml:trace contextRef="#ctx0" brushRef="#br1" timeOffset="158442.7885">21165 13413 1816 0,'0'0'109'16,"0"0"-57"-16,-18 0 0 0,18 0-34 16,-18 15-18-16,18-15 0 0,-19 27 0 0,7-8 0 15,1 2 0-15,-2 4 0 0,2 2 0 0,-2 1 0 16,2 2 0-16,2-1 0 0,3-3 0 0,4-4 0 15,2-5 0-15,0-17 0 0,13 19 0 0,-13-19 0 16,29 7 0-16,-7-7 0 0,2-5 0 16,9-2 0-16,0-7 0 0,10-1 0 0,-13-29-168 15,39 40-301-15,-24-34-186 0,8 9 0 0,8 9 556 16</inkml:trace>
  <inkml:trace contextRef="#ctx0" brushRef="#br1" timeOffset="159177.2267">21675 13088 2047 0,'0'0'0'0,"0"0"0"16,0 0 0-16,0 0 0 0,0 0 0 0,0 0 0 15,-5 18 0-15,5-18 0 0,-6 29 0 16,2-10 0-16,0 6 0 0,1 1 0 0,-1 3 0 16,-2 4 0-16,1 3 0 0,-1 4 0 0,1 1 0 15,0 0 0-15,-2 2 0 0,-1-4 0 16,-3 0 0-16,1-4 0 0,5-3 0 0,0-8 0 15,5-6 0-15,0-18 0 0,6 18 0 0,-6-18 0 16,19 1 0-16,-19-1 0 0,25-14 0 16,-25 14 0-16,30-33 0 0,-11 9 0 0,1-3 0 15,4-2 0-15,-3 2 0 0,0-1 0 0,0 4 0 16,-3 3 0-16,-2 3 0 0,-16 18 0 0,24-20 0 16,-24 20 0-16,0 0 0 0,0 0 0 0,18 15 0 15,-18-15 0-15,3 36 0 0,-3-9 0 0,-4 0 0 16,3 2 0-16,-3-2 0 0,4 1 0 0,3-2 0 15,3-3 0-15,2-5 0 0,7 1 0 16,-15-19 0-16,47 41-206 0,-47-41-299 16,25-2-134-16,-25 2-8 0,28-21 598 0</inkml:trace>
  <inkml:trace contextRef="#ctx0" brushRef="#br1" timeOffset="159895.9767">22707 12946 1964 0,'0'0'26'0,"0"0"-11"16,0 0 3-16,-18 6-1 0,18-6-10 0,-12 18-7 16,2 1 0-16,-2 2 0 0,0 5 0 0,-3 3 0 15,2 0 0-15,-1 2 0 0,2 2 0 16,1 0 0-16,3 3 0 0,1-1 0 0,0 1 0 16,3-1 0-16,0-1 0 0,4-2 0 0,2-3 0 15,4-5 0-15,4-2 0 0,2-5 0 0,-12-17 0 16,37 21 0-16,-13-17 0 0,5-5 0 0,2-5 0 15,0-8 0-15,1-1 0 0,-2-7 0 0,1-4 0 16,-3-1 0-16,-3-4 0 16,-2-1 0-16,-2-1 0 0,-3 0 0 0,-2 2 0 15,-3 4 0-15,-3 4 0 0,-2 4 0 0,-4 2 0 16,-4 17 0-16,2-20 0 0,-2 20 0 0,0 0 0 16,0 0 0-16,0 0 0 0,-9 18 0 0,9-18 0 15,-12 40 0-15,5-10 0 0,-3 4 0 0,3 3 0 16,1-2 0-16,-1 0 0 0,5-3 0 0,2-4 0 15,2-4 0-15,5-2 0 0,1-5 0 16,-8-17 0-16,28 24 0 0,-11-18 0 0,1-3 0 16,1-4 0-16,0-4 0 0,4-3 0 0,0-8 0 15,0-3 0-15,0-7 0 0,-1-4 0 16,1-4 0-16,0-1 0 0,-3-3 0 0,-3-1 0 16,-4 4 0-16,-4-2 0 0,-3 6 0 0,-4 1 0 15,2 3 0-15,-4-1 0 0,1 9 0 0,-3 1 0 16,2 18 0-16,-3-22 0 0,3 22-229 15,0 0-195-15,0 0-196 0,0 0 0 0,0 0 467 16</inkml:trace>
  <inkml:trace contextRef="#ctx0" brushRef="#br1" timeOffset="160302.2464">23679 13209 1478 0,'4'18'275'0,"-24"-24"-177"0,20 6-35 0,-25 1-8 16,25-1-14-16,-30 4-4 0,30-4-37 0,-31 6 0 15,31-6 0-15,-32 14 0 0,32-14 0 0,-31 23 0 16,31-23 0-16,-31 28 0 0,19-10 0 16,-1 2 0-16,2-1 0 0,3 0 0 0,2-2 0 15,3 0 0-15,3-17 0 0,1 32 0 0,-1-32 0 16,10 23 0-16,-10-23 0 0,18 13 0 0,-18-13 0 15,24 6 0-15,-24-6 0 0,27-1 0 0,-27 1 0 16,25-8 0-16,-25 8 0 0,26-14 0 16,-26 14 0-16,22-18 0 0,-22 18 0 0,17-20 0 15,-17 20 0-15,14-21 0 0,-14 21 0 16,13-19 0-16,-13 19 0 0,0 0 0 0,0 0 0 16,0 0 0-16,0 0 0 0,0 0 0 0,0 0 0 15,0 0 0-15,0 0 0 0,0 0 0 0,2 23 0 16,-2-23 0-16,-7 32 0 0,7-32 0 0,-6 33 0 15,6-33 0-15,0 27 0 0,0-27 0 0,7 21 0 16,-7-21 0-16,17 11 0 0,1-2-60 16,-21-31-257-16,45 37-105 0,-42-15-179 0,21-25 14 15,18 26 528-15</inkml:trace>
  <inkml:trace contextRef="#ctx0" brushRef="#br1" timeOffset="160599.1348">24079 13243 2001 0,'0'0'46'0,"-34"23"-46"0,17-11 0 0,17-12 0 16,-28 26 0-16,28-26 0 0,-28 28 0 0,28-28 0 15,-19 28 0-15,19-28 0 0,-7 23 0 0,7-23 0 16,0 0 0-16,13 23 0 0,-13-23 0 0,17 7 0 16,-17-7 0-16,30 0 0 0,-13-2 0 0,1-2 0 15,1-2 0-15,1 0 0 0,-2-1 0 16,0 2 0-16,-18 5 0 0,25-6 0 15,-25 6 0-15,0 0 0 0,0 0 0 0,0 0 0 16,17 13 0-16,-17-13 0 0,-10 22 0 0,10-22 0 16,-20 29 0-16,9-12 0 0,11-17 0 0,-27 33 0 15,27-33 0-15,-23 30 0 0,23-30 0 0,-11 20 0 16,11-20 0-16,4 26-105 0,-25-47-288 0,48 39-121 16,-27-18-126-16,5-25 246 0,20 33 394 15</inkml:trace>
  <inkml:trace contextRef="#ctx0" brushRef="#br1" timeOffset="168872.1231">17992 14361 1641 0,'0'0'220'0,"0"0"-170"0,-5-26-29 0,5 26-8 16,5-23-6-16,-5 23 4 0,9-18-4 15,-9 18 4-15,0 0-1 0,0 0 4 0,0 0 0 16,0 0 0-16,0 0-2 0,-4 26-10 0,-1-9-2 16,-4 6 0-16,-1 5 0 0,-2 3 0 0,-2 7 0 15,0 3 0-15,-2 2 0 0,1 0 0 0,2-1 0 16,4-4 0-16,2-3 0 0,5-6 0 0,2-6 0 16,5-3 0-16,-5-20 0 0,19 23 0 0,-19-23 0 15,35 11 0-15,-12-13 0 0,5-4 0 16,2-6 0-16,1-5 0 0,1-4 0 15,1-4 0-15,-2-3 0 0,0-1 0 0,-3-1 0 16,-3 1 0-16,-3-2 0 0,-1 2 0 0,-4 1 0 16,-1 2 0-16,-3 2 0 0,-1 2 0 0,-1 1 0 15,-2 3 0-15,-9 18 0 0,14-26 0 0,-14 26 0 16,0 0 0-16,0 0 0 0,0 0 0 16,0 0 0-16,0 0 0 0,0 0 0 0,5 20 0 15,-7 1 0-15,-1 4 0 0,1 2 0 0,-1 4 0 16,0-1 0-16,1-2 0 0,1 0 0 0,4-5 0 15,0-6 0-15,-3-17 0 0,15 19 0 0,-15-19 0 16,28 3 0-16,-10-8 0 0,2-2 0 0,-1-8 0 16,3-3 0-16,0-5 0 0,1-4 0 15,-1-4 0-15,0 0 0 0,-3-5 0 16,-1 0 0-16,-3 5 0 0,-3-2 0 0,-2 4 0 16,-3 1 0-16,-2 2 0 0,-3-2 0 0,1 4 0 15,-6-3 0-15,3 4 0 0,-2-2-3 0,4 6-61 16,-6-10-44-16,25 37-214 0,-25-30-280 0,4 22-8 15,18-13 273-15</inkml:trace>
  <inkml:trace contextRef="#ctx0" brushRef="#br1" timeOffset="169247.1318">18879 14040 1892 0,'4'20'51'0,"-4"-20"-33"15,0 0 0-15,0 0-1 0,-9 18 3 0,9-18-2 16,-9 22-5-16,9-22-13 0,-14 36 0 0,7-14 0 15,-2 3 0-15,2 3 0 0,-2 1 0 16,1 5 0-16,0 0 0 0,-1 1 0 0,1 1 0 16,-1-1 0-16,-1-2 0 0,1-3 0 0,1-3 0 15,4-5 0-15,1-3 0 0,3-19 0 0,2 24 0 16,-2-24 0-16,0 0 0 0,0 0 0 0,24 10 0 16,-24-10 0-16,25-13 0 0,-25 13 0 0,31-28 0 15,-14 10 0-15,2-4 0 0,-2 1 0 16,-2 2 0-16,0 1 0 0,-15 18 0 15,23-27 0-15,-23 27 0 0,0 0 0 0,17-8 0 16,-17 8 0-16,0 0 0 0,0 0 0 0,4 24 0 16,-4-7 0-16,-1 1 0 0,1 5 0 0,-4-2 0 15,3 0 0-15,0 0 0 0,2-4 0 0,-1-17 0 16,8 28 0-16,-8-28 0 0,17 19 0 0,-17-19 0 16,31 7 0-16,-31-7-54 0,40-1-17 0,-40 1-36 15,53 0-194-15,-37-18-305 0,16 9 7 16,-9-4 291-16</inkml:trace>
  <inkml:trace contextRef="#ctx0" brushRef="#br1" timeOffset="169559.6444">19334 14360 1835 0,'0'0'93'0,"-19"1"-47"0,19-1-10 16,-24 5-7-16,24-5-21 0,-29 12-8 16,29-12 0-16,-30 24 0 0,14-7 0 0,-1 1 0 15,2 3 0-15,1 2 0 0,1 1 0 0,2 2 0 16,3-1 0-16,3-2 0 0,1-1 0 0,4-5 0 15,0-17 0-15,6 23 0 0,-6-23 0 0,17 11 0 16,-17-11 0-16,28 1 0 0,-11-6 0 0,2-2 0 16,0-5 0-16,2-4 0 0,0-2 0 0,0-3 0 15,1-1 0-15,-1-2 0 0,-2 1 0 16,-3 1 0-16,-1 2 0 0,-15 20 0 16,19-29 0-16,-19 29 0 0,10-18 0 0,-10 18 0 15,0 0 0-15,0 0 0 0,0 0 0 0,0 0 0 16,0 0 0-16,0 0 0 0,-6 20 0 0,6-20 0 15,-10 33 0-15,7-11 0 0,-1-2 0 0,2 2 0 16,-1-5 0-16,3-17 0 0,5 28 0 0,-5-28 0 16,0 0-21-16,30 18-49 0,-30-18-26 15,42 2-338-15,-31-22-181 0,15 5 27 0,-3-5 366 16</inkml:trace>
  <inkml:trace contextRef="#ctx0" brushRef="#br1" timeOffset="169715.896">19742 14231 1259 0,'0'61'364'0,"-12"-22"-310"0,11 8-11 16,-4-4-34-16,3-1 3 0,0-1-21 0,1-6-19 16,7 9-62-16,-23-29-365 0,23 5-131 0,-6-20 17 15</inkml:trace>
  <inkml:trace contextRef="#ctx0" brushRef="#br1" timeOffset="169887.8041">19699 14304 1965 0,'0'0'57'16,"-26"-16"-32"-16,26 16-25 0,0 0 0 0,-17-4 0 16,17 4 0-16,0 0 0 0,0 0 0 0,0 0 0 15,0 0 0-15,26 20 0 0,-9-14 0 16,2-4 0-16,8-1 0 0,-2-7-12 0,20 22-213 15,-17-31-431-15,23 14 3 0,-3-11 153 0</inkml:trace>
  <inkml:trace contextRef="#ctx0" brushRef="#br1" timeOffset="170650.0223">20481 14138 1904 0,'0'0'46'0,"0"0"-30"0,0 0-7 16,0-19 0-16,0 19 4 0,0 0 3 0,0 0 3 15,0 0-4-15,0 0-15 0,-3 19 0 16,3-19 0-16,-5 30 0 0,2-8 0 0,-2 4 0 16,-1 2 0-16,-2 1 0 0,1 2 0 0,0 1 0 15,-2 2 0-15,2 0 0 0,1-2 0 0,1-3 0 16,4-1 0-16,1-4 0 0,2-3 0 0,3-4 0 16,-5-17 0-16,16 24 0 0,-16-24 0 0,28 11 0 15,-11-11 0-15,2-3 0 0,2-3 0 16,0-3 0-16,-1-2 0 0,2-6 0 0,-2 0 0 15,0-4 0-15,0-3 0 0,-4 0 0 16,-1-3 0-16,1 1 0 0,-4-2 0 0,2 0 0 0,-2 0 0 16,-2 1 0-16,-1 2 0 0,0 2 0 0,-2 3 0 15,1 2 0-15,-8 18 0 0,10-25 0 0,-10 25 0 16,0 0 0-16,0 0 0 0,0 0 0 0,0 0 0 16,9 27 0-16,-9-5 0 0,-1 6 0 15,-2 3 0-15,2 5 0 0,-1 1 0 16,-3 0 0-16,5-1 0 0,-1-3 0 0,3-1 0 15,4-7 0-15,1-2 0 0,4-6 0 0,-11-17 0 16,34 20 0-16,-10-16 0 0,-3-8 0 0,5-4 0 16,-1-8 0-16,2-3 0 0,4-10 0 0,-3-4 0 15,0-4 0-15,-2-4 0 0,-1-2 0 16,-5 1 0-16,-1 1 0 0,-4 3 0 0,-4 3 0 16,-1 1 0-16,-5 4 0 0,-3 1 0 0,-2 5 0 15,-2 1 0-15,2 23 0 0,-10-28 0 0,10 28 0 16,0 0 0-16,0 0-19 0,-27-6-155 0,46 30-433 15,-19-24-7-15,-8 37 0 0</inkml:trace>
  <inkml:trace contextRef="#ctx0" brushRef="#br1" timeOffset="171040.6931">21560 14329 1669 0,'-23'-10'141'15,"23"10"-62"-15,-23 0-20 0,23 0-14 0,-28-1-6 16,28 1-24-16,-30 0-15 0,12 1 0 16,-1 3 0-16,0 3 0 0,-1 1 0 0,2 4 0 15,0 2 0-15,1 1 0 0,17-15 0 16,-27 32 0-16,27-32 0 0,-14 30 0 0,14-30 0 16,-4 29 0-16,4-29 0 0,4 26 0 0,-4-26 0 15,15 20 0-15,-15-20 0 0,27 16 0 0,-10-13 0 16,0 0 0-16,1-3 0 0,1-3 0 15,-1 0 0-15,-1-2 0 0,1-4 0 0,-18 9 0 16,27-18 0-16,-27 18 0 0,22-21 0 0,-22 21 0 16,18-28 0-16,-18 28 0 0,17-32 0 0,-8 15 0 15,-9 17 0-15,11-29 0 0,-11 29 0 0,11-21 0 16,-11 21 0-16,0 0 0 0,0 0 0 0,0 0 0 16,0 0 0-16,0 0 0 0,0 0 0 15,0 0 0-15,-3 24 0 0,-2-5 0 16,2 2 0-16,-4-1 0 0,5 3 0 0,-2-5 0 15,6 2 0-15,-2-20 0 0,6 28 0 0,-6-28-47 16,19 21-42-16,-19-21-77 0,39 5-323 0,-39-5-135 16,32-18 75-16</inkml:trace>
  <inkml:trace contextRef="#ctx0" brushRef="#br1" timeOffset="171343.2828">21941 14208 1706 0,'0'0'177'0,"0"0"-107"15,0 0-18-15,-17 3-13 0,17-3-36 16,-18 8-3-16,18-8 0 0,-22 14 0 0,22-14 0 16,-24 22 0-16,24-22 0 0,-19 25 0 0,19-25 0 15,-9 26 0-15,9-26 0 0,-3 24 0 16,3-24 0-16,9 20 0 0,-9-20 0 0,0 0 0 16,26 21 0-16,-26-21 0 0,27 4 0 0,-27-4 0 15,33 0 0-15,-33 0 0 0,32 0 0 0,-32 0 0 16,25 3 0-16,-25-3 0 0,0 0 0 0,0 0 0 15,18 27 0-15,-18-27 0 0,-4 29 0 0,-1-11 0 16,-5 1 0 0,-1 2 0-16,-1-2 0 0,-3 2 0 0,1-2 0 15,-1-1 0-15,-1-1 0 0,16-17 0 16,-29 28 0-16,29-28 0 0,-23 17-8 0,25 10-178 16,-31-32-377-16,29 5-93 0,0 0 56 0</inkml:trace>
  <inkml:trace contextRef="#ctx0" brushRef="#br1" timeOffset="172108.9583">18008 15218 2005 0,'-28'18'42'0,"28"-18"-42"0,0 0 0 15,0 0 0-15,0 0 0 0,0 0 0 16,0 0 0-16,0 0 0 0,-19-4 0 0,19 4 0 15,-6 21 0-15,2-2 0 0,3 6 0 0,0 6 0 16,1 1 0-16,1 2 0 0,0 0 0 0,1 0 0 16,1 0 0-16,0 0 0 0,2-2 0 0,1-3 0 15,3-5 0-15,1-3 0 0,-10-21 0 0,23 29 0 16,-23-29 0-16,33 14 0 0,-33-14 0 16,34-3 0-16,-16-6 0 0,1-5 0 0,1-3 0 15,-1-5 0-15,1-4 0 0,-2-2 0 0,1-5 0 16,-3-2 0-16,1 0 0 0,-2 1 0 0,-2-1 0 15,1 4 0-15,-3-1 0 0,1 6 0 0,-5 1 0 16,0 5 0-16,-7 20 0 0,12-29 0 16,-12 29 0-16,0 0 0 0,0 0 0 0,0 0 0 15,0 0 0-15,20 15 0 0,-16 5 0 16,-2 6 0-16,-1 5 0 0,0 1 0 0,-2 5 0 16,0 1 0-16,1 2 0 0,-1-2 0 0,2-2 0 15,3-5 0-15,-1-4 0 0,3-8 0 0,-6-19 0 16,22 23 0-16,-22-23 0 0,31 5 0 0,-14-8 0 15,0-6 0-15,2-4 0 0,-1-5 0 0,2-8 0 16,-1-3 0-16,1-5 0 0,-1-2 0 16,1-3 0-16,-3 2 0 0,-1 1 0 15,-4 1 0-15,-1 1 0 0,-2 1 0 0,0 3 0 16,-4-2 0-16,2 3 0 0,-2 2 0 0,2 2 0 16,1 2 0-16,-8 23 0 0,13-31-56 0,6 44-178 15,-19-13-340-15,0 0-42 0,0 0 50 0</inkml:trace>
  <inkml:trace contextRef="#ctx0" brushRef="#br1" timeOffset="172827.7051">19125 15318 1309 0,'-14'-34'254'0,"14"34"-157"0,0 0-28 16,-2-21-7-16,2 21-11 0,-17-16-7 15,17 16-11-15,-21-11 1 0,21 11-4 0,-28-3 2 16,10 6-5-16,18-3-22 0,-35 14-5 0,14-2 0 16,0 3 0-16,-2 3 0 0,1 4 0 0,0 3 0 15,0 4 0-15,2 0 0 0,1 1 0 0,6 1 0 16,-1-2 0-16,6-3 0 0,1-3 0 0,4-3 0 16,3-20 0-16,8 26 0 0,-8-26 0 15,23 13 0-15,-23-13 0 0,33 2 0 0,-14-6 0 16,3-3 0-16,2-3 0 0,1-2 0 0,-2-4 0 15,1-2 0-15,-3-2 0 0,-2-1 0 0,1-1 0 16,-4 0 0-16,-2 1 0 0,-2 0 0 16,-2 2 0-16,-3 2 0 0,-7 17 0 0,9-27 0 15,-9 27 0-15,3-17 0 0,-3 17 0 0,0 0 0 16,0 0 0-16,0 0 0 0,0 0 0 16,0 0 0-16,0 0 0 0,0 0 0 0,-18 15 0 15,18-15 0-15,-5 31 0 0,4-13 0 0,0 2 0 16,0-1 0-16,2-1 0 0,-1-1 0 0,0-17 0 15,7 24 0-15,-7-24 0 0,0 0 0 0,25 14 0 16,-25-14 0-16,24-3 0 0,-24 3 0 0,30-17 0 16,-30 17 0-16,34-30 0 0,-17 12 0 15,2-1 0-15,-2 0 0 0,-2 3 0 16,-15 16 0-16,26-28 0 0,-26 28 0 0,0 0 0 16,17-18 0-16,-17 18 0 0,0 0 0 0,0 0 0 15,0 0 0-15,0 0 0 0,-8 19 0 0,8-19 0 16,-4 24 0-16,4-24 0 0,-6 32 0 0,3-15 0 15,1 1 0-15,-1 1 0 0,3-19 0 0,2 31 0 16,-2-31 0-16,5 22 0 0,-5-22 0 16,0 0 0-16,0 0 0 0,19 15 0 0,-19-15 0 15,0 0 0-15,0 0 0 0,22-12 0 0,-22 12 0 16,16-26 0-16,-16 26 0 0,22-34 0 0,-9 15 0 16,-1 1 0-16,0 0 0 0,-12 18 0 15,21-28 0-15,-21 28 0 0,0 0 0 0,19-19 0 16,-19 19 0-16,0 0 0 0,0 0 0 0,0 0 0 15,0 0 0-15,14 18 0 0,-14-18 0 16,3 24 0-16,-3-24 0 0,5 28 0 0,-5-28 0 16,5 29 0-16,-5-29 0 0,7 24 0 0,-7-24 0 15,0 0 0-15,0 0 0 0,36 33-243 0,-50-58-200 16,31 24-202-16,-17 1 32 0,14-41 511 0</inkml:trace>
  <inkml:trace contextRef="#ctx0" brushRef="#br1" timeOffset="173030.8428">19863 14772 2047 0,'-16'19'0'16,"1"1"0"-16,2 4 0 0,2 5 0 0,0 3 0 16,3 4 0-16,-2 5 0 0,3 3 0 15,0 2 0-15,3 3 0 0,-1 2 0 0,2-1 0 16,2-1 0-16,2-2 0 0,0-5 0 15,3-3 0-15,-1-5 0 0,1-3 0 0,0-6-17 0,3 3-54 16,-7-28-391-16,-3 17-200 0,3-17 8 0,0 0 474 16</inkml:trace>
  <inkml:trace contextRef="#ctx0" brushRef="#br1" timeOffset="173233.9725">19728 15075 2047 0,'-36'13'0'0,"19"-1"0"0,17-12 0 16,-20 16 0-16,20-16 0 0,0 0 0 0,0 0 0 16,0 0 0-16,0 0 0 0,0 0 0 15,25 6 0-15,-25-6 0 0,33-7 0 0,-13 1 0 16,3-2 0-16,3-2 0 0,7-1 0 0,3-3 0 16,5 2 0-16,-1-3 0 0,5 5-4 0,-11-23-226 15,29 30-417-15,-23-14-8 0,10 9 145 16</inkml:trace>
  <inkml:trace contextRef="#ctx0" brushRef="#br1" timeOffset="173687.1394">20140 15320 1827 0,'0'0'73'0,"0"0"-35"0,22 8 4 16,-22-8-4-16,25 2-9 0,-25-2-29 0,36-4 0 15,-16-2 0-15,1 0 0 0,1-2 0 16,-1-2 0-16,0 0 0 0,-1 1 0 0,-20 9 0 15,30-21 0-15,-30 21 0 0,19-23 0 0,-19 23 0 16,12-24 0-16,-12 24 0 0,7-25 0 0,-7 25 0 16,-2-28 0-16,2 28 0 0,-10-23 0 15,10 23 0-15,0 0 0 0,-26-19 0 0,26 19 0 16,-28-2 0-16,28 2 0 0,-28 14 0 0,28-14 0 16,-32 26 0-16,16-6 0 0,-1 3 0 15,1 3 0-15,-1 2 0 0,4 1 0 0,0 0 0 16,5-1 0-16,2-4 0 0,2-2 0 0,3-3 0 15,1-19 0-15,10 26 0 0,-10-26 0 0,25 18 0 16,-7-14 0-16,4 0 0 0,1-5 0 0,7 0 0 16,-5-9 0-16,12 8-55 0,-20-30-241 0,37 26-361 15,-18-12 33-15,15 8 210 0</inkml:trace>
  <inkml:trace contextRef="#ctx0" brushRef="#br1" timeOffset="174077.7628">21013 15220 1610 0,'0'0'139'0,"-21"-6"-87"0,21 6 12 0,-37-17-63 16,16 8 37-16,-3-3-7 0,3 5-5 15,-2-3 8-15,4 6-6 0,0-1-4 0,19 5-24 16,-33-1 0-16,33 1 0 0,-30 6 0 0,30-6 0 16,-30 20 0-16,30-20 0 0,-30 34 0 0,18-12 0 15,0 1 0-15,1 5 0 0,-1 1 0 0,4 1 0 16,-2-1 0-16,5 0 0 0,-1-4 0 0,3-2 0 15,6-5 0-15,-3-18 0 0,16 21 0 16,-16-21 0-16,33 1 0 0,-10-10 0 16,2-4 0-16,3-7 0 0,1-4 0 0,2-8 0 15,2-5 0-15,-1-4 0 0,0-5 0 0,-3 1 0 16,0-2 0-16,-4 2 0 0,-2 3 0 0,-1-2 0 16,-5 5 0-16,0 3 0 0,-5 0 0 0,-1 3 0 15,-1 2 0-15,-4 3 0 0,-3 9 0 0,-3 19 0 16,0-20 0-16,0 20 0 0,0 0 0 0,-12 17 0 15,2 1 0-15,2 9 0 0,-2 9 0 16,0 9 0-16,3 6 0 0,-4 2 0 0,4 5 0 16,1 0 0-16,1-1 0 0,1-1 0 0,4-8 0 15,2-7 0-15,4-5 0 0,2-11 0 16,7-1 0-16,-15-24-18 0,48 37-337 0,-48-37-213 16,21-3-86-16,-21 3 203 0</inkml:trace>
  <inkml:trace contextRef="#ctx0" brushRef="#br1" timeOffset="174234.0183">21288 15473 2047 0,'0'0'0'0,"0"0"0"0,0 0 0 16,0 0 0-16,-17-14 0 0,17 14 0 0,0-26 0 16,0 3 0-16,0 23 0 0,-2-62-460 15,25 40-245-15,-11-8 29 0,1-4 471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2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5920" y="235080"/>
              <a:ext cx="7847280" cy="64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0080" y="222120"/>
                <a:ext cx="7879680" cy="67608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Isosceles Triangle 2"/>
          <p:cNvSpPr/>
          <p:nvPr/>
        </p:nvSpPr>
        <p:spPr>
          <a:xfrm>
            <a:off x="2819400" y="881640"/>
            <a:ext cx="3657600" cy="3153103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9080" y="750960"/>
              <a:ext cx="8877600" cy="4253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2880" y="734400"/>
                <a:ext cx="8910360" cy="428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63240" y="4503960"/>
              <a:ext cx="8706600" cy="1400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680" y="4492080"/>
                <a:ext cx="8739720" cy="142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69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64120" y="257760"/>
              <a:ext cx="8070480" cy="319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7560" y="241200"/>
                <a:ext cx="8103600" cy="321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1318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2819400" y="881640"/>
            <a:ext cx="3657600" cy="3153103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412280" y="2083320"/>
              <a:ext cx="7664400" cy="1454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00040" y="2075400"/>
                <a:ext cx="7693200" cy="147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30040" y="221040"/>
              <a:ext cx="8467200" cy="5423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3480" y="204480"/>
                <a:ext cx="8500320" cy="545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0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</cp:revision>
  <dcterms:created xsi:type="dcterms:W3CDTF">2006-08-16T00:00:00Z</dcterms:created>
  <dcterms:modified xsi:type="dcterms:W3CDTF">2015-08-03T20:48:53Z</dcterms:modified>
</cp:coreProperties>
</file>