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29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B429-05C0-4379-96CB-A173162866A4}" type="datetimeFigureOut">
              <a:rPr lang="en-NZ" smtClean="0"/>
              <a:t>30/03/2014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B646A-C032-4F6D-A291-BE21F943A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43688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B429-05C0-4379-96CB-A173162866A4}" type="datetimeFigureOut">
              <a:rPr lang="en-NZ" smtClean="0"/>
              <a:t>30/03/2014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B646A-C032-4F6D-A291-BE21F943A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25296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B429-05C0-4379-96CB-A173162866A4}" type="datetimeFigureOut">
              <a:rPr lang="en-NZ" smtClean="0"/>
              <a:t>30/03/2014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B646A-C032-4F6D-A291-BE21F943A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07343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B429-05C0-4379-96CB-A173162866A4}" type="datetimeFigureOut">
              <a:rPr lang="en-NZ" smtClean="0"/>
              <a:t>30/03/2014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B646A-C032-4F6D-A291-BE21F943A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72790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B429-05C0-4379-96CB-A173162866A4}" type="datetimeFigureOut">
              <a:rPr lang="en-NZ" smtClean="0"/>
              <a:t>30/03/2014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B646A-C032-4F6D-A291-BE21F943A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6423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B429-05C0-4379-96CB-A173162866A4}" type="datetimeFigureOut">
              <a:rPr lang="en-NZ" smtClean="0"/>
              <a:t>30/03/2014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B646A-C032-4F6D-A291-BE21F943A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51572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B429-05C0-4379-96CB-A173162866A4}" type="datetimeFigureOut">
              <a:rPr lang="en-NZ" smtClean="0"/>
              <a:t>30/03/2014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B646A-C032-4F6D-A291-BE21F943A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07546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B429-05C0-4379-96CB-A173162866A4}" type="datetimeFigureOut">
              <a:rPr lang="en-NZ" smtClean="0"/>
              <a:t>30/03/2014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B646A-C032-4F6D-A291-BE21F943A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04862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B429-05C0-4379-96CB-A173162866A4}" type="datetimeFigureOut">
              <a:rPr lang="en-NZ" smtClean="0"/>
              <a:t>30/03/2014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B646A-C032-4F6D-A291-BE21F943A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3224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B429-05C0-4379-96CB-A173162866A4}" type="datetimeFigureOut">
              <a:rPr lang="en-NZ" smtClean="0"/>
              <a:t>30/03/2014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B646A-C032-4F6D-A291-BE21F943A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3661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B429-05C0-4379-96CB-A173162866A4}" type="datetimeFigureOut">
              <a:rPr lang="en-NZ" smtClean="0"/>
              <a:t>30/03/2014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B646A-C032-4F6D-A291-BE21F943A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45245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DB429-05C0-4379-96CB-A173162866A4}" type="datetimeFigureOut">
              <a:rPr lang="en-NZ" smtClean="0"/>
              <a:t>30/03/2014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B646A-C032-4F6D-A291-BE21F943A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08954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71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35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Whangarei Girls High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</cp:revision>
  <dcterms:created xsi:type="dcterms:W3CDTF">2014-03-30T03:27:47Z</dcterms:created>
  <dcterms:modified xsi:type="dcterms:W3CDTF">2014-03-30T03:28:36Z</dcterms:modified>
</cp:coreProperties>
</file>