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84" r:id="rId2"/>
    <p:sldId id="28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3ADCB-06F2-4FED-B981-395231683882}" type="datetimeFigureOut">
              <a:rPr lang="en-NZ" smtClean="0"/>
              <a:t>30/03/2014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2E655-93E7-49F0-8446-5C88C41A69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991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0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05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Candara</vt:lpstr>
      <vt:lpstr>Symbol</vt:lpstr>
      <vt:lpstr>Waveform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156</cp:revision>
  <dcterms:created xsi:type="dcterms:W3CDTF">2006-08-16T00:00:00Z</dcterms:created>
  <dcterms:modified xsi:type="dcterms:W3CDTF">2014-03-30T03:28:41Z</dcterms:modified>
</cp:coreProperties>
</file>