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8" r:id="rId2"/>
    <p:sldId id="299" r:id="rId3"/>
    <p:sldId id="259" r:id="rId4"/>
    <p:sldId id="260" r:id="rId5"/>
    <p:sldId id="261" r:id="rId6"/>
    <p:sldId id="262" r:id="rId7"/>
    <p:sldId id="298" r:id="rId8"/>
    <p:sldId id="263" r:id="rId9"/>
    <p:sldId id="297" r:id="rId10"/>
    <p:sldId id="264" r:id="rId11"/>
    <p:sldId id="265" r:id="rId12"/>
    <p:sldId id="266" r:id="rId13"/>
    <p:sldId id="296" r:id="rId14"/>
    <p:sldId id="267" r:id="rId15"/>
    <p:sldId id="295" r:id="rId16"/>
    <p:sldId id="268" r:id="rId17"/>
    <p:sldId id="294" r:id="rId18"/>
    <p:sldId id="269" r:id="rId19"/>
    <p:sldId id="270" r:id="rId20"/>
    <p:sldId id="271" r:id="rId21"/>
    <p:sldId id="293" r:id="rId22"/>
    <p:sldId id="272" r:id="rId23"/>
    <p:sldId id="292" r:id="rId24"/>
    <p:sldId id="273" r:id="rId25"/>
    <p:sldId id="291" r:id="rId26"/>
    <p:sldId id="274" r:id="rId27"/>
    <p:sldId id="290" r:id="rId28"/>
    <p:sldId id="275" r:id="rId29"/>
    <p:sldId id="304" r:id="rId30"/>
    <p:sldId id="276" r:id="rId31"/>
    <p:sldId id="277" r:id="rId32"/>
    <p:sldId id="302" r:id="rId33"/>
    <p:sldId id="278" r:id="rId34"/>
    <p:sldId id="303" r:id="rId35"/>
    <p:sldId id="279" r:id="rId36"/>
    <p:sldId id="308" r:id="rId37"/>
    <p:sldId id="280" r:id="rId38"/>
    <p:sldId id="307" r:id="rId39"/>
    <p:sldId id="281" r:id="rId40"/>
    <p:sldId id="301" r:id="rId41"/>
    <p:sldId id="282" r:id="rId42"/>
    <p:sldId id="283" r:id="rId43"/>
    <p:sldId id="284" r:id="rId44"/>
    <p:sldId id="285" r:id="rId45"/>
    <p:sldId id="286" r:id="rId46"/>
    <p:sldId id="287" r:id="rId47"/>
    <p:sldId id="289" r:id="rId48"/>
    <p:sldId id="300" r:id="rId49"/>
    <p:sldId id="305" r:id="rId50"/>
    <p:sldId id="306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24:41.7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10053 7322 37,'14'-17'32,"-14"17"2,2 14-2,-9 0-17,1 19-9,-13 7 0,4 14-2,-8 8 1,0 11-2,-6-2-1,5 3 1,-1-6-2,8-7 1,4-12 0,9-13 0,6-19 0,11-19-1,5-21 1,9-16 0,2-16 0,2-12 0,-2-12 0,1-7 0,-4-3-1,-4 5 1,-6 8-1,-2 14 1,-6 11-1,-1 15 1,-4 15-1,-3 21 0,0 0 1,9 35-3,-5 0 3,6 4-2,3 5 1,4 1-1,5-2 1,5-3-2,6-7 2,4-6 0,3-11 0,3-7-1,2-10 1,3-10 0,-2-7-1,-2-5 1,-2-5 0,-6-2-1,-4 4 1,-6 3-1,-9 9 0,-5 12 0,-9 13 0,-6 14 0,-7 18 0,-4 14 0,-2 8-2,2 7 1,5 3-3,4-8-2,18 1-11,1-23-21,23-10 0,5-23-1,16-11 1</inkml:trace>
  <inkml:trace contextRef="#ctx0" brushRef="#br0" timeOffset="390">11335 7475 89,'-29'3'37,"-1"16"0,-11 0 1,5 18-34,-3-1-2,4 10 1,4 0 0,4 4-1,4-2 0,7-2 0,5-7-1,11-7 0,8-13 0,11-14 0,11-13-1,11-14 1,6-12-1,5-7 0,1-8 1,-2-2-1,-4-2 1,-9 2-1,-9 7 0,-10 8 1,-10 11 0,-8 10-1,-1 15 1,-21 8-1,3 16 1,-3 11-1,0 7 0,2 6-1,5 2-1,6-3-1,14 2-12,2-19-22,19-3-3,-3-18 0,14-6-1</inkml:trace>
  <inkml:trace contextRef="#ctx0" brushRef="#br0" timeOffset="1092">11774 7566 61,'12'-13'35,"-12"13"0,0 0-1,0 0-26,0 0-3,3 23 0,-8 8 1,-6 5-3,-1 9 0,-4 2 0,0 4-1,-3-3 0,6-3 0,-1-9-1,7-6 1,4-13-1,3-17 1,0 0-1,23-9 1,-6-15-1,2-6 1,2-9 0,-1-3-1,-3-3 0,-1 3 0,-3 2 0,-4 8-1,-2 6 1,-1 6-1,-1 7 0,-5 13-1,17-11 1,-3 7-1,10 1-1,5-9-3,15 4-3,-4-17-16,16 7-14,-6-12 2,7 2-3,-9-11 2</inkml:trace>
  <inkml:trace contextRef="#ctx0" brushRef="#br0" timeOffset="1294.8">12369 7090 93,'0'0'36,"-22"-10"0,13 30 1,-4 5-30,5 20-4,0 8 0,2 14-2,1 8 0,2 9-2,1 3 0,-1-3-3,7-2-1,-3-20-6,11-1-27,-3-19 1,13-11-2,1-23 1</inkml:trace>
  <inkml:trace contextRef="#ctx0" brushRef="#br0" timeOffset="1528.8">12572 7351 97,'-40'22'39,"-10"4"0,7 16-2,-3-1-33,12 1-3,8-3 2,15 1-2,16-10 0,17-8-1,17-7-2,13-12-2,15-1-4,-2-17-26,17 5-4,-8-14-1,0 3-1</inkml:trace>
  <inkml:trace contextRef="#ctx0" brushRef="#br0" timeOffset="1840.8">13048 7367 91,'-22'-5'39,"3"8"-1,-6-4 1,6 3-35,-1 5-1,6 6-1,2 1 0,7 5 0,4 1-2,6 4 2,5 0-2,3 5 1,2-1-1,0 0 1,-1-2-1,-2 1 0,-3-3 0,-4-1 1,-4-4-1,-6-1 0,-3-4 0,-5-1-1,-3 0 0,-3-5-1,0 3-1,-4-7-2,10 12-15,-10-14-19,12 3 0,-4-6-1,15 1 2</inkml:trace>
  <inkml:trace contextRef="#ctx0" brushRef="#br0" timeOffset="2652">7335 7502 80,'-12'-2'37,"-5"-3"-1,1 9 0,-6-2-32,5 10-1,-2 0-1,1 8 1,0 3-2,3 6 0,3 2 0,9 3 1,7-2-1,14 1 0,12-4 0,13-1 0,9-5 0,10-1 0,3-2 0,-1-1-1,-6 2 0,-11-1 1,-13 6-1,-18 6 0,-15 2 0,-17 0 0,-11 1-1,-6-4 0,-3-2-1,-2-13-5,16 0-22,-3-28-8,19-4 0,5-17-1</inkml:trace>
  <inkml:trace contextRef="#ctx0" brushRef="#br0" timeOffset="3104.4">7481 7465 81,'-21'10'38,"0"-2"-1,14 6 0,7-14-29,23 12-6,21-14-1,18-6 1,13-6-1,11-2 0,5-4-1,2 1 1,-4-3-1,-15 8 0,-15 4 2,-14 8-1,-21 11 0,-17 10 0,-17 12 2,-12 18-1,-16 12 0,-3 8 0,-3 6-1,2 1 1,8-3-1,15-2 0,17-18 0,17-15 0,22-20 0,19-17 0,13-20 1,10-13-1,2-19 0,-3-14 1,-12-5-1,-13-3 0,-19 0-1,-23 3 0,-22 5-2,-23 13 0,-16 21 0,-12 13-1,-4 19-1,-6 8-6,16 25-28,1 5-1,20 16 1,15-6-2</inkml:trace>
  <inkml:trace contextRef="#ctx0" brushRef="#br0" timeOffset="4102.8">13051 6714 26,'15'-8'33,"1"5"1,-16 3-7,24 11-2,-24-11-4,28 38-3,-18-12-7,18 19-4,1 6-3,10 11 0,4 7-2,3 11-3,-5 5 1,-5 4-1,-12 4 0,-12 3 0,-17 1 0,-15-2-2,-13-2 1,-15-10-1,3 6-9,-12-20-25,11-8 0,2-18-2,11-18 1</inkml:trace>
  <inkml:trace contextRef="#ctx0" brushRef="#br0" timeOffset="4695.6">7047 6785 47,'15'-18'29,"-4"0"4,-11 18-5,-6-25-20,6 25 0,-39-2 1,4 24 0,-18 9-2,-3 29 0,-12 14-1,3 26-2,1 15 1,12 24-1,13 8-2,17 8 0,19-5-2,22-11-1,24-14-1,20-20-1,24-15-10,9-35-25,23-17 0,6-25-1,13-15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3:04.8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21958 9661 77,'6'20'33,"1"7"1,-3 8-2,-2 9-30,6 9-1,-3 4 1,4 9 1,-6 0-1,6 3 0,-6-7-1,4 2 2,-2-9-1,5-1 0,0-5-1,8-5 1,6-18-1,13-15 3,14-36-1,20-32 0,22-45 0,26-37-1,25-42 1,20-33-3,21-28 1,15-24-2,9-15 1,6-3 1,-10 5-2,-8 8 1,-11 15-1,-9 16 1,-9 28-5,-21 21-24,3 44-10,-17 28 1,-3 35-3</inkml:trace>
  <inkml:trace contextRef="#ctx0" brushRef="#br0" timeOffset="4524">13799 10850 38,'-44'-8'37,"-17"16"-2,-9 20-1,-20 11-24,8 31 0,-12 12-1,10 30-2,2 15-1,17 20-4,11 8 1,22 6-1,19-6-1,26-11 0,22-14-1,20-22-4,29-22-3,8-35-10,23-13-21,4-28 0,11-11-1,-4-19 1</inkml:trace>
  <inkml:trace contextRef="#ctx0" brushRef="#br0" timeOffset="4960.8">14625 11202 63,'-38'10'37,"-7"10"-1,-6 15 1,-9 12-36,0 14 2,5 15 0,6 14-1,5 7 2,12 5-2,13-4 0,21-2 0,18-15 0,17-12-3,14-23 1,16-22 1,9-26-1,8-24 0,1-23 1,2-21 0,-2-19-1,-9-14 0,-12-9 0,-21-2 0,-21 5-2,-26 2-1,-20 18-1,-27 10 0,-17 25 0,-17 17 1,0 27-3,-8 7-10,16 26-19,13 13 1,16 9-1,17 5 0</inkml:trace>
  <inkml:trace contextRef="#ctx0" brushRef="#br0" timeOffset="5163.6">14714 11752 75,'-14'31'38,"5"6"-1,-4-4 1,13 4-38,-2 0 0,6-5-3,10-1 0,1-14-11,14 1-23,5-17 1,14-7-2,1-13 1</inkml:trace>
  <inkml:trace contextRef="#ctx0" brushRef="#br0" timeOffset="5522.4">15159 11617 83,'-13'26'42,"-3"2"-4,5 14-2,-4-8-32,8 4-3,5-1 1,8-3-1,4-7 1,9-6-3,8-14 2,9-9 0,8-15 0,5-6 2,2-10-3,2-4 1,-3-5-1,-4 1 1,-7 4-1,-8 6 1,-8 8-1,-7 8-1,-16 15 1,10 10 2,-17 13-2,-5 11 1,-1 7-1,-2 4-4,6 8-1,-4-10-8,18 5-27,3-13-1,22-5 0,7-18-2</inkml:trace>
  <inkml:trace contextRef="#ctx0" brushRef="#br0" timeOffset="6130.8">16351 11299 62,'12'-9'37,"7"-7"-1,12 6 1,7-6-33,4 5 0,2 0 0,5 6 0,-5 2 0,-3 4-2,-5 2 0,-3 6 0,-9 1 0,-4 8-1,-10 5 1,-5 10-1,-9 6 1,-5 7 0,-9 7-1,-4 6 2,-6 3-3,-1 2 3,1-3-3,3-7-3,7-1-4,-4-15-33,23-5 2,3-16-4,13-8 1</inkml:trace>
  <inkml:trace contextRef="#ctx0" brushRef="#br0" timeOffset="7129.2">17170 11618 52,'0'0'37,"0"0"-1,3-12 1,11 4-20,15 4-13,10-3-2,10 2-1,12 3-4,2-7-7,15 9-26,-4-5 0,8 4-1,-4-6 1</inkml:trace>
  <inkml:trace contextRef="#ctx0" brushRef="#br0" timeOffset="8330.4">19475 11570 66,'0'0'35,"-12"-13"0,1 11 0,11 2-30,-26 16-2,12 2 1,-7 4 0,3 7 2,-5-1-3,4 4 1,3-7-2,6-1 1,5-9-2,5-15 1,13 4-1,3-17-3,7-6 2,2-10-2,2-2 2,0-7-2,-3 1 3,-4 2-3,-2 4 2,-5 7 1,-6 4-1,-7 20 1,6-10-1,-6 10 1,-2 19-1,0 0 1,5 2 0,2-1 0,6-1 0,7-7 0,8-6 1,7-7-1,9-8 1,2-5 0,1-6 0,1 2-1,-8-3 0,-5 4 0,-7 4 0,-9 10 0,-17 3-1,4 19 0,-11 4-1,-6 5 1,0 6-2,1 0 3,2 5-4,2-8 1,12 4-6,-1-21-13,18 2-18,2-13 1,14-1 0,-2-15-1</inkml:trace>
  <inkml:trace contextRef="#ctx0" brushRef="#br0" timeOffset="8985.6">20227 11536 80,'-31'-11'37,"11"19"-1,-12 1-1,5 13-28,-6 1-2,6 9 1,1 0-3,6 5 1,4-2-2,8-3-1,8-6 0,8-8-1,9-10 2,10-9-2,7-9 0,4-9-1,2-5 1,-1-5 1,-4-3-1,-3 1 1,-9 2-1,-7 6-2,-9 5 3,-7 6-1,0 12 0,-15-3 0,2 13 0,1 4 0,1 4 0,4 3 2,5-1-2,6 1 2,8-3-2,7-6 2,7-6-2,5-5 0,5-7 0,4-4-1,0-5 1,0-2-1,-4-3 1,-6 2-2,-6 2 3,-4 3-1,-7 4 0,-13 9 0,0 0 1,-5 18-1,-8 2 0,2 4 2,-6 2-1,6 4 1,-2-3-2,6-1 2,4-9-2,3-17 3,11 9-3,1-17-2,5-7 2,-1-8-1,4-3 1,-3-4-2,1 4 2,-3 0-1,-4 6 0,0 4 1,-4 4 0,-7 12 0,14-6-1,-14 6-1,19 5-1,-2-6-1,12 4-6,-6-13-28,21 1 0,-1-17 0,11 1-1</inkml:trace>
  <inkml:trace contextRef="#ctx0" brushRef="#br0" timeOffset="9188.4">21300 11030 94,'-10'17'38,"-9"12"-2,4 22 0,-5 5-32,3 15-2,-2 1 0,4 5 0,2 0-1,4-6 0,5-4-4,2-17-2,16 1-26,-10-23-7,14-7 1,-3-18 1</inkml:trace>
  <inkml:trace contextRef="#ctx0" brushRef="#br0" timeOffset="9422.4">21342 11385 92,'-24'-6'38,"2"22"0,-9 1 1,6 10-33,-4 0-2,10 3-2,1-5 0,10 0 0,8-7 0,11-7-2,7-4 0,6-6-1,9-2-3,-1-9-4,18 4-29,-13-8-2,11 7 0,-10-8-1</inkml:trace>
  <inkml:trace contextRef="#ctx0" brushRef="#br0" timeOffset="9734.4">21784 11356 86,'-34'11'38,"1"7"0,-6-3 1,12 6-34,-4-2-2,10 3 1,6-2-1,9-2-1,15-5-1,9-3 0,9-4 0,3-2-1,1-2 1,0 1-1,-4 2 1,-5 4-1,-9 6 1,-11 7 1,-10 5-1,-7 4 2,-6 1-3,-1 4 2,0-3-3,0-6-3,14 2-12,-2-25-24,10-4-1,15-11 0,8-5 0</inkml:trace>
  <inkml:trace contextRef="#ctx0" brushRef="#br0" timeOffset="10030.8">22024 10975 96,'0'0'39,"29"18"2,-11-9-3,14 12-30,-4-4-4,7 11-1,-6 2 0,1 8-2,-7 7 0,-3 7 0,-9 7 0,-5 4-1,-7 3 1,-7 0 1,-5-2-2,-5-4 2,-3-6-2,-4-6-1,6-7-5,-11-20-33,16 1-3,-7-19-1,10-5 0</inkml:trace>
  <inkml:trace contextRef="#ctx0" brushRef="#br0" timeOffset="591869.2814">18467 11184 28,'0'0'32,"0"0"2,-15-4-1,8 14-15,-8-3-11,6 12 0,-13 0-1,4 12 1,-8 2-2,2 8 0,-5-2-2,5 3 1,1-5-1,7-4-1,5-6 0,10-5 0,10-11 0,12-5-1,11-8 0,10-5 0,13-8 0,14-8 0,12-7 0,9-7 0,6-4-1,-1-4-1,-1 0-1,-10-1-2,-4 9-2,-25-5-17,-6 15-15,-18 1 1,-12 9-1,-15 1 1</inkml:trace>
  <inkml:trace contextRef="#ctx0" brushRef="#br0" timeOffset="592087.6826">18773 11142 86,'-31'53'38,"5"16"2,-11 0-2,5 12-30,-3 0-5,6 3 2,2-7-4,3-9-4,15-2-11,-1-24-26,21-5 2,1-16-6,13-5 4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08:28.364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4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0:09:38.083"/>
    </inkml:context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Group>
    <inkml:annotationXML>
      <emma:emma xmlns:emma="http://www.w3.org/2003/04/emma" version="1.0">
        <emma:interpretation id="{0C5281D9-2E68-46EC-9333-92DEEE3F98AD}" emma:medium="tactile" emma:mode="ink">
          <msink:context xmlns:msink="http://schemas.microsoft.com/ink/2010/main" type="inkDrawing"/>
        </emma:interpretation>
      </emma:emma>
    </inkml:annotationXML>
    <inkml:trace contextRef="#ctx0" brushRef="#br0">1393 1056 38,'0'0'32,"0"0"1,50-24-2,-50 24-22,0 0 1,0 0 0,48-32 0,-48 32-3,0 0 0,0 0-1,0 0 0,0 0-1,0 0-2,-75-26 0,75 26-2,-66 11 0,66-11-1,-76 18 1,76-18-1,-72 27 0,72-27 1,-53 34-1,53-34 0,0 0 0,-27 64 2,27-64-2,22 51 0,5-8 0,40 13 1,19-1-2,5 4 2,-10 1-2,-25 3 1,-32 0-2,-26-7 2,-20-11-1,-9-12 1,-6-8 0,-3-15 0,3-17 0,5-17 0,5-18 1,27 42 0,-20-64 0,20 64-1,-5-84 2,6 37-2,1 0 0,5 0-2,1 1 2,-8 46-5,24-88-5,-24 88-26,33-76-2,-33 76-1,40-60 0</inkml:trace>
    <inkml:trace contextRef="#ctx0" brushRef="#br0" timeOffset="514.8198">1712 765 54,'-70'-40'34,"70"40"2,-94-23-2,39 19-22,-7 5-4,-1 7-2,-4 7 0,1 6-3,-3 9-1,5 8 1,20-5-2,-60 90 1,25 22-1,33 10 0,45 6-1,48-8 1,41-14-2,28-15-1,18-46 2,10-24-1,10-27 2,0-26-1,-5-29 0,-9-21 3,-17-23-1,-70 27 1,-2-8 0,-14-5-2,-7-9 1,-14-6-2,-10-8 3,-16-3-4,-12-2 3,-18 3-3,-8 3 0,-15 13 2,-4 7-2,-10 12-1,0 6-12,-5 15-24,2 4-1,0 12 1,8 12 1</inkml:trace>
    <inkml:trace contextRef="#ctx0" brushRef="#br0" timeOffset="1279.2492">3249 1304 64,'0'0'35,"0"0"0,0 0 1,0 0-27,-64-41-2,64 41-1,0 0-1,-92 22 1,41 5-3,3 12-1,4 5 0,11 6-1,12-1-1,21-4 2,15-12-1,18-15 0,11-13 2,11-13-1,-55 8 1,65-26 0,-65 26 1,68-41-2,-68 41 1,67-50-1,-67 50-1,58-54-1,-58 54 1,46-50 0,-46 50-2,0 0 1,0 0-1,32-40-1,-32 40 0,-8 35 0,-6 10-5,-2 7-5,11 8-26,4 0-3,15-7 1,9-27 0</inkml:trace>
    <inkml:trace contextRef="#ctx0" brushRef="#br0" timeOffset="1700.4654">3422 1069 75,'-92'-61'38,"38"39"-1,-3 8 1,-5 12-34,0 9 2,-3 13-2,34 15 1,-92 55-2,18 24 0,25 14-2,33 12 0,37-2-1,40-9-1,40-24 0,37-52 1,21-29 1,11-22 0,5-27 1,2-21 1,-10-19-1,-75 23 2,-2-5-1,-9-4-2,-8-6 1,-15-2-3,-9-6 3,-14 2-3,-10-4 2,-20 3-2,-13 2-1,-13 7 2,-10 4-2,-11 10-2,-1 5-20,-4 9-17,0 4 1,-2 11-3,5 10 4</inkml:trace>
    <inkml:trace contextRef="#ctx1" brushRef="#br0">14055 7852</inkml:trace>
    <inkml:trace contextRef="#ctx0" brushRef="#br0" timeOffset="70499.1114">4859 1123 88,'34'-61'39,"-34"61"-1,26-47 1,-26 47-32,0 0-3,0 0 0,32-49-1,-32 49-1,0 0-1,0 0-1,0 0 2,-37 51-1,37-51 1,-29 49-1,-21 19 1,-5 3-1,3 6 2,-2 1-3,9-3 1,4-13-1,19-16 1,29-26-2,17-15 2,15-9 0,13-14 0,-52 18 0,74-27 1,-74 27 0,87-36 0,-39 15 0,8 2-1,-5-3 1,6 0 0,-5 1-2,5 0 0,-10 4 0,3-1 0,-50 18-4,89-27 1,-89 27-3,74-22-4,-74 22-25,57-16-7,-57 16 2,0 0-2</inkml:trace>
    <inkml:trace contextRef="#ctx0" brushRef="#br0" timeOffset="70764.3216">5350 1183 97,'-59'-9'39,"59"9"0,-50-4 0,50 4-32,0 0-2,-54 9 1,54-9 0,0 0-1,-45 47-2,33 0 1,3 3-3,3 12 0,-5 4-2,1 3 1,-6-3-2,5-9 0,4-15-2,4-15-4,23-10-30,0-20-3,19-9 2,3-15-2</inkml:trace>
    <inkml:trace contextRef="#ctx0" brushRef="#br0" timeOffset="71013.9311">5649 1086 102,'0'0'42,"25"-75"-1,-25 75-1,11-48-34,-11 48-2,0 0 0,0 0 1,0 0-3,0 0 0,-22 45 0,5 33-1,-5 11-2,7 8 0,0 2-3,5-9-4,16-14-31,-2-21-1,22-23 0,-3-16-2</inkml:trace>
    <inkml:trace contextRef="#ctx0" brushRef="#br0" timeOffset="71372.745">5959 1405 111,'0'0'40,"0"0"0,0 0-2,0 0-33,0 0 0,-2-33-2,-16 34-1,-2 11-1,-3 1 0,13 0 0,10-13-1,-11 19 0,11-19 0,0 0 1,0 0 0,0 0 0,0 0 0,0 0 0,0 0 2,50-27-3,-50 27 0,0 0 0,0 0 0,0 0 0,0 0-4,0 0 0,0 0-4,0 0-19,0 0-11,0 0-2,49-43 1,-49 43-1</inkml:trace>
    <inkml:trace contextRef="#ctx0" brushRef="#br0" timeOffset="71762.76">6404 1100 100,'61'-52'41,"-61"52"1,0 0-2,54-54-32,-54 54-3,0 0-1,0 0 0,0 0 0,0 0-1,-59 57 1,51-30-4,-34 45 0,-1 12 0,11 7 0,8-2 0,21-7 0,16-21 0,24-20 0,14-34 0,1-14 0,0-11 0,-52 18 0,48-34 0,-48 34 0,0 0 0,52-64 0,-52 64 0,12-47 0,-12 47 0,0 0 0,-34-55 0,34 55 0,0 0 0,-65-29-7,65 29-11,-49-13-15,49 13-7,0 0 0,-53-11-1</inkml:trace>
    <inkml:trace contextRef="#ctx0" brushRef="#br0" timeOffset="74071.6488">7659 1214 76,'0'0'37,"0"0"0,46-57 1,-46 57-34,0 0 1,0 0 0,0 0 1,0 0-3,-11 4-1,-24 43-1,-5 13 0,-7 10-1,0 3 0,0 4-4,6-13-3,21-12-17,7-25-13,13-27 2,0 0-2,30-26 1</inkml:trace>
    <inkml:trace contextRef="#ctx0" brushRef="#br0" timeOffset="74258.856">7504 1388 106,'0'0'39,"0"0"1,-5-53-2,5 53-31,8-10-2,-8 10-1,21 6-2,8 16 0,9 4-2,25 1 0,10-3-3,13-7-3,10-13-32,-15-7-3,5 5 0,-17-6-1</inkml:trace>
    <inkml:trace contextRef="#ctx0" brushRef="#br0" timeOffset="74867.2794">8691 1168 78,'49'-39'38,"-49"39"-1,0 0 1,0 0-30,0 0-1,0 0 0,0 0-3,0 0 1,0 0-1,-40 55 0,40-55-3,0 0 1,-41 59-2,41-59 0,0 0 0,3 50 0,-3-50 0,0 0 1,47 35 0,-47-35-1,52 15 1,-49-3 0,54 9-2,-4 3 2,-17 4-2,-18 10 2,-27 5-3,-14 7 1,-7-2-3,2-14-1,18-9-5,10-25-28,0 0-2,35-20 1,11-9-1</inkml:trace>
    <inkml:trace contextRef="#ctx0" brushRef="#br0" timeOffset="75070.0872">9219 1361 103,'0'0'38,"0"0"2,51-38-1,-51 38-34,14 11-3,-14 13 0,-11 20-1,-9 12-1,0 2-1,4 2-2,8-5-2,17-19-10,-4-16-24,17-11 1,-2-17-1,10-13-1</inkml:trace>
    <inkml:trace contextRef="#ctx0" brushRef="#br0" timeOffset="75241.6937">9394 1331 85,'-19'-86'39,"19"86"1,-27-76 1,27 76-21,-34-69-17,34 69-3,-25-54-3,25 54-2,0 0-8,-19-50-14,19 50-13,0 0 1,0 0-2,0 0 3</inkml:trace>
    <inkml:trace contextRef="#ctx0" brushRef="#br0" timeOffset="75569.3064">9477 1134 90,'0'0'38,"41"43"2,-23 14-1,-22 3-32,-11-1-2,-5-3-1,-6-6-1,10-8 0,3-10-2,12-13 1,1-19 0,14 4 0,-14-4 0,0 0 0,0 0 0,46-53 0,-46 53 1,0 0-1,46-60 0,-46 60 0,0 0 0,49-59-2,-49 59 0,0 0 0,29-39 0,-8 40 0,-6 11 0,1 18 0,-8 10-2,7 3 1,-1 4-3,7-11-1,2-8-5,-11-15-28,17-1-3,-13-12 0,7-1-2</inkml:trace>
    <inkml:trace contextRef="#ctx0" brushRef="#br0" timeOffset="77254.1712">10480 1095 36,'57'-59'35,"-57"59"2,0 0-1,0 0-10,0 0-14,25-48-2,-25 48-2,0 0-2,0 0-1,0 0-2,-54 44 2,54-44-2,0 0 0,-44 55 0,44-55-1,0 0 1,0 56-1,0-56-1,0 0-1,62 33-1,-62-33-2,77 4 0,-30-10-2,6-2-3,-1-7-23,11-2-9,-4-5-1,4-3 1</inkml:trace>
    <inkml:trace contextRef="#ctx0" brushRef="#br0" timeOffset="77441.3784">11205 834 90,'0'0'39,"-46"-6"2,46 6-2,-66 28-36,66-28 2,-79 50-2,79-50 1,-95 96-3,32-3-2,13 6-4,24-10-8,27 0-26,13-16 1,21-17-2,4-19-1</inkml:trace>
    <inkml:trace contextRef="#ctx0" brushRef="#br0" timeOffset="78003">11413 967 99,'0'0'41,"0"0"1,-59-27-2,59 27-39,0 0 0,0 0 0,0 0 1,0 0-1,0 0 0,0 0 0,0 0 0,65-42-2,-65 42 2,64-3 0,-64 3-1,64 7 1,-64-7 0,47 18 0,-47-18 0,0 0 0,30 46-1,-30-46 0,0 0 0,-21 61 1,21-61 0,0 0 0,-30 63-1,30-63 0,0 0 1,-2 56 0,2-56 1,0 0-2,27 46 1,-27-46 0,0 0 0,67 59 0,-49-21 0,-5 6-1,-24 2 0,-18 7 0,-20 1-1,0-3-2,4-9-3,11-25-18,29-3-16,5-14-3,23-6 1,7-12-1</inkml:trace>
    <inkml:trace contextRef="#ctx0" brushRef="#br0" timeOffset="78190.2071">12110 1258 106,'46'-37'42,"-46"37"1,0 0-4,0 0-41,0 0-13,0 0-25,0 0-2,0 0 1,0 0-1</inkml:trace>
    <inkml:trace contextRef="#ctx0" brushRef="#br0" timeOffset="78595.8228">12526 981 74,'0'0'42,"0"0"-1,0 0 2,0 0-19,0 0-21,0 0 1,0 0-1,0 0 0,0 0-1,61-35-1,-61 35 0,49-5 0,-49 5-1,52 0 1,-52 0 0,0 0 0,50 21-1,-50-21 1,0 0 1,-5 50-1,5-50 0,-31 50 1,31-50-1,-43 58 1,43-58-2,-38 57 0,38-57 0,-9 51 0,9-51 0,0 0-6,62 47-14,-11-41-13,3-2-11,15-4 1,1-4-1</inkml:trace>
    <inkml:trace contextRef="#ctx0" brushRef="#br0" timeOffset="79547.4594">13282 1706 68,'0'0'33,"-16"-7"-2,-3 7-1,-6 2-28,-10 0-1,-4 4 1,-14 0 1,-2 2 1,-12-4 0,-3 6 0,-11-3 1,0-2 1,-12-1-2,1-1-1,-13 2-1,-4-1 0,-8 2-1,-6 2-1,-7-1 0,-9 7 0,-9-2 0,-8 3 0,-2-2 0,-8 4 1,-10-2-1,-3 1 1,-6 0 0,-7 1 0,0-1 1,-3-1-2,-1 0 2,2-1-2,2-1 2,6-3-2,2-1 1,5-1-1,1-1 1,3 1-1,-1 1 0,2-3 1,-2 4-1,0 0 1,-4-1-1,1 2 1,-1-1 0,3 0 0,0-2 0,4 2 0,2-5 0,5 0 1,6-3-2,6-2 1,7-1 0,3-1-1,4 1 0,1 1 0,7 0 0,4 2-1,0 2 1,8 0-1,0 2 0,8 0-1,12-2-1,8-5-5,25 3-30,2-8-1,22 2 0,10-9-1</inkml:trace>
    <inkml:trace contextRef="#ctx0" brushRef="#br0" timeOffset="80093.4804">6254 2712 72,'7'-11'37,"-13"-3"-3,6 14 2,-29-5-27,7 19-2,-13-2 0,1 14 0,-9 2-3,2 11 2,1-2-3,6 4 1,9-1-2,12-5 0,16-5-3,17-9-1,22-4-4,8-21-9,21 8-21,2-16-2,15 4 0,-4-15 0</inkml:trace>
    <inkml:trace contextRef="#ctx0" brushRef="#br0" timeOffset="80389.8918">6740 2813 75,'-12'-3'38,"-16"-1"0,4 12 2,-12-7-20,6 14-13,-3 2-3,6 10 1,1 1-2,7 5 0,7-1-1,12 0-1,6-3 0,12-6-1,11-7 1,8-10-1,7-9 0,2-9 0,1-9 0,-6-7 1,-5-5-2,-6-4 0,-9 0 0,-13 1-1,-8 2-1,-9 3-1,-1 9-2,-9-3-4,19 25-25,-21-19-4,21 19 2,0 0-2</inkml:trace>
    <inkml:trace contextRef="#ctx0" brushRef="#br0" timeOffset="80764.3061">7301 2687 95,'0'0'37,"-22"-6"2,-5 1-2,9 8-32,-11 0 0,7 9-1,-1 2-1,4 4-1,7 2 0,8 0 0,9 0-1,9-2 0,9-1-1,7-6 1,6 0 0,4-3 0,1-3-1,-3 1 0,-3 1 0,-7 6 1,-12-1 0,-10 7 0,-11 3-1,-11 3 1,-7-1 0,-5 2-1,-3-3 1,2-7-1,1 1-2,6-9-1,9 2-3,-4-16-29,17 6-5,7-13 1,8 5-3</inkml:trace>
    <inkml:trace contextRef="#ctx0" brushRef="#br0" timeOffset="82854.7864">8363 2401 73,'3'-17'36,"-3"17"-1,2-13 0,-2 13-31,-10 19-1,4 14 1,-5 11 0,0 12-1,-2 8-1,1 7 1,3 5-2,2-2 1,4-4-3,3-12-1,12-5-10,-2-23-22,14-6-2,0-17-1,11-10 1</inkml:trace>
    <inkml:trace contextRef="#ctx0" brushRef="#br0" timeOffset="83119.9963">8791 2347 90,'0'0'37,"-20"18"1,12 11 0,-2 0-34,0 12 0,2 5-1,5 7 0,-4 5 0,6 3 0,-5 0-1,4 0 0,-3-2-2,0-9-2,9-2-5,-11-19-28,21-1-4,-5-18 0,14-3-2</inkml:trace>
    <inkml:trace contextRef="#ctx0" brushRef="#br0" timeOffset="83697.219">9513 2404 74,'-18'-30'38,"3"14"-1,-13-3 1,3 17-29,-13 1-1,3 19-1,-8 3-1,2 14-2,1 2-2,6 6 1,6-3-2,12 3 0,10-8 0,13-6 0,14-10-1,9-12 0,12-12 1,7-9-1,3-11 1,1-7 0,-2-5 0,-5-1-1,-6 2 1,-8 2 0,-7 10-1,-9 5 1,-7 8-1,-9 11 1,0 0-1,-12 30 0,-4 5 0,-3 11 0,-7 10-1,-1 9 2,-2 5-1,1 5 1,2-2-3,5-10 1,10-3-5,-2-24-13,21 3-20,-1-21-2,14-2 0,0-22-2</inkml:trace>
    <inkml:trace contextRef="#ctx0" brushRef="#br0" timeOffset="83915.6274">9931 2687 100,'-15'1'40,"-7"-10"-1,10 10-1,-1-6-37,13 5-1,-12 1 0,12-1-3,-3 19-4,3-19-30,3 18-1,-3-18-1,12 17-1</inkml:trace>
    <inkml:trace contextRef="#ctx0" brushRef="#br0" timeOffset="84492.8496">10600 2290 88,'-3'-15'39,"3"15"-2,-25-6 2,25 6-34,-33 15-2,5 6 2,-9 8-2,-4 17 0,-5 7-1,1 13 1,0 3-1,3 5 2,6-1-2,13-1 1,11-7-2,15-15 1,12-9-2,14-12 1,11-18 0,8-10-1,4-10 0,-1-13 0,-5-5 0,-8-6-1,-10-4 0,-14 0 0,-16 3 0,-12 3-1,-12 4 2,-11 6-3,-4 9 1,-6 3-2,7 12-3,-9-6-24,22 19-9,2-9 0,18 9 0</inkml:trace>
    <inkml:trace contextRef="#ctx0" brushRef="#br0" timeOffset="85694.0958">13757 1962 90,'0'0'37,"-11"1"1,11-1 2,28-10-36,0 0 1,10-6-2,14 0 1,9-6-2,8 0 0,5 0-2,0 2 0,-3 7-2,-9 0-3,-1 11-27,-22 2-8,-5 12 2,-20 0-2</inkml:trace>
    <inkml:trace contextRef="#ctx0" brushRef="#br0" timeOffset="85943.7054">13800 2151 99,'-40'11'40,"21"10"-1,8-15 1,25 2-36,23-11 0,25-1 0,15-5-1,15-2 0,9-3-1,4-5-1,-3 4-2,-7-5-3,-8 12-6,-25-5-28,-7 12-3,-22-3 0,-6 7-1</inkml:trace>
    <inkml:trace contextRef="#ctx0" brushRef="#br0" timeOffset="115740.8514">15208 1873 87,'0'0'38,"0"0"-1,0 0 1,22-13-34,15-2-1,14-5 1,15 1-1,13-5 0,12-1-1,2 1 0,1 2-2,-5 6-2,-13 2-4,-4 9-29,-27 2-3,-15 12 1,-22 3-3</inkml:trace>
    <inkml:trace contextRef="#ctx0" brushRef="#br0" timeOffset="116411.6772">16807 1506 67,'-3'-12'38,"-16"8"-3,-3 12 2,-20 1-15,1 18-19,-8 7-1,1 10 1,-3 5 0,9 2 0,6 0-2,13-1 0,17-9 1,21-7-2,18-10 1,16-8-2,14-7 1,6-4 0,3-4 0,-4-1 0,-6 1 1,-14 5-1,-13 7 1,-15 6 0,-17 8-1,-12 4 1,-11 2 0,-4 7-1,-5-2-1,0-6-2,4-2-3,-1-20-8,19 5-23,7-15-2,6-12 0,7-13 1</inkml:trace>
    <inkml:trace contextRef="#ctx0" brushRef="#br0" timeOffset="116630.0856">16801 1587 105,'-29'-1'39,"13"6"1,-1-2-2,17-3-36,0 0 0,31-3-1,1-2-1,10-3-1,14-2-2,5-8-7,22 1-27,-7-2-2,8 6-1,-11 2 0</inkml:trace>
    <inkml:trace contextRef="#ctx0" brushRef="#br0" timeOffset="116973.2988">17426 1590 74,'0'0'39,"-5"-14"-1,20 5 1,1-7-22,16 1-14,3-1 1,8 5-1,-1 0 0,0 6 0,-5 4-1,-1 5-1,-6 6 0,-7 6 0,-8 7 0,-9 8 0,-7 7-1,-9 9 0,-5 3 0,-6 8 0,-3 0 0,-3-2-2,5-3-1,2-8-5,18-2-29,-2-17-3,17-5 0,3-16-1</inkml:trace>
    <inkml:trace contextRef="#ctx0" brushRef="#br0" timeOffset="117378.9144">18152 1816 79,'-19'11'36,"12"-1"0,-5-4 1,13 4-34,-1-10 0,-14 22 0,7-12 0,5 3-1,-2-3 0,4-10 0,3 14-1,-3-14 0,10 1 1,-10-1 0,17-9-1,-6 0 0,-1-1 1,-10 10-1,15-20 1,-15 20-2,9-15 1,-9 15 0,0 0 1,-11 3-1,0 9-1,1 0 0,-3 4 1,2-1-3,1 4-3,-2-13-24,15 6-11,-3-12 0,15-5-1,-1-11 0</inkml:trace>
    <inkml:trace contextRef="#ctx0" brushRef="#br0" timeOffset="120748.644">18806 1364 24,'0'0'28,"48"-48"0,-48 48 0,0 0-19,0 0 1,0 0 1,0 0-2,0 0 0,0 0-3,0 0 0,0 0 0,-15 2-1,-1 31-1,-10 12-2,-9 12 2,-9 10-3,-4 14 2,-8 9 0,2 8-1,12-15 0,12-5-1,8-8 0,14-4 0,12-12 0,15-13-3,12-18 2,12-12 0,7-11 0,3-10 1,-1-11-1,-4-10 0,-11-6 0,-15-2 1,-14 2-2,-20-1 0,-13 3 0,-12 5 0,-5 8-3,-4 2 1,9 12-9,-5-4-23,25 13 0,5-2-2,12 1 2</inkml:trace>
    <inkml:trace contextRef="#ctx0" brushRef="#br0" timeOffset="121949.8902">19244 1484 67,'0'0'35,"0"0"0,-12 8-4,-5 0-23,7 7-1,-10 4-1,3 7-1,-9 2-1,5 6-1,-3 0-1,7 3 1,1 0-2,10-3 0,7-3 0,12-3 0,11-6 0,11-4-1,10-1 1,6-5-1,5-1 1,-3-1-2,-3-1 1,-5 4 0,-10 3 1,-12 6-1,-13 3 1,-12 4-1,-13 4 1,-7 3 0,-7 1 0,-4-2-2,2-4-1,1-7-3,13 2-8,-2-24-25,19-2 0,9-17-1,13-4 0</inkml:trace>
    <inkml:trace contextRef="#ctx0" brushRef="#br0" timeOffset="122168.2986">19232 1552 100,'-27'-7'41,"0"3"0,27 4-1,0 0-37,21 1 0,20-9 0,18-8-1,-59 16-2,81-20-3,-34 8-5,3 0-30,7 0-1,1 3-2,48-11 0</inkml:trace>
    <inkml:trace contextRef="#ctx0" brushRef="#br0" timeOffset="122761.1214">20510 1099 77,'0'0'37,"-9"-53"-1,9 53-7,-26 24-23,-36 29-1,-10 30 3,-11 26-4,-2 20 1,7 13-2,15 4 0,22-5-5,43-34-4,30-8-28,5-24-5,23-8 2,5-22-2</inkml:trace>
    <inkml:trace contextRef="#ctx0" brushRef="#br0" timeOffset="123244.74">20732 1591 76,'0'0'37,"10"-11"0,-10 11 0,0 0-30,-16 8-2,3 8 1,-10 2-2,-4 6 0,-4 3-2,2 7 0,0-1 0,8 4 0,7-5-1,18-4 0,14-8-1,22-9 1,20-11-2,15-11 0,16-7-3,0-16-7,13-1-25,-14-9-3,-3 4 1,-23-5-2</inkml:trace>
    <inkml:trace contextRef="#ctx0" brushRef="#br0" timeOffset="123431.9471">20993 1524 95,'-66'42'39,"13"19"1,13 5-3,15 0-34,14 0-1,8-1-1,8-4-1,3-11-12,18 10-25,-1-20-1,13-2 0,2-16-3</inkml:trace>
    <inkml:trace contextRef="#ctx0" brushRef="#br0" timeOffset="124009.1694">21685 1752 81,'-30'-3'37,"-1"7"0,-12 2-1,0 7-31,0 5 0,8 2-1,3 1-2,9 2 0,8 0-2,11 0 1,12-4-1,12-4 0,10-5 0,8 1 0,4-4 0,2-2 1,-3 1 1,-4-1-1,-10 3 1,-8 2-1,-16 3 1,-8 2-1,-10 1 1,-6 1-1,-1-1-2,0 1-1,7-3-3,1-8-2,27 0-27,-3-12-4,22-1 1,3-11-1</inkml:trace>
    <inkml:trace contextRef="#ctx0" brushRef="#br0" timeOffset="124211.9772">22021 1837 88,'0'0'35,"0"0"2,-26 8 0,16 13-32,-10 4 0,3 9-2,-4 1 0,4 5-2,2-1 2,4-5-3,9-1-1,2-10-4,14 2-20,-3-23-12,16-3 0,-1-15-1,9-6 1</inkml:trace>
    <inkml:trace contextRef="#ctx0" brushRef="#br0" timeOffset="124367.9831">22058 1603 92,'-16'-23'35,"16"23"0,-18-11-1,18 11-37,17 17-10,-2-5-21,14 7-1,1 0-1,12 6 2</inkml:trace>
    <inkml:trace contextRef="#ctx0" brushRef="#br0" timeOffset="124867.2024">22370 1882 64,'-34'3'37,"6"9"1,-10-5 0,9 16-9,-6-7-21,8 7-3,1 2 0,10 2-2,7 0 1,10-3-3,10-6 2,12-3-2,6-8-1,7-6 1,3-8-1,1-4 1,-2-8-2,-3-4 1,-6-4-1,-7-1 1,-6 1-2,-5 3 2,-8 6-2,-3 18 1,-13-5 2,-3 21-1,-5 15 0,-8 18 0,-4 12 0,-5 19-2,-3 12 3,-2 9-2,1 2-1,2-2 2,4-7 0,5-12 1,4-14 0,6-18 1,4-17-1,4-19 2,13-14-2,-10-26-2,12-8 1,5-15-2,7-13 1,2-13-3,11-2 0,4-12-3,14 14-8,-7-8-21,15 18-3,-8 2 2,11 16-3</inkml:trace>
    <inkml:trace contextRef="#ctx0" brushRef="#br0" timeOffset="125163.6138">23415 1441 94,'0'0'38,"-32"-56"4,32 56-2,-50-40-25,50 40-13,-57-10 0,-23 26 0,-13 21 0,6 23 1,-2 21-4,14 22 1,10 7 0,22 7 0,31-29 0,11-4-1,13-11-2,2-15-8,17-6-25,-7-22-5,7-7 2,-6-21-3</inkml:trace>
    <inkml:trace contextRef="#ctx0" brushRef="#br0" timeOffset="125460.0252">22772 1877 76,'-24'-12'39,"14"14"1,-3 0-1,20 17-9,6-10-27,12 0 0,8 0 0,7 1-1,6-1 0,2 1 0,-3 1 1,-2 0-2,-6 2 1,-6 2-1,-12 3 1,-5 3-1,-9 0 1,-6 2-2,-4 0 0,-4-1 0,1-3-1,-3-1-2,10 1-5,1-19-31,6 11-3,8-18 1,15-1-2</inkml:trace>
    <inkml:trace contextRef="#ctx0" brushRef="#br0" timeOffset="125616.0312">23271 1696 106,'-26'-7'40,"-6"4"-1,10 6-2,6 1-43,4-4-29,28 6-4,5-2 1,19 3-2</inkml:trace>
    <inkml:trace contextRef="#ctx0" brushRef="#br0" timeOffset="126162.0522">23796 1792 95,'-35'10'40,"-16"1"1,5 10-1,-15-2-32,9 5-3,0 3 1,9 4-2,5 1 0,13 2-2,9-4 1,14 0-1,13-6 0,9-5-1,12-6 1,5-7-2,4-8 0,5-9 0,0-5 0,-2-8 0,-5-6-2,-6-5 1,-4-2 0,-8 2 0,-4 5-1,-8 4 1,-5 14 0,-4 12 1,-15 13 0,-3 19 0,-5 14 0,-6 18 0,-4 14 0,-4 15-1,-4 6 2,2 6-2,2-2 1,2-4 1,2-8-1,4-10 1,5-19 0,4-12 1,6-22 0,4-15 1,10-13-3,-6-23-2,14-13 2,10-18-1,6-12 1,6-13-2,6-1 1,6-3-1,2 5 1,-1-1-2,5 15-6,-14-3-22,12 23-11,-9-1 1,9 9-2,-6-6 1</inkml:trace>
    <inkml:trace contextRef="#ctx0" brushRef="#br0" timeOffset="126598.869">24111 1268 73,'0'0'42,"3"-49"-1,-3 49 2,0 0-19,0 0-19,47-12 0,-10 64-1,1 22-1,8 28 1,-3 1-2,-9 15 0,-23-2-1,-14 2 0,-22-21 0,-9-5-1,-6-9 0,-6-8-3,4-13 1,2-12-5,14-2-5,0-28-20,28 10-4,-2-30 22,20 15 8,3-13 4,1-5 4,0 2 3,-10-13 6,7 18 22,-23-19 2,2 15-19,0 0-8,0 0-4,-14-13-2,14 13-2,-8-12-3,1-3-9,7 15-12,-2-14-18,2 14-2,-14-25-1,2 11 1</inkml:trace>
    <inkml:trace contextRef="#ctx0" brushRef="#br0" timeOffset="131419.4539">2117 7092 61,'4'-16'33,"-1"4"-1,-4-1-1,1 13-23,0 0 0,0 0-2,-6 17 0,9 8-1,-3 7-2,4 13-1,1 8 0,3 13 0,1 8-1,2 8 1,-2 1-1,0 2 1,-2-5-1,0-8 1,-2-7-2,-1-13 1,0-13 0,-1-13 1,1-13-1,-4-13 1,9-10-1,-3-11 0,-2-10 1,3-6-1,0-9 0,4-4-1,0 0 0,4 1 0,2 6 0,3 9 0,5 8 0,1 12 0,3 11 0,2 10 0,-3 10-1,-3 10 2,-4 8-1,-9 5 0,-13 8 0,-14 4 1,-14 9-1,-11 0-1,-10 1 1,-6-6-2,-2-6 0,2-16-4,16-4-18,5-30-14,20-16 1,10-22-1,20-13 0</inkml:trace>
    <inkml:trace contextRef="#ctx0" brushRef="#br0" timeOffset="131981.076">2564 6714 66,'-83'-8'34,"-10"3"-1,-2 13 0,-14 4-23,4 21-2,-9 5-2,11 24 1,0 16-3,14 20-2,10 19 0,17 19 0,17 19-2,24 7 0,21 10-1,23 3 1,23-11 0,21-14 0,20-30 0,20-30 1,21-43-1,20-37 2,13-44-1,8-39 1,6-33 1,-2-22-1,-10-17 0,-20-8-1,-30-2 1,-33 3 0,-39 1 0,-40 10-2,-40 9 0,-40 12 0,-34 18-1,-33 20 1,-23 23 0,-14 27-1,-7 30 0,3 23 0,16 31-4,10 13-31,39 24-1,29 0 0,42 7-4</inkml:trace>
    <inkml:trace contextRef="#ctx0" brushRef="#br0" timeOffset="135896.8261">4519 7167 66,'-8'-26'35,"-3"2"-1,-9-3 1,0 6-26,-12-3-3,4 12-1,-7 2-1,1 12-1,-3 8 0,1 15-1,1 7 0,5 11 0,6 3 0,8 3-1,11-3 0,12-4 0,13-9 0,12-8 0,14-15-1,10-15 0,12-11 1,8-8 0,-2-8-1,-1-4 1,-8-2 0,-8 6 0,-11 2 0,-13 11 0,-17 13 0,-16 6-1,-12 36 0,-16 9 1,-11 15-1,-9 16 0,-4 11 0,-1 6 0,4-1 0,7-4-2,13-12-2,13-21-9,24-10-25,13-26 0,24-15 0,6-19-2</inkml:trace>
    <inkml:trace contextRef="#ctx0" brushRef="#br0" timeOffset="136052.8326">5170 7477 98,'-24'14'37,"-2"-7"-2,5-6-8,9 0-64,12-1 2,-3-11-3,9-1 1</inkml:trace>
    <inkml:trace contextRef="#ctx0" brushRef="#br0" timeOffset="177893.6418">5975 7140 47,'7'-19'31,"-3"-1"1,-1 3-5,-11-11-16,8 6-2,-13-7-1,4 13 0,-13-5-2,2 13-1,-9 0 0,-1 15-2,-6 6 0,2 12 0,-2 5-1,4 5-1,3 4 0,8 1 1,6-2-2,12-5 1,9-8 0,14-8-1,11-10 1,10-7 0,10-11-1,7-8 1,4-9 0,3-5-1,-3-4 1,-8 0 0,-9 2 0,-10 5-1,-13 3 1,-11 11 0,-11 16-1,-26 12 1,-4 18 0,-9 13-1,-7 19 1,-3 9-1,-1 10 0,2 3 0,10-1-3,7-10-3,20-2-26,4-20-6,22-14 0,10-21-2</inkml:trace>
    <inkml:trace contextRef="#ctx0" brushRef="#br0" timeOffset="178283.6568">6714 6814 76,'-27'24'37,"-6"21"-1,-16 9 1,1 19-30,-10 8-2,8 13 0,-1 1 0,9 1-1,8-8-1,15-6-1,13-16 0,15-16-1,13-18 0,15-18-1,8-18 1,5-12 0,-2-9-1,-4-10 1,-8-4-1,-11-3 0,-12 3-1,-16 2 0,-10 8-2,-15 6 0,-5 10-1,-8 1-3,6 18-12,-7-6-18,13 11-1,1-3 1,17 5 0</inkml:trace>
    <inkml:trace contextRef="#ctx0" brushRef="#br0" timeOffset="178892.0802">7243 7192 45,'13'-11'33,"-13"11"1,0 0-1,-8-11-20,8 11-3,-15 14-1,5 5-3,-13 4-2,0 9-2,-9 4 0,-2 5-1,-1 2-1,-1-3-4,8 2-3,-6-17-16,17-1-11,1-14 0,16-10-2,0 0 1</inkml:trace>
    <inkml:trace contextRef="#ctx0" brushRef="#br0" timeOffset="179063.6868">7042 7263 72,'-6'-19'37,"6"19"0,-16 0 0,11 21-26,-7-5-3,16 7-4,3-1 0,10-1-3,10-2-1,10-8-4,15 3-6,-1-19-27,14 5 0,-1-13-1,4 1 0</inkml:trace>
    <inkml:trace contextRef="#ctx0" brushRef="#br0" timeOffset="179297.6958">7738 6948 79,'-13'17'35,"-8"8"0,-2 11 0,-12 6-32,6 7-1,2 8 0,3 2-2,6-2-3,3-10-5,22 0-25,3-15-1,16-7-2,6-12 1</inkml:trace>
    <inkml:trace contextRef="#ctx0" brushRef="#br0" timeOffset="179640.9089">8051 7004 82,'-22'20'37,"-7"9"-1,4 14 1,-4 6-31,8 11-1,6-2 0,14 0-2,8-6-1,14-4 0,10-14 0,12-7-2,8-17 2,2-11-1,1-12 0,-4-12 1,-8-11-2,-7-5 1,-14-6-1,-13-3 0,-15-3 0,-13-3-1,-6 6-1,-10 8 1,-1 13-2,-7 7-2,8 25-7,-10 5-25,12 20 1,3 5-2,15 8 0</inkml:trace>
    <inkml:trace contextRef="#ctx0" brushRef="#br0" timeOffset="180436.5396">8819 6504 50,'-5'-14'33,"-4"-2"1,-2 4 0,-13-4-21,9 14-2,-12-5-2,5 13-2,-7-1-2,5 13-1,-4 1 0,8 7-1,4-1 0,7 2 0,7-6-1,9-2 1,8-8-2,8-6 1,7-11 0,6-5-1,2-9 0,4-3-1,0-3 1,-2-3-2,-3 0 1,-4 5 0,-8 4 0,-3 6 0,-8 12 0,-14 2 0,0 35 0,-13 4 2,-6 13-3,-6 11 2,1 11-3,-3 1 0,9 4-5,-4-13-14,19 1-17,2-17-1,17-8 0,6-19 0</inkml:trace>
    <inkml:trace contextRef="#ctx0" brushRef="#br0" timeOffset="180686.1492">9508 6740 88,'-11'20'35,"-11"-1"2,0 14 0,-9 4-32,0 8-1,-5 4 0,0 9 0,-6-1-2,5 1-1,0-5-1,2-3-5,10-5-1,-5-23-13,18-3-17,2-19-1,10 0 0,13-32 0</inkml:trace>
    <inkml:trace contextRef="#ctx0" brushRef="#br0" timeOffset="180873.3559">9197 6980 98,'-4'-13'38,"4"13"2,2 15-1,11 8-28,-5 0-5,13 7-1,4-1-2,10 0-1,6-1-1,4-4-1,6-2-2,-1-6-3,4 6-5,-10-14-29,7 5-1,-13-10-1,3 1 1</inkml:trace>
    <inkml:trace contextRef="#ctx0" brushRef="#br0" timeOffset="182698.6266">10557 6549 70,'6'-21'34,"-6"9"-1,-16 7 0,-10 9-30,-7 9 1,-2 12 2,-10 9-2,-3 15 3,-4 4-2,4 15 1,0 4-2,9 5 1,6-4-2,13-2-1,9-6-1,16-10 0,11-10-1,11-14 1,11-14-1,7-12 0,6-13 0,1-9 1,-3-10-1,-8-5 0,-9-5 0,-11 0 0,-18 0 1,-15 5-2,-12 7 1,-12 6-1,-4 10-1,-8 4 0,10 12-4,-1-5-8,20 13-22,9-6-1,20 2 0,13-10-1</inkml:trace>
    <inkml:trace contextRef="#ctx0" brushRef="#br0" timeOffset="182885.8338">10915 6987 105,'-36'7'37,"6"0"0,-1-10-4,9-6-38,22 9-20,-7-14-12,20 3 1,4-9-2,12 2 1</inkml:trace>
    <inkml:trace contextRef="#ctx0" brushRef="#br0" timeOffset="183275.8488">11112 6781 99,'-11'-2'38,"11"2"0,1-11-1,16 7-33,4-9-2,12 1 0,1-1 1,6 3-2,-2 3 1,-2 4-2,-5 3 1,-8 5 0,-7 5-1,-9 7 1,-10 4 0,-10 7-1,-8 4 1,-4 6 0,-8 3-1,0 5 1,-1-1-1,2 0 1,6-4-1,9-7 0,10-5-1,13-9 1,16-11-1,13-11-2,18-4-7,-1-20-14,17 4-14,1-12 0,6 3-1,-10-8 1</inkml:trace>
    <inkml:trace contextRef="#ctx0" brushRef="#br0" timeOffset="183572.2602">11754 6809 97,'-27'7'37,"5"11"1,-3-6-2,11 7-30,0-4-2,13 4 0,6-5-1,8 1-1,11-5 0,7 0-1,5-5 1,3 2-1,2 0 0,-4-1-1,-6 2 1,-4 3-1,-6 4 0,-9 4 1,-11 5-1,-9 3 0,-9 3 0,-4 0 0,-3 0-1,-3-4 0,3 0-6,-5-17-11,16 4-20,0-16-1,13 3 0,7-29-1</inkml:trace>
    <inkml:trace contextRef="#ctx0" brushRef="#br0" timeOffset="183743.8668">11773 6782 121,'-24'0'41,"24"0"1,-17 2-2,27-8-38,18-4-1,16-6-2,16 1-3,7-13-34,18 10-2,7-9-2,13 6 1</inkml:trace>
    <inkml:trace contextRef="#ctx0" brushRef="#br0" timeOffset="184211.8843">12951 6769 85,'0'0'35,"-25"7"1,6 8 0,-16 3-31,1 13 0,-10 4-1,-1 11 0,-7 4-2,1 5 0,1-1-2,5-5-2,13-1-3,0-20-10,23-2-20,9-26-2,0 0 2,15-10-3</inkml:trace>
    <inkml:trace contextRef="#ctx0" brushRef="#br0" timeOffset="184383.4913">12652 6975 79,'6'-22'39,"-13"2"-1,7 20 1,-17-14-22,17 14-8,-4 16-3,15 1-1,9-2-3,14 3-1,9-2-2,6-1-1,12 3-4,-5-15-14,13 11-20,-11-5 1,0 7 0,-14-7-2</inkml:trace>
    <inkml:trace contextRef="#ctx0" brushRef="#br0" timeOffset="185881.149">13580 6832 75,'-4'-12'33,"4"12"0,-22-7 1,12 16-30,-11 3 0,4 12 0,-7 5 0,5 11 0,-6 4-2,6 4 0,6 3-5,1-10-11,15 3-21,8-11 0,17-12-1,9-12 0</inkml:trace>
    <inkml:trace contextRef="#ctx0" brushRef="#br0" timeOffset="186224.3622">14026 6752 90,'-26'3'36,"-11"10"1,-1 18 1,-8 9-33,6 11-1,5 1 0,15 4 0,7-3-1,16-3-1,15-11 0,14-8 0,12-13-1,11-10 0,2-12 0,4-8 0,-5-10 0,-2-9 0,-13-7 0,-8-4-1,-17-4 1,-10-1-1,-15 1 0,-11 3-1,-8 9 0,-7 9 0,-2 11-2,-2 6-2,11 22-13,-2-6-20,18 13-1,5-9 1,18 5-2</inkml:trace>
    <inkml:trace contextRef="#ctx0" brushRef="#br0" timeOffset="186458.3712">14277 6625 95,'0'0'36,"-2"-11"0,20-4 0,16 2-38,13 0-6,0-6-28,14 6 2,-3-3-2,2 5 0</inkml:trace>
    <inkml:trace contextRef="#ctx0" brushRef="#br0" timeOffset="186848.3859">15127 6199 90,'-34'13'37,"1"14"0,-12 0 2,11 15-32,-13 4-1,6 13-2,1-2 0,7 4 1,11-4-3,12-5 1,13-10-2,15-7 1,12-12-1,10-14 1,7-9-2,1-9 0,-4-8 1,-4-6-2,-10-5 2,-13-2-2,-14 1 1,-17 2-2,-13 4 2,-8 5-2,-5 6 1,-4 2-3,4 15-5,-2-5-29,17 15-1,4-8 0,18 9-1</inkml:trace>
    <inkml:trace contextRef="#ctx0" brushRef="#br0" timeOffset="189157.275">15062 7459 48,'-10'-6'27,"10"6"1,-14-3-10,3 0-16,0 2-2,-4 0 1,0 1 1,-6-1 1,1 3 0,-9-2 2,5 4 0,-9-4 0,1 5 0,-5-4 0,1 4-1,-7-4-1,1 4-1,-6-2 0,-4 2 0,-8 0-1,-6 2 0,-7 1-1,-4 2 0,-5-1 0,-6 0 1,-6 2-1,-4 0 0,-7-1 1,-2 1-1,-6 0 1,-5 3 0,-6 0 0,-7 2 0,-7-1-1,-1 2 1,-1 2 0,-1-2 0,-5-1 0,-1-1 0,0-2 0,1-3 0,1-2 0,-4-1 0,-4-2 0,-1 0 0,-2-1 1,-1 1-2,-9-2 1,-1 3 0,-3-2-1,0-1 0,-5 2 0,-2-2 1,-1-1-1,1 0 0,-1-1 0,-1 1 0,2 0 0,1 2 0,0 0 0,0 1 0,-4 3-1,2 0 0,-2 2 0,-3 3 0,-2 0-1,-3 1 1,1 1 0,-2 0 0,4-1 0,3 0 1,3-1 0,7-1 0,4-2 0,6 0 1,9-1 0,7-1-1,0-1 1,3-1-1,9 3-1,4-4 1,4 7 0,2-3-1,0 1 0,3 1 0,9-2 1,6 0-1,2-1 2,9-2-1,7-5 0,11-1 0,11-1-1,8-10-5,18 2-27,2-2 0,14 1-1,4-5 0</inkml:trace>
    <inkml:trace contextRef="#ctx0" brushRef="#br0" timeOffset="191325.7584">5728 8463 62,'-10'-10'35,"14"-3"-2,11-1 1,5-4-30,15 1 1,3-2-2,9 5 0,1 1 0,3 10-1,-8 3 0,-3 9-1,-11 6 0,-10 9 0,-13 9 1,-12 6-1,-16 3 1,-8 7 0,-10 2 1,-4 1-1,-1-4 2,2-3-1,4-8 0,9-1-1,8-9 1,11-3-3,11-5 3,13-5-3,11-5 0,13-2-1,14-4 1,8-5-2,6-5 0,3-7-3,7 11-16,-9-16-17,5 4 0,-14-8-2,-2 4 1</inkml:trace>
    <inkml:trace contextRef="#ctx0" brushRef="#br0" timeOffset="191528.5662">6546 8628 81,'-23'1'37,"9"2"0,-1-5-1,15 2-35,0 0-3,0 0-3,22-7-26,-4 3-4,9 4-1,0-7 0</inkml:trace>
    <inkml:trace contextRef="#ctx0" brushRef="#br0" timeOffset="191856.1788">6941 8485 64,'-23'4'37,"23"-4"0,-15 0 0,15 0-25,11-15-6,12 7-1,5-8 0,9 1-2,3-4 0,5 0 0,0 2-1,-2 2 0,-7 3-1,-5 9 0,-9 6 1,-8 10-2,-9 9 1,-10 10-1,-5 9-1,-6 7 1,-3 7-1,-1 3 0,0 0-1,1-3-2,11 2-4,-5-19-31,22-3 2,3-17-1,14-10 0</inkml:trace>
    <inkml:trace contextRef="#ctx0" brushRef="#br0" timeOffset="192339.7974">7596 8349 78,'-11'4'38,"11"-4"-2,15-4 1,12-3-35,7-2 1,7 1 0,-3-3 0,2 4 0,-10 3-1,-4 3 0,-7 2 0,-8 6-1,-9 3 0,-7 5 1,-8 3-2,-3 5 1,-4 2-1,1 2 0,-1 0 0,5-1 0,7-3 0,7-1 0,8-5 0,8-5-1,7 0 1,2-4 0,1 1 0,0 1 0,-4 3 1,-8 4-1,-7 5 1,-8 6 0,-10 2-1,-5 2 1,-5 2 0,-1-2-1,2-2-1,-1-13-6,20 5-28,2-22-4,0 0 2,17-19-4</inkml:trace>
    <inkml:trace contextRef="#ctx0" brushRef="#br0" timeOffset="192979.422">8676 8458 58,'6'-15'34,"-6"15"-1,0 0 0,-17 16-25,-10 8-2,0 15-1,-12 2-2,-1 10-1,-1-1 0,-1-1-2,5 0-1,5-16-6,14 2-8,-4-22-15,22-13-3,0 0-2,14-12 1</inkml:trace>
    <inkml:trace contextRef="#ctx0" brushRef="#br0" timeOffset="193151.0286">8422 8652 65,'3'-21'37,"-13"4"-1,10 17 0,-17-6-22,19 20-5,0 0-3,13 7-2,7-2-3,10 0-1,13-2-4,6-12-5,22 3-26,-2-14-2,13-1 0,-4-11-2</inkml:trace>
    <inkml:trace contextRef="#ctx0" brushRef="#br0" timeOffset="193322.6352">9255 8416 88,'-33'16'37,"-1"13"0,-4-2-1,1 11-34,9 0-1,7 2-1,12 0-4,4-12-6,25 0-26,7-11-1,14-5 0,7-13 0</inkml:trace>
    <inkml:trace contextRef="#ctx0" brushRef="#br0" timeOffset="193634.6472">9558 8454 82,'-20'3'39,"-11"6"-1,3 19 1,-9 2-33,10 10 0,3 1-2,10 4-1,6-3 0,17-5-1,10-8-1,10-7 1,8-12-1,4-6 0,1-12 0,0-8 0,-5-10 0,-8-6-1,-9-7 0,-9-4 0,-9-2-2,-6 0 0,-5 8-1,-8 2-2,2 17-2,-11 3-3,9 30-15,-10 1-13,7 18 1,-3-1-2,10 8 3</inkml:trace>
    <inkml:trace contextRef="#ctx0" brushRef="#br0" timeOffset="195381.9143">10023 8227 73,'-10'3'37,"10"-3"-1,0 0 1,0 0-31,24 6-3,6-10-2,7 1-1,5-4-3,11 9-22,-3-9-9,5 3-3,-5-3 0,0 1-1</inkml:trace>
    <inkml:trace contextRef="#ctx0" brushRef="#br0" timeOffset="195881.1336">10613 8040 81,'0'0'35,"0"0"0,5-11 2,10 7-35,3 0-2,4 3 1,1 1 0,2 1-1,-3 4 1,-3 0-1,-1 1 1,-4 3-1,-6 3 1,-4 2 0,-7 0 0,-2 1 0,-3-2 0,1-1-1,0-1 1,4-1-1,3-10 0,6 10 0,6-6 0,5-1 0,0 2 0,2 1 1,-3 2 0,-4 4 0,-5 2 1,-5 6 0,-9 1-1,-5 4 1,-4-2-1,0 1 0,1-4-1,2-4-1,8-3-4,5-13-26,0 0-8,25-19 1,2 5-1</inkml:trace>
    <inkml:trace contextRef="#ctx0" brushRef="#br0" timeOffset="196239.9474">11014 7934 71,'1'-12'37,"0"-1"-1,-1 13 2,15-9-26,1 13-8,2 3 0,8 10 1,-2 6-3,3 13 1,-1 8-2,1 9-1,-9 8 1,-4 12-1,-9 7 0,-11 8-1,-10 0 1,-10 0-1,-5-3 1,-7-8-4,4 1-12,-8-26-22,11-6 1,-3-21-2,16-7 1</inkml:trace>
    <inkml:trace contextRef="#ctx0" brushRef="#br0" timeOffset="196879.5559">5720 8157 58,'-4'-15'34,"-9"11"-1,-16 6 1,-6 17-27,-17 12 0,1 27 0,-11 16-2,4 22 2,2 12-1,10 15-1,12 0 0,20 5-3,27-7-2,21-17-4,38-10-26,14-26-9,33-16 1,14-24-2</inkml:trace>
    <inkml:trace contextRef="#ctx0" brushRef="#br0" timeOffset="197768.7674">11673 8003 69,'5'-15'35,"-5"15"1,16-21-1,0 13-28,-1-5-1,11 9-1,-6-4-1,4 5-2,-4 3-1,-1 5 0,-7 5 0,-7 4 0,-6 3-1,-8 3 1,-7 2 1,-4 5-1,-1-3 1,1-1-2,3-2 2,7-4-2,7-3 2,3-14-2,29 10 1,1-10-1,6-6 0,5-3-2,9 13-16,-7-15-20,5 8-1,-7-7-1,-1 8 0</inkml:trace>
    <inkml:trace contextRef="#ctx0" brushRef="#br0" timeOffset="197924.7694">12385 8207 87,'0'0'33,"0"0"-28,-7-18-4,14-3-37,1 2-4</inkml:trace>
    <inkml:trace contextRef="#ctx0" brushRef="#br1" timeOffset="207706.0948">885 9194 76,'0'0'35,"0"0"-1,0 0-1,0 0-29,-6 24-1,2-1-1,2 10 0,0 4-2,-1 3-1,5 4-1,-4-6-3,12 8-16,-8-18-11,10-3-1,-12-25-2,23 9 3</inkml:trace>
    <inkml:trace contextRef="#ctx0" brushRef="#br1" timeOffset="207877.697">955 8860 66,'-31'-15'36,"-5"3"-2,7 12 0,0 8-21,7-8-28,22 0-17,0 0-2,7 13 0,11-17 0</inkml:trace>
    <inkml:trace contextRef="#ctx0" brushRef="#br1" timeOffset="208189.701">1127 8774 65,'0'0'32,"0"0"0,17-4-1,2 11-27,2 0 0,9 9 1,-1 3-1,4 10-2,-3 5 0,-1 8-2,-7 9 1,-8 9-3,-8 7-1,-12-3 0,-3 9-7,-14-12-20,4 1-2,-5-13-1,4-10 1</inkml:trace>
    <inkml:trace contextRef="#ctx0" brushRef="#br1" timeOffset="208454.9043">733 8582 75,'-90'50'35,"-7"12"0,15 23-2,6-1-27,22 14-2,21 2 0,25 7-2,23-1-1,24-4-3,33-3-8,15-16-23,31-8-1,4-23-1,10-13-1</inkml:trace>
    <inkml:trace contextRef="#ctx0" brushRef="#br1" timeOffset="209125.713">1846 9238 52,'-18'-5'31,"-3"12"3,-10 1-3,4 16-19,-11-6-1,8 16-2,-8-4-3,11 8-1,0-5-2,11 1 0,7-6-2,10-5 0,7-8 1,11-7-2,9-9 1,7-7 0,4-7 0,2-7 0,-2-6 0,-2-1 0,-4-2 0,-8 2 0,-7 4 0,-7 4-1,-5 6 1,-6 15-1,0 0 1,0 0-1,-14 19 0,8 6 0,1 6-2,-1 4 0,5 5-2,-1-6-3,15 7-12,-5-19-17,11-1 1,-2-16-1,11-4 1</inkml:trace>
    <inkml:trace contextRef="#ctx0" brushRef="#br1" timeOffset="209671.72">2132 9298 68,'0'0'32,"-14"-6"0,2 12 0,2 12-25,-4 1-1,6 12 0,-2 0-1,4 9-1,-1-2 0,6 3-1,-1-3 0,5-1-2,0-7 1,2-5-2,-1-6 1,2-9-1,-6-10 1,11-5-1,-5-11 0,-3-6 0,2-7 0,-3-6 1,3-9-1,-3-6 0,2-2 1,2-1-1,1 5 1,2 3-2,2 3 2,4 8-1,2 7 0,1 10 0,2 8 0,0 5 0,0 5 0,-1 8 1,-3 6-1,-2 2 0,-5 5 1,-3 2-1,-6 1 0,-3 3 1,-7-1-1,-2-3 1,-3-2-1,-3-2 0,0-1 0,-2 0 0,0 3 0,2 3 0,2 5 0,-1 5-1,3 7 1,2 5 0,-1 3 0,6 2 0,2-1-1,3-4-1,7 0-6,-2-19-27,15-2 0,-2-20-2,14-6-1</inkml:trace>
    <inkml:trace contextRef="#ctx0" brushRef="#br1" timeOffset="210280.1278">2615 9257 87,'-12'17'35,"5"6"0,-8 0 0,6 9-30,-6 6-2,5 7-1,-3 1 1,3 3-2,-1-3 1,4-4-1,2-7 1,1-5-2,1-8 0,3-9 0,0-13 1,0 0-1,12-17 0,-5-6 0,2-7 0,0-7 1,1-9-1,1-4 0,0-5 1,0 2-1,0 1 0,1 6 1,-1 6-1,4 3 1,1 12-1,0 7 0,1 6 1,2 6-1,0 4 0,3 2 0,-1 2 0,-2 8 0,-3 4 0,-6 5 1,-5 5-1,-6 5 0,-7 3 0,-8 6 0,-5 1 0,-4 0 1,-2 1-1,-1-2 0,0 1 1,1 0-1,2 3 0,3 3 0,1 3 1,2 6-1,1 4 1,2 2-1,-2 1-1,2-3-1,6-2-4,-9-15-29,18-5-2,-3-17-1,4-19-1</inkml:trace>
    <inkml:trace contextRef="#ctx0" brushRef="#br1" timeOffset="211138.1388">3145 9204 76,'0'0'34,"-16"13"-1,10 3 1,-9 0-27,8 13-2,-6-1-1,5 6 0,-5 0 0,4 3 0,0-8-1,0-2-1,1-6 0,5-7 0,3-14-1,0 0 0,9-15-1,2-8 1,0-9 0,4-6-1,-1-6 1,2-4-1,-1 2 1,-1 4-1,-2 5 0,-2 7 0,0 8 0,0 8 0,2 7 0,-1 7 1,5 4-1,3 2 1,3 1-1,5 0 1,2-2 0,2-3-1,-1-1 1,0-3-1,-3-1 1,-4-2-1,-7 2 1,-4 0 0,-12 3-1,0 0 1,-10 19-1,-5 1 1,-5 6-1,-4 7 1,0 5-1,0 4 1,3 0-1,6 0 1,7-4 0,8-8 0,9-12-1,9-8 1,8-15 0,8-11-1,0-13 1,2-7-1,-2-5 1,-6-5-1,-6 0 1,-10 1-1,-8 8 0,-10 8 0,-6 9 0,-3 8-1,0 8-1,1 4-1,14 0-2,-11 12-4,28-1-28,-2-14-1,21 5 0,4-13-1</inkml:trace>
    <inkml:trace contextRef="#ctx0" brushRef="#br1" timeOffset="211496.9434">4040 9025 75,'-17'16'37,"-5"15"0,-15 3 1,1 16-15,-7-2-19,2 9-1,3 1-1,5-2 0,6-4-1,8-5-2,8-8-1,4-17-3,14-4-5,-7-29-12,20 7-3,-17-26 9,11 4 7,-12-11 6,-2-3 3,-1 5 4,-12-4 7,9 22 12,-18-14 4,22 31-9,-20-20-7,20 20-4,10 3-2,11 3-2,11 1-1,9 3-2,10 1-3,5-6-8,12 12-26,-8-10-4,8 9 0,-10-7-2</inkml:trace>
    <inkml:trace contextRef="#ctx0" brushRef="#br1" timeOffset="212666.9583">15405 7280 76,'-10'3'35,"10"-3"-1,0 0 2,5-12-30,18 8-1,13-4-2,13 0-1,12-2 0,7-1-2,3 2-1,-2-5-4,6 10-22,-14-6-7,-8 8-1,-17 0-1</inkml:trace>
    <inkml:trace contextRef="#ctx0" brushRef="#br1" timeOffset="212885.3609">15428 7523 93,'-34'9'37,"21"1"-1,13-22-4,23 5-30,20-4 0,18-4-2,15 0 0,5-6-4,9 7-4,-10-12-24,10 7-1,-13-7-3,-8 1-1</inkml:trace>
    <inkml:trace contextRef="#ctx0" brushRef="#br1" timeOffset="213025.763">15843 6945 101,'-65'-9'37,"5"0"-1,15 8-1,9 5-35,23 0-2,28 14-15,10-8-19,16 10 0,1 2-2,7 12 1</inkml:trace>
    <inkml:trace contextRef="#ctx0" brushRef="#br1" timeOffset="213197.3652">15818 7757 96,'-21'23'39,"7"-15"-1,14-8-8,10-11-66,15-10-1,15 0-1,1-6-1</inkml:trace>
    <inkml:trace contextRef="#ctx0" brushRef="#br1" timeOffset="214804.1858">16865 6985 62,'0'-12'33,"0"12"-1,0-22-3,0 22-19,3-10 0,-3 10-2,0 0-1,-4 21-2,-7 4-1,2 12-1,-5 5-1,1 10 0,-2 5-1,4 3-3,5 0-4,-3-15-21,15 1-10,-2-15 0,14-6-1</inkml:trace>
    <inkml:trace contextRef="#ctx0" brushRef="#br1" timeOffset="215162.9904">17266 6929 79,'-14'-3'36,"-5"14"-2,-11 8 2,-1 15-29,-7 8-3,3 11 1,-1 3 0,9 7-3,4-3 2,13 0-3,9-11 1,16-7-2,14-16 2,16-12-3,10-17 3,9-17-1,2-13 1,0-10 0,-8-8 0,-12-3 0,-15 0-1,-19 2 0,-17 7-1,-18 7 0,-11 11-1,-10 7-2,-1 12-1,-2-1-4,23 19-28,0-6-2,22 9 1,2-13-1</inkml:trace>
    <inkml:trace contextRef="#ctx0" brushRef="#br1" timeOffset="215521.795">17887 7110 74,'12'3'34,"-16"7"-2,-7 11 2,-12 1-29,1 15 1,-10 1-2,-1 8-2,-4 0 0,2 2-2,0-4 0,3-5-3,10 1-4,-4-22-17,14 0-10,12-18 0,0 0-1,-2-12 2</inkml:trace>
    <inkml:trace contextRef="#ctx0" brushRef="#br1" timeOffset="215662.1968">17662 7348 57,'5'-30'37,"0"10"1,-6 1 0,1 19-11,0 0-18,0 0-1,0 20-4,7-1-4,6 2-1,4-4-7,20 6-25,-2-10-5,14-2 0,-2-11-2</inkml:trace>
    <inkml:trace contextRef="#ctx0" brushRef="#br1" timeOffset="215864.9993">18192 7162 104,'-25'14'37,"-7"3"-1,1 12 0,0 2-36,4 5-2,10 7-4,-1-9-23,18 6-8,5-11 0,19-2 0</inkml:trace>
    <inkml:trace contextRef="#ctx0" brushRef="#br1" timeOffset="216177.0034">18445 7175 99,'-12'-1'38,"-11"6"0,4 20 0,-12 4-33,13 9-2,-2 5 0,9 6-1,1-2 0,11-1-2,10-7 2,6-9-2,5-11 1,7-12 0,1-14 0,4-10 0,-4-12 0,-3-9 0,-8-6-1,-7-3 0,-7-1-1,-11 2 0,-7 8-3,-11 4 1,-1 14-5,-14-1-28,14 17-2,-7-1-1,15 10 1</inkml:trace>
    <inkml:trace contextRef="#ctx0" brushRef="#br1" timeOffset="216832.2118">18892 6614 78,'-25'3'37,"-12"-2"-2,1 14 3,-14-5-29,12 14 0,-5-3-3,13 8-1,3-4-1,15 2 0,16-7-1,17-7-2,15-10 1,11-8-1,8-8 0,4-5 0,-3-6 0,-1-3-1,-12-3 0,-11 5 0,-12 2 0,-10 7-1,-10 4 1,0 12-2,-22 11 3,3 10 0,-6 14-1,-3 10 1,-1 10-3,1 5 0,10 14-15,0-14-18,14 1-4,5-12 0,17-4-1</inkml:trace>
    <inkml:trace contextRef="#ctx0" brushRef="#br1" timeOffset="217253.4172">19548 7087 79,'0'0'34,"-19"16"-1,-5 5 1,-4 13-28,-10 2-4,-3 13-1,-7 2 1,-1 5-1,-2 0-1,5-7-2,10 1-4,-1-19-23,18-9-5,19-22 1,0 0-2</inkml:trace>
    <inkml:trace contextRef="#ctx0" brushRef="#br1" timeOffset="217425.0194">19269 7293 74,'8'-12'41,"-8"12"-3,0 0 3,0 0-13,7 23-23,5-3-1,14 2-4,10 3-2,3-8-9,16 7-26,-3-9-3,7 5 1,-8-8-1</inkml:trace>
    <inkml:trace contextRef="#ctx0" brushRef="#br1" timeOffset="230326.3843">20247 6687 20,'0'0'22,"0"0"2,0 0-10,-8-11 2,8 11-2,-18 2-3,18-2-1,-28 13-3,12 3 0,-12 1-1,5 13 2,-13 2-3,6 16 3,-10 1-4,7 12 0,-1-1-1,8 4 0,1-6-1,14-1-1,8-7 0,13-8-1,10-12 0,13-11 0,9-12 1,6-9-1,4-8 1,-1-7 0,-5-10 0,-8-3 1,-12-2-2,-14 1 2,-15 1-2,-14 2 0,-9 4 0,-10 5 0,-4 8-1,-1 3-2,5 11-3,-2-4-11,16 15-16,5-1-1,15 3-1,8-2 1</inkml:trace>
    <inkml:trace contextRef="#ctx0" brushRef="#br1" timeOffset="230794.3908">20495 7010 99,'-14'7'35,"-1"-6"-1,15-1-1,-16 7-35,16-7-4,0 0-16,16 5-13,1-5 1,-2-4-1,3 1 0</inkml:trace>
    <inkml:trace contextRef="#ctx0" brushRef="#br1" timeOffset="231184.3958">20683 6858 91,'0'0'34,"9"-22"0,6 10 1,0-4-32,16 2-1,4-1 0,8 4 0,0 0 0,-1 7-1,-4 2 0,-7 6 0,-9 7 0,-10 5 0,-16 7 0,-11 4 1,-11 6-1,-7 4 1,-4 1-1,-1 0 0,2-1 0,6-3 0,9-5-1,13-4 0,13-5-2,12-12-1,19 0-4,2-17-10,17 3-19,-2-11 0,6-2 0,-7-8 0</inkml:trace>
    <inkml:trace contextRef="#ctx0" brushRef="#br1" timeOffset="231480.7996">21211 6866 85,'-15'6'33,"-2"2"2,3 6-1,-1-4-27,11 8-2,0-4 0,8 5-2,3-4 0,10 2 0,0-4-1,8 3 1,1-4-2,-1 2 1,-3 0 0,-2 3 0,-6 3-2,-5 1 2,-8 3-2,-8 1 1,-4 1-1,-4-1 0,-1-1-1,-2-4 0,4-3-4,-2-10-3,16-7-25,0 0-5,14-7 3,-4-14-2</inkml:trace>
    <inkml:trace contextRef="#ctx0" brushRef="#br1" timeOffset="231683.6022">21274 6830 111,'-21'-11'37,"11"11"0,-3-5 0,13 5-33,19-1-1,7 0-1,9-3-1,11 0-2,13 1-2,5-6-6,15 9-27,-11-6-1,5 10 0,-11-8-1</inkml:trace>
    <inkml:trace contextRef="#ctx0" brushRef="#br1" timeOffset="231870.8043">21961 6853 104,'-22'29'35,"-13"1"1,4 10-1,-9 2-33,1 6 1,-3 1-1,4-1 0,0-2-1,4-7-2,11-2-4,1-17-8,22-4-22,0-16-1,0 0 2,21-21-3</inkml:trace>
    <inkml:trace contextRef="#ctx0" brushRef="#br1" timeOffset="232058.007">21692 7034 82,'-7'-24'37,"-10"0"0,4 16 1,-4-2-13,13 22-17,1 3-2,13 7-3,11 2-1,9 3-1,11-2-1,7-3-1,12-2-2,2-10-5,18 4-28,-14-13-2,6 2 0,-12-11-2</inkml:trace>
    <inkml:trace contextRef="#ctx0" brushRef="#br1" timeOffset="232682.015">22487 6897 89,'-21'-2'33,"8"6"-1,-4 0-6,3 14-17,-12 2-4,4 10-1,-6 3-2,4 8 0,0-1-2,6 1-1,14 3-7,2-11-25,24-7-1,10-11 0,17-8-1</inkml:trace>
    <inkml:trace contextRef="#ctx0" brushRef="#br1" timeOffset="233025.2194">22816 6913 92,'-32'-2'34,"2"14"1,-7 7 0,6 11-26,-3 0-5,11 7-1,5-3 0,11 4 0,8-5 0,13-6-1,10-8 0,11-6 0,5-10 0,6-6 0,-2-9 0,0-5-1,-7-9 0,-7-2 0,-12-5 0,-11 1-1,-9 2 0,-10 0-1,-6 8 0,-8 2-1,0 12-1,-3 1-5,14 19-18,-2-9-12,15 9 2,2-12-1,23 13-1</inkml:trace>
    <inkml:trace contextRef="#ctx0" brushRef="#br1" timeOffset="233259.2224">23084 6740 118,'-10'-4'37,"10"4"0,22-14-5,7 7-33,14 3-4,1-7-13,14 8-18,-1-5-1,5 4 0,-5-7-2</inkml:trace>
    <inkml:trace contextRef="#ctx0" brushRef="#br1" timeOffset="233633.6272">23998 6304 102,'-20'16'37,"-20"3"1,2 17-1,-14 3-31,1 10 0,-2 2-2,5 4 1,10-1-2,13-4-1,15-5-1,16-7 1,15-10-2,12-7 0,9-11 0,2-6 1,-1-10-1,-5-7 0,-10-5 1,-10-4-1,-15-2 0,-11-3-1,-13 2 0,-7 4 0,-6 7-1,-3 3 0,6 7-3,-4-2-13,19 16-19,-2-5-1,21 10 0,-3-15-1</inkml:trace>
    <inkml:trace contextRef="#ctx0" brushRef="#br1" timeOffset="234959.6442">16236 7875 35,'-7'-11'27,"7"11"1,0 0-4,3-11-14,9 11-4,-12 0-1,25-6 0,-9 2 0,6 6-1,-3-3 0,7 5-1,-1-1-1,5 5 1,2-3-1,5 4 1,1-4-1,8 2 1,6-6-1,11-2 1,5-6-1,13 2 1,9-8-1,10 0 0,7-2 0,6 0-1,4 0 0,4 4 0,4-2 0,1 3 0,-3 0-1,-1 2 1,1 3-1,-1-1 1,6 2 0,0 3 0,-3 0 0,1 2 1,0 1-1,2 3 0,3 1 1,2 1-1,-2 1 0,-1 0 0,2 1-1,3 0 1,2-1-1,1-1 0,-1-2 0,1-2 1,2 0-1,2-2 0,0-2 0,-3 1 1,-3 1-1,0 0 1,0 1-1,-2 1 0,-4 0 1,-3 2-1,1-2 0,-2 2 0,5-2 1,-2 0-1,1-2 1,-1 1-1,2-1 1,2-1-1,2 0 1,1 0 0,-4 0 0,1 0-1,-2 0 1,5 0-1,-2-1 1,0 1-1,0-2 1,2-1-1,2 0 1,0-2-1,-2-2 0,-4 0 0,-8 1 1,-10-2-2,-10 1 0,-17 0-1,-16 4-2,-19-6-3,-3 11-25,-31-7-6,-3 7 2,-15-2-2</inkml:trace>
    <inkml:trace contextRef="#ctx1" brushRef="#br1" timeOffset="172260.6528">25196 13644,'0'23,"0"1,0-24,0 0,0 0,0 0,0 0,0 0,0 0,0 0,0 0,0 0,0 0,0 0,0 0,0 0,0 0,0 0,0 0,0 0,0 0,0 0,0 0,0 0,0 0,0 0,0 0,0 0,0 0,0 0,0 0,0 0,0 0,0 0,0 0,0 0,0 0,0 0,0 0,0 0,0 0,0 0,0 0,0 0,0 0,0 0,0 0,0 0,0 0,0 0,0 23,0-23,0 0,0 0,0 0,0 0,0 0,0 0,0 0,0 0,0 0,0 0,0 0,0 0,0 0,0 0,0 0,0 0,0 0,0 0,0 0,0 0,0 0,0 0,0 0,0 0,0 0,-23 0,23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24,0-24,0 0,0 0,0 0,0 0,0 0,0 0,0 0,0 0,0 0,0 0,0 0,0 0,0 0,0 0,0 0,0 0,0 0,0 0,0 0,0 0,0 0,0 0,0 0,0 0,0 0,0 0,0 0,0 0,0 0,0 0,0 0,0 0,0 0,0 0,0 0,0 0,0 0,0 0,0 0,0 0,0 0,0 0,0 0,0 11,0-11,0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0,0-11,0 11,0 0,0 0,0 0,0 0,0 0,0 0,0 0,0 0,0 0,0 0,0 0,0 0,0 0,0 0,0 0,0 0,0 0,0 0,0 0,0 0,0 0,0 0,0 0,0 0,0 0,0 0,0 0,0 0,0 0,0 0,0 0,0 0,0 0,0-24,0 24,0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0,0-23,0 23,0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11,0-11,0 0,0 0,-11 12,11-12,0 0,0 0,0 0,0 0,0 0,0 0,0 0,0 0,0 0,0 0,0 0,0 0,0 0,0 0,0 0,0 0,0 0,0 0,0 0,0 0,0 0,0 0,0 0,0 0,0 0,0 0,0 0,0 0,0 0,0 0,0 0,0 0,-12 12,12-12,0 0,0 0,0 0,0 0,0 0,0 0,0 0,0 0,0 0,0 0,0 0,0 0,0 0,0 0,0 0,0 0,0 0,0 0,0 0,0 0,0 0,0 0,0 0,0 0,0 0,0 0,0 0,0 0,0 0,0 0,0 0,0 0,0 0,0 0,0 0,0 0,0 0,0 0,0 0,0 0,0 0,0-24,0 24,0 0,0 0,0 0,0 0,0 0,0 0,0 0,0 0,0 0,0 0,0 0,0 0,0 0,0 0,0 0,0 0,0 0,0 0,0 0,0 0,0 0,0 0,0 0,0 0,0 0,0 0,0 0,0 0,0 0,0-35,0 35,0 0,0 0,0 0,0 0,0 0,0 0,0 0,0 0,0 0,0 0,0 0,0 0,0 0,0 0,0 0,0 0,0 0,0 0,0 0,0 0,0 0,0 0,0 0,0 0,0 0,0 0,0 0,0 0,0 0,0 0,0 0,0 0,0 0,0 0,0 0,0 0,0 0,0 0,0 0,0 0,0 0,0 0,0 0,0 0,0-11,0 11,0 0,0 0,0 0,0 0,0 0,0 0,0 0,0 0,0 0,0 0,0 0,0 0,0 0,0 0,0 0,0 0,0 0,0 0,0 0,0 0,0 0,0 0,0 0,0 0,0 0,0 0,0-24,0 24,0 0,0 0,0 0,0 0,0 0,0 0,0 0,0 0,0 0,0 0,0 0,0 0,0 0,0 0,0 0,0 0,0 0,0 0,0 0,0 0,0 0,0 0,0 0,0 0,0 0,0-11,0 11,0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0,0 11,0-11,0 0,0 0,0 0,0 0,0 0,0 0,0 0,0 0,0 0,0 0,0 0,0 0,0 0,0 0,0 0,0 0,0 0,0 0,0 0,0 0,0 0,0 0,0 0,0 0,0 0,0 0,0 0,0 0,0 0,0 0,0 0,0 0,0 0,0 0,0 0,0 0,0 0,0 24,0-24,0 0,0 0,0 0,0 0,0 0,0 0,0 0,0 0,0 0,0 0,0 0,0 0,0 0,0 23,0-23,0 0,0 0,0 0,0 0,0 0,0 0,0 0,0 0,0 0,0 0,0 0,0 0,0 0,0 0,0 0,12 47,-12-47,0 0,0 0,0 0,0 0,0 0,0 0,0 0,0 0,0 0,0 0,0 0,0 0,0 0,0 0,0 0,0 0,0 0,0 0,0 0,0 0,0 0,0 0,0 0,0 0,0 0,0 0,0 0,0 0,0 0,0 0,0 0,0 0,0 0,0 0,0 0,0 0,0 0,0 0,0 0,0 0,0 0,0 0,0 0,0 12,0-12,0 0,0 0,0 0,0 0,0 0,0 0,0 0,0 0,0 0,0 0,0 0,0 0,0 0,0 0,0 0,0 0,0 0,0 0,0 0,0 0,0 0,0 0,11 23,-11-23,0 0,0 0,0 0,0 0,0 0,0 0,0 0,0 0,0 0,0 0,0 0,0 0,0 0,0 0,0 0,0 0,0 0,0 0,0 0,0 0,0 0,0 0,0 0,0 0,0 0,0 0,0 0,0 0,0 0,0 0,0 0,0 0,0 0,0 0,0 0,0 0,0 0,0 0,0 0,0 0,0 0,0 0,0 0,0 0,0 0,0 0,0 0,0 0,0 0,0 0,0 0,0 0,0 0,0 0,0 0,0 0,0 0,0 0,0 0,0 0,0 0,0 0,0 0</inkml:trace>
    <inkml:trace contextRef="#ctx1" brushRef="#br1" timeOffset="179311.9432">24884 13504,'0'35,"-23"0,23-35</inkml:trace>
    <inkml:trace contextRef="#ctx0" brushRef="#br1" timeOffset="250466.243">16866 8327 74,'-12'-1'36,"12"1"-1,-5-14 0,12-1-31,15-1-2,8-4 0,13 1-1,4-3 1,6 5 0,-2 5-1,-2 6 0,-10 8 0,-10 11-1,-19 10 1,-16 14-1,-17 9 1,-13 11 0,-9 5 0,-6 4 0,-3-4 0,8-2 0,8-8 0,12-10 0,15-10 0,17-13-1,17-11 0,17-9 0,19-7-1,8-12-3,18 5-25,-8-12-8,6 3 0,-9-6-1</inkml:trace>
    <inkml:trace contextRef="#ctx0" brushRef="#br1" timeOffset="251168.252">17678 8438 82,'-14'-6'36,"14"6"-2,0 0-2,-11-4-34,11 4-6,0 0-25,12 8-1,-1-9-1,6 2 0</inkml:trace>
    <inkml:trace contextRef="#ctx0" brushRef="#br1" timeOffset="251542.6568">18020 8283 75,'-15'-9'36,"15"9"-1,-23-5-1,10 9-30,1 0-1,5 9 0,-3 2 0,5 6-1,1 1-1,4 3 1,5-2-2,6 0 1,5-4 0,6-6-1,7-3 0,1-6 1,4-1-1,-3-2 0,-2 0 0,-5 1 0,-5 5 1,-9 7-1,-7 4 0,-7 7 1,-6 1-1,-4 3 0,-1 0-1,-3-3 0,4-1-3,-1-14-8,12 1-24,3-12 0,0 0-1,10-23 0</inkml:trace>
    <inkml:trace contextRef="#ctx0" brushRef="#br1" timeOffset="251745.4593">18117 8198 79,'-20'-4'40,"-2"2"-1,11 7 1,0-2-21,11-3-17,24-3-1,6-2-2,14-2-1,7-9-8,14 10-27,2-7-1,10 7-1,-2-5-1</inkml:trace>
    <inkml:trace contextRef="#ctx0" brushRef="#br1" timeOffset="252385.0676">19175 8336 69,'0'0'35,"6"-13"-2,-6 13 1,-20 8-31,0 12-2,-6 8 0,-3 6-1,-5 7 0,-2-1-2,4 4-1,-1-7-3,11 1-3,0-17-9,16-4-13,6-17-2,0 0 2,11-2 0,6-10 19</inkml:trace>
    <inkml:trace contextRef="#ctx0" brushRef="#br1" timeOffset="252525.4693">18954 8584 2,'18'-24'17,"-10"-7"15,3 6 3,-8 0 0,3 10 0,-12-6-14,6 21-10,0 0-3,13 14-3,-5 2-2,6 5-2,7 3-3,3-8-11,15 11-23,5-9-1,13 0 0,1-11-1</inkml:trace>
    <inkml:trace contextRef="#ctx0" brushRef="#br1" timeOffset="252728.272">19755 8411 79,'-25'0'36,"0"8"-1,-6 4 1,7 4-32,-2 8-4,5 6 0,5 6-3,1-4-4,20 7-26,-1-6-1,14-5-1,5-8 0</inkml:trace>
    <inkml:trace contextRef="#ctx0" brushRef="#br1" timeOffset="253071.4764">19989 8426 75,'-15'-13'37,"1"12"0,-8 5 0,5 15-28,-8 2-3,9 12 0,-1 2-2,6 5-1,6-2-1,10 1 0,7-8-1,10-6 0,6-9-1,7-7 1,1-12-1,4-9 0,-3-12 0,-1-7 0,-6-8-1,-8-4 0,-9-1 0,-12-1-1,-6 7 0,-11 5 0,-6 13 0,-9 9 0,-2 12-2,-2 0-8,11 16-24,2 1 0,17 2-2,6-5 2</inkml:trace>
    <inkml:trace contextRef="#ctx0" brushRef="#br1" timeOffset="253321.0796">20374 8333 92,'0'0'37,"0"0"0,0 0 0,16 3-36,9-10-4,15 7-7,-3-9-25,9 3-1,-2-3-1,5 0 0</inkml:trace>
    <inkml:trace contextRef="#ctx0" brushRef="#br1" timeOffset="253804.6858">20810 8148 79,'-19'6'37,"19"-6"-2,0 0 2,0 0-33,11 1-2,4 0 1,3-2-1,3 3 0,1 0-1,1 0 0,-2-1 1,-2 0-1,-1 0 0,-4 2-1,-14-3 1,15 3 0,-15-3 0,0 0 0,-4 16 0,-3-5-1,-3 1 1,1 2 0,0 1-1,4 1 1,5-2-1,4 0 0,8-4 1,4-2-1,3-2 0,-1 1 1,0-2 0,-5 3 0,-13-8 0,7 19 1,-15-6-1,-4 2 0,-5 0 0,1-1 0,2 0-2,3-6-2,12 9-15,-1-17-21,17-3 0,-2-8 0,10 0-2</inkml:trace>
    <inkml:trace contextRef="#ctx0" brushRef="#br1" timeOffset="254179.0906">21214 8031 94,'0'0'39,"-19"-13"-2,19 13 1,-7 11-36,14 7-1,2 1 1,8 7 0,-1 2 0,3 7-1,0 2 1,2 6-1,-4-3 0,-3 5 1,-6 2-1,-8 4-1,-10 3 0,-10 0-1,-10 2-2,-11-6 0,-5 6-1,-12-15-6,12 4-27,-13-11 1,12-3-1,2-14-1</inkml:trace>
    <inkml:trace contextRef="#ctx0" brushRef="#br1" timeOffset="254803.0986">16773 8035 75,'-11'-1'35,"-1"19"2,-10 9-1,5 19-29,-13 8-3,2 19 0,-2 8 0,4 10-2,4 6 2,8-2-3,13-2 0,12-8-3,18-3-2,5-20-25,34-2-8,13-17 0,29-10-2</inkml:trace>
    <inkml:trace contextRef="#ctx0" brushRef="#br1" timeOffset="255505.1076">21650 8148 90,'0'0'36,"7"-19"0,11 7 2,1-5-36,10 2 0,0 0-1,3 3 1,-6 3 0,-4 10 0,-9 7-1,-8 6 0,-14 4 0,-8 7-1,-11 0 2,-3 4-2,-3-1 2,2-4-3,4-2 2,11-4 0,12-3 0,16-6-1,13-4 0,12-3-1,9-2-1,4-5-2,9 7-7,-9-10-25,6 5-1,-12-3-1,0 3-1</inkml:trace>
    <inkml:trace contextRef="#ctx0" brushRef="#br1" timeOffset="255661.1096">22187 8302 105,'-11'13'39,"11"-13"1,0 0-3,-11-2-33,11 2-4,3-13-3,-8 0-33,5 13-3,3-20 0,-3 20-2</inkml:trace>
    <inkml:trace contextRef="#ctx0" brushRef="#br1" timeOffset="256456.7198">14811 10235 83,'24'8'37,"-3"-17"-2,15 3 1,8-7-34,8-1-3,9 5-3,-6-9-29,9 10-2,-13 0 0,-6 7-1</inkml:trace>
    <inkml:trace contextRef="#ctx0" brushRef="#br1" timeOffset="256628.322">14908 10468 88,'-27'13'38,"27"-13"-2,0 0 1,44-14-35,15-5-4,10-15-27,22 9-5,0-8-4,12 6 1</inkml:trace>
    <inkml:trace contextRef="#ctx0" brushRef="#br1" timeOffset="258671.9482">16258 9951 81,'0'0'36,"0"0"-2,-4 18 0,-1 11-31,-9 11-3,1 7 0,-2 9-1,2 1 1,2 1-3,3-8 0,12-1-8,0-18-22,20-8-2,7-16 1,16-10-1</inkml:trace>
    <inkml:trace contextRef="#ctx0" brushRef="#br1" timeOffset="259015.1526">16792 9982 59,'-12'-15'33,"-6"18"0,-16 9 1,1 21-17,-10-1-9,10 17-1,2-1-3,14 9 1,7-5-3,16-4 1,14-9-2,12-9 1,14-10-1,4-10 0,5-14 1,-1-9 0,-6-11 0,-5-7-2,-11-7 1,-10-4-1,-14-4 0,-10-1-1,-14 2 1,-10 0-2,-3 5 1,-5 8-1,1 10 1,1 7-2,11 15-4,-1-3-29,26 13 1,8-4-2,17 4 1</inkml:trace>
    <inkml:trace contextRef="#ctx0" brushRef="#br1" timeOffset="259264.7558">17362 9573 82,'-11'-13'36,"11"13"-1,-11-14 1,11 14-31,-11 12-2,7 3 0,-4 5-1,0 3-2,3 9-6,-8-5-26,17 4-2,-1-9 0,13-1-3</inkml:trace>
    <inkml:trace contextRef="#ctx0" brushRef="#br1" timeOffset="259623.5604">17641 9508 95,'-28'9'35,"7"15"1,-5-5-5,7 13-25,3 0-2,8 5 1,4-5-2,15 2 0,5-9-1,10-6 1,5-11-2,6-9 0,1-8 0,0-9 0,-5-6 0,-9-5-2,-9-2 2,-10 0-2,-11 1 0,-9 3 0,-7 5 0,-7 7-1,-3 11-1,-2 5-1,11 17-8,-3-2-24,18 11-1,2-3 0,16 5-3</inkml:trace>
    <inkml:trace contextRef="#ctx0" brushRef="#br1" timeOffset="260543.9722">18334 9872 69,'-15'9'35,"-2"11"-2,-7 2 1,0 17-23,-12-3-6,3 11-1,-5 0-3,0 4-1,3-1-3,3-13-5,16 2-7,-3-27-7,24 1-1,-2-24 0,20 3 6,-8-21 7,9 0 8,-5-1 6,-11-9 9,7 16 9,-19-7 2,6 19 1,-16-7-6,14 18-6,0 0-3,-4 17-4,12-4-1,14 3-2,12-1-3,12-7-7,21 2-27,4-10-3,13-2 1,1-9-2</inkml:trace>
    <inkml:trace contextRef="#ctx0" brushRef="#br1" timeOffset="261136.7798">19112 9584 73,'-10'2'34,"-6"11"-1,-11 4 2,-6 15-28,-11 5-2,0 16 2,-9 4-2,5 12 2,-1-4-2,13 5 0,8-7-2,18-3 0,16-11-2,16-10 0,17-15-1,15-11 0,10-11 0,2-9-1,-1-5 1,-8-6-1,-12-2 1,-13-2-1,-17 3 1,-19 2-1,-18 4 0,-14 4 0,-8 4 1,-3 1-2,5 4-2,0-5-4,23 6-26,5-10-2,27 2 1,12-11-3</inkml:trace>
    <inkml:trace contextRef="#ctx0" brushRef="#br1" timeOffset="261323.9822">19415 9886 105,'-28'7'35,"2"-9"-1,14-2-3,12 4-38,15-21-27,16 10 0,4-10 0,12 5-2</inkml:trace>
    <inkml:trace contextRef="#ctx0" brushRef="#br1" timeOffset="261947.9902">19686 9735 104,'-17'7'35,"2"-12"2,15 5-1,7-10-32,14 2-1,7-4 0,7 4-1,-2 0 0,2 6 0,-6 3-1,-6 8 1,-9 4-1,-10 8 0,-15 4-1,-7 5 1,-9 5 0,-5 4 0,-4 0-1,0 0 0,3-1 0,8-6 0,12-3-1,13-7 1,19-7-1,15-9 0,17-8-1,11-8-1,12-1-2,-2-17-7,15 9-20,-17-14-5,0 7 1,-18-8 0,-1 14 20,-26-13 8,-6 9 7,-12 9 9,-23-4 20,0 14 7,-14-2 0,3 14 1,-15-7-19,16 18-7,-4-5-4,11 7-2,5-5 0,11 4-1,8-3-1,10 1-1,2-2 1,4 0-1,1-2 0,1 3 0,-4 3-1,-3 2 1,-5 1-1,-6 1 1,-3 1-1,-6-1 0,-4 1 0,-5-3 0,1-3-2,-6-6-3,8 5-11,-8-19-22,18 2 0,-17-13-1,18 1 1</inkml:trace>
    <inkml:trace contextRef="#ctx0" brushRef="#br1" timeOffset="262103.9922">20112 9741 122,'0'0'39,"-14"-10"2,14 10-3,24-4-36,2-3-3,13 3-3,-1-13-18,24 14-15,4-11-2,21 7 0,2-7-1</inkml:trace>
    <inkml:trace contextRef="#ctx0" brushRef="#br1" timeOffset="262618.7988">21091 9667 104,'0'0'37,"-14"14"-1,-17 2 0,-6 14-32,-6 3-2,-3 11 0,-2 4-2,3 3 1,4 0-2,9-5-1,12-2-2,4-14-4,19 4-5,-3-34-2,16 24 0,-5-31 4,10 1 4,-6-11 4,-2-8 4,-2 0 4,-14-11 8,7 14 3,-18-13-1,11 17-2,-11-7-4,7 15-2,7 10-1,0 0-2,0 0-2,7 13-1,15 6-2,7-3-2,15 8-5,-3-12-28,20 3-2,-1-14 0,12 0 0</inkml:trace>
    <inkml:trace contextRef="#ctx0" brushRef="#br1" timeOffset="262806.0012">21464 9683 105,'-35'3'36,"1"18"0,-8 3-1,8 11-31,-2 4-3,6 6-1,8 4-3,3-14-15,25 6-18,10-16 1,20-5-1,7-17-1</inkml:trace>
    <inkml:trace contextRef="#ctx0" brushRef="#br1" timeOffset="263102.405">21814 9680 112,'-34'1'39,"-2"22"-1,-14 3 0,12 16-33,-8 5-2,10 10 0,8-1 0,14 1-1,12-9 0,17-8-1,15-12 0,12-14 0,6-18 0,3-11-1,-1-15 1,-5-9-1,-5-9 1,-14-5-1,-11-1 0,-10 1-1,-12 6-1,-10 7-2,-2 15-6,-14-2-27,14 17-4,-6-2 2,25 12-2</inkml:trace>
    <inkml:trace contextRef="#ctx0" brushRef="#br1" timeOffset="263742.0132">21815 9552 102,'-14'-2'35,"14"2"2,10-10-4,9 5-32,12 2-4,4-6-5,16 6-25,-4-5-2,11 4 1,1-7-3</inkml:trace>
    <inkml:trace contextRef="#ctx0" brushRef="#br1" timeOffset="264178.8186">22615 9161 90,'-24'-3'35,"1"16"1,-17 4 1,4 14-30,-15 4-1,2 12-1,-3 2 0,4 6 0,9 0-2,12-2 1,17-8-1,15-5-1,19-10-1,15-10 1,11-8-2,7-9 1,-1-7-1,-2-7 0,-10-6 0,-12-1-1,-17-3 0,-21 1 0,-20 4 0,-15 3 0,-10 5 0,-6 1-1,4 10-2,0-4-3,20 16-25,7-13-6,26-2 0,15 8-2</inkml:trace>
    <inkml:trace contextRef="#ctx0" brushRef="#br1" timeOffset="266097.6434">15995 10661 26,'0'0'28,"0"0"-4,15-14 0,1 15-5,-5-11-3,13 12-4,-5-9-4,8 7-3,0-3-2,8 3-2,3 0 0,4 0-1,4-3 0,7 2 1,6-2-1,5-2 2,4 2-1,7-1 0,-1 0 0,7 0 1,-1 1-1,5 0 0,2 1 1,2 2-1,1-1 0,0 0 0,-1-1-1,2 0 1,-2 2 0,-2 2-1,0-1 0,-2 1 1,1 0-1,0 2 1,1-1-1,3-2 1,0-1 0,5-1 0,0-2 0,4-1 0,-1-1 0,4 0 0,-2-1 0,-1 3-1,-1-1 1,0 1-1,-1-2 0,-2 2 0,2-2 1,-2 0-1,-2 1 0,4-2 1,-4 0 0,2 2-1,-2 0 1,0 2 0,-2 0-1,1 0 1,-2 1-1,0 1 1,1-1-1,-2 0 0,1-1 0,1-2 0,-1 0 1,3-3 0,-1-1 0,1 0 0,-1-3 0,1 2 0,1-3 0,0 2 0,-2 1 0,1 0-1,-1 1 1,-3 1-1,0 0 0,-5 0 0,-2 0 1,-1-1-2,-3 1 2,-4-2-2,-3-2 2,-4 2-2,-4-1 2,-6 2-2,-6 0 1,-8 1-1,-8 3 0,-7 1-1,-4 4-3,-12-7-7,3 12-22,-15-6-1,0 0-2,3 10 1</inkml:trace>
    <inkml:trace contextRef="#ctx0" brushRef="#br1" timeOffset="268656.0762">16289 11123 50,'0'0'32,"-10"4"3,10-4-2,10-10-25,13 6-3,3-6 0,12 3 1,0-4-3,4 4-1,-1 2-1,-4 5 0,-10 5 0,-8 8 0,-16 8-1,-14 9 1,-15 5-1,-8 8 1,-8 2-1,-3 4 1,1-4 0,4-3 0,11-5-1,12-7 1,15-9 0,16-7-1,19-10-1,13-11-2,22 4-16,0-19-15,15 0-1,-3-10-1,6 2 0</inkml:trace>
    <inkml:trace contextRef="#ctx0" brushRef="#br1" timeOffset="268843.2786">16966 11164 70,'-17'5'35,"0"-3"-1,17-2 0,0 0-34,0 0-6,0 0-20,22-5-6,1 3-2,-2-4 1</inkml:trace>
    <inkml:trace contextRef="#ctx0" brushRef="#br1" timeOffset="269155.2826">17259 11104 56,'0'0'34,"-22"-3"0,6 11-1,-11 0-22,7 7-5,-4-1-2,8 6 1,-1-2-2,13 4 0,7-3-1,12-2 0,11-2-1,9-1-1,3-3 1,2 2-1,-1 0 1,-4-1 0,-9 3-1,-10 6 0,-12 2 0,-11 1 1,-8 2-1,-5-3-1,-1-1-2,-3-9-3,16 1-23,-5-19-6,13 5-1,10-35-1</inkml:trace>
    <inkml:trace contextRef="#ctx0" brushRef="#br1" timeOffset="269311.2846">17342 11046 83,'-40'-5'38,"11"9"-2,1-5 1,17 3-32,11-2-4,25-12-1,12 8-9,3-13-28,21 4 2,-5-7 1,9 6-3</inkml:trace>
    <inkml:trace contextRef="#ctx0" brushRef="#br1" timeOffset="269748.0902">17657 10881 92,'0'0'36,"1"-14"0,13 7 1,6-5-33,2 2-3,1 2 2,2 6-1,-7 6-1,-5 6 0,-10 7 0,-9 10-1,-9 3 0,-5 4-1,-7 2 1,-2 0-1,1-4 1,5-3-2,7-7 2,12-8-1,4-14 2,33 3-1,1-10 0,13-5-2,8-1-3,-2-11-19,8 12-14,-10-5 0,1 10-2,-14-2 1</inkml:trace>
    <inkml:trace contextRef="#ctx0" brushRef="#br1" timeOffset="270309.6974">18773 11093 49,'0'0'30,"-27"16"1,-3 3-1,-6 6-25,-8 6-2,1 7-1,-3 4 0,3 1-2,6 2-5,5-14-13,13-1-11,10-13-2,9-17 0,0 0 0</inkml:trace>
    <inkml:trace contextRef="#ctx0" brushRef="#br1" timeOffset="270450.0992">18528 11247 76,'-10'-18'38,"10"18"-2,-21-7 2,21 7-29,-9 17-4,19-4-1,10 1-2,14-1-2,15 2-5,6-10-28,21 4-4,1-12 0,10 3-1</inkml:trace>
    <inkml:trace contextRef="#ctx0" brushRef="#br1" timeOffset="270902.505">19664 11128 39,'11'-12'30,"-11"12"0,0 0 0,0 0-22,-14 11-2,-1 11 1,-10 1-2,0 10-2,-2 1 0,5 5 1,3-1-5,8-7-4,19 1-24,4-13-2,16-9-2,9-13 0</inkml:trace>
    <inkml:trace contextRef="#ctx0" brushRef="#br1" timeOffset="271214.509">20042 11101 51,'-15'-2'32,"-14"6"4,2 12-2,-14-1-10,11 18-17,-4 1-2,15 8 1,1-1-2,12 2-1,10-6 0,13-4-1,12-14 0,12-8 0,4-14-1,6-8 0,0-11 0,-2-7 0,-5-6-1,-10-3 0,-9 1-1,-13-1 0,-10 7-2,-14 1-1,-4 12-1,-11-2-5,9 16-27,-9-3 1,14 9-2,1-3 2</inkml:trace>
    <inkml:trace contextRef="#ctx0" brushRef="#br1" timeOffset="271448.512">20452 11014 98,'-12'8'37,"12"-8"0,0 0 1,28-18-38,5 5-1,19 6-20,-2-11-13,13 8-1,-5-6-3,5 3 2</inkml:trace>
    <inkml:trace contextRef="#ctx0" brushRef="#br1" timeOffset="271932.1177">20901 10789 97,'-16'-1'36,"16"1"1,3-11-1,19-1-32,4 1-2,5 2 0,-1 0 0,1 3 0,-4 3 0,-4 1-1,-6 5-1,-4 2 1,-13-5-1,6 21 0,-10-7 1,-4 3-1,-3 2 1,-1-1-1,-1 1 0,4-2 1,3-2-2,8-3 1,-2-12 0,25 13 0,-2-8 0,3-2 0,0 1 1,0 2-1,-5 2 1,-7 6 0,-12 4 0,-10 3-3,-10 3 3,-6 0-3,-4 2 2,-1-4-4,6 1 0,0-15-10,17 5-24,6-13 1,0 0-1,23-5-1</inkml:trace>
    <inkml:trace contextRef="#ctx0" brushRef="#br1" timeOffset="272868.1302">21394 10698 65,'-8'-14'32,"2"0"0,6 14 1,4-16-24,11 24-1,-1 2 0,10 16-1,-2 3-1,6 12 0,-5 6-3,-1 10 0,-7 4-3,-7 5-1,-10-1 1,-11 1-3,-8-1 0,-4-5-2,-1 1-4,-6-17-28,11-3 2,1-14-1,12-7 1</inkml:trace>
    <inkml:trace contextRef="#ctx0" brushRef="#br1" timeOffset="273476.538">19730 10818 18,'-12'-1'28,"-6"3"2,-8 7 0,-3 14-9,-24-1-2,8 23-5,-20-2-2,8 20-5,-8-1-1,12 13-2,4-1-1,23 5-3,22-6 0,24-3 0,30-2-11,16-18-23,29-2-1,15-17-2,22-7 2</inkml:trace>
    <inkml:trace contextRef="#ctx0" brushRef="#br1" timeOffset="274240.9476">21956 10610 86,'0'0'34,"0"0"0,0 0 2,17-8-32,-5 3-2,4 4 0,1-2 0,0 4 0,0-1-1,-1 3 1,-5 1-1,-11-4 1,11 16-1,-12-1 1,-10 0-1,-4 6 1,-7 1 0,0 3 0,-3-1-1,4 0 0,6-3 0,12-6-1,15-2-2,8-13-3,24 8-16,3-17-16,14 3 1,-1-8-1,11 6 1</inkml:trace>
    <inkml:trace contextRef="#ctx0" brushRef="#br1" timeOffset="274381.3496">22482 10785 91,'-16'12'36,"-13"-9"1,9 5 1,-4-9-23,12 0-12,12 1-4,-6-21-14,22 14-22,-7-6 0,9 6 0,-7-6-2</inkml:trace>
    <inkml:trace contextRef="#ctx0" brushRef="#br1" timeOffset="275114.559">14848 12417 71,'0'0'38,"19"-7"-3,8-3 2,9-8-35,5-1-3,6 2-2,-4-9-10,5 15-21,-11-3-1,-4 13-1,-13 0 0</inkml:trace>
    <inkml:trace contextRef="#ctx0" brushRef="#br1" timeOffset="275270.561">14920 12575 71,'-17'21'36,"5"-14"1,27-3 1,12-12-30,23-8-5,16-3-6,5-11-31,19 3-1,-4-4-3,6 4 1</inkml:trace>
    <inkml:trace contextRef="#ctx0" brushRef="#br1" timeOffset="277407.7884">16535 11903 59,'-20'8'34,"-9"10"-1,-13 2-7,1 21-19,-10 6-2,6 14 2,-5 2-2,10 7 1,3-2-3,15 1 2,8-8-3,16-11 0,10-9-1,15-14-1,11-12 1,10-9-2,4-12 2,1-7-1,-2-9 1,-7-5-1,-9-2 1,-13 0-1,-16 3-1,-17 1 1,-9 7-1,-8 3-2,-6 7 1,-1 1-1,9 8-3,1-9-10,25 8-18,0 0-1,28-4-1,6-9 0</inkml:trace>
    <inkml:trace contextRef="#ctx0" brushRef="#br1" timeOffset="277563.7904">16775 12211 83,'-28'14'37,"-5"-10"-3,14 10-5,7-9-36,12-5-28,6-17 1,14-1-2,15 1 0</inkml:trace>
    <inkml:trace contextRef="#ctx0" brushRef="#br1" timeOffset="277938.1952">17165 11985 69,'-17'-1'36,"17"1"0,0 0 0,0 0-31,24-17-1,4 13-1,1-2 1,4 5-2,-1 0 0,-1 3 0,-7 3-1,-4 4 0,-9 5 0,-7 4 0,-10 4-1,-7 6 1,-9 4-1,-7 5 1,-5 3 0,-2 3-1,0-2 0,3-1 1,9-3-1,10-9 0,15-6-1,16-10-1,17-8-3,7-14-3,24 1-26,-5-17-3,9 2 0,-5-13 0</inkml:trace>
    <inkml:trace contextRef="#ctx0" brushRef="#br1" timeOffset="278218.9988">17684 12105 80,'-29'9'37,"5"13"-1,-5-10 1,12 9-32,6-4-2,9 4 0,5-3-1,10-1 1,6-2-2,7 0 0,2 1 1,0 2-1,-4 1-1,-1 3 2,-6 1-2,-4 2 0,-7 1 0,-5 0 1,-3-2-2,-5-2 0,0-2-1,-4-8-3,7 1-2,-8-19-25,12 6-5,3-20-2,7 1 2</inkml:trace>
    <inkml:trace contextRef="#ctx0" brushRef="#br1" timeOffset="278390.6006">17752 12063 97,'-21'-15'40,"21"15"0,-15-11-1,15 11-35,25-21-2,9 6-1,13 1-2,6-4-4,14 11-15,-3-11-19,11 14 0,-11-6-1,3 14-1</inkml:trace>
    <inkml:trace contextRef="#ctx0" brushRef="#br1" timeOffset="279077.0098">18656 12137 61,'13'-15'34,"-3"9"-1,-10 6-1,0 0-27,-28 19-4,4 7 1,-10 8 1,-4 8-1,-7 7-2,-3 0 2,3 4-3,3-7-1,10-2-4,3-15-3,20-2-4,-2-25-8,24 0 2,-1-23 4,17 0 7,-4-12 7,2-6 7,3 2 3,-16-11 7,11 19 8,-22-12 0,11 23-3,-18-7-8,4 25-5,6-15-1,-6 15-2,17 16-1,1 1-3,6 3-1,8 0-2,15 7-6,-2-10-28,19 5-4,-4-10 2,12 4-3</inkml:trace>
    <inkml:trace contextRef="#ctx0" brushRef="#br1" timeOffset="279389.0138">19408 12129 60,'9'-26'36,"-9"26"-1,0 0 0,-12 3-21,-13 8-5,3 15-2,-11 4-4,1 9 0,-1 2-2,7 4-1,7 0-4,8-10-4,23 3-28,6-16 0,24-5-2,7-16 1</inkml:trace>
    <inkml:trace contextRef="#ctx0" brushRef="#br1" timeOffset="279701.0176">19755 12110 91,'-33'11'37,"-10"-1"-1,10 15 1,2 2-33,11 6-1,10 3 0,9 2-1,11-2 0,12-6-1,11-6 0,5-7 0,3-7 0,0-8-1,-3-8 1,-5-5-1,-9-9 1,-7-4-1,-10-4 0,-9-2 0,-8-2-1,-8-1-1,-1 3-1,-5 0-3,5 12-3,-9-5-28,15 13 0,-1-2 0,14 12-1</inkml:trace>
    <inkml:trace contextRef="#ctx0" brushRef="#br1" timeOffset="280917.8334">20352 11756 41,'0'0'31,"0"0"1,0 0 1,0 0-15,-18-4-7,16 14 1,-10-3-4,7 10-4,-8-2 1,4 6-3,-3-1 1,5 3-3,2-4 2,9 1-3,5-7 2,11-6 0,10-7-2,9-7-1,15-3-4,-3-16-11,15 3-19,-7-9 1,3 3-1,-10-6 1</inkml:trace>
    <inkml:trace contextRef="#ctx0" brushRef="#br1" timeOffset="281073.8354">20614 11739 89,'-31'36'34,"1"-2"0,14 6 0,7-4-32,8-1-8,15 5-20,1-13-10,11 1 2,1-10-1</inkml:trace>
    <inkml:trace contextRef="#ctx0" brushRef="#br1" timeOffset="282134.6485">16243 12936 25,'0'0'27,"0"0"-2,10-12 3,1 7-25,1 0-1,4-1 1,1 5 0,0-5 1,9 5-1,0-5 2,11 4-2,4-5 1,10 5-1,2-7 0,12 3-1,7-2 0,8 2-1,7-4 0,8 2 1,6-3 0,4 1-1,5 0 1,5-1-1,1-2 1,6 4 0,-1-1 0,-1 1-1,3 2 1,3 0-1,2 0 0,5 0 0,1 0 0,2-2-1,1-2 2,5 1-1,2-3 0,-1 2 0,-1-1 0,-3 2 0,-3 1 0,3 2-1,-1 1 1,-5 0 0,-2 1-1,-1-1 1,-3-2 0,6 0 0,-5-5-1,-4-1 2,-1-2-1,-4-1 0,-4 0-2,-9-2-2,2 10-11,-22-10-18,-6 12-2,-16-4-1,-12 6 0</inkml:trace>
    <inkml:trace contextRef="#ctx0" brushRef="#br1" timeOffset="282930.2592">16678 13079 55,'0'0'35,"-11"-15"-3,-1 17 1,-10 2-29,-1 12-1,-11 5 1,1 14 0,-8 7-1,4 10-2,0 3 2,8 5-1,7-3 0,14 0 0,14-8-1,14-11-1,14-13 0,9-10 1,7-13-1,2-8 0,-3-9 0,-5-7 1,-9-4 0,-12 0-1,-15 0 1,-12 3-1,-12 5 0,-9 3 0,-10 4 0,-3 5 0,-2 3-2,4 2 0,12 9-5,-1-8-29,25 0 1,10 1-2,20-4-1</inkml:trace>
    <inkml:trace contextRef="#ctx0" brushRef="#br1" timeOffset="283117.4616">17115 13265 78,'-27'8'37,"-4"-7"-2,9-1-3,7-1-43,5-14-25,20 3-1,5-9 0,15 4 1</inkml:trace>
    <inkml:trace contextRef="#ctx0" brushRef="#br1" timeOffset="283460.6656">17335 13123 68,'-14'9'37,"2"-11"-2,12 2 1,10-13-31,13 2-1,6-4-1,11 1 0,-2 0 0,1 3-1,-6 5 0,-6 4 0,-9 6-1,-10 6 0,-12 6 0,-10 6 0,-6 5-1,-6 4 1,-3 4-1,-1 0 0,2 2-1,6-3 0,8-2 1,9-6-2,12-4 0,6-11-3,21-1-4,-2-16-28,21 2 1,-5-16-2,12 2 2</inkml:trace>
    <inkml:trace contextRef="#ctx0" brushRef="#br1" timeOffset="283725.8694">17885 13183 69,'-22'-3'37,"6"14"-1,-13-5 1,12 12-31,-6-3-1,5 5-2,3-2 0,8 2-1,7-5-1,11-3 0,7-2 0,9-6-1,3 0 1,5-1 0,-2 2-1,-1 2 1,-6 2-1,-7 6 1,-9 2-1,-7 5 1,-9 2-1,-6-2-2,2 2-2,-9-15-13,16 7-20,3-16-1,0 0-1,2-20 1</inkml:trace>
    <inkml:trace contextRef="#ctx0" brushRef="#br1" timeOffset="283913.0716">17904 13100 78,'-20'-7'42,"-2"-4"-3,22 11 2,0 0-23,17-12-17,16 4-3,10-5-4,16 12-13,-1-15-20,20 11 1,-7-8-3,12 9 2</inkml:trace>
    <inkml:trace contextRef="#ctx0" brushRef="#br1" timeOffset="284287.4766">18803 13112 71,'0'0'37,"-13"6"-1,-5 3 0,-1 12-28,-9 6-6,-2 7-1,-6 6-1,-2 1-1,2 2-1,1-8-3,12 6-7,-2-19-24,17-7 2,8-15-2,0 0 1</inkml:trace>
    <inkml:trace contextRef="#ctx0" brushRef="#br1" timeOffset="284443.4786">18587 13215 75,'-9'-26'40,"9"26"-1,-17-21 1,17 21-27,0 0-6,-2 22-3,13-8-1,12 4-2,12-2-1,9 0-2,14 4-7,-6-11-28,22 6-3,-7-11 0,11 4-2</inkml:trace>
    <inkml:trace contextRef="#ctx0" brushRef="#br1" timeOffset="285348.2902">19764 13159 58,'0'0'35,"-11"-20"0,11 20 0,-15-13-24,15 13-4,-13 11-2,6 5-2,-5 8-1,1 8-2,-1 5-1,1 1-3,6 7-4,-4-14-23,17 4-3,1-19-2,19-7 1</inkml:trace>
    <inkml:trace contextRef="#ctx0" brushRef="#br1" timeOffset="285675.8944">20162 13065 67,'-28'-4'34,"7"17"0,-10 2 1,8 14-28,-4-2-1,12 11 0,2-4-2,12 4-1,8-8-1,14-3-1,9-10 0,9-6 0,7-14 0,2-11 0,1-10 1,-3-7-1,-6-7 0,-9-5 1,-13-2-2,-10 2 1,-11 3-1,-11 6-1,-8 10-1,-8 6-1,-2 17-2,-6 1-3,18 19-28,-7-3 0,19 10-1,6-7 1</inkml:trace>
    <inkml:trace contextRef="#ctx0" brushRef="#br1" timeOffset="290621.1576">20630 12856 20,'-14'-11'29,"14"11"2,0 0 1,0 0-14,-12-10-4,12 10-1,0 0-3,0 0-1,4-11-3,-4 11-2,0 0-1,18-6-1,-6 9 0,6 2-2,7 6-3,1-7-4,17 13-27,-5-12-1,11 7-1,-4-10 0</inkml:trace>
    <inkml:trace contextRef="#ctx0" brushRef="#br1" timeOffset="291416.768">21417 12564 46,'11'-13'30,"-11"13"2,0 0-1,-12 1-21,4 15-4,-10 0 0,-1 13-1,-6 0 0,-1 10-1,-2-3-1,4 5 0,1 0 0,7-1-1,5-4 0,10-5-1,9-7 0,8-8 0,8-5-1,5-11 0,1-7 0,0-6 1,-4-2-1,-4-3 0,-9-2 1,-9 1-1,-10 2 0,-8 5 0,-7 2 1,-3 5-2,-3 4 0,-1 2-1,7 11-3,-2-5-24,14 12-5,1-5-1,16 6-1</inkml:trace>
    <inkml:trace contextRef="#ctx0" brushRef="#br1" timeOffset="292555.5826">15256 14561 51,'0'0'36,"0"0"-2,10 8 1,2-15-28,15 0-2,7-9-1,15-3-1,10-6-1,11-5-3,6 0-1,-2-4-9,4 14-22,-17-1-1,-6 21-2,-23 4 1</inkml:trace>
    <inkml:trace contextRef="#ctx0" brushRef="#br1" timeOffset="292758.3852">15305 14848 56,'-24'16'36,"7"-15"-1,17-1 0,22-12-32,10-3-1,12-7 1,12-3 0,11-2-2,6-4-2,7 2-6,-10-8-24,4 7-3,-14-9 0,-2 5-1</inkml:trace>
    <inkml:trace contextRef="#ctx0" brushRef="#br1" timeOffset="292914.3872">15771 14067 63,'-53'-6'35,"-1"3"0,12 11-1,4 5-31,17 1-3,20 6-7,5-5-25,26 6-3,4-4 0,15 6-1</inkml:trace>
    <inkml:trace contextRef="#ctx0" brushRef="#br1" timeOffset="293101.5896">15869 14846 67,'-55'57'38,"0"-16"0,15-7-2,9-22-33,31-12-4,10-15-5,19-18-29,26 4-1,-1-16-2,17 2 1</inkml:trace>
    <inkml:trace contextRef="#ctx0" brushRef="#br2" timeOffset="303070.1174">674 10733 59,'-2'-11'32,"-5"-3"-1,7 14 1,-10-19-25,10 19-3,0 0 2,-7 13-1,3 1-1,3 9 0,-3 4-1,3 6 0,-1 4-1,3 1-1,0 3-1,1-3-3,5 1-2,-1-12-7,15 2-22,-5-14 0,14-4-1,-3-18-1</inkml:trace>
    <inkml:trace contextRef="#ctx0" brushRef="#br2" timeOffset="303272.92">1109 10645 74,'0'0'33,"-15"-11"0,4 31 1,-14 3-28,7 12-1,-2 3-2,5 7 0,1 2-2,8 0-1,5-1-2,2-9-4,15 4-7,-8-17-22,14 0 2,-6-17-3,11-4 2</inkml:trace>
    <inkml:trace contextRef="#ctx0" brushRef="#br2" timeOffset="303475.7226">1229 10406 97,'0'0'36,"-23"-7"1,14 19-3,-4-3-32,2 2-3,9 8-9,2-19-24,2 25-1,-2-25 0,18 19-3</inkml:trace>
    <inkml:trace contextRef="#ctx0" brushRef="#br2" timeOffset="303740.926">546 10294 89,'-47'-2'37,"13"11"-1,4-7-4,9 4-34,32 6-30,5-11-2,22 6-3,3-6 0</inkml:trace>
    <inkml:trace contextRef="#ctx0" brushRef="#br2" timeOffset="304084.1304">1232 10151 82,'0'0'33,"0"0"-2,0 0 1,21 28-32,3 0 0,4 6-1,5 11 2,-1 7-1,0 10 0,-1 10-1,-7 5 0,-8 6-2,-10 1 0,-8 11-4,-16-9-3,1 10-15,-18-15-7,-1-5 0,-7-16 0</inkml:trace>
    <inkml:trace contextRef="#ctx0" brushRef="#br2" timeOffset="304458.5352">524 9982 69,'-13'18'30,"-9"10"0,1 23-1,-8 13-25,3 23 0,-5 12 2,7 16 0,-1 0-2,15 8 1,6-12-3,18-2 0,16-12-4,17-20-9,26-8-24,12-20 1,29-7-2,5-20-1</inkml:trace>
    <inkml:trace contextRef="#ctx0" brushRef="#br2" timeOffset="305066.943">2332 10331 45,'-19'-6'30,"-12"4"3,-3 12 1,-11 1-15,3 18-9,-5 3-4,9 14 2,-2 4-4,12 7 2,5 0-2,12-1-1,11-2-2,12-6-2,14-6-3,7-13-2,23 0-12,1-22-17,20-2 2,-2-17-3,8-2 2</inkml:trace>
    <inkml:trace contextRef="#ctx0" brushRef="#br2" timeOffset="305441.3476">2685 10597 75,'-38'2'35,"2"17"-1,-11 0 1,7 12-28,-1-1-1,9 7-1,3-4-1,13 1-1,9-7-1,14-6-1,11-10 0,11-8 0,7-10 0,5-8 0,3-8-1,-3-6 1,-1-3 0,-7-1-1,-6 2 1,-7 4-1,-6 5 1,-7 7-1,-7 15 0,0 0 1,-9 11-1,-1 10 0,0 8 0,0 2-1,4 4 0,3-4-1,8-1-2,4-15-3,16-5-8,1-27-21,18-7 0,0-24 0,13-5 1</inkml:trace>
    <inkml:trace contextRef="#ctx0" brushRef="#br2" timeOffset="305612.95">3195 10130 61,'-9'-32'36,"-15"13"-3,2 24 3,-11 16-17,5 25-10,-6 8-4,10 17-1,3 2-3,6 5-2,13-1-5,2-15-18,19 3-12,4-18 2,17-3-2,-2-20 0</inkml:trace>
    <inkml:trace contextRef="#ctx0" brushRef="#br2" timeOffset="305846.953">3505 10461 85,'-22'6'35,"3"16"1,-9-4 0,7 10-31,-6 1-1,7 6-1,3-2 0,7 0-2,6-1-1,9-9-2,12-1-5,0-17-27,20 1-1,-2-16-1,12-1-1</inkml:trace>
    <inkml:trace contextRef="#ctx0" brushRef="#br2" timeOffset="306190.1569">3718 10529 90,'-21'15'36,"6"11"-1,-4-11-2,9 15-27,1-6-2,9 1 0,2-4-1,8-6-2,4-9 1,6-6-1,5-7-1,0-6 1,1-5 0,-1-3-1,-3-3 1,-2 0-1,-4 2 0,-3 4 0,-6 5 1,-7 13-1,0 0 0,0 0 1,-3 20-1,-5 8 0,0 4 0,0 4 0,3 0 0,3-4-2,10-4-4,4-24-11,20-3-20,3-24 0,18-7-1,-1-20 1</inkml:trace>
    <inkml:trace contextRef="#ctx0" brushRef="#br2" timeOffset="306377.3598">4355 10075 102,'-41'50'36,"0"25"2,-10-3-4,14 10-30,1-2-3,12-5-1,14-5-4,8-22-7,25 4-21,2-25-4,16-4 0,0-23-2</inkml:trace>
    <inkml:trace contextRef="#ctx0" brushRef="#br2" timeOffset="306736.1644">4529 10484 94,'-29'5'38,"2"17"1,-8-4-2,3 16-29,-3-1-3,10 6-1,2 0-2,9-1 1,7-4-2,9-7 0,10-9 0,11-11-1,8-8 0,6-11 0,5-6-1,2-7 1,-1-8-1,-4 0 1,-6-1 0,-8 3-1,-8 6 1,-9 3 0,-10 9 1,-8 10-1,-4 10 0,-4 7 0,-1 9 0,3 3-1,7 4 0,4 0-2,13-2-1,7-14-2,21-2-8,2-23-24,21-5 0,-3-19 0,12-3 0</inkml:trace>
    <inkml:trace contextRef="#ctx0" brushRef="#br2" timeOffset="306938.967">5116 10147 94,'-27'50'37,"-12"7"-2,8 18 3,-6-3-34,13 8 0,4-6-3,8-5-1,10-8-4,3-15-2,14 0-10,-8-26-21,11-4 1,-18-16-1,19-17 1</inkml:trace>
    <inkml:trace contextRef="#ctx0" brushRef="#br2" timeOffset="307656.5762">4849 10450 94,'-15'-1'37,"-3"0"0,16 13 1,2-12-30,12 15-3,11-11-2,12-1-1,6-5 0,9-3-1,4-4 0,6-4 0,-5 2-1,-3-1 0,-9 4 0,-7 1 0,-9 4 1,-11 6-1,-11 8 1,-11 6-1,-9 7 1,-4 5-1,-1 2 1,0 7 0,2 0-1,8-2 1,5-4-1,12-6 0,9-9 0,11-9-1,8-9 0,5-8 0,4-10 0,0-6 0,-2-5 0,-6-3 0,-7 1 1,-12 1-1,-10 6 1,-10 2 0,-11 5 1,-6 7-1,-5 6 1,-1 5 0,1 6-1,6 3 1,9 0-1,9 2 0,11-3 1,10-4-1,9-1-1,5-3 2,6-3-1,0 2 1,1 0-1,-6 3 1,-5 4 0,-6 8 0,-8 5 0,-5 4 0,-8 3-1,-4 5 1,-5 2-2,-1-2 1,-3-2 0,1-6 0,1-5 0,2-5 1,6-13-1,0 0 1,0-14 0,7-7 0,2-7 0,3-5 0,3-6 0,2-3-1,4 3 0,0 1 0,3 5 0,0 3-1,4 5 0,1 5-3,5 9-5,-9-4-29,23 12-3,-7-9-1,15 10 0</inkml:trace>
    <inkml:trace contextRef="#ctx0" brushRef="#br2" timeOffset="308030.981">6438 10345 100,'-20'-19'39,"20"19"-1,-17-15-4,17 15-40,0 0-23,0 0-9,0 0 1,15 7 1</inkml:trace>
    <inkml:trace contextRef="#ctx0" brushRef="#br2" timeOffset="308218.1834">6528 10611 103,'-11'29'39,"-9"-16"2,10 4-3,-12-12-33,22-5-1,-12 2-3,12-2-1,8-13-2,0 1-8,11 9-28,-6-8-1,10 8-1,-8-3-1</inkml:trace>
    <inkml:trace contextRef="#ctx0" brushRef="#br2" timeOffset="346360.6724">7725 10115 75,'-9'-19'36,"-16"4"-3,-7 10 2,-15 4-32,-4 13-1,-8 3 1,-2 11 0,0 2-1,8 4-1,9-3 1,12 0-1,18-6 0,17-2-1,15-6 1,19-3 0,14-1-1,12 2 2,6 2-2,4 5 2,-5 4-2,-7 6 1,-11 7-2,-16 6 1,-16 4 0,-20 1 0,-16 2 0,-13-4 0,-11-4 0,-6-8 1,-2-11 0,1-8 0,6-15-1,10-15 1,13-16 0,16-16 0,17-14 0,15-11-3,13-5 3,9-1-1,7 4 1,-1 7-3,-2 16-1,-11 4-12,-1 27-21,-17 8 0,-5 16-2,-20-4 0</inkml:trace>
    <inkml:trace contextRef="#ctx0" brushRef="#br2" timeOffset="346625.8758">8175 10466 97,'-13'0'40,"13"0"-1,-21 1-3,21-1-41,0 0-30,0 0-4,0 0 0,22-17-1</inkml:trace>
    <inkml:trace contextRef="#ctx0" brushRef="#br2" timeOffset="347998.6934">8565 10125 85,'-13'3'37,"-3"-2"-1,6 4 1,-7-7-35,17 2 0,18-12-1,8 2 0,9-5 1,7 1-1,4-2 1,5 2-1,-2 2 0,-5 7 0,-9 6 0,-10 7 0,-12 8 0,-10 5-1,-9 4 0,-7 4 1,-5 1-2,-2-1 1,3-2 0,3-2-2,6-5 1,8-4 0,8-4 1,10-5-1,8-1 1,4-4 1,4 1-2,0 1 3,-3 1-2,-5 5 3,-9 5-2,-12 9 1,-15 5-1,-10 9 1,-11 2 0,-7 5 0,-5-2-1,1-2 0,4-2-2,7-12-3,20 4-17,1-25-17,25-7-1,10-15-2,18-8 1</inkml:trace>
    <inkml:trace contextRef="#ctx0" brushRef="#br2" timeOffset="348388.6984">9562 10228 81,'-17'34'37,"-11"3"-3,0 10 3,-3 1-36,0 7 1,0 1-2,2-2 0,2-1-3,1-12-5,19 3-19,-2-18-8,9-7-1,0-19 1</inkml:trace>
    <inkml:trace contextRef="#ctx0" brushRef="#br2" timeOffset="348575.9008">9420 10389 91,'0'0'38,"-24"-1"1,17 19-1,-6-1-32,12 9-3,8-1-1,9-3-2,15-1-5,4-18-23,29 1-11,5-17 1,16-2-3,-1-14 3</inkml:trace>
    <inkml:trace contextRef="#ctx0" brushRef="#br2" timeOffset="348747.503">10069 10185 96,'-48'34'38,"-6"1"-1,8 10-2,2-1-34,12 3 0,11-1-3,12-8-2,25-1-34,5-13 1,21-3 0,4-16-2</inkml:trace>
    <inkml:trace contextRef="#ctx0" brushRef="#br2" timeOffset="349059.507">10304 10213 89,'-34'18'37,"3"15"3,-6 1-1,10 9-32,4-1-3,14 4 0,8-8-1,16-6 0,12-11-2,14-10 0,9-14 0,8-11 0,0-11-1,-2-11-1,-6-6 3,-9-7-2,-14-3 1,-14 2-1,-13 2 1,-16 9-2,-12 10-1,-13 6-5,3 25-18,-16-3-14,11 13-1,0-1-3,14 3 3</inkml:trace>
    <inkml:trace contextRef="#ctx0" brushRef="#br2" timeOffset="362662.8814">11279 9463 47,'-15'-13'31,"-5"2"2,-6-1-1,5 10-22,-14-4-3,10 12-1,-8-1 0,5 15-1,-2 1-1,7 10 0,1-1 0,10 3 0,6-6 0,12-3-1,10-9 0,12-8-1,11-13 0,9-9-1,7-9-1,4-4 0,-5-3 0,-3 2 0,-10 3-1,-10 6 1,-12 13 1,-19 7-1,-11 34 2,-17 11-1,-13 17 0,-10 18 0,-4 12-2,-5-1-5,16 12-22,-2-19-11,17-12 1,13-22-2</inkml:trace>
    <inkml:trace contextRef="#ctx0" brushRef="#br1" timeOffset="373411.4192">16684 14351 47,'0'-10'35,"0"10"-1,-14 8 0,-1 10-31,2 12 1,-5 6-2,2 9 1,-3 1-2,5 7 0,5-3-3,4-11-7,17 1-22,-2-13-4,12-4 0,2-12-1</inkml:trace>
    <inkml:trace contextRef="#ctx0" brushRef="#br1" timeOffset="373770.2238">16990 14413 34,'0'-14'31,"0"14"1,-14 7 0,-3 11-25,4 16 0,-8 2-1,3 13-1,0 1-1,9 7-2,3-6 1,10 0-2,6-8 1,12-7-2,9-13 1,11-12-1,3-12 1,3-10 1,-3-13-1,-2-7 2,-10-8-2,-7-4 1,-16-3-1,-10 0 0,-11-2-1,-12 1 1,-5 2-1,-2 2-2,2 9-1,-1 1-2,16 18-10,-1-5-20,14 20 0,0 0-1,28 2 0</inkml:trace>
    <inkml:trace contextRef="#ctx0" brushRef="#br1" timeOffset="374238.2298">17613 14011 37,'4'-18'32,"-1"7"2,-5-1-1,2 12-27,0 0-2,-13 15 0,5-1 0,0 9-2,0 1-2,0 1-4,9 6-8,-2-10-20,6-3-2,-5-18 2,25 12-1</inkml:trace>
    <inkml:trace contextRef="#ctx0" brushRef="#br1" timeOffset="374581.4342">17928 13892 56,'-17'14'33,"3"9"1,-7-6-9,8 15-18,-4-4-1,10 6-2,-1-7 1,8 2-2,3-9 0,10-4-2,6-9 1,9-7-1,2-9 1,4-4-2,0-6 1,-4-5 0,-3-2-1,-6-1 1,-10 2 0,-6 1 0,-10 2-1,-6 3 0,-4 4-1,-4 5 0,1 9-3,-8-5-9,13 21-22,-9-2-1,12 11-2,-4-2 1</inkml:trace>
    <inkml:trace contextRef="#ctx0" brushRef="#br1" timeOffset="375408.2448">18470 14433 54,'-17'7'34,"0"10"-1,-10-5-10,5 13-18,-3-1 0,7 10-1,0-4 0,11 4-1,3-2-1,9 1-2,6-7 1,8-3-1,4-8 2,5-8-4,2-8 2,1-8 0,1-12 2,-2-7 0,-1-6-2,-4-4 1,-5-3 0,-6 1 0,-6 1 0,-6 4-1,-5 6 1,-4 9-1,-4 6 0,0 8 0,11 6 0,-11 5 0,11-5 1,15 17-1,6-9 0,8 0 0,8 0 1,4 0-1,-1 1 0,0 4 1,-7 3-1,-6 6 1,-11 5-1,-11 5 0,-9 3 0,-7 2 0,-8-2 1,1-4-2,-2-4 2,4-9-1,3-12 2,13-6 0,-1-18 2,13-7-1,5-9 0,6-3 1,1-6-1,3 2-1,0 2-1,-4 3-3,1 8-2,-6-1-5,14 17-28,-9-4-2,10 13 0,-4-5 0</inkml:trace>
    <inkml:trace contextRef="#ctx0" brushRef="#br1" timeOffset="375860.6506">19700 14264 57,'4'-10'35,"-4"10"-1,-11 20-1,-2 6-31,-2 9-2,-3 10 1,-1 7-1,0 3 0,6 4-4,1-13-5,16 6-17,1-22-7,13-8-2,3-18 1</inkml:trace>
    <inkml:trace contextRef="#ctx0" brushRef="#br1" timeOffset="376203.855">19996 14291 44,'-1'-22'34,"-11"5"0,2 19-1,-11 3-23,8 21-2,-6 8-3,6 13 1,-2 5-3,4 5 0,4-1 0,7-1-1,5-10 0,7-6 0,5-14 0,6-12-1,5-13 1,3-11-1,2-13 1,0-12-1,-1-8 0,-2-8 0,-8-2 0,-4 0-1,-10 0 0,-5 5 0,-9 10 0,-10 8 0,-6 11-1,-7 10-1,1 10-2,-3 2-2,13 17-18,-3-14-13,20 7-1,1-12-1,27-2 1</inkml:trace>
    <inkml:trace contextRef="#ctx0" brushRef="#br1" timeOffset="376827.863">20971 14254 34,'0'0'32,"0"0"2,0 0-1,-25 7-20,12 16-5,-13 1-3,-1 13-1,-8 2-2,-3 7-1,-3 2-1,1-2 0,2-1-3,2-12-2,11 2-6,-1-24-7,19 3-3,7-14 1,1-17 4,6-12 6,11 0 6,0-6 4,-2-10 10,7 15 9,-16-12 4,9 22-1,-17-7-4,1 27-4,1-12-2,-1 23-5,-4 1-2,3 9-2,2 1-2,5 1-1,7 1-2,7-6-2,20 5-14,-1-16-18,15 1-1,0-13-1,9 3 1</inkml:trace>
    <inkml:trace contextRef="#ctx0" brushRef="#br1" timeOffset="376999.4652">21317 14260 71,'-19'13'38,"-5"0"-2,5 15 0,-2 2-35,2 5-2,7 8-5,-5-7-28,13 7-1,0-11-2,14-2 1</inkml:trace>
    <inkml:trace contextRef="#ctx0" brushRef="#br1" timeOffset="377358.2698">21717 14166 75,'6'-19'37,"-6"19"-2,-26 2-11,4 23-17,-12 7-3,3 13-1,-4 6 0,3 9-1,4 0 1,9-1-1,10-6-1,12-9 1,11-13-1,16-12 0,10-19 0,8-13 0,5-16-1,-1-10 1,-4-9 0,-6-7 0,-9-1-1,-15-2 0,-13 5 1,-13 4-2,-13 9 0,-12 9-1,-4 12-1,-2 4-2,8 17-21,-5-6-11,21 13-1,15-9-1,3 10 0</inkml:trace>
    <inkml:trace contextRef="#ctx0" brushRef="#br1" timeOffset="378434.6836">22460 13533 44,'-17'0'32,"-7"-1"1,1 8 0,-13-5-23,10 11-1,-10-4-2,9 10 0,-3-5-2,9 4 0,2-3-2,8 0 0,6-3 0,5-12-1,22 12-1,3-14 1,8-4-1,8-4 1,2-5-1,3-2 1,-3-2-1,-2-1-1,-8 4 1,-5 2 0,-10 4 0,-7 5 0,-11 5 0,0 0-1,-8 26 1,-4-1 0,-5 10-1,-2 7 0,-4 8 0,-1 5 0,-2 5 0,1 0-1,3-3-1,2-10-1,11-3-6,-2-20-29,21-2 0,-10-22-2,31-11 1</inkml:trace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3:18.1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22678 3485 55,'15'-30'32,"0"2"1,-2 0 0,2 11-25,-9-5 2,7 14-2,-13 8 0,0 0-2,3 21-2,-7 15 0,-8 6 0,0 13-2,-5 5 0,0 4 0,3-3 1,6-4-1,7-11 1,13-13 0,14-21 0,25-25-1,29-31 0,33-28 0,31-31-1,35-33 0,25-32-1,19-24-3,14-13 1,4-7-1,-10 5-1,-20 11-2,-16 24-6,-51 19-26,-10 39-2,-38 27 2,-23 32-3</inkml:trace>
  <inkml:trace contextRef="#ctx0" brushRef="#br0" timeOffset="2074.8">14253 16001 9,'-1'-35'32,"-8"0"0,-3 8-3,-16-10-18,6 18-1,-15-6-1,4 20-1,-12 1-2,5 18-1,-9 10-1,5 19 0,-1 17-1,4 16 0,3 15 0,10 13 0,10 4-1,14 3-1,16-6-1,16-7 1,18-25-1,20-21 1,19-29 0,14-29 0,7-33 0,4-25 0,-5-20 0,-5-19 0,-17-4 0,-19 1-1,-27 1 0,-26 9 0,-23 16 0,-24 14 1,-20 15-1,-12 19-1,-6 13 0,0 11-1,8 15-2,6 3-5,29 16-27,2-3-2,27 9-1,8-7 0</inkml:trace>
  <inkml:trace contextRef="#ctx0" brushRef="#br0" timeOffset="2293.2">14407 16344 47,'-4'20'39,"0"-8"-1,12 10-1,-4-11-33,14 16 1,3 3-4,3 8 1,0 5-3,-1-3-1,5 8-9,-10-14-24,13 1-2,-7-20-2,11-3 1</inkml:trace>
  <inkml:trace contextRef="#ctx0" brushRef="#br0" timeOffset="2667.6">14921 16292 45,'0'0'37,"-27"10"1,19 5-2,-1-2-32,3 7 0,3 1-1,6 9 2,2-1-3,4 3 0,4-2-1,8-3 1,3-9-1,6-7 0,5-12 0,1-12 0,0-9 0,1-6-1,-5-5 1,-3-2 0,-6 2-1,-4 4 0,-7 5 1,-3 8-1,-9 16 0,0 0-1,10 2 1,-9 15 0,2 13-2,-2 4-1,5 12-5,-7-13-22,16 16-7,-7-15-2,16 4 0</inkml:trace>
  <inkml:trace contextRef="#ctx0" brushRef="#br0" timeOffset="3198">16294 15661 42,'-56'8'36,"5"12"0,-4-15-3,8 17-27,2-4-2,13 7 1,6 1-2,12 4-1,12 0-1,15 2 1,11-2-1,11 3 0,8 0-1,6 5 1,5-1-1,0 0 1,-4-1-1,-6 3 0,-9 2 0,-11 1 0,-11 1 1,-12-5-2,-11-1 2,-8-4-2,-5-7 1,-5-11 0,2-13 0,0-15-1,5-16 0,5-18 2,9-14-2,6-13 1,10-9 0,9-2 0,7 2 0,6 4 1,3 11-1,2 13-2,0 16-2,-8 0-12,5 29-19,-12 1-2,0 18 0,-11-3-1</inkml:trace>
  <inkml:trace contextRef="#ctx0" brushRef="#br0" timeOffset="3494.4">16835 16053 55,'0'0'40,"18"-5"-2,4-14 0,21-3-35,7-2-2,13-4-1,12-1-3,-2-10-19,15 19-14,-7-5-2,4 13 0,-14-1 0</inkml:trace>
  <inkml:trace contextRef="#ctx0" brushRef="#br0" timeOffset="3962.4">17895 15644 40,'-11'-18'37,"22"4"0,7-10-1,22 1-29,5 0-4,10 6 0,3 4 0,1 12-1,-8 10 1,-8 13-2,-17 10 0,-16 13 0,-13 11 0,-15 7-1,-12 4 1,-8 6 1,-8-9-1,3 2 1,3-11-1,10-4 1,9-12-1,13-8 1,15-11-2,13-14 1,16-6-1,10-13-1,16-3-2,6-14-6,23 5-28,-1-16-2,15 4 0,-5-10-1</inkml:trace>
  <inkml:trace contextRef="#ctx0" brushRef="#br0" timeOffset="4586.4">19138 15950 37,'0'0'36,"-11"-2"1,11 2-2,-16 14-24,7 0-8,-5 2 0,0 12 0,-5-1 0,3 4 1,-1-2-3,3-1 1,4-7-1,6-10 1,4-11-1,19-17 0,0-10-1,7-7 0,3-9 0,2-2 0,-1-1 0,-1 1 0,-6 7 1,-3 7-1,-5 5 1,-3 10-1,-12 16 1,11-10-1,-11 10 1,2 16-1,0 2 1,-1 4 0,2 1-1,4 2 1,6-5-1,6-2 1,6-9 0,9-6 0,4-8-1,5-7 1,2-7 0,-1-3 0,-4-1-1,-3 2 1,-6 1-1,-9 4 0,-5 6 1,-7 7-1,-10 3-1,7 25 0,-8 0-1,-3 4 0,1 7-1,0-1-2,9 8-4,-6-18-6,24 12-15,-7-24-6,17 1 0,-2-21 1</inkml:trace>
  <inkml:trace contextRef="#ctx0" brushRef="#br0" timeOffset="5226">20051 15892 31,'13'-25'32,"-15"-7"-3,3 19-7,-20-13-3,19 26-4,-36-17-5,17 20-3,-9 2-1,5 8-2,-2 8-1,2 9 1,-3 4-2,5 4 1,0 0-2,10 4 1,3-7-1,9-3 0,7-10 0,7-10-1,10-10 0,7-7 0,4-8 0,1-9 0,0-3 0,-4-3 1,-4 0-1,-4 3 0,-7 0 1,-6 6-1,-5 4 0,-8 4 0,1 11 0,0 0 0,-12 8 0,9 4 0,0 3 0,4 2 0,3-1 0,6 1 0,5-5 0,5-1 0,2-6 0,3-2 0,1-6 0,-1 0 1,-1-2-1,-5 1 0,-4 0 0,-4 2 0,-11 2 0,10 8 1,-10 6-1,-2 8 0,-3 2 0,1 4 1,-2-1-2,1-1 2,2-3-1,2-7 0,1-16 0,0 0 0,18-27 1,-4-1-2,2-7 2,0-7-2,1-4 2,-1-1-1,-2 8 1,-4 3-1,-2 8 0,-3 5 0,-2 11 0,-3 12-1,0 0-1,0 0-2,15 0-2,-15 0-20,25-4-12,-10-6 0,14 3-1</inkml:trace>
  <inkml:trace contextRef="#ctx0" brushRef="#br0" timeOffset="5506.8">20766 15232 60,'-8'28'39,"-6"2"-2,9 17 1,-15 5-34,15 12-2,-3 10 1,1 9-2,-2 4 0,0 0-1,1 2 0,1-8-2,4-6-4,-5-26-11,15-1-19,-5-30 0,16-3-2,-5-28 2</inkml:trace>
  <inkml:trace contextRef="#ctx0" brushRef="#br0" timeOffset="5787.6">20961 15640 46,'-10'12'36,"-15"-5"2,4 15-1,-11-10-24,7 11-6,-7-3-2,7 1-1,-2-3-1,7 2 0,3-4 0,8 1 0,4-2-1,9 1-1,7-2 1,8 0-2,5-1 1,11-3-1,7-1-1,5-4-1,7-2-3,-4-17-12,15 14-22,-10-16 0,8 6-2,-12-17 1</inkml:trace>
  <inkml:trace contextRef="#ctx0" brushRef="#br0" timeOffset="6177.6">21466 15532 59,'0'0'38,"-10"-6"-1,10 6 1,0 0-35,-15 12-1,0-3 0,-2 7 1,-7 2-1,1 8 1,-4-1-1,4 2 0,2-2-1,10-1 0,4-4 0,8-6 0,12-6-2,4-5 2,7-2-2,4-1 1,0 1 0,-2-1 1,-3 6-1,-6 5 1,-7 5-1,-6 8 1,-10 6-1,-6 5 0,-6 3 1,-5 4-1,-3-4-1,1-1-1,2 0-3,-9-22-33,20 8 0,-8-21-1,20-2 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2-11T21:57:06.9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9295 11401 52,'0'0'33,"16"7"-1,-16-7 0,0 0-25,0 0-3,0 0-1,0 0 0,3 18 1,-3-18-2,2 28-1,0-5 0,1 6-1,1 1 0,1 9 2,-1-1-2,1 3 2,1-4-1,1 2 0,2-7 0,2 2 3,-3-9-2,9-2 0,-1-8 0,7-3 1,0-8-1,8-4 0,-1-8 0,13-8-1,2-10 1,14-10-2,9-16 3,14-10-1,14-25 1,21-15-2,11-24 3,15-9-3,17-13 1,4-4-1,1-3 0,-6 6-2,-11 10 1,-12 18-1,-13 14 1,-17 16-1,-24 16 1,-9 15 0,-15 10 0,-10 14 1,-9 13-1,-5 2 0,-9 8-1,-1 4 1,-8 6-1,-16 3 0,25 0 0,-25 0-1,0 0-1,0 0-2,23 16-5,-23-16-27,0 0-1,0 0-1,0 0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15:05.799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context xml:id="ctx1">
      <inkml:inkSource xml:id="inkSrc5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0:15:11.571"/>
    </inkml:context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1953 1134 41,'0'0'34,"0"0"2,0 0 0,21-54-19,-21 54-3,0 0-5,0 0-1,0 0-4,-62-35 0,62 35-1,-51 6-1,51-6 0,-67 24 0,67-24 0,-67 34 0,67-34 0,-62 42-1,62-42 1,-44 46 0,44-46-1,0 0 0,-10 56 0,10-56-2,0 0 2,60 26-1,-60-26-1,67-5 0,-67 5 1,83-19-1,-83 19 1,84-27 0,-84 27-1,76-20 3,-76 20 0,44 10-1,-14 17 0,-34 23-1,-15 20 1,-16 11-2,-2 11 3,-2 3-4,9-4-1,22-33-2,-3-24-27,21-10-7,1-20 0,15-8-2</inkml:trace>
  <inkml:trace contextRef="#ctx0" brushRef="#br0" timeOffset="530.4068">2179 869 62,'-68'-48'36,"68"48"1,-69-22-1,69 22-27,-90-2-1,37 11-1,-2 7-2,-7 10-1,37 14 0,-104 59-2,8 23 1,15 26-2,24 23 1,29 11-2,34 0 1,32-18-2,41-48-1,29-28 2,20-25-2,20-37 2,14-24 1,9-26-1,2-21 1,-8-21 0,-12-14 3,-20-12-3,-19-9 3,-58 48-3,-2-6 0,-17-5-1,-4-7 1,-16 2 0,-6-6-2,-16 2 0,-8 3 0,-11 12 0,-10 5-2,-9 12-4,-9 0-30,5 16-3,-1 2 0,3 10 1</inkml:trace>
  <inkml:trace contextRef="#ctx0" brushRef="#br0" timeOffset="5038.8646">3649 905 85,'0'0'40,"0"0"0,0 0 0,0 0-37,26-57 0,-26 57-1,51-30 0,-51 30-1,63-29 0,-63 29-1,62-16 1,-62 16-1,49 2 0,-49-2 1,0 0-1,39 48 2,-39-48-1,-8 63 2,8-63 0,-33 80-1,33-80 1,-52 88-1,52-88 1,-53 88 0,53-88-3,-29 71 1,29-71 0,7 50-1,-7-50 0,0 0 0,76 34-4,-76-34-4,89 1-32,-40-5-2,5-3 1,-3-1-2</inkml:trace>
  <inkml:trace contextRef="#ctx0" brushRef="#br0" timeOffset="5444.4698">3525 1676 87,'-18'9'39,"4"-7"0,14-2 1,22-2-34,20-9-1,18-7 0,25-9-1,13-6-1,17-2-1,-55 17 0,10-1-3,-3 1-1,5 1-7,1 3-29,-16 6-1,65-6 0,-25 14-2</inkml:trace>
  <inkml:trace contextRef="#ctx0" brushRef="#br0">3771 1959 98,'20'-12'40,"6"-6"1,14 2-2,-4-6-38,12-2 1,3 2-2,-2 4 2,-7 6-1,-10 7-1,-10 12 0,-11 8-1,-12 8 2,-9 6-2,-6 4 2,-1 0-2,2-1 1,3-2-1,9-7 2,11-5-1,12-9 0,12-5 1,6-1-1,2-3 1,-2 1 0,-6 4 1,-9 5-1,-13 13 1,-18 7-1,-17 10-1,-13 5 0,-6 6 0,-5 0 0,2-2-2,6-6-2,9-19-5,27-3-30,5-21-1,27-13 0,9-17-2</inkml:trace>
  <inkml:trace contextRef="#ctx1" brushRef="#br0">12993 7875</inkml:trace>
  <inkml:trace contextRef="#ctx0" brushRef="#br0" timeOffset="6598.8846">5299 1168 91,'0'0'38,"0"0"0,0 0 2,57-43-35,-57 43-2,0 0 1,60-4 1,-60 4-1,0 0 0,0 0-2,56 47 0,-65-18 0,12 17 0,-16 3-1,-5 2 1,-11-3-3,1-2 2,-4-12-2,10-8 2,10-18-2,12-8 1,0 0 0,0 0-1,48-45 2,-48 45-3,51-46 2,-51 46-1,62-57 1,-62 57 0,64-59 0,-64 59 1,61-56-1,-61 56 2,51-44-1,-51 44 2,0 0-1,49-30-1,-49 30 0,0 0-1,0 35-1,-4 10-1,0 8-4,4-53-16,22 44-17,-22-44-1,47 40 0,-47-40-1</inkml:trace>
  <inkml:trace contextRef="#ctx0" brushRef="#br0" timeOffset="13868.5778">1345 3956 72,'0'0'36,"-17"0"-1,17 0 1,12-13-30,11 9 0,7-5-2,14 3 1,8-5-2,14 3 0,7-2-1,5 1-1,4 0-1,-1 0-1,-2 4-3,-12-8-16,-2 16-16,-18-7 0,-10 11-2,-18-3 1</inkml:trace>
  <inkml:trace contextRef="#ctx0" brushRef="#br0" timeOffset="14086.9806">1481 4206 83,'-36'18'37,"16"-12"-3,20-6 3,23-3-35,23-6 0,21-9 1,15-3 0,13-8-1,12-2-2,5-4-1,1-7-4,5 9-21,-22-10-10,-9 7 0,-20-6-2</inkml:trace>
  <inkml:trace contextRef="#ctx0" brushRef="#br0" timeOffset="14367.7842">2120 3529 75,'-24'-5'37,"24"5"-1,0 0 1,40 0-23,8 1-12,22 7 1,8 0-1,3 7 2,-1 4-1,-3 8-2,-10 8 1,-15 8-1,-20 11 1,-22 9-2,-20 10 2,-19 5-2,-18 4 0,-8-3 0,-7-1-4,-4-18-8,15 1-27,2-20 0,20-10 0,9-22-3</inkml:trace>
  <inkml:trace contextRef="#ctx1" brushRef="#br0" timeOffset="8782.9126">10914 9782</inkml:trace>
  <inkml:trace contextRef="#ctx0" brushRef="#br0" timeOffset="17737.4274">7707 1194 99,'0'0'40,"0"0"-1,0 0-3,0 0-36,0 0 1,71-30 0,-71 30-1,71-13 0,-71 13-4,82-13-10,-82 13-24,80-9 1,-80 9-1,67-2-2</inkml:trace>
  <inkml:trace contextRef="#ctx0" brushRef="#br0" timeOffset="17909.0294">7733 1436 104,'-43'28'39,"35"-15"0,8-13-2,0 0-33,62-15 0,-62 15-1,84-25-3,-32 11-8,9-2-28,-1 1-4,3 0 1,2 3-1</inkml:trace>
  <inkml:trace contextRef="#ctx0" brushRef="#br0" timeOffset="18579.8381">9497 971 85,'0'0'38,"0"0"1,-48-53-1,48 53-36,0 0 1,0 0 0,-50-35 0,50 35 0,0 0-1,-72 0 0,72 0 0,-62 11 0,62-11 0,-65 18-2,65-18 1,-54 27-1,54-27 0,0 0 0,-23 48-1,23-48 1,0 0 0,63 50 0,-63-50 0,84 32 1,-30-17 1,1 2-1,2 2-1,-3 1 2,4 15-2,22 15 1,-38 3-1,-41 4 0,-41-1-1,-23-6 0,-13-13 1,8-18-1,68-19 0,0 0 1,-57-31 0,57 31 0,-5-58 0,5 58 1,23-78 0,-23 78-1,43-87 1,-43 87-2,51-85 1,-51 85-11,50-82-27,-50 82-3,44-72 1,-44 72-3</inkml:trace>
  <inkml:trace contextRef="#ctx0" brushRef="#br1" timeOffset="23596.3076">6144 1351 66,'0'0'35,"0"0"-1,0 0-1,0 0-16,0 0-13,20-32-1,-39 54-1,-6 10-2,-9 9-1,-1 6-4,-7-2-3,11 5-11,-8-10-6,25-16-6,3-12-1,11-12 6,5-13 10,13-7 11,-3 0 8,-6-7 13,9 9 10,-12-5 8,2 10 0,-12-1-2,4 14-11,-15 5-8,15-5-4,-14 17-4,15-7-2,7 2-2,13-10-3,17-1-7,5-12-26,21-2-3,-3-4 1,10 2-3</inkml:trace>
  <inkml:trace contextRef="#ctx0" brushRef="#br1" timeOffset="24594.7204">6486 1718 107,'17'-19'39,"17"-4"0,28-1-1,18-7-36,7 0-1,7 0-1,3 1-2,3 7-8,-13-4-26,-2 15-3,-21 5 1,-11 8-3</inkml:trace>
  <inkml:trace contextRef="#ctx0" brushRef="#br1" timeOffset="25031.526">6818 1899 97,'0'0'39,"0"0"0,24-12-2,4-5-33,10-1 0,2-2-1,7 3 0,-2 3-2,-2 5 0,-8 10-1,-12 13 0,-13 10 1,-17 12-1,-14 8 1,-13 7-1,-11 5 2,-4 3-2,-2-6 3,6-6-2,7-8 1,11-8-1,18-10 1,19-12-2,23-14 1,12-8-1,15-7-3,5-7-2,20-1-34,-13-9 0,11 8-2,-14-5 0</inkml:trace>
  <inkml:trace contextRef="#ctx0" brushRef="#br1" timeOffset="27979.9638">6652 866 86,'0'0'36,"0"0"1,0 0 0,0 0-31,0 0-2,0 0 1,0 0-2,0 0 0,9-48-1,-9 48-1,0 0 1,66-23-1,-66 23 0,55-12-1,-55 12 1,56-1-1,-56 1 1,0 0-1,59 19-1,-59-19 1,0 0-1,0 0 1,3 65-1,-3-65 1,0 0-1,-43 62 1,43-62 0,0 0-1,-44 58 2,44-58 0,0 0 0,-2 46-1,2-46 1,0 0 0,46 30 1,-46-30-1,51 14 1,-51-14-1,55 16 1,-55-16 1,0 0 0,0 0-1,47 54 1,-47-54-1,0 0 0,-36 54-1,36-54 0,-53 38-1,53-38-1,-59 34-2,59-34-8,0 0-28,-59 26-1,59-26 0,0 0-1</inkml:trace>
  <inkml:trace contextRef="#ctx0" brushRef="#br1" timeOffset="29087.578">10114 1257 66,'51'-43'34,"-51"43"1,0 0 2,0 0-32,0 0-1,0 0 0,-7 27-1,-19 14-2,-13 12 2,-6 6-3,-3 0-1,10-4-3,7-15-1,27-24-11,4-16-8,5-16-2,-5 16 8,0 0 10,0 0 6,28-59 5,-28 59 4,0 0 9,16-54 10,-16 54 5,0 0-9,6-49-9,-6 49-5,0 0-4,0 0 0,0 0-3,0 0 1,0 0-3,47-45-3,-47 45-16,62-6-18,-62 6 1,85-2-2,-34 2 0</inkml:trace>
  <inkml:trace contextRef="#ctx0" brushRef="#br1" timeOffset="29742.7864">11045 893 101,'-62'-30'42,"62"30"-2,0 0-3,0 0-35,0 0-2,0 0 2,0 0-1,17-48-1,-17 48 1,0 0-1,72-7 1,-72 7 0,52 4-1,-52-4 1,0 0 0,58 23 0,-58-23-1,0 0 1,0 0 0,17 60-2,-17-60 2,0 0-1,-22 56 0,22-56-1,0 0 2,-7 56-1,7-56 0,0 0 0,0 0 0,62 52 1,-62-52-1,52 17 1,-52-17-1,53 18 1,-53-18 1,0 0 0,0 0-1,44 56 1,-44-56-1,0 0 0,-31 55 0,31-55-1,-52 50-1,-19-11-3,0-1-1,12-6-15,59-32-20,0 0-1,0 0 0,0 0-1</inkml:trace>
  <inkml:trace contextRef="#ctx0" brushRef="#br1" timeOffset="30085.9908">10610 1688 96,'-22'0'39,"22"0"1,0 0-1,48-25-35,8 9 0,19-5 0,18-6 0,18-1 0,9-2-1,6 3-2,-3 3 1,-4 3-2,-13 5 0,-13 6-2,-13 7-3,-26-5-10,-6 14-24,-24 0-2,-5 4 0,-21 2 0</inkml:trace>
  <inkml:trace contextRef="#ctx0" brushRef="#br1" timeOffset="30553.9968">11037 1900 98,'-15'-1'39,"15"1"2,15-16-3,17 9-35,8-11-1,8 0 0,3 0 0,2 3-1,-5 5 0,-6 6 0,-12 9 0,-13 10 0,-18 9 0,-16 8-1,-14 6 2,-13 8-1,-9 2 1,-6 5-2,-1-3 2,5-2-2,7-9 1,12-2 0,16-9 0,20-7-1,21-7 1,20-10-1,17-7 0,12-5 0,10-5-1,7-8-1,4 3-4,-16-8-32,6 11-4,-24-6 2,-6 11-3</inkml:trace>
  <inkml:trace contextRef="#ctx0" brushRef="#br1" timeOffset="31786.4126">3979 1012 54,'-82'-51'34,"82"51"0,-64-42-3,64 42-27,-53-29 0,53 29 1,0 0 2,-60-25-2,60 25-1,0 0-1,-47-8 2,47 8-2,0 0 1,0 0-1,0 0 0,0 0 0,0 0-1,-36 51 1,36-51-1,0 0-1,51 57 0,-51-57 1,61 50-1,-61-50 1,79 54-4,-79-54-2,95 53-21,-45-26-13,4-3 2,1 0-3,0-3 0</inkml:trace>
  <inkml:trace contextRef="#ctx0" brushRef="#br1" timeOffset="32535.2222">6623 1860 68,'-19'-12'34,"3"-1"-2,16 13 2,-19-19-22,19 8-6,-1-2-1,1 13-1,7-20 1,-7 20-1,7-13 1,-7 13-2,0 0 0,0 0-1,0 0 0,0 0-1,0 0 1,0 0-1,12 5 0,-12-5 0,14 18 0,1-3 0,5 4 0,7 7-1,5 1 2,10 8-1,4 2 0,9 0-1,3-2 2,1 0-3,2-4 2,2-3-2,-1-4-1,-5-7 0,-3-1-3,-10-11-6,6 4-26,-18-11-2,1 3 0,-18-9-1</inkml:trace>
  <inkml:trace contextRef="#ctx0" brushRef="#br1" timeOffset="34017.2409">3865 2380 35,'-25'8'32,"0"-2"2,10 3-4,-4-15-12,19 6-5,17-11 0,21-5-4,10-21-3,21-4 0,11-13-2,19-6 2,5-7-5,6-2 2,-2 2-6,-11 2-6,-2 14-28,-16 4 1,-3 12-1,-17 5-2</inkml:trace>
  <inkml:trace contextRef="#ctx0" brushRef="#br1" timeOffset="34485.2472">6745 1346 96,'-81'-11'38,"81"11"1,0 0-2,-26-48-32,26 48-1,48-49-2,-48 49-2,87-56-7,-29 26-29,1-2-3,5 1 0,3-1 0</inkml:trace>
  <inkml:trace contextRef="#ctx0" brushRef="#br1" timeOffset="35405.659">4032 3640 83,'-17'-1'38,"-2"-7"-2,19 8 1,-10-7-33,24 3-1,9-3-1,10 2-1,8 2 1,6 4-1,3 4-1,0 8 1,-5 7 0,-7 9-1,-13 10 1,-12 9 0,-15 8 0,-13 5-1,-10 1 2,-6-3-2,-5-6 1,1-8 1,4-13-1,6-14 0,13-23 0,13-17 0,17-19 0,15-16-1,12-11 0,13-12 0,10-6 0,6-1 1,-3 9 0,-5 11 0,-14 14 0,-13 17 0,-19 20 0,-20 16 0,-25 38 1,-15 10-1,-7 12 0,-4 6-1,3 8 1,9-1-1,17-5 0,21-12-2,29-9-1,23-19-3,31 5-20,7-30-14,25-1 1,1-19-2,14-1 0</inkml:trace>
  <inkml:trace contextRef="#ctx0" brushRef="#br1" timeOffset="35624.0613">5547 3674 114,'0'0'40,"0"0"0,21-13-4,14-1-36,8-3-1,9 2-2,-1-4-4,15 14-29,-19-8-3,1 18 2,-23-4-3</inkml:trace>
  <inkml:trace contextRef="#ctx0" brushRef="#br1" timeOffset="35795.664">5533 3930 105,'-45'25'40,"24"3"0,21-28-1,15 5-36,32-17-1,23-8-2,27-1-5,3-15-31,28 5-3,-1-11 0,10 9-2</inkml:trace>
  <inkml:trace contextRef="#ctx0" brushRef="#br1" timeOffset="38354.0968">7050 3463 51,'10'-16'30,"-9"4"1,-1 12 1,-2-19-23,2 19-1,1-13 2,-1 13-1,0 0-1,0 0-2,-3 21-1,2-1-2,-3 8 0,3 10-2,-4 8 1,2 7-2,-4 7 1,-1 4-1,0 4-1,-2-4-4,8 10-11,-7-18-20,11 0 1,-2-17-3,12-4 2</inkml:trace>
  <inkml:trace contextRef="#ctx0" brushRef="#br1" timeOffset="38837.7028">7351 3510 92,'12'-9'37,"0"-11"-2,17 8 2,2-9-34,12 4-1,5-2 1,4 4-1,0 2 0,-3 8-1,-5 2 0,-9 10 0,-10 7 0,-11 10 0,-15 9 0,-12 9-1,-15 8 1,-7 6-1,-10 4 2,-3 4-2,-5-3 2,5-3 0,4-8 0,10-4 0,13-7 0,13-8-1,15-12 1,19-7-1,15-11 0,14-7-1,10-4-1,8-6-1,7-2-2,-5-12-11,7 15-24,-15-7-2,-3 13 0,-16-6-1</inkml:trace>
  <inkml:trace contextRef="#ctx0" brushRef="#br1" timeOffset="40054.5186">2070 5445 68,'-11'-16'36,"0"10"-2,-14-1 2,-1 11-31,-10 0 0,-1 17 1,-11 2-1,3 13-1,-1 1 0,5 7-1,8-2 0,14 2-1,17-5-1,17-5 0,22-11-2,17-12-1,20-7-2,13-19-5,25-5-27,-6-17-2,8-5 1,-11-15-2</inkml:trace>
  <inkml:trace contextRef="#ctx0" brushRef="#br1" timeOffset="40444.5231">2805 4925 77,'-22'20'38,"-7"6"-1,5 17 1,-6 4-31,7 15-2,-3 3 0,5 11-1,-2 0 0,6-1-1,2-7 0,7-7-2,4-11 0,9-11 0,4-14 0,7-12 0,5-15 0,5-9 0,0-7 0,3-4 0,-2-4-1,-3 0 0,-3 3 1,-5 5-2,-2 7 1,-3 9 0,-11 2-1,11 17 0,-7 4-2,-2 1 0,6 8-3,-2-8-5,14 9-27,-9-11 0,12 2-1,-4-11-1</inkml:trace>
  <inkml:trace contextRef="#ctx0" brushRef="#br1" timeOffset="40803.3282">3124 5483 83,'-12'11'38,"9"7"-1,-2-5 0,21 2-32,3-7-2,12-1 1,7-11-1,9-4-1,4-7 1,3-3-2,-4-6 0,-5-2 0,-10 0 0,-11-1 0,-13 4 0,-12 3 0,-12 7-1,-12 3 1,-8 9 0,-7 8 1,-5 9-1,-2 10 0,2 5-1,5 6 1,8 2 0,12 0-1,15-1 0,15-7-2,16-3-2,13-15-4,23 4-23,-3-22-8,18 3-1,-8-16-1</inkml:trace>
  <inkml:trace contextRef="#ctx0" brushRef="#br1" timeOffset="41037.3312">3848 5381 88,'-29'4'39,"5"17"-1,-9-4 1,9 16-33,-3 1-2,5 6 1,4 1-2,8-3-1,10-6-1,13-5-1,13-11-2,13-15-1,17-10-4,2-22-5,17-2-26,-8-19 0,8-1-1,-12-12 0</inkml:trace>
  <inkml:trace contextRef="#ctx0" brushRef="#br1" timeOffset="41224.5335">4236 5018 87,'-23'14'37,"7"19"2,-6 0 1,11 18-35,0 5-1,4 12-1,2 4 0,5 3-2,6-3-1,3-5-4,10-2-4,-7-22-27,15-4-4,-4-23 0,10-9-1</inkml:trace>
  <inkml:trace contextRef="#ctx0" brushRef="#br1" timeOffset="41489.7368">4460 5242 88,'-17'-1'39,"-10"5"0,2 15 1,-11 3-33,6 6-2,2 1-1,4 4-1,1-1 0,7 2 0,5-5-2,9-3 1,8-5-2,8-6 1,9-8-1,7-6 0,8-3-1,4-8-1,8-1-2,-2-11-7,11 10-28,-12-8-2,3 9 0,-13-4-1</inkml:trace>
  <inkml:trace contextRef="#ctx0" brushRef="#br1" timeOffset="41708.1398">4952 5251 108,'-23'5'41,"-6"-10"1,10 8-5,8-3-41,11 0-16,0 0-21,0 0 1,16 8-2,-1-2 1</inkml:trace>
  <inkml:trace contextRef="#ctx0" brushRef="#br1" timeOffset="41864.1418">4958 5582 103,'-20'30'42,"-7"-16"0,12 2-1,-1-6-39,16-10-3,0 0-7,15-21-30,11 12-3,-7-10 0,10 5-2</inkml:trace>
  <inkml:trace contextRef="#ctx1" brushRef="#br1" timeOffset="42784.5536">15994 10590</inkml:trace>
  <inkml:trace contextRef="#ctx0" brushRef="#br1" timeOffset="49757.843">5617 5117 54,'-5'-19'35,"6"5"-2,9 3 0,-5-7-26,17 6-3,3-4 2,7 4-2,-1 1 0,6 4-2,-3 3-1,1 5 0,-4 5 0,-7 6 0,-5 4-1,-7 6 1,-10 5 0,-9 6-1,-9 3 2,-9 7-2,-9 2 1,-3 2 0,-4 1 1,0-3-2,7-7 1,7-4 0,10-9 0,16-12 1,20-10-1,17-11 0,19-10-1,16-7-2,17 1-3,-2-12-30,13 11-1,-10-4 0,-3 11-3</inkml:trace>
  <inkml:trace contextRef="#ctx0" brushRef="#br1" timeOffset="50179.0484">5595 5780 75,'11'-4'39,"8"-10"-2,18 0 2,7-9-32,20 0-3,12-6-1,12 3-2,4 2-2,-1-3-5,8 15-30,-19-1-1,-5 14-1,-19-1-2</inkml:trace>
  <inkml:trace contextRef="#ctx0" brushRef="#br1" timeOffset="50647.0544">5763 6017 78,'-1'-10'37,"16"-1"-1,10-11-1,25 4-29,4-7-5,11 3 1,-1-1-1,0 5 0,-8 7-2,-7 10 0,-15 5 2,-15 10-1,-19 9 3,-14 8-1,-13 4 1,-8 4-1,-2 0 1,1-4-2,6-5 2,8-6-3,15-8 0,7-16 0,33 8 0,1-11 0,5-3 0,2 0 0,-3 3 0,-7 5 1,-11 10-1,-16 10 0,-17 8 1,-14 7-1,-11 3 0,-5 1 1,-3 0-2,3-8 0,8-5-3,9-22-11,26-6-22,10-20-1,25-10-1,9-22 0</inkml:trace>
  <inkml:trace contextRef="#ctx0" brushRef="#br1" timeOffset="51099.4602">7191 5230 73,'-14'12'36,"-16"6"-1,0 14 0,-13 6-32,-3 9 0,-5 3 0,3 4-1,2-3-1,7-5 0,10-8-2,10-12-2,16-5-4,3-21-3,23 2-4,-9-20 1,13 3 6,-8-10 2,-2-3 5,-4 3 3,-12-5 5,4 16 5,-21-10 4,16 24-1,-21-15-5,21 15-2,0 0-4,11 10-1,18-8-1,13-2-4,18 1-3,6-13-22,26 8-13,-4-12 0,14 5-1,-8-10 0</inkml:trace>
  <inkml:trace contextRef="#ctx0" brushRef="#br1" timeOffset="51505.0652">7906 5165 60,'4'-28'35,"3"11"-1,-8 4 0,1 13-30,-7 11 3,3 12-3,-9 4 1,2 13-3,1 6 0,2 2-3,3 5-2,2-12-14,16 5-18,3-12 1,12-5-3,2-16 1</inkml:trace>
  <inkml:trace contextRef="#ctx0" brushRef="#br1" timeOffset="51863.87">8286 5036 81,'-22'-11'38,"11"11"-2,-1-5 1,12 5-32,15-6-3,12 2 1,9 0-1,7 0 0,4 2 0,0 4 0,-4 4 0,-7 8-1,-14 8 0,-15 8-1,-18 8 2,-13 8-2,-13 5 2,-5 2-1,-5-2 0,3-1 0,3-5 0,13-7 0,13-9-1,23-10 1,19-12-2,16-11-1,17-3-5,-1-14-29,22 3-3,-5-16 0,7 7-2</inkml:trace>
  <inkml:trace contextRef="#ctx0" brushRef="#br1" timeOffset="53299.0884">9274 5227 70,'0'0'37,"0"0"-3,17-14 3,10 6-32,0-6-4,8 2 2,7-2-5,3-5-3,6 10-31,-6-3 3,-4 8-4,-11 0 1</inkml:trace>
  <inkml:trace contextRef="#ctx0" brushRef="#br1" timeOffset="53470.6902">9275 5398 89,'-17'19'37,"17"-19"1,11 3-3,24-18-33,22-4-2,17-3-3,9-11-8,17 4-25,-3-4 0,4 5-3,-12-1 3</inkml:trace>
  <inkml:trace contextRef="#ctx0" brushRef="#br1" timeOffset="54219.5002">10795 4858 65,'-44'1'36,"-14"3"-2,-1 12 1,-7 1-32,7 10 0,3-1-1,13 7 1,10-1-1,18 2 0,18-2 1,20-1-3,19-2 2,11-1-2,6 2 2,5 0-2,-4-1 2,-8 5-2,-12 0 0,-19 4 0,-20 4-1,-17-1 1,-18 0 0,-10-3 0,-6-5 0,-2-7 1,5-11-1,7-12 1,16-18-1,16-13 1,22-18 0,16-11 0,13-14-2,11-6 2,7-3-2,2 3 1,-4 9-2,-9 7 1,-8 18-7,-23 4-25,2 22-2,-16 3-2,-5 14 1</inkml:trace>
  <inkml:trace contextRef="#ctx0" brushRef="#br1" timeOffset="56606.3308">11489 5488 82,'0'0'40,"-18"-2"-2,18 2 1,-18-6-37,12-6-2,6 12-3,17-24-8,5 18-26,-3-8 1,9 10-2,-6-5 0</inkml:trace>
  <inkml:trace contextRef="#ctx0" brushRef="#br1" timeOffset="57292.7395">11605 5100 76,'-26'-10'37,"16"9"0,-9-6-1,9 5-35,-1-1-1,11 3-6,0 0-27,18-2-2,1 8-2,-1-6 1</inkml:trace>
  <inkml:trace contextRef="#ctx0" brushRef="#br1" timeOffset="57979.1484">12319 4885 68,'6'-15'36,"-6"15"0,8-13-1,-8 13-32,-3 14 0,-3 5-1,-6 8 0,-3 9 0,-6 6 1,-3 7-1,-5 4 1,0 2-1,-2-1 2,4 1-3,3-6 3,5-3-2,7-5-2,9-6 2,9-7-2,12-8 1,11-10-1,9-8 1,9-7-1,8-8-1,4-2-2,-1-12-5,13 7-28,-10-10-1,2 6-1,-7-6-1</inkml:trace>
  <inkml:trace contextRef="#ctx0" brushRef="#br1" timeOffset="58228.7516">13041 4890 77,'0'0'38,"-10"-19"-1,10 19 0,-22 2-33,7 15-2,-5 13-1,-2 12 1,-5 11 1,-3 9-3,-1 7 1,3 1-2,7-1-2,4-16-7,18 1-25,2-18-1,17-8-2,0-18 1</inkml:trace>
  <inkml:trace contextRef="#ctx0" brushRef="#br1" timeOffset="58415.954">12872 5246 86,'-26'-11'38,"10"10"-1,2-6 2,14 7-34,20-6-2,10 1-1,9-5-4,10-5 2,13 3-8,-5-15-27,18 5-2,-9-10 0,1 3-2</inkml:trace>
  <inkml:trace contextRef="#ctx0" brushRef="#br1" timeOffset="58587.5562">13395 4836 86,'-33'20'36,"6"18"1,-3 1-2,8 12-32,5 3 1,6 4-2,8-1-1,5-5-5,17 6-11,3-21-22,15-3 2,2-16-2,14-7 0</inkml:trace>
  <inkml:trace contextRef="#ctx0" brushRef="#br1" timeOffset="58930.7606">13854 4893 86,'-44'9'37,"2"18"0,-7-3 1,9 5-33,6 2-2,14 2 0,11-5-1,16-4 0,13-5-1,14-6 0,9-1 0,3-3 0,-2 0 1,-4 1-1,-11 5 1,-16 5-1,-14 7 1,-13 6-2,-13 3 2,-8 1-2,-2-1-2,-1-4-1,9 0-3,3-21-12,24 1-22,2-12 2,31-14-2,3-6 2</inkml:trace>
  <inkml:trace contextRef="#ctx0" brushRef="#br1" timeOffset="59102.3628">14211 5179 99,'0'0'38,"0"0"0,0 0-1,21-20-37,4 12 2,7 1-5,1-2-1,9 14-10,-7-10-24,1 11 2,-17-3-3,-5 12 3</inkml:trace>
  <inkml:trace contextRef="#ctx0" brushRef="#br1" timeOffset="59258.3648">14093 5427 94,'-28'27'38,"8"-15"2,25-1-1,12-12-31,27-11-6,17-7-1,10-10-5,20 6-31,-5-14-2,10 6-2,-11-7 0</inkml:trace>
  <inkml:trace contextRef="#ctx0" brushRef="#br1" timeOffset="60053.975">15076 4954 74,'4'-14'38,"-7"-1"-2,3 15 1,0 0-33,0 0-1,-9 22 0,3 7 1,-6 5 1,-1 11-3,-3 6 2,1 6-2,1 0 2,3 1-2,3-5 0,6-5-1,4-6 0,4-9-1,2-8 0,3-10 0,-11-15 1,19-2-1,-9-11 0,-4-9 1,-1-9-1,-1-10 0,-1-10-1,-1-7 2,4-9-3,1-5 2,5 1-2,3 2 1,6 2 0,4 9 1,4 11 0,2 13-1,1 14 2,-3 13-1,-3 9 0,-1 9 0,-7 10 0,-2 5 0,-9 6 0,-6 2 0,-8 6-1,-4-1 1,-8 2 0,-7-1 0,-4-2 2,-3-4-1,1-3 1,4-4-1,2-5 2,8-3-2,7-4 2,10 0-2,9-3 0,9 1-1,7-2 1,4 3-1,5 1 0,3 0 0,2 2-2,-2-2-1,1 6-4,-9-14-11,9 13-22,-9-14 0,7 5-1,-10-16 2</inkml:trace>
  <inkml:trace contextRef="#ctx0" brushRef="#br1" timeOffset="60303.5782">15812 4905 92,'-19'-8'38,"12"19"0,-10-2 1,14 13-37,-9 6 0,4 9-1,-1 5 3,-2 9-3,2 5 1,0 3-2,2 1 0,-3-4-5,10 7-13,-8-20-21,12 0 1,-7-17-2,13-4 2</inkml:trace>
  <inkml:trace contextRef="#ctx0" brushRef="#br1" timeOffset="60506.3808">15788 5286 96,'-4'-22'38,"4"22"1,4-22-1,-4 22-33,13-4-2,3 4-1,2 0-2,6-4-1,8 2-2,1-10-2,16 10-17,-7-19-15,6 4-2,-8-13-1,3 3 1</inkml:trace>
  <inkml:trace contextRef="#ctx0" brushRef="#br1" timeOffset="60677.983">16212 4826 82,'-26'5'39,"5"23"-1,-10 9 1,4 20-33,0 4 0,6 13-2,2 3-1,8-1-3,9 0-1,2-12-7,24 0-28,-7-17-3,13-5 0,-1-20-2</inkml:trace>
  <inkml:trace contextRef="#ctx0" brushRef="#br1" timeOffset="61036.7876">16543 4873 90,'-28'16'40,"-14"0"0,10 13-2,8-2-36,-5 4 0,9-1-1,10 0 1,6-1-1,11-4 0,10-3 1,9-2-2,4-3 2,6-2-1,-1-1 1,-2-2-2,-3 1 2,-4 3-1,-9 4-1,-8 5 1,-10 3-1,-8 4 0,-9 3 1,-6 2-1,-1-2 0,-4-2-1,3-3-2,0-16-8,11 3-26,0-15-3,15-2 0,-3-14-1</inkml:trace>
  <inkml:trace contextRef="#ctx0" brushRef="#br1" timeOffset="61691.996">17261 5219 61,'7'-22'33,"-7"22"2,6-22-2,-6 22-22,6-16-8,-6 16 3,0 0-1,-14 6 0,-7 7 3,-1 9-5,-8-1 3,2 7-4,-3 0 2,5 2-2,6-3 0,14-1 0,12-8-2,16-4 1,17-5-1,7-3 0,9-2 0,0-2 0,-2 1 0,-5 1 0,-11 5 0,-16 6 0,-18 7 0,-13 3 0,-14 3 0,-9 0 0,-3 0-2,0-3 0,7-1-4,0-21-13,29-3-21,0 0 1,21-11-1,9-15 0</inkml:trace>
  <inkml:trace contextRef="#ctx0" brushRef="#br1" timeOffset="62004">17786 5230 87,'-19'11'38,"-12"1"1,3 15 0,-4 2-35,-1 8 0,2 2-1,8 5 1,6-1-1,13-3-1,11-7 0,13-8 0,13-13 0,11-8-1,5-15 1,1-7-1,-5-10 1,-7-6-2,-9-5 1,-15-4-2,-15 4 0,-18-1-1,-7 9-1,-10 2-2,3 16-5,-14-3-28,17 17-3,-2-4 2,20 13-3</inkml:trace>
  <inkml:trace contextRef="#ctx0" brushRef="#br1" timeOffset="62612.4078">18583 5359 59,'-29'16'37,"-1"-3"-2,9 4 1,2-11-17,15 7-15,4-13-1,25 13 1,5-13-1,14-3-1,6-8 1,6 1-1,-2-7 1,-3-2-2,-7-4 1,-10 1-1,-16-2 0,-14 2 0,-18 1 0,-12 5 0,-12 2 0,-8 6-1,-5 9 0,-5 10 1,0 10 0,3 8-1,12 8 1,11 7 0,15 2-1,16 0 0,18-3-2,21-8-1,21-1-6,4-19-29,27-1-1,-1-18 1,13-3-3</inkml:trace>
  <inkml:trace contextRef="#ctx0" brushRef="#br1" timeOffset="63096.014">19485 5257 94,'-30'-9'40,"3"11"-1,-10-6 0,-3 7-36,4 3-1,0 9 2,-7 6-2,1 6 1,-3 4-1,6 5 0,5 0 0,8 0-1,9-3-1,15-5 1,16-10 0,13-9-1,13-12 1,12-9-1,7-8 1,5-9 0,0-5-1,-6-1 1,-8-1-1,-9 5 0,-13 4 0,-14 10 0,-14 17 0,-14-7 0,-13 23-1,-10 15 1,-10 14 0,-8 13-1,-6 15 1,-2 6 2,6 4 0,6-3 0,9-6 0,13-10 0,13-12 0,17-13 1,16-20 0,11-15-3,11-13-4,9-13 3,9-12-3,4-11-2,10-4-6,-14-13-29,14 5-2,-10-7 2,3 10-1</inkml:trace>
  <inkml:trace contextRef="#ctx0" brushRef="#br1" timeOffset="63501.6192">19947 5261 93,'0'0'38,"-25"3"2,11 13-1,-14 4-34,4 9-2,-5 3 1,2 7-1,1 3-1,5 0 0,8-4 0,12-3-1,11-12 0,11-8 0,10-11 0,11-9 0,7-11-1,2-6 1,-1-8 0,-3-5-1,-5-2 0,-7-2-1,-9 5 1,-8 2-1,-9 8 0,-7 8-1,-2 16 1,-10-1-1,-1 18 0,-3 6 0,4 11-2,-3-2-1,11 12-5,-5-15-27,21 5-2,1-16 0,17-2-1</inkml:trace>
  <inkml:trace contextRef="#ctx0" brushRef="#br1" timeOffset="63891.6242">20563 5369 97,'-22'7'40,"8"10"0,-11-4 0,17 10-35,-11 0-2,3 6 0,5-3-1,4 1 0,3-6-1,7-3 0,4-5 0,-7-13 0,23 8 0,-6-12-1,4-7 1,1-4 0,2-4-1,2-4 1,-1-3 0,2-3-1,-3 3 1,-3 1-1,-5 7 0,-2 5 0,-14 13 0,0 0-1,6 17 1,-14 4-1,1 7 0,-1 2-1,6 2-1,0-4-1,12 1-5,-6-18-29,20 4-3,-6-16 2,9 0-2</inkml:trace>
  <inkml:trace contextRef="#ctx0" brushRef="#br1" timeOffset="64047.6262">20509 4882 86,'-55'22'37,"5"24"-1,7 10-3,9-10-67,25 15-1,9-9-2,20-4 0</inkml:trace>
  <inkml:trace contextRef="#ctx0" brushRef="#br1" timeOffset="64843.2364">21390 5243 91,'0'0'37,"-21"-17"1,10 24 0,-8 1-34,1 12-1,-1 4-1,-1 7 0,-3 5 1,2 4-1,1-1 0,6 2 0,7-6-1,10-5 1,8-7-1,11-8-1,7-8 1,6-9-1,6-8 0,1-9 0,1-4 0,-2-3 0,-6-3 0,-7 0 0,-4 4 0,-7 2-1,-5 5 1,-12 18 0,4-12 0,-4 12 1,-17 20-1,5 5 0,1 6 0,-1 6 0,4 2 0,5 1 0,7-3 0,10-5 1,9-9 0,7-9 0,6-10 0,3-10 0,0-11 0,-1-9 0,-1-8 0,-7-6-1,-4-3 0,-7-6-2,-3 4 0,-5-1-2,2 10 0,-7 3-4,8 18-4,-12-2-27,15 17 1,-5 0 2,12 12-2</inkml:trace>
  <inkml:trace contextRef="#ctx0" brushRef="#br1" timeOffset="65467.2444">22217 5366 94,'-12'-19'37,"-4"18"0,-16-7 2,1 11-33,-8 2 0,2 10-1,-4 5-2,5 11 0,3 2 0,9 8-2,9-1 0,11 0 1,11-2-2,14-4 1,10-9 0,6-6-1,7-10 0,3-9-1,-2-9 0,-1-9 1,-6-8-1,-9-9 0,-7-4 0,-6-4 1,-9-1 0,-6 3 0,-5 4 0,-4 5 1,-3 6 0,2 9 0,2 6 0,7 11 0,0 0 0,0 0 0,15 13-1,1-1 1,3 1 0,3 2-1,0 2 0,1 0 1,-5 3-1,-3 1 0,-4 4 0,-5 1 0,-6 3 0,-6 1 0,-3 1-1,-5-1 1,0-2 0,-2-4 0,3-5 0,1-4 1,12-15 0,0 0-1,0 0 1,26-25 0,-2-2 0,5-5 0,1-8 0,3 0-1,-4-2 1,-3 6-1,-7 4 0,-7 7 0,-5 8 0,-2 6 0,-5 11-1,0 0-1,16 5-1,-3-5-3,15 12-8,-3-21-25,19 6-1,-2-15 1,15-2-2</inkml:trace>
  <inkml:trace contextRef="#ctx0" brushRef="#br1" timeOffset="65685.6471">23140 4720 101,'-25'14'39,"-14"11"1,8 21-1,0 10-35,-1 13 0,5 9 0,2 11-1,4 4 0,6 0-2,8-6-1,5-7-3,10-4-4,0-21-31,21-7-2,-1-22 0,17-9-1</inkml:trace>
  <inkml:trace contextRef="#ctx0" brushRef="#br1" timeOffset="65919.6502">23245 5277 113,'-55'8'42,"2"18"0,-10-3-1,7 9-37,9-1-1,11 3 0,13-1 0,12-3-1,19-5 0,18-3-2,15-7 0,12-4-3,12-1 0,4-13-3,19 6-34,-11-18-1,7 1-1,-8-13-1</inkml:trace>
  <inkml:trace contextRef="#ctx0" brushRef="#br1" timeOffset="66231.6542">23771 5178 115,'-60'7'41,"9"10"1,-3-13-9,15 17-29,9-1 1,12 3-2,12-2-1,13 1-1,13-4 0,7 2 0,6-3-1,-1-1 1,0 1 0,-3 2-1,-9 2 1,-6 4 0,-13 4-1,-10 3 1,-10 5 1,-9 3-2,-7 1 0,0 1 0,0 0-4,3-12-2,22 2-33,-4-19-2,24-2-1,7-14-1</inkml:trace>
  <inkml:trace contextRef="#ctx0" brushRef="#br1" timeOffset="66403.2564">24178 5652 128,'-12'-2'44,"-9"-4"-2,9 4-1,-1-3-44,-3-12-23,16 17-16,-15-6-2,15 6 1,-22 8-3</inkml:trace>
  <inkml:trace contextRef="#ctx1" brushRef="#br1" timeOffset="62534.4068">12404 9736,'46'257</inkml:trace>
  <inkml:trace contextRef="#ctx0" brushRef="#br1" timeOffset="69055.2904">3138 1580 82,'2'-22'37,"2"10"-1,-7-6-3,10 6-26,-11-1-1,5 2 0,-9 0-1,8 11-1,-26-8-1,6 11 0,-6 6-1,-3 5-1,-4 8 0,-1 7 0,-2 7-1,2 2 0,4 1 0,6 2 1,7-1-1,11-4 0,11-9 0,13-9 1,12-14 0,10-6-1,11-12 1,6-12 0,2-8 1,0-7-1,-8-4 0,-6-2 0,-10 3 0,-9 2 0,-26 42-1,0 0 0,14-66 1,-16 53-1,-12 14-1,3 18 0,-11 11 0,5 13-1,-7 8-1,10 9 0,6 0-4,1-10-5,19-4-26,0-18-2,14-10 1,0-17-1</inkml:trace>
  <inkml:trace contextRef="#ctx0" brushRef="#br1" timeOffset="69398.4947">3380 1410 80,'-61'-57'38,"61"57"0,-78-15 0,-12 26-30,-9 23-3,8 34 1,5 32-2,23 26-2,24 9 0,33 1-1,42-42 0,23-20-2,22-29 2,16-31 1,14-33-1,3-27 2,-1-19-2,-8-22 2,-19-14-1,-55 44 2,-4-4-2,-11 0-2,-8-1 1,-15 0-3,-9 0 0,-13 11-5,-8 5-1,-15 12-32,-3 4-1,-36 0 2,-39 24-3</inkml:trace>
  <inkml:trace contextRef="#ctx0" brushRef="#br2" timeOffset="76512.186">2775 6747 71,'-10'-14'33,"-1"-2"1,6 5-1,-10-6-27,15 17 0,-7-15 0,7 15 0,0 0-2,-9 25 1,4-1-1,0 14-1,-1 9 0,2 12-2,-2 8 0,3 8 0,0 0-1,3 0 0,0-7 0,1-6 0,3-10 1,0-11-1,2-9 0,-1-11 0,0-9 1,-5-12 0,12 2 0,-12-2-1,12-25 1,-7 3-1,1-8 0,5-7 1,3-4-1,2-1 0,3 2 0,5 3 1,1 6-1,2 5 0,2 11 0,-5 10 0,-1 9 0,-3 9 0,-6 8 0,-5 9 0,-8 7 0,-7 4-1,-6 5 1,-9 1 0,-7 1 0,-4-3 0,-2-7-1,-1-12-1,5-6-2,0-20-4,15-1-9,-4-25-20,18-2 1,-3-20-2,15-1 2</inkml:trace>
  <inkml:trace contextRef="#ctx0" brushRef="#br2" timeOffset="77011.3924">3032 6426 47,'-69'-31'32,"-1"16"2,-8 12-1,2 26-9,-7 8-14,10 28-2,-2 14-2,13 25 0,8 15-4,16 17 1,13 9-1,22 9 0,20-3-2,21-9 1,20-16-2,18-22 1,15-30 0,16-31 1,12-38 0,6-30 1,-4-32 0,-6-24-1,-12-21 1,-16-10 0,-23-8 1,-27-2-1,-33 3-1,-25 5-1,-30 8 0,-26 15-1,-21 19 1,-17 21-1,-12 27-1,-10 27 0,4 30-1,4 14-7,27 33-26,15 5-1,32 11-2,21-5 0</inkml:trace>
  <inkml:trace contextRef="#ctx0" brushRef="#br2" timeOffset="81270.2465">3944 7008 78,'-12'-7'35,"4"-7"-1,8 14 0,13-22-29,13 13-1,5-3 0,11 5 0,-2-1-1,6 8-2,-4 4 1,-4 7-1,-9 4 0,-9 7-1,-13 7 0,-8 4 1,-10 7-1,-5 1 1,-5-2-1,2-4 1,0-5-2,6-8 1,11-7 0,2-15 0,26 10 0,1-11-1,8-2 1,4 0 0,0 2 0,-1 7 1,-7 4-1,-8 8 1,-11 6 0,-11 7 0,-11 6 1,-10 5-1,-7 3 1,-5-2-1,-1-3 0,2-3-1,5-5-2,4-11-2,16 4-15,6-25-18,12-4 0,8-14-1,13-5-1</inkml:trace>
  <inkml:trace contextRef="#ctx0" brushRef="#br2" timeOffset="81753.8532">4739 7188 80,'0'0'36,"19"-9"0,1-1-1,15 3-29,-2-3-3,9 5 1,-2 1 0,-3 6-2,-8 7 0,-7 10 0,-15 9-1,-10 9 0,-14 6 1,-6 3-1,-9-1 0,1-2 0,0-9-1,5-9 1,11-16-1,15-9 0,4-22 0,18-9 0,8-11 0,6-6 0,4-6 0,2-2 1,-4 4-1,-4 9 1,-7 7 1,-10 14-1,-17 22 1,10 3-1,-17 22 0,-7 16 0,-5 10 0,0 4 0,1 5-2,4-3-1,8-4-2,7-14-4,23-5-28,2-20-3,23-7 0,3-16-1</inkml:trace>
  <inkml:trace contextRef="#ctx0" brushRef="#br2" timeOffset="82081.4574">5590 7355 96,'0'0'38,"23"1"3,-5-15-2,14 0-33,10-7-1,13 2-1,6-6-2,8-1-2,8 7-5,-6-9-31,14 12-3,-14-3-1,4 10-2</inkml:trace>
  <inkml:trace contextRef="#ctx0" brushRef="#br2" timeOffset="93282.401">6699 6925 23,'0'0'25,"0"0"1,0 0 2,-6-12-19,6 12 0,0 0 1,-12-18 1,12 18 0,0 0-2,0 0 0,-11-4-2,11 4-1,0 0-2,0 0 0,-12 4-1,12-4-1,0 0 0,12 0-1,1-4 1,7 2-1,8-3 0,10 2 0,5-1 1,6 1-1,3-1 0,1 4 0,-1 0-1,-1 3 1,-2-2 0,-5 1-1,-3-1 1,-4-1-1,-1-2 1,-2 0-1,-1-3 1,-2-1-1,-4 1 1,-4 0-1,-3 0 0,-5 2 0,-4 2 1,-11 1-1,11 3 0,-11-3 0,0 0 1,-10 15-1,10-15 0,-8 12 0,8-12 0,0 0 0,-7 10 0,7-10 0,0 0 0,0 0 0,0 0 0,0 0 0,0 0 0,0 0 1,0 0-1,0 0 0,0 0 1,0 0-1,-3 13 0,3-13 0,-18 22 0,5-3 0,-5 10 0,-5 9 0,-6 8-1,-6 11 0,-4 4 2,-2 5-1,-1 1 1,0-4-1,4-4 1,5-5 0,9-8-1,5-8 2,8-7-2,5-5 0,4-7 0,2-3 0,0-3 0,0-13 0,1 16 0,-1-16 0,0 0 1,-8 13-1,8-13 0,0 0 1,-11 9-1,11-9 0,0 0 0,0 0 0,0 0-1,0 0 0,0 0-2,0 0-2,0 0-15,13-11-17,-1 0-1,-7-9-1,8 0 0</inkml:trace>
  <inkml:trace contextRef="#ctx0" brushRef="#br2" timeOffset="95747.2321">8873 7284 83,'0'0'38,"-8"-12"-1,8 12 1,3-22-30,17 11-2,8-5-1,12 2-1,8-1-1,8 4-1,4-1-1,1 6 0,1 0-1,-3 2-1,-5 5-2,-10-1-2,-2 10-6,-16-8-27,1 7 0,-13-4 0,-1 6 0</inkml:trace>
  <inkml:trace contextRef="#ctx0" brushRef="#br2" timeOffset="95981.2356">8960 7467 76,'-34'10'35,"15"2"0,4-8 2,15-4-30,13 5-1,20-6 0,9-7-1,13 1 0,5-5-2,8-1-1,1 1-3,-4-7-4,7 8-30,-20-2-3,-5 7 0,-14-2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16:58.001"/>
    </inkml:context>
    <inkml:brush xml:id="br0">
      <inkml:brushProperty name="width" value="0.05292" units="cm"/>
      <inkml:brushProperty name="height" value="0.05292" units="cm"/>
      <inkml:brushProperty name="color" value="#00206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10472 6879 49,'3'-11'30,"-2"1"2,-1 10-1,-2-22-19,2 22-3,0 0 0,0 0-2,3 23-2,-3 8-2,-4 9-1,0 12 0,-3 8-2,0 9-1,-2 5 0,-1-3-3,6-2-2,-3-18-16,13-4-11,5-16-1,11-11-1,4-18 3</inkml:trace>
  <inkml:trace contextRef="#ctx0" brushRef="#br0" timeOffset="390">10833 6850 64,'0'0'35,"0"0"-1,0 0 1,-1-23-10,16 18-21,7-4-1,9 1 0,5-5 0,9 2 0,3-3-1,4 1 0,-1 1 0,-2 3-1,-7 2 0,-3 6-1,-9 3 1,-7 8 0,-10 7 0,-6 8-1,-12 12 0,-5 11 1,-9 8-1,-3 10 1,-5 3-1,-2 6-2,3-4 1,2-5-1,8-5-2,4-19-9,14-3-24,4-17 0,14-7-1,0-16 0</inkml:trace>
  <inkml:trace contextRef="#ctx0" brushRef="#br1" timeOffset="4914">7599 7153 69,'0'0'36,"7"-13"-2,-7 13 2,0 0-28,-7 25-2,-1-7-1,0 12-3,-3 3 0,2 7-1,0 0 0,1 0-3,6 3-5,-6-14-18,14 3-10,0-12 1,5-4-2,-11-16 0</inkml:trace>
  <inkml:trace contextRef="#ctx0" brushRef="#br1" timeOffset="5116.8">7534 7399 72,'-27'-10'38,"9"7"-1,-3-5 1,10 8-21,3-11-12,8 11-1,18-18-1,4 8-1,8-2-3,3-1-1,9 10-8,-2-10-28,5 10 2,-6-5-2,4 4 0</inkml:trace>
  <inkml:trace contextRef="#ctx0" brushRef="#br1" timeOffset="5475.6">8012 7061 93,'-18'1'37,"18"-1"1,0 0 0,14-14-34,2 5 0,8 2 0,5-5 0,3 5 0,-5 1-2,3 1 0,-5 0 0,-1 4-1,-5 1-1,-4 1 1,-4 3-1,-11-4 1,14 15-1,-10 0 0,-7 8 1,-4 7-1,-7 10 0,-3 10-1,-5 5 1,-1 3 0,1 2-2,-1-8-5,19 3-24,-4-18-8,19-5 1,5-20-2</inkml:trace>
  <inkml:trace contextRef="#ctx0" brushRef="#br1" timeOffset="6006">12024 7026 92,'0'0'35,"-12"28"-1,-5-7-1,0 12-30,0 3-3,3 6-1,4 0 0,2-3-3,8 3-3,-5-14-21,11 1-6,2-10-2,4-4 1</inkml:trace>
  <inkml:trace contextRef="#ctx0" brushRef="#br1" timeOffset="6193.2">11920 7241 79,'-19'-14'39,"-6"-2"-2,6 12 3,1-2-20,18 6-15,0 0-2,19-1-1,14-2-3,8-9-4,20 8-14,0-15-19,14 3 1,-3-9-1,5 4 0</inkml:trace>
  <inkml:trace contextRef="#ctx0" brushRef="#br1" timeOffset="6926.4">12476 6935 79,'0'0'36,"0"0"0,-11-2 1,11 2-29,15-10-2,5 7 0,-1-6 0,10 3-2,-1-3 0,7 2-1,1-1-1,4 2 0,-1-1-1,0 0 1,0 0-1,-4 2 0,-2-2 0,-4 1 0,-5 2 0,-4 2-1,-7 3 1,-13-1 0,5 23 0,-10-1 0,-9 8-1,-5 7 1,-5 9-1,-5 6 0,-2 7 0,-2 0-2,4-3 1,4-5-2,7-4 0,4-11-3,19 0-14,-1-21-21,16-6 1,2-15 1,12-3-1</inkml:trace>
  <inkml:trace contextRef="#ctx0" brushRef="#br1" timeOffset="8408.4">6298 7732 82,'74'-83'37,"34"-15"-1,23-28-1,24-6-31,28-8-3,13-1-2,6 12-5,-13 3-28,-7 20 0,-25 13-3,-22 20 2</inkml:trace>
  <inkml:trace contextRef="#ctx0" brushRef="#br1" timeOffset="8860.8">7542 7502 91,'26'-20'38,"16"-17"-1,24-4 1,14-9-35,26-16-3,27 1-16,5-15-20,8-2 0,-7-4-1,-1 9 0</inkml:trace>
  <inkml:trace contextRef="#ctx0" brushRef="#br1" timeOffset="10140">4867 8511 42,'0'0'31,"-3"-11"3,3 11-2,-11 0-18,-1-8-4,12 8-1,-15-5-2,15 5-2,0 0 0,-3-11-1,14-1-1,11 4 0,8-4-1,10 2 0,6 0-1,5 2 0,-1 3 0,-1 4-1,-7 6 0,-7 6 0,-16 6 1,-8 9-1,-15 3 1,-9 4-1,-7 2 0,-8 0 1,0 0-1,-1-7 0,6-5-1,7-6 1,9-6 0,7-11 0,19 7 0,7-7 0,9-1-1,4 0 2,2 2-1,-1 5 0,-7 3 2,-7 6 0,-14 8 0,-11 7-1,-15 4 1,-11 5-2,-9 2 2,-5 0-3,0-2 0,0-8-4,15 5-14,-1-25-19,25-11 1,0 0-2,21-18 1</inkml:trace>
  <inkml:trace contextRef="#ctx0" brushRef="#br1" timeOffset="10592.4">5698 8617 74,'0'0'38,"6"-15"-2,9 15 1,-1-9-30,10 9-1,0-4 0,6 7-2,-3 2 0,2 7-1,-8 5-1,-6 9 1,-12 6 0,-8 10-2,-10 4 2,-9 2-2,-5 1 0,-1-5 0,2-6 0,4-9-2,11-13 1,13-16-1,13-21 1,11-11 0,12-13-1,8-10 1,2-6-1,3-3 2,-6 4-2,-5 8 3,-12 10-2,-9 17 1,-12 15 0,-5 10 1,-21 31-1,0 5 1,0 7-1,-2 9-1,9 4-1,6-7-5,26 8-16,-1-23-18,31-4 1,8-17-2,29-11-3</inkml:trace>
  <inkml:trace contextRef="#ctx0" brushRef="#br1" timeOffset="11122.8">8824 8533 83,'21'-14'37,"15"1"0,5-10-1,12 3-33,5-2-2,2 1-2,3 17-12,-12-8-23,-7 14 0,-18 2-1,-9 11 1</inkml:trace>
  <inkml:trace contextRef="#ctx0" brushRef="#br1" timeOffset="11278.8">8883 8796 91,'-9'13'37,"23"-4"0,16-18 0,25-8-37,25 0-13,6-16-23,18 0 1,0-8-3,9 3 1</inkml:trace>
  <inkml:trace contextRef="#ctx0" brushRef="#br1" timeOffset="11762.4">10168 8315 85,'20'-9'37,"-4"-2"-1,5 6 2,-5-2-35,4 7 0,-3 1 0,-3 8 0,-8 4-1,-4 7 1,-6 4-1,-6 8 0,-7 3 0,-3 3 1,-2-2-2,3-2 1,2-4-1,12-6 0,8-10-1,13-9 1,18-12-1,14-8-1,14-6 2,9-4-2,5-4 0,-1-2-1,2 1-1,-5-2-2,-1 15-21,-20-9-13,-4 7-1,-18-2 0,-4 4 0</inkml:trace>
  <inkml:trace contextRef="#ctx0" brushRef="#br1" timeOffset="12058.8">10972 8167 94,'0'0'39,"-15"22"1,-9-11-2,1 16-32,-8-1-2,2 10-1,1-3-1,5 5 1,13-5-2,14-3 1,16-13-1,19-9-1,19-9 1,16-11-2,11-6 0,8-11-1,4-4-1,-5-10-2,-3 7-6,-24-12-27,-2 5-1,-29-4 0,-9 8 0</inkml:trace>
  <inkml:trace contextRef="#ctx0" brushRef="#br1" timeOffset="12199.2">11395 8080 95,'-58'44'37,"9"15"2,1-3-2,13 10-32,9-1-2,16-5-4,14 4-11,-1-17-25,19-2-1,0-14-2,13-3 0</inkml:trace>
  <inkml:trace contextRef="#ctx0" brushRef="#br2" timeOffset="16356">4493 9391 77,'8'12'36,"-8"-12"-2,12 8 2,-12-8-31,33-2-3,4-3-1,16-3 1,11-6 0,16-3 0,13-8 0,17-1-1,12-3 0,3 0 0,3 3-1,1 2-1,0 4 0,-4 2-3,3 7-2,-15-10-14,3 11-16,-9-10 0,1 3-1,-5-8 1</inkml:trace>
  <inkml:trace contextRef="#ctx0" brushRef="#br2" timeOffset="17042.4">10230 9004 57,'-43'-8'35,"3"5"-1,1-2 0,12 8-22,-2-9-4,29 6-2,0 0 0,20-16-2,26-1 0,32-2-1,23-6-2,25-1 1,18-7-1,18 2 0,8 0-2,-2 1-1,-5 7-3,-21-6-6,-10 16-26,-27-3 0,-16 7-2,-31-1 1</inkml:trace>
  <inkml:trace contextRef="#ctx0" brushRef="#br2" timeOffset="17869.2">5708 9570 86,'0'0'35,"8"-17"0,18 3-2,7-8-32,16 1-1,7-1 1,5 4-1,-2 3 1,-4 6 0,-8 7-1,-10 11 1,-16 6-1,-14 9 1,-14 5 1,-11 3 0,-8 1-1,1 0 1,1-5-1,8-2 0,10-7 1,13-5-1,12-3 0,9-3 0,5-3 0,3 6 1,-5-1 0,-4 6 1,-14 5-1,-10 7 0,-15 3 0,-12 6 0,-8 0-1,-5 1 0,0-3-3,1-7 0,14 2-9,2-18-26,26-2-2,8-18 0,22-4-1</inkml:trace>
  <inkml:trace contextRef="#ctx0" brushRef="#br2" timeOffset="18664.8">11038 9090 89,'4'-11'37,"14"-1"0,6-9 0,17 3-37,7 0 0,7-1 0,4 3 0,-2 4 0,-8 8 1,-10 6-1,-14 8 0,-18 11 1,-22 8 0,-15 8 0,-14 3 1,-4 4-1,-3-1 1,8-3-1,11-6 0,22-9 1,23-10-2,23-7 1,17-8-1,11-2 0,5-2 1,-3 4-1,-7 3 1,-17 7 0,-20 10-1,-22 7 1,-21 7-1,-19 7 0,-17 3 0,-14-8-10,-1 11-26,-11-12-2,5-2 0,-6-13-1</inkml:trace>
  <inkml:trace contextRef="#ctx0" brushRef="#br2" timeOffset="19398">4865 8368 34,'7'17'28,"-1"-6"1,3 6 0,7 9-20,-1-4-2,13 10-1,-1-2-1,10 10-1,1-3 0,9 8-1,6 1 0,6 5-1,1 1 0,6 3-2,5 1 2,4 2 1,5-2 0,6 3-1,2-4 1,8 3 0,-1-4-1,2 2 1,-3-2 0,-4 4-2,-9 0 1,-7-1-1,-12-1 0,-15-2-2,-7-1-1,-15-9-4,2 1-27,-14-15 0,-3-4-3,-6-15 1</inkml:trace>
  <inkml:trace contextRef="#ctx0" brushRef="#br2" timeOffset="20022">6195 9567 35,'-2'-17'29,"-4"1"1,-1 2 1,7 14-21,-19-11 0,19 11 2,-18 18-1,12 15 1,-10 1-3,8 19-2,-6 4-2,7 8-2,2 6-6,-2-8-30,20-3-3,2-18-1,14-11-1</inkml:trace>
  <inkml:trace contextRef="#ctx0" brushRef="#br2" timeOffset="21114">6144 10509 47,'0'0'33,"-15"-14"2,15 14-1,-4-14-17,17 14-5,-5-12-5,17 4-1,1-4-2,10 2-1,3 0-1,7 5 0,-4 5 0,-2 9 0,-10 8-1,-10 9 0,-15 10-1,-9 7 1,-12 5-1,-11 2 1,-5-2-1,-3-5 1,4-10-1,7-7 1,12-17 0,12-9 0,15-30 0,17-8 0,13-14 0,9-6-1,3-5 2,3-1-3,-8 8 3,-6 11-3,-14 10 3,-12 17-1,-20 18 0,-1 16 0,-19 16-1,-6 12 3,-6 9-3,2 4 2,7 2-3,7-5 0,16-3-3,10-24-22,32 1-13,14-22 0,24-5-1,4-19-1</inkml:trace>
  <inkml:trace contextRef="#ctx0" brushRef="#br2" timeOffset="21379.2">8066 10431 100,'0'0'39,"7"-13"2,18 0-5,14-8-35,8-1-4,8 4 2,2-2-5,6 18-14,-13-5-20,-2 13 1,-17 1 2,-6 9-3</inkml:trace>
  <inkml:trace contextRef="#ctx0" brushRef="#br2" timeOffset="21535.2">8126 10632 93,'-24'10'38,"24"-10"1,0 0-2,48-10-34,9-7-3,10-10-6,22 8-28,-3-8-3,10 6-1,-3-4 0</inkml:trace>
  <inkml:trace contextRef="#ctx0" brushRef="#br2" timeOffset="22128">10036 9911 94,'-49'-9'38,"0"11"1,-13-3-1,2 13-32,-4 0-2,8 9-1,2 2 0,11 6-2,13 2 1,14 3-1,13 0 0,15-3 0,17-2 0,14-3-1,14-3 1,7 1-1,4 0-1,0 0 1,-4 3-1,-10 4 1,-12 4-1,-18 6 1,-18 4-2,-15-1 3,-18 2-1,-11-2 0,-8-6 0,-3-7 0,1-11 0,2-13 0,10-17 0,12-14-1,16-15 1,16-16-2,15-15 3,12-8-2,11-6 2,6 0-1,3 2 1,-2 10-2,-5 13 1,-10 7-4,1 25-31,-19 1-4,-1 18 0,-19 8-2</inkml:trace>
  <inkml:trace contextRef="#ctx0" brushRef="#br2" timeOffset="23298">2828 11626 71,'-22'-13'36,"5"16"0,-13-4 0,-4 11-31,-3 5-2,0 8 2,-6 7-1,5 7-2,0 3 1,8 3-2,8-3 1,13-2-3,13-5 1,15-13-3,18-9 0,10-24-8,25-4-26,0-23 1,17-3-2,-3-18 1</inkml:trace>
  <inkml:trace contextRef="#ctx0" brushRef="#br2" timeOffset="23656.8">3369 11094 76,'-26'7'38,"-2"24"-1,-11 11 0,-1 24-32,-1 10-2,1 9 0,2 7 0,2 4-1,5-6 0,6-7-1,8-13 1,8-13-2,6-17 2,8-12-3,8-19 2,7-12 0,5-17 0,5-6 2,3-9-2,0-2 2,-2-1-2,-2 3 2,-5 7-3,-7 7 2,-4 13-1,-13 8-1,12 17-1,-9 5-3,0 9 1,0 0-4,8 15-4,-7-10-29,15 6 1,-2-13-3,10-3 2</inkml:trace>
  <inkml:trace contextRef="#ctx0" brushRef="#br2" timeOffset="24031.2">3647 11733 94,'0'0'39,"-1"22"1,1-22-8,13 7-29,4-6 0,8-2 0,0-8-2,7-5 0,-1-6 0,-2-3-2,-6-2 2,-8-2-2,-8 1 1,-11 2 0,-8 6 0,-9 7 0,-8 10 0,-5 9 1,-2 10-1,1 11 2,-1 7-1,4 8 2,8 1-2,8 0-2,9-5 2,11-5-3,16-8-1,11-14-5,27 2-7,-1-24-25,23 1 0,-5-17 0,12 0 0</inkml:trace>
  <inkml:trace contextRef="#ctx0" brushRef="#br2" timeOffset="24249.6">4331 11601 93,'-39'10'40,"4"11"2,-8-7-3,9 6-33,2-1-2,11 3-1,7-4-1,14 1 1,13-7-3,10-2-1,15-6-2,6-7-2,19 3-9,-8-18-25,23 2-1,-6-17-1,7 1 0</inkml:trace>
  <inkml:trace contextRef="#ctx0" brushRef="#br2" timeOffset="24468">4837 11147 88,'-17'24'40,"-11"1"0,8 16 1,-11 0-35,10 14-1,1 4-3,8 4 2,2 2-4,7-3 0,11-2-4,4-17-9,18 1-25,-6-21-3,13-6 0,-6-19-2</inkml:trace>
  <inkml:trace contextRef="#ctx0" brushRef="#br2" timeOffset="24748.8">5002 11406 90,'-29'19'39,"-15"0"2,5 9-1,-10 3-35,14-5-1,5-3-1,10-2 1,10-4-2,13-3 1,13-5-1,12-2 0,8-4-1,8-2 1,5-2-2,1-2 0,2 0-1,-3-2-3,7 10-11,-17-14-13,15 12-13,-13-6-1,12 6-1,-8-8 1</inkml:trace>
  <inkml:trace contextRef="#ctx0" brushRef="#br2" timeOffset="25513.2">6446 11338 82,'-14'-1'39,"14"1"-1,4-12-1,17 7-35,5-6-2,10 2 0,4-1 1,-1 7-1,-3 3 1,-6 6 0,-6 4 0,-6 4 1,-10 2-1,-7 5 1,-7 1-1,-4 1 1,-4 0-1,-2 1 0,1-3 0,2-3 0,4 0-1,4-6 1,5-12-1,14 14 1,6-10-1,7-3 1,5-1-1,1 3 1,-2 2 0,-2 4 0,-9 5 0,-11 4 0,-13 7 0,-14 3 2,-6 2-2,-6 2 0,-1-2-2,1-6-2,10-1-2,1-20-21,19-3-14,22-6-2,15-7 1,6-18-1</inkml:trace>
  <inkml:trace contextRef="#ctx0" brushRef="#br2" timeOffset="25887.6">7349 11368 71,'0'0'38,"-13"5"-2,-3 14 2,-19 5-33,7 10 0,-10 6-1,-2 8 0,-6 5-1,1 0-2,1-3 0,8-7-2,6-6 0,4-13-3,15-8 0,11-16-3,0 0 2,23-31 1,1 5-1,1-7 3,1-4 2,1 1 3,-7 0 1,-2 10 2,-10 3 0,0 10 0,-8 13 1,0 0-2,0 0-2,-7 18-1,13-2-2,7-1-3,15 4-6,0-12-29,26 3 0,4-13-1,18 0-1</inkml:trace>
  <inkml:trace contextRef="#ctx0" brushRef="#br2" timeOffset="26277.6">7947 11267 86,'-40'3'40,"3"11"-1,-6-5-1,6 9-33,7 2-1,9 3-1,7-1-1,12 0-1,11-2 0,10 2 0,5-1-1,6 3 1,1 3-1,2 2 0,-7 3 0,-4 4 2,-10 2-2,-7 1-1,-10-1 1,-5-2 0,-8-6 1,-4-7-1,-2-7 1,-2-8-2,5-15 2,5-8 2,7-14-2,7-9-1,10-10-1,6-9 0,10-1-2,4-4-1,8 15-8,-12-5-29,11 15 2,-11 2-1,4 14 0</inkml:trace>
  <inkml:trace contextRef="#ctx0" brushRef="#br2" timeOffset="26589.6">8141 11048 88,'0'0'39,"0"0"2,27 6-1,-12 2-35,11 4-2,1 2 0,3 9 1,-3 5-2,-3 10 0,-8 10-1,-5 8 0,-11 7 0,-8 3-1,-7 2 0,-8 2 1,-3-3-3,-8-9-1,2-3-1,-6-19-7,18 4-26,-11-21-4,10-3 0,-4-16-3</inkml:trace>
  <inkml:trace contextRef="#ctx0" brushRef="#br2" timeOffset="27338.4">6564 10977 61,'-60'25'36,"-5"31"2,-12 16 0,6 29-24,-2-1-4,17 16-3,15-6-1,22-3-3,24-11-2,24-19-3,34-11-21,17-29-16,29-11-1,13-21-2,19-9 1</inkml:trace>
  <inkml:trace contextRef="#ctx0" brushRef="#br2" timeOffset="27775.2">8754 11400 87,'-18'17'39,"4"-10"1,17 5 0,8-15-37,17 0-1,13-4-1,10-3-3,12 7-7,-4-10-28,14 9-2,-8-6 0,4 7-2</inkml:trace>
  <inkml:trace contextRef="#ctx0" brushRef="#br2" timeOffset="28227.6">9339 11099 91,'-16'-5'40,"16"5"1,-13-2-2,13 2-37,18-3 0,9 3-1,5 0 1,8 2 0,3 1 0,3 3 0,0 1-1,-2 2 0,-5 4 0,-9 2 0,-11 5 0,-7 5 0,-10 5-1,-9 5 1,-8 5-1,-7 6 0,-2 1-1,-4 2 0,7-2-2,0-5-3,19 5-18,-1-18-17,21-3 1,5-17-3,21-3 2</inkml:trace>
  <inkml:trace contextRef="#ctx0" brushRef="#br2" timeOffset="28648.8">10311 11274 88,'0'0'40,"0"0"-2,0 0 2,23-7-39,8 0-4,6-3-2,15 14-14,-7-10-19,3 9 0,-10-2-2,-4 10 1</inkml:trace>
  <inkml:trace contextRef="#ctx0" brushRef="#br2" timeOffset="28820.4">10299 11544 85,'-18'20'39,"18"-20"0,0 0 1,47-5-37,7-10-2,15-3-2,5-10-5,17 7-30,-6-5-2,3 6-1,-13-2-1</inkml:trace>
  <inkml:trace contextRef="#ctx0" brushRef="#br2" timeOffset="31363.2">11668 11038 67,'-4'-16'39,"5"3"-1,-5-4 1,4 17-30,3-17-3,-3 17 2,3 10-4,-2 9-2,-5 8 0,0 11-2,-5 8 1,-3 8-2,0 6 0,0 0-2,3 1-1,-3-16-15,19 4-19,-1-17-1,15-8 0,3-21-1</inkml:trace>
  <inkml:trace contextRef="#ctx0" brushRef="#br2" timeOffset="31690.8">12060 11029 81,'-5'11'38,"5"-11"2,13 6 0,9-20-35,17 1-2,12-6-1,10 0 2,0-1-1,0 1 0,-5 5-2,-9 9 1,-13 9-1,-13 12 0,-18 12-1,-11 9-1,-15 11 1,-7 8-1,-8 6 0,-2 0-2,6 2-2,1-18-16,20 5-17,8-19-2,21-8-1,8-19 1</inkml:trace>
  <inkml:trace contextRef="#ctx0" brushRef="#br2" timeOffset="32205.6">13814 11121 74,'-28'-5'38,"1"9"-1,-9-4 0,4 10-33,-3-1 0,6 5-2,3 0 0,6 2 0,7-2 0,12 0-1,9-3 0,12 0 0,8-2 0,4 1-1,2 0 1,-1 1 0,-4 1-1,-6 3 1,-9 1-1,-9 3 1,-11 5-1,-8-1 0,-7 1-1,-2-5 0,2 1-3,-2-13-6,17 4-28,6-11 0,8-16-1,12-8 0</inkml:trace>
  <inkml:trace contextRef="#ctx0" brushRef="#br2" timeOffset="32517.6">14172 11184 87,'-34'14'39,"4"10"-1,-6-9-7,11 12-25,2-2-2,13 3 0,7-4-1,12 0-1,11-5 0,10-4-1,7-8 1,7-5 0,1-9-1,1-4 0,-4-9 0,-6-4 0,-11-4 0,-8-1-1,-13 2 0,-11-1-1,-8 5-1,-10 1-1,0 10-3,-8-1-6,14 15-28,-10 0 0,15 12-1,2-4 1</inkml:trace>
  <inkml:trace contextRef="#ctx0" brushRef="#br2" timeOffset="32985.6">15365 10923 71,'17'-17'38,"1"11"2,-18 6-4,0 0-31,-19 3-2,4 17 1,-11 4 0,-1 10-1,-9 2 0,2 7-1,-1-2 1,9 2-2,3-6 2,9-2-2,9-9 1,13-4 0,12-7-1,13-5 0,9-6-1,8-7-3,10 0-3,-5-17-18,18 10-16,-9-12 0,11 5-1,-12-12 1</inkml:trace>
  <inkml:trace contextRef="#ctx0" brushRef="#br2" timeOffset="33219.6">16024 10836 95,'0'0'38,"-30"20"1,12 6-2,-5 5-36,-6 11-1,-4 5 0,-3 7-1,-2 4 1,4-1-2,7-4-1,6-11-5,24 2-24,-2-20-4,21-6-1,2-20-1</inkml:trace>
  <inkml:trace contextRef="#ctx0" brushRef="#br2" timeOffset="33406.8">15918 11078 87,'-10'6'38,"-3"0"0,13 5 0,0-11-36,25 15-2,0-10-1,6-5-4,15 6-19,-5-16-13,13 2 0,-6-11-3,7 2 4</inkml:trace>
  <inkml:trace contextRef="#ctx0" brushRef="#br2" timeOffset="33562.8">16366 10848 66,'-26'20'36,"3"15"-2,-6 4 1,2 13-16,1 1-19,5-1-5,14 6-29,-1-9-2,14-4-1,4-14 1</inkml:trace>
  <inkml:trace contextRef="#ctx0" brushRef="#br2" timeOffset="33874.8">16667 10915 95,'-25'18'38,"-5"-2"0,12 10-1,-4-2-34,18-2-3,11-5 2,11-1-2,5-2 1,5 0-1,1-2 1,-3 2 0,-6 5-1,-8 4 1,-12 4-1,-13 7 0,-10 2 0,-6 2 0,-4-1-1,1-4-1,6-2-4,-1-20-22,23 1-11,4-12 1,24-16-2</inkml:trace>
  <inkml:trace contextRef="#ctx0" brushRef="#br2" timeOffset="34077.6">17082 11106 81,'0'0'39,"0"0"-2,11-6 1,23-1-33,2-2-4,6 0-3,8 5-4,-11-4-29,8 8-2,-12-1 1,-5 8-3</inkml:trace>
  <inkml:trace contextRef="#ctx0" brushRef="#br2" timeOffset="34233.6">17010 11307 94,'-28'23'40,"4"-12"0,21 1-1,3-12-38,29-6-3,20-4-6,0-11-30,26 1 0,4-9 0,18 2-3</inkml:trace>
  <inkml:trace contextRef="#ctx0" brushRef="#br2" timeOffset="35029.2">18175 11009 89,'-1'-15'40,"-8"-3"-2,9 18 2,-20-13-36,20 13-2,-17 6-2,8 10 0,-1 6 1,2 9-1,-4 7 1,1 7-2,-3 5 2,1 4-1,-1-4 1,1 0 0,2-6 0,2-6 0,1-9 0,4-10-1,4-19 1,0 0-1,15-18 0,-2-10 1,3-8-1,3-8 0,1-8 0,5-11 0,1-1 1,2-2 0,1 3 1,4 4-1,-2 5 0,0 10 1,0 8-1,1 13 1,-3 11-2,-2 11 0,0 8-1,-4 6 1,-1 4 0,-3 4 0,-4 2 0,-7 4 0,-7-1 0,-10 4-1,-8-1 0,-14 2-1,-8-1 1,-7 0 0,-5-1 0,0-3 0,2-3 0,9-2 0,8-4 2,15-2-1,12-2 1,13-2-1,13-3 1,12 1-1,6 0 1,5 0-1,2-1 0,2-1-2,2 0-1,-3-8-3,9 8-17,-13-17-15,11 0-1,-8-14 0,10 1 0</inkml:trace>
  <inkml:trace contextRef="#ctx0" brushRef="#br2" timeOffset="35216.4">18976 10879 85,'-31'21'36,"2"18"0,-16 0 1,8 19-15,-7-5-20,9 2-2,5-1-1,11-5-2,12-7 1,8-12-5,22 3-19,-1-23-12,15-4 1,-4-17-1,8-2 1</inkml:trace>
  <inkml:trace contextRef="#ctx0" brushRef="#br2" timeOffset="35403.6">18920 11067 92,'-20'2'38,"18"11"0,2-13-1,-1 21-33,12-13-1,11-3-3,7-4-1,6-9-4,15 2-8,-7-18-23,16 4 1,-7-11 0,5 1-1</inkml:trace>
  <inkml:trace contextRef="#ctx0" brushRef="#br2" timeOffset="35575.2">19413 10753 104,'-32'17'36,"2"20"4,-12 5-4,11 14-32,-6 2-1,6 4-3,4-2 0,8-4-4,14-3-3,3-21-21,24 0-10,3-19 1,16-6-3,2-19 3</inkml:trace>
  <inkml:trace contextRef="#ctx0" brushRef="#br2" timeOffset="35887.2">19658 10812 82,'-15'10'40,"-13"4"-2,4 14 2,-9-10-17,11 12-19,4-4-1,8 0-1,9-7 0,11-2-1,9-8 1,7 0-1,4-5 0,0-2-1,0 2 0,-2-1-1,-7 5 0,-4 0 0,-10 7 0,-6 2-1,-7 8 1,-4-1-1,-5 2 0,-5 1 0,2 2-4,-11-13-19,14 8-14,-5-14 0,12 1-1,-4-17 0</inkml:trace>
  <inkml:trace contextRef="#ctx0" brushRef="#br2" timeOffset="36682.8">20508 11049 71,'-2'-11'38,"2"11"-1,-20-12 0,9 14-28,-13-4-4,6 12 1,-8 0-2,5 6-1,-2 4-1,7 1-3,3-2 2,9 2 0,6-4-1,8-3 1,8-2-1,4-4 0,3-1 0,3-2 0,-2 0 0,-3 2 1,-7 2-1,-8 4 1,-8 3 0,-7 2-1,-9 2 1,-7 2-1,-2-3 0,-2-2-2,7-1-2,0-12-5,20-4-27,0 0-1,30-8 0,2-11-2</inkml:trace>
  <inkml:trace contextRef="#ctx0" brushRef="#br2" timeOffset="36963.6">20909 11106 91,'-28'9'37,"-12"-2"1,7 13 0,-3-4-33,10 7 0,6 0-2,9 4 1,11-4-1,16 1-1,12-8 0,16-3-1,7-8 0,4-5 0,-1-8 0,-3-4-1,-8-8 1,-10-3-1,-19 0-1,-17-4-2,-14 5 0,-17-3-4,2 12-19,-21-5-13,4 10-1,-9 0-1,7 11 2</inkml:trace>
  <inkml:trace contextRef="#ctx0" brushRef="#br2" timeOffset="37681.2">15700 12191 68,'0'0'37,"0"0"-2,0 0 1,17-2-33,10-3 0,4-4 0,8 1 0,2-5 1,3 2-1,-5-6 0,-2 3 0,-8-4-1,-7 0-1,-11 0 1,-10 0-2,-13 1 1,-10 2 0,-9 2-1,-8 5 0,-9 6 0,-1 6 1,-3 9-1,1 10 1,6 8-1,7 7 1,12 4 0,15 0-1,17 0 0,16-5 0,18-6-2,12-14-3,24 1-9,-3-23-24,18 0 1,-4-15-2,8-1 1</inkml:trace>
  <inkml:trace contextRef="#ctx0" brushRef="#br2" timeOffset="38180.4">16568 12055 73,'-11'3'38,"-7"-7"0,18 4 0,-32-4-32,22 3-1,-6-3-2,1 5 1,-8 1-1,-3 8 0,-7 4-1,-3 9 0,-3 7 0,1 6 0,-2 2 0,8 1-1,6-2 0,10-2 0,13-9-1,12-7 1,13-13-1,12-9 0,10-9 1,9-8-1,2-7 0,3-1 1,-2-5-1,-6 3 0,-9 5 0,-7 5 1,-12 9-1,-22 11 0,7 16 0,-21 11 0,-14 14-1,-6 11 2,-8 8-1,-6 6-1,0 2 1,1-4-1,9-6 1,9-10 0,15-11 0,13-15-1,16-15 0,14-14 1,14-10-1,7-12-2,8-7-1,1-10-3,11 8-16,-10-15-16,6 12 1,-15-9-2,2 11 2</inkml:trace>
  <inkml:trace contextRef="#ctx0" brushRef="#br2" timeOffset="38586">17119 12088 83,'-13'9'39,"-10"-6"0,6 14 1,-1-3-35,-2 10 0,1 2-1,1 4-1,4 1 0,5 1-1,7-3-1,9-6 0,9-9 0,11-6 0,7-10-1,10-8 0,4-7 1,3-5-1,-1-6 0,-5 1 0,-5-1 0,-7 0 0,-9 7 0,-8 2 0,-6 8-1,-10 11 0,0 0 1,-7 18-1,-3 5 0,0 6 1,1 2-2,1 0 0,5 3-2,3-11-2,14 4-14,-14-27-19,37 13 2,-10-23-3,11 2 3</inkml:trace>
  <inkml:trace contextRef="#ctx0" brushRef="#br2" timeOffset="38898">17708 12185 88,'5'-10'37,"-5"10"0,-13 11 2,6 4-33,-6 3-3,2 6 0,-3 1-2,1 3 1,0-3-1,5-2 1,4-5-1,4-8 0,0-10 0,22-9-1,-1-8 1,5-5-1,2-7 0,4-1 0,-1-1 0,-5 4 0,-3 4 0,-5 8 0,-7 8 0,-11 7 0,10 13-1,-14 3-1,3 8-1,-2-3-3,6 14-10,-8-16-23,13 7 1,-6-16-1,14 0 1</inkml:trace>
  <inkml:trace contextRef="#ctx0" brushRef="#br2" timeOffset="39085.2">17744 11821 89,'-51'21'39,"9"13"-3,8 4-6,9-2-67,18-1 0,10-10-1,15 2 0</inkml:trace>
  <inkml:trace contextRef="#ctx0" brushRef="#br2" timeOffset="39818.4">18634 12091 81,'-15'-8'38,"-6"-4"-1,9 10 1,-4-2-35,5 10 0,0 5-1,2 10 1,-3 7 0,2 8 0,-2 2-2,4 3 1,3 0 0,5-5 0,10-6-1,6-10 0,11-8 0,7-11-1,9-10 1,5-7-1,3-10 0,-2-4-1,-1-4 1,-5 0 0,-8 3 0,-9 5-1,-6 4 1,-8 8 0,-12 14 0,0 0 0,2 15 0,-9 8 0,0 6 0,0 4 0,1 4 1,3 0-1,4-2 0,5-6 1,5-4-1,7-8 1,2-9 0,5-7 0,-1-9 0,2-7-1,-4-8 2,-2-6-2,-1-4 1,-5-4-1,-3 2-1,-1 0 0,-2 5-1,-2 4-1,2 9-4,-6-4-11,13 22-21,-15-1 1,26 7-1,-12-1 0</inkml:trace>
  <inkml:trace contextRef="#ctx0" brushRef="#br2" timeOffset="40473.6">19461 12156 80,'-22'-10'37,"0"7"0,-13-7 1,10 16-31,-12 2-1,3 13-1,-1 4 0,7 10-1,2 1-1,7 4 0,8-1-2,10-2 1,10-6-2,10-6 0,10-10 0,7-9 0,5-8 0,3-9-1,0-8 1,-2-7 0,-6-8 0,-9-4-1,-6-3 1,-7 0-1,-8 2 1,-7 6 0,-6 4 0,-1 7-1,-3 8 1,11 14 0,-11-7 1,11 7-1,4 11 0,8-2 0,3 1 0,5-1 1,3 1-1,0-2 0,1 0 1,-2 1-1,-3 2 0,-5 3 1,-5 2-1,-4 5 1,-8 2-1,-5 5 1,-3 1-2,-2 2 2,-3-1-2,2-5 2,1-2-1,3-5 0,5-8 0,5-10 1,0 0 0,20-17-1,-4-6 1,2-6 0,4-7 0,0-3 0,-1-2 0,-1 2 0,-5 6 0,-2 4-1,-6 7 1,0 6-1,-7 16 0,10-8-1,-10 8-1,17 4-1,1 0-2,-2-10-7,23 11-20,-8-19-8,14 2 0,-6-15 0</inkml:trace>
  <inkml:trace contextRef="#ctx0" brushRef="#br2" timeOffset="40660.8">20267 11706 100,'-18'18'41,"-14"6"-2,9 17-3,-7 5-31,5 10-2,-1 8 0,5 4-4,4 0 1,4-6-5,8-1-1,-5-19-18,18 1-14,-3-18 0,16-7-1,-2-20 0</inkml:trace>
  <inkml:trace contextRef="#ctx0" brushRef="#br2" timeOffset="40957.2">20338 12008 101,'-27'12'40,"-13"-1"2,6 7-2,-2-2-35,5-1-1,3 0-1,6-1-1,10-2-1,8-1 1,5 0-1,7 2-1,3-1 1,1 3-1,3-2 0,4 1 0,-1-1-1,4-3 0,5-2-1,2-7-2,10 2-5,-7-20-17,21 11-15,-4-12 1,11 3-1,-6-12 1</inkml:trace>
  <inkml:trace contextRef="#ctx0" brushRef="#br2" timeOffset="41284.8">20849 11933 94,'-33'-4'40,"1"14"0,-15-4 0,10 9-34,-8 2-2,8 3-1,2 1 0,12 1-1,9-4-1,13-1 0,9-5-1,10-5 1,8 0-1,3-3 0,4 1 1,-2-1-1,-2 2 0,-5 3 0,-6 5 0,-8 8 0,-10 2 1,-7 6-1,-8 0 1,-5 1-1,-2 0 0,0-6-1,6-2-3,1-14-5,25 5-20,-10-14-12,36-9 1,-5-6-2,15 4 1</inkml:trace>
  <inkml:trace contextRef="#ctx0" brushRef="#br2" timeOffset="41456.4">21123 12339 125,'0'0'43,"0"0"-1,-16-3-10,16 3-31,0-12-9,-7-9-14,7 21-15,5-23-7,-5 12 1,-12-6-1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3:44.9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21543 3985 25,'2'-14'29,"1"2"2,-3 12-2,-7-23-15,7 23-1,-4-12-2,4 12-1,0 0-2,0 0-3,0 0 0,-1 31-1,-4 3-1,4 14 0,-7 10-1,-2 16 1,-3 6-1,-1 3-1,0-5 1,4-14-1,9-21 2,16-24-1,24-32 0,22-33 1,27-32 0,24-23 0,24-23 0,18-17 0,12-21-1,4-7 0,-2-7 0,2-1-2,-3-5 0,-6-3-2,-3 9 0,-4 6-2,1 21-2,-8 6-5,8 25-28,-25 10 2,-4 35 0,-20 13-2</inkml:trace>
  <inkml:trace contextRef="#ctx0" brushRef="#br0" timeOffset="1700.4">22115 11010 38,'0'0'31,"6"-16"3,-6 16-2,0 0-19,0 0-7,-9 13-1,6 2 0,3 14-2,-3 3 2,0 15-3,-4 6 1,3 13 0,-7-1 0,3 5 2,-3-8-1,5-5 0,3-16-1,15-14 1,13-33 0,29-29-1,25-32 0,31-32-1,31-31 1,29-27 0,26-26 0,19-20-3,16-7 0,-4-3-3,-5 13-6,-25 5-26,-8 32-5,-32 17-1,-24 36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17:58.303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1830 1122 47,'0'0'35,"0"0"1,0 0 0,0 0-20,0 0-5,29-53-2,-29 53-1,0 0 0,-51-28-3,51 28 0,-53-10-2,53 10 1,-65 1-2,65-1-1,-70 13 1,70-13-1,-66 23 1,66-23 0,-54 30 0,54-30-1,0 0 1,-38 51 0,38-51-2,0 0 1,0 0-1,62 38 0,-62-38 0,66-2 0,-66 2 0,78-15 0,-78 15 1,80-25-1,-80 25 0,73-24 0,-73 24 1,52-8 0,-52 8 0,-3 25-1,-6 26-1,-19 24 2,-20 12-2,-1 14 1,-2 3-2,6-2-4,17-15-28,20-47-7,27-20 1,4-19-2</inkml:trace>
  <inkml:trace contextRef="#ctx0" brushRef="#br0" timeOffset="514.8">2617 1396 80,'0'0'38,"23"-51"1,-23 51 0,0 0-28,0 0-3,0 0-1,0 0-1,-47-25-1,15 39-1,-12 9-2,0 13 0,-11 6-1,6 9 1,1 4-2,16 2 1,27-16-2,15-8 1,19-8-1,14-13-1,20-6-5,-4-15-30,22-2-5,-8-10 1,6-2-2</inkml:trace>
  <inkml:trace contextRef="#ctx0" brushRef="#br0" timeOffset="1154.4">2753 925 44,'-65'-35'34,"65"35"1,-75-39 2,75 39-23,-88-44 0,36 25-3,-4 1-1,-9 4-3,-2 8-2,-12 6-2,-3 5 1,-12 10-1,2 7-1,-15 5 1,6 7-1,47-4 1,-143 73-1,20 18 0,35 17 0,39 5-1,57 0 1,53-12-2,64-11 0,57-28-1,23-1 0,23-9 1,11-7-4,11-12 3,1-19-1,-3-22 0,-5-20 1,-11-24 0,-11-24 1,-22-22 1,-21-17 2,-29-18-2,-60 46 3,-5-13-3,-12-2 0,-8-11 0,-16-5-1,-14-7 1,-15 3-2,-18-2 2,-19 6-1,-13 4 1,-13 17-2,-10 7 2,-7 14-3,-6 9-4,-3 16-33,7 7-3,-50 25 1,-40 53-2</inkml:trace>
  <inkml:trace contextRef="#ctx0" brushRef="#br0" timeOffset="4212">4347 993 47,'12'-52'33,"-12"52"3,14-53 1,-14 53-24,11-49 1,-11 49-2,0 0-3,7-49-2,-7 49-1,0 0-3,0 0 0,0 0-2,0 0 1,-3 53-1,3-53-3,3 67-2,-3-67-6,23 64-26,-12 37-2,7 4 0,2-6 0</inkml:trace>
  <inkml:trace contextRef="#ctx0" brushRef="#br0" timeOffset="4539.6">4151 1620 92,'-15'2'40,"15"-2"0,0 0-1,0 0-32,14-9-2,12 6-2,6-3 0,14-6-1,14-1-1,14-5-1,13-1-1,5-5-4,-40 11-29,2 4-5,45-8 0,-8 12-1</inkml:trace>
  <inkml:trace contextRef="#ctx0" brushRef="#br0" timeOffset="5132.4">4451 1874 88,'-10'0'39,"10"0"-1,0 0 2,13-17-33,19 6-2,11 0-1,9 5 0,1 0-1,3 7-1,-5 5-1,-6 7-2,-10 9 2,-17 6-2,-18 11 2,-13 3-2,-16 3 1,-11 4 0,-3-3 0,-1-6-1,4-8 1,5-5-1,11-17 1,24-10 1,4-17-1,24-14 1,13-12-1,6-10 3,4-6-2,2-6 1,-3 3-1,-8 5 1,-12 8-1,-10 11 1,-16 16-1,-4 22 0,-20 10 0,-4 22-1,-3 12 1,-1 9-1,2 6 0,7 1 0,9-4 0,13-3-2,15-16 0,16-19-3,26-6-29,1-21-6,24-5 0,-4-18-2</inkml:trace>
  <inkml:trace contextRef="#ctx0" brushRef="#br0" timeOffset="5616">5730 1430 109,'0'0'40,"0"0"-1,0 0-2,0 0-35,0 0 0,56-23-3,-56 23-2,0 0-12,61-12-23,-26 11 0,13 6-1,-9 5 0</inkml:trace>
  <inkml:trace contextRef="#ctx0" brushRef="#br0" timeOffset="5803.2">5727 1715 111,'0'0'40,"0"0"2,33-5-3,10-12-36,22-4-2,15-4-1,12-1-5,-4-11-30,14 9-5,-11-1 1,1 11-2</inkml:trace>
  <inkml:trace contextRef="#ctx0" brushRef="#br0" timeOffset="7082.4">7469 934 82,'2'-46'38,"-2"46"-2,0 0 1,7-61-32,-7 61-1,0 0 1,0 0-1,0 0-1,0 0-1,0 0 0,0 0 0,0 0-1,0 0-1,0 0 0,6 70-2,-6-70-3,4 75-13,-4-75-18,5 105-1,5-16 0,8-5-2</inkml:trace>
  <inkml:trace contextRef="#ctx0" brushRef="#br0" timeOffset="7332">7328 1424 103,'-32'5'38,"21"-4"1,11-1-3,0 0-33,58-7 0,-58 7 0,84-12-1,-33 7-3,5-1-10,4 1-27,-1 3 0,-16 5-1,73 10-3</inkml:trace>
  <inkml:trace contextRef="#ctx0" brushRef="#br0" timeOffset="7768.8">7789 1737 94,'-20'-10'38,"-10"-1"0,3 7 0,-7 2-34,3 4 0,-1 4 0,5 8 0,1 3-2,5 6-1,6 5 0,9 2 0,7 0 0,13 2-1,12-2 1,8-2-1,9-4 1,6-3-2,1-3 2,-3-1-1,-3-1 0,-6 1 0,-12 3 0,-13 6 0,-13 3 0,-10 3-1,-9 2 1,-7 0-1,-3-1 1,-2-6-2,5-3-3,1-15-5,25-9-26,-10-2-3,23-9 1,0-20-2</inkml:trace>
  <inkml:trace contextRef="#ctx0" brushRef="#br0" timeOffset="7971.6">7715 1825 111,'-24'-1'41,"4"-8"-1,20 9 0,12-18-37,21 0-1,19 1-3,9-5-2,16 4-5,0-8-31,17 7-1,-9-1-1,3 5-1</inkml:trace>
  <inkml:trace contextRef="#ctx0" brushRef="#br0" timeOffset="8268">8792 1303 107,'7'-46'40,"-7"46"2,0 0-4,0 0-36,1 14-1,-7 18-1,-1 16 1,-8 10-2,-2 6-1,-3 4-3,3 0-1,10-12-27,-4-20-7,13-7 2,-4-12-2</inkml:trace>
  <inkml:trace contextRef="#ctx0" brushRef="#br0" timeOffset="8424">8660 1598 102,'-13'-23'40,"13"8"2,-3-2-1,19 0-29,5 0-10,11 1-3,18 2-19,-50 14-19,61-19-1,11 6-1,-72 13-3</inkml:trace>
  <inkml:trace contextRef="#ctx0" brushRef="#br0" timeOffset="8860.8">9895 906 88,'0'0'39,"0"0"0,24-52 1,-24 52-36,0 0 0,0 0 0,0 0-2,0 0 0,0 0-1,15 54 0,-15-54 0,-4 62 0,4-62-4,-5 62-3,23 19-30,-5 6-3,7 2 0,-2-13-1</inkml:trace>
  <inkml:trace contextRef="#ctx0" brushRef="#br0" timeOffset="9126">9577 1475 99,'-16'4'40,"16"-4"1,23 11-2,21-13-35,15-8-1,-59 10 0,83-12 0,-30 4-1,4-2-1,5-1-2,5-1-3,4 0-7,4-1-28,-6 0-2,0 2 2,-7 4-3</inkml:trace>
  <inkml:trace contextRef="#ctx0" brushRef="#br0" timeOffset="9438">9867 1755 73,'3'-11'39,"-3"11"-1,0 0 0,-15 15-17,-5 2-18,0 13 0,-6 6 0,1 7-2,-1 6 0,4 4-1,10 1 0,6-2-3,13-4-1,9-14-7,30-4-27,3-20-1,21-5 1,0-16-1</inkml:trace>
  <inkml:trace contextRef="#ctx0" brushRef="#br0" timeOffset="9750">10313 1772 99,'-36'19'40,"-10"7"0,10 11-3,-2 2-32,11 6-1,6 4-1,13 0-1,14-7 1,12-3-2,16-12 0,11-11 0,8-10 0,6-8-1,-1-9 1,-1-10 0,-8-8-1,-11-10 1,-14 0-2,-13-5 2,-16-2-2,-15 2 1,-9 6-3,-11 8 1,-3 15-3,-9 4-4,13 21-29,-9 4-4,19 15 2,6-4-1</inkml:trace>
  <inkml:trace contextRef="#ctx0" brushRef="#br0" timeOffset="12807.6">3013 3608 63,'0'0'33,"0"0"1,0 0-2,29-1-23,-9-6-4,16 5-1,4-6 0,8 3-1,3-3 0,3 1-2,0 1-1,-2-1-2,-1 9-6,-13-6-27,1 6 2,-14 0-3,-3 6 1</inkml:trace>
  <inkml:trace contextRef="#ctx0" brushRef="#br0" timeOffset="13072.8">3086 3774 27,'-41'6'30,"8"1"1,5-2 0,13 7-17,2-9-1,26 10 0,-1-9-4,23 5-1,8-8-3,14 3-1,6-7-1,9-1-2,2-3-2,-1-8-5,10 4-27,-15-8-1,-2 3-2,-11-8 0</inkml:trace>
  <inkml:trace contextRef="#ctx0" brushRef="#br0" timeOffset="13431.6">3579 3348 72,'-13'-13'35,"13"13"-1,-12-10 2,12 10-29,0 0-2,24 12 0,-3-4-2,14 6 1,6 2-2,13 6 1,6 4-2,4 4 1,-1 4-2,-5 5 1,-8 4 0,-12 4-1,-15 5 1,-16 5-1,-17 0 1,-13 4-1,-13 1 0,-8-5-2,-1 0-2,-4-11-2,14 5-14,-2-23-17,19-1 0,5-20-2,13-7 2</inkml:trace>
  <inkml:trace contextRef="#ctx0" brushRef="#br0" timeOffset="15631.2">4994 2984 88,'18'-28'37,"-9"0"0,2 17-2,-11 11-33,0 15 1,-7 11 0,0 13-1,-2 8-2,1 9 0,1 6 0,4 4-1,3 2-1,0-8-5,14 8-27,-10-12-1,7 5-1,-6-11-2</inkml:trace>
  <inkml:trace contextRef="#ctx0" brushRef="#br0" timeOffset="15880.8">4586 3835 86,'-19'7'38,"19"-7"0,33-4 2,21-6-36,18-10 0,21-1-1,11-3 0,14 1-1,3 4-4,-11-3-24,0 20-12,-21 0 0,-8 14-2,-24 1 0</inkml:trace>
  <inkml:trace contextRef="#ctx0" brushRef="#br0" timeOffset="16442.4">4969 4024 91,'0'0'39,"5"-11"-1,6 13 0,1-5-34,7 7-1,1 2-1,7 7 0,-1 4 0,-1 5-1,-2 7 0,-7 3 0,-6 9-1,-11 5 1,-10 2 0,-7 3-2,-8-3 2,-3-3-2,1-7 1,3-5 0,5-14 0,20-19-1,0 0 2,8-26 0,17-10 0,8-9 0,4-12 1,4-6-1,0 0 0,-5 3 0,-7 10 0,-8 9 0,-9 15-1,-12 26 0,0 0 0,-25 32 1,5 7-1,-1 5 0,2 6-1,5 2 1,12-2-3,9-15-4,28-1-31,3-26-3,22-5 2,3-20-2</inkml:trace>
  <inkml:trace contextRef="#ctx0" brushRef="#br0" timeOffset="16660.8">6116 3654 104,'-10'-8'39,"10"8"2,23-25-4,13-2-35,5 12-4,3-2-2,13 15-29,-19-9-5,1 18 1,-20-3-3</inkml:trace>
  <inkml:trace contextRef="#ctx0" brushRef="#br0" timeOffset="16801.2">6029 3963 110,'0'0'38,"22"-1"1,21-21-11,14-13-62,31 1-4,3-10 1,16-2-2</inkml:trace>
  <inkml:trace contextRef="#ctx0" brushRef="#br0" timeOffset="17409.6">7435 3078 94,'-19'-11'37,"7"10"-1,-2-7 2,14 8-33,15-7-1,17 3-1,11-8 0,13 5 0,7-2-1,4 3 0,0 2-1,-3 2 0,-13 7 0,-16 8-1,-20 11 1,-21 5-1,-16 6 0,-13 7 0,-11 4 0,-6 3 1,-2-1-1,5-4 0,6-6 0,13-6 0,13-5 1,21-9-1,20-7 0,17-10 1,19-8-1,14-6 0,14-4-2,7-9-1,14 8-9,-11-13-25,4 10-3,-18-5 0,-11 13-1</inkml:trace>
  <inkml:trace contextRef="#ctx0" brushRef="#br0" timeOffset="17674.8">7334 3879 95,'0'0'38,"34"-1"1,2-14-1,23-2-32,10-2-4,11 2 0,8 0-4,-2-6-7,8 12-27,-17-4-3,-3 13 0,-23-5-1</inkml:trace>
  <inkml:trace contextRef="#ctx0" brushRef="#br0" timeOffset="17846.4">7915 3895 90,'-21'29'37,"-4"-6"0,11 12-1,-8-2-33,10 4-1,6 2-5,1-4-3,15 3-29,-2-11-1,18-3 0,3-17-2</inkml:trace>
  <inkml:trace contextRef="#ctx0" brushRef="#br0" timeOffset="18158.4">8272 3906 95,'-23'23'39,"-16"1"1,9 21-1,-10 2-33,13 6 0,9-2-1,13 1-2,13-9 0,15-9-1,17-14-1,13-14 0,7-15 0,3-9-1,-3-11 1,-6-9-1,-12-5 0,-12-1 0,-21 0-1,-19 0 0,-18 4 0,-10 0-3,-4 10-2,-9-4-9,10 18-24,-3-9-1,18 14 0,8-5-1</inkml:trace>
  <inkml:trace contextRef="#ctx0" brushRef="#br0" timeOffset="18517.2">9404 3419 89,'-18'24'35,"4"14"1,-5-4 0,6 7-36,1 5 0,3 2-1,7 2-3,-5-10-20,13 5-9,-2-10-2,8 1-1,-5-13 1</inkml:trace>
  <inkml:trace contextRef="#ctx0" brushRef="#br0" timeOffset="18688.8">9250 3796 98,'-16'-29'39,"16"13"2,3-11-2,16 9-32,10-3-2,19 4-1,10 0-6,8-5-6,22 10-30,-2-9-2,10 9-1,-8-9-1</inkml:trace>
  <inkml:trace contextRef="#ctx0" brushRef="#br0" timeOffset="19078.8">10488 3065 88,'0'0'36,"-11"-10"0,6 24 1,-10 4-33,5 13-2,0 9 0,-1 14-1,2 9-3,-2 5-1,7 14-11,-5-10-22,12 8 0,-5-12-2,11 0 2</inkml:trace>
  <inkml:trace contextRef="#ctx0" brushRef="#br0" timeOffset="19312.8">10174 3853 103,'-13'-1'40,"13"1"1,19-4-2,15-4-37,17-1-1,15 0 0,12-2-2,6-3-4,12 13-18,-9-12-16,3 13 0,-18-5-2,-6 10 1</inkml:trace>
  <inkml:trace contextRef="#ctx0" brushRef="#br0" timeOffset="19593.6">10282 4195 102,'-4'-19'39,"4"19"0,-1-12-5,1 12-33,-6 18 0,-1 7 1,-4 7-2,-2 6 0,-2 7-2,1 1-2,6 6-2,0-16-17,18 6-16,5-16 1,21-8-2,5-17 2</inkml:trace>
  <inkml:trace contextRef="#ctx0" brushRef="#br0" timeOffset="19874.4">10745 4187 90,'-34'-1'37,"4"18"2,-11-1 0,14 17-32,-4 2-2,13 9-2,11 0 1,14 1-2,17-6 0,10-4-2,15-9 1,10-8-1,1-11 1,-3-7-1,-6-11 1,-10-7 0,-14-9-1,-10-3 1,-14-6-2,-18-3 0,-8-1-5,-15-15-10,0 17-23,-15-2 0,5 20-1,-14-2-1</inkml:trace>
  <inkml:trace contextRef="#ctx0" brushRef="#br0" timeOffset="20498.4">3283 6239 95,'0'0'37,"25"-6"1,2-6-3,5 2-34,14 5-2,4-1-2,5 17-12,-10-8-21,-6 13 0,-13 2-1,-9 7 0</inkml:trace>
  <inkml:trace contextRef="#ctx0" brushRef="#br0" timeOffset="20654.4">3258 6589 83,'-33'19'38,"11"-14"-3,22-5 2,22-15-29,23-14-10,31-1-10,10-17-24,21-2 1,-2-11-2,6 3 1</inkml:trace>
  <inkml:trace contextRef="#ctx0" brushRef="#br0" timeOffset="20919.6">3905 5978 90,'-25'2'37,"25"-2"1,6 11 1,29-9-35,9 0-1,17 7 0,3 0 1,3 4-1,-5 5-1,-9 10 0,-16 9-1,-17 10 0,-22 7-1,-17 5 1,-15 2-2,-8-3 0,0-1-4,-7-19-11,19-2-22,6-19 0,24-17-1,12-3-2</inkml:trace>
  <inkml:trace contextRef="#ctx0" brushRef="#br0" timeOffset="21294">5548 5624 62,'-10'-32'36,"9"9"1,-6-5 1,13 12-28,-11-3-2,5 19-2,0 0-1,1 37-2,-8 2-1,-1 14 0,-2 11 0,-3 6-2,1 11-1,0-4-4,11 11-16,-8-18-16,15 3 1,-1-16-3,10-1 1</inkml:trace>
  <inkml:trace contextRef="#ctx0" brushRef="#br0" timeOffset="21528">5235 6361 93,'-31'-4'40,"17"8"1,14-4-2,9-11-29,18 4-8,20 3-1,13-4-1,9 0-1,15 3-4,-1-9-8,13 15-26,-8-8 1,3 11-2,-16-5-1</inkml:trace>
  <inkml:trace contextRef="#ctx0" brushRef="#br0" timeOffset="22042.8">5416 6612 100,'0'0'38,"6"-10"0,13-6-3,10 4-34,5 2 1,5 4-2,-5 4 1,-2 10-1,-8 6 1,-7 6 2,-5 6-1,-7 5 1,-8 6 0,-5 3 0,-8 0 0,-4 0 0,-5-3-1,-1-3-1,0-5 0,1-6-1,6-9 1,6-7-1,13-7-1,3-13 1,17-7-1,10-9 0,8-7 0,8-5 0,2 0-1,-1-1 1,-5 7 0,-7 3 1,-10 12-1,-12 8 2,-13 12 0,-8 12 0,-13 10 1,-4 8-1,-4 5 1,-1 3-1,2 4-1,6-3 0,9-5-1,13-11-2,21-5-5,4-21-29,30-5-4,8-17 2,21-7-3</inkml:trace>
  <inkml:trace contextRef="#ctx0" brushRef="#br0" timeOffset="22276.8">6674 6168 108,'0'0'40,"0"0"1,26-15-3,-1 0-39,10 1-1,8 9-5,-8-10-29,10 17-3,-13-3 0,-2 13-1</inkml:trace>
  <inkml:trace contextRef="#ctx0" brushRef="#br0" timeOffset="22432.8">6671 6403 98,'-24'23'38,"5"-14"1,29-4-1,18-13-36,21-4-2,18-6-2,6-11-26,22 9-9,1-10 0,12 4-2</inkml:trace>
  <inkml:trace contextRef="#ctx0" brushRef="#br0" timeOffset="23384.4">7736 5438 67,'-27'8'36,"4"-7"0,23-1 0,-13-2-29,29 2-3,11-4-1,11 0-1,7-1 1,6 4-2,0 0 0,0 2 0,-8 5-1,-8 4 1,-12 8-1,-10 6 1,-15 3 0,-11 2 0,-8 1 1,-5 4-1,-2-5 0,3-3 1,4-6-1,13-4 0,8-16 0,21 13 0,8-16 0,9 0 0,6-2 0,2 2 0,-4 2 0,-7 4 0,-14 8 0,-15 10-1,-18 7 1,-14 8 1,-13 3 0,-8 3 0,-6 1 0,1 0-1,6-4-1,7-8-2,15 1-3,2-17-32,28 5-3,-6-20 1,34 15-2</inkml:trace>
  <inkml:trace contextRef="#ctx0" brushRef="#br0" timeOffset="23618.4">7569 6337 100,'0'0'40,"21"-15"0,27 2-1,11-10-35,21 2-2,14-1 0,8 1-1,6 6-2,-5 5-3,0 19-13,-17-6-22,-6 13 0,-19-2-1,-9 7-1</inkml:trace>
  <inkml:trace contextRef="#ctx0" brushRef="#br0" timeOffset="23836.8">8001 6624 105,'-51'38'39,"10"7"2,1-10-3,13 2-37,5 1-1,13-1-3,13 0-3,2-15-16,23 6-17,5-17 2,16-1-2,2-13 1</inkml:trace>
  <inkml:trace contextRef="#ctx0" brushRef="#br0" timeOffset="24102">8427 6678 104,'-27'3'39,"2"16"1,-12 0-2,8 13-34,-1 1 0,11 8-1,5 1 0,16 0 0,13-9-2,15-7 1,15-12-1,9-14 1,4-9-1,1-14 0,-4-10 0,-8-10 0,-14-3-1,-15-6-2,-15 2-1,-20-4-7,0 13-27,-27-1-5,-2 19 2,-16 3-3</inkml:trace>
  <inkml:trace contextRef="#ctx0" brushRef="#br0" timeOffset="24648">3681 8575 93,'0'0'37,"24"-21"-1,16 4-2,13-10-34,13 0-2,13 2-2,0-6-7,3 14-25,-11 3 0,-9 14-1,-20 6 1</inkml:trace>
  <inkml:trace contextRef="#ctx0" brushRef="#br0" timeOffset="24804">3824 8855 103,'-32'10'38,"32"-10"1,15-10-5,29-23-38,33-8-33,6-11-1,18-1 0,0-15-2</inkml:trace>
  <inkml:trace contextRef="#ctx0" brushRef="#br0" timeOffset="25069.2">4405 8141 96,'-34'4'39,"34"-4"1,0 0-2,28 5-35,24-5-1,17 2 1,5 1-1,2 6 0,-4 6 0,-10 9-1,-20 12 0,-22 15 0,-28 9-1,-21 7 1,-20 5-1,-9 1 0,-5-4-1,0-10-2,13-6-6,8-25-29,31-10-2,11-18 0,43-15-1</inkml:trace>
  <inkml:trace contextRef="#ctx0" brushRef="#br0" timeOffset="25537.2">5518 8202 95,'-14'-3'40,"14"3"0,0 0-1,0 0-36,18-4 0,1 8-1,3-1 1,2 8-1,-3 3-1,-4 7 0,-10 11 0,-12 9 0,-13 10-1,-14 7 0,-10 5 0,-8 0 1,-2-4-1,2-7 0,6-10-1,11-16 1,18-20 0,21-17 0,22-21 0,16-16 0,15-12 0,9-8 0,6-3 0,-2 1 0,-6 10 1,-14 9-1,-15 17 1,-14 18-1,-23 16 1,-7 22-1,-17 12 0,-5 13 0,-2 6 0,3 6 0,7 2-2,10-6-1,24-1-9,3-20-26,30-4-3,6-20 1,24-8-2</inkml:trace>
  <inkml:trace contextRef="#ctx0" brushRef="#br0" timeOffset="25708.8">6360 8342 90,'-19'-8'38,"19"8"0,4-11 1,18 5-36,9-3-3,7 1-2,9 7-7,-5-6-27,3 8-1,-11 1-1,-9 7-2</inkml:trace>
  <inkml:trace contextRef="#ctx0" brushRef="#br0" timeOffset="25864.8">6147 8652 107,'-39'28'39,"23"1"1,16-29-7,23 11-33,27-13-1,15-11-5,26 5-29,5-12-4,25 3 1,2-11-3</inkml:trace>
  <inkml:trace contextRef="#ctx0" brushRef="#br0" timeOffset="26208">7818 7969 93,'-27'19'36,"-3"13"-1,-13 3 0,-1 10-34,1 5-1,6 6-1,11 1-2,5-6-5,30-4-28,9-15 1,27-7-2,10-16 1</inkml:trace>
  <inkml:trace contextRef="#ctx0" brushRef="#br0" timeOffset="26488.8">8321 8039 97,'-39'3'39,"0"24"2,-11 4-3,12 14-34,1 5 0,12 9 0,14-5-2,19-3 0,17-13 0,23-9-2,11-15 1,9-13 0,1-14-1,-3-11 1,-8-8-1,-14-9 0,-18 0-1,-19-3 0,-15 0-2,-16 1-1,-5 9-6,-21-5-18,7 25-12,-14 5 1,9 18-1,-9 7 2</inkml:trace>
  <inkml:trace contextRef="#ctx0" brushRef="#br0" timeOffset="26754">7608 8834 94,'-28'3'39,"28"-3"2,0 0-2,48-12-32,11-6-5,24-1 1,24-4-3,19-5 0,13 3-3,-2-10-10,8 16-25,-10-5-3,-6 10 1,-24-1-2</inkml:trace>
  <inkml:trace contextRef="#ctx0" brushRef="#br0" timeOffset="27175.2">7981 9105 92,'-42'8'39,"32"-3"0,17-21-1,33-13-36,14 5-1,15 0 1,4-1 0,1 6-1,-8 4 1,-10 8-2,-18 9 0,-20 10 1,-23 6 0,-14 11 0,-14 2 0,-8 7 1,0 2-1,2 1 0,9-5 0,16-5 0,17-7-1,18-8 1,16-4-1,10-7 1,3-1 0,0 2-1,-9 2 1,-9 6 0,-18 7 1,-19 6-1,-18 4 0,-12 4-1,-8 0 0,-5-3-3,7 6-26,-8-21-10,18 0-1,1-16-1,16 1-1</inkml:trace>
  <inkml:trace contextRef="#ctx0" brushRef="#br0" timeOffset="27643.2">3738 10710 90,'33'-2'36,"8"-11"0,10 3-2,8-5-38,-7-9-15,11 11-16,-10-1 0,-6 11-2,-18-1 2</inkml:trace>
  <inkml:trace contextRef="#ctx0" brushRef="#br0" timeOffset="27783.6">3796 10925 93,'-38'29'37,"12"-18"-1,26-11 1,22-3-36,23-25-6,34-3-31,2-13 1,13 2-1,-5-12-1</inkml:trace>
  <inkml:trace contextRef="#ctx0" brushRef="#br0" timeOffset="28064.4">4283 10431 91,'0'0'38,"0"0"0,27-13 1,8 10-34,15 2-1,12 7 1,1 3 0,-1 13-1,-8 7-1,-10 13-1,-19 9-1,-17 8 1,-22 6-1,-17-1-1,-14 2-1,-12-5 0,-3-6-1,-2-11-4,12-6-2,-3-19-24,28 0-9,4-18 0,21-1-1</inkml:trace>
  <inkml:trace contextRef="#ctx0" brushRef="#br0" timeOffset="28875.6">5661 10424 75,'13'2'37,"-1"-10"0,13 8-1,0-7-29,13 7-2,1-2 0,6 8-1,-2 2-1,-4 6-1,-7 3-1,-6 8 1,-15 3-2,-13 8 2,-14 5-1,-13 4 0,-10 1-1,-4-2 1,-4-4-1,3-7 0,10-10 0,12-12 0,22-11 0,7-34 0,23-5 0,17-12 1,11-7-1,8-6 1,1 4 1,-5 6-2,-10 11 3,-13 18-2,-18 16 1,-21 9 0,-3 34-1,-17 6 1,-8 4-2,1 7 0,5 3-2,7-6-3,27-2-31,4-19-4,26-3 0,8-21-1</inkml:trace>
  <inkml:trace contextRef="#ctx0" brushRef="#br0" timeOffset="29998.8">6857 10535 81,'-13'5'36,"13"-5"-1,15-14 0,8 0-33,10-1-3,10-3-1,11 5-5,-9-5-20,4 11-6,-11 2-1,-11 12-2</inkml:trace>
  <inkml:trace contextRef="#ctx0" brushRef="#br0" timeOffset="30139.2">6831 10745 88,'-21'14'35,"21"-14"0,16-12-1,24-10-33,21-8-2,19 5-12,6-13-22,7 5 1,0-4-2,2 7 0</inkml:trace>
  <inkml:trace contextRef="#ctx0" brushRef="#br0" timeOffset="30747.6">7782 10186 80,'-31'7'38,"-4"-5"-2,10 5 1,5-6-29,20-1-4,10-2 0,21-1 0,12-3-1,10 2 0,4-2 0,5 4 0,-7 1-2,-6 3 1,-13 6-1,-14 6 0,-18 6-1,-14 5 1,-12 4-1,-8 3 0,-7 2 0,-3 2 0,1-1 0,4-4 0,9-2-1,9-2 1,12-6 0,12-2 1,9-4-1,10-2 0,5-2 0,2 0 0,-2-1 0,-3 5 0,-7 2 0,-10 6 1,-14 3 0,-11 2 0,-9 2 0,-5 0-1,-4-1 1,1-7-1,3-3-2,6-11-3,22-8-17,0 0-18,23-14 0,7-12 0,18-1-2</inkml:trace>
  <inkml:trace contextRef="#ctx0" brushRef="#br0" timeOffset="30934.8">8431 10495 106,'-19'9'39,"-8"-10"2,10 5-3,17-4-39,-14-9-3,26 10-26,-2-10-9,16 2 0,-2-7-1</inkml:trace>
  <inkml:trace contextRef="#ctx0" brushRef="#br0" timeOffset="31434">8738 10250 92,'-38'20'37,"5"-11"0,20-1 0,13-8-36,19-10 2,17 1-2,10-1 2,6 0-1,1 2 0,-2 1 0,-7 5 1,-14 3-1,-9 7-1,-16 3 0,-12 6 1,-14 1-2,-3 4 1,-5 1-2,-1 1 2,1 2-3,4-2 2,9-3-1,9-1 1,12-3 0,9-5 1,8-3-1,8-2 0,2-2 1,4 0-1,-2-1 1,-3 7 0,-9 4 0,-7 5 0,-12 8 0,-10 7 0,-12 3 0,-9 2 0,-7 0 0,-2 0-1,3-7-1,1-6-2,16 1-12,3-20-24,24-1-2,7-15 0,17-1-1</inkml:trace>
  <inkml:trace contextRef="#ctx0" brushRef="#br0" timeOffset="31839.6">9045 9887 115,'-23'-1'41,"-7"-9"1,13 7-3,1-4-39,16 7-3,0 0-7,18 1-28,10 10-3,-5-5 1,11 7-1</inkml:trace>
  <inkml:trace contextRef="#ctx0" brushRef="#br0" timeOffset="32869.2">2358 12028 48,'9'-20'34,"-2"7"1,-17-1-1,-5 15-24,-16 2-3,-2 15 1,-14 3-2,2 15 0,-4 4-2,5 10 0,6 1-2,13 4 2,15-3-3,16-7 0,19-10-3,16-19-6,31-9-29,2-27 0,17-14-1,2-25-2</inkml:trace>
  <inkml:trace contextRef="#ctx0" brushRef="#br0" timeOffset="33228">3052 11402 65,'-13'-20'37,"-13"18"-1,-2 32 1,-10 20-27,-1 19-5,1 12-1,5 15-2,-1 2 1,7 5-1,5-8 0,8-10-1,5-10 1,8-12-2,2-15 1,7-11 0,-1-14 0,7-15-1,4-14 1,0-10-1,4-12 1,0-4-1,0-2 1,-2-1-1,1 3 0,-6 6 1,-3 10-1,-1 9 0,-11 7 0,13 24 0,-8 2-1,1 1-1,5 9-3,-1-5-2,13 9-9,-4-21-22,18 1 1,-2-19-3,12-3 3</inkml:trace>
  <inkml:trace contextRef="#ctx0" brushRef="#br0" timeOffset="33586.8">3352 12130 72,'0'0'38,"-8"30"-1,8-30-1,10 20-30,5-15-1,10-1 0,-1-9-1,9-5 0,-6-6-1,1-3-1,-6-6 0,-6-2-1,-9 1 0,-8 2 0,-8 2-1,-11 9 0,-4 7 0,-7 11 0,-4 11 0,-2 10 1,1 10-2,2 7 2,9 3-1,6 0 0,13-2 0,15-8 0,14-10-2,14-11-2,18-6-4,5-24-22,24 6-9,-2-18 0,12 0-2</inkml:trace>
  <inkml:trace contextRef="#ctx0" brushRef="#br0" timeOffset="33758.4">3993 12064 86,'-35'18'40,"-9"-7"-1,10 13 1,1-5-36,12 3 0,8-2-1,12 0-1,13-4-1,12-4-2,12-4-1,7-13-4,17 5-24,-6-23-9,16 0 0,-8-19-2</inkml:trace>
  <inkml:trace contextRef="#ctx0" brushRef="#br0" timeOffset="33976.8">4456 11543 86,'-30'1'39,"6"25"1,-10 6-3,10 23-29,-3 6-3,9 13-2,1 6-1,12 2-1,5-2-1,5-5-4,14-1-5,-3-28-13,21 0-17,-3-24-1,12-10 0,-5-24 0</inkml:trace>
  <inkml:trace contextRef="#ctx0" brushRef="#br0" timeOffset="34242">4624 11874 90,'-28'2'40,"-12"4"1,6 17-1,-5-1-34,3 9-2,3-1 0,8 4-1,4-4 0,9 1-1,10-6 0,11-2 0,10-7-1,11-4 0,8-5 0,10-4-2,5-4 0,1-5-2,7 4-5,-15-17-15,18 16-20,-16-10 1,8 9-1,-10-10 0</inkml:trace>
  <inkml:trace contextRef="#ctx0" brushRef="#br0" timeOffset="34756.8">6360 11693 87,'0'0'38,"0"0"-1,-13 37-11,-4-7-22,5 9-3,-5 8 1,2 7-2,3 6-1,1-1-3,13 8-14,0-16-19,12 1 1,-2-13-2,10-4 1</inkml:trace>
  <inkml:trace contextRef="#ctx0" brushRef="#br0" timeOffset="34990.8">5981 12501 70,'0'0'39,"16"6"-2,18-22 3,28-4-33,14-9-4,16-1 2,11-4-3,4-1-1,5 9-5,-16-7-32,5 17-2,-19 1-1,-11 13 0</inkml:trace>
  <inkml:trace contextRef="#ctx0" brushRef="#br0" timeOffset="36145.2">5997 12659 59,'0'0'37,"0"0"-1,0 0-1,0 0-30,28-16-2,2 6 0,7 1-1,2-2 0,2 5-1,-4 3 0,-3 5-1,-10 7 1,-14 9-1,-13 7 1,-11 7 0,-13 4 1,-5 4 0,-2-4 0,0-1 0,4-7 0,14-5 0,11-12-1,17-5 1,15-8-1,10-2-1,4 1 1,5 5-1,-2 5 1,-8 9 0,-12 12 0,-13 7 0,-14 9 0,-10 6 0,-10 2-1,-4-5 0,1-3-1,3-13-3,13-5-8,10-26-27,0 0-1,32-29-2,9-3 3</inkml:trace>
  <inkml:trace contextRef="#ctx0" brushRef="#br0" timeOffset="36285.6">6714 12960 87,'-25'26'40,"-7"-11"-1,9-2 0,-5-7-41,19-21-9,20 4-29,9-12 1,16 1-1,2-13-1</inkml:trace>
  <inkml:trace contextRef="#ctx0" brushRef="#br0" timeOffset="36753.6">7005 12650 82,'-17'12'40,"2"-10"-1,15-2-6,0 0-30,23-9-1,3-2 0,8 0 0,4-2 0,2 0-1,0 2 0,-3 2-1,-7 2 1,-5 4-1,-7 7 1,-18-4-1,6 24 1,-15-2 0,-8 4 0,-6 7 0,-3-2 0,0 2 0,3-3-1,4-2 1,9-6 0,12-5-1,11-6 0,9-7 0,5 0 0,5-1 0,-1 2 0,-2 4 0,-7 5 0,-9 8 1,-11 7-1,-8 5 1,-8 4-1,-4-1 1,-6-1-1,3-7-2,4-6-3,-3-23-11,20 0-25,-3-19 0,16-4-1,1-21 0</inkml:trace>
  <inkml:trace contextRef="#ctx0" brushRef="#br0" timeOffset="36925.2">7145 12326 104,'-37'3'41,"11"7"1,0-15-5,12-8-46,14 13-30,18-22-3,9 10 0,-1-10-1</inkml:trace>
  <inkml:trace contextRef="#ctx0" brushRef="#br0" timeOffset="37767.6">7786 12030 72,'0'0'38,"16"2"-1,0-16 1,13-1-34,9-3-4,8-4-1,9 3-3,-8-4-24,9 14-8,-16 2-2,-5 12 1</inkml:trace>
  <inkml:trace contextRef="#ctx0" brushRef="#br0" timeOffset="37939.2">7804 12265 86,'-8'23'40,"8"-23"-2,24 5 2,12-20-39,17-5-2,17-1-3,0-13-13,14 11-21,-4-6-1,3 8-1,-12-4 1</inkml:trace>
  <inkml:trace contextRef="#ctx0" brushRef="#br0" timeOffset="50653.2">9017 11677 19,'0'0'21,"-1"-15"-2,1 15-1,-6-15-2,6 15-3,-7-14-5,7 14-2,-8-12-1,8 12-1,-13-5-1,13 5 0,-21-3 1,8 8-1,-4-2 1,0 8-1,-8-1 1,6 7 1,-7 5-1,5 11-2,-3 1 1,7 11 0,-2 4-1,7 5-1,5 2 0,10 3-2,7-8 2,12-6 0,12-9-1,12-16 0,12-14 1,7-13-1,3-16 0,1-13 0,-6-7 0,-7-9 0,-11-5 1,-14 0 0,-16 0-1,-12 2 1,-15 2-1,-10 5 1,-11 7 0,-8 9 0,-4 10-1,-3 12 1,-1 12-1,3 9 0,6 11-2,6-1-7,23 8-27,10-7 4,23-5-4,16-11-1</inkml:trace>
  <inkml:trace contextRef="#ctx0" brushRef="#br0" timeOffset="50856">9599 11826 76,'-34'12'35,"7"-12"-11,17-6-23,6-7-37,19-1-2,6-5 4</inkml:trace>
  <inkml:trace contextRef="#ctx0" brushRef="#br0" timeOffset="51386.4">9958 11545 75,'0'0'38,"4"-19"-2,9 9 1,1-2-35,9 1-1,7 1 1,3 4-1,1 3 0,0 3 0,-5 6 0,-4 4 0,-8 5 0,-7 5 0,-15 1 0,-5 5 0,-10 0 1,-1 2 2,-4-4-3,2-1 2,3-4-2,7-3 2,8-6-2,5-10 0,25 13 0,-1-11-1,6 1 0,3 0 0,-1 3 0,-3 3 1,-5 5-1,-11 4-1,-9 7 1,-13 5-1,-11 2 1,-7 4-1,-7 0 1,0-1-2,-1-4 2,4-5-3,9-5-2,0-17-17,22-4-18,0 0 1,16-10-2,2-14 1</inkml:trace>
  <inkml:trace contextRef="#ctx0" brushRef="#br0" timeOffset="52088.4">9393 12320 41,'-31'24'34,"-5"20"-1,-5 16 0,-3 8-27,7 21-1,4 2-2,11 5-1,10-5-1,13-8-3,21-3-10,7-25-20,21-17-2,12-18 0,7-19 1</inkml:trace>
  <inkml:trace contextRef="#ctx0" brushRef="#br0" timeOffset="52603.2">9706 12406 63,'0'0'35,"14"-5"-1,1-4 1,6-4-36,3 2 1,5-1 0,3 0-1,1 3 1,-1 2 0,0 3 0,-6 1 1,-3 6-1,-5 1 0,-8 6 1,-7 3 0,-8 5 2,-7 0-1,-2 4 0,-4 0-1,1 0 0,1-3 0,7 0-1,5-6 1,6-3-2,-2-10 2,22 11-2,-6-8 1,2 0 0,-5 1 1,-2 4-1,-9 4 1,-5 7-1,-11 4 1,-7 6-1,-5 2-1,-3-3-1,9 5-10,-6-12-23,19-10 0,7-11-2,21-19 1</inkml:trace>
  <inkml:trace contextRef="#ctx0" brushRef="#br0" timeOffset="52821.6">10454 12248 51,'-44'53'35,"-6"8"-2,-2 7-1,-3 1-30,4 7 0,3-1-2,5-7-6,14-1-26,6-11-3,11-11 2,12-13 0</inkml:trace>
  <inkml:trace contextRef="#ctx0" brushRef="#br0" timeOffset="53040">10392 12635 68,'-30'37'35,"-4"4"0,3 8-12,1-8-21,10-3-2,11-4-2,6-18-4,25-3-19,5-20-9,14-13-1,8-11 1</inkml:trace>
  <inkml:trace contextRef="#ctx0" brushRef="#br0" timeOffset="53305.2">10641 12630 56,'-36'29'37,"-2"12"0,-5 0 0,7 10-26,1-7-6,17 1 0,7-10-2,16-3 0,12-16-1,13-11-1,10-11 1,5-9-1,0-10 0,-2-2 0,-7-7 0,-6 0 0,-12-1-1,-11 0-2,-7 4 0,-11-1-3,-1 5-1,-12-12-11,13 14-21,-6-7 0,8 4-1,1-3 1</inkml:trace>
  <inkml:trace contextRef="#ctx0" brushRef="#br0" timeOffset="53601.6">10912 11897 71,'-7'12'38,"15"-1"-2,1 3 2,8 7-37,9 5-1,10 10 2,5 8-1,3 7 0,-4 5 0,-2 7 1,-7 8-2,-11 5 1,-13 6-1,-14 2 1,-15 2-2,-9-3 0,-8-2-2,-8-21-18,11-5-16,4-21 0,15-19-1,17-15 0</inkml:trace>
  <inkml:trace contextRef="#ctx0" brushRef="#br0" timeOffset="54615.6">12699 11350 58,'16'-8'37,"-16"8"-1,14-9 1,-14 9-30,-14 23-2,-5 0-1,-4 14 1,-12 7-2,-1 8 1,-5 6-1,2 6-1,2-3 1,8-3-2,6-5 2,12-6-2,10-8 0,13-7-1,11-13 0,13-8 1,9-9-2,7-10-3,14 2-11,-2-17-24,8 1 0,-8-11-1,5 0-1</inkml:trace>
  <inkml:trace contextRef="#ctx0" brushRef="#br0" timeOffset="54880.8">13302 11383 71,'-10'15'38,"1"5"0,-11 6 0,1 5-34,-10 12-1,1 10 1,-4 2-1,1 5-3,1-1 0,5-6-4,11 3-6,-5-14-28,22-6 1,1-18-4,16-5 3</inkml:trace>
  <inkml:trace contextRef="#ctx0" brushRef="#br0" timeOffset="55052.4">13170 11740 82,'-15'-4'41,"-3"-3"-2,18 7 1,0 0-36,0 0-2,30-5-2,5-6-5,18 4-12,3-16-22,13-1 1,-3-10-3,6 2 3</inkml:trace>
  <inkml:trace contextRef="#ctx0" brushRef="#br0" timeOffset="55224">13633 11380 73,'-39'43'38,"-5"3"-2,5 10 3,2 0-36,11 4-3,9-1-2,9-13-7,25-1-26,2-13-2,18-6 0,6-15-2</inkml:trace>
  <inkml:trace contextRef="#ctx0" brushRef="#br0" timeOffset="55536">13972 11495 75,'-27'12'40,"-11"2"-1,10 13 1,-6 0-35,14 2 0,5-4-1,13 2 0,10-4-1,9-4 0,9-3-2,5-4 1,0 0-1,1 1 0,-6-1-1,-7 2-1,-12 1 1,-10 4-2,-13 1 3,-6 2-3,-4-1 1,-5-5-3,8 0-1,0-15-11,23-1-24,0 0 1,29-15-3,2-10 2</inkml:trace>
  <inkml:trace contextRef="#ctx0" brushRef="#br0" timeOffset="55723.2">14392 11717 83,'-17'6'39,"17"-6"0,0 0-1,0 0-36,33-16-2,2 7-2,6 2-3,-5-10-26,7 12-6,-12-3-2,-5 8 1</inkml:trace>
  <inkml:trace contextRef="#ctx0" brushRef="#br0" timeOffset="55879.2">14223 11955 86,'-27'19'39,"27"-3"-1,14-17 0,22-7-37,18-6-7,4-11-30,15 1-2,-6-12 1,10 4-4</inkml:trace>
  <inkml:trace contextRef="#ctx0" brushRef="#br0" timeOffset="56706">15374 11470 59,'8'-18'36,"1"5"0,-9-1 0,0 14-27,0 0-4,-12 2 1,-1 11-2,3 13 0,-6 5 0,3 9 0,-3 5-1,5 6 1,0 1-2,6-3-1,1-4 0,5-7-1,2-8 1,2-6-3,1-10 2,-6-14-3,13 0 3,-10-13 0,-1-8 0,-2-4 3,-3-8-4,1-6 1,0-7-1,2-6 2,3-4-2,6 2 1,5 0-1,7 2-1,5 6 2,5 7 0,3 9-1,1 12 1,1 11 0,-3 7 0,-4 8 0,-4 7 0,-10 4 0,-7 7 0,-10 1 0,-7 3 0,-9 4 0,-5-2 0,-5 0-1,-2 0 2,1-2-2,4-2 3,4-3-1,6-2 1,7-3-1,7 0 2,8-3-1,5 3 1,7-2-2,3 0-2,2 0 2,4-1-3,1-2 1,1-2-3,5 0-1,-3-13-7,18 2-27,-9-13 1,13-2-2,-5-11 2</inkml:trace>
  <inkml:trace contextRef="#ctx0" brushRef="#br0" timeOffset="56924.4">16117 11415 75,'-27'25'39,"-8"4"-2,7 14 2,-3-2-34,8 7 0,6-2-2,6 0 0,8-5-4,4-5-3,12-1-2,-4-18-21,16 4-10,-3-13-3,5-1 1,-6-13 0</inkml:trace>
  <inkml:trace contextRef="#ctx0" brushRef="#br0" timeOffset="57080.4">16055 11719 73,'-21'-18'39,"11"10"-1,-3-6 0,13 14-31,13-17-2,8 10-3,10-2-3,6-8-6,23 6-29,-3-10-1,14 4-2,-3-10 1</inkml:trace>
  <inkml:trace contextRef="#ctx0" brushRef="#br0" timeOffset="57283.2">16585 11293 82,'-40'36'40,"-10"4"-1,8 15 2,-9 3-36,11 5 1,7 2-3,9-2-2,13-4-3,7-12-3,25 4-16,2-22-19,21-6 0,0-17-3,14-5 3</inkml:trace>
  <inkml:trace contextRef="#ctx0" brushRef="#br0" timeOffset="57969.6">16975 11385 61,'-13'-14'37,"-1"8"0,-13 0 0,0 12-28,-15 2 0,4 13-2,-8 1-2,4 7 0,3 1-2,8 2 0,12-2-2,12-2 1,13-5-2,11-5 1,11-1-1,8-4 0,0 0 1,-1 0 1,-4 2-1,-8 3 1,-14 2-1,-9 4 1,-10 1-1,-10 3-2,-3-1 1,-3-1-4,2 1 1,-2-11-8,19 7-27,-8-15-4,15 2 2,0-10-1</inkml:trace>
  <inkml:trace contextRef="#ctx0" brushRef="#br0" timeOffset="58531.2">17943 11590 76,'-17'-12'35,"-7"19"1,-17-5-8,2 15-22,-9 0-1,8 5 1,0-1-2,10 3 1,9-3-2,16 0 1,12-4-3,11 0 2,10-3-2,5 2-3,3-2 2,0 2-2,-6 1 2,-6 0-2,-12 4 2,-11-1-3,-11 2 3,-7-2-2,-1-1-1,-4-8-4,18 2-24,4-13-6,7-13 0,16-9-1</inkml:trace>
  <inkml:trace contextRef="#ctx0" brushRef="#br0" timeOffset="58827.6">18280 11655 90,'-39'29'40,"-11"0"0,9 9-3,-1-4-31,19 4-3,10-3 2,18-3-5,15-7 2,22-10-4,13-9 3,11-8 0,3-8 0,-2-9-1,-8-7 1,-11-6 2,-17-1-4,-20-2 2,-21 3-3,-16 4 2,-15 4-2,-9 5 0,1 11-4,-7-5-14,17 17-18,1-1-2,21 6 1,17-9-1</inkml:trace>
  <inkml:trace contextRef="#ctx0" brushRef="#br0" timeOffset="60028.8">19534 11663 72,'0'0'37,"-13"-17"-2,0 15 2,-11-2-31,2 10-1,-9 1 0,1 8 1,-4 2-2,6 7 1,4 1-3,10 1-2,12-4 1,9-3-1,14-5 1,11-3-4,7-8 4,5-2-1,0-4 0,-3 3 4,-5-1-4,-10 4 1,-12 6-1,-12 7 1,-14 9-1,-11 1-3,-7 8 3,-4-1-3,3 2 0,-2-8-1,14 2-3,0-22-17,19-7-15,24 1 2,11-12-2,5-17 1</inkml:trace>
  <inkml:trace contextRef="#ctx0" brushRef="#br0" timeOffset="60356.4">19849 11715 99,'-12'1'38,"-10"0"2,5 18-1,-7-3-35,5 8-2,1 4 0,5 4-1,6 1 1,8 3-3,7-5 2,10-5-2,4-8 2,5-5 0,5-11 0,-1-9 0,0-9 0,-3-7-1,-5-8 1,-8-6 1,-6-1-2,-5-3 0,-8 3-1,-5 5 0,-2 3-1,-6 6 1,4 9-3,-1 1-3,14 14-4,0 0-28,0 0 1,17-10-1,13 8 0</inkml:trace>
  <inkml:trace contextRef="#ctx0" brushRef="#br0" timeOffset="60590.4">20541 11168 96,'-25'26'39,"0"21"1,-18 4-3,1 19-33,-10 6-1,2 12 3,0 1-4,6-1-2,7-5-1,10-11-3,20-2-12,4-24-23,26-5 0,5-25-3,19-6 2</inkml:trace>
  <inkml:trace contextRef="#ctx0" brushRef="#br0" timeOffset="60918">20652 11755 107,'-6'12'41,"-11"-3"0,4 12-6,-10-2-31,10 4-4,-1 2 2,5 1-3,-1-1 2,7-1-3,3-5 3,3-2 0,6-6-1,2-4 0,7-8 1,-1-6-1,6-6 0,1-7 1,0-4-1,2-5 3,-3 2-3,1 1 3,-6 4-3,-1 9 3,-5 7-4,-12 6 0,9 18-1,-13 6-2,-3 9 0,-7 0-5,9 13-22,-11-17-11,11 3 3,0-15-1</inkml:trace>
  <inkml:trace contextRef="#ctx0" brushRef="#br0" timeOffset="61105.2">20773 11417 79,'-71'57'13,"15"5"-12,18-5 2,16-16-39</inkml:trace>
  <inkml:trace contextRef="#ctx0" brushRef="#br0" timeOffset="61963.2">21477 11694 89,'-10'-15'38,"10"15"1,-11-13-1,11 13-34,-21 4 0,7 11 2,-6 7-2,-4 9-2,-4 5 0,0 4-1,2 3 0,4-1 0,8-5 0,11-4-3,12-15 2,15-8 0,11-10 1,9-8-1,8-7 0,6-5 0,-2-9 0,-1-1 2,-6 1-2,-10 2 3,-8 5-4,-11 5 4,-11 7-3,-9 10 3,-13 10-3,-3 5-3,-2 9 4,-3 5-4,2 5 3,5 3-2,7-2 2,10-4-2,12-4 2,8-5 1,8-11-1,6-6 1,2-10 0,-1-7-1,-3-8 1,-7-6-1,-4-8 0,-9-2 3,-7-1-3,-4 1 2,-1 0-4,-2 2 1,0 8-2,0 1-1,-1 25-4,8-26-24,11 30-7,-5-3 1,12 14-2,-4-6 2</inkml:trace>
  <inkml:trace contextRef="#ctx0" brushRef="#br0" timeOffset="62602.8">22294 11804 99,'0'0'40,"-27"-23"0,8 20 0,-9-1-35,-3 13 1,-8 5-3,-1 11-3,-2 5 3,4 8-3,5 1 1,7 5-2,9-2 2,12-5-2,13-7 1,11-7 1,11-10-1,7-9 0,6-10-1,1-9 1,0-8-1,-5-8 0,-6-4 1,-7-3-2,-7-4 2,-9 2 2,-6 5-2,-4 4 2,-4 4-2,0 7 2,0 7-2,4 13 3,0 0-3,16 5 0,1 3 0,3 7 1,6 0-1,-1 3-1,1 0 1,-3 3-2,-7 0 3,-6 1-3,-12 4 2,-7-1-2,-7 2 2,-7 1 0,0-2 1,-2-3-1,4-2 0,4-6 0,8-3 0,9-12 0,0 0 0,19-5 0,0-10 0,4-5 1,3-5 0,0-5-1,2-3 1,-2-3-1,-3 0 1,-4 4 2,-2 3-3,-2 5 3,-1 4-4,-3 5 3,1 6-4,-12 9 2,22-7-7,-22 7-6,33-10-26,-19-4-4,12 5 4,-5-16-3</inkml:trace>
  <inkml:trace contextRef="#ctx0" brushRef="#br0" timeOffset="62805.6">22994 11245 87,'-10'-9'40,"-1"24"0,-15 6 1,2 23-21,-7 5-16,1 11-1,-2 6-1,4 9 1,0 0-2,6-1-1,6-5-2,6-9-1,10-5-5,-2-17-27,21 0-5,-4-24-2,17-2 1</inkml:trace>
  <inkml:trace contextRef="#ctx0" brushRef="#br0" timeOffset="63039.6">23123 11659 102,'-27'-4'38,"-19"3"4,0 16 1,-14 1-35,9 10-1,5-1-4,10 5 0,13-4-1,14-2-1,16-3 0,12-5-4,14-3 2,6-8-4,11 1 1,1-16-9,16 9-25,-11-16-3,8 4 0,-4-12-1</inkml:trace>
  <inkml:trace contextRef="#ctx0" brushRef="#br0" timeOffset="63336">23605 11528 97,'-21'-2'38,"-14"-1"1,7 14 0,-5-1-34,5 9-1,1-1 0,9 3-2,4 0 0,12-1 0,5 0 0,7-2 1,1 0-1,5-1 1,-3 1-2,1 4 2,-6 3-1,-5 1-2,-6 4 1,-9 4-2,-9 1 2,-8 2-3,-3 0 2,-6-7-5,4 5-4,-7-19-11,24 6-20,-4-17-3,21-5 1,0 0-2</inkml:trace>
  <inkml:trace contextRef="#ctx0" brushRef="#br0" timeOffset="63460.8">23419 11988 109,'-14'-7'28,"2"-11"-18,10-3-10,2-4-40,15 5-2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3:49.15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21108 10559 79,'-7'19'37,"1"0"0,5 14 1,-13-1-32,16 11-1,-4 0-1,9 7 1,3-7 0,10-5-1,14-17 0,22-20-1,24-32 0,31-29-1,36-36 2,34-33-3,34-34 2,29-29-4,17-25 0,4-20-5,0 6-3,-23-9-31,-3 16-3,-27 10 2,-18 31-3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19:10.07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2341 1363 58,'0'0'35,"0"0"-1,-7-50 2,7 50-20,0 0-5,-33-54-3,33 54-1,0 0-3,-63-47 1,63 47-2,-58-16 1,58 16-1,-70 2-1,18 8 2,-24 19-4,7 14 2,10 9-1,16 6 0,16-4-1,22-8 1,22-18-1,29-24 1,-46-4-1,66-13 1,-66 13 1,81-32-2,-35 11 1,4-2-2,-50 23 1,90-50-1,-90 50 1,84-51 0,-84 51-1,60-43 1,-60 43 1,17-4 0,-9 16 0,-11 26 0,-34 23-1,-15 31 0,-13 11 1,2 13-2,8-2-1,21-24-2,19-13-4,5-23-31,28-10-1,5-26 0,22-9-2</inkml:trace>
  <inkml:trace contextRef="#ctx0" brushRef="#br0" timeOffset="577.2">2912 1686 73,'-21'-4'38,"-13"3"-1,4 12 2,-11 1-22,6 10-11,-5 7-1,7 10-1,-1 5 0,10 2-1,7 0 0,10-3-2,10-5 1,13-9-1,12-18 1,9-15-1,11-23-1,7-13 3,4-15-2,3-16 1,-62 71-1,64-91 0,-37 35 0,6-8-1,-7 0 2,3-6-3,-8 2 2,0 0-1,-6 11 0,-1 5-1,-14 52 1,7-74 1,-7 74-1,-17-8 1,-7 22-2,5 32 1,-10 39 0,4 39-1,2 19-1,15 0-2,12-20-6,10-60-24,18-12-7,-4-20 0,9-13-2</inkml:trace>
  <inkml:trace contextRef="#ctx0" brushRef="#br0" timeOffset="1279.2">3319 886 75,'-58'-43'39,"-7"0"-2,-13 4 2,-8 3-32,-10 10-1,-5 10-1,-13 10 0,-4 14-2,-10 12-1,0 16 3,-74 51-4,-48 58 2,23 41-2,36 33-1,46 17 1,54 5-1,60-19 1,61-26-3,61-54 3,38-21-2,41-34 1,31-28-1,31-31 0,20-35 1,10-29-1,0-23 1,-18-22-1,-14-19 1,-28-13 0,-31-12 2,-38-7 0,-87 62 1,-5-10 0,-19-2-1,-12-11 0,-20-4-1,-16-7 0,-20 8-1,-20 0 0,-23 13 0,-18 3-2,-10 19 0,-8 2-2,-8 10-32,7 1-4,4 15-2,8 0-1</inkml:trace>
  <inkml:trace contextRef="#ctx0" brushRef="#br0" timeOffset="10857.6">4882 1970 98,'-18'-5'38,"18"5"2,17-17-1,23-2-33,20-4-3,26-3 0,17-1 0,14 1-1,9 1-2,0 2-3,2 11-14,-21 2-20,-6 14-2,-33 4 0,-13 8-1</inkml:trace>
  <inkml:trace contextRef="#ctx0" brushRef="#br0" timeOffset="11341.2">5053 2138 99,'-14'-2'39,"14"2"0,12-8 0,17 1-34,6-4-4,10 1 1,5 1 0,2 3 0,0 1-1,-2 5 0,-7 4 0,-7 4 0,-13 3 0,-7 11 0,-14 1 0,-12 4-1,-9-1 0,-9 2 0,-2-1 0,0-2-1,4-4 0,8-7 0,18-14 1,11 10 0,18-11 0,9-3 0,6 1 0,2 1 0,-4 3 0,-7 6 1,-15 9 0,-19 9-1,-22 10 0,-14 7 1,-11 2-1,-5 2 0,0-3-1,4-7-2,15-6-4,7-27-30,42-3-2,12-26 0,28-4-1</inkml:trace>
  <inkml:trace contextRef="#ctx0" brushRef="#br0" timeOffset="28922.4">2373 4127 75,'-24'6'36,"-3"-6"-2,12 6 3,2-9-31,13 3 0,34-3-1,11-4-1,13-7 0,15 0-2,8-6 1,11 1-2,0 1 0,-4 1-2,-6 12-4,-21-7-23,-2 23-9,-23-3 0,-9 14-1</inkml:trace>
  <inkml:trace contextRef="#ctx0" brushRef="#br0" timeOffset="29140.8">2467 4402 87,'-43'17'36,"7"-13"2,26 7-2,10-11-33,45-11 1,13-1-1,16-1 0,11-4-1,11 0-1,8-2-3,-4-2-1,-1 13-15,-19-11-19,-7 8 1,-19-7-3,-9 4 2</inkml:trace>
  <inkml:trace contextRef="#ctx0" brushRef="#br0" timeOffset="29437.2">3146 3861 88,'-19'-21'38,"19"21"-1,-5-18 1,22 18-33,8 4-2,13 9 1,2 3 0,9 9-1,-1 5 0,2 11-2,-7 3 0,-8 5 0,-13 5-1,-12 4 1,-14 2-1,-13 1 0,-9-2-1,-11-4 1,-6-2-1,-2-7-1,3-5-2,1-14-4,23 2-25,-2-20-6,20-9 0,18-6-1</inkml:trace>
  <inkml:trace contextRef="#ctx0" brushRef="#br0" timeOffset="30310.8">4544 3747 61,'1'-11'35,"-1"1"1,0 10-2,14-17-17,6 11-11,3-3-1,9 6 0,2 0-1,4 7-1,-2 2-1,0 7 0,-6 5-1,-9 9 0,-11 3-1,-11 4 0,-13 7 1,-10 3-1,-11 1 0,-3-2 1,-1-2-1,3-9 0,5-5 0,7-10 0,14-13 0,10-4 0,28-31 1,8-3-1,10-11 0,11-7 1,4-8-1,4-2 1,-2 0 0,-9 8 1,-10 9 0,-12 10 0,-13 13-1,-19 22 2,0 0-1,-32 32-2,-1 6 2,-2 9-2,-1 6 0,5 5-1,8 0 1,11-6-2,18-7-2,12-25-16,24 7-18,7-24-1,21-3 0,0-18-1</inkml:trace>
  <inkml:trace contextRef="#ctx0" brushRef="#br0" timeOffset="36909.6">5004 1154 87,'0'0'38,"-46"-3"0,46 3 1,0 0-34,0 0-1,0 0-2,0 0 1,0 0 0,0 0-2,0 0 1,0 0-1,0 0 1,0 0-1,65-15 1,-65 15 0,0 0 0,61 26-1,-61-26 1,22 46-1,-4 2 0,-19 6-1,-16 5 1,-17 0-3,-5 1 2,-7-10-1,10-10 1,8-17-2,7-7 2,6-8 0,15-8 0,-15 3 0,15-3 0,2-19-2,6-6-6,-8 25-30,0 0-2,44-49 3,-44 49-2</inkml:trace>
  <inkml:trace contextRef="#ctx0" brushRef="#br0" timeOffset="37252.8">5509 1144 91,'0'0'36,"0"0"1,38-54 1,-38 54-35,0 0 1,0 0 0,0 0 0,0 0 0,0 0-1,-48-36-1,48 36 1,0 0-1,-58 20 2,58-20-1,-55 33-1,55-33-1,-54 42 2,-3 15-2,10 10 0,7-2 0,22-1-1,20-8-2,33-15-1,25-14-7,11-32-29,-71 5-2,90-14 1,-90 14 0</inkml:trace>
  <inkml:trace contextRef="#ctx0" brushRef="#br0" timeOffset="38766">8260 1165 78,'-70'-10'38,"70"10"-1,-53-9 2,53 9-34,0 0 1,0 0-2,0 0 1,0 0-1,0 0-2,0 0 1,77-29-2,-77 29 2,65 12-1,-65-12 0,60 22 0,-60-22-1,65 46 1,-45 1-1,-20 7 1,-32 3-3,-13-4 1,-10-7-1,6-10 1,12-19 0,37-17 0,0 0 0,0 0 0,0 0 1,61-60 0,-61 60-1,71-53 0,-71 53 1,75-61-1,-75 61 1,78-60 0,-78 60 0,67-59-1,-67 59 1,52-38 2,-52 38-2,0 0 2,0 0-3,24-10 1,-28 36-1,-5 19 0,-4 8-1,15 5-3,15-3-3,-17-55-23,62 36-12,21-17 1,-33-19-2,2 0 1</inkml:trace>
  <inkml:trace contextRef="#ctx0" brushRef="#br0" timeOffset="39109.2">8012 1808 101,'33'-7'41,"10"-8"0,28 3-1,9-2-34,25-11-3,11 2 1,12 2-2,4 1 0,0 3-3,-4 2-1,-14 4-2,-6 10-13,-25-1-23,-8 6-1,-30 2 0,-15 8-1</inkml:trace>
  <inkml:trace contextRef="#ctx0" brushRef="#br0" timeOffset="39561.6">8910 1869 93,'0'0'38,"-18"0"-1,0 14 1,-10 0-33,-4 10-2,-7 8 2,-3 10-2,-2 9 1,1 7-2,4 2 1,9 6-2,9-5 0,14-1-1,14-10 0,16-5 0,12-17 0,7-8 0,6-12 1,-1-9-1,-4-10 1,-7-8-1,-11-5 0,-16-5 0,-14 3-1,-13-4 0,-14 5 1,-8 1-2,-4 6 1,-4 3-3,5 7-2,-2-11-17,21 20-16,3-5 1,21 4-3,12-6 1</inkml:trace>
  <inkml:trace contextRef="#ctx0" brushRef="#br0" timeOffset="40185.6">10382 1335 83,'19'-50'39,"-19"50"-1,0 0 1,0 0-29,15 0-5,-17 24-2,-2 12 0,-6 9-1,-5 15 0,-1-5-3,3 6 1,0-2-4,5-19-1,8-5-6,-7-15-13,16 0-14,-8-10 0,11 0 0,-12-10 1</inkml:trace>
  <inkml:trace contextRef="#ctx0" brushRef="#br0" timeOffset="40357.2">10333 1686 86,'-24'-19'38,"9"7"1,-9-2 0,24 14-27,-27-16-4,27 16-2,-3-11-2,22 6-1,13-5-3,19-3-1,18-5-3,-69 18-10,90-30-23,-36 15-3,7-1 1,2-1-2</inkml:trace>
  <inkml:trace contextRef="#ctx0" brushRef="#br0" timeOffset="40825.2">11577 1089 97,'0'0'41,"0"0"1,0 0-3,0 0-36,18-47-1,-18 47 2,0 0-2,0 0 0,61-21-1,-61 21 0,0 0-1,51-4 1,-51 4-1,0 0 0,0 0 1,0 0 0,19 59 0,-19-59 1,0 0-1,-36 71 0,39-58 0,-40 45 0,-7-4-1,11-2 0,11-13-1,22-39-1,0 0-3,0 0-18,56 31-16,-56-31-2,72-4 1,-72 4-2</inkml:trace>
  <inkml:trace contextRef="#ctx0" brushRef="#br0" timeOffset="44460">7453 1616 92,'-12'3'36,"12"-3"1,0 0-3,11-1-27,-11 1-1,29-1-1,-10 0-2,9 1-1,2-2-1,4 1 0,-1 2-2,-2-3-5,7 1-31,-16-1-1,1 3 1,-13-1-2</inkml:trace>
  <inkml:trace contextRef="#ctx0" brushRef="#br0" timeOffset="44678.4">7401 1887 102,'0'0'38,"7"17"3,-7-17-3,33-8-33,-8 4-2,8 2 0,4-3-2,0 0-3,10 6-11,-8-10-26,7 6-1,-7-4 0,6 5-1</inkml:trace>
  <inkml:trace contextRef="#ctx0" brushRef="#br0" timeOffset="45708">11433 1692 80,'-24'-3'38,"8"5"-1,-6-5 1,22 3-31,-19-3-1,19 3-1,0 0 0,0 0-1,30-3 0,4 2-1,10 0-1,8 0 0,5-1 0,5 2-1,1-1-1,-2-2 0,-2 3-1,-4-1-1,-5 1-1,-4-3-2,4 0-5,-16-7-27,13 2-4,-14-4 2,2 3-1</inkml:trace>
  <inkml:trace contextRef="#ctx0" brushRef="#br0" timeOffset="46534.8">11536 1989 63,'0'0'35,"0"0"2,0 0-1,0 0-18,0 0-10,0 0-4,20-4 1,1-2-3,8 0 1,7-2-2,7 0 2,2 0-3,2 3 1,-5 1 0,-5 5 0,-12 5 0,-12 6-3,-13 5 3,-13 5-2,-10 4 1,-8 0-1,-6 4 1,-2-2 0,1-5 0,7 1 0,9-9 0,14 0 1,8-15-1,19 15 1,10-15 0,5 5 0,5-4 0,1 4 1,-5 4-1,-6 1 0,-13 6 1,-8 2-1,-14 5 1,-9 0-1,-11 3 1,-7-2-2,-5 0 1,-3-3-1,4-3 0,3-4-2,8-3-3,3-15-12,23 4-22,0 0-2,15-19 0,5-5-1</inkml:trace>
  <inkml:trace contextRef="#ctx0" brushRef="#br1" timeOffset="52041.6">5909 1494 60,'0'0'33,"-12"5"0,12-5 0,-15 7-16,15-7-5,0 0-3,0 0-1,0 0-2,15-10-2,-15 10-1,24-17-1,-10 14-2,4 1-1,5 9-4,-9-3-27,15 10-4,-5 1-1,12 2-1</inkml:trace>
  <inkml:trace contextRef="#ctx0" brushRef="#br1" timeOffset="52774.8">6385 1278 74,'0'0'35,"0"0"-1,0 0 2,0 0-23,0 0-9,0 0 1,51-14 0,-51 14-1,0 0-1,0 0-1,61 21 0,-65-10-1,28 20 1,-10 6-2,-10 7 1,-14 2-1,-12 3 1,-8-8-1,1-3 0,15-25 1,14-13-1,16-14 1,-16 14-1,0 0 2,56-50-2,-56 50 1,55-48 0,-55 48-1,63-55 0,-63 55 1,61-58-2,-61 58 2,52-53-1,-52 53 1,0 0 0,50-58 1,-50 58 0,0 0-1,0 0 1,0 0-2,28-4-1,-43 32-3,-2 4-5,16 3-28,-1 1-2,20-5 0,6-9 0</inkml:trace>
  <inkml:trace contextRef="#ctx0" brushRef="#br1" timeOffset="53102.4">6431 1816 102,'11'1'37,"1"-10"0,17 6-2,4-7-30,12 0-2,4-3 1,10 0-3,3 0-2,-3-4-4,10 2-29,-18 1-4,1 7 1,-19 0-2</inkml:trace>
  <inkml:trace contextRef="#ctx0" brushRef="#br1" timeOffset="53554.8">6866 1906 86,'-18'9'35,"-14"4"1,0 15 0,-10 5-30,2 13-1,-5 5 1,8 7-3,1-1 0,13 2-1,9-5 0,16-5-1,13-12 1,18-11-2,13-14 1,7-10 0,4-9 0,-2-7 1,-8-6-1,-11-4 0,-17 1-1,-21 2 0,-17 3 0,-18 6-1,-11 5 0,-7 1-1,-1 7-3,-1-4-7,20 7-23,9-8-3,28 4-1,8-21 0</inkml:trace>
  <inkml:trace contextRef="#ctx0" brushRef="#br1" timeOffset="54241.2">12580 1616 103,'0'0'39,"10"-13"1,18 6-2,13-6-36,4-2-2,6 0 1,3-2-3,8 7-8,-11-4-28,8 7 0,-13 2-1,2 6-1</inkml:trace>
  <inkml:trace contextRef="#ctx0" brushRef="#br1" timeOffset="54865.2">13419 1265 94,'0'0'38,"0"0"2,0 0-3,0 0-34,0 0 1,0 0 0,0 0 1,0 0-2,51-27 0,-51 27 0,47 28-1,-26 2-2,-8 9 1,-23 3-1,-10 3 0,-12-6-1,2-3 0,1-13 0,19-12 1,10-11 0,22-17-1,-22 17 1,0 0 0,57-41 1,-57 41-1,52-40 2,-52 40-2,56-42 2,-56 42-1,54-42 2,-54 42-1,0 0 0,63-49 0,-63 49-1,0 0 0,0 0-1,26-15 0,-26 15-3,9 33 0,-12 0-5,-1-5-8,16 6-24,6-6-1,17-5-1,1-12 1</inkml:trace>
  <inkml:trace contextRef="#ctx0" brushRef="#br1" timeOffset="55146">13313 1779 95,'11'5'40,"26"-11"1,28 0-2,8-14-33,22-1-2,9-3 0,8-5-3,3 2-2,-11-6-7,-2 6-29,-23 2-3,-11 9 1,-21 5-2</inkml:trace>
  <inkml:trace contextRef="#ctx0" brushRef="#br1" timeOffset="55567.2">13974 1895 100,'-27'18'38,"-18"3"2,1 15-2,-12 3-34,3 12-2,-2 3 2,7 6-3,6-2 2,14 5-1,14-8-1,15 0 0,18-13 0,12-11-1,13-12 0,8-11 1,1-13 0,-5-10 0,-7-7-1,-12-10 0,-14 0 0,-15-7-1,-13 3 0,-12-1-2,-6 7-2,-9-5-7,12 20-24,-14-4-3,15 13-1,0-5-1</inkml:trace>
  <inkml:trace contextRef="#ctx0" brushRef="#br1" timeOffset="56784">8200 2938 45,'-6'-11'33,"6"11"2,-6-38-1,15 1-13,-1-41-10,25-10-3,7-38 0,20-17-1,7-29-3,-28 76-1,4-7-1,4-1 0,-1-6-3,-1 5-2,4-2-4,-10 9-27,8 1-3,-10 10 0,3-1-1</inkml:trace>
  <inkml:trace contextRef="#ctx0" brushRef="#br1" timeOffset="57579.6">13606 2614 77,'26'-56'36,"-2"-27"0,7-10 2,-5-28-32,3-11-1,-4-15-1,-13 75 0,0-7-2,-3 5-2,2-2-3,-3 5-10,6-1-24,-2 11 0,4 1-2,-1 11 0</inkml:trace>
  <inkml:trace contextRef="#ctx0" brushRef="#br1" timeOffset="73164">4025 3575 50,'0'0'28,"-15"-1"4,15 1-2,0 0-23,9-12-1,12 7-1,2-7 0,14 4 0,2-7 0,8 5-1,-1-1-1,3 7 0,-8 2-1,-5 11 0,-13 8 0,-12 8-1,-14 11 0,-16 7 0,-12 7 1,-7 4-2,-9 3 2,3-5-2,3-6 2,9-5-1,12-11 0,17-9 1,17-12-2,18-10 1,14-5-3,8-10-4,19 7-29,-7-8-1,4 10 0,-10-2-2</inkml:trace>
  <inkml:trace contextRef="#ctx0" brushRef="#br1" timeOffset="73850.4">3927 4625 53,'0'0'33,"0"0"1,18 8-2,10-16-23,25 7-2,12-12 1,27 5-2,14-10-1,18 2-2,8-5-1,7 1 0,-1 2-2,-2 1-1,-7 7-5,-21-5-22,-7 14-7,-21-4-1,-12 6-1</inkml:trace>
  <inkml:trace contextRef="#ctx0" brushRef="#br1" timeOffset="74458.8">4999 4705 49,'0'0'31,"-26"22"1,3 7 0,-13 5-25,1 17-1,-10 2 1,8 15 1,-6-3 0,13 5-2,5-9-1,17-2-2,14-14 1,17-9-3,15-16 0,13-10 0,7-14 0,3-9-1,-5-6 1,-6-5-1,-12-4 1,-13 1-1,-17 3-2,-19 3 2,-13 6-3,-12 5 3,-6 3-2,-2 0-1,6 10-6,-2-8-27,19 3 2,10-9-4,24-1 2</inkml:trace>
  <inkml:trace contextRef="#ctx0" brushRef="#br1" timeOffset="75067.2">6298 4415 72,'0'0'39,"24"-2"0,-2-8 0,18-2-24,6-2-13,13-1 1,9-3-2,8-2-3,11 8-7,-9-10-28,10 8 1,-9-5-1,0 9-1</inkml:trace>
  <inkml:trace contextRef="#ctx0" brushRef="#br1" timeOffset="75769.2">7480 3918 71,'12'-9'34,"6"-6"-1,9 6 1,-2-3-30,13 6 0,-1-3 0,4 8 1,-9 4-1,-3 9-1,-12 7-1,-9 11 1,-14 8-2,-11 8 1,-12 3-1,-2 2 0,-3-4-1,4-5 1,5-10-1,7-12 0,18-20 1,0 0-1,35-32 1,1-6-1,7-10 0,5-4 1,4-5 0,-1 0 0,-6 4 0,-8 8 0,-8 8 1,-8 13 0,-9 8 0,-12 16-1,0 0 1,-7 24-1,-4 5 0,-1 6 0,4 7-1,4 4 0,5 3-2,4-2 0,11 2-3,1-14-6,15 8-25,-6-15-3,9 0 1,-9-14-1</inkml:trace>
  <inkml:trace contextRef="#ctx0" brushRef="#br1" timeOffset="76018.8">7422 4596 78,'56'-8'37,"15"-15"0,24-1-1,2-9-30,19-1-2,1 0-3,-4-2-4,-2 13-27,-24-1-5,-13 16-2,-26 2 1</inkml:trace>
  <inkml:trace contextRef="#ctx0" brushRef="#br1" timeOffset="76440">8120 4715 81,'-23'4'38,"-4"14"-1,-12 2-1,-2 17-31,-4 6-1,3 14-1,0 4 1,6 9-2,9 0 1,17-2-3,12-8 2,16-9-2,15-12 1,9-13 0,6-12-1,2-11 1,-4-12 0,-7-9 0,-10-7-1,-15-5 0,-14 2-1,-13-2 1,-12 2-2,-7-1 0,-3 6-4,-4-7-4,11 14-29,-1-8 2,16 8 0,8-10-4</inkml:trace>
  <inkml:trace contextRef="#ctx0" brushRef="#br1" timeOffset="77032.8">10939 4005 93,'8'-10'37,"8"8"-1,1-13-1,13 4-35,11 0-1,4-1-1,8 8-4,-6-8-9,5 13-21,-13-2 0,-3 10-1,-20-3 1</inkml:trace>
  <inkml:trace contextRef="#ctx0" brushRef="#br1" timeOffset="77173.2">10972 4193 69,'-16'21'39,"16"-21"-2,7 15 1,21-21-17,23-3-21,24 5-14,4-17-22,16 6 1,0-9-3,10 3 0</inkml:trace>
  <inkml:trace contextRef="#ctx0" brushRef="#br1" timeOffset="77890.8">12655 3587 87,'0'0'36,"16"-10"1,0-6 0,14 1-29,3-2-6,10 0-1,5 1 1,1 4-1,-2 2-1,-4 6 1,-6 5-1,-10 6 1,-9 7-1,-12 6 0,-14 8 0,-12 6 0,-13 4 0,-7 2 0,-5 3 0,-3-3-1,5-2 2,7-3-1,11-5 0,17-7 0,18-7 0,19-6 0,19-5-1,12-7-2,12 4-6,-4-10-26,16 5-1,-11-6-1,-1 10-1</inkml:trace>
  <inkml:trace contextRef="#ctx0" brushRef="#br1" timeOffset="78468">12553 4362 90,'-11'-3'37,"11"3"1,21-8 0,19-5-34,15 0-1,16 0-1,16-4-2,11-3-4,16 9-23,-6-11-11,7 10 2,-18-8-4</inkml:trace>
  <inkml:trace contextRef="#ctx0" brushRef="#br1" timeOffset="78967.2">12866 4566 83,'35'-11'37,"0"-6"0,12 7-4,3-6-32,2 1 0,-3 4 1,-8 5-1,-10 7-1,-13 6 0,-12 7 1,-12 5-1,-10 3 1,-5 5 0,-6-1 0,2 2 0,1-4 0,7-2 0,9-4 0,14-5 0,11-5 0,10-1-1,5 1 1,3 3 0,-1 2 1,-4 8-1,-9 2 1,-13 10 0,-13 5-1,-9 3 1,-12 1-1,-6 2 0,-4-5 0,3-6-1,4-3-2,5-12-2,22 0-32,2-18-4,17-7 2,4-15-4</inkml:trace>
  <inkml:trace contextRef="#ctx0" brushRef="#br1" timeOffset="80433.6">2745 6486 68,'-13'-5'34,"13"5"0,-17-6-2,17 6-22,12 3-3,13 2-1,7-8-1,17 1-2,11-2 0,13 0-1,4 0-2,2-2-1,-6 7-4,-14-8-13,-8 16-17,-21 1-1,-15 7 0,-23 0 0</inkml:trace>
  <inkml:trace contextRef="#ctx0" brushRef="#br1" timeOffset="80589.6">2817 6801 96,'-42'18'36,"18"0"0,13-15 0,28-1-33,13-8-1,21-7-4,23 2-3,4-11-24,19 1-7,0-9-1,3 2 1</inkml:trace>
  <inkml:trace contextRef="#ctx0" brushRef="#br1" timeOffset="80870.4">3347 6269 93,'-32'-7'37,"9"-1"0,23 8 0,0 0-35,31-7-1,20 3 1,14 5 0,8 3-1,7 6 0,-1 9 0,-4 7 0,-14 13-1,-17 10 1,-20 11 0,-22 8 1,-20 6-2,-13-1 2,-11 0-3,-6-7-1,4-2-6,-4-19-26,23-7-4,7-23 1,18-15-3</inkml:trace>
  <inkml:trace contextRef="#ctx0" brushRef="#br1" timeOffset="81369.6">4586 6392 89,'0'0'38,"0"0"0,0 0 1,17-5-36,8 4-1,2 1 1,5 6-1,-2 3 0,-1 7 0,-6 6-1,-8 8 0,-10 7 0,-11 5 2,-15 5-2,-8 4 1,-6-3-1,-2-1 1,0-5-1,7-10 1,10-11-2,20-21 0,0 0 0,36-26 0,8-9 0,9-13-2,8-6 2,4-6-1,-4 1 0,-5 6 0,-11 10 2,-11 9-2,-13 12 2,-21 22-1,0 0 1,-4 20 0,-13 11-1,-1 7 0,1 6 0,2 3 0,5 5-3,9-6 0,16 8-12,-3-19-21,18 1-4,-1-17 2,10-1-3</inkml:trace>
  <inkml:trace contextRef="#ctx0" brushRef="#br1" timeOffset="81619.2">4558 7109 102,'38'6'39,"13"-26"0,30 0-1,12-14-35,20 0 0,11-5-3,2-2-6,8 9-30,-18-4-3,-6 13 0,-23 0-1</inkml:trace>
  <inkml:trace contextRef="#ctx0" brushRef="#br1" timeOffset="82336.8">5255 7159 74,'-8'-11'37,"-3"3"-2,11 8 2,-30-4-26,13 12-4,-9 2-2,-1 12 0,-9 11-1,-1 12-1,-5 10 0,2 12-1,2 4 0,6 7 0,8-1 0,11-4-1,13-10-1,16-10 0,11-15 0,10-14 1,5-15-1,1-13 1,-4-16-1,-5-8 1,-10-9-1,-15-3 0,-12-2 0,-11 1 0,-10 5-1,-8 5 0,1 10-1,-4 5-3,11 19-7,-7-5-24,21 14-3,10-12 0,13 11-2</inkml:trace>
  <inkml:trace contextRef="#ctx0" brushRef="#br1" timeOffset="82929.6">8899 6602 92,'0'0'35,"15"-4"1,4-6-1,10 2-33,14-3-1,7 2-1,4 1-1,-1 4-3,1 12-7,-15-6-24,-2 11 0,-16-4 0,-6 7 0</inkml:trace>
  <inkml:trace contextRef="#ctx0" brushRef="#br1" timeOffset="83085.6">8996 6760 101,'-42'17'36,"5"-8"2,24 2-1,13-11-33,36-5-2,23-5-3,18-12-11,22 3-23,14-6-3,19-3 2,5-4-4</inkml:trace>
  <inkml:trace contextRef="#ctx0" brushRef="#br1" timeOffset="83553.6">10644 6122 88,'-16'-16'36,"13"3"-1,6-6 2,25 0-34,2 0 0,16 1-1,6 1-2,4 5 2,-5 4 0,-3 8 1,-11 8-2,-12 11 0,-19 10 0,-19 9-1,-18 9 3,-14 6-2,-12 4-1,-2 0 1,0-4-1,10-5 1,14-8-1,20-9 1,23-10 0,26-11-1,24-9 0,20-5-1,19-4-2,5-10-5,15 7-27,-15-8-4,-2 9 2,-18-1-3</inkml:trace>
  <inkml:trace contextRef="#ctx0" brushRef="#br1" timeOffset="83865.6">10493 6801 88,'0'0'40,"18"-4"-1,14-14 1,24 0-17,12-10-22,17 1-2,12-3 0,6 2-3,3 12-5,-17-4-29,1 17-1,-18-1-2,-12 15 1</inkml:trace>
  <inkml:trace contextRef="#ctx0" brushRef="#br1" timeOffset="84349.2">10853 6988 100,'0'0'37,"11"0"1,21-7-1,6-9-35,16-1-2,7-1 2,2 3-1,-4 4 0,-8 5 0,-11 6 0,-16 9 0,-19 9 0,-17 6 0,-16 4 1,-9 4-1,-6-1 1,3-1-1,3-1 0,12-6 0,15-6 0,18-5-1,18-5 0,12-2 0,6 2 1,3 4 0,-4 2 1,-10 11-2,-17 7 2,-16 7-2,-19 3 2,-11 5-1,-9-2 0,-4 0-2,0-5 0,5-11-2,16 3-15,-4-26-9,26-5-13,-4-11 0,18-7-3,0-18 2</inkml:trace>
  <inkml:trace contextRef="#ctx0" brushRef="#br2" timeOffset="88483.2">6257 6433 75,'4'-10'36,"-4"10"1,0 0-1,-18 23-31,-4 2-1,-3 14 1,-10 4-1,-4 13-1,-5 4-2,1 1 1,4-4-4,3-8-3,16-4-11,1-24-20,19-9 0,0-12 0,22-23 0</inkml:trace>
  <inkml:trace contextRef="#ctx0" brushRef="#br2" timeOffset="88654.8">5998 6679 83,'-16'-17'38,"4"11"-1,-6-2 1,18 8-27,0 0-3,7 13-3,18-11-1,17 0-1,12-1-2,11-4-4,13 4-7,-4-12-27,11 6-2,-9-5-1,-1 6-1</inkml:trace>
  <inkml:trace contextRef="#ctx0" brushRef="#br2" timeOffset="89060.4">7402 5903 97,'-21'15'39,"-20"11"0,-1 28-4,-13 10-30,-2 18-3,-3 10 2,5 6-1,6 1-1,16-4 1,20-13-2,18-15 1,16-19-2,19-19 2,11-20-1,3-13-1,-1-15 0,-5-9-1,-12-8 0,-13-7-2,-13 0 2,-20 3-2,-13 5 0,-12 4-3,-4 14-3,-17-5-16,11 22-13,-4 0 1,14 9-2,11-1 1</inkml:trace>
  <inkml:trace contextRef="#ctx0" brushRef="#br2" timeOffset="89934">12479 6113 90,'0'0'35,"-14"1"1,-2 14-1,-15 5-32,-4 13 0,-9 6-1,-2 10-1,-6 4 0,1 2 0,4-3-1,8-1 0,11-9-2,6-11-1,16-3-5,6-28-2,10 12-3,-4-26 1,15 1 4,-8-12 3,-3-4 5,-3-2 1,-11-7 6,3 12 4,-17-6 4,10 16-2,-14-6-3,22 22-2,-18-14-3,18 14-1,17 9-1,11 1 0,14-2-2,12-1-2,17 3-5,-1-15-18,21 9-14,-6-11 0,6 5-2,-9-9 0</inkml:trace>
  <inkml:trace contextRef="#ctx0" brushRef="#br2" timeOffset="90355.2">13459 5720 97,'-30'12'37,"-20"7"1,-3 19 2,-14 7-36,-3 16 0,-2 8 0,6 11 0,7 2-1,14-1 0,17-6 1,19-5-3,22-14 0,19-12 0,18-15-1,10-15 1,4-13 0,0-11 0,-9-10-1,-9-8 0,-17-5-1,-19-4 0,-17 1-1,-17 0 0,-12 6-1,-11 3-1,0 12-1,-10-2-7,17 25-16,-9-5-10,17 13 0,4-3-1,21 5 2</inkml:trace>
  <inkml:trace contextRef="#ctx0" brushRef="#br2" timeOffset="91587.6">4843 7840 81,'-12'-11'38,"9"-3"-1,3-11 1,16 0-32,4-14-1,17-1-1,10-10 1,17 1-2,14-2-1,11 0-2,9 1-2,4-4-4,14 8-30,-9-6-3,6 2 1,-6-9-2</inkml:trace>
  <inkml:trace contextRef="#ctx0" brushRef="#br2" timeOffset="92086.8">6846 6742 81,'-31'3'38,"14"-2"-1,10-11 1,29-9-32,20-13-1,35-11-3,26-11-2,24-19-11,23 3-25,2-13-1,8 3 0,-11-2-3</inkml:trace>
  <inkml:trace contextRef="#ctx0" brushRef="#br2" timeOffset="93584.4">5672 8563 46,'5'-14'35,"1"4"1,4 7 0,1-8-14,6 11-15,-2-4-2,5 8-1,-3 1-2,3 3 0,-4 3 0,1 4 0,-6 6-1,-3 5 1,-8 5-1,-5 6 1,-10 5 0,-6 4-1,-3-1 1,-3-3-2,2-5 2,4-8-2,7-12 2,14-17-3,14-13 0,13-14 1,13-15-1,10-10 1,9-12-1,7-7 2,-2-3-2,-6 9 2,-11 4 0,-10 11 1,-18 14-1,-17 19 1,-18 24 0,-15 22-1,-10 14 0,-2 13 1,3 5-2,6 2 1,18 0-2,17-11-3,33-3-15,7-28-15,34-7-3,8-17-3,24-7-1</inkml:trace>
  <inkml:trace contextRef="#ctx0" brushRef="#br2" timeOffset="94504.8">8638 8549 83,'23'13'37,"-4"-16"-1,10 0-1,4-4-35,8-3-3,7 9-6,-1-9-26,1 5 1,-13 0-3,-6 8 1</inkml:trace>
  <inkml:trace contextRef="#ctx0" brushRef="#br2" timeOffset="94692">8632 8765 91,'0'0'37,"11"5"1,18-21-1,24-4-37,22-5-1,12-12-8,15 6-27,1-6 0,6 7-2,-6-3 1</inkml:trace>
  <inkml:trace contextRef="#ctx0" brushRef="#br2" timeOffset="97593.6">10871 7461 67,'4'-13'37,"13"-9"-1,19-5 2,14-13-25,22-5-8,13-4-6,7-13-16,13 7-18,-4-1 2,3 9-4,-9-1 1</inkml:trace>
  <inkml:trace contextRef="#ctx0" brushRef="#br2" timeOffset="98030.4">11841 7288 80,'7'-12'37,"-5"2"-1,-2 10 1,0 0-31,-10 27-7,4-3 1,0 5-3,3 9-2,-7-6-7,12 9-23,-1-7-1,11-8 0,8-13 1</inkml:trace>
  <inkml:trace contextRef="#ctx0" brushRef="#br2" timeOffset="98389.2">12660 6597 82,'25'-16'36,"17"-5"-1,13-13 0,21-6-32,4-5-1,9-3-6,14 5-27,-7-5-3,-2 4 0,-9 0-2</inkml:trace>
  <inkml:trace contextRef="#ctx0" brushRef="#br2" timeOffset="98810.4">13960 5965 97,'15'-8'35,"11"1"4,0-8-4,9 7-32,-2-8-4,4 2 3,-3 4-3,-3 3 1,-8 5 1,-5 5 0,-18-3 2,2 25-3,-18-3 3,-12 8-3,-8 5 3,-7 6-2,-1 1 2,2 2-3,8-3 0,11-3 2,17-7-2,21-9 1,22-8-2,20-11-3,23 5-19,-2-20-15,17 2 0,-5-9 0,1 4-3</inkml:trace>
  <inkml:trace contextRef="#ctx0" brushRef="#br2" timeOffset="99465.6">10101 8179 86,'12'-10'37,"-12"10"-2,0 0-7,0 0-23,-16 14-1,-2 10 0,-12 4 0,-3 9-1,-6 1-1,4 5 1,2 0 0,11-1 0,12-8-1,22-5 0,19-14-1,24-10 0,19-11 0,19-11-1,14-10-1,8-8-2,4-1-2,-8-15-12,6 12-22,-24-10 0,-7 6-2,-22-3 2</inkml:trace>
  <inkml:trace contextRef="#ctx0" brushRef="#br2" timeOffset="99652.8">10604 8024 95,'-58'41'39,"14"16"1,2-3-2,18 12-32,5-2-4,11 4-2,7-6 0,4-5-3,8 2-6,-10-17-28,18 3-2,-4-16-1,10-2 0</inkml:trace>
  <inkml:trace contextRef="#ctx0" brushRef="#br2" timeOffset="100495.2">1634 10040 87,'-13'-13'36,"1"9"0,-15 0 0,4 12-32,-7 5-1,-2 13 1,-1 5-1,2 10-1,3 4-1,9 4 1,9-4-2,13-5 2,16-10-3,18-14 1,21-16-1,16-20-1,21-12-12,2-30-23,18-10 2,-3-22-2,11 0-1</inkml:trace>
  <inkml:trace contextRef="#ctx0" brushRef="#br2" timeOffset="100869.6">2534 9224 99,'-34'46'38,"-11"8"2,7 24-3,-9 9-33,9 8-1,4 3-1,5 3 1,4-3-1,1-3 0,5-11 0,5-9-1,4-14 0,5-14 0,5-15 0,4-15-2,9-17 2,7-13 0,3-11-1,5-7 1,1-8 0,3-3 0,-1 1 0,-2 4 0,-4 8 0,-4 9-1,-6 13 0,-3 11 0,-4 13-1,-3 7-1,1 9-2,0 1 0,6 8-3,0-10-8,17 6-20,-8-17-6,14-2 4,-4-16-4</inkml:trace>
  <inkml:trace contextRef="#ctx0" brushRef="#br2" timeOffset="101259.6">2828 10021 101,'0'0'37,"-17"3"1,17-3 0,-3 13-34,3-13-2,25 2 1,1-4-1,5-5 0,6-1-1,2-6 1,4-1-2,-3-1 1,-6-4 0,-7 0 0,-6-2-1,-13 0 0,-8 2 1,-12 4-1,-8 5 0,-9 7 0,-7 11 1,-7 11-1,-4 12 1,0 10 0,3 6 1,3 3-1,10 2 0,11-5 0,16-5-1,14-11 0,19-13-2,20-9-2,12-15-5,25 2-12,-6-21-18,16-1 1,-8-15-2,2 3 0</inkml:trace>
  <inkml:trace contextRef="#ctx0" brushRef="#br2" timeOffset="101431.2">3562 9842 104,'-37'9'38,"3"18"3,-10-2-2,10 10-34,0 1-1,11 5-1,3-1-1,13 1 0,10-5-3,12-10 0,16-6-2,4-17-5,20 2-15,-5-25-16,13-2 1,-3-22-1,9-3 0</inkml:trace>
  <inkml:trace contextRef="#ctx0" brushRef="#br2" timeOffset="101665.2">3988 9319 98,'-12'15'39,"-10"8"0,7 23 0,-15 6-32,11 12-1,-2 7-2,2 7-1,3 3 0,3-1-2,6-2-1,3-8-1,8-5-4,0-20-10,25 2-14,-7-25-11,14-8 1,-2-22-2,13-9 2</inkml:trace>
  <inkml:trace contextRef="#ctx0" brushRef="#br2" timeOffset="101946">4300 9710 103,'-36'-6'39,"7"22"1,-16-2 0,8 6-35,-13 10 0,5 6-1,-2 0 0,8 3 0,6-3-1,14-3-1,12-5 0,13-6 0,17-11 0,11-5-2,14-8 0,6-4 0,8-4 0,0-2-2,3 2-2,-5-3-3,4 19-11,-20-16-10,8 20-14,-15-7 1,3 11-2,-10-6 2</inkml:trace>
  <inkml:trace contextRef="#ctx0" brushRef="#br2" timeOffset="105378">3420 10800 62,'10'-27'35,"2"5"0,-3-7-1,3 11-24,-7-7-2,7 10-1,-8-1-1,-4 16-3,9-15 1,-9 15-2,0 0 0,0 19-1,-4 1 0,-4 12 1,-5 6-1,-3 7 0,-5 6-1,-2 6 1,-2-3-1,3-4 0,4-6 0,7-8 0,13-10 1,14-10-2,17-15 2,20-12 0,16-11 1,18-8 2,13-8-3,4-7 0,2-4-1,-3-2 0,-6 8-5,-17-12-13,-2 19-20,-30-6-1,-10 13 1,-21-3-2</inkml:trace>
  <inkml:trace contextRef="#ctx0" brushRef="#br2" timeOffset="105580.8">3935 10562 91,'-38'17'37,"11"20"0,1 2 1,11 15-34,6 9-3,8 8 1,-3 5-2,2 3-2,3 2-3,-4-13-15,7 7-18,-5-11-2,6 0 2,-4-14-2</inkml:trace>
  <inkml:trace contextRef="#ctx0" brushRef="#br2" timeOffset="105892.8">3186 11572 79,'0'0'41,"10"-26"-2,27 3 1,11-18-35,25 2-1,19-4-2,16 0 0,8 4-1,-1 3-1,3 12-3,-6 1-3,1 20-20,-15-5-13,-5 11 0,-16-2-1,-5 10 0</inkml:trace>
  <inkml:trace contextRef="#ctx0" brushRef="#br2" timeOffset="106454.4">3594 11714 73,'-28'12'41,"11"-15"-3,17 3 1,17-23-30,16 0-8,14-4-1,12 1 0,4 2 1,0 4-2,-7 10 1,-6 7 1,-13 11-1,-15 10 1,-15 7 0,-14 10 1,-14 1-1,-3 3-1,-4-3 2,3-2-3,4-6 2,10-8-2,15-7 2,14-8-3,14-10 3,8 0 1,7-5-1,-1 4 2,-1 2-2,-8 6 0,-11 8 0,-15 13 0,-18 13 0,-14 8-2,-17 10 2,-8 4-2,-7 1 1,-2-3 1,3-7-1,8-11-1,13-12-1,11-20-3,32-4-14,0-34-11,29-4-9,3-20-3,15-7 1</inkml:trace>
  <inkml:trace contextRef="#ctx0" brushRef="#br2" timeOffset="107749.2">5119 11048 52,'10'0'35,"-10"0"0,22-3-1,-6-6-25,17 4 1,2-8-3,15 3 1,3-6-5,7-1 0,2 2-7,-7-11-14,2 13-17,-13 0-1,-7 8 0,-19 3-1</inkml:trace>
  <inkml:trace contextRef="#ctx0" brushRef="#br2" timeOffset="107952">5101 11289 83,'0'0'40,"25"-15"-2,12-11 1,17-3-36,16-4-1,10-1-1,4 4-1,0 2-1,-2 10-4,-9-6-14,-3 17-20,-14-1 2,-2 8-3,-10-5 3</inkml:trace>
  <inkml:trace contextRef="#ctx0" brushRef="#br2" timeOffset="115252.8">5396 9553 68,'8'-15'35,"2"9"-1,-10 6 0,0 0-29,0 0 0,-9 20 1,-5 0-1,0 11-1,-6 4-1,1 7 1,-5 1-1,6 5 0,-1-8-1,7 0 0,4-5 0,6-4-1,9-9 0,11-6 0,7-9-1,10-7 0,8-3-1,4-10-1,9-1-1,1-9-3,9 9-7,-11-12-25,4 6 1,-10-3-1,-1 5 1</inkml:trace>
  <inkml:trace contextRef="#ctx0" brushRef="#br2" timeOffset="115502.4">5984 9471 75,'-17'1'35,"10"13"2,-6 2-1,9 15-28,-12 3-3,2 13-1,-3 5-1,-2 6-2,0 5-1,-1-4-4,11 5-13,-5-17-19,10 0 0,0-19-1,10-7 1</inkml:trace>
  <inkml:trace contextRef="#ctx0" brushRef="#br2" timeOffset="115705.2">5906 9804 88,'-18'-8'37,"18"8"-1,-13 9 1,13-9-31,12 8-4,7-9-2,10-5-1,7-7-5,15 3-13,0-16-17,8 0 0,-5-9-1,3 1 0</inkml:trace>
  <inkml:trace contextRef="#ctx0" brushRef="#br2" timeOffset="115876.8">6334 9445 87,'-22'47'38,"-6"3"-2,6 14 1,-1-3-33,8 2-2,7 1-4,5-11-3,20 3-19,-2-22-13,16-7 1,4-19-1,12-8 0</inkml:trace>
  <inkml:trace contextRef="#ctx0" brushRef="#br2" timeOffset="116220">6771 9367 89,'-20'3'38,"-10"9"-1,3 16 2,-11 2-33,11 7-3,5-1 1,7-1-1,8-3-1,8-5 0,10-6 0,6-4-1,6-4-1,4-4 1,2-2 0,-1 0-1,-3-2 0,0 4 0,-8 1 0,-3 5 1,-7 4-1,-7 6 1,-8 4-1,-5 4 0,-3 3 0,-5-1 0,2 1-2,1-10-2,14 4-25,4-30-11,13 11 1,10-24-1</inkml:trace>
  <inkml:trace contextRef="#ctx0" brushRef="#br2" timeOffset="116360.4">7236 9784 112,'-40'24'39,"0"1"-3,0-6-23,-2-5-51,14 2 0,0-7-1,9 2-1</inkml:trace>
  <inkml:trace contextRef="#ctx0" brushRef="#br2" timeOffset="116516.4">6611 10067 82,'-17'5'28,"1"-8"-26,16 3-2,-15-23-35,20 11 0</inkml:trace>
  <inkml:trace contextRef="#ctx0" brushRef="#br2" timeOffset="116703.6">5908 10200 97,'-27'2'38,"12"-10"-3,15-8-22,14-2-49,7-4 0,11 5-2,-1-2-1</inkml:trace>
  <inkml:trace contextRef="#ctx0" brushRef="#br2" timeOffset="117514.8">6521 10665 71,'3'-17'38,"-3"17"-2,0 0 1,0 0-26,-12 29-5,3 6-1,-6 6-1,1 14-2,-1 8-1,1 5-2,1 2 2,4-2-3,6-3 1,3-8-3,9-1-5,-2-17-30,11-3 2,-3-16-2,10-5 1</inkml:trace>
  <inkml:trace contextRef="#ctx0" brushRef="#br2" timeOffset="117686.4">6833 11015 90,'-14'-2'38,"3"3"-2,11-1-3,0 0-63,0 0-8,0 0 1,18-14-2</inkml:trace>
  <inkml:trace contextRef="#ctx0" brushRef="#br2" timeOffset="118154.4">7108 10745 85,'0'0'37,"0"-12"-1,18 3 1,10-9-35,4 2-1,4 1 1,4 4 0,-6 6-1,-3 6 1,-11 6-1,-9 8 0,-13 7 1,-8 3-1,-8 3 0,-2-1 0,2-1 0,2-3-1,8-7 1,12-5-1,10-6 0,10-4 0,8-1 0,2-1 0,0 3 1,-5 5-1,-11 7 1,-11 9-1,-15 7 0,-11 6-1,-11 2 2,-3 2-2,-4-2 1,4-7-3,12-5-1,5-22-23,16-4-12,26-12 1,10-11-1,9-15 2</inkml:trace>
  <inkml:trace contextRef="#ctx0" brushRef="#br2" timeOffset="118575.6">7777 10649 83,'-10'13'39,"-1"-10"0,11-3 0,0 0-31,28-1-4,-2-8 0,7 4-1,1-3-1,1 1 0,-3 2-1,-4 2 0,-7 6 0,-9 6 0,-9 5 0,-11 5-1,-7 6 0,-5 3 0,-3 2 0,0 2 0,1-1 0,4-4 0,10-2-1,7-6 1,9-4 0,8-3 0,6-2 0,1-2 0,-1 3 0,-3 0 0,-6 4 0,-10 6-1,-9 3 1,-11 6-2,-6 2 2,-5 1-1,0-2-1,0-7-1,10-1-6,-2-20-28,20-3-4,6-18 2,15-6-1</inkml:trace>
  <inkml:trace contextRef="#ctx0" brushRef="#br2" timeOffset="119184">7980 10441 100,'-12'-5'39,"-2"-9"1,13 4-3,-9-3-41,12-10-23,16 15-12,-5-4 2,5 11-3,-8 0 1</inkml:trace>
  <inkml:trace contextRef="#ctx0" brushRef="#br2" timeOffset="120900">9334 9528 59,'-2'-25'34,"1"10"-2,1 15 2,-5 27-28,-2 21 1,6 39-2,-11 24 0,4 38 1,-11 21-2,0 23 0,-7 5-3,3 7 1,-1-10-2,4-13 0,8-19-1,5-30-3,21-15-32,-2-33-2,16-20-1,2-32 1</inkml:trace>
  <inkml:trace contextRef="#ctx0" brushRef="#br2" timeOffset="121570.8">10351 9661 75,'-16'8'37,"-8"-1"0,3 12 1,-10-6-30,12 10-1,-2-3-1,12 3-3,4-4-1,12-3 0,12-7-3,10-8-1,15-1-5,-4-16-28,20-1-3,0-15 1,3-3-2</inkml:trace>
  <inkml:trace contextRef="#ctx0" brushRef="#br2" timeOffset="121929.6">10913 9156 81,'0'0'38,"-27"-3"-2,12 23 2,-8 1-34,5 18-1,-3 7 0,2 11 0,-4 5 0,1 7 1,0-2-1,5-1 0,0-8 0,6-5 0,3-11-1,7-8 0,6-13-1,8-11-1,7-12 1,4-9-1,4-5 0,0-5 0,1-2 0,-4 1 0,-3 4 0,-4 5 0,-7 11 0,-11 2 0,7 22-1,-12 0 0,2 8-2,-4-4-3,11 9-5,-10-11-26,17 0-2,0-17 0,11-1 0</inkml:trace>
  <inkml:trace contextRef="#ctx0" brushRef="#br2" timeOffset="122304">11122 9607 93,'0'0'38,"12"18"1,-12-18-3,20 11-32,-1-8 0,9 1-1,4-7 0,5 0-2,0-8 0,1-1-1,-3-4-1,-6 0 1,-8-2-1,-11 2 1,-10 2-1,-10 3 1,-10 4 0,-9 6 1,-5 4-1,-4 10 2,-2 4 0,0 7 0,4 3-1,9 4 2,8 1-2,13-1 1,12-3-1,13-8-1,16-4-2,11-9-3,15 0-3,-4-21-19,17 6-13,-7-14 1,5 2-2,-11-11 2</inkml:trace>
  <inkml:trace contextRef="#ctx0" brushRef="#br2" timeOffset="122491.2">11830 9477 81,'-28'-14'39,"9"23"-1,-8 1 1,8 17-28,-6-1-5,9 8-1,3-1-2,6 2-1,6-2-1,7-6-2,11-4-3,3-22-8,17 0-28,1-19 1,17-8 0,0-15-2</inkml:trace>
  <inkml:trace contextRef="#ctx0" brushRef="#br2" timeOffset="122678.4">12250 9068 89,'-28'56'39,"-9"9"-1,6 16 1,-5-1-35,11 5 0,9-5-2,12-7-1,13-6-6,1-24-30,24-6-3,2-23 0,11-10-2</inkml:trace>
  <inkml:trace contextRef="#ctx0" brushRef="#br2" timeOffset="122928">12354 9394 99,'-36'27'40,"-6"-1"1,10 9-1,2-9-36,14 1 0,8-6 0,11-4-1,10-7-1,10-2 0,8-7 0,5-2-2,4-3 0,0-3-2,4 4-1,-5-5-3,9 15-23,-13-13-12,5 11 0,-8-4 0,9 7 0</inkml:trace>
  <inkml:trace contextRef="#ctx0" brushRef="#br2" timeOffset="123692.4">13541 9308 62,'0'0'37,"4"-10"-1,-4 10 2,-23 21-21,10 4-11,-7 6-3,3 11 0,-3 5 0,3 5 0,2 0-1,4-2 0,2-6 0,6-5-1,0-10 1,7-7-1,0-11-1,-4-11 0,15-10 0,-8-9-1,2-8 0,-4-7 0,1-9 0,0-8 0,0-6 0,3-7 0,4 2 0,6 1 0,5 3 2,7 5-1,2 9 0,7 12 1,-1 11-1,1 14 0,-4 11 1,-6 6-1,-7 10 0,-6 5 1,-9 4-1,-8 3 0,-8 3 0,-8-3 1,-8-1-1,-5 0 1,-6-3 0,0-4 0,0-4 0,6-2 0,5-4 1,9 0-1,8-1 0,11 2 0,7 1 1,8 1-1,4 3 1,2 2-1,4 1 0,0-3 0,4-1-2,1-10 0,6-2-4,0-16-4,21 1-26,-10-19-5,11-1 0,-6-13-1</inkml:trace>
  <inkml:trace contextRef="#ctx0" brushRef="#br2" timeOffset="123879.6">14297 9232 52,'-5'-22'37,"-12"8"-1,2 22 1,-12 4-12,11 26-14,-11 4-6,7 11-1,0 3-1,5 4 0,2-1-2,5-6-1,7-5-2,-1-12-3,17 3-12,-5-23-20,12-3-1,-6-16-1,7-3 1</inkml:trace>
  <inkml:trace contextRef="#ctx0" brushRef="#br2" timeOffset="124051.2">14201 9532 90,'-13'-8'37,"-7"-4"2,20 12-1,-18-2-30,18 2-4,25-3-2,4-3-2,13-2-3,3-8-3,20 5-30,-7-14-4,8 4 2,-8-10-2</inkml:trace>
  <inkml:trace contextRef="#ctx0" brushRef="#br2" timeOffset="124222.8">14695 9103 94,'-24'28'39,"-11"6"1,6 18-1,-11 2-36,12 7-1,4 3 0,5-4-1,12 0-4,4-18-7,19 0-29,5-19 2,16-6-2,2-20-1</inkml:trace>
  <inkml:trace contextRef="#ctx0" brushRef="#br2" timeOffset="124519.2">15000 9180 72,'-21'-14'40,"6"20"0,-7 2 1,10 18-15,0-7-23,9 8 0,7-1-1,7 5 1,2-3-2,6 1 1,-1-1-1,1-2 0,-5 1 0,-3 0 0,-7 2 0,-8 2 1,-7 3-1,-9-1 0,-6 3-1,-5-4 0,3 0-3,-4-13-7,18 12-16,-13-22-15,16-1 0,-3-16-1,14 8 0</inkml:trace>
  <inkml:trace contextRef="#ctx0" brushRef="#br2" timeOffset="125299.2">11037 10355 60,'9'-10'37,"-9"10"-1,11-10 1,-11 10-22,-12 11-9,4 9-2,-8 2 1,2 12 0,-7 0-1,6 4-1,0-4-1,8-1 1,8-9-1,12-10-1,13-12 0,15-14-3,18-4-4,-4-15-30,22-2-4,-4-11 0,7-1 1</inkml:trace>
  <inkml:trace contextRef="#ctx0" brushRef="#br2" timeOffset="125470.8">11447 10287 96,'-52'53'37,"8"10"1,3-9-3,9 2-34,18 0-5,8-16-10,21 3-23,6-13 0,14-5-2,3-12 1</inkml:trace>
  <inkml:trace contextRef="#ctx0" brushRef="#br2" timeOffset="125782.8">10971 10861 80,'30'-3'39,"4"-8"-2,18 0 1,9-6-33,13 2-2,5-4 0,8 1-3,1 5-4,-7-12-13,6 16-21,-13-4 1,-3 8-1,-16 1 0</inkml:trace>
  <inkml:trace contextRef="#ctx0" brushRef="#br2" timeOffset="126219.6">11543 10983 72,'-15'8'40,"-15"1"-1,-1 13 1,-16 3-31,3 13-5,-5 3 0,6 8 0,1 1 0,12 4-1,10-3-2,14-4 1,15-8-1,14-9-1,13-9 0,8-8 0,4-11 0,0-7 0,-5-7 0,-7-8 0,-11-3 0,-13-4 0,-14 0 0,-11-1-1,-11 0 1,-6 2-1,-1 4 0,0 2-2,5 8-1,0-6-5,26 18-30,-12-15 0,24 12-1,1-9-1</inkml:trace>
  <inkml:trace contextRef="#ctx0" brushRef="#br2" timeOffset="141928.8">12369 10539 71,'0'0'38,"0"0"-1,0 0 1,-9-11-30,9 11-1,-12 11-1,8 0-2,-3 3 0,2 4-2,0 8 0,1 6 0,-3 6-1,0 7 0,-1 4-1,-3 0-1,2 1-2,-2-5-4,11 3-25,-7-16-8,9-4 0,0-15-1</inkml:trace>
  <inkml:trace contextRef="#ctx0" brushRef="#br2" timeOffset="142131.6">12199 10848 76,'-40'0'39,"10"8"1,3-5-1,17 9-21,10-12-13,23 1-1,17-10-2,14-4-2,13-3-3,4-14-11,16 9-24,-4-12-2,8 5 0,-10-8-1</inkml:trace>
  <inkml:trace contextRef="#ctx0" brushRef="#br2" timeOffset="142568.4">13005 10391 96,'-16'-3'41,"16"3"-1,-15-10-1,15 10-36,24-19 0,11 6-2,5-2 2,9 2-2,2 2 1,0 5-1,-6 5-1,-8 9 1,-15 9-2,-17 11 2,-18 11-1,-16 7 0,-11 6-1,-9 4 1,-4 0 0,-1-2 0,7-6 0,8-8 0,12-9 0,18-10 0,17-11 0,21-9 0,15-9 0,13-6-1,12-1-2,6-7-3,16 10-31,-16-10-3,3 13 0,-19-3-2</inkml:trace>
  <inkml:trace contextRef="#ctx0" brushRef="#br2" timeOffset="143098.8">12951 11074 82,'0'0'41,"21"-10"-2,6-10 2,22-2-36,-2-2-2,8 1 0,-1 1-1,-2 7 0,-8 5-1,-11 8 1,-10 9-3,-15 8 0,-12 5 0,-14 6 0,-10 4 1,-10 4-1,-4-2 1,2-1-1,3-6 1,10-5 1,17-7-1,10-13 0,24 4 1,12-11-1,10-2 0,5 0 0,0 1 0,-3 4 1,-16 9-1,-11 9 1,-20 8 0,-17 9 0,-14 3 0,-11 8 1,-5-2-1,-3-3-1,8-3-1,7-12-2,20 1-11,14-23-26,9-11 0,17-16-1,21-6-2</inkml:trace>
  <inkml:trace contextRef="#ctx0" brushRef="#br2" timeOffset="143457.6">14260 10625 97,'24'-3'39,"-10"-7"0,11 5-1,1-6-39,6-1-2,9 4-6,-12-5-28,11 8-1,-11-2 0,0 12-2</inkml:trace>
  <inkml:trace contextRef="#ctx0" brushRef="#br2" timeOffset="143598">14345 10826 96,'-31'31'40,"4"-15"0,23-3 0,4-13-36,36-18-4,19 0-4,6-15-32,22 3-3,2-11 0,14 5-2</inkml:trace>
  <inkml:trace contextRef="#ctx0" brushRef="#br2" timeOffset="144066">15463 10288 89,'27'-13'38,"2"-7"1,6 6 2,-5-2-39,2 2 0,-4 10-1,-7 6 0,-10 11-2,-13 7 1,-11 9 0,-4 7 1,-6 3-1,-4 4 1,0-1 0,4 1 0,4-8 1,11-3 0,12-11 0,16-7-1,17-11-1,14-10-1,13-2-3,3-19-12,15 11-23,-7-10 0,3 9-2,-13-5 1</inkml:trace>
  <inkml:trace contextRef="#ctx0" brushRef="#br2" timeOffset="144674.4">15248 10970 85,'0'0'40,"13"0"0,18-4 0,6-5-36,22-8-1,15-7-1,12-1 0,8 0-2,1-1-3,0 6-4,-14-4-27,-1 15-5,-22-2 1,-13 13-2</inkml:trace>
  <inkml:trace contextRef="#ctx0" brushRef="#br2" timeOffset="145142.4">15513 11075 72,'0'0'39,"0"0"-3,5-12 3,17 4-36,-4-2-1,8 2 1,2 0-1,3 2-1,0 1 0,0 4 1,-3 1-1,-6 6 0,-9 3 0,-8 4 0,-12 3 1,-8 4 0,-6-2-1,-1 2 1,2-3-1,5-1 0,15-16 0,3 16-1,19-15 1,10-2-1,8-2 0,3 2 1,-1-1-1,-3 4 1,-9 3 0,-11 6 0,-13 5-1,-12 5 1,-10 1 0,-5-1-1,-1 0-1,0-6-1,7-4-3,4-22-12,22 2-23,5-19 1,22-3-3,4-18 1</inkml:trace>
  <inkml:trace contextRef="#ctx0" brushRef="#br2" timeOffset="145345.2">16495 10501 93,'-15'17'38,"-11"0"1,7 17-2,-10 1-35,13 8 0,3 4-1,4 3 0,1 2-1,1-6-3,8 3-5,-10-15-23,13 3-8,-6-15 0,7-4-1</inkml:trace>
  <inkml:trace contextRef="#ctx0" brushRef="#br2" timeOffset="145501.2">16332 10802 102,'-14'-15'40,"-6"-4"1,20 19 0,-23-17-36,23 17-3,21-16-1,8 4-4,17 11-16,-3-15-19,20 4-3,-1-7 1,15 7-2</inkml:trace>
  <inkml:trace contextRef="#ctx0" brushRef="#br2" timeOffset="145922.4">17051 10258 91,'7'-10'38,"14"-5"0,17 4 1,-3-9-35,13 5 0,-5-1 0,-2 7-1,-9 4-1,-10 8-1,-17 8 0,-14 11-1,-13 7 0,-7 6 1,-9 8-2,-2 3 2,2 1-1,7 2 0,10-7 0,16-6 2,21-7-2,15-11-1,20-5-1,9-15-6,19 5-30,-7-14-1,6 5 0,-10-7-2</inkml:trace>
  <inkml:trace contextRef="#ctx0" brushRef="#br2" timeOffset="146140.8">16962 10866 98,'44'-9'39,"14"-15"0,20 3-3,9-8-37,5-7-7,7 11-29,-12-3 0,-7 13-1,-24 3-1</inkml:trace>
  <inkml:trace contextRef="#ctx0" brushRef="#br2" timeOffset="146624.4">17229 11073 77,'0'0'38,"0"0"-1,23-17-1,-3 4-33,11 0-3,4 1 2,-2 3-2,-5 1 1,-4 5 3,-4 1-1,-5 5-1,-15-3-1,7 19 1,-16-3-1,-6 6 2,-9 5-3,0-1 0,-2 1-1,3-2 2,6-4 0,9-6-1,8-15 1,22 8 0,8-14-1,10-2 1,4-1-1,-2 1 0,-2 3 1,-9 8-1,-11 7 1,-13 9 0,-17 6 0,-10 5 1,-12 3-1,-2 3 0,-6-1-1,2-5 0,6-4-4,3-15-6,19 2-30,10-13 1,-1-10-1,12-12-2</inkml:trace>
  <inkml:trace contextRef="#ctx0" brushRef="#br2" timeOffset="147451.2">18400 10557 91,'0'0'37,"7"-11"-1,22 1 0,7-5-35,13-2-6,16 9-16,-3-6-14,0 8-1,-11 4 0,-10 10-1</inkml:trace>
  <inkml:trace contextRef="#ctx0" brushRef="#br2" timeOffset="147607.2">18305 10859 100,'-21'14'38,"21"-14"1,38 0-2,31-23-36,20 0-5,8-12-31,24 2-2,-3-7-1,0 3 0</inkml:trace>
  <inkml:trace contextRef="#ctx0" brushRef="#br2" timeOffset="148168.8">19918 10037 77,'20'-35'36,"-4"11"-1,-10 1 1,-6 23-28,-13-13-1,1 25-1,-17 3 1,0 14-2,-7 3 0,3 6-1,4 0-1,9 4 0,10-8 0,18-3-1,19-10-1,17-10 0,22-10-2,12-11-2,13-1-2,0-24-12,11 12-19,-13-16-4,-2 8 2,-19-9-2</inkml:trace>
  <inkml:trace contextRef="#ctx0" brushRef="#br2" timeOffset="148324.8">20263 9929 113,'-56'46'38,"4"3"1,15 16-2,5-1-37,15 5 0,12 0-3,8-9-5,13 5-29,-1-12-1,13-3-1,-3-15 0</inkml:trace>
  <inkml:trace contextRef="#ctx0" brushRef="#br2" timeOffset="148558.8">19635 10737 81,'15'6'42,"18"-17"-3,31 0 2,12-16-13,19 2-28,11-2 0,4 0-2,0 9-4,-20-3-30,1 16-3,-23-2 0,-11 15-1</inkml:trace>
  <inkml:trace contextRef="#ctx0" brushRef="#br2" timeOffset="149276.4">21014 10670 102,'0'0'39,"0"0"0,12 5-2,-12-5-34,15-7-7,10 6-6,-7-10-20,18 10-7,-6-6 0,7 9-1</inkml:trace>
  <inkml:trace contextRef="#ctx0" brushRef="#br2" timeOffset="149448">20926 10886 108,'-23'17'37,"13"-11"1,24-3-5,20-9-34,15-10-8,19 4-25,3-11-3,11 4 1,-5-7-3</inkml:trace>
  <inkml:trace contextRef="#ctx0" brushRef="#br2" timeOffset="150306">21946 10178 91,'0'0'39,"-5"-14"-3,5 14 3,-6 17-31,7 10-3,-6 6-2,0 13 1,-5 8-2,-1 9 0,-4 4-2,0-1 1,2-3-2,1-7 0,7-5-3,0-18-10,18 1-23,0-16-2,17-4 1,0-13-1</inkml:trace>
  <inkml:trace contextRef="#ctx0" brushRef="#br2" timeOffset="150508.8">22172 10634 108,'0'0'41,"-24"7"0,24-7-2,-17 6-32,17-6-6,0 0-1,0 0-3,0 0-9,0 0-27,17 3-1,-17-3 1,14 5-2</inkml:trace>
  <inkml:trace contextRef="#ctx0" brushRef="#br2" timeOffset="153831.6">19950 11094 92,'0'0'37,"-14"2"1,24-2-1,3-8-35,15 2-2,9 2 0,7 1 0,1 3 0,-2 2 0,-5 3 0,-8 3 0,-9 2 0,-10 5 0,-16 2 0,-10 3 1,-7 0 0,-2 0 0,-1 0-1,6-3 1,10-3-1,15-1 1,16-4-1,11-1 0,7-1 0,3 2 1,-2 3 0,-4 4 0,-12 5 0,-16 6 1,-17 5-1,-13 2 0,-13 1 0,-5-1-1,1-3-1,2-6-3,17-1-8,5-19-26,25-4 0,9-17-1,23-6-1</inkml:trace>
  <inkml:trace contextRef="#ctx0" brushRef="#br2" timeOffset="154798.8">22523 10360 85,'-12'-4'37,"12"4"-1,2-13-3,18 8-27,3-7 0,17 4-3,-1-2 0,6 3-2,-2 2 0,-4 4 1,-9 7-1,-11 4 1,-17 7-2,-16 4 3,-13 5-3,-10 2 3,-6 2-3,1 0 3,3-3-4,8 2 2,14-5-1,17-3 1,17-1-1,16-4 0,10-1 0,4 1 0,0 1 1,-5 2-1,-10 3 1,-13 3 0,-16 3 0,-18 2 0,-13 1-1,-8-2 1,-3-4-1,0-4-2,9-4-5,1-17-20,29 0-11,11-14 0,25-6-1,11-14-1</inkml:trace>
  <inkml:trace contextRef="#ctx0" brushRef="#br2" timeOffset="155235.6">23070 10324 97,'-19'0'37,"19"0"2,14-3-1,16-1-35,15 1 0,8 0-1,-1 1 1,-2 3 1,-6 3-2,-9 3 1,-16 2-3,-15 5 3,-17 2-3,-10 2 3,-8 2-3,-4 1 0,3-2 0,5 1 0,10-4 0,12 0 0,16-3-1,12 0 1,9-1 0,4 2 0,-2 3 1,-7 3 0,-9 3 0,-12 4 0,-18 3 0,-12 1 1,-13 0-1,-7 0 0,-2-3-1,0-6-1,8-2-3,2-12-5,27 6-15,-4-18-15,29-1-1,4-15 0,16 2-1</inkml:trace>
  <inkml:trace contextRef="#ctx0" brushRef="#br2" timeOffset="155984.4">23210 9979 116,'-26'-10'41,"5"9"0,-5-7-3,12 4-39,7 17-20,7-13-16,4 10-3,13-10-1,16 5-1</inkml:trace>
  <inkml:trace contextRef="#ctx0" brushRef="#br2" timeOffset="158402.4">5267 12704 61,'8'-18'37,"2"7"0,-11-1 0,1 12-32,0 0-1,-11 18 0,-2 5-1,-2 14 0,-6 8-1,-2 12 0,-5 6-1,-3 9 1,-3 2-1,3 3 0,-1-5 1,4-4-1,5-10 0,9-7 1,11-14-1,14-14 0,13-13 0,15-10-1,15-10-2,9-8 0,12 0-2,-2-12-6,17 9-29,-16-11 1,6 9-2,-13-6 2</inkml:trace>
  <inkml:trace contextRef="#ctx0" brushRef="#br2" timeOffset="158683.2">6060 12649 73,'-20'36'39,"0"18"-2,-13 3 1,0 14-35,0 8-2,2 4 0,1 0 0,3-2-2,9-4-3,3-18-7,18-5-26,3-20-1,14-13 0,1-20 0</inkml:trace>
  <inkml:trace contextRef="#ctx0" brushRef="#br2" timeOffset="158870.4">5962 13126 77,'-12'-9'40,"-4"-4"0,16 13 0,-8-13-35,24 6-3,10-3-1,9-1-2,9-2-2,4-10-5,17 5-29,-9-16-1,9 3-1,-10-14 0</inkml:trace>
  <inkml:trace contextRef="#ctx0" brushRef="#br2" timeOffset="159042">6533 12550 67,'-18'-22'39,"1"19"-3,-12 8 3,5 24-30,-6 10-6,2 20 0,-1 14-1,5 11-1,5 3-2,5 2 0,11-1-4,5-19-3,25-7-31,0-22 2,17-12-2,2-27 1</inkml:trace>
  <inkml:trace contextRef="#ctx0" brushRef="#br2" timeOffset="159369.6">6910 12642 73,'-26'13'40,"-12"9"-1,3 20 2,-9 2-34,10 6-3,8-3-1,12-2 1,10-8-2,17-7 0,10-11-1,12-5 0,3-5-1,1-3 1,-4 0-1,-3 3 0,-11 4 0,-12 8 1,-14 9-2,-9 4 1,-6 5-1,-6 2 0,4-1-2,-2-5-2,16 0-8,-4-28-16,29-2-11,3-22 1,18-6-2,3-19 2</inkml:trace>
  <inkml:trace contextRef="#ctx0" brushRef="#br2" timeOffset="159525.6">7300 12820 78,'0'0'40,"21"-12"-1,-10-4 0,17 0-37,1-2-2,5 0-2,11 11-14,-9-9-22,3 14 0,-16-3-1,-3 15 0</inkml:trace>
  <inkml:trace contextRef="#ctx0" brushRef="#br2" timeOffset="159697.2">7254 13122 90,'-26'25'41,"19"-3"1,7-22-3,22-7-38,13-10-1,15-11-3,19 4-4,0-26-19,26 18-13,1-11-2,15 10 0,0-4 1</inkml:trace>
  <inkml:trace contextRef="#ctx0" brushRef="#br2" timeOffset="160446">8557 12628 63,'-6'-22'38,"-8"1"0,4 15 0,-11 6-31,6 10-3,-3 7 0,3 15-1,-1 9 0,3 13-1,1 6 0,2 7 0,2 1 0,6 0 0,0-5-2,4-8 1,3-10-1,3-13 0,1-15 1,3-13 0,1-16-1,-1-11 0,0-13 1,-4-10 0,-4-13 0,-1-10-1,-3-7 0,1-1 0,0 0 0,2 4 1,4 6-1,5 10 1,7 11-1,6 15 1,5 10-1,4 12 2,3 9-2,1 8 0,0 3 0,-1 6 0,-4 4 0,-8 2-1,-9 3 1,-7 4-1,-13 1 1,-11 3-1,-10 2 1,-10-1-1,-5 1 2,0 1 0,-2-4-1,7-3 1,9-2 0,8-4 0,15-3 0,12-2 0,12-3-1,9-1 1,6 0-1,7-1-1,4-1 0,3-5-2,8 3-5,-10-23-13,20 10-13,-11-22-7,6 0 0,-7-20 1</inkml:trace>
  <inkml:trace contextRef="#ctx0" brushRef="#br2" timeOffset="160633.2">9356 12402 79,'-16'16'41,"-12"8"-1,7 25 1,-9 9-32,6 8-8,1 8 1,4 3-2,8-2 0,5-7-3,8-6 0,4-17-4,17-3-25,-9-23-7,10-10 0,-5-21-1</inkml:trace>
  <inkml:trace contextRef="#ctx0" brushRef="#br2" timeOffset="160836">9269 12735 86,'-19'-12'40,"19"12"0,-21 8 2,29 2-37,-8-10-1,26 13-3,5-12 0,8-8-2,12-3-2,6-15-4,23 7-15,-12-24-18,13 2 0,-10-12-1,1 1 2</inkml:trace>
  <inkml:trace contextRef="#ctx0" brushRef="#br2" timeOffset="161007.6">9896 12175 87,'-48'37'39,"3"29"2,-10 7-1,6 22-35,0 9-2,10 5 0,9-3-3,10-6-1,19-7-6,4-32-19,31-6-14,7-28 0,17-18-2,2-27 2</inkml:trace>
  <inkml:trace contextRef="#ctx0" brushRef="#br2" timeOffset="161382">10355 12299 87,'-14'11'41,"-13"-2"-1,2 12 2,-18 3-39,7 6 0,-1 1-2,6 5 1,4 1-1,9 0-1,9-4 1,13-2-1,10-6 0,6-7 0,9-3 0,3-2 1,1-5-1,0 0 1,-4 0-1,-7 3 1,-8 4 0,-6 7 0,-11 4 1,-6 4-1,-5 3 0,-4 1-1,-1 0-1,-1-7-4,14 8-13,-13-28-10,21 7-14,-2-14 1,12-8-2,-3-10 1</inkml:trace>
  <inkml:trace contextRef="#ctx0" brushRef="#br2" timeOffset="161928">11864 12609 68,'-6'-25'40,"-3"14"-2,-13 2 1,1 14-31,-9-1-5,2 7 0,-3 2 0,2 5-1,4 1 0,8 3 0,5-1 0,9-1-1,9 0 0,8-2 0,9-1 0,6-1 0,3 0 0,0 2 0,-2 2-1,-6 3 1,-6 3-1,-10 4 0,-8 2 1,-7-1-1,-4-4-1,1-6-1,6-6-2,4-15-5,36-18-28,-1-16-3,24-4 1,3-17-2</inkml:trace>
  <inkml:trace contextRef="#ctx0" brushRef="#br2" timeOffset="162224.4">12361 12609 90,'-42'28'40,"4"14"1,-7-5-1,15 8-36,12-4-1,17 0 0,13-9-1,19-8 0,13-12-1,13-11 1,4-12-1,4-9-1,-6-10 1,-7-7-1,-15-2 1,-18-2-2,-18 3 0,-18 4 0,-18 6-1,-12 5-1,-7 11 0,-6 7-1,8 13-4,0-6-11,29 19-15,4-9-6,28 7-1,10-10 2</inkml:trace>
  <inkml:trace contextRef="#ctx0" brushRef="#br2" timeOffset="162708">14019 12328 88,'-42'22'38,"1"13"1,-5-11-5,9 6-33,10-2 0,14-4 0,14-7 0,17-4 0,15-7-1,11-2 2,8-1-1,1 1 0,-2 2 1,-7 5-1,-17 7 0,-16 6 0,-17 6 0,-14 2-1,-10 3 0,-6-2 0,0-2-2,2-6-1,16-5-4,6-23-16,29 3-16,12-20 1,25 0-2,7-14 1</inkml:trace>
  <inkml:trace contextRef="#ctx0" brushRef="#br2" timeOffset="163035.6">14569 12427 88,'-28'17'41,"-15"-2"0,6 12-1,-3 1-36,10 4-1,6 2-1,12 1 0,9 0 0,15-4-1,15-7 1,13-5-1,8-9-1,3-7 1,2-8-1,-4-9 0,-7-6 0,-8-4 0,-12-5-1,-13-1 2,-11 0-2,-10-1 0,-7 1 0,-6 2-1,1 3 0,1 2-1,7 7-1,4-9-8,26 17-14,-1-14-15,23 6 3,4-13-3,19 0 2</inkml:trace>
  <inkml:trace contextRef="#ctx0" brushRef="#br2" timeOffset="163238.4">15305 11837 95,'-27'25'41,"1"23"0,-12 2-2,2 16-37,3 8-1,3 8 1,4 3-2,4-1-2,13-3-2,4-20-8,26 3-20,-4-26-8,18-7 0,0-21-1</inkml:trace>
  <inkml:trace contextRef="#ctx0" brushRef="#br2" timeOffset="163566">15515 12354 89,'0'0'40,"-11"-3"-1,2 21 3,-12 5-36,3 7-2,-1 1-1,2 5-2,2-2 1,5 0-1,3-7-1,6-4 0,4-9 0,9-11-1,6-10 1,7-10 2,5-7-2,2-6 1,2-4-1,-1-3 1,-1 1-1,-6 5 0,-4 8 0,-8 9-1,-14 14 1,0 0 0,5 31-2,-12-3-1,1 10-2,-3-7-7,16 16-12,-14-17-15,17 1-1,-2-18-2,14-6 2</inkml:trace>
  <inkml:trace contextRef="#ctx0" brushRef="#br2" timeOffset="163722">15584 11895 86,'-58'34'34,"7"22"-29,6 5-5,10 6-36,15-14-5</inkml:trace>
  <inkml:trace contextRef="#ctx0" brushRef="#br2" timeOffset="164564.4">16715 12192 82,'-35'-10'39,"-5"17"0,-13 0 0,3 9-35,-6 13-2,7 11 2,5 6-2,9 8 2,13 2-2,16 0 0,17-4-1,17-2 1,15-10-1,11-7-1,8-12 1,5-14-2,1-11 1,-5-15 1,-5-13-1,-11-11 0,-10-10 1,-11-8-1,-11-7 0,-10-4 0,-10 1 0,-5 5 0,-9 11 0,-4 12-1,-3 14 1,-3 18-1,1 17 1,5 13 0,8 12 0,8 6 0,11-1-1,17-4 1,15-6 0,16-13 0,14-11 0,11-14 0,4-9 0,0-9 1,-7-7 0,-10-3 0,-15-1 0,-14-1 0,-16 6 0,-16 5 1,-13 9-1,-9 10 0,-10 12 1,-3 15-1,-2 12 0,1 17 0,1 11 0,7 11 0,6 6-2,4 4 2,13-1-4,4-10-1,16-3-4,-3-24-10,28 2-9,-12-26-15,20-7 1,-3-26-1,14-5 3</inkml:trace>
  <inkml:trace contextRef="#ctx0" brushRef="#br2" timeOffset="164814">17661 12073 91,'-56'12'39,"-2"25"2,-17 0-1,8 9-30,-2-1-6,13 1 1,10-7-3,23-5 1,22-10-1,21-7 1,19-6-2,16-7 0,6-3-2,6-4 0,5-1-2,-6-4-4,5 11-12,-23-16-7,14 18-15,-21-9-1,10 12 0,-10-6 2</inkml:trace>
  <inkml:trace contextRef="#ctx0" brushRef="#br2" timeOffset="164923.2">18038 12603 93,'-20'16'39,"3"3"-1,-9-6-7,-2-8-49,9 7-13,-17-10-8,3 7-1,-16-6 0</inkml:trace>
  <inkml:trace contextRef="#ctx0" brushRef="#br2" timeOffset="165079.2">16873 12935 98,'-3'-14'41,"26"-2"-1,8-14-8,0-13-52,35 14-9,-11-10-11,4 14-1,-15 1-1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25:09.221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7612 11210 56,'0'0'37,"17"3"-3,-16 9 1,8 12-30,-13 6 0,4 16-1,-6 7 0,2 11 0,-1 0-3,0 4 3,-1-7-3,4-7 1,1-12-1,4-13 1,2-19 0,-5-10-1,20-24 1,-7-9-1,1-15 1,1-5 1,-1-9-1,-1-1 0,-1 0 0,-3 6-2,0 9 1,-2 9-1,1 10 1,2 11-1,2 7 0,4 9 0,8 4 0,5 3 0,7 0-1,5-3-1,10 1-3,2-13-10,19 12-15,-10-15-8,5 3-2,-9-7 1</inkml:trace>
  <inkml:trace contextRef="#ctx0" brushRef="#br0" timeOffset="390">8253 11398 65,'12'7'37,"12"0"-1,4-10 0,14 2-32,4-9 1,9 2-1,-1-11 1,0 3-2,-7-6 0,-7-1-1,-10-2 1,-8 2-1,-15-2-1,-9 5 0,-13 2 0,-8 7 0,-10 7 0,-5 11-1,-6 12 1,-1 11-1,2 10 1,6 6 0,8 4 0,14-1 0,15-4-1,16-9-1,22-11-1,13-20-5,35-1-17,-5-31-9,28-2-6,0-18-1,14-5 0</inkml:trace>
  <inkml:trace contextRef="#ctx0" brushRef="#br0" timeOffset="639.6">9782 10531 83,'-39'-24'39,"-14"8"0,-1 22 0,-10 8-34,6 25 0,-5 15-1,4 19 0,0 10-1,6 13-3,6 5 1,14 3-1,10-4-1,12-6-1,15-11-1,7-16-4,19-5-11,-7-30-16,20-6-5,-9-24-2,3-10 2</inkml:trace>
  <inkml:trace contextRef="#ctx0" brushRef="#br0" timeOffset="811.2">9129 11139 85,'-15'-2'39,"15"2"0,0 0 0,31-11-35,9 2-3,14-2-2,10-6-6,20 6-21,-6-11-11,9 5 1,-6-6 0</inkml:trace>
  <inkml:trace contextRef="#ctx0" brushRef="#br0" timeOffset="982.8">9950 10935 94,'-19'6'38,"6"2"1,-3-6-3,16-2-38,0 0-21,0 0-16,4 15 1,-4-15-2,21 22 0</inkml:trace>
  <inkml:trace contextRef="#ctx0" brushRef="#br0" timeOffset="1123.2">9950 11235 94,'-7'20'40,"-5"-13"2,12-7-3,0 0-37,0 0-7,11-5-19,-10-11-7,13 9-9,-8-6-2,6 5 0</inkml:trace>
  <inkml:trace contextRef="#ctx0" brushRef="#br0" timeOffset="13228.8">11033 10738 59,'0'0'35,"12"-5"-1,-12 5 0,-13 25-32,9 4 1,-3 7 0,1 15-1,-4 7 1,3 9-3,-3 1 1,5 1-1,2-2-3,-1-15-7,14-2-18,-3-16-6,7-16-2,2-16 1</inkml:trace>
  <inkml:trace contextRef="#ctx0" brushRef="#br0" timeOffset="13431.6">11035 10818 87,'0'0'37,"-2"-12"1,23-11-6,20 7-28,16-6-2,11-2-1,8 3-5,-5-9-23,6 12-11,-16 3 1,-14 12-1</inkml:trace>
  <inkml:trace contextRef="#ctx0" brushRef="#br0" timeOffset="13634.4">11076 11022 77,'-5'17'37,"5"-17"-2,32 10 1,5-16-36,14-7-2,16 4-6,-3-13-15,14 7-11,-5-3-1,0 7 0,-10-2 1</inkml:trace>
  <inkml:trace contextRef="#ctx0" brushRef="#br0" timeOffset="14258.4">11810 10934 50,'0'0'36,"-18"12"-1,3-7 1,1 14-20,-14-8-6,8 16-3,-13-3 0,5 11-4,-4-1 1,8 7-2,2-4 0,10 0-2,9-9 1,16-5 0,12-11 0,11-10-1,9-10 0,6-10-1,3-8 1,-3-6-1,-4-4 0,-10-3 0,-11 0 1,-9 2 2,-12 4-2,-9 6 2,-10 5-2,-4 8 3,-2 7-2,-1 7 1,3 5-2,7 5 0,7 2 0,11-1 0,9-1 0,13-2 0,10-6 1,5 0-1,4-3 0,0 0 1,-5 2-1,-5 3-1,-10 5 2,-9 5-2,-12 8 0,-8 3 0,-8 5 1,-4 2-1,-2 1 1,0-1 0,1-6 0,4-3 0,4-10 0,6-13 0,0 0 0,15-13 0,-1-7 0,1-8 0,1-5 1,2-6-2,0-2 2,-1 1 1,0 3-2,0 2 2,-1 4-1,4 6 1,1 3-2,1 4 2,2 8-3,2 0-3,7 11-8,-1-8-26,5 8-1,-8-6-1,5 8-1</inkml:trace>
  <inkml:trace contextRef="#ctx0" brushRef="#br0" timeOffset="14742">12786 10921 101,'-15'27'38,"-9"-4"1,4 15-8,-5-11-27,5 6-2,-1-3 0,3 0-2,4-5 1,4-3-1,6-7 0,4-15 0,11 8-1,7-19 1,5-8 0,6-7-1,2-6 2,2-5 0,-2-1 0,-2 2 1,-6 5-1,-3 8 1,-9 8-1,-11 15 1,0 0-2,4 16-1,-9 3 1,3 2-1,2 1 0,6-1 0,5-6 1,9-7-1,6-10 2,7-5 1,2-8 0,4-4 1,-3 0-1,-2-2 1,-7 2-1,-5 6 0,-5 6-1,-6 9 0,-6 11-2,-10 9-1,-3 8 0,-4 5-3,3 10-2,-6-8-25,13 13-10,-4-16 0,14 3 0</inkml:trace>
  <inkml:trace contextRef="#ctx0" brushRef="#br0" timeOffset="15288">14710 10266 78,'-17'-8'40,"-6"21"-1,-15 4-4,-4 33-27,-17 13-2,-3 23-1,-8 8-2,1 11 1,6-1-2,10-4-1,15-10 0,19-16-1,22-21 0,25-21-1,19-20 0,11-17-1,11-14 2,-1-12 1,-6-7-1,-9-5 1,-19-1-2,-21 1 0,-18 9 0,-18 4 0,-16 9-1,-12 5-2,-2 11-4,-12-3-30,17 11 0,3-8 0,20 5-1</inkml:trace>
  <inkml:trace contextRef="#ctx0" brushRef="#br0" timeOffset="16036.8">15452 10443 78,'-3'-31'38,"-4"3"-1,7 28-3,-17 4-30,10 22 0,-5 12 0,3 17 0,-6 10-1,2 9 0,0 4-2,1 2 0,1-8 0,3-7-2,3-10 2,1-12-2,4-12 1,6-10-2,-6-21 2,14-2 0,-4-18 1,1-8 1,-2-12-1,0-8 1,-2-12-1,-3-10 1,-1-2-1,-3 0 1,0 4-2,0 7 0,2 8 0,4 10-1,6 12 1,5 12 0,9 11 0,5 8 0,3 5 0,1 6 1,-2 5-1,-5 7 1,-10 8-1,-12 6 1,-18 8-1,-14 5 0,-14 3 0,-6-1 0,-1-3-3,-1-11-2,16-2-6,3-23-27,29-13 0,16-17 0,28-9-2</inkml:trace>
  <inkml:trace contextRef="#ctx0" brushRef="#br0" timeOffset="16442.4">16016 10285 88,'-16'8'40,"-18"2"-4,6 16 5,-17 0-35,13 15-2,-5 4-1,4 15 0,-1 3-1,6 10 0,-1 2 0,3 1 0,4-3-2,4-4 0,4-10 0,7-10-1,4-14 0,8-12 0,9-15 0,9-13-1,6-10 4,6-10 0,3-8-1,1-2 1,0-2 0,-3 2 0,-6 6-1,-7 10 2,-7 9-3,-6 13 0,-4 9 0,-3 9-1,-2 7-1,0 0-3,7 4 1,2-7-3,14 3-2,-2-20-11,15 4-21,-3-17 0,13-1 3,-9-13 0</inkml:trace>
  <inkml:trace contextRef="#ctx0" brushRef="#br0" timeOffset="16957.2">16317 10784 92,'-10'-3'36,"-11"3"0,8 15 2,-8 2-33,7 8 0,0 4-2,6 5 0,2-3-1,8 0-2,5-8 1,8-6-2,7-10 2,5-7 1,6-10-1,3-7 0,0-8 1,1-3 1,-4-5-2,-3 0 2,-4 1-3,-4 2 0,-6 3 1,-4 6-1,-3 6 0,-9 15 0,0 0 0,2 19-1,-11 12 1,-5 14 0,-8 14-1,-7 11-1,-7 14 1,-4 8-1,-4 6 1,0-2-1,3-4 1,3-10 1,8-10 1,8-16 0,8-14 0,8-19 1,6-23-2,0 0 0,15-34 0,-3-4-2,2-12 2,1-10-1,1-12 0,2-4-1,4 1 2,0 2-1,3 7 0,4 2 1,5 12-3,2 4-2,14 22-17,-9-6-15,12 14 0,-3-4-1,11 9 1</inkml:trace>
  <inkml:trace contextRef="#ctx0" brushRef="#br0" timeOffset="17300.4">17033 10769 92,'-12'3'37,"-16"-5"0,4 12 1,-13-5-32,4 10-1,-3 2-1,5 4 0,4 0-2,7 3 0,7-2 0,12 0-2,10-4 1,9-2-1,5-6 0,6-1-1,1-1 1,0-2-2,-3-1 3,-8-2-2,-5 4 0,-14-7 0,6 20 0,-13-6 1,-6 2-1,-3 2 1,0 2-1,-1-1 0,3 1-1,2-5-1,10-1-2,2-14-3,20 9-15,-5-21-16,16 2 1,-3-13-1,11 0 4</inkml:trace>
  <inkml:trace contextRef="#ctx0" brushRef="#br0" timeOffset="17487.6">17262 10841 87,'16'-28'36,"0"19"4,-16 9-1,-3 13-29,-18 10-4,2 13-2,-8 5-2,2 7-1,-2 1-1,5-1-1,5-4 1,7-7-4,9-8 1,7-15-3,15-4-5,-6-24-21,20-1-6,-8-18-1,12-3 2</inkml:trace>
  <inkml:trace contextRef="#ctx0" brushRef="#br0" timeOffset="17612.4">17373 10736 74,'-1'-49'39,"-9"4"-5,4 20-4,-7 2-18,13 23-11,0 0-33,0 0 0,22 29-3,-1-14-1</inkml:trace>
  <inkml:trace contextRef="#ctx0" brushRef="#br0" timeOffset="17846.4">17841 10704 87,'-15'-5'38,"-3"12"1,-17-3 0,2 16-29,-16 2-4,4 10 1,-4 4-3,7 5 0,5 0-3,13-2-1,12-4-1,18-9-3,20-6-1,11-17-7,26 1-25,-4-18-3,16 1 3,-7-14-2</inkml:trace>
  <inkml:trace contextRef="#ctx0" brushRef="#br0" timeOffset="18127.2">18158 10704 88,'-29'-5'39,"4"18"0,-13-1 2,6 12-22,-5-3-15,8 3 0,3-3-2,13 0 1,10-5-1,13-2-1,11-5 0,7-2 0,2-2-1,3-2 1,-3 2 0,-4 2 0,-5 2-1,-9 6 0,-11 5-1,-9 4-1,-11 3 1,-6 1-2,-4 2 1,-4-5-4,6 2-2,-6-17-31,20 4-2,-2-17 1,15 3-3</inkml:trace>
  <inkml:trace contextRef="#ctx0" brushRef="#br0" timeOffset="19078.8">18882 10610 74,'-8'-18'37,"8"18"-2,-12-11 1,14 23-27,-10 2-2,6 16-1,-7 5-1,2 14-1,-7 6 0,0 9-4,-2-2 1,-1 0-1,0-7 0,3-7-1,1-11 0,5-11-1,3-14 1,5-12 1,0-13 2,3-12-2,2-9 1,-1-8 2,2-11-2,0-11 1,3-9-1,4-6 1,3-2-2,3 3 2,5 2-1,4 5-2,4 11 3,4 16-2,2 17 1,1 18-1,-2 12 0,-4 14 0,-4 11-1,-5 8 1,-7 9-1,-10 1 1,-10 5-1,-9 1 2,-10-3-1,-9 0 1,-4-3-1,-6-5 0,0-5 0,3-6 1,6-8-2,6-5 2,11-4-1,9-3 0,6-10 0,19 14 0,0-5 1,4 4-1,2 2 1,5 3-3,2 2 1,-1 1-2,1-1 1,1-3-4,5 1-5,-6-16-28,15 4 0,-10-17 0,10 0 1</inkml:trace>
  <inkml:trace contextRef="#ctx0" brushRef="#br0" timeOffset="19437.6">19376 10876 101,'-18'12'39,"0"-6"0,18 4-1,0-10-33,27 1-2,8-6 0,9-2-1,2-4 0,2-1-1,-5-2 0,-5 0 0,-10-1-1,-13 0 1,-12 0-1,-11 2 0,-11 1 1,-8 1-1,-10 5 0,-6 4 0,-5 8 1,0 4-1,-1 8 1,4 5 0,9 4-1,8 6 1,15-2-1,13 1 0,17-3 0,14-6-4,15-4 1,9-7-3,11-3 0,1-16-7,13 6-21,-15-15-5,4 3 2,-17-10 1</inkml:trace>
  <inkml:trace contextRef="#ctx0" brushRef="#br0" timeOffset="19765.2">19974 10818 97,'-1'-18'35,"1"18"3,0 0-2,-7 15-27,-2-1-4,5 8 0,-5 1-1,1 8-1,-3 2-1,2 0-1,0-2 1,2-1-2,2-4 1,4-6-2,3-4 1,-2-16-2,18 9 2,-2-15 0,5-8 1,3-7 0,4-5 0,0-7 1,1-4-2,-1-4 2,-3-3-2,-3-1 0,-2 2-2,-7 3-1,-2 9-2,-7-1-5,12 17-28,-15-1-1,9 17 1,-10-1-1</inkml:trace>
  <inkml:trace contextRef="#ctx0" brushRef="#br0" timeOffset="19968">20447 10731 96,'10'9'38,"-10"-9"0,-6 23 1,-8-9-31,2 11-2,-7 1-2,2 6-1,-1 3 0,3 0-4,6-3 0,3-5-3,7-1 0,3-15-8,17 1-27,-7-20-3,13 1 4,-3-15 1</inkml:trace>
  <inkml:trace contextRef="#ctx0" brushRef="#br0" timeOffset="20092.8">20531 10589 67,'-11'-28'36,"4"13"-2,7 15-5,0 0-35,0 0-25,18 12-3,14 0-2</inkml:trace>
  <inkml:trace contextRef="#ctx0" brushRef="#br0" timeOffset="20420.4">20951 10714 105,'-37'8'39,"4"8"1,-6-9-1,10 2-35,3 2-1,12 0-1,7 0 0,10-1-1,8-2 0,9 0 0,8 0-1,2 0 0,0 1 0,-1 1 0,-5 2 0,-9 3 1,-8 4-1,-9 3 0,-10 2 1,-6 0-3,-4-1 2,0-1-3,1-1 1,4-7-2,9-2-2,8-12-11,0 0-21,25-18-1,9 4 1,-1-12 0</inkml:trace>
  <inkml:trace contextRef="#ctx0" brushRef="#br0" timeOffset="20638.8">21280 10727 108,'0'0'39,"-15"13"1,-4 2-1,10 13-33,-13 3-3,2 8-1,-1 3-1,4-1-2,5-1 1,4-7-4,7-4 0,3-11-4,11-3 0,-13-15-7,38-9-10,-18-15-15,8-1 4,-7-17 1,3-3 0</inkml:trace>
  <inkml:trace contextRef="#ctx0" brushRef="#br0" timeOffset="20763.6">21327 10467 98,'-10'5'35,"5"6"-1,6 2-4,11 2-62,-2-7-1,15 1-3,1-6 0</inkml:trace>
  <inkml:trace contextRef="#ctx0" brushRef="#br0" timeOffset="21372">21672 10686 107,'-29'41'40,"-9"-8"1,7 10-1,-7-4-34,14 1-3,9-3-1,10-2-2,6-4 1,9-7-3,12-7 0,9-7-1,8-9 1,1-13 1,3-5 0,-2-8 2,-3-8-2,-7-7 1,-5-5 0,-10-5 1,-7 4-1,-5 5-1,-4 3 2,-4 9-1,2 8 1,1 11 0,1 10 0,4 11 1,2 4 0,6 5-1,0 2 0,6-3 1,-2 0-1,5-1 0,0-3 0,-3-3 1,0-1-1,-6 1 0,-4-1 0,-3 3 0,-10 2 0,-6 3-1,-5 2 1,-4 3-1,-1-2 0,1 2 0,7-6 1,0 1-2,12-9 1,1-10 0,26 4 0,-1-14 0,5-1 1,3-6-1,3 0 0,1-2 2,-3 5-2,-5 5 0,-6 5 0,-6 7 0,-4 7-2,-5 6 1,-3 8-3,-10-5-8,8 13-29,-15-8-2,7 6 1,-10-8-2</inkml:trace>
  <inkml:trace contextRef="#ctx0" brushRef="#br0" timeOffset="23072.4">10426 12038 38,'0'0'34,"0"0"2,0 0-1,2 12-24,3 14-2,-9-1-1,10 17-1,-8 1-2,5 13-1,-4 4-1,2 3-1,-4 1-1,3-3 0,-2-6 0,1-6 0,0-9-1,1-8 0,1-12 1,-1-20 0,0 0 0,0 0 0,6-30-1,-6-4 1,0-7 0,-3-9-1,2-9 1,0-7-1,1-5 0,2-3 0,5 2 1,3 5-1,5 3 0,6 9 0,6 9 0,7 11 0,4 11 1,2 10-1,-1 7 0,0 9 0,-3 4 0,-6 9 1,-9 9-1,-9 6 0,-12 5 0,-9 8 1,-10 2-1,-6 2 1,-6-3-1,1-4 0,2-6-1,6-8 1,11-8 0,11-18 0,10 9 0,12-15-1,8 0 1,4 1 0,0 2 1,-3 7-1,-9 7 1,-10 11 0,-15 8 0,-13 9 0,-12 4 0,-8 3-1,-4-2 0,-1-7-2,9-5-3,2-20-10,23-2-24,8-21-1,22-6-1,6-14 2</inkml:trace>
  <inkml:trace contextRef="#ctx0" brushRef="#br0" timeOffset="23462.4">11081 12226 75,'-10'-1'40,"-1"9"-1,-7-1 0,12 9-33,-14 3-2,5 10 0,0 2-1,3 8 1,4-1-2,5 1 0,5-5 0,6-3 0,6-9-1,9-7-1,5-14 1,8-11-1,3-11 1,8-8 0,-3-9-1,1-3 0,-6-4 1,-3-1-1,-7 5 1,-6 7-2,-8 5 1,-6 12 0,-9 17 0,0 0 0,1 17 0,-7 11 0,0 7-1,0 7 1,3 4-2,1-5 0,6 0-2,4-11-1,12-4-3,-4-22-9,20 2-23,-5-21-1,12 0 3,-7-12-1</inkml:trace>
  <inkml:trace contextRef="#ctx0" brushRef="#br0" timeOffset="23743.2">11726 12320 55,'0'0'38,"-17"11"0,6 14 2,-4-4-20,7 17-13,-1-5-2,7 3-2,2-5-1,5-4 0,4-9 0,3-8-1,1-15 1,4-8 0,-2-10 0,1-6 0,-3-8 0,0-3-1,-1-5 0,1 0 0,0 0-1,1 5-2,4 3 0,1 4-2,8 14-4,-8-2-31,19 15-2,-3-3 0,11 14 0</inkml:trace>
  <inkml:trace contextRef="#ctx0" brushRef="#br0" timeOffset="24195.6">12576 12168 60,'-1'-17'38,"-2"4"0,-12-5 0,4 10-29,-16-5-3,1 12 0,-10 5-1,0 14-1,-4 7-1,1 12 1,0 7-1,7 4 0,5 2-1,11 0 0,13-7-2,16-14-1,20-13-1,13-19-2,22-9-4,4-31-16,21 4-16,-5-21 0,6 1 0,-13-7 1</inkml:trace>
  <inkml:trace contextRef="#ctx0" brushRef="#br0" timeOffset="24554.4">12937 11785 80,'-21'36'39,"-6"5"0,6 17-1,-10 2-32,9 8-4,0 1 2,1 4 0,2-5-1,4-2 0,5-13-2,7-8 1,6-16-1,9-14 0,6-15-1,8-12 0,4-11 0,2-9 0,1-4 0,-2-2-1,-3 3 2,-6 8-2,-5 6 2,-5 12-1,-12 9 0,6 15 0,-9 5 0,-1 7 1,0 3-3,1-1 1,5-1-3,2-10-2,12 3-14,-3-23-21,15-1 2,-1-18-2,9 0 3</inkml:trace>
  <inkml:trace contextRef="#ctx0" brushRef="#br0" timeOffset="24741.6">13270 12095 77,'-11'-12'40,"3"27"-1,-10 2 1,6 21-32,-5-5-4,5 7-1,1 0-2,4-2-1,7-3-3,1-18-5,17-2-31,-4-18 0,13-7-1,-2-17 0</inkml:trace>
  <inkml:trace contextRef="#ctx0" brushRef="#br0" timeOffset="24866.4">13312 11646 83,'0'0'4,"-17"-2"-4,17 2-8,0 0-31</inkml:trace>
  <inkml:trace contextRef="#ctx0" brushRef="#br0" timeOffset="25084.8">13655 11662 86,'-23'31'40,"5"14"-1,-7 2 1,11 17-34,-9 1 0,7 8-5,2-3 1,6-4-4,8-6-1,3-16-2,23-6-33,-6-30-2,20-12 1,-2-25-3</inkml:trace>
  <inkml:trace contextRef="#ctx0" brushRef="#br0" timeOffset="25272">14104 11587 104,'-19'33'41,"-2"18"2,-15 1-8,4 18-32,0 9 1,13 1-4,4 0 0,5-7-7,15-1-28,-4-19-6,13-3 0,-4-21-2</inkml:trace>
  <inkml:trace contextRef="#ctx0" brushRef="#br0" timeOffset="25599.6">14380 12227 87,'-2'27'36,"-5"10"-2,-7 1-13,-16 5-55,8 10-3,-4-6 0,5 1-1</inkml:trace>
  <inkml:trace contextRef="#ctx0" brushRef="#br0" timeOffset="26473.2">15081 11849 53,'14'-15'35,"-6"0"1,-1 3 2,-11-1-29,4 13-1,0 0-3,-16 13 0,0 4 0,3 18-1,-6 3 0,2 12-4,-1 2 3,3 3-3,2-3 1,7-3 1,4-7-2,3-8 1,6-11-1,1-9 0,4-14 0,-1-10 0,1-11 1,-2-8-1,0-9 0,-5-7 0,0-4 0,-3-7-1,-1-2 1,1-2 0,1 3-1,2 3 1,3 8-1,2 4 1,7 10-1,1 9 3,4 11-3,1 10 2,0 7-1,-1 5 2,-1 5-1,-3 6 1,-4 4-1,-5 3-2,-7 3 2,-5 4-2,-7 0 1,-5 3-2,-6 2 2,-4-3-2,-4-5 2,1-3 0,3-7 0,6-7 0,9-9 0,10-6 0,13-10 0,10-4 0,10-2-1,5 1 1,4 2 0,-1 8 0,-5 6 0,-9 10 1,-11 9 0,-14 11 0,-13 6-1,-9 8 1,-11 1 0,-3 0 0,-5-2 0,5-8-1,6-4-2,7-15-1,15-4-4,4-23-31,24 0 1,2-20-2,19 2-2</inkml:trace>
  <inkml:trace contextRef="#ctx0" brushRef="#br0" timeOffset="26676">15574 12018 76,'-16'13'39,"1"13"0,-9-1 0,13 8-34,-9 0-2,6 4 0,1 0-2,7-3-1,7-6-3,3-13-6,19-1-29,-6-19 0,15-4-1,-3-17 0</inkml:trace>
  <inkml:trace contextRef="#ctx0" brushRef="#br0" timeOffset="27097.2">15686 11813 82,'-2'11'39,"2"-11"1,7 29-1,4-16-34,9 6 0,-2 0-1,5 4-1,-4 0 0,-2 5-1,-5 1 0,-6 3-1,-9 0 0,-5 4 0,-6-3 0,-1 0 0,-1-7-1,2-5 1,4-7-1,10-14 0,0 0-1,17-23 1,6-5 0,5-5-1,4-4 1,3-5 0,1 2 0,-3 3 0,-6 8 0,-5 6 1,-5 9-1,-7 8 0,-10 6 1,6 21-1,-10 3 0,-3 6-1,2 6 0,-2 3-2,3 2 0,2-6-3,9 3-4,-7-18-26,19 3-4,-2-18 0,9 1 0</inkml:trace>
  <inkml:trace contextRef="#ctx0" brushRef="#br0" timeOffset="27456">16241 12001 74,'1'-19'39,"-1"19"0,-6 11 0,2 8-29,-7 1-4,3 11 0,-6 3-3,2 4 0,-2-2-1,3 0 0,1-7-1,7-6 0,3-10-1,0-13 1,21-11-1,-1-13 0,6-9 0,7-8 0,3-5 0,-2-3 0,1 0 1,-1 4-2,-7 10 2,-2 7-1,-9 12 0,-16 16 0,12 3-1,-15 16 1,0 11-2,-4 5 0,3 9-2,1-3-3,13 9-11,-4-19-22,20 2 1,-4-22-1,15-3 1</inkml:trace>
  <inkml:trace contextRef="#ctx0" brushRef="#br0" timeOffset="27768">16802 11880 95,'-29'1'41,"6"14"0,-7-9-6,10 14-30,4 0-2,9 2-1,7-2 0,11-3-1,8-3-1,10-3 0,4 0 0,-1-3 0,-2-3 0,-5 2 0,-9 4 0,-9 1 0,-11 5 1,-10 1-1,-5 3 1,-3 2-1,0 0 0,0-4-2,5 1-2,4-15-8,14 7-27,-1-12-2,11-4 1,-6-11-2</inkml:trace>
  <inkml:trace contextRef="#ctx0" brushRef="#br0" timeOffset="28501.2">17811 12317 58,'0'0'36,"-19"7"-1,8-3-8,-10-15-16,21 11-1,-25-28-3,12 5-2,-4-9-1,1-6-2,-4-8-1,-2-6-1,-5-6 0,-3-5 0,-2-3-1,-3-1 2,-1 1-2,2 5 2,4 6-2,6 8 2,8 6-1,10 11 1,11 7 0,8 7-1,14 7 1,7 8-1,2 4 1,3 6-1,-2 9 1,-3 6-1,-10 8 1,-9 8 1,-16 9-1,-13 6 0,-13 9 1,-10 6 0,-10 4 1,-1 1-2,2-5 2,10-4-4,13-11 3,21-11-2,25-16-3,17-28-9,34-3-27,10-21 0,22-2 0,2-17-2</inkml:trace>
  <inkml:trace contextRef="#ctx0" brushRef="#br0" timeOffset="28875.6">18466 11596 78,'0'-14'37,"0"14"1,-5 13-1,5 13-31,-9 11-2,0 13-3,-4 8 1,0 10-1,0 4 0,3 2-1,5-2-2,5-11-4,15-5-4,-3-22-26,22-8 0,0-24-2,17-8 2</inkml:trace>
  <inkml:trace contextRef="#ctx0" brushRef="#br0" timeOffset="29140.8">18603 11882 85,'-49'9'39,"13"10"-1,-1-9 1,13 6-34,9-4-1,9-2-1,6-10-1,8 12 0,2-9 0,5 2-1,4 2 0,3 0-1,2 3 0,4 0 0,7 3-2,4-4-1,10 6-4,-4-14-20,15 11-12,-5-13 1,6 3-2,-8-11 1</inkml:trace>
  <inkml:trace contextRef="#ctx0" brushRef="#br0" timeOffset="29343.6">19135 11884 86,'-25'3'39,"4"13"-1,-7 0 1,6 13-33,-3 2-3,4 8-1,4 0-1,4-2-1,10-2-2,9-14-4,17-1-21,-2-25-11,18-4 1,-4-19-3</inkml:trace>
  <inkml:trace contextRef="#ctx0" brushRef="#br0" timeOffset="29749.2">19177 11685 93,'-13'7'39,"2"0"-3,12 10-1,6-4-33,8 5 0,7 2-1,3 3-2,0 1 3,-1 6-3,-7 0 3,-5 6-2,-10-1 3,-4 2-2,-12-3 2,-3 0 1,-3-6-2,2-4 0,2-6 0,16-18-1,0 0 0,0 0-1,24-27 0,5 1 0,5-6 0,7-2 0,1-2 0,-3 4 0,-3 5 1,-6 5-1,-8 10 0,-6 6 0,-16 6 0,12 15-2,-12 4-1,-2 2-2,10 15-19,-8-14-15,14 10 0,-5-13-1,15 4 2</inkml:trace>
  <inkml:trace contextRef="#ctx0" brushRef="#br0" timeOffset="30061.2">19840 11858 92,'-18'1'38,"-11"-2"2,6 14-3,-5-5-31,6 7-2,4-2-2,9 5 0,7-2-1,13-1 0,6-1-1,5 0 0,4-1 0,0 1 0,-2 2 1,-6 0-1,-6 3 1,-11 2 0,-9 1-1,-5-1 1,-3-1-1,0-4-1,0-5-1,5-10-2,11-1-9,7-19-26,17-1 1,0-17-1,18 0-2</inkml:trace>
  <inkml:trace contextRef="#ctx0" brushRef="#br0" timeOffset="30264">20287 11490 97,'0'0'40,"-20"16"1,-9 8-1,6 13-32,-9 12-4,3 8-2,0 3 1,2 5-2,7-2-1,4-4-2,9-1-1,0-10-6,14 2-24,-7-24-7,15 1 0,-15-27-1</inkml:trace>
  <inkml:trace contextRef="#ctx0" brushRef="#br0" timeOffset="30841.2">20244 11950 89,'-6'10'38,"12"7"0,-6-17 1,19 12-34,3-12-2,9-3 0,5-8-1,4-1-1,0-6 0,-3-3-1,-6-5 0,-8 0 2,-8 0-2,-12 3 2,-10 4-2,-11 5 3,-7 5-3,-4 11 3,-4 9-2,-1 8-3,0 6 4,6 8-3,6 0 2,8 3-1,10-3 1,9-4-2,10-7 2,12-5 0,10-8-1,6-7 1,3-6-1,2-3 1,-4-3-1,-5-2 1,-6 2-1,-8 2 1,-10 4-1,-15 4 0,0 0 0,-1 22 0,-9-4 0,-2 1 0,1 2 0,-1 1 0,2-4-1,4-3 1,6-15 0,0 0 1,0 0-1,21-23 0,-9-1 0,5-5 1,-2-2-1,2-2 0,2 1 0,-1 4 0,1 5-1,0 3 0,3 6-2,-2-4-5,15 13-30,-20-9-2,7 12 0,-18-10-2</inkml:trace>
  <inkml:trace contextRef="#ctx0" brushRef="#br0" timeOffset="31434">18855 11691 46,'0'0'33,"0"0"2,-3-12-1,3 12-18,0 0-6,0 0-2,-13-2-3,-1 11 1,-16 5-3,-4 11 1,-12 6-2,-7 9-2,-3 2 1,0 0-6,17 2-30,-2-13-3,22-6 1,8-18-5</inkml:trace>
  <inkml:trace contextRef="#ctx0" brushRef="#br0" timeOffset="37315.2">22459 11525 71,'7'-17'36,"-7"17"0,6-11 1,-6 11-33,-7 17 0,1 6 1,-7 5-1,4 11 2,-5 10-3,1 6-2,-2 4 1,4 2-2,1 0-1,3-3-3,9-1-3,-8-16-11,17 2-19,-4-14 0,14-3-1,0-17 2</inkml:trace>
  <inkml:trace contextRef="#ctx0" brushRef="#br0" timeOffset="37845.6">23213 11501 62,'2'-23'36,"-12"0"-2,-6 7 0,-16 1-25,1 14-2,-14 5-1,0 13-1,-7 5 0,1 11-1,-1 2-1,11 4 0,3-3 0,17-1 0,12-8-1,17-9 0,16-11-1,15-9 0,17-12 0,9-7 0,6-7 0,-1-5-2,-3-4 1,-6 4 1,-13 2 0,-12 7-1,-14 5 1,-22 19 0,0 0 0,-23 23 0,-13 13-1,-9 10 3,-12 14-1,-3 7-2,-1 4 1,2 3-2,9-3 1,9-10-3,17-5 0,10-11-7,23 1-17,2-23-12,18 2-1,-2-18 0,13-2 1</inkml:trace>
  <inkml:trace contextRef="#ctx0" brushRef="#br0" timeOffset="38391.6">23861 11507 77,'-14'-11'37,"-15"-5"0,2 6 0,-15-5-30,6 10-1,-6-1 0,0 8-2,-4 6 0,4 10-1,1 5 0,8 7-1,4 1 0,9 3-1,8-1 0,12-3 2,13-6-2,10-8 0,12-8 0,9-8 0,7-8-1,5-8 1,0-5 0,1-4-2,-7-3 1,-7 4 0,-11 0 1,-10 7-1,-22 17 1,0 0-1,-11 11 0,-19 16 2,-11 14-1,-9 12 1,-6 10-3,-6 5 0,5 4 0,8-5-2,10-2-1,12-10-4,24-5-2,6-29-29,34 0-1,4-22 1,24-4-2</inkml:trace>
  <inkml:trace contextRef="#ctx0" brushRef="#br0" timeOffset="38750.4">24297 11668 92,'5'-15'39,"-20"3"0,-3 20 1,-15 4-33,-5 16-1,-10 8-2,-1 10-1,-3 6 0,6 7-1,8-1 1,13-3-3,15-7 2,16-9-3,17-14 1,21-12 0,16-16 0,12-13 1,7-12-1,0-6 0,-5-10 0,-7-4 2,-14-4-2,-16-1 0,-17 1 0,-19 6 0,-19 6 0,-17 12 0,-16 10-1,-11 11-2,-2 13 0,-6 6-1,16 21-28,-3-12-9,24 9 0,10-15-1</inkml:trace>
  <inkml:trace contextRef="#ctx0" brushRef="#br0" timeOffset="39156">24574 12138 108,'0'0'42,"-17"6"1,17-6-3,-13-1-41,3-6-2,10 7-7,-18-7-30,18 7-1,0 0-1,0 0-1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3:51.10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21675 9034 73,'-4'31'36,"-3"6"-1,0 15-1,-6-8-28,11 6-1,-6-9 1,15-3 1,3-26-1,23-19-1,20-33 0,33-28-1,33-31-3,33-23 1,32-26-4,25-25-3,30 2-21,5-15-13,7 9-1,-11 5 0,-13 19 2</inkml:trace>
  <inkml:trace contextRef="#ctx0" brushRef="#br0" timeOffset="3697.2">15438 14188 42,'-13'-20'33,"-3"1"0,-2 6-1,-8 3-30,-1 9-1,-6 6 1,-3 11 2,-11 6 0,0 14 0,-6 8 0,4 15 1,-1 5-1,8 13 0,3 5-2,11 8-1,13 3 0,14 3-1,17-9 0,15-7 0,17-19 1,18-18-2,16-28 2,17-28 0,10-32 1,5-26 0,0-26 0,-9-17 0,-13-10 1,-18-2-1,-24 2 0,-27 6-1,-32 14-1,-29 17-1,-19 22 0,-16 20 0,-10 23-2,-5 19 0,7 25-5,0 6-13,23 28-15,7 2-1,22 13-2,11-3 2</inkml:trace>
  <inkml:trace contextRef="#ctx0" brushRef="#br0" timeOffset="3915.6">15521 14675 66,'-8'25'38,"-4"0"-2,12 8 0,3-1-35,5 5-3,8 5 0,4-2-3,9 0-4,-4-14-22,19-2-5,0-18-1,11-6 1</inkml:trace>
  <inkml:trace contextRef="#ctx0" brushRef="#br0" timeOffset="4243.2">16214 14487 61,'-15'32'39,"-8"1"-2,6 15 2,-3 3-34,9-5-3,7-5 1,10-3-1,8-11 0,13-10-2,9-14 1,11-16-2,4-14 2,6-10 1,1-9-1,-3-4 1,-6-2-1,-7 6 1,-12 5 0,-11 12-1,-10 16 0,-9 13-1,-8 18 0,-8 15 0,-4 15-1,-1 5-4,6 10-3,-6-7-31,25 3 0,1-18-2,21-5 1</inkml:trace>
  <inkml:trace contextRef="#ctx0" brushRef="#br0" timeOffset="4742.4">17536 14094 36,'-4'-38'34,"-4"16"3,-16 3-2,1 23-24,-20 2 0,6 24-1,-12 5-4,8 17 0,0 2-2,12 3-2,9-6 1,17-6-1,13-13 0,18-14 0,12-14-1,15-16 0,6-13 0,4-9 0,-2-6 1,-4-1-2,-7 0 1,-9 4 0,-11 9-1,-11 8 1,-11 15-1,-8 16 1,-11 16-1,-8 17 0,-8 17 0,-6 13 0,-4 13-1,-4 7-1,0 3 0,3-5-2,9-1-4,0-24-25,22-1-5,-1-25-4,24-9 3</inkml:trace>
  <inkml:trace contextRef="#ctx0" brushRef="#br0" timeOffset="4992">18031 14595 69,'0'0'42,"0"0"-2,13 5 1,5-12-33,15 1-5,13-4 0,12 0-1,11-4-3,8-6-3,22 5-33,-10-10-2,9 9 1,-7-9-4</inkml:trace>
  <inkml:trace contextRef="#ctx0" brushRef="#br0" timeOffset="6302.4">19534 13961 55,'0'0'36,"10"1"-2,-10-1 1,-14 30-32,-5-5 0,-2 11 1,-9 6-1,-3 11 0,-6 1 1,3 6-1,1-6 1,9-2 0,6-7-1,14-7 0,15-14-1,20-11 0,20-15-1,16-12 0,16-11 0,10-7 0,9-6-1,3-4 0,0 0-2,-10 1-1,-8 11-4,-24-5-30,-2 16-1,-22-7-1,-7 11-1</inkml:trace>
  <inkml:trace contextRef="#ctx0" brushRef="#br0" timeOffset="6505.2">19865 14029 83,'-32'58'40,"10"17"-1,-6-5 1,9 9-38,8-4-2,9-4 0,10-4-4,3-15-4,22 1-30,-2-23-1,21 1 0,4-20-1</inkml:trace>
  <inkml:trace contextRef="#ctx0" brushRef="#br0" timeOffset="7144.8">20858 14413 46,'-19'-27'35,"8"8"1,-9-2-2,6 19-27,-7 3 0,4 20 0,-8 5-2,1 12-1,-2 5-1,3 4-1,-1 1-1,7-1 0,2-7 0,7-6-1,6-15 0,2-19 1,13 4-1,5-20 1,4-12 0,3-11 0,3-11 0,2-3 1,-1-3-1,-1 0 0,-3 7-1,-3 6 0,-4 11 1,-4 11-1,-4 16 1,-10 5-1,11 28 0,-9 4 1,-1 5-1,4 4 0,2 0 0,7-4 1,8-8-1,8-11 1,10-13 0,9-13-1,8-12 1,1-10-1,1-3 1,-4-4-1,-5 2 0,-7 4 0,-11 9 0,-10 10 0,-10 14 0,-10 14-1,-9 9 0,-5 10 0,-5 7-1,-1-1 0,5 4-3,0-9-3,19 2-26,-2-21-2,18-3-1,0-19 0</inkml:trace>
  <inkml:trace contextRef="#ctx0" brushRef="#br0" timeOffset="7815.6">21792 14335 60,'-20'-7'36,"4"16"-1,-16 0 1,9 13-27,-11 0-4,2 10 1,-4 3-2,5 9-1,0 0-1,6 4 0,7-4-1,6-5-1,10-7 0,10-9-1,11-12 0,11-15 2,7-9 0,6-14-1,1-8 1,-1-4 1,-4-5-1,-8 1 1,-4 2-1,-11 7-1,-8 7 1,-8 10-1,0 17 0,-15-3 0,4 17 0,-1 6 0,4 5 0,4 3 0,8 0 0,6-5 0,9-5 0,6-5 0,8-6 0,5-5 1,3-4-1,-3-3 1,-1-1-1,-4 2 1,-5-1-1,-5 3 1,-6 5-1,-17-3 0,8 22 0,-13-3 0,-4 0-1,-3 3 1,-3-1-2,5-1 2,-3-7-1,13-13 1,-10 11 0,10-11 0,9-20 1,2 1 0,7-4 1,-3-5-2,6 0 2,-4 2-2,-1 3 1,-2 5-1,-3 6 0,-11 12 0,14-11 0,-14 11-1,0 0 0,10-2-1,-10 2-3,15-21-4,13 8-29,-11-19 1,21 3-2,-4-19 1</inkml:trace>
  <inkml:trace contextRef="#ctx0" brushRef="#br0" timeOffset="8034">22679 13801 62,'-12'36'40,"-6"-10"-3,4 24 3,-13-3-16,4 19-22,-2 10 0,-1 13-1,-2 5 0,4 4-1,1-1-2,4-8-1,9-6-2,2-20-5,22-5-29,-7-28 1,19-7-2,-1-24 1</inkml:trace>
  <inkml:trace contextRef="#ctx0" brushRef="#br0" timeOffset="8314.8">22777 14270 74,'-39'8'37,"3"15"0,-9-3 1,10 16-32,-4-10-3,10 5 1,2-1-2,8 3 1,2-3-1,8-2 0,3-3 0,9-3-1,4-6 0,6-6 0,8-3-1,5-7-1,6-5 0,5-4-2,7-1-1,0-10-4,13 10-26,-13-13-4,11 7 1,-9-12-2</inkml:trace>
  <inkml:trace contextRef="#ctx0" brushRef="#br0" timeOffset="8658">23121 14161 73,'-35'11'39,"2"15"0,-9-6-1,12 8-28,-2-3-7,9 4 1,5-2-2,11-3 0,11-7-1,13-3 0,8-6 0,6-1 0,0-1-1,4 0 1,-5-1 1,-3 5-1,-10 2-1,-10 7 1,-8 4 0,-8 3-1,-7 4 0,-7-1-3,-1 10-8,-14-13-21,9 12-10,-14-11 1,1 7-2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22:08.78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1678 1074 70,'0'0'37,"0"0"-1,0 0 2,0 0-29,0 0-2,0 0-1,0 0-3,0 0-1,0 0 0,0 0 0,0 0-2,-7 61 2,10 3-3,1 12 1,0 5-4,-1 3-2,12-2-20,-7-13-11,11-17 1,3-25-2,10-15 2</inkml:trace>
  <inkml:trace contextRef="#ctx0" brushRef="#br0" timeOffset="374.4">2155 1259 67,'26'-65'35,"-26"65"-2,13-49 3,-13 49-29,0 0-2,0 0 2,0 0-1,0 0-1,-33 36-1,8 28 2,2 9-4,10 4 1,11-2-2,18-6 0,9-16-1,17-28 1,2-20 0,6-15 0,-50 10 1,54-30-1,-54 30 2,52-51-3,-52 51 2,48-64-3,-48 64 1,29-76-2,-29 76 0,10-76-2,-10 76-2,-15-72-2,15 72-6,-28-60-24,28 60 0,-39-51-2,39 51 2</inkml:trace>
  <inkml:trace contextRef="#ctx0" brushRef="#br0" timeOffset="858">2340 637 69,'-49'-15'36,"-8"6"0,-6 11 0,-7 8-28,-5 11-1,-3 11-1,-4 12-1,49 8-1,-123 91-1,21 30-1,24 19 0,37 12 0,34-3-2,43-11 1,44-32-1,46-64-2,26-33 3,17-33-2,17-31 1,9-27 2,5-27-1,-2-29 2,-14-22-1,-81 46 1,-1-9-1,-10-4 1,-5-8-3,-17-2 0,-9-7 1,-18-2-1,-15-4 0,-21 6-1,-12 3 1,-17 15 0,-11 7 0,-13 16 0,-3 6-2,-6 17-4,6 3-25,-6 12-9,8 11 0,6 10-2</inkml:trace>
  <inkml:trace contextRef="#ctx0" brushRef="#br0" timeOffset="5553.6">3790 1411 41,'0'0'32,"0"0"3,0 0-4,56-50-15,-56 50-4,0 0 2,8-46-6,-8 46 0,0 0-2,0 0-1,0 0 0,-65-38-1,28 42 1,-15 16-3,-1 14 1,0 11-1,14 10-1,10 1 0,18-2-1,16-12 0,19-19 1,11-16 0,11-14 0,8-12 0,5-8 0,-59 27 0,62-37 0,-62 37 0,59-44 0,-59 44 0,55-45-1,-55 45 2,0 0-3,59-62 2,-59 62-1,0 0-1,27-23 1,-27 23-3,8 32 2,-12 4-2,-4 14 0,1 10-5,3-2-10,13 2-22,4-22 1,16-11 0,-4-21-2</inkml:trace>
  <inkml:trace contextRef="#ctx0" brushRef="#br0" timeOffset="5959.2">4071 1001 65,'-54'-28'39,"-7"5"-1,-7 13 3,-7 14-23,-41 34-13,-28 51-1,15 39 0,24 24-1,37 11 0,38-7-2,41-18-1,41-29 1,42-44-1,27-34 0,21-29 1,14-32 0,4-26 1,-5-19-2,-82 29 2,1-6 0,-8-4-2,-3-7 0,-16-3-1,-5-6 0,-19 1-1,-8-4 0,-18 4-1,-10 0 0,-16 10 3,-7 2-2,-11 9-1,-3 4-6,-5 9-29,5 4 1,0 7-1,50 26-2</inkml:trace>
  <inkml:trace contextRef="#ctx0" brushRef="#br0" timeOffset="6614.4">5648 1164 104,'0'0'39,"0"0"1,-2-50-1,2 50-37,0 0-2,0 0 2,62-32-1,-62 32 0,48-3 0,-48 3 0,0 0 0,64 30 0,-34 0 0,-20 26-1,-18 14 2,-27 6-2,-12 4 2,-15-8-2,7-4 1,11-17-2,29-16 3,19-16-2,24-11 0,18-9-1,18-8-2,21-6-2,2-18-10,19-3-21,-55 14-3,8-2 2,-1-2-3</inkml:trace>
  <inkml:trace contextRef="#ctx0" brushRef="#br0" timeOffset="6942">6681 1122 103,'0'0'39,"0"0"0,-15-46-1,15 46-35,0 0 1,0 0-1,-56 15 0,56-15 0,0 0-1,0 0 1,-13 60-2,13-60 0,0 0 0,48 48-1,-48-48 1,51 31-1,-51-31 0,61 30 0,-61-30 0,89 42 0,-44-8-2,-9 5 1,-24 0-1,-18 2 0,-20 1-4,-9-6-5,7-4-26,0-14-2,16-6 0,-1-12-1</inkml:trace>
  <inkml:trace contextRef="#ctx0" brushRef="#br0" timeOffset="7144.8">6795 1256 107,'-22'-61'42,"22"61"1,-18-57-3,18 57-32,4-54-6,-4 54-3,0 0-1,54-53-6,-54 53-30,73-16-3,-26 12 0,6 1-1</inkml:trace>
  <inkml:trace contextRef="#ctx0" brushRef="#br0" timeOffset="7316.4">7814 1107 90,'0'0'41,"51"14"0,-51-14-5,0 0-50,0 0-26,0 0 1,0 0-2</inkml:trace>
  <inkml:trace contextRef="#ctx0" brushRef="#br0" timeOffset="7488">7855 1381 114,'-18'37'41,"-1"-4"0,-6-9-2,20-14-40,5-10-3,0 0-29,19 0-6,-5-8-1,12 1-1</inkml:trace>
  <inkml:trace contextRef="#ctx0" brushRef="#br0" timeOffset="7893.6">8563 1165 77,'0'0'40,"31"-63"-1,-31 63 0,0 0-21,0 0-15,0 0-1,0 0 0,0 0-1,43 10-1,-43 36-1,-3 21-6,-4-14-16,18 5-16,6-9 1,-17-49-2,0 0 1</inkml:trace>
  <inkml:trace contextRef="#ctx0" brushRef="#br0" timeOffset="8205.6">9179 1132 98,'36'-55'41,"-36"55"-1,0 0-1,1-55-35,-1 55-2,0 0 0,0 0 0,0 0 0,0 0-1,0 0 1,-39 47-1,39-47 0,0 0 1,24 65-1,-24-65 0,33 47-1,-33-47 0,31 64-1,7-12 1,-18-3-1,-14-2 1,-19-4-2,-9-2 0,-5-4-5,-2-18-9,17-10-23,2-14-1,19-8 0,-9 13 0</inkml:trace>
  <inkml:trace contextRef="#ctx0" brushRef="#br0" timeOffset="8408.4">9272 1155 110,'0'0'43,"-9"-54"2,9 54-3,4-49-39,-4 49-2,0 0-2,38-51-3,-38 51-13,63-15-11,-63 15-14,84-1 0,-33-5-2,6 5 1</inkml:trace>
  <inkml:trace contextRef="#ctx0" brushRef="#br0" timeOffset="10888.8">10933 1235 88,'0'0'36,"0"0"1,0 0-2,-50-24-35,50 24 0,0 0 0,0 0-3,60-22-1,-60 22-19,64-9-13,-64 9 0,72-4-1,-72 4 2</inkml:trace>
  <inkml:trace contextRef="#ctx0" brushRef="#br0" timeOffset="11044.8">11069 1347 95,'-64'36'39,"17"2"-1,19-7 0,30-6-34,39-16-3,24-10-6,-17-1-30,1-3-4,8-2 3,5-1-3</inkml:trace>
  <inkml:trace contextRef="#ctx0" brushRef="#br0" timeOffset="12121.2">12630 1015 54,'0'0'35,"0"0"-1,0 0 2,0 0-24,0 0-4,0 0-1,0 0-1,0 0-2,0 0 0,0 0 0,0 0-2,0 0 0,0 0 0,0 0-2,-34 52 1,34-52-2,0 0 2,38 50 1,-38-50-1,49 34 0,-49-34 0,59 33 2,-59-33-2,63 33 1,-63-33-1,31 31 0,11 6-1,-12 1 0,-23 0 0,-19 2 0,-14-2-2,-3-3-2,8-6-5,4-23-27,29-8-3,-12 2 1,0 0-1</inkml:trace>
  <inkml:trace contextRef="#ctx0" brushRef="#br0" timeOffset="12324">12896 1067 101,'0'0'42,"-25"-59"-1,25 59 0,-15-47-39,15 47-2,0 0 0,0 0-3,66-53-3,-66 53-16,91-11-17,-31 9 0,15 0-1,2 0 1</inkml:trace>
  <inkml:trace contextRef="#ctx0" brushRef="#br0" timeOffset="12526.8">14030 913 71,'0'0'39,"0"0"-1,0 0 1,30 59-13,-30-59-24,-45 49-1,45-49 1,-65 50-1,-23 22 0,-6 2-3,3-5-4,18-2-21,2-10-10,26-12-1,16-23 0,29-22 0</inkml:trace>
  <inkml:trace contextRef="#ctx0" brushRef="#br0" timeOffset="12698.4">13536 1370 102,'10'-62'39,"-10"62"1,0 0-2,11-52-32,-11 52-1,0 0-1,0 0-2,61-42-2,-61 42-1,61-11-4,-61 11-9,89-5-24,-31 3-3,4 1 0,7-2-1</inkml:trace>
  <inkml:trace contextRef="#ctx0" brushRef="#br0" timeOffset="13057.2">14636 1045 98,'0'0'39,"0"0"2,0 0-1,24-49-36,-24 49-1,0 0 0,-51 8-1,51-8 0,0 0-1,-60 38 0,60-38 1,0 0-1,-22 53 0,22-53 0,0 0 1,26 54-1,-26-54 1,0 0-1,62 47-1,-62-47 1,52 30-1,-52-30 0,73 39 0,-41-7 0,-16 7 0,-27 4-2,-12 6 1,-15-2-2,0 1-1,4-3-8,6-14-26,23-6-2,1-15 0,19-8-1</inkml:trace>
  <inkml:trace contextRef="#ctx0" brushRef="#br0" timeOffset="13260">14685 1250 115,'-19'-56'43,"19"56"3,-3-51-3,3 51-41,0 0-1,45-64-2,-45 64-1,67-23-6,-21 18-17,1 0-14,7 0-4,4-5 1,6 6-1</inkml:trace>
  <inkml:trace contextRef="#ctx0" brushRef="#br0" timeOffset="14102.4">15916 1082 95,'-57'-38'38,"57"38"2,0 0-2,0 0-35,0 0-2,0 0-1,-48-8 1,48 8 0,0 0 0,0 0-1,0 0 1,0 0 0,0 0-1,0 0 2,0 0-2,0 0 0,0 0 1,0 0-1,0 0 0,0 0 1,0 0-1,0 0 0,0 0 1,0 0-1,0 0 0,0 0 1,0 0 0,0 0 0,0 0 0,0 0 0,0 0 0,0 0 1,0 0-1,0 0 0,0 0 0,0 0-2,0 0 1,0 0-1,0 0 0,0 0-2,0 0-1,0 0-8,0 0-26,0 0-1,46 31-1,-46-31 0</inkml:trace>
  <inkml:trace contextRef="#ctx0" brushRef="#br0" timeOffset="14586">15886 1500 77,'-14'11'37,"7"0"-1,-6-6 1,12 6-31,1-11 0,0 0 0,-10-5 0,10 5-2,0 0-1,5-15-1,-5 15-1,0 0 0,0 0 0,0 0 0,-12 1 0,0 10 0,-4 4 0,-1 1 0,1 2-1,-2-2 1,4 0-1,4-3 0,10-13 1,0 0-1,22 4 1,1-13 0,2-3-1,4 0 1,-3-2 0,-1-1 0,-6 0 1,-9 2-2,-8 2 1,-2 11-1,-27-9 1,5 6-1,-4 3 1,2 0-2,1 1 1,6 2-1,17-3-1,-11 0-3,31-3-17,-5-5-16,16 3-3,-7-4 1,12 4-1</inkml:trace>
  <inkml:trace contextRef="#ctx0" brushRef="#br0" timeOffset="15475.2">17122 1067 83,'55'-40'38,"-55"40"-1,46-40 1,-46 40-34,0 0-1,0 0 1,36-51-1,-36 51-2,0 0 1,0 0-1,0 0 1,-58 22 1,58-22-2,0 0 1,-30 46-1,30-46 0,0 0 0,28 57 1,-28-57-1,46 40 0,-46-40 1,64 38-1,-64-38 0,71 41 0,-71-41 0,35 40-1,20 6-1,-13 5 1,-29-2-1,-26 6 1,-24-7-1,-2-2 0,0-10-3,15-20 0,22-4-18,2-12-17,20-22 0,-20 22-1,0 0 2</inkml:trace>
  <inkml:trace contextRef="#ctx0" brushRef="#br0" timeOffset="15709.2">17456 1090 114,'-40'-56'41,"40"56"2,0 0-13,-45-61-29,45 61 1,0 0 0,0 0-2,51-46 0,-51 46-3,81-15-3,-28 9-18,5-2-17,13 1 0,1 2-1,4 0 1</inkml:trace>
  <inkml:trace contextRef="#ctx0" brushRef="#br0" timeOffset="16021.2">18810 970 89,'0'0'39,"0"0"0,47-20 1,-47 20-38,0 0 0,0 0 1,-49 13-1,49-13 2,-57 32-2,57-32 0,-55 49-1,-23 21 0,-8 10-1,5 7 1,5 1-4,16-6-2,19-9-11,7-21-22,30-26-1,0-15 0,4-11-1</inkml:trace>
  <inkml:trace contextRef="#ctx0" brushRef="#br0" timeOffset="16224">18253 1353 95,'0'0'40,"-4"-53"0,4 53 2,0 0-35,7-60-2,-7 60-1,0 0-1,46-36 0,-46 36-3,62-2-1,-62 2-5,87 16-20,-33-7-16,2 1 2,8 0-2,-1-2 2</inkml:trace>
  <inkml:trace contextRef="#ctx0" brushRef="#br0" timeOffset="16754.4">19578 866 91,'-81'-28'41,"81"28"-1,-71-19 0,71 19-38,0 0-1,0 0 2,0 0 0,0 0-1,0 0 0,0 0-1,48 0-1,-48 0 1,76 15 0,-76-15-1,75 19 1,-75-19-1,54 25 1,-54-25-1,0 0 1,0 0 0,18 60-1,-18-60 1,0 0-1,-35 47 0,35-47-1,0 0 1,-11 49 0,11-49 1,0 0 1,22 59-1,-22-59 1,24 47 0,-24-47 1,19 45-1,-7 15 0,-13-2-2,-15 2 0,-36-5-1,-21-2 0,-15-6-2,5-12-3,43-17-13,1-18-12,39 0-10,0 0 0,18-20-2,3 0 2</inkml:trace>
  <inkml:trace contextRef="#ctx0" brushRef="#br0" timeOffset="17456.4">12319 1715 86,'28'-24'39,"-28"24"0,49-52 1,-49 52-30,91-72-4,-35 27 0,8-3-2,6-3-1,8-2-2,-2 0-1,4 0-2,-2 1-1,-2-1-6,3 7-29,-5 0-4,-7 5 2,2 1-2</inkml:trace>
  <inkml:trace contextRef="#ctx0" brushRef="#br0" timeOffset="18080.4">16974 1518 69,'-14'20'38,"-3"-9"-1,17-11 2,0 0-18,0 0-14,0 0 0,50-57-3,-50 57-1,77-61-3,-77 61 3,95-71-4,-44 34 1,3-1-2,-2 0-1,4-1-2,1 3-6,-2-1-29,1 2 1,-4 3 0,0 6-3</inkml:trace>
  <inkml:trace contextRef="#ctx0" brushRef="#br0" timeOffset="18735.6">11003 2871 91,'0'0'38,"-12"-4"-1,24-3-2,8-2-36,14 1 0,7-1 0,8 3-1,8 6-1,-3-6-8,9 15-24,-12-3 1,-1 9-2,-18-4 1</inkml:trace>
  <inkml:trace contextRef="#ctx0" brushRef="#br0" timeOffset="18891.6">11013 3183 93,'-33'10'37,"27"2"0,17-19 0,35-5-35,26-4-6,13-14-28,26 3-4,5-14 1,13 4-3</inkml:trace>
  <inkml:trace contextRef="#ctx0" brushRef="#br0" timeOffset="19297.2">12550 2532 91,'-13'-9'37,"-14"-5"0,3 19 1,-11-2-34,-2 15 1,-7 2-1,1 10-1,3 3-1,7 4 0,14-1 0,14-1-1,17-5-1,19-5 2,16-4-2,14-2 1,7-4 0,6 0 0,-1-3 0,-7 2 0,-10 2 0,-14 8-1,-17 3 1,-16 3-1,-15 5 0,-12-2 1,-10 3-1,-4-2-1,-1-3 0,2-9-1,8-2-2,3-12-4,20-8-29,0 0-2,20-11 0,-6-15-1</inkml:trace>
  <inkml:trace contextRef="#ctx0" brushRef="#br0" timeOffset="19531.2">12602 2603 104,'-24'-5'42,"-5"-6"0,17 14-2,4-20-34,23 9-3,16-6 0,23-5-1,13 0-1,14-6-2,9 5-2,5-3-1,9 18-14,-18-12-8,6 23-15,-27-4 1,-5 15-2,-20-2 1</inkml:trace>
  <inkml:trace contextRef="#ctx0" brushRef="#br0" timeOffset="19702.8">13481 2723 108,'-18'0'40,"18"0"2,-28-3-4,28 3-38,0 0-3,-12-14-11,23 24-22,-11-10-4,3 19 1,-4-7-3</inkml:trace>
  <inkml:trace contextRef="#ctx0" brushRef="#br0" timeOffset="19874.4">13453 3045 92,'-10'18'42,"-11"-16"1,10 6-3,-9-21-14,9 12-26,11 1-2,0 0-4,11 4-17,-11-4-7,33-8-12,-8 0 1,13 3-2,1-7 2</inkml:trace>
  <inkml:trace contextRef="#ctx0" brushRef="#br0" timeOffset="20451.6">13855 2452 101,'0'0'40,"-5"-11"-1,31 7-1,14-7-38,20 1 1,11 3-1,3 0 1,-1 5-1,-7 3 0,-11 5 0,-14 5 1,-22 6 0,-20 8-1,-20 1 1,-12 5 0,-9 0 0,-3 2 0,2-1-1,5-3 0,12-1 0,18-8-1,18-2 1,15-6-1,17-1 1,8-3 0,4 0 0,2 0 2,-8 1-1,-7 5 2,-16 4 0,-13 7 0,-19 2-1,-14 10 1,-14 0-1,-6 2 0,-2 0-2,-2-2-1,5-1-3,2-12-8,23 16-11,-11-28-17,23 6 0,3-18-2,0 0-1</inkml:trace>
  <inkml:trace contextRef="#ctx0" brushRef="#br0" timeOffset="22682.4">3219 3809 74,'2'-35'37,"3"13"-2,-7 2 1,2 20-32,0 0 0,1 10 1,-9 15-1,2 20 2,-6 8-3,3 14 0,-2 7 0,3 8-1,0 1 0,4 1-2,0-4 1,3-8-1,1-7-1,2-11 1,3-11 0,1-10 0,1-11 0,1-8 1,-8-14 0,21-8 0,-10-12 0,2-6 0,1-9 0,1-5 0,3-6 0,3-3 0,3 3 0,0 5-1,2 6 1,2 10-1,1 10-1,-2 10 1,-2 13-1,-4 13 1,-3 10-1,-8 8 0,-9 6 1,-8 5-1,-10 3 2,-6-1-1,-10-3 0,-5-6-1,-3-8 1,1-11-2,6-9-2,2-20-4,32 5-14,-23-40-16,32 2 0,4-21-3,17-3 3</inkml:trace>
  <inkml:trace contextRef="#ctx0" brushRef="#br0" timeOffset="23119.2">3656 3341 78,'-73'-11'37,"-12"23"-2,-17 6 1,-1 32-31,-11 16 2,4 30-1,-3 24-1,11 26 0,12 14-2,25 14 0,24 1-1,31-4-1,32-14-1,35-25 0,36-35 0,32-38-1,27-40 2,20-36 0,7-36 1,0-26-1,-11-24 2,-20-14-1,-32-14 1,-29-5 0,-36-2-1,-35-1-2,-38 5 0,-32 6 0,-28 9-2,-22 17 1,-14 28-2,-17 31 0,-7 36-2,-11 19-12,23 53-9,-6 11-15,13 31 2,5 11-4,10 13 2</inkml:trace>
  <inkml:trace contextRef="#ctx0" brushRef="#br0" timeOffset="27362.4">4928 4247 63,'18'-25'34,"1"6"1,-9-2 0,4 15-27,-11-8-2,-3 14 0,0 0-1,0 0 0,0 0-1,-12 24-1,-3-3-1,0 11 0,-1 5 0,0 7-2,2 2 1,4 2 0,5-3 0,8-1-1,11-11 1,12-9-1,15-14 1,13-11-1,19-11-1,12-12 0,11-5-5,-3-20-21,12 7-10,-12-11 1,-3 8-3</inkml:trace>
  <inkml:trace contextRef="#ctx0" brushRef="#br0" timeOffset="27565.2">5565 4072 98,'-52'34'37,"14"16"2,0-2-3,9 11-36,15 6 0,11 5 0,6 3-2,5-3-2,12 5-3,-6-17-27,21-3-2,-3-17-1,16-8-2</inkml:trace>
  <inkml:trace contextRef="#ctx0" brushRef="#br0" timeOffset="27970.8">6286 4003 85,'-41'-7'38,"-16"6"-1,4 18 2,-4 1-26,13 10-10,13 2 0,18 5-1,19 0-1,19 2 0,17 0 0,10 2-1,6 2 0,1 0 0,-7 4-1,-9 2 0,-15 3 1,-18 1-1,-17-2 0,-14-3 0,-12-6 2,-9-7 0,-5-12 0,0-12-1,4-14 1,10-12 0,12-17 0,16-15-1,19-11 0,15-8 1,15-3-2,7-3-1,8 6-3,-4-7-12,8 26-20,-14 1 1,0 21-3,-15 1-1</inkml:trace>
  <inkml:trace contextRef="#ctx0" brushRef="#br0" timeOffset="28189.2">7110 4067 115,'-27'-13'41,"15"11"1,-10-11-4,22 13-41,-19 0-8,4-1-27,14 16-2,-6-4 0,15 14-1</inkml:trace>
  <inkml:trace contextRef="#ctx0" brushRef="#br0" timeOffset="28345.2">7073 4466 90,'-14'30'40,"-9"-14"2,14 4-2,-5-4-26,14-16-14,3 10-3,5-20-18,17 12-18,-10-10 1,11 6-2,-7-11-1</inkml:trace>
  <inkml:trace contextRef="#ctx0" brushRef="#br0" timeOffset="28750.8">7929 4048 87,'28'-28'37,"-15"3"-1,-1 26-1,-12-1-29,-10 32-1,-3 4-1,-1 11-1,-3 8-1,1 9-1,2 3-2,3-3-3,16 7-13,2-21-21,18-4 1,8-19-3,20-10 1</inkml:trace>
  <inkml:trace contextRef="#ctx0" brushRef="#br0" timeOffset="29140.8">8559 3890 85,'-62'5'38,"6"22"0,0-1 0,18 10-23,12 2-11,22 3-1,24-5-2,19 2 1,13-2-1,13 1-1,2 1 0,-1 3 0,-8 0 0,-14 3-1,-18 4 1,-20 2-1,-19-1 1,-15-2-1,-13-6 2,-6-7-1,-7-8 1,0-9 1,6-13-1,11-13 0,13-17 0,15-11-1,17-15 1,14-7-1,13-11-1,5-5-1,9 3-2,-6-3-5,7 16-27,-19-3-2,-1 19 0,-15-1-2</inkml:trace>
  <inkml:trace contextRef="#ctx0" brushRef="#br0" timeOffset="29515.2">9604 4278 85,'24'-1'36,"0"-7"-3,11 3 1,11 2-39,-5-9-7,14 14-21,-11-4-1,-4 10-1,-14-2 0</inkml:trace>
  <inkml:trace contextRef="#ctx0" brushRef="#br0" timeOffset="29671.2">9614 4519 87,'-22'23'38,"9"-14"1,28 0-1,15-15-34,24-6-6,28 8-34,3-15 1,11 4-4,-2-7 0</inkml:trace>
  <inkml:trace contextRef="#ctx0" brushRef="#br0" timeOffset="35864.4">11420 4057 49,'11'-14'30,"-5"-3"3,-3 4-2,-11-9-23,8 22-1,-27-25-1,6 19 2,-13-6-1,-1 10-2,-9 0 0,1 5-1,-2 3-1,2 8-1,5 2 0,5 5-1,8 1 0,8 2-1,10 2 0,10 2 0,13 1 0,12-1 1,13-1-1,8 1 0,7 0 0,2-1 1,-2 3-1,-7 1-1,-12 3 1,-11 0-2,-20 4 2,-17 1-1,-14-1 0,-13-2 0,-9-4 2,-3-6-1,1-7 1,5-10 0,9-14 0,14-10 0,14-16 0,17-10 0,16-10 0,11-8 0,11-2 0,4 0-1,3 8-2,-6 1-3,3 23-29,-17-1-2,-4 18-1,-14 2-1</inkml:trace>
  <inkml:trace contextRef="#ctx0" brushRef="#br0" timeOffset="36348">12119 4150 80,'0'0'37,"-16"1"-2,4 13 1,-8 1-32,-5 12-1,-10 6 0,-4 9-2,-6 5-1,-3 4-1,2-1 1,3-2-2,8-5-1,4-9-3,14-2-3,-2-19-5,21 4-7,-2-17-3,12-8 3,-4-13 8,11 1 7,-4-6 5,-4-6 9,5 11 4,-14-12 9,8 21 4,-16-10-3,6 22-6,0 0-8,0 0-2,12 10-4,7-5-3,17 8-7,5-13-28,21 2 0,3-12-1,15-2 1</inkml:trace>
  <inkml:trace contextRef="#ctx0" brushRef="#br0" timeOffset="36675.6">12747 3961 93,'-16'0'37,"-15"-1"0,6 21 1,-16-1-34,9 20-1,-7 9 0,2 10 0,-1 6 0,8 4-2,5 0 1,13-4-2,8-7 1,9-7-1,13-12 1,8-12-2,6-12 2,4-12 0,-2-9-1,-4-10 0,-5-7-1,-8-8 1,-10-2-2,-10 0 1,-10 4-1,-11 0-2,-1 12-4,-16-5-20,13 22-10,-8-2 1,14 12-2</inkml:trace>
  <inkml:trace contextRef="#ctx0" brushRef="#br0" timeOffset="37315.2">13394 4164 69,'-22'3'34,"5"10"1,-7-6-1,6 7-27,-1-6-1,10 5 0,9-13-2,-2 10-1,2-10-1,27-5 0,-8-3-1,5 0 1,-2-6 0,0-1-1,-6-3 1,-2 2-1,-7-1 1,-5 3-1,-5 0 1,3 14 0,-17-14-1,5 14 0,-3 4 0,1 1 0,1 6-2,1-2 0,8 7-4,4-16-25,4 25-7,7-15-1,13 7-1</inkml:trace>
  <inkml:trace contextRef="#ctx0" brushRef="#br0" timeOffset="37752">13376 4581 83,'-14'0'38,"14"0"-3,-12 0 1,12 0-32,0 0-1,0 0 0,0 0 0,-9 15-1,9-15 0,-8 17 0,8-17 0,-5 18-1,5-18 0,3 16 0,-3-16-1,18 1 1,-2-9 0,6-4-1,3-3 1,0-5-1,-2 0 1,1 1-1,-7 0 1,-8 4 0,-9 15 0,-11-10 0,-10 11-1,-5 7 1,-2 1 0,1 3-1,2 1 0,8-2 0,11 1-2,6-12-4,37 10-29,-9-19-3,16 5-1,-3-11-2</inkml:trace>
  <inkml:trace contextRef="#ctx0" brushRef="#br0" timeOffset="40107.6">12822 3745 50,'0'0'31,"-8"-17"2,8 17-3,0 0-19,0 0-1,1 20-1,13 7-4,1 7-3,8 11 1,4 8-2,5 9 0,1 5 0,-2 2-1,-5 3-1,-9-3-1,-12 1 0,-16-2 0,-13 3-1,-18-7 0,-11 4 1,-12-4-4,2 3-6,-6-14-21,12-6 1,11-17-2,19-16 2</inkml:trace>
  <inkml:trace contextRef="#ctx0" brushRef="#br0" timeOffset="40622.4">11039 3673 56,'-40'6'34,"-2"22"0,-10 10-1,8 34-17,-11 11-9,16 25-1,5 12-4,17 13-1,16 6-5,14-13-14,31 0-17,19-25-2,36-15 0,13-29 0</inkml:trace>
  <inkml:trace contextRef="#ctx0" brushRef="#br0" timeOffset="41979.6">15076 752 35,'0'0'30,"0"0"3,0 0-1,52 16-14,-52-16-11,53 37-3,-53-37-1,52 58-2,-52-58 0,-1 63-3,23 36 2,-6 14-3,-27 4 0,-18 6-5,-33-15-16,-10-8-6,-6-24-1,27-34 2</inkml:trace>
  <inkml:trace contextRef="#ctx0" brushRef="#br0" timeOffset="42541.2">12554 675 54,'0'0'37,"0"0"-1,0 0-1,-41 57-20,41-57-4,-22 81-2,-29 39-6,3 21-1,10 14-5,13-4-8,45 2-25,45-34-1,56-29-1,46-57 0</inkml:trace>
  <inkml:trace contextRef="#ctx0" brushRef="#br0" timeOffset="43212">17056 708 71,'0'0'39,"-47"-17"-2,47 17 0,-60 55-29,60-55-1,-67 121-2,9 1-3,16 14-4,18-6-8,53-1-27,47-20 0,51-21-2,34-28 1</inkml:trace>
  <inkml:trace contextRef="#ctx0" brushRef="#br0" timeOffset="43695.6">20044 571 68,'0'0'34,"47"-26"0,-47 26 1,0 0-32,70 48-1,-70-48 0,51 65 1,-51-65 0,41 94 1,-27-39-1,-9-12 0,-3 80-1,-10 8-1,-13-1-13,-28-17-23,-12-14-1,-5-19-2,10-19 1</inkml:trace>
  <inkml:trace contextRef="#ctx0" brushRef="#br0" timeOffset="44803.2">14454 3587 48,'-2'-15'30,"-4"5"3,-9-1-3,0 11-19,-17-5-1,3 19 0,-14 4-2,1 20-3,-7 14 0,3 23-1,0 15-1,6 15 0,7 10-1,8 8-2,10 0-1,12-3 1,13-7-3,14-17 0,20-11-5,3-23-28,24-12 1,7-26-2,14-16 1</inkml:trace>
  <inkml:trace contextRef="#ctx0" brushRef="#br0" timeOffset="46113.6">14489 3962 76,'-10'5'34,"-2"-7"-1,12 2 1,0 0-31,13-9 0,13-2 0,14 2 0,6-5 0,12 1 0,1 2-1,5 0-1,-6 5 0,-7 5 0,-14 7-1,-13 6 1,-16 5-1,-14 5 1,-12 3 0,-8 3 0,-4 1-1,0-2 1,4 1-1,8-3 0,10-1 0,14-3 0,14-1 0,11-3 0,8 2 0,5 2 1,0-1-1,-3 3 1,-11 3 0,-12 5 0,-16 0 0,-14 5-1,-15-1 1,-7 1-1,-6-2 0,1-4-1,6-4-1,8-11-3,23 1-6,2-16-25,38-10-1,7-14-1,20-2 2</inkml:trace>
  <inkml:trace contextRef="#ctx0" brushRef="#br0" timeOffset="46332">15740 4074 86,'-13'6'34,"-4"13"1,-15 2-1,0 7-32,-6 11-2,-1 8 0,-3 4 0,-1 3 0,0-1-1,3-4-2,7-3-1,0-16-11,14 1-18,-1-15-1,12-5-1,8-11 2</inkml:trace>
  <inkml:trace contextRef="#ctx0" brushRef="#br0" timeOffset="46488">15372 4382 70,'6'-22'37,"4"12"-1,-9-2 2,12 17-27,-13-5-4,18 11-2,1-1-4,9-5-5,20 5-31,1-9-1,16 2 0,2-12-3</inkml:trace>
  <inkml:trace contextRef="#ctx0" brushRef="#br0" timeOffset="46940.4">16539 3826 75,'-12'1'37,"-20"12"-1,-2 18 1,-24 5-30,3 17-1,-8 5 0,5 10 0,1 2-3,12 5 0,12-5-1,19-4-2,17-8 0,14-11 0,13-11 0,11-11-1,2-11 2,2-13-1,-7-11 1,-7-10-1,-12-9 1,-12-5 0,-13-4-3,-10-3 1,-5 3-3,-9 1-2,8 18-21,-11-6-11,15 16 1,-3-1-2,21 10 1</inkml:trace>
  <inkml:trace contextRef="#ctx0" brushRef="#br0" timeOffset="47439.6">16992 3584 75,'-7'-10'36,"0"-2"-2,7 12 1,0 0-34,19 5 0,1 12 2,7 12-2,5 9 2,4 16-1,-4 11 2,-3 15-3,-13 9 1,-10 7-2,-16 0 1,-14-1-1,-11-4 0,-11-10-3,1-2-2,-10-23-31,15-2-1,0-17-1,14-7 1</inkml:trace>
  <inkml:trace contextRef="#ctx0" brushRef="#br0" timeOffset="47876.4">15696 4705 79,'38'-50'37,"27"-4"-1,15-30-6,29 2-23,13-15-1,13 1-2,-3 2-2,-6 7-2,-12 14-4,-25 1-15,-11 26-18,-33 8 0,-18 18-1,-26 3 1</inkml:trace>
  <inkml:trace contextRef="#ctx0" brushRef="#br0" timeOffset="48500.4">12293 4617 78,'36'-32'38,"16"-4"-1,7-19-2,14 1-31,7-7-2,4-2 1,-4 3-3,-9-2-3,-5 17-10,-21-7-22,-3 16 1,-23-1-2,-5 17 0</inkml:trace>
  <inkml:trace contextRef="#ctx0" brushRef="#br0" timeOffset="49186.8">9753 5976 82,'0'0'36,"20"-13"-4,13 3 3,9-4-36,9 0 0,11 6-7,-5-5-23,4 6-4,-9 1 0,-10 8 1</inkml:trace>
  <inkml:trace contextRef="#ctx0" brushRef="#br0" timeOffset="49358.4">9774 6167 92,'-32'27'36,"13"-15"0,29 0-1,23-12-34,23-8-4,31 1-28,8-12-2,19 1-3,6-5-1</inkml:trace>
  <inkml:trace contextRef="#ctx0" brushRef="#br0" timeOffset="50372.4">11818 5585 53,'-10'-22'35,"-16"0"0,-7 10 0,-20 0-27,0 13 1,-19 0-2,4 13-2,-5 0-1,7 8-1,8-1 0,13 5-1,17 0-1,17 2 0,25 3-1,17 1 4,17 1-4,12 1 2,7 2 1,4 0 0,-5 1-1,-7 1 0,-14 0 1,-16 1-4,-16 5 3,-21 1-2,-15 2 0,-13-1 0,-10-2 0,-5-5 0,-4-5 0,5-9 1,4-12-1,12-12 1,15-17 0,15-13 0,17-17 0,16-11 0,17-11-2,11-10 2,8-2-2,1 2 0,-4 8-1,-6 8 0,-10 16-2,-12 7-4,-5 23-12,-20 0-20,-9 16 2,0 0-2,14 2 1</inkml:trace>
  <inkml:trace contextRef="#ctx0" brushRef="#br0" timeOffset="50575.2">12428 5720 100,'-23'4'40,"6"3"0,-8-10-3,1-3-39,24 6-10,-17-2-27,17 2 0,0 0 0,8 17-2</inkml:trace>
  <inkml:trace contextRef="#ctx0" brushRef="#br0" timeOffset="50762.4">12344 6162 111,'-21'18'40,"-2"-15"0,12-2-3,11-1-41,-4-28-27,22 14-9,1-9 2,8 3-4</inkml:trace>
  <inkml:trace contextRef="#ctx0" brushRef="#br0" timeOffset="51339.6">12969 5565 90,'11'-17'37,"9"13"0,4-7-1,8 8-35,5 3 0,4 6 0,-2 3 0,-3 4 0,-5 3 0,-4 3 1,-11 3-1,-8 1 0,-11 1 0,-9 5 1,-12 1 0,-5 1 2,-7-1-3,1-1 2,2-3-2,5 0 0,9-6-1,15-5 2,16-3-2,14-4-1,13-2 1,12-1-1,5 1 4,-2 0-2,-4 2 2,-9 6-2,-16 4 3,-14 8-2,-22 3 1,-16 4-1,-14 4-1,-4 1 0,-4 0-1,0-3-1,5-2-1,7-8-1,12 3-5,-2-15-30,21 3-2,-4-14 0,10-2-1</inkml:trace>
  <inkml:trace contextRef="#ctx0" brushRef="#br0" timeOffset="52743.6">3476 7672 58,'10'-12'33,"-5"-1"0,-4 0 0,-13-4-22,2 6-3,-13-3 0,-1 11-1,-18-2-1,-1 13 0,-15 4-1,-1 13-1,-7 8 0,2 9 0,1 5-2,7 5 1,9 1-2,12 3 0,16-4-1,17-7 0,21-10-1,19-9 0,23-9-3,11-12-2,21 4-26,-8-22-7,12 3 2,-11-10-2</inkml:trace>
  <inkml:trace contextRef="#ctx0" brushRef="#br0" timeOffset="53196">3658 7086 85,'-74'-20'35,"-6"15"1,-16 5 0,-2 19-28,-6 10-2,2 23-1,-2 16-1,7 25 0,7 18-1,19 19-1,16 10-1,23 6-1,20 3 0,26-7 1,25-16-2,27-22 0,29-28 1,19-30-1,18-32 2,11-28 0,4-30 0,0-23 0,-11-18 1,-15-11 0,-26-11 0,-22-5-1,-29-2 1,-29 1-2,-28 3-1,-26 9 0,-23 11-1,-19 14-1,-14 24-2,-20 14-9,-4 40-23,-10 14-2,10 28 0,1 14-1</inkml:trace>
  <inkml:trace contextRef="#ctx0" brushRef="#br0" timeOffset="57205.2">4736 7547 67,'10'-20'36,"-10"20"-1,-12-13 1,12 13-25,-24-1-3,9 7-3,-8-1 0,2 10-2,-1 6-1,2 8 1,-1 3-1,7 7 0,4 1 0,5 0-1,10-3 0,10-4 0,8-6-1,9-8 1,10-6-1,4-5 0,3-3 0,3-2 0,-5 1 0,-5-1 0,-7 4 0,-9 5 1,-12 4-1,-10 9 0,-10 3 0,-7 4 0,-6 2 0,-4-1-1,-1 0-1,-2-7-3,10 1-8,-3-18-25,19-9 0,-11-3-1,19-14 0</inkml:trace>
  <inkml:trace contextRef="#ctx0" brushRef="#br0" timeOffset="57423.6">4802 7557 103,'-22'1'40,"22"-1"-1,-11 8 0,28-8-36,11-5-2,16-3 0,10-1-2,8-3-3,14 10-12,-5-11-22,8 11 0,-12-4-1,-2 12-3</inkml:trace>
  <inkml:trace contextRef="#ctx0" brushRef="#br0" timeOffset="57626.4">5458 7796 79,'-14'2'41,"14"-2"-1,-20 2-2,20-2-16,0 0-33,0 0-26,17-7-2,-7-1 0,10 4-2</inkml:trace>
  <inkml:trace contextRef="#ctx0" brushRef="#br0" timeOffset="57876">5771 7513 102,'0'0'39,"-1"-15"2,1 15-4,0 0-34,2 25 1,-8 1 0,2 13-1,-7 8-2,1 8 0,-3 4-1,0 0-1,3 1-3,-2-14-7,17 1-28,-2-18-2,14-5 0,-2-13-1</inkml:trace>
  <inkml:trace contextRef="#ctx0" brushRef="#br0" timeOffset="58328.4">6502 7483 103,'-16'-4'41,"16"4"-2,-18-10-1,14-4-39,4 14-5,-15-7-29,15 7-4,-6 11 1,6 2-1</inkml:trace>
  <inkml:trace contextRef="#ctx0" brushRef="#br0" timeOffset="58484.4">6459 7764 73,'0'0'40,"-7"21"-1,7-21 0,-9 13-14,9-13-25,0 0-2,0 0-29,12 0-7,2 3 0,-3-3-2</inkml:trace>
  <inkml:trace contextRef="#ctx0" brushRef="#br0" timeOffset="59420.4">6903 7475 88,'-13'-1'38,"13"1"-2,15-13 1,17 1-36,14 0 0,13-1 0,5 1 0,3 4 0,-8 4 1,-7 6-2,-15 7 1,-16 9 0,-19 5 0,-18 8 0,-16 2 0,-6 8 0,-6-2 0,1-1 0,7-5-1,13-3 1,13-7-1,18-5 0,17-7 0,11-4 0,10-1 1,2 2-1,-3 2 0,-6 4 1,-13 6 0,-15 4 0,-15 5-1,-15 2 1,-12 1-1,-3-1-1,-2-3 0,3-7-2,12 0-8,2-17-27,19-4 1,23-8-2,13-7 0</inkml:trace>
  <inkml:trace contextRef="#ctx0" brushRef="#br0" timeOffset="59576.4">7712 7758 95,'-14'-8'16,"14"8"-15,-1-17-6,15 2-33,6-8 1</inkml:trace>
  <inkml:trace contextRef="#ctx0" brushRef="#br0" timeOffset="59826">8077 7492 91,'-16'8'37,"-11"-2"0,7 11 2,-11 4-35,7 5 1,-3 2 0,5 8-1,2-3 0,9 3-1,11-6-1,16-6 0,14-11-2,13-11-1,18-8-4,0-20-25,18 2-9,-9-14 0,3 2-1</inkml:trace>
  <inkml:trace contextRef="#ctx0" brushRef="#br0" timeOffset="59966.4">8242 7524 104,'-43'60'38,"-1"-1"1,16 6-2,3-4-40,10-8-29,19 1-5,2-12 0,12-7-2</inkml:trace>
  <inkml:trace contextRef="#ctx0" brushRef="#br0" timeOffset="60340.8">8851 7645 93,'32'2'36,"2"-12"-1,12 1-1,13 0-39,-8-10-10,10 10-20,-7-2 0,-4 6-1,-13 0 1</inkml:trace>
  <inkml:trace contextRef="#ctx0" brushRef="#br0" timeOffset="60496.8">8926 7877 97,'-22'17'37,"25"0"0,18-17-1,27-6-35,22-1-9,7-13-27,18 0-1,0-9 0,7 0-2</inkml:trace>
  <inkml:trace contextRef="#ctx0" brushRef="#br0" timeOffset="61058.4">10120 7430 69,'-43'9'38,"1"9"-2,-7-4 3,13 16-18,4-10-17,15 5 0,11-2 0,15 1-2,11 1 0,10 0-1,6-1 0,5 2-1,0-3 1,-3 0-1,-5-1 0,-8 0 1,-6 1-1,-8-1 0,-8-2 0,-8 0 1,-5 0-1,-6-2-1,-3-2 0,-3-2 0,1 0-3,-2-11-5,23-3-27,-22 3-3,22-3 2,0-22-3</inkml:trace>
  <inkml:trace contextRef="#ctx0" brushRef="#br0" timeOffset="61276.8">10146 7470 96,'-26'-6'39,"8"11"1,0-6-1,18 1-32,0 0-3,24 6-1,11-8-2,12-1-2,12 1-1,7-6-4,17 8-22,-9-13-11,6 6 0,-16-7-1,1 6 1</inkml:trace>
  <inkml:trace contextRef="#ctx0" brushRef="#br0" timeOffset="61526.4">10846 7332 88,'1'12'37,"-1"-12"1,-5 30-1,-2-11-30,5 18 0,-12 1 0,0 16-1,-11 4-2,-1 7-1,-4 0-1,2 0-1,4-6-2,6-9-2,16-3-12,7-24-24,19-4-2,3-18 1,17-4-2</inkml:trace>
  <inkml:trace contextRef="#ctx0" brushRef="#br0" timeOffset="62103.6">11199 7540 50,'0'0'33,"0"0"1,0 0 0,0 14-17,0-14-9,15-1-1,-15 1 0,23-7-1,-12 1-1,2 3-2,-13 3 0,18-10 0,-18 10-1,0 0 0,2-11-1,-2 11 1,-20 6-1,3 1 0,-2 1-1,-2 2 1,1 2 0,3-1-1,2 0 1,15-11-1,-10 14 1,10-14-2,19 2 0,-4-8-4,13 7-31,-11-11-2,7 3 0,-6-6-2</inkml:trace>
  <inkml:trace contextRef="#ctx0" brushRef="#br0" timeOffset="62571.6">11174 7867 80,'0'0'36,"0"10"-1,0-10 2,14-6-32,-4-2-1,6 5 0,-4-6 0,2 3-1,-14 6-1,17-12 0,-17 12 0,0 0 0,0 0 0,0 0 0,-20 11-1,6-1 1,-2 2-1,0 1 0,1 0 0,1 0 0,4-3-1,10-10 1,-8 13-1,8-13 1,15-4-1,2-4 0,3-2 0,2-2 0,0-1 0,-1 0 0,-4 1 0,-4 4-1,-13 8 0,0 0-1,0 0 0,-26 3-3,16 13-11,-11-12-22,7 8 1,-3-10-2,17-2 1</inkml:trace>
  <inkml:trace contextRef="#ctx0" brushRef="#br0" timeOffset="63398.4">11645 7424 79,'0'0'37,"13"-7"-1,11 1 0,3-2-29,12-1-5,6 1-1,8 1 1,-5 2-1,-1 8 0,-9 2 0,-9 8 0,-15 4-1,-10 4 2,-11 2-1,-9 4 0,-8-2 1,-3 2-1,0-4 1,5-1-1,6-6-1,8-1 1,8-15-1,18 16 1,6-13-1,8 0-1,3 0 2,2 3-1,-4 1 0,-6 6 1,-10 6 0,-13 4 0,-14 5 0,-9 3 0,-7 1-1,-5-1 1,1 1-1,1-8 0,10-3-2,8-12-3,27 1-24,3-18-10,23-1 1,5-15-2</inkml:trace>
  <inkml:trace contextRef="#ctx0" brushRef="#br0" timeOffset="63632.4">12543 7438 93,'-11'2'38,"-8"0"2,-2 13-2,-10 2-34,4 6-1,-1 1-1,5 6 1,2-3 0,8 5-1,6-8-1,16-1 0,10-8-1,10-8 0,14-7-2,6-11-2,13 2-6,-7-16-28,14 2-1,-10-13 0,2 7-1</inkml:trace>
  <inkml:trace contextRef="#ctx0" brushRef="#br0" timeOffset="63788.4">12757 7445 91,'-55'31'38,"5"15"0,-1 0 1,11 8-34,8-2-3,11 0-1,14-1-8,1-12-30,19-4-1,3-16-1,12-4 0</inkml:trace>
  <inkml:trace contextRef="#ctx0" brushRef="#br0" timeOffset="64521.6">13394 7636 90,'18'-10'37,"-3"2"0,11 2-3,7 1-40,-1-7-29,15 8-1,-6-2-2,0 8 1</inkml:trace>
  <inkml:trace contextRef="#ctx0" brushRef="#br0" timeOffset="64693.2">13398 7834 90,'0'0'39,"25"6"-1,18-20 0,28-3-37,15-1-6,9-11-32,19 1 1,-1-6-1,1 4-2</inkml:trace>
  <inkml:trace contextRef="#ctx0" brushRef="#br0" timeOffset="65426.4">14526 7311 93,'11'-7'39,"4"-7"0,16 4-1,13-4-37,5 5 0,4 3-1,0 5 1,-4 4 0,-10 8-1,-9 4 0,-11 5-1,-16 3 1,-11 5-1,-13 0 2,-5 2-2,-7-1 2,3-4-2,-1-4 2,7-3 0,8-5-1,16-13 1,13 10-1,18-11-1,15-1 1,8-2 0,6 3 0,1 2 1,-6 6-1,-8 6 1,-17 7 0,-16 6-1,-23 6 1,-15 6 0,-14 0 0,-6 2-1,-2-3 0,3-6-1,9-4-2,12-16-7,30-1-28,13-17-1,26-3 1,10-15-2</inkml:trace>
  <inkml:trace contextRef="#ctx0" brushRef="#br0" timeOffset="65613.6">15756 7388 87,'-27'-10'38,"-1"21"-2,-13 6 1,3 8-33,-6 8-4,2 8 1,-1 4-1,3 4 0,2 2-1,3-6-4,13 3-30,-5-12-1,10-4-1,-1-14-1</inkml:trace>
  <inkml:trace contextRef="#ctx0" brushRef="#br0" timeOffset="65800.8">15318 7566 96,'-3'-17'40,"3"17"0,0 0 0,16-2-34,-2 10-3,9 3-1,10-1-2,11-3-2,15 1-4,4-12-9,16 6-24,-3-13 1,10 2-2,-6-10 0</inkml:trace>
  <inkml:trace contextRef="#ctx0" brushRef="#br0" timeOffset="65988">16224 7281 102,'-22'-1'38,"-1"18"1,-10 6-3,7 13-35,-6 8 0,3 6-2,2 6 0,6-2-4,15 3-4,2-14-28,22 1-1,4-15 0,14-5-1</inkml:trace>
  <inkml:trace contextRef="#ctx0" brushRef="#br0" timeOffset="66300">16367 7392 105,'0'0'40,"0"0"0,14-4-6,13 3-30,5-5-1,6 4 1,0-7 0,2 5 0,-7-4-1,-3 5 0,-7 0-2,-6 5 1,-17-2-2,11 17 1,-19 3-2,-7 5 0,-5 9 0,-3 6 0,-1 5-1,-2 3 0,8 3-3,2-8-2,21 4-31,-5-18-3,20-3 0,0-19-1</inkml:trace>
  <inkml:trace contextRef="#ctx0" brushRef="#br0" timeOffset="66612">16779 7022 106,'-16'6'39,"18"15"2,5-2-3,13 9-34,7 5-2,4 7 1,-5 3-1,-2 4-2,-10 6 1,-11 4-2,-13 3 1,-12 4-1,-14 4 0,-12-1-2,-7 0 0,-10-5 0,4 0-7,-9-13-28,15-3-2,0-16 0,14-6 0</inkml:trace>
  <inkml:trace contextRef="#ctx0" brushRef="#br0" timeOffset="67033.2">14702 6866 100,'-50'43'38,"-4"13"-1,9 26-4,5 10-32,14 17-1,13 8-1,11 3-1,14-3-2,10-18-8,20-5-25,9-20 0,22-13 0,12-22-1</inkml:trace>
  <inkml:trace contextRef="#ctx0" brushRef="#br0" timeOffset="70699.2">17277 7279 101,'-18'3'39,"4"6"0,-7-6-3,9-2-33,12-1-30,-10 4-13,10-4 3,0 0-4,-1 14 4</inkml:trace>
  <inkml:trace contextRef="#ctx0" brushRef="#br0" timeOffset="70855.2">17187 7620 101,'-15'8'40,"8"2"0,7-10-4,-13-9-39,32 5-34,-3-7-1,12 3 0,-4-7-3</inkml:trace>
  <inkml:trace contextRef="#ctx0" brushRef="#br0" timeOffset="71338.8">18084 6771 73,'-32'-1'35,"-9"17"-1,-15 11 3,-1 26-28,-9 4-2,5 23 1,-4 4-1,14 15-3,2 3 0,16 4-2,11-3 0,17-7-3,15-8 0,17-15-3,21-5-6,4-21-29,20-8 3,1-20-2,9-8-1</inkml:trace>
  <inkml:trace contextRef="#ctx0" brushRef="#br0" timeOffset="71728.8">18212 7307 98,'0'0'36,"30"-14"4,2-3-5,9 4-31,11 0-2,5 4 0,-5 2 1,-4 8-1,-16 5-1,-14 10 1,-20 6 0,-15 6-2,-20 6 1,-9 4 0,-11 4 0,-5 1-1,2-1 1,7-3-1,12-3 0,15-3 1,20-7-1,19-7 0,21-7-1,17-12-1,20-3-3,8-15-4,22 3-28,-9-14-2,7 5 0,-15-12 0</inkml:trace>
  <inkml:trace contextRef="#ctx0" brushRef="#br0" timeOffset="71931.6">19098 7348 81,'-18'8'36,"-10"6"-2,-2 13 3,-13 0-30,2 14-3,-8 2 0,1 6-1,-3-2-1,3 0-2,5-1-3,1-12-5,21 4-11,-3-20-18,18-6 1,6-12-1,12-12 1</inkml:trace>
  <inkml:trace contextRef="#ctx0" brushRef="#br0" timeOffset="72087.6">18711 7593 91,'11'-27'38,"-12"-3"1,5 15-1,-13-4-26,9 19-5,0 0-2,16 7-1,3 5-3,5 2-1,12 2-3,3-5-3,16 10-9,-5-16-23,13 0-2,-6-11 1,9-4-2</inkml:trace>
  <inkml:trace contextRef="#ctx0" brushRef="#br0" timeOffset="72274.8">19540 7279 86,'-21'20'39,"-13"6"-2,3 13 2,-10 3-24,10 8-11,1 1 0,8 3-4,12-2-3,1-13-25,23 5-10,4-15-1,13-5-1,1-15 1</inkml:trace>
  <inkml:trace contextRef="#ctx0" brushRef="#br0" timeOffset="72633.6">19800 7296 113,'0'0'39,"3"13"3,7-19-4,14 7-33,3-1-2,4 1 0,-1-1 0,-2 1-1,-1-1 0,-4 4-1,-7-4 0,-2 3 0,-14-3-1,14 8 2,-14-8-2,-1 23-2,-5-3 2,-5 2-1,-2 10 1,-6 4-1,0 8 0,-5 0 0,2 2-1,3-5-1,8 3-4,-1-20-14,24 4-19,1-17-1,18-4 0,4-19-1</inkml:trace>
  <inkml:trace contextRef="#ctx0" brushRef="#br0" timeOffset="72930">20281 6853 109,'0'0'39,"-2"16"2,17 11-2,2 2-34,7 10-1,1 6 0,0 7 0,-7 3-1,-6 10-2,-10 0 0,-12 2-1,-11 0 1,-10 1-2,-7-3 0,-5-4-1,3-1-2,-4-17-6,17 8-20,-9-18-11,15-2 1,-6-16-2,12-1 1</inkml:trace>
  <inkml:trace contextRef="#ctx0" brushRef="#br0" timeOffset="74193.6">15898 7923 73,'-10'-22'38,"17"-6"0,10-20 0,25-5-28,17-16-3,34-7-2,22-7 0,18 2-3,11 5-4,-4 0-9,0 21-25,-19 3-1,-17 15 0,-34 7-2</inkml:trace>
  <inkml:trace contextRef="#ctx0" brushRef="#br0" timeOffset="74786.4">19508 7647 100,'33'-2'38,"15"-20"2,27-2-2,17-10-36,10-6-4,12 7-11,-8-12-25,-4 10 1,-21 0 0,-15 9-2</inkml:trace>
  <inkml:trace contextRef="#ctx0" brushRef="#br0" timeOffset="75285.6">13697 8905 62,'0'10'36,"15"-8"-1,16-13-9,18-4-45,9-1-16,15-1-1,2 0 1</inkml:trace>
  <inkml:trace contextRef="#ctx0" brushRef="#br0" timeOffset="75472.8">13794 9090 82,'-53'30'37,"17"-12"0,25-8-1,26-17-36,29-10-3,36-2-11,18-15-21,16-2-1,7-8 0,7 3-1</inkml:trace>
  <inkml:trace contextRef="#ctx0" brushRef="#br0" timeOffset="76128">14772 8483 69,'7'-17'38,"25"7"-2,16-11 1,20 1-34,11 0-1,12 5 1,2 0 0,-4 9-1,-11 4 0,-15 6-1,-20 8 0,-22 10 0,-26 3 0,-18 10 0,-18 2 0,-12 5 0,-4 2-1,-1-2 1,5-2-1,14-4 1,16-5-1,19-7 1,22-5 0,18-4 0,14-4 0,9 3 0,2-1 1,0 1-1,-11 3 1,-13 6 0,-18 5-1,-21 6 0,-23 5 1,-13 1-1,-14-1 0,-4 1 0,3-5-2,7-9-1,18-4-4,10-19-30,38-6-4,15-15 1,30-5-2</inkml:trace>
  <inkml:trace contextRef="#ctx0" brushRef="#br0" timeOffset="76315.2">16164 8466 105,'-14'0'41,"-8"-9"-1,9 13-3,0-10-39,1 1-3,13 19-24,-1-14-10,-7 24-1,0-6-1</inkml:trace>
  <inkml:trace contextRef="#ctx0" brushRef="#br0" timeOffset="76486.8">16024 8871 102,'-19'19'41,"-5"-14"1,9 7-3,-7-19-38,12 5-4,10 2-12,10 0-24,11 0-1,-1-8 1,11 3-3</inkml:trace>
  <inkml:trace contextRef="#ctx0" brushRef="#br0" timeOffset="76986">16696 8474 92,'0'-16'39,"11"6"2,1-7-2,17 9-34,1-6-3,11 6 0,3 1 0,3 6 0,-3 5-1,-3 7 0,-10 7-1,-11 9 0,-15 5 0,-15 7 1,-18 7 0,-16 6 0,-15 5 1,-9-1 0,-9 1 0,2-3-1,5-6 1,14-2-1,14-6 1,23-9-1,25-11-1,26-6 0,27-8 0,17-7-2,17-4 0,9-7-3,12 5-11,-14-14-23,5 6-2,-18-7 1,-7 7-1</inkml:trace>
  <inkml:trace contextRef="#ctx0" brushRef="#br0" timeOffset="78702">3067 10795 75,'-35'5'36,"4"12"-1,-11-1 1,6 9-30,-6 4-3,6 10 0,3-1 0,10 2-2,9-3 0,14-5-1,12-12 2,17-10-2,16-17 2,16-16 0,15-18 1,9-16 0,6-21-1,4-11 1,-4-11 0,-3-6 0,-10-7-1,-13 0-1,-14 2 1,-13 10-1,-16 13 1,-14 14-1,-8 20 0,-14 22 0,-10 31-1,-7 30 1,-7 33-1,-3 26 0,-6 23-1,2 19 1,1 9-2,8 2 1,12-8-3,9-16-4,18-7-19,4-33-13,21-14 0,2-29-3,13-15 2</inkml:trace>
  <inkml:trace contextRef="#ctx0" brushRef="#br0" timeOffset="79123.2">3544 9494 89,'-118'-15'36,"-10"31"0,-22 22 1,-3 36-34,-9 30 0,10 28 0,12 25-1,23 29 2,27 18-4,33 14 0,36 2-2,41-11 2,39-22-2,34-28 2,29-41-1,30-39 0,20-49 2,12-42 0,6-41 1,-2-27-2,-12-25 3,-17-15 0,-24-17 0,-33-10 0,-37-6 0,-33-8-1,-40-4 1,-34 1-1,-31 2-1,-23 12-2,-23 21 1,-20 25-2,-9 36 0,-10 29-4,15 46-28,-6 22-6,14 33 1,1 12-3</inkml:trace>
  <inkml:trace contextRef="#ctx0" brushRef="#br0" timeOffset="82976.4">4982 10006 58,'12'-27'33,"-8"7"0,-14 2-1,-5 16-24,-26 0 0,-2 17-1,-17 0-1,0 15-1,-7 2 0,4 7-1,5-1-1,11 1 0,11-1-1,17 1-1,18-5 0,18 1 0,19-4-1,14 0 0,10 0-1,6 4 2,0 3-2,-4 2 1,-9 7-1,-16 4 0,-17 7 0,-19 2 0,-17 2 0,-15-1 1,-12-9-1,-6-5 2,-1-16 0,4-12 1,7-21 0,13-18-1,16-23 1,18-17-1,15-16 1,13-14-3,11-5 2,10-5-2,3 9 0,-4 4-6,4 22-28,-18 9-3,-4 22 2,-12 10-2</inkml:trace>
  <inkml:trace contextRef="#ctx0" brushRef="#br0" timeOffset="83397.6">5670 9633 81,'0'0'36,"-8"17"-1,-7 1 0,-1 14-31,-6 6-2,2 10 0,-2 2-1,3-1-2,10 0-5,1-21-17,23-4-12,9-20 1,19-9-2,8-18 1</inkml:trace>
  <inkml:trace contextRef="#ctx0" brushRef="#br0" timeOffset="83569.2">6212 9620 62,'-40'38'35,"-10"19"-1,-13 14-1,2 19-22,-14 3-8,5 12 0,4 6-19,4-11-15,14-7-4,10-14 0,17-14-1</inkml:trace>
  <inkml:trace contextRef="#ctx0" brushRef="#br0" timeOffset="84037.2031">5910 10356 86,'0'0'39,"24"-17"-4,1-1 3,8 4-36,3 1 1,1 6-2,-7 4 1,-4 9 1,-12 5-3,-7 8 3,-12 2-3,-6 5 1,-6 1 0,-3 3 1,-2-2-3,3-3 2,4-3-1,4-4 0,9-7 0,2-11-1,17 8 1,3-8 0,3-2 0,3 0 0,-1 2 1,-2 5 0,-8 8 0,-5 6 1,-13 6-1,-8 7 0,-9 3 1,-3 2-1,-5-2-2,1-5 0,8-2-4,-2-20-21,23 3-13,4-22 1,21-5-3,3-19 2</inkml:trace>
  <inkml:trace contextRef="#ctx0" brushRef="#br0" timeOffset="84318.0087">6895 9902 105,'-13'-7'40,"13"7"0,-18-2-5,18 2-39,-11 14-17,11-14-17,-8 29-1,1-11-1,9 13 1</inkml:trace>
  <inkml:trace contextRef="#ctx0" brushRef="#br0" timeOffset="84489.6119">6835 10388 105,'-8'20'43,"-9"-13"0,10 4-4,7-11-37,-12-7-4,12 7-5,13-18-34,7 10 0,-5-9-1,10 3 1</inkml:trace>
  <inkml:trace contextRef="#ctx0" brushRef="#br0" timeOffset="85238.4264">7564 9902 93,'5'-11'37,"17"-4"0,17 2 1,10-6-36,12 2-1,6 0 1,5 4-1,-5 6 0,-6 8 0,-14 6-1,-12 9 1,-18 9-1,-16 6 1,-18 6-1,-11 4 2,-11 2-1,-5 1 0,0-5 1,7-1-1,9-7 0,13-6-1,17-4 1,18-5-1,16-3 0,8 1 1,4 1-1,1 2 0,-6 5 0,-11 3 1,-17 8-1,-18 5 1,-19 3-1,-13 3 1,-10-1-1,-5-3 0,4-4-2,4-10-3,21 0-31,3-24-4,28-7 0,10-20 0</inkml:trace>
  <inkml:trace contextRef="#ctx0" brushRef="#br0" timeOffset="85893.639">8627 9448 73,'16'-4'34,"-1"-3"-1,5 3 0,1-3-32,4 2 0,-1 2 2,0 5-1,-7 0 1,-2 6 0,-15-8 1,15 19-1,-17-8 0,-1 4 0,-6 0 0,-2 4-1,0-3 0,0 1-1,2-1 1,4-1 0,7-3-1,-2-12 0,22 17 0,-4-10-1,1 2 1,0 2 1,-2 3-2,-7 5 1,-9 4 0,-8 6-1,-10 2 1,-4 2 0,-3-3-2,0-5-1,7-1-4,0-18-29,17-6-4,19-13 2,16-6-2</inkml:trace>
  <inkml:trace contextRef="#ctx0" brushRef="#br0" timeOffset="86065.2418">9261 9489 90,'-52'67'39,"-15"6"-2,-2 16 0,-7-2-33,4 5-2,6 1-3,2-15-26,24 2-12,6-19 2,22-9-3</inkml:trace>
  <inkml:trace contextRef="#ctx0" brushRef="#br0" timeOffset="86330.4469">9151 10043 93,'-23'26'39,"-10"-3"0,10 10 0,-3-9-34,9 6-1,9-6 0,15-1-3,14-9 1,13-7-1,12-9-2,9-11-1,8-2-4,-3-19-26,11 2-8,-13-14 3,-2 6-3</inkml:trace>
  <inkml:trace contextRef="#ctx0" brushRef="#br0" timeOffset="86470.8501">9304 10050 89,'-54'75'38,"0"-8"-2,16-1 2,7-14-34,12-9-8,23-5-33,5-18 1,14-5-2,4-15 0</inkml:trace>
  <inkml:trace contextRef="#ctx0" brushRef="#br0" timeOffset="88077.681">10058 10049 91,'0'0'38,"15"6"0,-15-6 1,24-9-34,-7 3-3,8 1-2,5 0-1,3-6-6,11 8-31,-9-5 1,4 6-1,-12-4-1</inkml:trace>
  <inkml:trace contextRef="#ctx0" brushRef="#br0" timeOffset="88264.8846">10079 10175 99,'-34'15'38,"18"-1"2,16-14-2,16-7-36,19-3-1,20-6-4,15 7-8,3-12-27,13 3 1,-3-5-1,2 5-1</inkml:trace>
  <inkml:trace contextRef="#ctx0" brushRef="#br0" timeOffset="92320.9621">11189 9714 59,'0'0'35,"0"0"-2,9-18 2,19 11-24,0-9-5,19 2 0,2-6-2,14 5-1,-1 0-1,0 5-1,-6 5-1,-13 7 0,-15 12 1,-20 11-1,-19 9 1,-20 8 0,-16 8 1,-14 8 0,-6 3-1,2-1 0,5-3 1,15-5-1,17-10 0,25-8 0,26-12-2,22-16-2,28-3-6,3-19-27,24-4 0,0-15 0,6 2-2</inkml:trace>
  <inkml:trace contextRef="#ctx0" brushRef="#br0" timeOffset="92664.1692">12157 9630 73,'-14'0'37,"0"8"-2,-9-2 3,3 13-31,-6-7-2,5 8-1,1-3 0,8 6-1,5-2-1,12 2 0,12-3-1,8 4 0,9-4-1,4 1 1,0 0-1,0 0 0,-5 2 1,-8 2-1,-8 0 0,-13 2 1,-8 1-1,-10 0 0,-6-2-1,-3-4-1,3 0-4,-8-20-14,17 5-18,-2-14 1,14-5-2,5-14 1</inkml:trace>
  <inkml:trace contextRef="#ctx0" brushRef="#br0" timeOffset="92851.3728">12163 9621 78,'-34'-5'40,"13"11"-2,4-5 2,21 11-21,12-14-18,21-1 0,18-2-4,9-5-4,21 4-29,-8-5-4,6 6 2,-9-4-3</inkml:trace>
  <inkml:trace contextRef="#ctx0" brushRef="#br0" timeOffset="93802.9911">11154 10464 65,'20'12'36,"2"-11"1,18 2 0,12-14-29,22 6-2,15-11-1,23-1-2,10-5-1,7-1-5,4 0 1,-10-4-10,-2 11-24,-22 1-2,-14 9-1,-26 1 3</inkml:trace>
  <inkml:trace contextRef="#ctx0" brushRef="#br0" timeOffset="94442.6034">11775 10537 71,'-9'12'37,"9"-12"-2,26-5 2,4 7-32,9-12-3,9 3 0,4-2 0,3 3-1,-7 4 0,-5 4-1,-11 6 1,-12 9-1,-16 2 1,-14 8 1,-12 0-1,-6 5 1,-1-2-1,3-2 1,4-2-1,12-6 0,13-5-1,14-4 1,13-4-1,6-1 0,2-1 0,-2 1 1,-5 2 0,-10 6 0,-15 3-1,-15 5 1,-15 4 0,-13 2-1,-5 1 0,-3-1-2,2-3 0,3-7-4,14 2-6,7-15-27,19-5 0,18-10-2,11-5 3</inkml:trace>
  <inkml:trace contextRef="#ctx0" brushRef="#br0" timeOffset="95456.6229">13175 9936 89,'0'-11'35,"0"11"-5,-11-8-16,11 8-51,0 0 0,-4 12-1,4-1 3</inkml:trace>
  <inkml:trace contextRef="#ctx0" brushRef="#br0" timeOffset="100433.1186">14065 9707 60,'0'0'35,"0"0"0,10 1 0,-10-1-23,-1 23-6,-2-1-3,1 9 1,-5 5-2,3 8-1,-1 6-1,0-2-3,6 5-5,-6-13-24,17 1-2,4-15-3,13-7 1</inkml:trace>
  <inkml:trace contextRef="#ctx0" brushRef="#br0" timeOffset="100791.9255">14702 9716 60,'-18'-5'38,"-6"13"-2,-8 0 2,3 11-22,-7 1-11,11 8 0,2-3-1,10 5-1,9-6-2,15-1 1,11-5-2,10-3 1,9-6-1,5 1 0,0-2 0,-2 3 0,-5 1 0,-13 7 0,-11 4 0,-11 3 0,-13 6-1,-9-3 1,-5 4-1,-4-7-1,3 0-3,-1-16-5,25-10-26,-19 5-1,19-5 0,12-31 0</inkml:trace>
  <inkml:trace contextRef="#ctx0" brushRef="#br0" timeOffset="100963.5288">14723 9736 94,'-25'-6'39,"13"11"0,12-5 0,0 0-34,35 1-3,9-4-1,15-1-3,7-5-3,16 8-28,-7-8-5,8 5-1,-12-3-1</inkml:trace>
  <inkml:trace contextRef="#ctx0" brushRef="#br0" timeOffset="101930.7469">13921 10569 67,'0'0'37,"14"5"-1,9-16 1,21 7-29,11-9-3,23 3 1,12-8-2,18 2-1,9-3-1,9 1-1,-2 2-2,-7-2-2,-11 9-3,-21-8-22,-10 13-10,-23-4 1,-15 8-2</inkml:trace>
  <inkml:trace contextRef="#ctx0" brushRef="#br0" timeOffset="102445.5573">14575 10683 71,'17'-8'37,"-4"-5"-2,3 11 1,-10-9-30,5 10-2,-11 1 0,0 0-1,-4 19 0,-9 0-1,-8 3 1,-2 8 0,-7 1 0,0 4 0,-4-2 0,6 2-1,4-5 1,9-2-1,10-7-1,15-3 0,15-9 0,17-9-1,18-6 1,12-8-1,14-3 0,3-7-1,4 0-1,-8-8-3,0 12-6,-24-10-29,-4 9 1,-21-4-1,-9 6-1</inkml:trace>
  <inkml:trace contextRef="#ctx0" brushRef="#br0" timeOffset="102695.1621">14904 10714 93,'-19'34'40,"-5"0"1,9 10-1,-10-4-36,8 4-4,-1-1 2,3 0-2,1-1 0,2-4-2,6-3-1,2-9-3,12 5-8,-4-13-25,13 1-1,-6-11-1,9 0 0</inkml:trace>
  <inkml:trace contextRef="#ctx0" brushRef="#br0" timeOffset="110807.3181">10265 11732 69,'0'0'38,"9"11"-2,4-14 0,12 3-31,5-3-2,12 2-1,4-3 1,5 2-3,2 2-3,-9-9-21,5 11-12,-12-3 1,-5 4-3,-13-3 2</inkml:trace>
  <inkml:trace contextRef="#ctx0" brushRef="#br0" timeOffset="110994.5217">10360 11912 71,'-24'18'38,"9"-6"-1,15-12 1,14 14-36,22-19-2,19-2-3,7-13-22,19 3-10,2-6-1,7 3-2</inkml:trace>
  <inkml:trace contextRef="#ctx0" brushRef="#br0" timeOffset="116532.6282">13734 10128 53,'2'-10'35,"-2"10"0,0 0 0,-7-12-20,7 12-6,0 0-2,0 0-2,0 0-1,0 0-1,0 0 0,1 11-1,-1-11-1,-4 12 1,4-12-1,-8 20 0,8-20 0,-9 17 0,9-17-1,-5 13 1,5-13 0,0 0 0,8-11-1,-8 11 1,17-21 0,-8 8 0,-2-1 0,1 1-1,-4 2 1,-4 11-1,0 0 0,-12-6-1,12 6-1,-22 18-2,19 6-16,3-24-18,-5 26 1,5-26-2,19 20 1</inkml:trace>
  <inkml:trace contextRef="#ctx0" brushRef="#br0" timeOffset="116985.0369">13689 10492 57,'2'14'35,"-2"-14"1,0 0-1,0 0-24,0 0-3,0 0-2,0 0-1,0 0-1,2 12-1,-2-12 0,-3 17-1,0-6 0,1-1-1,1 0 0,1-10 0,1 14-1,-1-14 1,12-1 0,-2-7 0,3-4-1,1-1 1,0 0 1,-2 0-1,-1 2 1,-11 11-1,9-12 1,-9 12-1,0 0 0,-18 20 0,18-20-1,-20 18 0,14-7-3,6-11-1,2 15-23,-2-15-12,18-13 0,-8-4-1,6 2-1</inkml:trace>
  <inkml:trace contextRef="#ctx0" brushRef="#br1" timeOffset="122039.5341">12571 9978 70,'8'-11'36,"-8"11"-2,0 0 1,0-11-28,0 11-1,0 0-1,0 0-1,0 0-1,-5 20-1,-1-6 0,-1 8-1,-3 2 0,-2 7 0,-3 4-1,-1 1 1,-1 1-3,1-5-1,3-3-2,-1-10-4,9 2-2,-6-21-9,11 0-8,0 0-5,16-15 11,-15-7 13,6 2 6,-4-2 6,-5-4 5,4 12 11,-13-9 8,11 23 6,-17-22-10,17 22-10,-16 2-6,16-2-1,-1 18-3,9-7 0,9-1-3,7-3-1,12 4-5,3-11-31,10 3 1,-3-7-1,2 4-2</inkml:trace>
  <inkml:trace contextRef="#ctx0" brushRef="#br1" timeOffset="122632.3455">12838 9697 64,'-12'-4'39,"12"4"-3,4-11 2,9 12-13,2-10-23,6 1 0,3 1-1,3 2 0,-2 3 0,-2 4-1,-4 5 0,-6 6 1,-6 3-1,-6 6 0,-7 3 0,-3 3 0,-3 0 0,2-2 0,1-2 0,4-4 0,6-4 0,5-6-1,9 0 1,5-6 0,3 1 0,2-1 0,-2 3 1,-1 6 0,-10 3 0,-5 7 0,-12 3 0,-5 5 1,-11 1 0,-4 2-1,-1-6 0,-1-2-1,9-4-2,1-10-2,17 1-24,0-13-11,16-9 1,3-10-2</inkml:trace>
  <inkml:trace contextRef="#ctx0" brushRef="#br1" timeOffset="123396.7602">15839 9936 76,'0'0'35,"-18"12"-1,7 7 1,-9 0-32,-1 10-1,-2 5-3,-5 1-1,4 7-3,-6-13-6,15 8-15,-6-14-9,11-4 2,10-19 4,-4 12 15,4-12 8,4-18 7,-4 18 7,9-32 18,-1 18 11,-7-6-3,-1 20-2,0-28-13,0 28-7,3-11-5,-3 11-2,0 0-2,22 4-2,3 2-5,-1-14-14,19 10-19,0-7 0,13 1-1,4-10 0</inkml:trace>
  <inkml:trace contextRef="#ctx0" brushRef="#br1" timeOffset="123911.5701">16261 9728 90,'-12'-2'37,"12"2"-1,0 0 2,19-14-35,2 7-2,8 0 0,4 1 1,2 3-1,0 3 0,-1 3 0,-6 4 0,-9 6-1,-9 2 1,-8 4 0,-9 2-1,-5 2 1,-3 0 0,-2-2-1,2 0 1,1-3-1,4-3 0,5 0 0,6-2 0,7-2 0,4 0 0,3 2 0,1-1 0,1 5 1,-2 3 0,-3 3 0,-6 4 0,-6 3 1,-9 3-1,-8 2 0,-6 0 0,-6 1-1,-2-1-2,-4-8-1,6 2-4,-5-13-28,15 4-6,-1-14 3,20-6-4</inkml:trace>
  <inkml:trace contextRef="#ctx0" brushRef="#br1" timeOffset="124831.9877">11942 10918 45,'-19'10'35,"19"-10"2,-10-7-1,10 7-18,9-28-5,16 3-5,3-15-1,16-1-4,6-9-1,6-2-5,12 9-14,-4-8-20,4 7-1,-10-1 0,1 9 0</inkml:trace>
  <inkml:trace contextRef="#ctx0" brushRef="#br1" timeOffset="125097.1929">12855 9948 92,'0'0'38,"-10"-10"0,24-3 1,10-15-35,10-2-2,7-2-3,4-7-4,12 6-32,-10-6 0,4 10-2,-9-5-1</inkml:trace>
  <inkml:trace contextRef="#ctx0" brushRef="#br1" timeOffset="125861.6076">11358 11706 73,'-14'3'38,"14"-3"0,7-10 1,8-1-36,9-4-1,10 0-1,2-2 1,7 4-2,-2 2 1,-1 5 0,-9 6 0,-7 9 0,-13 6 0,-11 9 1,-11 6-1,-11 4-1,-7 3 1,-2 2-1,-5-1 1,4-2-2,5-2 1,9-5-2,9-6 2,14-5-1,16-7-3,10-17-7,23 3-28,1-14 2,15-2-3,0-11 2</inkml:trace>
  <inkml:trace contextRef="#ctx0" brushRef="#br1" timeOffset="126189.2137">12105 11640 56,'-17'-6'37,"2"7"0,-3 0-1,7 9-23,-6-5-7,10 9 0,-1-2-2,6 6 0,3-3-2,6 4 0,5-3 0,5 0-3,4-1 2,3-1-3,2 1 3,-2-4-3,-1 5 2,-3-2-2,-5 2 2,-6 2 0,-4 2 0,-7 2 0,-5 1 0,-4 1-1,-3-1-1,-3-7-4,9 8-14,-5-17-18,13-7 1,-10-6-2,17-9 1</inkml:trace>
  <inkml:trace contextRef="#ctx0" brushRef="#br1" timeOffset="126360.8172">12168 11561 92,'-15'2'41,"-3"-2"0,12 10-2,6-10-36,12 12-1,13-8-2,11-4-3,13 2-3,2-10-31,24 6-3,2-9 0,10 2-1</inkml:trace>
  <inkml:trace contextRef="#ctx0" brushRef="#br1" timeOffset="129496.4775">14170 11446 49,'13'-8'34,"-13"8"0,0 0 1,0 0-28,0 0-3,-8 16-1,-1 2 2,-6-1-2,1 6 0,-1-2 1,3 4-1,1-4 1,9 1 0,7-5-1,14-3 0,11-7-1,13-5-1,12-4-2,8-8-1,10-2-2,0-12-3,10 6-10,-12-14-21,3 3 0,-14-4 0,-5 3 1</inkml:trace>
  <inkml:trace contextRef="#ctx0" brushRef="#br1" timeOffset="129668.0808">14658 11405 55,'-52'33'37,"10"7"0,3-6 0,15 3-21,3-5-12,17 2 1,10-7-3,8-4-3,18 6-34,-5-12-1,9 2-2,-1-10 2</inkml:trace>
  <inkml:trace contextRef="#ctx0" brushRef="#br1" timeOffset="130026.8877">15067 11474 66,'-18'-5'38,"1"9"-1,-5-1 0,7 6-33,-3 1-1,5 6-1,3-1 1,4 3-2,5 1 0,4-1 0,5-1 0,4 0-1,3-3 1,3-1-1,2-1 0,0-1 2,-2 1-1,-3-1 1,-4 3-2,-5 0 2,-9 6-2,-6-2-2,-6 3 1,-6-6-7,9 8-17,-7-14-13,19-9 0,-20 2-1,25-14 1</inkml:trace>
  <inkml:trace contextRef="#ctx0" brushRef="#br1" timeOffset="130182.8907">15086 11418 89,'-19'3'41,"13"7"0,6-10-2,14 5-37,11-5-3,7-8-7,19 10-29,-5-9-2,9 7 0,-7-5-3</inkml:trace>
  <inkml:trace contextRef="#ctx0" brushRef="#br1" timeOffset="130682.1003">14235 12079 71,'20'-15'38,"17"3"1,14-15-3,20 7-30,12-6-1,20 2-2,5 1-3,0 1-3,-1 9-4,-17-1-31,-3 8 0,-20 2 0,-13 8-1</inkml:trace>
  <inkml:trace contextRef="#ctx0" brushRef="#br1" timeOffset="131040.9071">14907 12072 48,'-16'14'37,"-9"-2"0,1 10 0,-6-7-23,8 13-6,-4-5 0,11 9-2,1-7 0,15 1-2,9-5-1,16-6 0,14-8-2,15-7-1,10-7-1,3-8-2,7-1-3,-9-17-10,4 8-24,-15-9 1,-4 5-1,-18-6 0</inkml:trace>
  <inkml:trace contextRef="#ctx0" brushRef="#br1" timeOffset="131196.9102">15117 12112 78,'-49'62'40,"-1"0"-2,17 8 2,5-6-37,11-8-5,22-4-35,4-16 0,15-8-1,4-15-3</inkml:trace>
  <inkml:trace contextRef="#ctx0" brushRef="#br1" timeOffset="136532.2128">13729 11580 32,'0'0'29,"8"-13"3,-8 13-8,0 0-14,7-12-3,-7 12 1,0 0 0,9-12-2,-9 12-1,5-13 0,-5 13 0,0 0-1,1-10-1,-1 10 0,-6 14-1,1 0 0,-5-1-1,2 4-1,0-2 1,1 0-1,3-5 1,4-10-1,0 0 1,15-1 0,-1-11 0,4-4-1,1-2 1,1-2-1,-3 0 1,-3 3 0,-6 2-1,-8 15 1,-3-12 0,-8 15 0,-7 5 0,-1 2 0,-1 3-1,1-1-1,7 1-3,0-11-12,12-2-21,0 0-1,28 10-1,-10-15 1</inkml:trace>
  <inkml:trace contextRef="#ctx0" brushRef="#br1" timeOffset="137093.8233">13756 11858 48,'8'11'33,"-8"-11"3,0 0-12,-11 8-10,16 5-3,-5-13-2,-8 20-2,8-20-2,-6 22-1,6-22-1,0 17 0,0-17-1,0 0 0,19-4-1,-7-6 0,5-6 0,5-3-1,-1-4 1,3 4 2,-6-2-3,1 6 3,-6 7-3,-13 8 0,0 0 1,-14 17-1,-6 2 0,-5 0-1,0 3 1,1-3-1,2-4 1,7-5 1,15-10 0,0 0 0,0 0-1,17-16 0,-2 6 1,0-2-1,-3 3 0,-12 9 0,12-9-1,-12 9 0,-13 9-1,0-5-2,7 11-11,-4-12-25,10-3 1,0 0-1,0 0-1</inkml:trace>
  <inkml:trace contextRef="#ctx0" brushRef="#br2" timeOffset="142023.5184">15932 11578 44,'12'-15'33,"0"2"2,-7-1-2,6 8-22,-14-4-5,3 10-1,0 0 1,-22 26-3,-1-4 0,-5 8 0,-7 5-2,-5 2 0,2 2-3,-3-8-7,15 5-14,-3-15-11,13-4-1,3-12-3,13-5 3</inkml:trace>
  <inkml:trace contextRef="#ctx0" brushRef="#br2" timeOffset="142179.5213">15722 11671 65,'0'0'35,"-4"-20"2,4 20 0,0 0-28,0 0-4,14 4-1,8-2-3,10 2-4,4-12-12,18 5-21,0-6-1,11 0 0,-2-7-1</inkml:trace>
  <inkml:trace contextRef="#ctx0" brushRef="#br2" timeOffset="142475.9271">16565 11299 65,'-17'0'37,"-7"8"0,3 15 1,-11-1-32,3 12 1,-5 0-2,8 4 1,3-4-3,13 1 0,14-7-1,16-10 0,17-10-2,15-13-1,11-5-2,7-13-4,9 6-11,-12-18-20,5 3 1,-20-10-3,-5 5 2</inkml:trace>
  <inkml:trace contextRef="#ctx0" brushRef="#br2" timeOffset="142616.3293">16827 11190 78,'-40'27'39,"9"18"-1,-3 1 1,22 10-34,-6 1-3,8-1-3,12 4-26,-1-16-10,12-1-1,0-17-1</inkml:trace>
  <inkml:trace contextRef="#ctx0" brushRef="#br2" timeOffset="143302.743">12726 11641 61,'6'-15'38,"-6"15"-1,6-15 1,-6 15-26,0 0-8,0 0-1,-13 20 0,-2 4-1,-7 8-2,-4 3-3,1 4 1,-4-2-4,9 3-3,-7-17-12,22 3-12,-3-16-5,8-10 2,15-3 2</inkml:trace>
  <inkml:trace contextRef="#ctx0" brushRef="#br2" timeOffset="143458.746">12637 11822 1,'8'-26'30,"2"6"6,-12 0 0,0 10 1,-16-4-13,18 14-8,-23 5-7,23-5-1,-15 14-5,15-14 0,21 8-3,8-14-2,17 5-24,2-17-13,12 5 2,-2-9-3</inkml:trace>
  <inkml:trace contextRef="#ctx0" brushRef="#br2" timeOffset="143708.3503">13142 11497 70,'-14'13'38,"-6"-4"-1,7 12 1,-2-4-34,7 7 2,-2-1-1,6 6 0,3-5-1,10-2 0,8-6-2,9-8 0,9-7-3,8-9-2,9-4-4,-4-21-16,12 9-16,-10-13 0,2 4-1,-15-10 0</inkml:trace>
  <inkml:trace contextRef="#ctx0" brushRef="#br2" timeOffset="143848.7535">13284 11447 73,'-45'49'40,"15"10"-1,-1-3-1,20 1-35,3 0-12,7-15-27,10-5 0,3-12-3,13-5 0</inkml:trace>
  <inkml:trace contextRef="#ctx0" brushRef="#br2" timeOffset="144893.9736">14650 12448 49,'0'0'36,"-13"-6"1,13 6-2,11-23-22,20 10-5,8-19-2,29-2-1,12-15-1,17-5-2,9-7-1,8-2-3,3 3-3,-13-8-17,0 18-15,-22 2 0,-14 13-3,-21 5 5</inkml:trace>
  <inkml:trace contextRef="#ctx0" brushRef="#br2" timeOffset="145377.5829">16142 11683 54,'0'0'37,"26"-17"1,3-3-2,21 1-22,5-17-6,17 3-1,2-6-3,3 0-5,2 6-4,-16-4-31,1 13-1,-22 2-2,-13 12 1</inkml:trace>
  <inkml:trace contextRef="#ctx0" brushRef="#br2" timeOffset="146032.7955">10476 13039 61,'0'0'38,"-15"0"-2,15 0 3,0 0-36,34-15 0,3 1 0,13 1-1,8-4-2,3-4-2,6 10-7,-12-8-25,-1 9-3,-15 2-1,-10 8 1</inkml:trace>
  <inkml:trace contextRef="#ctx0" brushRef="#br2" timeOffset="146204.3988">10598 13106 70,'-16'15'39,"16"-15"-3,16 4 3,27-15-37,15-8-4,20 6-18,7-12-16,12 2 0,-2-2-3,6 6 2</inkml:trace>
  <inkml:trace contextRef="#ctx0" brushRef="#br2" timeOffset="146547.6054">12009 12808 79,'0'0'39,"-18"-8"-1,10 29-7,-8-9-27,2 13-2,-1 3-1,0 7-1,4 5-4,-2-5-2,15 11-20,-3-16-12,17-1 0,5-14 0</inkml:trace>
  <inkml:trace contextRef="#ctx0" brushRef="#br2" timeOffset="147202.818">12546 12693 59,'-20'8'38,"-13"4"-1,3 16 1,-7 3-30,11 13-2,1-1-1,10 7 0,7-3-3,11-2 1,11-10-1,12-6 0,7-13-1,9-9 0,3-11 0,1-10-1,-3-12 1,-1-5-1,-6-7 0,-6-4-1,-11-2 1,-8 0 0,-7 1 0,-8 5-1,-4 6 1,-4 5 1,-3 8-1,0 6 0,4 7 0,11 6 0,0 0 0,0 0 0,17 11 0,12-8 0,8-2 0,6-3 0,5-3 0,0 0 1,-3-2-1,-5 0 0,-9 0 1,-9 2 0,-9 3-1,-13 2 1,0 0-1,-14 22 0,-2 0 1,-3 8-1,-2 9 0,0 7 0,4 4 0,7-1 1,7-3-1,10-5 1,9-11-1,10-12 1,8-14 0,3-11 0,1-15 0,-1-8 0,-5-6 0,-5-4 0,-10-4-1,-10-1 1,-8 2-1,-7 1-1,-7 6 1,-2 4-2,-1 5-2,0-1-5,17 18-22,-6-6-9,7 16-1,0 0 1</inkml:trace>
  <inkml:trace contextRef="#ctx0" brushRef="#br2" timeOffset="147499.2237">13624 12634 77,'0'0'41,"-4"-16"-1,4 16 0,-2-11-30,2 11-13,3-11-2,-4 0-13,1 11-21,6 14 1,0 2-2,-5-3 1</inkml:trace>
  <inkml:trace contextRef="#ctx0" brushRef="#br2" timeOffset="147655.2267">13534 12909 89,'-23'26'40,"-2"-13"1,10 3-2,15-16-37,-12 0-2,12 0-4,13-23-22,8 16-13,-5-11-1,8 6-1,0-7 0</inkml:trace>
  <inkml:trace contextRef="#ctx0" brushRef="#br2" timeOffset="148185.6369">14271 12622 68,'19'-9'38,"-10"-4"-1,3 9 1,-12 4-33,0 0-2,-26 10 1,2 12-1,-13 5 0,-3 10 1,-3-1-2,4 7 1,8-5-1,15-1 1,14-12-2,22-11 0,22-10-2,16-13-1,15-5-2,4-13-3,16 4-30,-13-13-1,2 8-1,-17-8-2</inkml:trace>
  <inkml:trace contextRef="#ctx0" brushRef="#br2" timeOffset="148372.8405">14601 12582 76,'-36'14'41,"10"11"-3,-2-1 2,7 10-36,10 3-2,6 4-1,7 4-2,3-3-4,18 8-18,-3-17-15,15 0 1,-2-15-3,13-6 2</inkml:trace>
  <inkml:trace contextRef="#ctx0" brushRef="#br2" timeOffset="148684.8463">14966 12637 56,'-14'-13'37,"-11"1"1,6 14-1,-8 2-20,12 12-11,-3 0-1,10 6-2,5-1 0,9 1-1,7-3-1,8 0 1,5-4-1,4-2-1,-1-1 1,-2-2 0,-3 3-1,-6 1 1,-6 1-1,-5 2 0,-10 3 0,-4 2 0,-5 0-1,-5 1 0,2-1-2,-2-9-4,10 7-27,-9-15-4,16-5 0,-12-5-2</inkml:trace>
  <inkml:trace contextRef="#ctx0" brushRef="#br2" timeOffset="148840.8493">14942 12570 93,'2'-19'42,"17"13"1,-1-8-2,11 7-37,11-2-4,3-1-3,14 13-20,-13-11-16,11 13-1,-17-6-3,5 11 1</inkml:trace>
  <inkml:trace contextRef="#ctx0" brushRef="#br2" timeOffset="149589.6639">10611 13924 74,'15'-1'38,"9"0"0,0-15-6,8 4-33,11 7-8,-6-9-27,8 3-1,-5-4-1,-3 8 1</inkml:trace>
  <inkml:trace contextRef="#ctx0" brushRef="#br2" timeOffset="149745.6669">10773 13974 60,'-50'32'38,"0"-7"-1,15 1 1,10-15-33,25-11-2,13 4-3,26-18-2,28 0-31,9-12-5,21-1 1,9-6-1</inkml:trace>
  <inkml:trace contextRef="#ctx0" brushRef="#br2" timeOffset="151087.2927">12140 13537 47,'9'-17'36,"7"4"1,0-2 0,15 7-28,-11-6-2,15 9-2,-2 0-1,3 6-2,-3 0-1,0 5 0,-3-1 0,-4 3-1,-5 4 0,-8 3 1,-7 2-2,-7 6 2,-9 5-2,-5 4 2,-8 5-1,-4 2 0,-2 2 0,2-3 1,1-1-1,8-5 0,7-5 0,11-11-1,18-8-2,9-19-5,28-2-29,2-16 0,19-5 0,4-13 0</inkml:trace>
  <inkml:trace contextRef="#ctx0" brushRef="#br2" timeOffset="151414.8989">13044 13441 60,'-42'17'39,"1"10"-2,-8-2 1,11 19-30,-1-9-4,14 6 0,7-2 0,13 2-1,11-5 0,15-4-1,11-10-1,10-11 1,7-10-1,5-11 0,-2-12 0,-3-8 0,-6-8-1,-8-3 0,-11-3 0,-8 0 0,-10 2 0,-12 3-1,-8 7 1,-7 7 0,-4 7-1,-4 8 0,-1 11-1,-1 6-3,10 19-18,-1-11-16,18 12 0,3-9-1,18 3 0</inkml:trace>
  <inkml:trace contextRef="#ctx0" brushRef="#br2" timeOffset="151851.7074">13730 13466 55,'-2'-15'36,"2"15"-1,-20 7 0,3 7-28,-9 10-7,-4 12 2,-4 8-2,-6 8 1,-2 3-2,1-2-2,8 3-5,-3-22-9,20 1-16,3-18-2,13-17 1,0 0-1</inkml:trace>
  <inkml:trace contextRef="#ctx0" brushRef="#br2" timeOffset="152007.7104">13550 13623 59,'8'-19'37,"-15"1"-2,7 18 1,-29 5-28,15 8-4,1 2-2,11 3-1,9 2-2,9-9-2,22 8-13,3-20-19,20-3-1,5-13-1,13-2 2</inkml:trace>
  <inkml:trace contextRef="#ctx0" brushRef="#br2" timeOffset="152304.1161">14230 13382 69,'-16'-2'37,"-14"1"0,3 16-8,-11-7-22,12 10-2,-3 1 0,9 5-2,5-2-1,13 1 0,9-3-2,11-3 1,8-3-1,6-3 0,1-3 0,1 2 1,-3 0-1,-7 3 0,-7 2 0,-10 4 1,-7 5-1,-8 3 0,-7 4-1,-4-1 1,0 0-2,-3-7-2,9 4-7,-6-18-27,19-9 2,0 0-3,7-20 2</inkml:trace>
  <inkml:trace contextRef="#ctx0" brushRef="#br2" timeOffset="152491.3197">14257 13306 81,'-18'-25'41,"7"17"-1,-3-3 1,14 11-34,16 4-3,6 0-2,9-4-1,9-4-4,11 5-3,-4-15-24,19 18-9,-6-12-1,13 9-2</inkml:trace>
  <inkml:trace contextRef="#ctx0" brushRef="#br2" timeOffset="153208.9333">15307 13267 55,'0'0'39,"9"-15"-2,-9 15 2,6-18-29,-6 18-3,9-15-2,-9 15 1,0 0-3,0 0 0,0 0-1,-4 13-1,4-13 0,-16 22 0,8-9-1,0-2 0,4 1 0,4-12-1,-4 16 1,4-16-1,11 7 1,-11-7-1,18-2 1,-5-2-1,-2-3 1,2 0 1,0-2-1,0 0 0,-1 0 0,-12 9 0,19-14-2,-19 14-1,0 0-9,0 0-27,0 16 1,-13-8-2,5 7 1</inkml:trace>
  <inkml:trace contextRef="#ctx0" brushRef="#br2" timeOffset="153614.5413">15415 13618 37,'-14'15'35,"4"1"1,-1-8-1,7 6-22,4-14-4,0 0-1,-5-12-3,5 12-1,12-11-1,-12 11-1,14-13 1,-14 13-1,12-5-1,-12 5 0,0 0 0,8 13 0,-8-13 0,-4 19-1,1-6 1,-1 1-1,0 1 0,-1 0 0,1-1 1,-1-3-1,5-11-1,-5 14 1,5-14 0,0 0 0,0 0-1,17-21-1,-8 8-1,-1-8-2,6 8-4,-11-13-28,12 8 0,-7-9-1,6 6 1</inkml:trace>
  <inkml:trace contextRef="#ctx0" brushRef="#br2" timeOffset="154316.5543">16867 13073 36,'-6'-12'32,"-4"3"2,-10 1 0,-2 12-22,-11-6-5,1 13 1,-8-2 0,6 11-1,-5-2-2,9 7 0,3-5-1,11 3 0,9-5-2,12-2 1,12-7-2,11-3 0,10-6 0,10-4 0,1-4-1,3-3 1,-2-2-1,-2-1 1,-8 3-1,-5-1 0,-9 5 1,-10 4-1,-16 3 1,10 15 0,-18 7-1,-6 8-1,-10 9 1,-6 10 0,-4 9-1,-3 2-1,5 1-2,4-9-2,20 3-19,3-28-13,26-9 0,8-26-2,27-11 0</inkml:trace>
  <inkml:trace contextRef="#ctx0" brushRef="#br2" timeOffset="154519.3583">17596 13084 72,'-24'20'38,"-12"3"-2,1 12 1,-8 0-34,4 5-3,-2 3 0,4-1-2,3 3-2,0-11-9,16 3-21,-5-13-2,13-2-1,-2-15 2</inkml:trace>
  <inkml:trace contextRef="#ctx0" brushRef="#br2" timeOffset="154690.962">17261 13313 66,'8'-15'39,"-8"-1"-1,0 16 1,11-2-30,3 11-3,-2 2-3,8 2-5,9 10-9,-2-12-27,15 7 0,1-10-1,14 2 0</inkml:trace>
  <inkml:trace contextRef="#ctx0" brushRef="#br2" timeOffset="155190.1716">18160 13091 68,'0'0'37,"0"0"0,-13-3-1,-1 11-29,-5 3-5,0 1 0,2 2 0,4 3-1,5-2 1,9 2 0,7-4-1,10 1 1,8-2-1,7 2 0,6-3 0,2 3 0,-2 1-1,-3 1 0,-6 3 1,-7 3-1,-9 2 1,-8 2-1,-13 4 0,-7 0 0,-5 0 0,-4-3-1,2-2-3,-3-9-1,11 2-7,-6-22-26,19 4 1,1-30-2,16 5 1</inkml:trace>
  <inkml:trace contextRef="#ctx0" brushRef="#br2" timeOffset="155361.7749">18254 13133 81,'-19'1'39,"-2"-2"-1,21 1 1,0 0-34,28 7-2,13-11-4,12-7-2,15 11-18,0-14-17,9 9 2,-8-7-4,0 9 1</inkml:trace>
  <inkml:trace contextRef="#ctx0" brushRef="#br2" timeOffset="155907.7854">18621 12725 57,'0'0'35,"0"0"0,0 0 0,12 6-26,13 5-3,4 1-1,12 6 0,-3 3 0,6 11-1,-4 4-1,-4 10-1,-11 5-1,-11 4-1,-12 9-2,-13 0 0,-8 3-1,-10-6-1,-2 0-1,-9-18-10,11 4-22,-7-17 1,10-5-2,-1-17 2</inkml:trace>
  <inkml:trace contextRef="#ctx0" brushRef="#br2" timeOffset="156438.1956">16715 12680 54,'-23'13'35,"-7"5"0,-1 17-1,-18 10-28,8 20 0,-13 12-1,2 15 0,-6 5-2,7 6 0,8-2 0,18-3-2,20-14-1,25-15-2,31-7-13,15-26-22,28-8 0,5-18-2,15-6 1</inkml:trace>
  <inkml:trace contextRef="#ctx0" brushRef="#br2" timeOffset="157077.8079">14696 13051 45,'-8'-15'33,"8"15"1,-7-14 0,6 3-25,14 9-4,4-5 1,17 9 0,3 0-1,12 13-1,-1 6-1,1 13 0,-9 9-1,-12 13-2,-18 12-1,-22 11-1,-18 10-1,-19 2 0,-10 1-1,-10-13-10,8-3-23,1-17 1,14-15 0,9-22 1</inkml:trace>
  <inkml:trace contextRef="#ctx0" brushRef="#br2" timeOffset="157561.4172">12308 13314 38,'-29'-8'37,"2"14"0,-6 4 0,2 24-23,-8 8-4,10 26-3,-3 12-3,12 15-1,6 7-2,16 4-1,16 0-4,8-23-20,30-4-14,11-24-1,26-16 1</inkml:trace>
  <inkml:trace contextRef="#ctx0" brushRef="#br2" timeOffset="159573.8559">13816 13772 49,'0'0'36,"0"0"0,0 0 0,3-14-25,11-10-3,15-5-2,8-17 0,18-7-2,12-14-1,12-4 0,5-3-2,3 3 0,-6 10-2,-9 9-1,-7 18-4,-21 2-9,-5 24-23,-18 4 0,-3 12-2,-18-8 3</inkml:trace>
  <inkml:trace contextRef="#ctx0" brushRef="#br2" timeOffset="160322.6703">17989 13423 44,'-21'12'35,"21"-12"2,-17 5-1,17-5-22,0 0-4,17-19-2,4-7-3,17-4 0,9-10-2,15-4 0,4-5-2,3 2 0,-2 4-2,-9 4-2,-6 21-17,-20-5-18,-9 18 1,-23 5-3,-11 5 2</inkml:trace>
  <inkml:trace contextRef="#ctx0" brushRef="#br2" timeOffset="160931.082">10959 14844 45,'-10'5'38,"10"-5"-1,0 0 1,18 1-33,4-12-2,12-2-1,8-1-2,4-3-3,12 10-12,-10-7-21,0 7-2,-13 1 1,-8 10-1</inkml:trace>
  <inkml:trace contextRef="#ctx0" brushRef="#br2" timeOffset="161102.6853">11000 15012 52,'-31'26'39,"5"-11"-1,18-3-1,8-12-30,26-10-5,14-7-1,16-14-10,18 5-28,7-10 0,15 5-2,4-6 1</inkml:trace>
  <inkml:trace contextRef="#ctx0" brushRef="#br2" timeOffset="161601.8944">12520 14601 64,'-8'-11'39,"16"-1"-1,8-12 1,16-1-37,18-5 0,13 1 1,4 2-1,1 8 0,-4 6 0,-6 11-1,-14 11 0,-15 10-1,-22 14 0,-18 8 1,-19 9-2,-11 5 1,-13 3 0,-4 2 0,-1-4 0,5-2 0,9-7 0,11-5 0,19-9 1,16-7-1,20-11 1,20-8-1,17-9 0,11-11-2,17-5-1,4-14-3,13 6-6,-9-20-26,9 5-1,-16-7 1,-2 9 0</inkml:trace>
  <inkml:trace contextRef="#ctx0" brushRef="#br2" timeOffset="161960.7018">13561 14487 64,'-29'-2'37,"6"13"1,-9 1-1,5 13-31,-6 6-1,3 13-3,-3 3 1,4 8-1,1-1 0,9 0-1,11-7 1,13-5-2,14-15 1,15-13 0,15-14-1,10-12 1,5-13 0,2-9-1,-6-9 1,-6-4 1,-11-4-1,-14 0 0,-15 2 0,-15 3-1,-13 3 0,-9 4-1,-4 9-1,-5 4-3,4 16-3,-9-3-31,23 20 1,-1-3-3,20 11 2</inkml:trace>
  <inkml:trace contextRef="#ctx0" brushRef="#br2" timeOffset="162459.9113">14217 14489 51,'0'0'36,"0"0"-1,-18 6 0,18-6-30,0 0-1,0 0 1,0 0-1,0 0-1,0 0 0,0 0-1,0 0 0,14-6-2,-14 6 1,19-5 0,-19 5 0,16-5-1,-16 5 1,0 0 0,0 0 0,0 0 0,0 0 0,0 0-1,-15 0 1,15 0-1,-10 5-2,10-5-1,0 18-12,0-18-23,12 15 1,-12-15-2,29 17 1</inkml:trace>
  <inkml:trace contextRef="#ctx0" brushRef="#br2" timeOffset="162896.7198">14367 14810 47,'-18'13'35,"7"0"1,-1-10-1,12-3-30,0 0-1,0 0-1,0 0 2,15-8-2,-15 8-1,18-11 1,-18 11-1,13-9 0,-13 9 0,0 0-1,0 0 1,-13 10-2,2-3 1,-1 4 0,-2-1-1,0 3 0,2-2 0,1 0 1,11-11-2,-10 15 2,10-15-1,0 0 0,0 0 1,14-12 0,-6 2 0,0-2 0,-2 0 0,-1-2 1,-2 1-1,-2 1 0,-1 12 0,-4-17 0,4 17-2,-5-11 0,5 11-3,3-11-8,17 11-27,-6-10 2,13 5-4,-2-10 1</inkml:trace>
  <inkml:trace contextRef="#ctx0" brushRef="#br2" timeOffset="163598.7333">15510 14368 46,'-3'-19'35,"1"4"1,-13-13-9,3 13-15,-16-12-1,5 10-2,-13-6-2,3 7-2,-9 1 0,2 9-2,-6 7 1,4 11-2,-5 6 0,4 11 0,3 6-1,7 5 1,8 2-2,12-1 1,13-5 0,15-6-1,16-12 1,13-8 0,14-14-1,8-10 0,7-11 0,0-6 1,-1-4-1,-9 1 0,-9 2 0,-10 6 0,-12 6 0,-12 12 0,-20 8 0,2 22 1,-19 7-1,-8 14 0,-6 11-1,-7 12 2,-3 6-2,-3 4 0,4 2 0,6-7 0,9-6-1,8-13-3,13-10-1,4-25-14,25 2-19,-6-25-1,17-1-1,-4-17 1</inkml:trace>
  <inkml:trace contextRef="#ctx0" brushRef="#br2" timeOffset="163801.5372">15691 14919 68,'0'0'38,"-8"11"-4,8-11-32,0 0-37,5-12-4,-5 12 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4:08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21256 2183 59,'6'-12'35,"-5"1"-1,-1 11 1,-1-13-27,1 13 0,0 0-2,5 23 0,-10-3-1,3 13-2,-5 5 0,-1 14-1,-4 5 0,2 3 0,-1-10 0,8-5 0,5-19 1,18-22 0,16-28 0,30-35-1,29-32-1,27-23 2,19-19-1,-59 55-1,7-10-1,7 2-3,5-5-3,-6 0-8,7-3-26,-7 11-1,4 0 1,-17 12-4</inkml:trace>
  <inkml:trace contextRef="#ctx0" brushRef="#br0" timeOffset="702">21037 5061 61,'9'24'36,"-9"-2"-1,4 13 0,-6-1-27,3 21-5,-4 2 3,3 10-1,-4-13 1,6-1-1,4-19 0,15-18 1,16-40-1,27-28 0,27-37-3,28-20 1,20-22-1,16-17-1,12-10-2,4-6-2,-1 16-6,-20 6-28,-3 32-1,-24 9 0,-11 33-3</inkml:trace>
  <inkml:trace contextRef="#ctx0" brushRef="#br0" timeOffset="1388.4">20915 8403 66,'2'-10'36,"-2"10"-2,0 0 1,-3 16-29,7 17-1,-6 6 0,3 19 1,-10 7 1,3 10-2,-2-4 0,6-4-1,4-17 2,15-17-2,16-28-1,22-27-1,31-41-2,31-22 2,25-19-3,22-20 0,17-12-3,3-17-6,9 16-27,-17 2-2,-7 29 0,-30 15-1</inkml:trace>
  <inkml:trace contextRef="#ctx0" brushRef="#br0" timeOffset="1965.6">20647 13898 63,'9'-19'40,"-5"1"-1,-4 18 1,10 0-36,-7 21-1,-1 7 0,0 19-1,-5 9 1,-1 13-1,-3 0 0,3-2-1,5-12 2,16-23-2,24-35 2,28-37-1,40-43 0,44-36 0,39-31 0,37-26-2,30-20-4,2-27-19,16 16-15,-19 0-1,-9 19-3,-29 7 0</inkml:trace>
  <inkml:trace contextRef="#ctx0" brushRef="#br0" timeOffset="4290">15469 15707 6,'-22'-8'31,"-10"8"1,-4 18 0,-10 2-23,6 25 2,-11 2-1,8 31 1,-4 7-3,15 30-3,5 4 0,15 10-1,13 0-1,17-8 0,15-15 0,22-23-1,15-33 0,21-35 0,14-37 1,10-32-1,-1-34-1,3-21 2,-9-16-2,-16-5 0,-21 1 0,-27 4-1,-30 11-1,-25 16 0,-25 21 0,-27 17-2,-12 21 0,-11 12-1,2 22-2,-6 1-13,22 28-17,2-2-1,23 16-1,11-5 1</inkml:trace>
  <inkml:trace contextRef="#ctx0" brushRef="#br0" timeOffset="4477.2">15751 16344 52,'4'81'39,"-10"-10"-2,11 3 0,-12-14-35,19-10 1,6-14-5,9-16 0,11-5-6,-6-20-26,24 2-1,-4-18-3,11 2 2</inkml:trace>
  <inkml:trace contextRef="#ctx0" brushRef="#br0" timeOffset="4804.8016">16448 16317 52,'-23'6'39,"8"16"-3,-9-3 2,18 15-32,-8 2-3,8 5 0,1 1-1,8-2-1,6-6 1,10-6-1,9-12 0,7-13 1,6-17-1,3-9 0,1-11 1,-1-1-1,-6-5 0,-7 6 0,-6 4 0,-8 9-1,-7 13 1,-10 8-1,6 22 0,-8 7-1,-2 11-1,-1 3 0,3 11-4,-6-11-16,18 18-16,-9-20 0,17 6-1,0-21 0</inkml:trace>
  <inkml:trace contextRef="#ctx0" brushRef="#br0" timeOffset="5101.2054">17495 15907 62,'-3'25'39,"3"24"-1,-12 2-2,0 18-36,1 10 0,0 3-2,4 3-3,-2-13-3,21 2-21,-6-30-7,20-7-2,3-31 2</inkml:trace>
  <inkml:trace contextRef="#ctx0" brushRef="#br0" timeOffset="5413.2094">17939 15999 59,'-23'0'38,"1"25"0,-14 7 0,1 24-34,5 4 0,10 15-1,6 1 0,12 0-2,11-8 1,12-13-2,13-15 0,8-16 1,6-20-1,2-18 0,-3-19 1,-5-11-1,-8-9 0,-11-4 2,-14-7-3,-15-2 1,-10 6-3,-11-1-1,-2 14-2,-8-1-6,14 23-18,-8-2-8,18 21-1,0 1 1</inkml:trace>
  <inkml:trace contextRef="#ctx0" brushRef="#br0" timeOffset="5678.4128">18416 16338 65,'0'0'40,"31"-7"-2,5-20-4,20 1-33,18 0-9,2-14-27,23 9-1,-4-7-3,9 13 1</inkml:trace>
  <inkml:trace contextRef="#ctx0" brushRef="#br0" timeOffset="6146.4186">19887 15725 57,'0'0'39,"0"0"-2,-10 20 1,-4 1-32,5 8-3,-8 5 0,1 11 1,-2 4-2,3 6 1,2-4 0,11-2 1,7-9-2,16-13 1,14-16-1,17-15-1,15-11 0,12-11-1,8-8-1,1-6-2,1-1-2,-10-10-11,3 18-19,-25-7-4,-8 12-2,-23-10 2</inkml:trace>
  <inkml:trace contextRef="#ctx0" brushRef="#br0" timeOffset="6318.021">20154 15887 76,'-40'75'42,"15"14"-2,-5-14 0,3 5-39,20-10-2,13-11-3,17-1-6,0-34-24,29 2-5,3-25 0,22-5-3</inkml:trace>
  <inkml:trace contextRef="#ctx0" brushRef="#br0" timeOffset="6957.6292">21175 16040 57,'-9'-17'37,"-7"1"-1,4 23-1,-7 7-32,-1 16-1,-6 8 1,1 15-1,-6 7 0,1 7-1,2-4 1,7-4-1,5-15 0,10-14 1,6-30-2,21-3 0,5-28 0,8-15 2,4-15-2,0-7 1,-1-3-1,-2 2 1,-6 7-1,-6 11 2,-6 12-2,-7 13 0,-10 26 0,0 0 1,3 11-1,-6 19 1,0 7-1,1 1 1,6 0 0,7-4 0,9-9-1,9-10 2,9-14-1,11-9 0,4-12 0,5-3-1,-1-1 2,-6 1-2,-7 5 1,-8 10-1,-12 12 0,-11 8 0,-11 13-1,-9 7-2,-5 9 1,-4-1-3,7 6-2,-9-20-20,22 10-11,-1-19-2,19-2 2</inkml:trace>
  <inkml:trace contextRef="#ctx0" brushRef="#br0" timeOffset="7612.8376">22020 15946 53,'-15'-10'36,"-15"5"0,2 19-1,-10 6-28,4 18 0,-5 6-3,4 12-1,0 0 0,10 4-1,5-7 1,13-3-2,9-16 0,12-11-2,11-16 2,8-14 0,7-13-1,4-10 2,-3-10-2,0-3 1,-6-5-1,-6 1 2,-7 5-2,-7 6 1,-6 8 0,-8 8-1,-1 20 0,0 0 0,-14 13 0,7 11 1,-2 8-2,2 3 0,1 3 1,7-2-1,6-5 0,1-8 0,10-8 1,5-10-1,5-10 1,5-6 2,2-6-2,-1-1 2,-3-3-1,-2 2 0,-6 4 0,-7 4 1,-5 8-2,-11 3-1,2 17 0,-8 1 0,-3 6 0,0 3 0,-1 1 0,3 0 0,1-7 1,3-3 0,3-18 0,0 0 0,22-3 1,-6-13-1,2-4 1,0-2 2,1-1-2,-1 0 1,-1 3 0,-1 3 0,-5 3-1,2 0 0,1-2-2,1-4-2,6 2-3,-4-13-11,23 14-16,-12-16-7,19 11 0,-5-14 0</inkml:trace>
  <inkml:trace contextRef="#ctx0" brushRef="#br0" timeOffset="7909.2414">22805 15340 79,'-9'38'41,"-3"-3"-3,12 20-4,0 0-32,6 9-1,5 9 0,-2 11-1,1 7-1,-4 0-4,3 5-4,-11-19-28,17 0-1,-9-24-1,12-6-1</inkml:trace>
  <inkml:trace contextRef="#ctx0" brushRef="#br0" timeOffset="8236.8455">23164 15709 64,'-33'-2'38,"1"23"-1,-8 0-1,-2 14-32,5 3-1,5 4-1,3-3 0,6-4 0,5-5 0,9-4 0,7-7 0,7-4 0,9-7 0,7-3-1,5 0 0,5 2-1,0-2 0,5 3-1,5 2-2,-1-2 0,8 4-3,-8-19-8,18 10-24,-9-19 0,13 8 0,-10-20 0</inkml:trace>
  <inkml:trace contextRef="#ctx0" brushRef="#br0" timeOffset="8564.4498">23603 15689 65,'-29'-10'39,"13"18"-1,-7-4 1,11 18-33,-3-5-3,5 7-1,1 3-1,2 4 0,1 0 0,6-1 0,2-3 0,6-2 1,5-5-1,2-7 0,5-3-1,0-3 1,-1-2 0,-3 1-1,0 3 1,-7 5-1,-7 5 1,-4 4-1,-6 4 0,-4 6-1,-4 1 0,-5 1-3,0 2 0,-7-15-13,14 10-22,-13-18-1,6 1-2,-14-18 3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25:12.789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1347 1007 61,'0'0'35,"14"-48"-1,-14 48 1,0 0-27,0 0-2,0 0-1,0 0 0,0 0-2,0 0 0,0 0-3,0 0 2,16 63 0,-16-63-1,-1 53 0,-7 19-1,1 6 2,1 4-5,0-6-4,15-7-27,-3-13-1,10-16 0,8-34-2</inkml:trace>
  <inkml:trace contextRef="#ctx0" brushRef="#br0" timeOffset="312.0059">1836 1014 67,'0'0'37,"0"0"-2,12-51 2,-12 51-28,0 0-2,0 0 0,0 0-2,0 0-3,0 0 1,-4 54 0,4-54-1,-13 76 0,6-3-1,1 5-1,-1 0-1,3-6-3,7-10-7,-6-18-25,14-16-2,1-14 1,3-5-1</inkml:trace>
  <inkml:trace contextRef="#ctx0" brushRef="#br0" timeOffset="2230.8429">2136 758 48,'0'0'32,"-55"-65"2,55 65-1,-62-32-27,62 32 1,-86-22 3,36 14-2,-4 3 0,-6 4-1,-2 1-2,-4 5-1,2 3 0,-10 0-2,4 6 0,-6-1 1,6 8-3,-3 1 1,8 6-1,0 3 1,8 7-2,5 5 1,-11 35 1,-8 40-2,22 12 2,25 7-2,33 6 0,26-2 1,24-7 0,20-21-1,18-29 0,15-22 0,13-19-1,10-24 2,0-23 0,0-29-1,-3-22 2,-5-28 0,-64 29 1,2-11-1,-5-7 0,-1-9-1,-12-10 1,-6-12-1,-12-5-1,-11-9 1,-13 2-1,-8-3 2,-17 13-1,-10 9 2,-17 16-2,-6 13-1,-16 23-4,-1 10-30,-16 18-2,-4 13-2,-5 18-1</inkml:trace>
  <inkml:trace contextRef="#ctx0" brushRef="#br0" timeOffset="9890.5902">3329 1309 46,'24'-49'30,"-24"49"1,0 0-2,0 0-22,6-53 1,-6 53 0,0 0 3,0 0-3,-46-28 0,46 28 0,-47 4-2,47-4-1,-53 20-1,50-6 0,-55 18-2,9 7 1,13 0-3,21-4 1,15-35-1,0 0 2,0 0-1,59 24 0,-59-24 1,68-17-2,-68 17 0,76-38-1,-76 38 1,75-43-1,-75 43 0,66-44-1,-66 44 2,55-31 1,-55 31 0,0 0 1,41-6-3,-36 32 3,-14 16-3,-4 11 1,1 7-3,8-3-5,16-11-27,6-21-4,13-18 1,-31-7-1</inkml:trace>
  <inkml:trace contextRef="#ctx0" brushRef="#br0" timeOffset="10530.2025">3512 857 46,'-50'-36'33,"50"36"-1,-54-14 1,54 14-24,-69 0 1,69 0 1,-83 21-2,83-21-2,-96 46-1,48-12 1,7-6-3,-45 76 0,12 17-3,20 11 1,24 0-2,33-5 1,36-20-2,37-22 0,32-49 0,17-22 1,11-26 1,6-23 1,-73 7 0,5-6 0,-9-9 0,0-7-2,-14 0 2,-5-7-2,-18-3 0,-9-3-1,-17-1 1,-8 1-2,-20 4 1,-5 3 0,-17 11 1,-1 2-3,-12 10-3,1 1-32,2 11-1,0 7 0,7 8-2</inkml:trace>
  <inkml:trace contextRef="#ctx0" brushRef="#br0" timeOffset="14024.6697">3234 2725 26,'1'-21'31,"0"2"1,-1 1 0,0 18-19,-3-19-2,3 19-2,0 0 0,1 23-2,-8-5-2,5 14-1,-4 10-1,1 11 0,1 8-1,1 9 1,1 5-1,2 6 1,2-1-2,3-3 0,2-9-1,2-6 2,2-11-2,1-9 2,0-15-1,1-8 1,-1-16 0,1-8 0,-2-10 0,-1-9-1,-2-10 1,0-4-1,-1-9 0,1-2-1,4-1 1,1 3-1,2 4 0,5 9 0,4 10-1,2 6 0,3 14 1,1 9-1,-2 12 0,-2 6 1,-5 10-1,-8 6 1,-7 9-1,-9 2 2,-12 4-1,-10 0 0,-11-4 0,-6-5 0,-5-7 0,-1-13-2,6-10-4,-2-25-32,23-7 2,6-23-1,21-6-2</inkml:trace>
  <inkml:trace contextRef="#ctx0" brushRef="#br0" timeOffset="14570.6802">3502 2503 28,'-28'-24'30,"-2"2"3,-5-2 0,1 15-18,-12-13-3,7 23-2,-15-3 1,6 25-3,-9 9-3,5 27 1,-4 17-2,7 21-1,5 19-2,10 22 2,11 14-2,13 5 0,16-5 0,21-10-2,21-19 1,22-23 0,19-31 0,18-36-1,17-39 1,11-27 1,4-33-1,-6-23 2,-12-20-1,-16-9 0,-25-8 1,-24 0-1,-31-4-1,-32-1-1,-30 8 0,-25 10-2,-19 17 1,-17 15-2,-3 26 0,-5 18-2,16 41-30,3 23 0,23 29-2,15 15 4</inkml:trace>
  <inkml:trace contextRef="#ctx0" brushRef="#br0" timeOffset="15147.8913">3434 4865 49,'14'-24'33,"-9"11"2,-12-4 0,7 17-23,-22-19-2,6 22-2,-14 1-1,-2 18-2,-7 8-2,1 13 0,-3 9 0,5 7-1,5 3 0,9 1-1,10-4 1,14-6-2,16-10 0,14-17-4,19-6-7,5-26-27,22-10 1,0-20-1,10-5-1</inkml:trace>
  <inkml:trace contextRef="#ctx0" brushRef="#br0" timeOffset="15537.8988">3617 4335 78,'-71'-16'37,"1"19"0,-8 9 0,1 21-34,2 18 0,4 20-1,0 20-1,6 20 0,6 15 1,13 12-1,17 7 0,17 2 0,25-10 1,24-11-1,26-28 0,24-24-1,19-38 1,22-33-1,14-38 1,4-26 0,-6-23-1,-12-19 1,-24-7-1,-22-6 1,-27 2-2,-33 5 0,-34 9-2,-29 9 0,-22 16-1,-22 12-4,-5 31 0,-17 7-19,8 40-10,-4 19 1,12 26-1,11 14 2</inkml:trace>
  <inkml:trace contextRef="#ctx0" brushRef="#br0" timeOffset="16161.9108">3586 6855 69,'0'0'35,"-14"-19"0,1 17 1,-12-4-24,-1 12-5,-11-2 0,-1 15-2,-8 3-1,1 12 0,-3 6-1,8 8-1,4 1 0,13 4-1,12-2 0,17-5 0,18-12-1,17-15 1,18-19 0,13-18 0,8-24 0,5-20 1,2-19-1,-3-14 0,-9-11 0,-10-9-2,-15-3 2,-13 0-2,-15 8 2,-13 15-3,-13 17 3,-9 22-2,-9 29 1,-10 38 0,-5 42-1,-3 36 2,-1 34-2,3 19 0,8 18-4,3-4-3,26 1-30,4-28 1,24-20-2,8-31-1</inkml:trace>
  <inkml:trace contextRef="#ctx0" brushRef="#br0" timeOffset="16661.1204">3809 5951 58,'-33'-22'34,"-11"7"0,-7 12-1,-15 3-25,-1 21 1,-18 9-2,2 29-1,-10 14 1,5 29-3,1 17-1,12 22 1,10 17-2,19 15 0,21 6-1,25-1 1,29-13-1,27-18 1,24-27-2,24-33 1,24-42-1,19-38 2,11-40-1,3-34 0,-5-29 0,-11-20 0,-19-16 1,-22-8-2,-32-1 1,-36 0-3,-33-1 1,-28 6-1,-26 13 0,-29 14-3,-14 28 1,-14 23-3,2 43-2,-8 25-27,20 38 0,9 22 2,20 30-4</inkml:trace>
  <inkml:trace contextRef="#ctx0" brushRef="#br0" timeOffset="17191.5304">3346 8912 78,'-3'13'35,"6"9"-1,4-10 3,13 2-30,3-11-3,12-2 0,4-10 0,6-6-1,-2-8-1,-1-2 0,-8-7-1,-9 1 0,-14 0-1,-13 4 1,-15 3-2,-11 11 2,-11 8-1,-8 8 2,-5 16-1,0 12 0,1 13 1,6 11 0,9 5-1,13 6 0,14-3 0,16-5-1,19-13-2,16-17-2,21-8-8,5-27-26,22-9 1,-3-19-1,8-7-1</inkml:trace>
  <inkml:trace contextRef="#ctx0" brushRef="#br0" timeOffset="17612.7387">3687 8178 86,'-73'15'35,"-19"12"1,-3 23 1,-8 18-34,3 20 1,-1 18 0,13 21-1,12 16 0,21 13 0,27 4-1,33-3 0,33-15-1,30-17 0,32-28-1,20-30 0,24-42 1,16-37 0,5-42 0,-2-33 0,-16-26 1,-19-18-1,-22-9 0,-29-4 0,-33-1-2,-37 6-1,-31 12 0,-33 12-1,-24 19-2,-21 19 1,-10 30-1,-6 25-1,6 46-19,6 18-13,21 30 2,18 17 0,30 19 0</inkml:trace>
  <inkml:trace contextRef="#ctx0" brushRef="#br0" timeOffset="18096.348">4104 10674 60,'14'-33'36,"-1"4"-1,-15-9 1,0 10-21,-18-16-6,2 7-3,-13-7 0,-1 6-2,-7 4 0,-3 13-1,-6 9-1,-1 18 0,-2 20-1,0 23 2,1 25-4,3 17 1,3 16-2,3 8 0,11 6-1,7-3-1,9-4-2,6-23-7,17-8-25,-1-26-1,12-16 0,-4-23 2</inkml:trace>
  <inkml:trace contextRef="#ctx0" brushRef="#br0" timeOffset="18252.351">3407 11150 80,'-25'-3'37,"10"-3"0,15 6-1,27-9-31,15-4-3,21-8-3,17-14-5,23 3-30,3-15 2,9 1-1,-4-11-1</inkml:trace>
  <inkml:trace contextRef="#ctx0" brushRef="#br0" timeOffset="18689.1589">3800 10017 93,'-53'-12'36,"-11"8"-1,1 25 1,-7 19-36,-16 24 1,-6 25-1,-2 27 3,0 25-4,11 14 2,14 13-2,24 7 1,29-4 1,37-5 0,32-21-1,31-24-3,27-32 3,29-34-1,20-39 2,10-38 0,0-35 1,-5-32-1,-13-28 2,-16-15 3,-30-18-3,-36-6 2,-40-2-2,-33 1-3,-33 6 1,-29 8 0,-30 20-2,-21 22-1,-6 32 0,-6 30 0,9 37-5,8 17-25,25 32-7,16 6 1,37 10-3</inkml:trace>
  <inkml:trace contextRef="#ctx0" brushRef="#br0" timeOffset="21232.0083">4427 934 74,'0'0'37,"0"0"0,0 0 0,-7-50-32,7 50-1,50-18 1,-50 18-2,65-14-1,-65 14-1,69-8 0,-69 8 0,63 2 0,-63-2 0,46 15 1,-46-15-1,0 0 0,23 49 0,-23-49 1,0 0-1,-17 67-1,17-67 1,-20 46-1,20-46 1,0 0-2,-9 61 1,9-61 0,0 0 0,22 53 2,-22-53-1,0 0 1,49 51-1,-10-22 1,-10 12-2,-13 8 2,-28 5-2,-23 5-1,-14-3-5,-8-12-26,26-13-7,17-19 1,27-10-2</inkml:trace>
  <inkml:trace contextRef="#ctx0" brushRef="#br0" timeOffset="21403.6111">5275 1285 111,'0'0'40,"0"0"0,48-28-4,-48 28-42,0 0-28,0 0-6,0 0 1,0 0-1</inkml:trace>
  <inkml:trace contextRef="#ctx0" brushRef="#br0" timeOffset="21653.2164">5630 984 85,'0'0'39,"0"0"1,0 0-1,0 0-22,31-46-15,-31 46 2,0 0-2,0 0 0,-16 47 0,16-47-3,-11 52-1,11-52-3,-1 62-18,6-9-14,3 16-2,3-3 1,-11-66-3</inkml:trace>
  <inkml:trace contextRef="#ctx0" brushRef="#br0" timeOffset="21965.2224">6023 1144 109,'24'-51'40,"-24"51"1,0 0-5,-3-49-34,3 49 0,0 0 1,0 0-2,0 0 1,0 0-1,0 0-1,0 0 1,0 0 0,1 58-1,-1-58 2,0 0-1,63 48 0,-63-48 0,46 34 0,-46-34 0,0 0 0,48 68-2,-23-32 0,-19 2-3,-16-6-3,-4-2-24,14-30-8,0 0 2,0 0-2</inkml:trace>
  <inkml:trace contextRef="#ctx0" brushRef="#br0" timeOffset="22168.0263">6174 1084 126,'0'0'44,"-23"-48"-1,23 48-5,0 0-34,-7-63-4,7 63 0,0 0 0,64-44 0,-64 44-19,91-23-23,-31 11 0,4-3-1,10-1-1</inkml:trace>
  <inkml:trace contextRef="#ctx0" brushRef="#br0" timeOffset="23041.6431">6927 1155 83,'0'0'37,"0"0"-1,34-48 0,-34 48-27,0 0-3,0 0 0,0 0-2,0 0 0,0 0 0,-28 68-1,9-23-1,1 6 0,-3-3-1,3-1 0,0-5 0,11-13 0,7-29-1,0 0 2,0 0-1,0 0 1,0 0 0,47-35-1,-47 35 0,0 0-2,36-62 2,-36 62-1,22-46-1,-22 46 1,0 0-1,35-62 0,-35 62 0,0 0 3,0 0-2,40-52 1,-40 52 0,0 0 0,0 0 0,47-4 0,-47 4 1,0 0-1,57 14-2,-57-14 1,47 5 0,-47-5 1,52 0-1,-52 0-1,54-7 2,-54 7-2,49-12 2,-49 12-1,0 0 1,62-18 0,-62 18 1,0 0-2,0 0 0,0 0 0,0 0-3,46 34 0,-46-34-11,0 0-25,11 51-1,-11-51-1,0 0 0</inkml:trace>
  <inkml:trace contextRef="#ctx0" brushRef="#br0" timeOffset="23743.6564">7776 1161 92,'0'0'39,"0"0"0,0 0 0,0 0-34,0 0-1,0 0 1,0 0-1,0 0 0,0 0-2,0 0 0,0 0 0,-14 46-1,14-46 0,0 0 0,-10 41-1,10-41 0,0 0 1,-15 48-1,15-48 1,0 0-1,0 0 2,0 0-1,0 0-1,0 0 0,0 0 0,0 0-1,0 0 1,0 0-1,0 0 0,48-54 0,-48 54 0,0 0 2,0 0 0,30-51 0,-30 51 0,0 0-1,0 0 2,0 0-1,0 0 0,49-4 0,-49 4-1,0 0 0,0 0 0,61 4 0,-61-4 0,0 0 0,61-12 0,-61 12 0,0 0 0,60-28 1,-60 28 0,0 0-1,49-23 0,-49 23 2,0 0 0,0 0-2,0 0 0,55 42 0,-59 2-2,-2 9-1,0 7-11,-2-6-26,10-5-2,1-17 1,9-12-2</inkml:trace>
  <inkml:trace contextRef="#ctx0" brushRef="#br0" timeOffset="27940.1373">4809 2705 51,'0'0'36,"-16"-23"-1,6 19 0,-11-7-14,0 16-15,-10-1-1,3 14 0,-6 3-2,2 10 1,-2 8-3,5 9 2,3 6-2,8 4 1,9 3-1,10 0 0,10-4-1,11-6 0,10-11 0,11-12 0,8-15 1,5-13 0,0-15 0,3-10 0,-2-13 1,-6-13 0,-7-5-1,-9-4 0,-11-5 0,-11 2-1,-14-2 1,-14 5-1,-12 5 1,-10 11-2,-9 7 2,1 10-2,2 7-1,7 7-4,25 21-29,11-8-5,7 22 2,18-8-2</inkml:trace>
  <inkml:trace contextRef="#ctx0" brushRef="#br0" timeOffset="28127.3409">5449 3013 106,'-29'-1'38,"7"0"0,1-11-7,-6-14-52,37 12-18,2-10 1,17 5-1,1-6 0</inkml:trace>
  <inkml:trace contextRef="#ctx0" brushRef="#br0" timeOffset="28486.1478">5979 2608 96,'-27'11'39,"-17"-2"0,3 21-1,-13-7-34,7 19 1,3 5-1,6 11 1,6 0-3,12 3 1,14-4-1,16-6 0,15-7-1,11-11-1,11-11 1,11-15-1,1-14 1,6-12 0,-4-13 0,-4-11 1,-10-8-2,-10-7-1,-13-6 1,-12 1-1,-14 1 1,-12 6-2,-10 14 0,-8 12-2,-5 15 2,-4 12-3,10 21-5,-4-1-27,27 19-2,2-12 1,29 9-1</inkml:trace>
  <inkml:trace contextRef="#ctx0" brushRef="#br0" timeOffset="28813.7541">6605 2672 108,'-19'-6'39,"-1"19"1,-19-2-2,6 12-33,-7 11-2,6 8 1,-1 7-2,7 2 1,11 2-2,10-4 2,12-5-2,16-6-1,12-10 1,10-13-1,8-12 1,4-10-1,2-15 1,-3-9 0,-5-9-1,-10-8 0,-11-7-1,-13-4-1,-11 3-1,-15 1-1,-7 14-2,-13 4-4,5 27-28,-18-2-2,13 25 1,-4 1-2</inkml:trace>
  <inkml:trace contextRef="#ctx0" brushRef="#br0" timeOffset="29468.9667">7002 2664 101,'7'-16'36,"9"9"2,-1-13-2,17 5-35,6-1-1,6 2 1,1 1 0,0 7 0,-4 2 0,-3 5 0,-9 6 0,-9 8 0,-13 8 0,-12 6 0,-11 6 0,-7 0 1,-6 3-1,-1-1 1,2-3-1,8-5 0,9-5-1,11-7 1,11-4 0,11-3-2,7-1 2,2-2-2,-1 1 1,-3 6 1,-9 5 0,-12 6-1,-12 5 1,-11 5-1,-11 2 1,-2 2-1,0-2-1,4-9-1,12-2-3,14-26-14,15 4-18,13-22-2,27-3 0,3-19 0</inkml:trace>
  <inkml:trace contextRef="#ctx0" brushRef="#br0" timeOffset="29656.1703">7851 2588 102,'0'0'38,"-31"4"1,14 22-1,-10 6-36,9 1-1,0 8 1,3 1 0,2 7-2,3-2 0,6 3-3,1-11-7,13 5-27,-2-18 0,17 1-1,-4-17-1</inkml:trace>
  <inkml:trace contextRef="#ctx0" brushRef="#br0" timeOffset="29968.1763">8126 2644 102,'0'0'38,"-23"12"0,10 14-3,-1-3-33,5 5 2,4 2-3,9 0 2,6-2-1,9-4 1,6-2-2,5 0 1,0-6-1,0 2 0,-3-3 0,-6 1-1,-6 3 0,-8 3 0,-8 0-1,-10-2 0,-1 7-1,-7-5-1,2 1-2,-5-9-6,12 2-25,-6-16-3,16 0 1,-4-19 0</inkml:trace>
  <inkml:trace contextRef="#ctx0" brushRef="#br0" timeOffset="30124.1791">8207 2610 111,'0'0'41,"-24"-23"0,24 23-1,0 0-37,17-17-2,18 7-2,9-7-4,18 11-33,-1-15-3,17 12 1,-2-10-2</inkml:trace>
  <inkml:trace contextRef="#ctx0" brushRef="#br0" timeOffset="30545.3874">9016 2595 92,'0'0'39,"-34"-13"0,11 23 0,-21 2-32,10 6-2,-5 5-1,5 5-1,2 1-1,10 0-1,8-1 0,10-3 1,12-3-2,11-5 1,11-2-1,7-2 2,5-3-2,0 0 1,-4 0 0,-2 3-1,-12-1 1,-8 6 0,-16 4-1,-14 1 1,-9 3 0,-5 0-1,-2 0 1,-2-6-2,5 5-1,3-12-2,13 5-6,11-18-29,0 0-2,0 0 0,31-12-1</inkml:trace>
  <inkml:trace contextRef="#ctx0" brushRef="#br0" timeOffset="33556.2452">4972 4374 43,'0'0'32,"-16"-12"1,-2 22 0,-17-5-23,3 21 0,-19-2 0,3 21-3,-8 4-1,3 18-1,0 6-1,9 8-2,7-2 0,15 3-1,16-6 1,16-7-2,16-11 1,14-14-1,11-16 1,5-15-1,5-13 1,-5-10-1,-8-12 0,-8-5 0,-13-9-1,-14-2 2,-16 0-2,-13 2 1,-14 5 1,-7 4-2,-6 11 1,-3 5-1,3 11-1,5 2-1,18 15-9,20-17-25,5 24 1,19-17-2,25 1 1</inkml:trace>
  <inkml:trace contextRef="#ctx0" brushRef="#br0" timeOffset="33712.2483">5336 4922 91,'-26'-3'36,"5"1"-2,9-5-29,-4-9-41,28 4-1,4-7-2</inkml:trace>
  <inkml:trace contextRef="#ctx0" brushRef="#br0" timeOffset="34164.657">5926 4549 86,'0'0'37,"-16"-21"0,16 21 1,-27-3-35,11 8-1,-8 7 0,-1 12 1,-6 13-1,0 12 0,-3 7-1,5 5 0,6 3 0,9-2 1,13-7-1,15-6-1,14-15 1,15-12-1,11-16 1,12-10-1,4-17 1,1-11 0,-3-15 0,-9-6 0,-11-7 0,-13-3-1,-18-2 1,-15 2-1,-19 5-1,-13 9-1,-10 13 0,-10 6-3,5 24-10,-6-1-23,14 18-1,2-2 0,21 11-1</inkml:trace>
  <inkml:trace contextRef="#ctx0" brushRef="#br0" timeOffset="34710.667">6606 4557 87,'5'-10'36,"5"6"0,1-11-1,12 3-34,9-6 1,12 1-1,6-2 1,6 2 1,-2 4-1,0 4 1,-8 6-1,-12 10 0,-16 9 0,-17 12-1,-21 11 0,-17 8-2,-11 11 1,-12 4-1,0 4 1,1-3-1,10-4 1,12-8-1,24-10 0,18-13-1,31-14-1,17-19-4,31 1-16,2-25-15,16-2 2,-3-17-2,7 2 2</inkml:trace>
  <inkml:trace contextRef="#ctx0" brushRef="#br0" timeOffset="34960.2722">7409 4518 81,'-53'3'37,"6"17"-1,0-5 1,17 10-32,6-3-1,20 4-1,11-7-1,18 0 1,12-4-2,11-1 0,2-2 1,3 3-1,-7 4 0,-8 4 0,-10 6-1,-15 5 1,-16 3-1,-15 3 0,-5 1 0,-7-7-2,1-1-3,-4-18-7,15 2-26,1-19 0,17 2-1,8-29 1</inkml:trace>
  <inkml:trace contextRef="#ctx0" brushRef="#br0" timeOffset="35116.2748">7389 4560 111,'-17'-12'40,"17"12"1,3-18-6,20 6-33,19-2-2,10-5-3,20 8-28,-2-13-8,21 9 0,-4-7-1</inkml:trace>
  <inkml:trace contextRef="#ctx0" brushRef="#br0" timeOffset="35615.4849">8280 4659 73,'-7'-19'38,"7"19"-2,-28-15 2,12 22-31,-16 2-2,-2 14 1,-8 6-1,2 9-1,-1 4-1,6 5 0,9 0-2,12 0 1,10-7-1,16-5-1,18-11-2,14-13-1,21-6-3,6-25-19,18 4-13,-6-18-1,9-1 1,-12-13 0</inkml:trace>
  <inkml:trace contextRef="#ctx0" brushRef="#br0" timeOffset="36145.8949">8717 4560 87,'-22'1'38,"8"16"-1,-7-1 2,10 4-35,-1 11-1,2 8 0,-1 4-1,-1 5 1,-2 1-1,2-1 0,-2-5-2,1-5 1,3-7-1,1-9 1,6-11-1,3-11 1,14-13-1,2-11 1,4-8-1,2-8 1,2-4 0,0-1-1,-4 0 1,-1 7-1,-9 7 1,-2 9-1,-7 8 1,-1 14-1,0 0 0,-12 12 1,9 0-1,6 4 0,4 1 0,4-4 0,9-1 0,3-3 0,6-9 1,1-3-1,0-5 1,0-6 0,-2-5 0,-2-1 0,-2-2 0,-2 1-1,-5 4 1,0 3-1,-6 8 1,-11 6-1,13 20 0,-13 6 0,-6 12 1,-1 6-2,1 6 0,-1 0-1,6 1-2,-3-12-6,16 4-29,-6-20-2,15-1 0,-7-19-1</inkml:trace>
  <inkml:trace contextRef="#ctx0" brushRef="#br0" timeOffset="38735.5449">4850 6394 86,'-12'-2'35,"12"2"2,-1-10-1,16-1-34,12-4 0,10 1-1,8-3 1,7 3 0,0 1 0,4 8-1,-6 2 0,-6 9 0,-13 9 0,-9 8 0,-16 8-1,-12 5 1,-10 6 0,-10 1 2,-4-1-2,-1-4 1,2-7-2,6-4 2,9-9-2,13-7 2,16-9-2,15-6 0,14-1 0,9-1 0,6 1 1,0 4-1,-3 6 2,-8 7-1,-15 9 0,-15 9 0,-20 8 0,-15 5 0,-12 3-1,-7 2 0,-4-2-1,0-4-1,8-5-2,6-15-6,29-5-27,-3-17-2,40-13 1,2-18-1</inkml:trace>
  <inkml:trace contextRef="#ctx0" brushRef="#br0" timeOffset="39063.1512">6155 6323 87,'29'-51'37,"-11"23"-1,-29 10 2,-8 25-32,-20 15-1,-1 18-1,-9 15-2,-1 13 2,2 9-2,5 8 1,9-1-1,10-2 1,11-9-2,12-10 2,10-15-2,11-11 0,6-16-1,5-16 1,2-15-1,0-10 1,-4-9-1,-8-8 0,-10-3 0,-11-3-1,-9 5-1,-11 2 0,-5 11 0,-8 5-2,2 14-3,-6-1-19,14 19-13,-1 0 2,15 8-1,5-5 0</inkml:trace>
  <inkml:trace contextRef="#ctx0" brushRef="#br0" timeOffset="39484.3593">6784 6192 93,'0'0'36,"-9"13"0,-5 4-4,4 20-30,-2 11-1,4 9 1,0 10-1,3 6 2,1 1-2,4-1 0,4-3-2,1-9-5,16-5-30,-6-12 1,13-7-2,-2-16 0</inkml:trace>
  <inkml:trace contextRef="#ctx0" brushRef="#br0" timeOffset="39765.1645">7295 6378 95,'-30'-16'37,"-3"19"2,-18 8-2,-10 14-34,0 9-1,3 5 2,6 3-2,4 3 1,11-1-1,14-2 1,16-9-1,19-4 0,17-11-1,15-6 0,10-7-2,11-8 0,3-4 0,-1-4-2,1 4-5,-18-8-28,2 11-3,-19-2 0,-2 7-1</inkml:trace>
  <inkml:trace contextRef="#ctx0" brushRef="#br0" timeOffset="40311.1752">7674 6572 97,'-21'1'38,"-2"6"0,2 12-1,-8 0-33,3 7 0,-2 6-1,2 2 0,3 2-1,6 2-1,4-3 0,8-5-1,7-6 1,7-7-1,7-12 0,7-13 0,7-9 1,3-9-1,-2-6 1,0-6-1,-4-5 0,-6-2-1,-5 5 2,-7 5-2,-6 6 1,-7 8 0,-3 8 0,7 13-1,-15 3 1,11 10 2,4 3-2,5 1 2,7 3-2,6-3 1,8-3 0,5-7 0,5-5 0,3-5-1,3-8 0,-4 0-1,2-7 1,-4 1 0,-4 0 0,-3 2-1,-6 4 1,-6 11 0,-17 0 1,15 26 1,-18 2-2,-4 7 2,-1 8-3,-3 3 1,0 5-6,-6-12-30,14 7-3,-5-15 0,12 0-3</inkml:trace>
  <inkml:trace contextRef="#ctx0" brushRef="#br0" timeOffset="43384.4343">4716 8346 76,'-20'-4'38,"-1"-4"-2,9 4 1,2 0-28,10 4-8,20-18-1,6 8 0,10 0 1,6 2-1,5 0 0,4 2 1,-1 5-1,-3 3 0,-7 4 0,-7 6 0,-10 5 1,-9 6-1,-13 5 1,-11 10 0,-8 3 0,-6 3 0,-4-2 0,-1 0 0,1-6 0,7-4-1,8-7 1,13-11 0,13-9-1,13-5 0,8-5 1,9 0-1,2 2 1,2 3 0,-5 7 0,-8 7 0,-12 9 2,-12 11-1,-15 7 0,-11 4-1,-10 3 1,-5-2-1,-3-3 1,2-7-4,6-6-1,8-22-8,18-8-26,0 0-3,33-30 1,0-6-1</inkml:trace>
  <inkml:trace contextRef="#ctx0" brushRef="#br0" timeOffset="43556.0375">5611 8615 83,'-17'8'36,"3"-2"-4,14-6-6,-6-13-61,16 3 1,5-10-3,16-4 1</inkml:trace>
  <inkml:trace contextRef="#ctx0" brushRef="#br0" timeOffset="44024.0466">5957 8230 91,'-32'12'38,"2"-9"0,17-1 0,13-2-37,17-11 0,10 2 0,10-1 0,5 0-1,3 2 1,0 0 0,-3 4-1,-7 3 1,-10 6 0,-13 5 0,-12 5 0,-13 5 0,-4 3 0,-7 1 0,0 3-1,3-1 1,4-3-1,10-2 0,13-5 0,12-4 0,9-4-1,9-1 1,2 1 0,0 0 1,-2 8-1,-8 2 1,-11 10 0,-11 4-1,-12 7 2,-12 3-2,-8 2 2,-7 0-1,-4-1-1,2-2-1,2-12-5,18 1-26,-2-21-8,17-9 2,0 0-3</inkml:trace>
  <inkml:trace contextRef="#ctx0" brushRef="#br0" timeOffset="44414.0541">6610 8197 71,'23'-18'37,"-2"-6"0,6 11 0,-8-9-27,4 17-2,-10-1-1,-13 6-3,6 16 0,-17 4 0,-10 7-1,-1 4-1,-3 8 0,3 0-1,2-1 0,10 0 0,11-6 0,15-3-1,15-11 0,15-5 0,11-8-1,8-10-1,5-5-2,-1-16-4,10 8-23,-16-18-8,0 4 0,-17-11-1</inkml:trace>
  <inkml:trace contextRef="#ctx0" brushRef="#br0" timeOffset="44585.6573">7089 8074 100,'-45'50'38,"10"16"2,-4-6-3,11 11-34,6-1-1,8-4-2,9-4-2,-1-12-34,21-2-3,-3-15-1,14-4 0</inkml:trace>
  <inkml:trace contextRef="#ctx0" brushRef="#br0" timeOffset="45038.066">8004 8210 72,'-21'2'36,"1"14"-1,-14 4 0,-1 10-30,-6 6-5,-1 8 2,-1 3-3,2-1-2,14 7-19,-2-12-12,12-5 0,5-13-2,12-6 2</inkml:trace>
  <inkml:trace contextRef="#ctx0" brushRef="#br0" timeOffset="45209.6689">7738 8393 95,'-12'-15'39,"12"15"1,-10 15-2,14 1-35,5 3-2,7 2 0,12 2-3,7-3-1,19 3-9,0-17-27,20 1 1,0-18 0,10 2-1</inkml:trace>
  <inkml:trace contextRef="#ctx0" brushRef="#br0" timeOffset="45412.4733">8500 8179 88,'-40'19'38,"0"12"-2,-6 3 1,9 10-35,0 4-1,7 0-2,14 0-3,8-13-10,26 1-22,8-15 0,20-9-2,3-15 1</inkml:trace>
  <inkml:trace contextRef="#ctx0" brushRef="#br0" timeOffset="45693.2786">8764 8205 98,'-30'10'39,"3"18"1,-8-2-1,4 10-36,8 1-1,12 2 0,8-4 0,14-5 0,12-11-1,12-8 0,10-11 0,5-11-1,1-8 1,-5-9 0,-3-5 0,-11-6-1,-12 1 0,-13-2-2,-12 4 0,-11 2-1,-5 8-2,-7-5-5,8 21-29,-9-3-1,15 12 1,0-1-1</inkml:trace>
  <inkml:trace contextRef="#ctx0" brushRef="#br0" timeOffset="46036.4853">9270 7824 102,'-25'15'38,"-5"-5"0,10 10-3,3-5-33,9 2 0,9 0 0,8-2-1,11-3 0,5 0 0,5-3-1,2 1 1,-2 0 0,-4-1 0,-5 2 1,-7 8-2,-7 2 0,-7 3 0,-8 3 0,-5 3-1,-2 4-1,-5-3-1,4 2-3,-7-14-26,14 4-7,-3-15 0,12-8-1</inkml:trace>
  <inkml:trace contextRef="#ctx0" brushRef="#br0" timeOffset="46208.0886">9333 7888 116,'-8'-12'41,"8"12"1,0 0-3,16 6-36,1-5-4,9-5-3,14 8-32,-4-11-5,12 5 2,-1-8-3</inkml:trace>
  <inkml:trace contextRef="#ctx0" brushRef="#br0" timeOffset="46676.0971">9687 7943 95,'0'0'37,"0"0"1,0 0-3,-7 39-33,1 0 1,0 12-1,-5 7 1,3 10-2,-1 3 0,2 2 0,2-3-2,5-8-1,10-6-2,2-18-7,22-2-27,0-23 0,15-7 0,1-22-1</inkml:trace>
  <inkml:trace contextRef="#ctx0" brushRef="#br0" timeOffset="46925.7023">10161 8189 87,'-26'-21'38,"-3"15"0,-18 6 2,6 14-32,-16 5-4,5 8 0,-2-2-1,9 3 0,6-4 0,13-2-1,16-5 0,19-3-1,19-8 0,11-1 0,12-4-1,7-1-1,7-1-1,0-5-2,3 8-5,-18-10-29,6 10-2,-17-7 0,-1 6-1</inkml:trace>
  <inkml:trace contextRef="#ctx0" brushRef="#br0" timeOffset="47456.1126">10408 8245 90,'0'0'39,"-22"-5"0,22 5 1,-26 21-33,11-2-3,-4 3-1,-1 7 0,-4 5 0,3 3-1,-1 0-1,7-3 0,2-4-1,10-7 1,5-9-1,9-11 0,11-12 0,3-7 0,4-8 0,1-7 0,0-5 0,-5-4 0,-4 3 0,-4 2 0,-9 7 1,-6 3-1,-4 11 0,2 14 0,-14-2 0,14 2 0,-13 24 0,11-5 0,5 0 0,5 0 0,8-3 0,9-4 0,6-8 0,5-4 0,2-4 1,2-6 0,-4-1 0,-3-2 0,-4 2 0,-7 0-1,-7 3 1,-4 6-1,-11 2 1,7 13-1,-7 0 0,-2 9 0,1 5 0,-2 4-1,2 7-2,-2-2-1,7 11-13,-9-17-23,12 7-1,-9-15 1,9 1-2</inkml:trace>
  <inkml:trace contextRef="#ctx0" brushRef="#br0" timeOffset="49936.5603">4892 10355 89,'0'0'35,"7"-20"2,10 8 0,7-10-35,10 0-1,10-2 1,7 1-1,2 2 0,3 7 1,-6 10-1,-10 11 0,-10 11-1,-15 12 0,-16 12 0,-15 9 2,-11 5-2,-5 0 2,-2-3-2,5-8 1,10-10-1,15-9 1,19-13 0,23-12-1,18-7 0,10-2 0,5 1 1,-1 4-1,-6 6 1,-12 11-1,-17 13 1,-22 10 0,-25 11-1,-17 8-1,-13 1 0,-4 0-2,1-4-1,4-16-4,24-4-15,17-33-17,16-3 3,22-30-2,30-12 2</inkml:trace>
  <inkml:trace contextRef="#ctx0" brushRef="#br0" timeOffset="50248.5663">6311 10105 94,'-21'-14'37,"-9"29"3,-20 12-3,-3 21-30,-5 12-5,3 13 2,3 7-2,7 8 1,11-3-2,15-2 1,11-8-1,13-9 1,12-12-2,8-12 1,6-16-1,5-12 1,-1-11-1,-3-10 1,-5-11-1,-7-7 0,-9-6-1,-6-5-1,-7-1-1,-9-1 0,2 6-2,-7-4-6,13 18-27,-9-4-1,12 22 0,4-20-1</inkml:trace>
  <inkml:trace contextRef="#ctx0" brushRef="#br0" timeOffset="50420.1691">6618 10532 110,'-13'17'40,"-13"-11"0,7 5-4,0-4-41,-2-13-32,21 6-3,3-11 1,11 3-2</inkml:trace>
  <inkml:trace contextRef="#ctx0" brushRef="#br0" timeOffset="51246.9855">7240 10107 80,'-4'-19'36,"4"19"-1,-32 0 1,7 14-29,-9 3-2,1 15-1,-7 9-1,4 12 2,-1 7-3,8 4 2,6 2-3,13 0 2,13-6-2,12-10 2,14-12-2,15-15 0,9-15 1,5-13-1,3-18 0,0-14 0,-7-12 1,-4-7-3,-11-6 3,-10-3-3,-13 2 2,-10 0-3,-9 10 2,-9 8-2,-6 13 0,-8 11 2,1 17-2,-4 8-1,5 13 0,5 4-2,15 12-5,-1-13-28,25 6 2,5-16-3,20-3 1</inkml:trace>
  <inkml:trace contextRef="#ctx0" brushRef="#br0" timeOffset="51574.5913">7891 10047 98,'0'0'38,"-12"11"1,-5 15-1,-15 5-32,-2 14-1,-8 7-3,5 12 2,0 0-2,10 3 1,12-3-2,14-6 1,14-11-1,15-11 0,14-16-1,12-13 1,6-19 0,1-12 0,-2-12-1,-6-12-1,-11-6 3,-10-8-2,-14-2 1,-13 0-2,-13 5 2,-12 6-4,-8 11 1,-8 11 0,2 20-6,-13 2-31,19 24-1,0 0 0,16 18-1</inkml:trace>
  <inkml:trace contextRef="#ctx0" brushRef="#br0" timeOffset="52073.8013">8864 10143 82,'0'-13'40,"-14"4"-4,-6 13 2,-19 4-33,2 12 0,-7 5-1,3 6-1,3 2-2,9 3 1,13-5-1,18-2 0,17-9-1,18-5 1,14-5-1,10-2 1,5-2 0,0 1 1,-7 1-1,-9 8 1,-19 6-1,-16 7 1,-20 4-1,-15 6 0,-14 2 0,-5-1-1,-2-2-1,1-6-1,10-4-3,2-20-10,22 5-23,6-13-2,16-13 0,3-8-1</inkml:trace>
  <inkml:trace contextRef="#ctx0" brushRef="#br0" timeOffset="52276.6052">9399 10710 95,'0'0'3,"0"0"-1,-20-16-2,9-1-41</inkml:trace>
  <inkml:trace contextRef="#ctx0" brushRef="#br1" timeOffset="62135.9949">9854 1165 27,'0'0'28,"0"0"3,0 0-2,0 0-16,0 0-5,51-30 0,-51 30 0,55 3-3,-55-3 0,76 4 0,-26-3-1,15 0 0,3-2-1,18-3 1,7 0-2,18-3 0,8-2 0,15-2-1,10-2-1,12 0-1,9-2-1,9 0-5,9 0-7,-1-1-16,8-1-4,0 4-1,-2 0 0</inkml:trace>
  <inkml:trace contextRef="#ctx0" brushRef="#br1" timeOffset="62791.2075">9998 2555 47,'0'0'29,"11"-7"0,-11 7 0,0 0-23,21 9-2,-6-12 0,13 11 1,5-11 0,14 7 0,6-7 0,19 4 0,10-8-1,15 3-1,11-8-1,15 1-1,16-7 1,13 0-1,13-5-1,7-1 1,13-1-1,7 0 0,3 4 1,2 2-2,-1 4 0,-8 0-3,-4 11-5,-20-5-24,-7 7 0,-18-5-2,-12 3 0</inkml:trace>
  <inkml:trace contextRef="#ctx0" brushRef="#br1" timeOffset="63462.0203">9721 4984 55,'-5'-20'32,"19"9"-1,12 0-1,10-1-30,9 0 1,14-2 0,14 2 1,14-6 1,19 2-1,13-6 1,15 3 0,11-7 1,18 7-1,10-1 0,7 6-1,6 3-1,4 4 1,1 1-1,0 5-1,0 4-1,-7-3-3,4 14-14,-17-13-14,-1 6-1,-21-4-2,-9 6 1</inkml:trace>
  <inkml:trace contextRef="#ctx0" brushRef="#br1" timeOffset="63992.4306">9475 6608 74,'27'13'36,"3"-5"-3,7 4 1,4-4-31,11 0-2,12-1-1,10-1 1,12-2-1,12-2 0,15-4 0,15-2 0,13-4 0,9 0 1,11-6 0,10 2-1,5 2 1,3 2-1,-3 3 1,-3 4-2,-1 6-1,-12-5-6,4 12-14,-15-5-10,0 5-2,-7-5 0,-3 0 1</inkml:trace>
  <inkml:trace contextRef="#ctx0" brushRef="#br1" timeOffset="64522.8408">11417 8230 53,'0'0'34,"0"0"0,10-6 0,12 5-25,0-10-1,18 5-2,4-9 0,15 1-1,7-4-3,13 1-1,10 4-4,0-11-14,13 13-18,-6-3 0,5 3-2,-6 1 1</inkml:trace>
  <inkml:trace contextRef="#ctx0" brushRef="#br1" timeOffset="65209.254">9874 10605 81,'0'0'35,"8"11"-1,-8-11 0,16 3-35,3 0 1,5-1 0,11-4 1,12-3 1,11-8 0,18 0 1,15-11-1,18 1 1,13-5-1,12 0 0,11 0-1,10 4 0,6 4 0,1 3-1,-1 3 0,4 2-1,0 0 1,1-3-2,-1-1 1,-4-11-5,9 1-28,-14-10-2,-3-3 0,-19-12-2</inkml:trace>
  <inkml:trace contextRef="#ctx0" brushRef="#br1" timeOffset="66441.6777">13536 730 89,'0'0'38,"0"0"0,0 0-2,0 0-33,0 0-1,47-53 1,-47 53-1,67-19 0,-67 19-1,81-12 0,-81 12-1,86-1 0,-86 1-1,82 11 1,-82-11-1,66 27 1,-66-27 0,0 0 0,43 64 0,-43-64 0,-4 56 0,4-56 0,-21 58 0,21-58 0,-18 57 0,18-57 0,-3 49 0,3-49 2,0 0-1,37 58 0,-37-58 0,50 28 0,-50-28 1,60 26 1,-60-26-2,51 34 1,-51-34 1,8 33 0,1 13-1,-19 9 0,-28-2 0,-16 1-1,-9-6-2,7-7 0,19-14-3,37-27-7,0 0-28,0 0-1,0 0 1,59-23-2</inkml:trace>
  <inkml:trace contextRef="#ctx0" brushRef="#br1" timeOffset="67081.2899">15024 981 81,'0'0'38,"50"-38"-1,-50 38 0,0 0-35,0 0 1,0 0-1,0 0 1,0 0-1,0 0 0,-52 26-1,52-26 0,0 0 0,0 0-1,-43 46 0,43-46 1,0 0-1,0 0 0,13 59 1,-13-59 0,0 0 0,46 46 1,-46-46 0,0 0 0,51 47 1,-51-47 0,0 0 0,27 47-1,-27-47 0,0 0-1,0 0-2,-18 59-1,18-59-4,0 0-23,0 0-11,0 0 2,0 0-4,0 0 3</inkml:trace>
  <inkml:trace contextRef="#ctx0" brushRef="#br1" timeOffset="67315.2944">15525 1278 113,'0'0'40,"0"0"-1,0 0-4,0 0-50,0 0-24,0 0-1,0 0 2,0 0-4</inkml:trace>
  <inkml:trace contextRef="#ctx0" brushRef="#br1" timeOffset="67705.302">16337 884 76,'0'0'40,"34"-76"-3,-34 76 2,9-73-24,-9 73-12,-11-66 0,11 66-1,0 0 1,-51-59 0,51 59 0,-58-3-2,58 3 0,-70 31-1,70-31 0,-73 60 1,73-60 0,-71 86-1,40-34-1,3 3 0,5 3-2,3-1-4,10-3-18,-3-4-13,8-2 2,5-48-4,-3 72 2</inkml:trace>
  <inkml:trace contextRef="#ctx0" brushRef="#br1" timeOffset="67892.5056">15909 1158 103,'0'0'40,"-28"-46"1,28 46-1,0 0-37,-27-56-1,27 56 0,0 0-2,0 0-3,0 0-1,63-46-12,-63 46-22,71 1-1,-71-1-1,89 1-1</inkml:trace>
  <inkml:trace contextRef="#ctx0" brushRef="#br1" timeOffset="68048.5086">16454 1165 115,'0'0'43,"-25"67"1,25-67-3,0 0-38,-32 53-5,32-53-6,0 0-31,0 0-2,0 0 1,0 0-3</inkml:trace>
  <inkml:trace contextRef="#ctx0" brushRef="#br1" timeOffset="69421.335">13851 2001 79,'0'0'36,"-12"-7"-1,26 1 1,5-11-33,19 4 1,12-3-3,11 1 3,3 0-2,3 7-1,-6 3 1,-7 10-2,-15 9 1,-16 8-1,-21 8 1,-14 5 0,-18 2 1,-9 6-2,-5-2 2,3-5-1,4-5 0,13-4-1,17-8 1,20-4-1,21-5 0,14-7 0,10 1 0,5-1 1,-4 0-1,-5 6 1,-13 3 0,-18 9 0,-24 6 0,-19 9 1,-17 5-1,-8 3 0,-5-2-1,2-1 0,6-4-2,9-11-3,29 5-30,4-31-3,35 13 0,3-25-2</inkml:trace>
  <inkml:trace contextRef="#ctx0" brushRef="#br1" timeOffset="69920.5444">15396 2102 88,'-13'0'36,"-18"4"0,-3 8 1,-15 2-31,1 8-3,1-1 0,5 2-1,5-1-1,13 0 0,13-4 0,17-2-2,17-3 2,14-5-1,13 0 0,4 1 0,4-1 1,-3 2-1,-8 1 1,-7 2-1,-15 4 0,-10 4 1,-18 0 0,-11 6-1,-8 2 1,-5 3 0,-1-2-2,1-1-1,6 0-3,0-16-18,23 10-15,-2-23 1,29 7-2,-2-18 0</inkml:trace>
  <inkml:trace contextRef="#ctx0" brushRef="#br1" timeOffset="70107.7481">15861 2491 103,'-18'-3'38,"18"3"1,-28 0-3,18-4-39,10 4-7,-13-4-27,13 4 1,14-8-2,5 6-1</inkml:trace>
  <inkml:trace contextRef="#ctx0" brushRef="#br1" timeOffset="70560.1569">16755 1850 97,'-2'-45'37,"3"2"2,-13-4-1,4 5-35,-6 8-1,-2 11-1,-6 10 1,-8 16-1,-7 16 0,-7 20 0,-5 15 0,-3 15 0,0 9-1,0 8 0,5 1 1,9 0-2,11-3 0,11-9-1,14-9-1,9-12-3,15 4-7,-1-29-26,12 0 3,-6-25-2,4 0 0</inkml:trace>
  <inkml:trace contextRef="#ctx0" brushRef="#br1" timeOffset="70747.3605">16239 2197 99,'-27'-16'37,"14"16"2,13 0-2,0 0-34,16 0-1,23 1-1,17 0-4,7-9-9,17 8-24,-3-7-1,11 6-1,-10-6-1</inkml:trace>
  <inkml:trace contextRef="#ctx0" brushRef="#br1" timeOffset="70887.7631">16946 2371 102,'-21'13'40,"11"3"0,-4-13-3,0 1-38,14-4-5,0 0-30,0 0-3,0 0 0,17-13-1</inkml:trace>
  <inkml:trace contextRef="#ctx0" brushRef="#br1" timeOffset="72276.1899">14055 4192 75,'11'-14'36,"-8"-3"0,-3 17 0,0-14-27,0 14-5,-12 3-1,2 8 0,-6 4-1,-2 10 0,-6 7 0,-3 9-1,-3 5 1,1 4-1,3 1 0,9-1 0,10-6 1,16-9-1,19-14 1,21-14-2,21-14 1,16-14-2,11-10 0,9-10 0,0-4-4,-9-18-12,0 16-20,-24-8 0,-12 10-1,-25-6 1</inkml:trace>
  <inkml:trace contextRef="#ctx0" brushRef="#br1" timeOffset="72416.5924">14533 4057 99,'-45'45'37,"-4"4"1,18 17-1,-3 4-35,15 5-1,8 5 0,10-5-3,11 7-8,2-17-27,16 1 1,-3-17-3,16-3 0</inkml:trace>
  <inkml:trace contextRef="#ctx0" brushRef="#br1" timeOffset="72947.0027">15545 4187 88,'-12'1'36,"-17"3"-1,-4 14 2,-14 3-34,4 4-1,-1 1-1,7 2 1,3 0-1,11 0 1,14-5-1,14-2 0,17-5-1,12-1 0,10 0 1,5 0-1,1 0 1,-3 1-1,-7 3 1,-10 8 0,-16 2 0,-13 4 0,-14 2 0,-9 2-1,-3 0-1,-4-5-1,7 3-8,-2-19-27,22 0-1,2-16-1,31-5-1</inkml:trace>
  <inkml:trace contextRef="#ctx0" brushRef="#br1" timeOffset="73087.4054">15969 4681 75,'-17'0'40,"6"2"-3,-5-11-1,11-3-28,12-3-46,4-12 1,20 1-3,2-8 1</inkml:trace>
  <inkml:trace contextRef="#ctx0" brushRef="#br1" timeOffset="73368.2107">16817 3969 89,'-3'-53'37,"-18"-7"1,1 13 0,-16 2-35,-2 11-1,-7 15 1,-4 15 0,-7 18 0,-1 21-1,-1 18 0,4 16-1,5 14 0,7 9 0,11 5-2,9 2 0,11 1-2,9-11-2,23-1-32,-2-27-2,15-4 0,-4-24-1</inkml:trace>
  <inkml:trace contextRef="#ctx0" brushRef="#br1" timeOffset="73555.4144">16225 4294 96,'-30'-14'39,"4"2"0,26 12 0,0 0-35,19-6-3,23 5 0,17 0-2,15 0-1,3-9-9,14 13-27,-5-10 0,1 11 0,-18-2-4</inkml:trace>
  <inkml:trace contextRef="#ctx0" brushRef="#br1" timeOffset="73711.417">16852 4598 102,'-22'16'42,"12"1"-2,-4-19-3,14 2-43,0 0-32,2-18-2,-2 18-1,-3-17-1</inkml:trace>
  <inkml:trace contextRef="#ctx0" brushRef="#br1" timeOffset="74569.4337">13705 6250 96,'0'0'36,"-7"-16"2,21 2-2,8-11-33,16 0-2,11-1 1,10 2 0,1 1 0,0 8 0,-8 5 0,-8 14-1,-18 12 0,-16 14 1,-20 14-2,-17 9 1,-17 9 0,-9 10 0,-10 1 0,1-1 2,4-6-2,11-6 2,15-11-2,18-10 1,25-12-1,19-14 1,26-12-4,19-14-6,29-1-28,-2-16-4,18 1 2,-3-10-4</inkml:trace>
  <inkml:trace contextRef="#ctx0" brushRef="#br1" timeOffset="75037.4425">15105 6347 81,'13'-22'37,"2"6"-1,-15-3 0,0 19-30,-25-10-1,3 19 0,-14 5 0,-4 9-2,-4 4 0,4 4-1,4 0-1,9 1 1,14-3-1,15-5-1,14-4 1,17-5-1,11-5 1,6-2-1,1-1 1,-1 0 0,-8 2 0,-8 4 1,-17 3-1,-16 6 2,-17 4-3,-11 2 3,-7 1-3,-2-1 0,4-3-2,2-5-3,22 4-21,8-24-12,16 10-1,12-17 0,18 2-2</inkml:trace>
  <inkml:trace contextRef="#ctx0" brushRef="#br1" timeOffset="75162.2454">15556 6704 114,'-17'-2'34,"3"-7"-8,7-8-28,6-3-38,18 3 3,4-8-4</inkml:trace>
  <inkml:trace contextRef="#ctx0" brushRef="#br1" timeOffset="75427.4504">16360 5948 86,'-19'-44'36,"-6"16"-1,-15 7 1,3 15-29,-16 9 0,0 21-3,-11 12 2,0 18-3,-3 16 2,6 6-1,6 4 0,11 6-4,12-2 0,12-5 0,20-4-6,5-20-27,26-5-7,0-18 2,10-7-2</inkml:trace>
  <inkml:trace contextRef="#ctx0" brushRef="#br1" timeOffset="75599.0538">15693 6414 113,'-29'-14'38,"29"14"1,3-16-4,32 12-35,20 4-5,10-8-17,23 12-16,0-4 0,13 8-1,-8-4 0</inkml:trace>
  <inkml:trace contextRef="#ctx0" brushRef="#br1" timeOffset="75739.4564">16487 6670 121,'-24'10'40,"9"2"1,-2-11-5,-12-8-72,29 7-3,0 0-3,-7-14 0</inkml:trace>
  <inkml:trace contextRef="#ctx0" brushRef="#br1" timeOffset="76909.479">13595 7678 59,'-12'-3'35,"12"3"0,8-13-1,17 3-20,10-4-14,13 2 0,8-1 1,2 4 1,-4 3-1,-3 6 0,-8 6 0,-10 7 1,-11 4-1,-12 7 1,-13 5-1,-8 3 1,-12 2 0,-3 0 0,-4-2-1,2-3 0,4-3-1,6-4 1,12-7-1,6-15 1,22 15-1,5-12 1,10-1-1,6 2 1,1 0 0,-1 6 1,-8 2-1,-7 9 1,-13 8-1,-13 4 0,-12 5 0,-12 3-1,-6-1 1,-1-1-1,-1-3-1,2-7-3,13 1-7,6-17-27,18-3 0,8-13-1,17-3 0</inkml:trace>
  <inkml:trace contextRef="#ctx0" brushRef="#br1" timeOffset="77393.0883">15188 7773 81,'-16'-2'37,"-7"3"-1,1 11 0,-9 2-33,2 6-1,-1 1 1,3 4-1,4 2 0,9 1 0,8-4-1,12-1 0,12-2 0,8-4 0,7 0-1,3-2 1,0 0 0,-4 3 1,-3-1-1,-7 2 0,-11 2 1,-8 3-2,-12 2 2,-8 1-2,-6 1 1,-2-4-1,0 1-2,3-8-1,14 4-7,8-21-28,14 3-2,13-14 1,23-2-2</inkml:trace>
  <inkml:trace contextRef="#ctx0" brushRef="#br1" timeOffset="77517.8907">15606 8200 90,'-23'7'33,"3"-11"-21,20 4-12,-2-27-37,26 5-2,9-8 2</inkml:trace>
  <inkml:trace contextRef="#ctx0" brushRef="#br1" timeOffset="77798.6961">16441 7501 85,'-19'-46'36,"0"9"2,-14 0-1,1 18-35,-6 8 2,-3 21 0,-9 10 1,2 22-1,-6 15-1,6 16-1,1 7-1,7 4 1,6 2-1,10 3-1,13-5-4,8-18-9,17-1-26,1-20 0,14-6 0,-4-20-2</inkml:trace>
  <inkml:trace contextRef="#ctx0" brushRef="#br1" timeOffset="77970.2994">15879 7890 96,'-23'-23'39,"16"11"2,8-2-2,23 11-34,12-2-3,12 2-3,14 6-6,0-6-30,13 9-2,-5-3-1,4 10 0</inkml:trace>
  <inkml:trace contextRef="#ctx0" brushRef="#br1" timeOffset="78110.7021">16529 8115 114,'-15'18'40,"-6"-16"-1,7 0-3,14-2-74,-17-19-2,17 19 0,-13-23-2</inkml:trace>
  <inkml:trace contextRef="#ctx0" brushRef="#br1" timeOffset="79015.5195">14070 9656 61,'32'-42'34,"-5"4"0,-3 10 0,-15 5-26,-9 23-2,0 0 0,-17 16 0,-13 11 1,-3 15 0,-9 4-2,3 12 0,-2-1-1,11 3 0,9-7-2,17-7 0,19-14 0,23-14-2,26-15 0,17-18-3,20-11-2,1-21-8,14 2-26,-11-14 1,0 5-1,-23-6-2</inkml:trace>
  <inkml:trace contextRef="#ctx0" brushRef="#br1" timeOffset="79171.5224">14622 9470 83,'-57'43'40,"11"22"-1,0 3 1,12 13-31,9 4-6,12 3-1,13-3-5,2-16-31,25-1-4,4-20-2,16-8 1</inkml:trace>
  <inkml:trace contextRef="#ctx0" brushRef="#br1" timeOffset="79655.1318">15543 9518 81,'-14'5'39,"-17"-1"-1,-3 14 0,-13-2-31,3 8-2,-1 0-2,6 5 0,8-1-1,13 2 0,13-5-1,18-3 1,11-2-1,12-2 0,8-1-1,2 2 1,-2-2 0,-3 1 0,-10 4 1,-12 6-1,-15 1-1,-9 3 1,-12-1 0,-6-1-1,-2-1 0,-2-5-3,7-1-3,-3-16-32,23-7-1,0 0-1,22-5-1</inkml:trace>
  <inkml:trace contextRef="#ctx0" brushRef="#br1" timeOffset="79811.1348">15857 10019 101,'-8'15'38,"-4"-12"-1,12-3-6,0-20-66,10 0-4,15 2 1,2-10-1</inkml:trace>
  <inkml:trace contextRef="#ctx0" brushRef="#br1" timeOffset="80107.5404">16670 9159 89,'-28'-43'38,"-4"18"0,-17 9 0,1 24-31,-12 13-1,2 19-2,-3 15-1,6 10 0,6 10-1,12 8 1,10 2-1,11 2 0,12-1-3,7-7 0,11-4-4,1-16-7,14 2-26,-7-20-3,8-4 2,-11-19-2</inkml:trace>
  <inkml:trace contextRef="#ctx0" brushRef="#br1" timeOffset="80294.7441">16092 9731 103,'-24'-21'39,"0"-4"2,20 15-2,11 0-34,20 4-2,14 1 0,15-1-2,12 2-2,8-2-1,11 9-9,-12-6-26,4 12-3,-17-4 0,-5 10-2</inkml:trace>
  <inkml:trace contextRef="#ctx0" brushRef="#br1" timeOffset="80450.7466">16710 9999 121,'-18'18'42,"11"2"1,-5-21-4,12 1-39,5-11-5,-9-8-35,14 7-1,-10-10 0,8 6-2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4:26.81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1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3:20:57.207"/>
    </inkml:context>
  </inkml:definitions>
  <inkml:trace contextRef="#ctx0" brushRef="#br0">12842 11868 52,'0'0'36,"-16"-14"0,2 14-1,-10 7-31,4 13 1,-9 9 0,0 20 0,-7 15-2,3 21 2,0 12-2,7 10 1,8 0-2,13 1 1,18-15-1,19-16 0,20-25 0,18-28-1,20-28 0,16-31 0,11-25 0,7-20 1,-4-21-1,-8-8 1,-17-4-1,-17 1 0,-28 6 1,-25 12 0,-28 14-2,-28 15 1,-19 20-1,-15 16 0,-9 21-2,-5 12-1,7 19-2,2 0-15,21 24-18,5 3-3,21 11 1,8-1-2</inkml:trace>
  <inkml:trace contextRef="#ctx0" brushRef="#br0" timeOffset="218.4028">13287 12436 73,'-15'3'40,"4"12"-2,-4 1 1,9 14-35,-1-1-2,8 4-1,6 5-2,5-8-6,22 4-30,-4-16-1,18-5-1,6-18 2</inkml:trace>
  <inkml:trace contextRef="#ctx0" brushRef="#br0" timeOffset="546.0069">13889 12252 86,'-29'26'39,"8"14"2,-4-2-2,8 3-36,9-2-1,12-4 0,9-8-1,11-11 0,8-16 0,11-13 0,6-17 0,4-8 1,0-10 0,0-4-1,-11-1 1,-3 4 0,-13 8 0,-5 9-1,-10 10 0,-11 22 0,3 10-1,-13 18 0,0 16-2,-2 10 0,5 10-4,-8-3-33,20 14-2,-1-15 0,19-2-2</inkml:trace>
  <inkml:trace contextRef="#ctx0" brushRef="#br0" timeOffset="904.8115">15447 11770 85,'0'0'42,"0"0"-2,9 35 0,-15 2-37,3 18-3,-2 14 1,-2 15-1,-3 6 0,1 3-1,2-6-1,3-8 0,11-11-3,5-28-5,23-12-29,-1-33-1,22-13 1,1-28 0</inkml:trace>
  <inkml:trace contextRef="#ctx0" brushRef="#br0" timeOffset="1060.8136">16026 11685 91,'-7'10'42,"-14"18"-1,4 27-3,-12 11-33,5 14-2,-1 7-2,6 1-4,8-2-3,0-17-31,21 5-4,-1-17 2,17-6-3</inkml:trace>
  <inkml:trace contextRef="#ctx0" brushRef="#br0" timeOffset="1372.8176">16663 12212 82,'26'1'42,"2"-8"-2,17 9 1,-2-9-38,17-1-3,20 4-5,0-12-33,21 5 0,-2-6-1,11 7-1</inkml:trace>
  <inkml:trace contextRef="#ctx0" brushRef="#br0" timeOffset="2542.8326">19523 12003 87,'-22'22'38,"-5"3"0,6 17 2,-4-1-37,3 6-1,3 0 0,3-2-1,2-5-1,3-6 1,5-11 0,5-11-1,1-12 1,16-18-1,1-11 0,2-8 1,3-9 0,2-6-1,-1-6 0,1 1 0,-2 4 0,-5 7 0,-1 9 1,-5 9-1,-2 13 0,-9 15 1,13 10 0,-7 14 0,0 7 0,2 4 0,3 1 1,6 2-1,5-8 0,9-9 0,7-13 0,11-14 0,4-12 0,7-10 1,1-6-1,1-7 0,-6 1 0,-6 2 0,-12 7 0,-9 6 0,-14 12 0,-15 13 0,-5 11-2,-11 13 1,-5 13-2,-3 8 0,5 8-2,2 3-1,12 7-5,2-17-26,27 5-3,3-22 0,19-4 0</inkml:trace>
  <inkml:trace contextRef="#ctx0" brushRef="#br0" timeOffset="3213.6412">20615 11872 83,'-28'-11'39,"-2"22"-2,-14 5 2,1 20-31,-9 7-2,7 14 0,-5 4-2,13 2 0,7-3-1,13-3 0,14-13-2,14-11 1,15-18-2,11-17 0,13-17 1,2-9-1,4-12-1,-3-8 1,-5-4 0,-6-2 0,-9 4 0,-9 8 0,-11 8 0,-9 10 0,-5 11 0,1 13 0,-20 11 0,8 11 0,1 5 0,4 4 0,5 0 0,7-1 0,9-5 0,10-10 0,11-10-1,9-8 2,7-10-1,3-4 0,3-5 1,-3-3-1,-5 0 1,-7 4 0,-9 3-1,-11 7 1,-10 8-1,-12 3 0,-5 26 0,-8 1 1,-4 9-1,-1 6 0,-2 3 0,2 2 0,3-4 0,7-6 0,5-11 0,6-9 1,9-14-1,4-13 0,4-13 0,1-9 0,3-8 0,-1-6 0,-1-3 1,-3 3-1,-5 7 1,-6 5-1,-2 11 0,-3 5 0,-3 18 0,6-12-1,-6 12 0,18 3-2,3-1-2,3-10-6,21 6-28,-5-15-1,20 1-1,-2-17 1</inkml:trace>
  <inkml:trace contextRef="#ctx0" brushRef="#br0" timeOffset="3416.4438">21911 11331 95,'-10'-26'39,"-2"30"1,-15 13-2,5 30-31,-10 9-3,3 15 2,-4 12-4,4 13 0,2 4-1,5 5-1,7-1-1,6-10-2,13-3-6,-2-23-30,24-1-1,-1-27 1,18-7-1</inkml:trace>
  <inkml:trace contextRef="#ctx0" brushRef="#br0" timeOffset="3666.047">22067 11811 107,'-45'13'40,"-17"7"1,5 20-1,-10 0-35,15 1-3,6 1 1,15-4-3,13-7 2,16-4-1,17-9 0,14-8-2,14-6 0,11-7-1,9-6-3,2-11-3,21 4-31,-13-14-2,13 7 1,-8-12-2</inkml:trace>
  <inkml:trace contextRef="#ctx0" brushRef="#br0" timeOffset="3962.4508">22739 11683 106,'-51'16'43,"-15"-2"-2,8 12 2,-4-5-39,13 2-2,15 1 1,19-1-3,18-2 2,18-5-4,14-1 3,14-3-3,7-3 3,3 1-1,-1 2 1,-8 4-1,-10 7 1,-13 5 0,-13 5-1,-18 10 1,-17 3-1,-12 3 0,-12 2-3,-11-2 0,2 11-31,-16-20-7,5 4-1,-9-20-1</inkml:trace>
  <inkml:trace contextRef="#ctx1" brushRef="#br0">24019 8039,'-24'-12</inkml:trace>
  <inkml:trace contextRef="#ctx0" brushRef="#br0" timeOffset="392500.349">19250 805 13,'-61'-16'19,"61"16"-1,-69-19-6,69 19 1,-71-22 5,71 22 0,-73-20 0,73 20-10,-73-21 0,73 21-1,-69-17 0,69 17-2,-58-14-3,58 14 2,-50-9-1,50 9 2,0 0-2,0 0 0,-46-9 0,46 9 0,0 0-1,0 0 0,0 0-1,68 18 0,-68-18-1,63 16 0,-63-16 0,79 19 1,-79-19-1,94 26-1,-45-13 1,6 2 0,-1 0 0,2 1 1,0 2-2,0 1 2,0 1-1,1 1 1,-3 1-1,1 1 0,-3 1 0,-2 3 2,-2 2-1,-2 1 0,-46-30 0,86 64 0,-57-40 0,48 55 0,-15-1-1,-6 2 0,-13-4-1,-5 0 1,-8-6 0,-5-2 0,-9-15-1,-5 2 1,-2-5 1,-4 1-1,-4-1 1,-1-2-1,-3-1 1,-2-2-1,-1-2 1,-1 1-1,-1-4 0,-2 2-1,-2-3 1,-2 1-1,-4 2 1,-2 2 0,-4 2-1,-4 0 1,-2 1 0,-3 3 0,-3 0 0,-4 1 1,-2-1-1,-2-2 1,-3 2-1,-3-3 1,-5 0 0,-4-3-1,-4 2 1,-3 0-1,-3 1 0,-1-1 0,-2-2-1,-1 3 1,2 0 0,3 2 0,1-3-1,2 0 1,1-1 0,3 1-1,3-5 1,1 0 0,4-2 0,2-1 0,3 0 0,2 1 0,2 2 0,2 1 0,4 1-1,3 1 1,4 1-1,4 0 1,5-1-1,5-1 1,5-1-1,7-3 1,5 0 0,4-2 0,7-2-1,5-2 1,3-2 0,7-3 0,4-4 0,7-3-1,5-6 2,5-3-2,7-4 2,2-6-1,3-2 0,3-2 0,-3-2 0,-3 0 0,-5 0 0,-7-1 0,-10 3 0,-7 0 1,-10 0-1,-5 3 1,-12-1-1,0 0 1,0 0-1,-22 14 1,2-4-1,-2 5 0,-6 5 0,-4 5 0,-5 9-1,-5 8 1,-3 6 0,-1 7 0,-2 6-1,1 2 1,3 3 0,2 3 0,6 1 2,4 2-1,6 3 0,4 0 0,6 1 0,4 1 0,5 3 0,5 0-1,3 2 0,4-1 1,3 0 1,4 1 0,0 3-1,3 0 1,3 3 0,0-4-1,3 0 1,5 1-2,3-2-1,5-3 3,8-2-3,4-4 2,5 0-1,4 1 2,2 0-3,2-2 3,-1 3-2,-4 0-1,-3 0 1,-4 4-1,-4 0 0,-1 5 0,-4 0 1,-3 3-1,-1-3 1,-4 6 0,-4 1 0,0 2-1,-3 0 0,-3 5 1,-4 4-1,-5 2 1,-5 6 1,-6-1-1,-8 3 1,-12 3-1,-11 1 2,-14-1-2,-15-1 2,-18-2-2,-20-3 0,-15-4 1,-11-10-2,-8-13 1,-1-17-3,0-24-3,18-13-22,6-40-10,34-21-1,19-36-2,34-29 1</inkml:trace>
  <inkml:trace contextRef="#ctx0" brushRef="#br0" timeOffset="393061.9526">19927 3732 72,'0'0'37,"0"0"-1,10 25 0,-16-12-29,3 15-4,-4 5 0,2 5-1,-3 3-3,1-4-3,8 6-8,-3-19-23,18-4-1,4-21 0,19-8 0</inkml:trace>
  <inkml:trace contextRef="#ctx0" brushRef="#br0" timeOffset="393264.7539">20557 3529 59,'0'0'36,"-18"41"0,-18 6-1,-9 34-15,-21 10-15,-2 15-1,-9 4 0,8 3-3,5-6-3,10-11-4,23-2-25,5-29-6,28-17 0,10-22-1</inkml:trace>
  <inkml:trace contextRef="#ctx0" brushRef="#br0" timeOffset="393592.3557">20384 4272 86,'0'0'37,"0"0"-2,0 0 0,27-16-34,5 6 1,3-3 1,2 6-1,-6 3 1,-4 6-1,-11 7 0,-13 11-1,-16 6 1,-12 11 0,-9 1-1,-6 5 0,-1-2 0,2 0-1,7-9 1,15-4-1,17-12 1,20-13-2,20-7 0,15-11-2,22-3-3,0-16-23,25 6-9,-7-11 0,5 6-2</inkml:trace>
  <inkml:trace contextRef="#ctx0" brushRef="#br0" timeOffset="393966.7584">21249 4328 83,'0'0'38,"18"10"1,2-18-1,13-1-30,7-6-6,7-2 0,2-8 0,0 0 0,-3-5-1,-7 2 0,-10-2 0,-9 4 0,-16 2 1,-12 7-1,-14 7 1,-9 10-1,-8 9 1,-5 11-1,-3 8 0,5 6 1,4 7-2,12-1 0,12 0 0,15-5-1,20-4-1,17-11-4,31 5-14,1-24-18,28 1 1,-3-15-2,11-2 0</inkml:trace>
  <inkml:trace contextRef="#ctx0" brushRef="#br0" timeOffset="394309.9606">22130 4132 100,'-55'9'40,"6"15"0,-10-3-1,15 12-30,1-1-7,11 1-1,13-1 1,11-2 0,13-6-1,15-7-1,10-8 0,10-9 1,4-8 0,1-10-1,-1-6 1,-3-6-1,-5-4 1,-4-2 0,-7 0-1,-6 6 1,-7 6-1,-3 8 0,-9 16 0,0 0 0,-16 26 0,4 2 0,-1 8-1,0 3-1,7 5-2,5-8-4,23 8-15,-8-23-9,27 3-9,-1-17 2,19 0-2</inkml:trace>
  <inkml:trace contextRef="#ctx0" brushRef="#br0" timeOffset="394528.3617">22728 4203 109,'-34'-16'38,"10"25"2,-16-2-2,13 14-34,-9 3-2,5 6 1,5 2-1,11 1-1,11-3-1,16-6-1,16-7-1,13-12-1,20-5-5,-3-26-14,26 7-14,-12-25-2,10-3 0,-11-21 0</inkml:trace>
  <inkml:trace contextRef="#ctx0" brushRef="#br0" timeOffset="394871.5642">23248 3690 109,'-25'47'40,"-11"3"1,8 20 0,-12 2-35,11 5-2,0-2 0,10-1-2,2-8 0,10-8-1,9-9-1,7-15 1,9-15-1,9-13-1,5-14 1,4-10 1,4-8-1,0-9 0,-2 0 0,-2 2 1,-7 4 0,-8 11-1,-7 11 2,-14 7-2,5 24 0,-11 6 0,-3 12-3,-3 0-3,10 19-9,-9-17-11,28 20-5,-5-21-12,23 7 1,8-14-2,24-2 2</inkml:trace>
  <inkml:trace contextRef="#ctx0" brushRef="#br0" timeOffset="397429.9806">18051 11563 69,'-17'-6'37,"17"6"-1,-7-16 1,20 4-32,17-4-1,21 2-1,10-3 0,11 5-1,3 3 0,-1 7-1,-5 5 0,-10 11 0,-18 7-1,-21 9 1,-21 7-1,-21 4 1,-17 7 0,-12 0-2,-5-2 2,0-4-2,5-7 2,14-6-2,19-9 2,21-6-3,26-12 3,19-2-1,20-4 1,10 2 0,3 1 1,-2 7 0,-13 6 0,-17 16 1,-28 10-1,-25 13 1,-33 9-1,-20 8 0,-20 2-1,-10 3 1,-3-6-3,3-12 0,17-9-3,13-21-4,32-8-31,7-23-3,28-9 3,11-22-5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26:44.55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1367 1137 42,'0'0'35,"0"0"0,33-48 0,-33 48-9,0 0-18,0 0-1,0 0-1,0 0-3,0 0 0,0 0-1,0 0 0,0 0 0,11 48-1,-11 23 0,-3 10 0,1 7 1,-3 4-3,3 7 1,1-2-2,1-13-2,8-31-7,-3-19-25,10-12 0,-5-15 0,7-7-1</inkml:trace>
  <inkml:trace contextRef="#ctx0" brushRef="#br0" timeOffset="561.6108">1887 1212 82,'0'0'37,"0"0"0,0 0 0,0 0-33,41-54-2,-41 54 1,0 0-1,59-34-1,-59 34 1,49-17-1,-49 17-1,53-12 0,-53 12 0,51 0-1,-51 0 2,0 0 1,56 44-2,-41 8 0,-22 17 0,-15 13 3,-18 6-2,-8 2 2,-3-8-3,12-10 1,12-19-1,12-13 2,15-17-1,17-15 0,16-11-1,18-8 1,11-8-1,12-5 0,9-3 0,-1-6-4,4 8-14,-16-3-20,-1 9 0,-18 2-1,-7 7-1</inkml:trace>
  <inkml:trace contextRef="#ctx0" brushRef="#br0" timeOffset="1185.6226">2557 974 57,'-75'-65'34,"75"65"1,-91-57-1,41 31-23,-6 3-3,-1 0 0,-6 4-2,-2 2 0,-6 4-3,1 3 0,-7 5-1,3 7-1,-8 6 0,1 9-1,-6 7 1,2 9 0,-1 9-1,-32 39 1,-28 43-1,25 17 1,29 14-2,37 8 1,41-6 0,46-8-1,41-21 0,28-26-1,25-14 1,21-13-1,15-21 2,10-18-2,2-19 2,1-25-1,-6-20 1,-8-17 2,-16-20-2,-12-17 3,-16-17-2,-66 41 1,0-9 0,-11-6-3,-3-5 1,-15-5 0,-8-6 1,-15 2-2,-12-5 2,-18 7-2,-14 2 2,-17 17 2,-13 6-2,-15 14 1,-10 6-2,-6 14-1,-3 3-3,-4 10-23,10 8-12,6 6 0,16 6-1</inkml:trace>
  <inkml:trace contextRef="#ctx0" brushRef="#br0" timeOffset="102072.7624">3942 1568 66,'-5'-14'32,"-2"-1"-1,-3 5 1,-9-4-27,3 3 1,-10 0 0,4 8 0,-10 4 0,4 12 1,-8 9-1,7 11-2,-3 7-1,4 12-1,3 6-1,6 1-1,6-2 0,10-6-1,9-13 2,11-11-2,12-19 2,10-17 0,10-16 0,5-13 1,2-8-1,-3-6 2,-3-1-2,-8 3 1,-10 7-1,-8 11-1,-12 11 0,-12 21 0,0 0 0,-2 25-1,-4 11 0,-1 10-2,5 2 2,2 3-4,10-3-1,-2-19-11,14-4-20,0-20 0,13-14 0,-6-17 1</inkml:trace>
  <inkml:trace contextRef="#ctx0" brushRef="#br0" timeOffset="102447.1701">4043 1212 87,'-53'-9'36,"24"24"2,-88 14 0,-3 22-33,4 41-2,16 33 0,18 21-1,37 13 0,32 0-1,41-30-2,22-16 1,22-15-2,20-29 0,14-30 1,9-31 1,3-38-1,-2-32 2,-5-32 2,-12-21-1,-13-16 2,-56 63-2,-1-6 1,-16-1-2,-5-4 0,-15 4-1,-7-4-3,-16 9 2,-7 1-2,-7 11 0,-5 5-7,2 10-27,-5 6 0,5 16-1,47 21 1</inkml:trace>
  <inkml:trace contextRef="#ctx0" brushRef="#br0" timeOffset="104116.4019">7493 1191 65,'0'0'32,"-60"-22"-1,60 22-1,-74-12-26,74 12-3,-89-4 1,38 5 0,-4 4-1,1 1 2,-5 3-2,-1 2 2,-5 4-2,2 3 2,6-4-2,-76 36 1,7 9-1,3 5 1,11 5-1,9 1 0,11 6-1,10 3 0,18-9 1,4 0-1,4 1 0,10 2-1,3 1 1,7 1-1,4 0 1,4 2 0,3 5-1,6 4 1,3 2-1,1 2 2,3 3-2,4 2 2,5 1-1,1 0 1,6-2-2,3 1 2,4-2 0,6-2-2,2-1 1,7-1 0,3-1 0,3-1 0,3-2 0,3 0 0,4-2 0,5 0 1,6-2-1,2-4 0,5-4 0,5-3-1,5-6 1,5-2 0,5-9 0,3-4-1,2-4 1,5-3 1,4-3-1,3-3 0,4-3 0,0-3 1,3-1-1,2-3 0,4-3 1,-3-2-1,1-5 1,2-2-1,-3-5 1,3-2-1,0-7 1,2-3-1,-1-6 1,0-6-1,-1-7 1,0-8-1,1-6 1,1-8-1,1-8 0,-3-4 0,-1-9 1,-2-4 0,-4-6-1,0-3 1,-3-9 0,-4 0 0,-5-5-1,-5 0 1,-4-1 0,-8-3-1,-5-1 1,-7-2 0,-7 1-1,-10-1 1,-8 1-1,-6 2 1,-9-1 0,-7 0-2,-6 3 2,-7 0-2,-5 0 2,-7 3-2,-3 0 1,-7 2 0,-3 2 0,-3 3 1,-5 4 0,-4 1 0,-5 8-1,-4-1 2,-4 3-2,-4 2 3,-5 4-3,-2-1 1,-2 4 0,-2 0 0,-1 4 0,64 56 0,-69-57 0,69 57-1,-79-57 1,79 57-1,-94-61 2,46 32-2,-7-1 1,1 0-3,-8-1 2,2 3 0,-7 0-1,-2 4 0,-9 1 0,-1 4-1,-7 2 1,-3 5 1,-2 1 0,-4 5-1,1 1-5,-5 0-26,7 0-4,-3 4-1,3 0-1</inkml:trace>
  <inkml:trace contextRef="#ctx0" brushRef="#br0" timeOffset="108390.8808">7986 3099 43,'0'0'29,"-14"9"2,14-9-1,-11 4-13,11-4-10,0 0 0,0 0 0,0 0-2,0 0-2,0 0 0,0 0 0,17-9-1,-2 1 1,7-1-1,2-7 0,11-2 0,2-7 0,6-2 0,3-1-1,4 0-1,1 1 0,1 2-1,1 1 1,-1 1 0,0 1 1,5-3-2,0-5 2,2-2-1,4-4 1,0-3 0,2 0 0,2 1 0,-1 1-1,-3 5 0,-2 3 0,-4 2 0,-2 6 1,-4 0-1,-4 4 0,-3-2 0,-2 2 1,-4-1-1,-3-1 1,0 1-1,-5 0 1,-1 2-1,-3-3 0,0 1 1,-2 2 0,-4 2 0,-1 3-1,-4 2 1,-1 0-1,-14 9 1,17-8-1,-17 8 1,0 0-1,11-2 0,-11 2 0,14-3 0,-14 3 0,22-4 0,-10 2 0,2 0 0,-3 0 0,0 0 0,-11 2 1,14-3-1,-14 3 1,0 0 0,0 0-1,0 0 1,-16-6-1,16 6 1,-11-6-1,11 6 0,-9-13 0,9 13-1,-5-16 1,5 16 0,-2-15 0,2 15 0,-7-12 0,7 12 0,-14-5 0,3 4 0,-1 2 0,-5 1 0,-1 3 0,-1-2 0,1 3 0,-1-1 0,2 0 0,1 1 0,3-2 1,3-1-1,10-3 0,-13 5 0,13-5 0,0 0 0,0 0 0,0 0 0,0 0 0,17 2-1,-1-1 1,4-1 0,4 1 0,4-1 0,2 2 1,2-1-1,-1 0 0,-5 0 0,-1 1 0,-4 3 1,-5 0-1,-6 6 1,-6 4-1,-8 2 0,-7 6 1,-10 7-2,-5 6 2,-6 6-2,-3 4 1,-2 1-2,5 2 0,-1-6-3,16 9-14,-2-25-19,18-1 1,1-26-3,0 0 2</inkml:trace>
  <inkml:trace contextRef="#ctx0" brushRef="#br0" timeOffset="109139.6856">7883 3660 54,'0'0'31,"0"0"0,8 13 1,-9-1-23,4 17-3,-3-1 2,6 15-1,-4-3-2,5 11 0,-3-7-1,6 1-1,-5-9-1,3-4 1,-5-11-1,4-4 0,-7-17-1,0 0 1,6-23-1,-6-4 0,-1-6 1,-3-8-1,2-5-1,-1-2 1,1-1-1,0 7 1,2 2-1,1 9 0,2 4 1,5 7-1,3 1 0,5 6 1,5 0-3,6-3 0,11 3-4,-2-16-18,17 12-11,-5-13-2,7 10 0,-6-7-1</inkml:trace>
  <inkml:trace contextRef="#ctx0" brushRef="#br0" timeOffset="109358.087">8427 3572 92,'0'0'35,"15"-5"0,-1-15-1,8 2-33,6-4 0,2-2-3,2 5-4,-10-7-21,5 16-6,-12 2-2,-3 17 0</inkml:trace>
  <inkml:trace contextRef="#ctx0" brushRef="#br0" timeOffset="109514.088">8435 3798 92,'-28'37'36,"14"0"-2,6-24 1,19-8-32,10-18-2,11-15-3,18-3-15,0-23-18,11-3 0,-3-13-1,6 3 0</inkml:trace>
  <inkml:trace contextRef="#ctx0" brushRef="#br0" timeOffset="109888.4904">8852 3277 83,'0'0'37,"0"-19"0,14 8 0,-2-11-32,14 2 0,-1-5-1,5 7 0,-4 1-1,1 6-1,-6 7 0,-5 8-1,-9 9 0,-8 11-1,-6 10 1,-5 7 0,-5 6-1,-3 3 1,1 1-1,0-4 1,5-5-1,7-8 1,6-11-1,9-11-1,8-10 0,8-12-2,9-5-3,-3-22-23,15 8-9,-5-15 0,6 8-1,-9-9 0</inkml:trace>
  <inkml:trace contextRef="#ctx0" brushRef="#br0" timeOffset="110060.0915">9411 3235 73,'0'0'39,"-6"16"-1,-5-14 0,10 8-15,1-10-22,0 0-2,0 0-7,-11 3-28,11-3 0,0 0-1,19-11-1</inkml:trace>
  <inkml:trace contextRef="#ctx0" brushRef="#br0" timeOffset="110262.8927">9526 3050 82,'0'0'36,"0"10"0,3 12 0,-11-1-30,10 13-1,-3 2-1,3 9-1,0 2-2,2-2-2,5 3-6,-8-18-28,16 2-1,-7-19-1,10-5-1</inkml:trace>
  <inkml:trace contextRef="#ctx0" brushRef="#br0" timeOffset="110684.0955">9736 2965 90,'11'-15'37,"-11"15"0,10-13 0,-10 13-32,10-16-1,3 10-1,-1 2-1,4 0-1,-1 1 0,3-2 0,0 3 0,-1 1 0,-3 2 0,-3 7 0,-7 4-1,-5 7 0,-6 5 1,-4 5-1,-6 4 0,0 5 0,-2-1 0,3-2-1,3-3 1,6-6 0,9-6 0,7-6 0,11-11-1,6-10 0,10-7-2,-1-19-11,16 7-24,-11-16 2,9 3-2,-11-8 0</inkml:trace>
  <inkml:trace contextRef="#ctx0" brushRef="#br0" timeOffset="111479.7006">10543 2896 81,'-3'10'37,"2"8"-2,-10-1 2,8 10-31,-11 1-2,2 8-1,-4-3 1,5 2-2,0-9 0,5-3 0,4-9-1,2-14-1,0 0 0,21-13 0,-7-7 1,1-6-1,0-5 0,-3-2 0,-5 0 0,-2 3 0,-4 5 1,-2 5-1,-2 5 1,-2 5-1,5 10 0,0 0 1,-1 12-1,8-1 0,7 2 0,3-3 0,8 2 0,0-4 0,6-7 0,1-2 0,0-7 0,-2-4 1,-2-3 0,-3 0 0,-5-2 0,-2 1 1,-7 4-1,0 0 0,-11 12 0,0 0 0,0 0 0,9 13-1,-11 10 0,0 4 0,1 5-1,1-1-2,8 10-5,-10-14-28,16 7-3,-5-20 1,10-3-1</inkml:trace>
  <inkml:trace contextRef="#ctx0" brushRef="#br0" timeOffset="112446.9067">8769 1768 71,'16'-8'36,"5"-15"0,21-5 1,11-19-28,-53 47-3,87-60 2,-33 22-4,8-5-1,9-3-4,8-3 1,1 0-2,6-1-1,-4 1-5,6-1-18,-8 7-12,1 1 1,-9 5 0,-1 2 0</inkml:trace>
  <inkml:trace contextRef="#ctx0" brushRef="#br0" timeOffset="113195.7116">10758 1006 61,'0'0'35,"-6"-50"0,6 50 0,0 0-19,0 0-10,0 0-1,-61 3-1,61-3-1,-56 68 1,18 10-1,3 12 0,1 5-2,4 5 1,6-9-1,9-18-1,7-24 1,11-26 0,-3-23 0,20-15 0,-20 15 1,0 0-1,31-68 0,-31 68 0,27-79 1,-12 31-2,-2-6 2,2-5-1,1-2 1,3-1-2,-4-1 2,3 0-1,2 4 0,3 2 1,-3 6-2,5 5 0,-25 46 1,50-63-1,-50 63 0,49-18-1,-49 18 2,46 29-1,-46-29 0,42 72 1,-31-1-2,23 44 2,-12 7-2,-5-1 0,-12-15-3,-7-20-2,3-23-20,-5-29-13,8-22 0,-4-12-1,-6-18 0</inkml:trace>
  <inkml:trace contextRef="#ctx0" brushRef="#br0" timeOffset="113382.9123">10882 1376 100,'-67'-64'39,"67"64"2,0 0-1,-46-48-32,46 48-6,0 0-2,2-47 0,-2 47-3,0 0-1,78-40-10,-78 40-25,93-28-1,-37 13 1,0-2-1</inkml:trace>
  <inkml:trace contextRef="#ctx0" brushRef="#br0" timeOffset="113616.9143">11588 1068 93,'0'0'40,"0"0"0,-33 51-1,33-51-38,0 0 1,0 0-1,0 0-1,0 0 0,0 0-5,60 11-4,-60-11-28,0 0-2,57-17 1,-57 17-3</inkml:trace>
  <inkml:trace contextRef="#ctx0" brushRef="#br0" timeOffset="113788.5154">11455 1462 112,'-33'36'39,"26"-13"1,7-23-9,0 0-30,48-27 1,-48 27-4,67-40-8,-67 40-28,87-55-3,-37 25 1,2-3-1</inkml:trace>
  <inkml:trace contextRef="#ctx0" brushRef="#br0" timeOffset="114287.7186">12345 944 96,'-47'-51'38,"47"51"1,-4-50-6,4 50-31,16-55 0,-16 55 0,31-51 2,-31 51-1,0 0 0,59-52 0,-59 52 0,0 0 0,59-1-1,-59 1-1,0 0 1,39 46-2,-39-46 0,15 53-2,-15-53-8,14 62-29,-14-62-3,15 64 1,-15-64-2</inkml:trace>
  <inkml:trace contextRef="#ctx0" brushRef="#br0" timeOffset="114459.3197">12763 1274 117,'-13'44'41,"13"-44"0,0 0-3,-33 48-42,33-48-23,0 0-13,0 0 1,0 0-1,0 0-1</inkml:trace>
  <inkml:trace contextRef="#ctx0" brushRef="#br0" timeOffset="116346.9318">3588 6183 52,'9'-23'33,"-3"9"0,-6 14-1,0 0-23,0 0-2,7 20 1,-14 9-2,4 17-2,-6 11-3,-3 17 3,-3 12-2,-2 12 2,-5 3-2,2 3 3,-3-13-2,4-9 0,2-19 0,8-15-1,2-25-1,7-23 0,4-26 0,7-20 0,2-17 0,4-13-1,0-12 1,1-9-1,-2-4 1,2-2-2,0 2 2,1 6-2,3 6 3,3 10-3,1 5 0,5 13 0,1 13 0,2 18 0,1 15 2,1 13-1,-1 16 0,-1 16 1,-3 21 1,0 18-1,-1 17 1,-2 11-1,-5 12-1,-4 11 2,-3 1-3,-3-5 1,-2-6-3,-4-19 1,4-11-6,-10-29-15,7-7-14,-9-29 0,1-15-1,-6-13 1</inkml:trace>
  <inkml:trace contextRef="#ctx0" brushRef="#br0" timeOffset="116518.5329">3678 6708 107,'-29'-1'37,"7"-6"1,22 7-2,17-12-33,22-5 0,19-8-2,13-8-1,12-4-2,5-11-9,17 5-24,-7-7-5,5 8 3,-12-1-4</inkml:trace>
  <inkml:trace contextRef="#ctx0" brushRef="#br0" timeOffset="116752.5344">4644 6514 66,'26'-15'31,"7"-2"-5,2-7-8,6 1-43,1 1-4,-4 2-1,-4 7 0</inkml:trace>
  <inkml:trace contextRef="#ctx0" brushRef="#br0" timeOffset="116924.1355">4702 6769 104,'-22'23'37,"15"-2"0,7-21-1,16-6-33,15-14-2,16-7-1,10-4-6,3-16-29,14 4-3,-1-8 0,9 6-2</inkml:trace>
  <inkml:trace contextRef="#ctx0" brushRef="#br0" timeOffset="117282.9377">6414 6181 87,'-21'1'35,"10"19"0,-5 6 0,4 17-31,-6 11-2,3 8 1,-1 5-3,4 1 2,7-2-4,2-15-5,18-9-27,0-19 0,18-17-1,4-21-2</inkml:trace>
  <inkml:trace contextRef="#ctx0" brushRef="#br0" timeOffset="117501.3392">6936 6042 88,'0'0'35,"-6"41"0,-16 7 1,-1 19-34,-3 10-1,4 9 2,1-1-3,5-1 1,7-6-3,5-19-3,18-3-9,-3-23-20,12-11-1,-4-17-1,5-9 0</inkml:trace>
  <inkml:trace contextRef="#ctx0" brushRef="#br0" timeOffset="117750.9407">6351 6324 90,'-35'-5'37,"15"9"1,2-12 0,18 8-32,15-21-1,18 2-1,8-7 0,17-1-1,11-1-1,12-4-1,8 7-3,1-5-5,11 19-24,-17-10-7,9 15-1,-10-4-1</inkml:trace>
  <inkml:trace contextRef="#ctx0" brushRef="#br0" timeOffset="118250.144">7650 6244 93,'0'0'36,"0"0"0,4 25 0,-9 8-34,-6 11-1,-2 7 2,1 6-2,-3 3 2,1-1-1,1-6 1,1-9-2,7-8 2,5-15-1,5-9-1,6-14 0,6-12 0,2-12 0,4-5-1,0-7 1,0-4 0,-2-2 0,-2 1 0,-4 4 0,-4 4 0,-1 5 0,0 3 0,3 1-1,3 2-1,7 0-1,5-1-2,11 4-4,-4-10-29,18 9-2,-5-7 1,10 10-2</inkml:trace>
  <inkml:trace contextRef="#ctx0" brushRef="#br0" timeOffset="118655.7464">8311 5732 80,'0'0'38,"-11"0"-2,11 0 2,15 5-34,2-4-1,3-2 1,5 0-1,4-3-1,3 1-1,-2-1 0,-1 1 0,-4 2-1,-4 2 0,-6 6 0,-9 10 0,-10 10 0,-8 6 1,-9 9 1,-7 5 0,-3 5 0,1 1 0,2-4 0,8-6 0,8-8 1,12-10-2,14-12 0,13-11-1,14-11 0,6-11-1,10-4-1,0-12-7,10 9-27,-12-6-2,3 14-1,-16 0 0</inkml:trace>
  <inkml:trace contextRef="#ctx0" brushRef="#br0" timeOffset="119482.5519">3722 8237 31,'4'-10'28,"-4"10"4,-4 12-1,-8 6-18,6 23 1,-15 6-1,8 24-2,-14 5-3,7 16 0,-8-1-2,8 0-1,-1-12-1,8-12-1,4-19 0,7-19-2,2-29 0,16-8-1,0-27-1,2-14 1,2-15 1,-1-10 0,-3-11 0,0-4 0,-2-4 0,0 5 0,0-1 2,4 7-2,4 9 1,5 9-1,4 16 0,6 14 0,6 17 0,2 21 0,0 20 0,-3 18-1,-6 18 0,-6 18 0,-8 13 0,-7 6 0,-8 4 0,-7-3-1,-3-3 0,-7-13-3,5-11-3,-9-28-19,10-9-11,-5-22 0,9-12-2,-15-16 1</inkml:trace>
  <inkml:trace contextRef="#ctx0" brushRef="#br0" timeOffset="119654.153">3784 8594 103,'-23'-8'38,"23"8"1,0 0-3,22 4-32,14-12-2,14-4-2,11-5-1,11-12-6,19 3-28,-6-10-3,14 7 0,-7-4-2</inkml:trace>
  <inkml:trace contextRef="#ctx0" brushRef="#br0" timeOffset="119919.3547">5140 8448 80,'-19'10'36,"19"-10"-1,0 0 1,1-14-32,19-4-5,10-7 0,12 0-3,-1-8-8,10 10-23,-4 0 1,-1 10-1,-12 5 0</inkml:trace>
  <inkml:trace contextRef="#ctx0" brushRef="#br0" timeOffset="120075.3557">5089 8686 92,'-4'12'37,"4"-12"-1,31-21 0,11-7-38,10-20-8,18 3-26,0-9 1,11 3-2,-1-3 0</inkml:trace>
  <inkml:trace contextRef="#ctx0" brushRef="#br0" timeOffset="121182.9627">6608 8189 65,'8'27'34,"-10"7"-1,-8 9 0,-2 14-30,-3 6 1,4 8-1,-5-3 1,7-1-2,3-7-1,8-14-4,13-8-11,2-24-19,14-18 0,6-19-3,10-16 1</inkml:trace>
  <inkml:trace contextRef="#ctx0" brushRef="#br0" timeOffset="121401.3642">7117 7971 83,'2'10'36,"-8"14"-2,1 28-1,-9 6-30,2 17-1,-3 7 0,4 7 0,-2-1-1,5-9 0,2-10-2,1-17-4,11-4-11,-5-28-20,-1-20 1,0 0-2,12-21 2</inkml:trace>
  <inkml:trace contextRef="#ctx0" brushRef="#br0" timeOffset="121588.5654">6606 8217 95,'-28'-1'39,"9"-5"0,19 6-1,19-3-34,19-6-2,18-11 0,15-4-1,13-5-2,9-8-6,14 8-28,-5-5-3,4 10 1,-13-1-3</inkml:trace>
  <inkml:trace contextRef="#ctx0" brushRef="#br0" timeOffset="122072.1685">8106 8100 81,'-13'2'36,"2"12"-2,-9 5 2,-1 13-33,-9 11-3,-2 15 0,-5 9 0,-5 7 0,0 1-2,1-7-2,9 0-8,-1-22-21,15-12 0,6-22-3,12-12 3,3-30 14,13 5 12,-4-11 7,-4-9 10,11 12 23,-14-3 3,7 10 1,-11 3-1,-1 23-13,8-15-11,5 20-4,-2-2-4,14 4 0,5-2-3,9-6-4,18 4-21,0-15-13,15 1-1,-3-10-1,9 3 0</inkml:trace>
  <inkml:trace contextRef="#ctx0" brushRef="#br0" timeOffset="122696.1725">8773 8137 79,'0'0'35,"2"-17"0,-2 17 0,15-23-32,7 5 0,5-7 0,13-2 1,5-3-1,7 2 0,-1 3-1,1 7 1,-7 12-2,-6 12 0,-16 18-1,-13 13 0,-17 15 0,-12 10 1,-12 9-1,-4 8 1,-6-3-1,4-3 1,5-14 0,8-8 0,13-14 0,13-14 0,17-17-1,12-15 0,15-13-1,8-12-3,13 4-6,-5-15-27,9 5 0,-6-5-1,0 8-1</inkml:trace>
  <inkml:trace contextRef="#ctx0" brushRef="#br0" timeOffset="122867.7736">9712 8253 97,'-16'8'37,"3"-1"-3,0-6-4,-1-12-65,15 0-2,2-11 1,9-1-3</inkml:trace>
  <inkml:trace contextRef="#ctx0" brushRef="#br0" timeOffset="123070.5749">9991 7949 87,'3'33'34,"-8"5"1,-1 15 1,-5 4-32,3 8-2,-1-1 1,4 2-1,2-10-2,6-11-3,16-2-20,-2-27-14,16-12 0,1-20 0,9-8-1</inkml:trace>
  <inkml:trace contextRef="#ctx0" brushRef="#br0" timeOffset="123398.177">10292 8020 102,'0'0'39,"0"0"-1,0 0-1,14-18-34,8 3 0,4-4-1,1 3 1,0 0-1,2 6-1,-4 4 1,-4 10-2,-7 13 0,-9 14 0,-12 10 0,-6 12 0,-5 8 0,-6 6 1,2 1-1,2-1 0,3-8 1,8-14 0,13-13-1,7-14-1,13-17-1,10-17-3,14-5-5,-6-23-29,20-1-1,-8-17 1,13 3-1</inkml:trace>
  <inkml:trace contextRef="#ctx0" brushRef="#br0" timeOffset="123803.7796">10930 7534 63,'21'-24'37,"-1"13"-2,-5-5 2,9 11-15,-9-3-17,5 7 0,-7 4-2,-3 10 0,-7 6 0,-8 13 0,-9 7 0,-5 8-1,-8 4 1,0 2-1,0-1 0,4-2 0,9-10-1,12-11 1,11-13-2,13-13 0,15-10-2,9-11-2,15 2-9,-3-16-25,6 3-1,-11-6 0,1 13-1</inkml:trace>
  <inkml:trace contextRef="#ctx0" brushRef="#br0" timeOffset="124630.5849">3733 10174 92,'0'0'36,"-1"22"-3,-1 12 2,-8 12-34,4 11-1,-1 14 0,-2 13 1,-2 10-2,-1 9 2,-3-5-1,2-7 0,1-11 0,1-17 0,3-19 0,5-21-1,3-23 3,7-39-1,4-19 1,5-17 2,3-17-2,2-11 0,-3-12 2,4-3 0,-2 4-1,0 10-1,-3 16 2,-2 14-3,-1 15 2,4 16 0,5 20-2,2 19-1,6 18 1,3 14-1,2 17 0,2 11 0,0 15-1,-4 11 0,-6 10-1,-9 3 0,-3 1-3,-11-11-1,5-2-21,-13-24-11,6-8 0,-10-27-1,6-12 1</inkml:trace>
  <inkml:trace contextRef="#ctx0" brushRef="#br0" timeOffset="124802.186">3824 10601 101,'0'0'38,"0"0"1,29 0-2,9-16-34,20-10-3,17-6-2,7-12-5,18 5-19,-6-12-12,9 9 2,-9-4-3,-1 12 3</inkml:trace>
  <inkml:trace contextRef="#ctx0" brushRef="#br0" timeOffset="125004.9873">4823 10416 100,'-15'25'40,"0"-16"-2,15-9-2,14 2-36,5-16-2,12-3-3,0-8-6,19 7-25,-11-5-2,5 11 1,-11-1 0</inkml:trace>
  <inkml:trace contextRef="#ctx0" brushRef="#br0" timeOffset="125176.5884">4829 10765 109,'-7'40'40,"4"-22"0,18-6-2,8-22-37,15-13-2,12-9-3,-4-11-33,19 0-1,-5-11-1,10 5-2</inkml:trace>
  <inkml:trace contextRef="#ctx0" brushRef="#br0" timeOffset="136205.8589">6007 9934 65,'7'-13'34,"-7"13"0,0 0 0,0 0-22,0 0-6,0 0-1,-15 15 0,12 4-2,-3 6-1,2 14 0,1 8-1,2 13 0,0 10-1,-2 9 0,2 4-3,-2-5-2,10 4-15,-6-19-15,8-7-1,-1-23 0,11-13 0</inkml:trace>
  <inkml:trace contextRef="#ctx0" brushRef="#br0" timeOffset="136533.4612">6473 9945 67,'14'-27'35,"-2"13"-1,-9 3 1,-3 11-28,0 14-1,0 8 0,-9 3 0,4 14-1,-4 3-1,3 7-1,-2 2 0,3 0 0,0-6-2,8-5 2,3-10-2,6-8 1,9-15 0,10-15-3,12-16 2,12-13-1,8-11-1,5-13-3,6 3-1,-8-17-19,6 13-15,-16-2 3,-3 13-4,-20-1 3</inkml:trace>
  <inkml:trace contextRef="#ctx0" brushRef="#br0" timeOffset="136736.2625">6930 9658 90,'-41'47'37,"1"22"-1,-3 7 2,9 21-35,-1-1-1,9 4 1,7-3-2,7-6-1,16-9-6,1-26-30,26-12-1,3-24 1,16-11-3</inkml:trace>
  <inkml:trace contextRef="#ctx0" brushRef="#br0" timeOffset="136939.0638">7314 10203 121,'0'0'39,"0"0"1,-16-5-13,4 1-33,12 4-32,-10 2-1,10-2 0,0 0-2</inkml:trace>
  <inkml:trace contextRef="#ctx0" brushRef="#br0" timeOffset="137485.0673">7815 9782 91,'-5'-13'36,"5"13"0,0 0 2,0 0-35,0 0 0,-4 14 0,8 17 0,0 18 1,-3 13-2,1 12 0,-5 10-2,0 4 2,-3 1-2,0-6 0,2-11-2,0-13 0,10-9-4,-4-28-14,16-3-19,-2-21 2,9-6-3,-3-19 2</inkml:trace>
  <inkml:trace contextRef="#ctx0" brushRef="#br0" timeOffset="142445.8989">8817 10112 45,'0'0'33,"0"0"2,0 0-2,0 0-17,0 0-4,4 20-2,-12-3-2,6 14-3,-5 1-3,1 7 0,-2 1-2,3-1 2,0-6-2,3-3 0,3-9 0,3-9 1,-4-12 0,18-4-1,-3-11 0,3-4-1,1-9 3,1-3-1,0-6 1,-1 0-2,-1-1 2,-2 3-2,-2 2 2,-2 5 0,-4 6-2,0 7 1,-8 15-1,0 0 1,11 8 0,-10 14 0,3 6 0,-2 3 0,2-1 0,4-1 0,5-7-1,6-12-1,7-14 2,7-14-1,3-13 1,7-8 0,0-6-1,0-1 1,-4 2-1,-3 12 2,-7 13-1,-6 20-1,-9 22 1,-7 18-2,-8 18 0,-5 9 1,-3 8-1,-3-1 0,4-6-1,0-17-3,19-5-20,-3-33-12,15-11-2,0-21 0,11-10-1</inkml:trace>
  <inkml:trace contextRef="#ctx0" brushRef="#br0" timeOffset="145129.1163">9473 9323 69,'0'0'34,"-9"-14"-1,9 14-1,-1-13-27,1 13-1,8-12-1,-8 12 0,21-10 0,-9 4 1,6 4-2,0-5 1,3 4-1,-1-2 0,1 3 0,-4 0-1,-1 3 0,-4 2 0,-12-3 0,13 20 0,-13-1-1,-8 8 1,-5 7 0,-6 9-1,-4 5 2,-7 4-1,0 0 1,-1-3 0,3-4 0,3-8-1,7-6 1,5-12 0,11-8-1,2-11 0,23-10 0,1-6 0,9-5 0,5-2-1,5 1 0,0 1 0,-3 6-1,-2 10 0,-5 5 0,-5 10-3,-11 3-1,5 13-7,-16-10-25,12 7 0,-7-13 0,7 0-2</inkml:trace>
  <inkml:trace contextRef="#ctx0" brushRef="#br0" timeOffset="146049.5222">10803 9234 56,'2'-13'31,"-2"13"-1,-16 4 1,-6 11-26,-2 21-1,-11 9 1,-1 21 1,-10 9 2,3 20-2,-2 4 0,10 12 1,5-4-2,17 3-1,12-10-3,17-9-2,18-8-5,6-25-8,17-5-23,1-22 1,11-9-3,-3-20 4</inkml:trace>
  <inkml:trace contextRef="#ctx0" brushRef="#br0" timeOffset="146548.7254">11110 9738 92,'0'0'35,"22"-26"1,5 7-1,2-8-35,9 0 0,3 2 0,1 5 0,-4 6 1,-3 13 0,-7 5 0,-7 12 1,-12 7 1,-7 8-1,-9 5 0,-4 4 0,-7-1 0,0-6-1,1-2 0,2-8-1,6-5 0,8-6 0,1-12 0,25 1 0,-1-6 0,4 3 1,2-1-1,0 4 0,-3 1 1,-5 11 0,-7 6 0,-7 9 0,-11 8 0,-5 6 1,-8 5-2,-4 1 1,-2-1-1,0-8 0,4-3-3,2-19-6,19-3-28,-3-14-2,15-16 1,1-11-2</inkml:trace>
  <inkml:trace contextRef="#ctx0" brushRef="#br0" timeOffset="147157.1293">12322 9736 76,'0'0'35,"3"-16"1,-3 16-1,-13-6-27,13 6-2,-24 15-1,9 5 0,-7 2-2,2 5 1,-1 1-2,4 4 0,3-2-1,6-2 0,5-6 0,8-5 0,7-8-1,6-4 0,4-6 0,4-4 0,-1-2 0,2 2 0,-5 1 1,-1 5-1,-8 8 1,-6 8 0,-8 9-1,-6 5 1,-6 6 0,-7 5-1,0-1 1,-2-4-2,5-3 0,1-11-4,14 0-9,2-23-26,12-3 2,7-15-1,12-3-1</inkml:trace>
  <inkml:trace contextRef="#ctx0" brushRef="#br0" timeOffset="147297.5302">12645 10083 97,'-14'22'37,"0"1"-1,-3-10-4,3-6-38,14-7-29,0 0 0,8-18-1,5-9-1</inkml:trace>
  <inkml:trace contextRef="#ctx0" brushRef="#br0" timeOffset="147656.3325">13247 9183 89,'-15'-47'37,"-11"1"0,2 17 0,-5 1-35,2 11 1,-5 15 0,3 19 0,-3 17 0,1 19 0,1 10-2,2 13 1,1 7 0,6 6 0,4 1-1,6 0 1,7-6-1,4-6 0,6-8-2,3-11-3,6 0-7,-8-20-27,7-2-2,-11-18 1,3-5-2</inkml:trace>
  <inkml:trace contextRef="#ctx0" brushRef="#br0" timeOffset="147827.9336">12740 9848 102,'-15'-13'40,"1"-3"1,14 16-1,4-13-36,16 8 0,9-5-2,11 0-1,7-2-2,6-5-4,16 13-21,-9-15-15,8 12 1,-12-3-1,-1 12 0</inkml:trace>
  <inkml:trace contextRef="#ctx0" brushRef="#br0" timeOffset="147983.9343">13332 9904 112,'-14'13'39,"6"2"0,-5-21-10,13 6-30,0 0-5,-9-12-31,21-3-1,1-15 0,10-1-2</inkml:trace>
  <inkml:trace contextRef="#ctx0" brushRef="#br0" timeOffset="148280.3363">13616 9029 89,'0'0'40,"5"14"-2,-3-2 2,18 7-35,-8 5-1,8 13 0,1 6-1,4 11 0,0 5-1,3 9 0,-5 3 1,-1 9 0,-8 4-1,-4 4 1,-12 1 0,-6-3-1,-8-4 0,-5-6-1,-2-8-2,-4-13-3,9-6-12,-11-29-25,17-8-2,-1-22 0,8-9-1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4:43.6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16959 8876 50,'6'-19'33,"-1"5"1,0 3-1,-5-2-25,0 13-3,0 0 2,0 0-2,6 27 1,-2 7-4,-4 9 2,4 15-1,-5 7 0,3 10 0,-2-5 0,5-6 0,3-18 1,16-19 0,17-36 1,27-35-1,27-43-1,36-35 0,29-31 0,29-25-1,21-23-1,15-13 0,3-2-3,-2 2 0,-8 9-1,-20 0-9,-4 22-24,-29 2-4,-11 18 1,-21 14-3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29:23.20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1829 1420 29,'0'0'34,"0"0"1,0 0 1,0 0-10,-6-28-7,6 28-7,0 10-3,-5 8-4,2 16-3,5 9 0,-6 6-2,-2 17-1,-2 8 1,1 9 0,-1 0 0,1 1-1,2-7 2,4-9-4,9-8-1,-1-28-13,15-8-20,-1-22 1,9-9-2,-1-16 3</inkml:trace>
  <inkml:trace contextRef="#ctx0" brushRef="#br0" timeOffset="483.6031">2245 1469 96,'0'0'37,"0"0"2,0 0-7,39-55-28,-39 55-1,0 0 1,57-42-1,-57 42-1,52-23 0,-52 23-1,59-13 2,-20 12-1,23 12 0,-10 11-2,-7 19 1,-18 13-1,-17 13 1,-19 7-3,-8 4 1,-11-8 0,-2-3 0,-1-12 1,5-9-1,5-9 1,8-8-1,11-11 2,12-11 0,14-10 0,14-11-1,10-6 0,10-6 1,8-7-1,5-2 0,5 0-3,-1-6-5,7 7-31,-13 2 0,1 9-1,-12 4-1</inkml:trace>
  <inkml:trace contextRef="#ctx0" brushRef="#br0" timeOffset="1341.6086">3445 1324 70,'13'-64'35,"-13"64"0,0 0 0,11-46-30,-11 46 0,0 0-1,0 0 1,-2 46-1,2 16-1,-3 12 0,2 13 2,-3 6-3,3 4-1,-3-10 1,3-16-2,0-13 1,2-11-1,2-12 0,5-10-1,3-13 2,3-11-1,2-9-1,1-8 3,1-5-3,0-8 3,1-2-2,-2-3 1,1 2-1,-1 0 1,0 4-1,3 2 0,1 4 1,3 7-1,3 7 0,-1 5 0,2 7 0,1 7 1,-3 8-1,-4 10-2,-8 6 2,-10 6 0,-7 1 0,-10 5-1,-10-4 2,-8 0-2,-6-7 1,-4-7 0,0-11-1,2-10-1,5-9-3,-1-19-7,16-2-26,2-11 0,11 0-1,1-8 1</inkml:trace>
  <inkml:trace contextRef="#ctx0" brushRef="#br0" timeOffset="2932.8188">3833 1059 52,'0'0'31,"-37"-64"2,37 64-1,0 0-26,-48-63-1,48 63 0,0 0 2,-62-60 0,62 60-1,-50-36-1,50 36 0,-55-32 0,55 32-2,-62-28 1,62 28-3,-68-22-1,68 22 0,-75-15 0,75 15-1,-82-7 0,82 7 0,-88 3-2,41 0 3,-3 6 0,-2 0 0,-4 5-1,-3 2 1,-2 3-1,-3 3 1,-3 2 1,-2 3-1,0 3 1,-3 1 0,0 2 2,0 2-2,2 2 1,-2-1-2,-33 21 3,-25 18-3,13-1 1,16-3-2,18-2 0,14-3 0,15-1 0,10-2 0,15-1-1,2 1 2,5-1-2,6 0 2,3 1-2,5 1 3,5 1-4,3-1 4,7 0-1,4-3-1,7 3 1,7 1-1,7 2 1,9-4-1,8 1 2,7-3-1,6-1 1,7-3-1,2-1 0,4-4 0,3-4 0,-1-2 0,3-3-1,3-3 1,0-3-1,2-7 1,3-6 1,3-5-2,4-7 2,5-6-2,3-7 1,1-7 0,3-5 0,2-5-1,-2-5 1,2-7 0,-1-4 0,-3-4 1,-2-2-1,-4-4 0,-1-2 0,-4-6 1,-2-3-1,-5-4 1,-3-4-1,-4-5 2,-2-2-3,-4-6 3,-3-2 0,-5-5-1,-5-3 2,-7 1-2,-1-5 1,-14 1 0,-5-7 1,-25 49-2,1-3 1,-9-3 0,-1-5-3,-9 3 3,-5-7-2,-12 3 1,-8-4 0,-10 7 0,-7-3 0,-16 5-1,-7-3 2,-9 5-2,-2-1 0,-10 5-1,-4-1-3,2 7-14,-5 6-23,2 7 1,-3 12-2,2 9 1</inkml:trace>
  <inkml:trace contextRef="#ctx0" brushRef="#br0" timeOffset="12979.2832">5757 1433 35,'-9'22'23,"13"2"-1,-18 4 2,16 15-20,-6 1 2,-1 16 0,4 9-2,-6 17 1,4 5-3,-6 12 2,3-3-2,-6 5 0,5-10-4,-1-8-3,0-20-21,5-21-1,6-17 0,1-18 0</inkml:trace>
  <inkml:trace contextRef="#ctx0" brushRef="#br0" timeOffset="14882.4954">5743 2419 19,'0'0'25,"0"0"1,0 0 2,0 0-14,10 3-3,-10-3-2,16-4 0,-16 4-3,18-2-1,-8 1-3,7 2 0,0-2-1,3 0 0,5-3 0,5 1 0,6-2 0,6 0 0,5-2 1,6 3-1,1 0 1,5 3-1,1 1 1,4 1-1,2 1 0,5-1-1,2-2 1,8-2-1,6 0 1,4-2-1,9-1 0,2 1 0,6 0 0,2 0 0,4 4-1,0 2 1,0 2 0,2-1-1,0 1 1,2 0 0,4-3 0,2-1-1,0-5 1,1 0 0,2-2 0,5 0 0,4-1 0,0 1 0,-2 2 0,1 1 0,4 2 0,4 2 0,-1 0 0,0 2 0,-3-1 0,3 0 1,2 1-1,-2-1 0,1-1 0,-6 0 0,0-1 1,2 1-1,-2 0 1,-5 1-1,-4 0 0,-5 2 0,-1 1 1,0 1-1,-4 2 0,-5 0 0,-3 1 0,-2 1 0,-4-1 1,0 0-1,-6 0 0,-1-1 0,-4 0 1,-3 1-1,0-2 0,-4 1 1,0-2-1,-4 0 0,-2-1 1,-3 2-1,-7-2 0,-1 1 0,-5-1 0,-5 1 0,-7 0 0,-5 2 0,-6-1 0,-6-1 0,-8 1 0,-5 1 0,-5-2 0,-6-2-1,-11-2 1,15 3 0,-15-3 0,0 0 0,0 0 0,4-15 0,-9 4 0,0-1 0,1-6 0,-2-2 1,-1-6-1,2-5 0,1-6 1,0-3-1,3-5 1,2-6-1,3-5 0,0-7 2,5-2-3,0-1 3,0-3-2,3-2 1,-2 2-1,-10 69 2,12-69-1,-12 69 0,8-66 0,-8 66-1,7-62 1,-7 62 0,2-58 0,-2 58 0,1-53-2,-1 53 0,-3-46 1,3 46-2,0 0 1,-12-56 0,12 56 1,0 0-2,0 0 2,-37-53 0,37 53 0,0 0 0,-50-20 1,50 20-2,-47-7 1,47 7-1,-59-3 2,59 3-1,-73-3 0,73 3 0,-90-1 0,38 2 0,-4-1 0,-7 2 1,-3-2 0,-5 0 0,-4 0-1,-4-2-1,-4 2 1,-6-1 1,-6 0-1,-3 0 0,-5 1 1,-2-1-1,-5 0 1,-6-2 0,-2 2 0,-5-1 0,-1 0 0,-2-1-1,-6 2 1,-1-1-1,-5-2 1,-1 1-2,-3-1 2,-1 1-1,-2 1 0,-1-2-1,-1 1 1,-3 0 0,-1 1 0,1 1 1,0 0-1,0 1 0,-2 0 1,0 1-1,2-1 0,-1 2 1,3-1-1,-1 2 0,1 0 0,2 1 0,1-2 1,2 0 0,2 2 0,1-1-1,3 1 1,2-1 0,2 2 0,3-2 1,3 2-2,6-2 1,3 2 0,3-2-1,5 2 1,4-2-1,9 0 0,4 0 0,8-1 0,5 1 0,7-1 0,8-1-1,7-1 1,7 0-1,51 0 0,-83-2 0,83 2 0,-59-1 0,59 1 0,0 0 1,0 0-1,-57 44 0,52 4-2,3 8-3,15 15-28,-6 5 0,9 8-2,0-3 0</inkml:trace>
  <inkml:trace contextRef="#ctx0" brushRef="#br0" timeOffset="16114.9033">13907 1496 6,'3'-11'17,"-3"11"0,0 0-8,-4-10-2,4 10 0,0 0 1,0 0 3,0 0 1,0 0-1,0 0 0,0 0-2,0 0 0,0 0-2,-1 16-1,1-16-2,-11 23-1,4-2 0,0 12-1,-1 13 0,3 14-1,-3 13 2,4 9-2,-4 15 1,4 1-2,-4 4-1,2-6-3,1 3-3,-6-23-15,7-3-9,1-18-2,4-15 2</inkml:trace>
  <inkml:trace contextRef="#ctx0" brushRef="#br0" timeOffset="18236.5169">13987 1430 46,'0'0'26,"0"0"0,0 0 0,0 0-25,0 0-3,0 0 2,0 0 3,-46-43 1,46 43-1,0 0 2,0 0 0,0 0 0,0 0 0,0 0-2,0 0 1,0 0 0,0 0-1,0 0 0,49 5-2,-49-5 0,0 0 0,63 1 0,-63-1-1,56 1 1,9 3 0,0-3 0,5 0 0,0-1 0,-70 0 0,78 2 0,-78-2 1,83 0-2,-83 0 1,95 0 0,-44-1-1,3 1 1,2-2-1,5-1 0,3 2 0,6 0 0,0 0 1,6 0-1,5 1 0,6-1 0,-2 0 0,6-1 0,-1 1 0,1 0-1,1 1 1,0 1 0,0-1 0,2 0-1,0 1 2,0 2-1,53 2 1,29-2-1,-13 1 0,-10 2 0,-9 1 0,-14 1 0,-15 0-1,-12 0 1,-10-2-1,2 0 1,2-3 0,1 1 0,0-2 0,-1-2 1,3 1-1,-1-1 0,0 1 0,1 0 0,-1 1 0,-1-1 0,-2 2 0,-1 0 0,0-2 1,-2 2-1,0-2 0,1-2 1,-1-1-1,1 2 1,-2-1-1,0 1 1,-2-1-1,-2 1 1,-3 1-1,-3 3 0,-4 0 0,-3 2 0,-2-1 0,-1 1 1,-3 1-1,-3-1 0,-1 0 0,-2-1 0,-4 2 1,-2-3-1,-4 0 1,0-1-1,-1-2 0,0-1 1,2-1-1,-2-3 1,0 0-1,-2-1 0,-3-2 1,-3 0-1,-4 1 0,-4 2 0,-6-1 0,-4 0 0,-5 3 1,-2 1-1,-4 0 0,-1 1 0,-4 0 0,-10 0 0,18 1 0,-18-1 0,10 1 0,-10-1 0,0 0 1,0 0-1,12 6 0,-12-6 0,0 0 0,0 0 0,0 0 0,0 0 0,0 0 0,0 0 0,4 14 0,-4-14 1,-1 23-1,1-2 0,0 4 0,-1 7 0,1 10-1,0 7 1,-1 7 1,1 4-1,-3 1 0,1 2 0,-1 3 1,-2 1-2,-1-4 2,0-2-2,-1-3 1,3-1-1,-1-2 1,4-1-1,1-5 0,2-3 1,3-5 0,1-4 0,1-5 0,0-5 0,0-5 0,-2-6 0,0-3 0,-5-13 0,5 12 0,-5-12 0,0 0 1,0 0-1,0 0 0,0 0 0,0 0 0,0 0 0,-10-11 0,10 11 0,-7-14 0,7 14 0,-11-14 0,11 14 0,-19-11 0,7 7 0,-6 2 0,-3 1 0,-3 2 0,-7 1-1,-5 0 1,-4 2 0,-5-3 0,-5 0 0,-3-1 0,-4-1-1,-5 0 1,-2-1 0,-4 0 0,-6 2 0,-10 2 0,-3 0-1,-6 1 1,-6 1 0,-4-1 0,-5 1-1,-5-3 1,-4 0 0,0-3-1,-3-1 1,-1-1-1,-3-2 1,-6 1-1,-2 0 1,1 0-1,-1 0 1,-2 1-1,-3-1 1,-3 3 0,0-3 0,2 2 0,0-2 0,-2-1 0,-2-1 0,1-1 1,3-1-1,2-2 1,0 1-1,-2 0 1,-1 0 0,5 2-1,-1 1 1,3 2 0,-1 2 0,0 1-1,0 2 1,6 0 0,4 2 0,2-4 0,4 2-1,1-2 1,3 0 0,5-2-1,6 0 0,2-2 1,4 1-1,4 0 0,2-1 0,6 1 0,4 2 0,2-2 0,2 4 0,3 0 0,6 0 0,3 1 0,5 1 0,8-2 0,6 0-1,9 2-1,1-12-7,15 8-26,-2-12-1,11 2-1,-4-8 0</inkml:trace>
  <inkml:trace contextRef="#ctx0" brushRef="#br0" timeOffset="19172.5229">6784 1712 70,'4'-18'35,"-4"18"-2,0 0 1,0 0-20,-9 28-12,9 0 0,-1 9 0,2 8-3,0 5 2,1 3-2,3 2-1,-3-7-8,7 4-23,-3-14-1,8-7 0,-2-17 0</inkml:trace>
  <inkml:trace contextRef="#ctx0" brushRef="#br0" timeOffset="19593.7256">7122 1727 78,'-13'-7'33,"13"7"1,0 0 0,11-8-25,4-3-6,11-2-1,2-4 2,6 1 0,1-2-1,1 3-1,-5 3 0,-2 8 0,-10 8-1,-6 8 1,-9 8-1,-6 11 0,-8 7-1,-5 7 0,-4 5 1,-2-1-1,-3 0 1,1-5-1,3-3 0,7-9 0,7-6 1,8-9-1,-2-17 0,26 12 0,2-17 0,8-6-1,8-7 0,0-5-1,8 0-6,-8-14-10,12 10-19,-12-2 0,2 8-1,-11 0 2</inkml:trace>
  <inkml:trace contextRef="#ctx0" brushRef="#br0" timeOffset="19749.7266">7872 1854 90,'0'0'33,"0"0"-4,0 0-9,0 0-53,0 0 0,3-15-1,3 3 0</inkml:trace>
  <inkml:trace contextRef="#ctx0" brushRef="#br0" timeOffset="19968.128">8219 1529 93,'-9'16'36,"3"15"0,-14 4 0,-2 10-34,3 6 0,5 7 0,2 1-1,4-2-1,5-4-3,4-12-5,18 0-26,-6-19-2,12-7-1,-2-13 0</inkml:trace>
  <inkml:trace contextRef="#ctx0" brushRef="#br0" timeOffset="20841.7336">8493 1671 88,'14'-20'37,"1"6"0,-2-6 1,13 1-32,-5-7-3,8 0 1,-2 2-1,1 5-1,-4 2 0,-2 8-1,-5 5 0,-3 6 0,-14-2-1,11 25 1,-14-4-1,-4 2 1,-4 4 0,-1-2-1,1 1 0,-1-4 0,4-3-1,5-5 1,3-14-1,13 14 1,6-14-1,5-2 1,5 1 0,3 0 1,-1 0 0,-2 4 0,-5 5 1,-3 6 0,-12 9 0,-5 10-1,-14 6 2,-5 5-2,-7 3 0,-3 0-1,-3-3 1,1-5-3,5-8-1,2-11-4,17-8-31,3-12-2,-3-12-1,6-10 0</inkml:trace>
  <inkml:trace contextRef="#ctx0" brushRef="#br0" timeOffset="24585.7576">9247 1634 72,'0'0'36,"8"-21"-1,3 11-1,-3-5-27,10 3-2,-1-3 1,6 5-2,-4 0-1,6 3 0,-4 4-1,0 7 0,-4 5-1,-3 7 0,-7 8-1,-6 6 1,-8 12-1,-7 8-1,-6 5 1,-4 3-1,-3-2 1,1-3-1,4-6 2,3-4-2,10-12 1,9-12 1,12-11-2,7-11-2,16-2-4,-4-15-22,19 3-8,-4-8 0,11 4 0</inkml:trace>
  <inkml:trace contextRef="#ctx0" brushRef="#br0" timeOffset="24882.159">10235 1759 78,'-29'13'38,"-12"2"-2,2 11 1,-12-1-28,12 5-4,-3-1 0,12 4-3,7-3 0,12-3-2,13-6 1,13-6-2,15-5-1,8-8-2,17-3-4,-5-17-13,16 5-16,-7-10 1,4 1-2,-9-7 2</inkml:trace>
  <inkml:trace contextRef="#ctx0" brushRef="#br0" timeOffset="25334.5624">10559 1834 88,'-18'32'36,"-10"-1"1,8 5-1,-4-5-31,7-2-2,1-7 1,8-6-3,8-16 0,0 0 0,17-5-2,4-11 2,3-4-1,3-2 1,-1 1-1,-1 1 1,-4 4-1,-4 3 1,-4 6 0,-13 7-1,11-4 0,-11 4 0,0 0 0,8 10 1,-8-10-1,16 8 0,-5-7 0,4 1 1,4-2-1,0-1 1,3-3 0,2-2-1,-2-1 1,-2 1 0,-1 2 1,-2 1-1,-3 4 1,1 8-2,-4 3 2,-1 7-1,-3 3 0,1 3-1,0 1 0,0 1-3,4-2-2,-7-12-27,18 2-7,-5-14 0,16-2-3</inkml:trace>
  <inkml:trace contextRef="#ctx0" brushRef="#br0" timeOffset="25974.1665">16458 1889 87,'0'0'36,"14"18"-1,-16 5 0,2 21-34,-8 2-1,0 9-1,-3 4 2,3 1-4,2 5-3,-3-17-20,16 2-7,1-17-3,13-6 1</inkml:trace>
  <inkml:trace contextRef="#ctx0" brushRef="#br0" timeOffset="26395.3691">16836 1983 96,'0'0'34,"0"0"2,0 0-2,0 0-34,21-8 1,-3 4-1,8-1 1,2 1 0,4 1 0,-1 2 1,1 5-1,-7 4 1,-4 5-1,-8 7 1,-9 7-1,-9 1 0,-7 8 0,-8 2 0,-3 1-1,-5-1 0,0-1 0,1-4 1,5-5-2,2-2 1,10-8-1,5-5 1,5-13 0,16 13 0,5-15 0,9-2-1,6-5 0,10-2-1,2-7-3,13 6-19,-7-17-13,8 9-2,-10-9 2,4 6-2</inkml:trace>
  <inkml:trace contextRef="#ctx0" brushRef="#br0" timeOffset="26551.3701">17657 2138 97,'0'0'36,"0"0"-3,-8-15-12,2 1-46,6 14-11,15-19 2,2 6-4</inkml:trace>
  <inkml:trace contextRef="#ctx0" brushRef="#br0" timeOffset="26800.9718">18060 1890 79,'-18'28'38,"-15"-2"-1,6 9 1,-9-1-31,10-2-4,3-5 2,11 1-1,12-10-2,19-5 0,13-8-2,12-9-1,12-6 0,7-9-2,6-5-1,-2-14-4,11 1-23,-21-10-6,-2 4 1,-19 1-2</inkml:trace>
  <inkml:trace contextRef="#ctx0" brushRef="#br0" timeOffset="26956.9728">18362 1835 85,'-47'45'36,"-7"2"1,12 12 0,2 2-31,11 0-5,12-7 1,13-10-8,26-3-29,1-13-3,17-4 1,3-12-4</inkml:trace>
  <inkml:trace contextRef="#ctx0" brushRef="#br0" timeOffset="27300.175">18955 2073 78,'-21'12'38,"-14"3"-1,5 15 1,-9-6-32,7 12-3,3-3 0,13 3-1,8-5-1,14-5-2,16-7-2,8-13-5,24 0-28,-5-17 0,12 1-1,-7-18-1</inkml:trace>
  <inkml:trace contextRef="#ctx0" brushRef="#br0" timeOffset="27783.7781">19249 2095 65,'-17'35'38,"-9"-4"0,6 9-1,-5-12-10,7 4-26,5-3 0,4-2 0,5-7 0,5-8-2,-1-12 1,20 1-1,-4-9 1,0-5-1,3-3 1,-2-5-1,-1-4 1,-1 0 1,-4 1 0,-1 3 0,-4 3 0,0 5 1,-3 1-2,-3 12 2,0 0-2,13-2 1,-13 2-1,15 16 1,-3-11-1,3 0 0,3-2 1,4-3-1,3-3 1,0 0 0,-1-3 0,2-3 0,-3 3 0,-2 4 1,-4 3-1,-3 9 1,-6 5-2,-1 7 0,-3 4 1,-2 5-2,0 2 0,-1 4-1,4 1-2,-5-18-14,13 12-21,-7-15-1,9 1-1,-15-18 1</inkml:trace>
  <inkml:trace contextRef="#ctx0" brushRef="#br0" timeOffset="131618.0437">5694 2875 22,'5'-14'26,"-5"14"3,0 0-3,2-12-8,3 31-4,-14 2-2,9 22-1,-11 7-4,9 22-1,-5 9-3,2 16-2,-2 9-1,-1 4-4,5 6-7,-8-10-21,9-5-1,0-19-1,4-12 1</inkml:trace>
  <inkml:trace contextRef="#ctx0" brushRef="#br0" timeOffset="132741.2509">5569 3526 60,'0'0'29,"0"0"1,19 1-2,2 2-28,5 0 0,8 1 1,5-1 1,9 2-1,4-1 1,10 1-1,9-2 0,8 1 1,1-4 0,8 2-1,6-3 0,6 0 0,9-4 0,6-2-1,4-2 1,8-1 0,8-5-1,7 0 1,7-1-1,0 1 0,3 1 1,1 2-1,3 3 0,3 2 0,0 0 0,1 1 1,3-2-1,10 0 0,2-2 2,4-2-2,5 1 0,5 1 1,2 1-1,4 4 0,-1 2 0,-1 7 1,-1 2-1,0 2 0,-3 2 1,-2 2-1,-3-1 1,0 1 0,0-3 0,3-3 0,-1-2 0,3 0 0,2-4 0,5 0 0,0 0 0,3-1 0,-1-1-1,0 4 1,-1-1-1,1 1 1,-3 1-1,-2 0 0,0-2 0,0-1 1,-1-2-1,3-3 0,0-2 1,3-1-1,0-2 1,1-2-1,2 2 0,-1-1 0,-2 2 0,-2 2 0,-2 1-1,-6 4 1,-3 2-1,-5 2 1,-6 2-1,-6 2 1,-4-1 0,-3 2 1,-5-1 0,-3-1 0,-4-3 0,-2-1 0,-5-3 1,-4-2 0,-7-1-1,-2-1 1,-4-1-1,-6 4 0,-6-1 0,-7 3-1,-5 3 1,-9 4-1,-5 4 0,-8 1 1,-6 4-1,-7-1 0,-3 1 1,-1-3-1,-3 0 0,0-3 1,-1-4-1,1-2 0,-2-3 1,1-1-1,-2 0 0,-1 0 1,1-2-1,1 4 0,-2 1 0,1 0 0,-3 1 0,-1 1 0,-4-2 1,-4 0-1,-5 0 0,-4-2 0,-5-2 0,-7 0-1,-3 1-1,-9-6-3,6 12-19,-17-5-14,3-12 1,-3 12-2,-17-14 3</inkml:trace>
  <inkml:trace contextRef="#ctx0" brushRef="#br0" timeOffset="133209.2539">21095 3191 69,'0'0'34,"-13"1"-1,9 19 2,-6 5-29,4 21-1,-6 9-1,2 15-1,-4 5 0,5 9-1,-1 1-1,5-4-5,8 2-8,-3-20-24,12-4 1,-3-17-2,8-4 1</inkml:trace>
  <inkml:trace contextRef="#ctx0" brushRef="#br0" timeOffset="133443.2554">21379 3281 88,'-39'32'37,"-24"12"0,-7 22 0,-16 10-33,2 9-2,2 8-3,7-11-11,16 5-24,8-19-1,22-9-1,12-21-1</inkml:trace>
  <inkml:trace contextRef="#ctx0" brushRef="#br0" timeOffset="134270.0607">6326 3087 34,'11'-7'25,"-7"-3"1,-4 10 0,-5-11-17,-6 8-5,-2 14 2,-15 7 2,-4 27 1,-23 13-1,-4 35 1,-23 13 0,0 24-2,-12 2-1,7 2-4,7-9-3,10-26-7,30-17-26,12-39 0,32-32-2,18-35 0</inkml:trace>
  <inkml:trace contextRef="#ctx0" brushRef="#br0" timeOffset="135018.8653">9604 3335 46,'10'17'30,"7"-4"2,9-3-1,6-19-23,21 2-1,4-23 0,16-3-1,1-22 1,8-6-3,-3-14 0,3 0-1,-11-5-1,-6 0 0,-14-1 0,-11 8-1,-17 6 0,-15 17-1,-13 16 2,-16 21-1,-16 22 0,-11 27 2,-10 23-1,-3 20 1,-2 14-1,8 7 1,7-1-2,17-6 1,22-13-4,17-26-2,37-17-31,12-33-3,31-16 1,9-25-2</inkml:trace>
  <inkml:trace contextRef="#ctx0" brushRef="#br0" timeOffset="135908.0712">3228 5473 63,'0'0'34,"13"6"0,8-16 0,3-12-29,15-12-3,9-16 1,12-6 1,3-16-2,5-3 1,-2-9-2,-1 2 1,-9 4-1,-10 9 1,-14 9 1,-12 14-2,-15 16 1,-16 19-1,-13 24 0,-12 22 0,-9 18-1,-7 17 2,-2 13 0,5 9-2,5 3 2,12-2-1,17-8 0,16-13-1,21-18-1,19-24-6,31-14-30,4-24 0,19-11-1,1-22-1</inkml:trace>
  <inkml:trace contextRef="#ctx0" brushRef="#br0" timeOffset="136110.8725">4573 5054 64,'19'8'35,"5"-17"-4,5-8-3,3 3-42,4-7-18,4 2 0,-6 1 0,-7 9 0</inkml:trace>
  <inkml:trace contextRef="#ctx0" brushRef="#br0" timeOffset="136282.4736">4509 5391 87,'12'10'38,"8"-21"0,21-9-2,15-13-38,1-15-32,19 1-2,-1-9 0,5 4-2</inkml:trace>
  <inkml:trace contextRef="#ctx0" brushRef="#br0" timeOffset="136625.6758">5689 4828 82,'7'-11'39,"-7"11"-2,0 10 0,-6 17-36,-2 11 0,0 10 1,-1 9-2,1 6 0,0 0-3,6 3-2,-2-16-8,19 3-20,-2-20-4,10-4 0,-1-19 1</inkml:trace>
  <inkml:trace contextRef="#ctx0" brushRef="#br0" timeOffset="137015.6783">6079 4884 57,'8'-15'37,"4"12"0,-4-8-1,15 8-12,1-14-21,10 3 0,1-3 0,4 4-1,-2 3-1,-2 6 1,-7 10-1,-9 12 0,-12 10-1,-9 12 1,-13 8-1,-7 5 0,-9 6 1,-4 1-1,-5-3 1,6-3-1,2-9 1,12-7-1,9-11 2,15-8-1,14-15 0,15-9-1,13-10-1,12-10-1,9 0-3,-2-18-15,16 11-19,-11-8 2,7 9-3,-11-4 1</inkml:trace>
  <inkml:trace contextRef="#ctx0" brushRef="#br0" timeOffset="137171.6793">6969 5046 92,'-6'21'38,"-7"-14"-1,12 4 0,1-11-40,0 0-7,0 0-27,9-13 0,5 4-1,-6-8-1</inkml:trace>
  <inkml:trace contextRef="#ctx0" brushRef="#br0" timeOffset="137561.6818">7293 4817 67,'23'-40'35,"6"14"0,-13 2 0,3 19-28,-19 5-2,17 31 0,-19 5-2,-3 14 0,-4 7-1,-1 6-2,0 1-1,2-6-6,13-1-29,1-17-1,17-8 0,3-18 0</inkml:trace>
  <inkml:trace contextRef="#ctx0" brushRef="#br0" timeOffset="138060.8845">7740 4656 73,'-24'13'37,"10"1"-2,14-14 1,0 0-34,15-2-1,13-6 1,5-5 1,8 0-1,-1 1 0,3 0-1,-3 2 0,-4 4 0,-9 5 0,-6 8 0,-9 5 1,-11 8-1,-7 5 1,-4 5-1,-6 3 0,-1 0 1,0-2-2,7-2 1,3-7-1,7-4 0,7-6 0,9-6 0,7-5 0,4 0 0,2 0 0,-2 2 0,-1 7 0,-6 6 0,-8 7 0,-8 7 1,-10 5 0,-7 3-2,-4-2 1,-4-3-4,6 5-14,-5-23-20,16-5 2,4-10-3,10-23 0</inkml:trace>
  <inkml:trace contextRef="#ctx0" brushRef="#br0" timeOffset="138466.4876">8426 4579 76,'0'0'38,"15"-1"-3,1-13 1,12 6-31,1-6-1,5 7 1,-7 0-2,0 9 1,-6 1-2,-7 12 0,-8 6 0,-9 10-1,-10 7 1,-5 10-1,-8 4-1,-2 2 1,-3 3-1,2-5 1,5-5-1,6-4 0,9-10 0,9-9 0,13-9 0,8-8 0,13-8-1,7-9-3,14 2-6,-4-16-28,21 5 1,-5-10-2,15 6 0</inkml:trace>
  <inkml:trace contextRef="#ctx0" brushRef="#br0" timeOffset="138809.6898">9480 4592 68,'14'-14'36,"-9"2"0,-5 12-1,-3 29-28,-4 6-5,-7 10 0,1 15 0,-7 8-2,1 7 0,2 4-1,0-12-8,6 4-26,4-18 0,11-7-1,-1-21 0</inkml:trace>
  <inkml:trace contextRef="#ctx0" brushRef="#br0" timeOffset="138965.6908">9402 5007 86,'-12'-8'37,"-6"-1"1,18 9 1,0 0-35,14 1-3,15-3-4,5-11-33,30 0-1,6-13 0,23-3-3</inkml:trace>
  <inkml:trace contextRef="#ctx0" brushRef="#br0" timeOffset="139324.4931">10269 4651 71,'13'-21'38,"2"14"-3,-15 7 2,14 18-33,-18 12-1,-2 14 0,-4 9-1,1 11-1,-2 3-1,4-2-3,8 2-2,-1-14-32,20-8 2,4-17-2,16-12 1</inkml:trace>
  <inkml:trace contextRef="#ctx0" brushRef="#br0" timeOffset="139698.8953">10660 4638 80,'-9'-13'38,"9"13"-1,19-16 1,6 3-35,3-2-1,9 0 1,1 0-1,2 6 0,-6 3 0,-1 8 0,-10 8-1,-9 11 0,-14 13 0,-13 15 0,-11 10-1,-7 6 1,-6 5 0,1 2 0,0-5 1,8-5-2,11-11 2,13-14-2,15-13 2,14-12-3,16-11 0,7-15-1,16-2-6,-3-19-7,16 9-25,-10-12 2,7 7-4,-15-6 3</inkml:trace>
  <inkml:trace contextRef="#ctx0" brushRef="#br0" timeOffset="139870.4963">11515 4733 77,'0'0'36,"-15"11"-2,15-11-3,-10 12-47,10-12-20,0 0 1,7-17-2,8 9 2</inkml:trace>
  <inkml:trace contextRef="#ctx0" brushRef="#br0" timeOffset="140120.0982">11756 4603 92,'-36'28'38,"10"11"0,-5-9-1,10 7-33,7-3 0,15-2-1,8-8 0,13-4-2,16-10 1,15-12-2,13-11-1,8-9-1,8-7-2,-4-17-6,7 6-29,-16-14 1,-3 9-1,-22-10-1</inkml:trace>
  <inkml:trace contextRef="#ctx0" brushRef="#br0" timeOffset="140260.4989">12088 4464 98,'-55'63'38,"-2"3"0,15 15 0,-4-4-36,20-2-3,14-5-1,8-17-10,19-1-27,3-20 2,18-7-3,0-20 0</inkml:trace>
  <inkml:trace contextRef="#ctx0" brushRef="#br0" timeOffset="140728.5021">12631 4716 87,'0'0'37,"-28"-2"0,7 18 2,-9 0-36,-2 11 0,-3 4-1,5 7 0,2 4-1,12 4 1,9-1-2,13-6 2,15-7-3,10-10-1,19-7-5,1-25-20,22 3-11,-7-21 0,9 0-1</inkml:trace>
  <inkml:trace contextRef="#ctx0" brushRef="#br0" timeOffset="141180.905">13082 4675 88,'-19'33'38,"-15"2"0,9 14 1,-13 2-32,9 1-3,3-6-2,5-2 0,8-8-1,4-9 0,13-12-1,6-11 0,10-11 0,2-10 0,3-8-1,1-6 1,-3-7 0,-1-2 0,-4 0 0,-5 5 1,-4 5-1,-4 6 0,-2 6 1,-3 18-1,0 0 1,0 0-1,9 11 1,0 2-1,6 0 0,3-2 1,5-2-1,3-6 1,5-4-1,1-6 0,-1-4 1,-2-1-1,-4 0 0,-5 1 0,-2 5 1,-7 5-1,-11 1 0,10 23 0,-12 2-1,-2 1-2,2 16-7,-12-8-28,9 12 0,-11-8-1,3 7-1</inkml:trace>
  <inkml:trace contextRef="#ctx0" brushRef="#br0" timeOffset="142038.9105">3276 7287 88,'-2'23'35,"9"-12"0,17-1 0,14-21-32,13-8-1,9-17 1,11-8 1,-2-12-1,3-9 0,-5-5-1,-4-2 1,-12 3-2,-11 5 0,-14 9 0,-13 10 0,-15 8-1,-12 15 1,-12 15 0,-9 19 0,-7 20 1,-5 20-1,-2 18 1,4 16-1,4 8 0,11 4 0,15-4-1,16-12 0,21-19-1,22-24-3,32-19-7,7-36-26,25-13-2,0-22 0,12-8-1</inkml:trace>
  <inkml:trace contextRef="#ctx0" brushRef="#br0" timeOffset="142241.7118">4739 6903 88,'-12'17'35,"12"-17"-1,15 0 1,15-17-34,10-6 0,8-4-2,7 2-3,-9-5-29,6 7-1,-9 2 0,-7 12-2</inkml:trace>
  <inkml:trace contextRef="#ctx0" brushRef="#br0" timeOffset="142397.7128">4746 7279 101,'-10'18'36,"20"-8"1,8-16-5,15-26-52,20 2-17,6-13 1,13-3-1,0-8 0</inkml:trace>
  <inkml:trace contextRef="#ctx0" brushRef="#br0" timeOffset="144207.3239">6166 6584 60,'18'-18'32,"10"-2"0,0-4-1,7 6-27,-4-4 1,6 10-1,-10 3 2,-2 11-3,-11 9 0,-6 12 0,-14 9 0,-6 10 1,-10 6-2,-6 9 1,-7 0-2,-2 3 1,-1-2-1,4-5 1,6-8-1,10-7-1,9-7 0,10-10 0,14-7-1,7-14-4,17-2-7,-2-15-23,19-5 0,0-11-1,7-2 0</inkml:trace>
  <inkml:trace contextRef="#ctx0" brushRef="#br0" timeOffset="144456.9259">6987 6556 25,'-14'13'32,"-3"9"3,-9 0-1,4 14-9,-9-14-8,15 11-2,-7-11-6,18 4-1,6-10-4,17-6-1,12-11-1,13-9 0,9-10-3,10-10 0,10-5-3,-2-12-5,7 7-2,-15-14-19,3 9-6,-17-7-2,-1 7 3</inkml:trace>
  <inkml:trace contextRef="#ctx0" brushRef="#br0" timeOffset="144612.927">7365 6311 80,'-51'53'37,"5"19"1,-7 4-1,15 11-28,0-1-6,11-1 0,12-4-4,9-15-4,24-11-31,3-20 0,18-12 0,6-22-2</inkml:trace>
  <inkml:trace contextRef="#ctx0" brushRef="#br0" timeOffset="144753.3279">7695 6757 100,'-21'10'37,"4"-2"-4,17-8-30,-20 1-39,20-1-1,1-16-1</inkml:trace>
  <inkml:trace contextRef="#ctx0" brushRef="#br0" timeOffset="146126.1367">8195 6437 71,'0'0'35,"0"0"-2,-16 13-7,-7 2-17,7 15-3,-7 0-1,4 6-1,3-1-1,9 1 1,8-5-2,11-5 0,10-5-1,10-8 1,7-5-1,6-3-1,2-3 0,-2 1 1,-3 1-1,-5 4 1,-10 3 0,-8 11 0,-12 5-1,-11 9 1,-13 5-1,-6 5 0,-6 0 0,-3-2-2,3-2-3,-4-19-9,14 0-22,1-19 1,18-4-2,-3-31 0</inkml:trace>
  <inkml:trace contextRef="#ctx0" brushRef="#br0" timeOffset="146328.938">8274 6516 92,'-28'7'37,"11"7"0,0-9 0,17-5-35,11-5-1,18-7-3,20-7-3,5-12-8,19 6-23,0-9 0,11 8 0,-8-4-1</inkml:trace>
  <inkml:trace contextRef="#ctx0" brushRef="#br0" timeOffset="146843.7413">8880 6469 90,'-29'8'36,"8"1"-1,0-7 0,11 1-32,10-3-1,14-8 0,9-4-1,14-1 1,11-4 0,6 0-1,4 1 0,0 1 0,-5 5 0,-7 5 0,-11 9 0,-16 9-1,-17 8 1,-15 11 0,-10 4 0,-8 7 1,-4 1-1,-2 1 0,2-5 0,8-2 1,9-8-1,15-9 0,15-10-1,15-4 0,10-7 1,6-2-1,4-3 0,-1 4 0,-3 3 0,-10 9 0,-11 7 1,-13 9-1,-12 7 0,-10 6 0,-9 2 0,-3 1 0,-3-4-1,-1-9-4,13 2-17,-3-22-16,19-10 0,1-17 0,18-8-2</inkml:trace>
  <inkml:trace contextRef="#ctx0" brushRef="#br0" timeOffset="147202.5436">9618 6470 97,'29'-12'36,"1"-8"1,8 12-7,-3-7-26,3 6 0,-7 5-1,-4 14 0,-16 8-1,-13 15-1,-15 10 1,-12 11 1,-10 9-1,-7 5 1,-2 0-2,2 0 2,5-8-2,13-9 3,13-11-3,16-14 0,17-17-1,14-12 0,18-11-2,8-15-4,19-2-31,-6-9-1,12 4-1,-6-4-1</inkml:trace>
  <inkml:trace contextRef="#ctx0" brushRef="#br0" timeOffset="147623.7463">10782 6594 77,'-22'-8'38,"-2"12"-2,-16 2 2,4 16-26,-11 1-5,6 13-1,3 3-2,9 4-1,11-1-1,15-6 1,20-5-4,14-10-1,20-8-4,2-21-9,20-2-23,-2-14 2,6-2-1,-7-10-1</inkml:trace>
  <inkml:trace contextRef="#ctx0" brushRef="#br0" timeOffset="148076.1492">11200 6545 90,'-25'27'37,"3"11"2,-7 0 0,3 7-30,1-4-3,6 2-1,2-10-2,8-4-1,4-11-1,5-18-1,15 5 0,3-17 0,5-9 0,3-6-1,3-1 1,1-4 0,-4 5-1,-2 3 1,-6 6 0,-5 7 1,-13 11-1,11-3 1,-11 3-1,2 17 1,1-6 1,2 3-2,6-3 1,7-2 0,10-8-1,7-7 1,8-7-1,4-4-1,2-6 1,-2-1-1,-3 1 1,-8 2-1,-8 7 1,-8 13-2,-20 1 3,6 28 1,-15 4-2,-2 8 1,-2 7-2,0 1-1,11 12-15,-6-20-18,15 2-5,0-16 1,9-4-1</inkml:trace>
  <inkml:trace contextRef="#ctx0" brushRef="#br0" timeOffset="148965.3544">3481 9033 69,'38'-36'33,"11"-6"-1,3-15-1,8-2-23,-4-13-4,5 3 2,-14-3-3,-4 8 1,-16 6 0,-15 13 0,-19 13 0,-17 20-1,-17 16 1,-10 21-1,-12 20-1,-3 21 2,0 14-1,7 11 0,12 3-1,15-2 0,18-11-1,21-13-2,23-16-2,17-34-22,33-8-14,5-24 0,16-10-1,-2-20 0</inkml:trace>
  <inkml:trace contextRef="#ctx0" brushRef="#br0" timeOffset="149355.3573">4740 8710 81,'0'0'38,"0"0"-3,31-12 2,7-9-35,12-5-1,13-8 0,9-1-1,6-2-1,1 0-1,0 7-2,-11 1-2,-4 24-11,-22 1-18,-12 17 0,-23 3-1,-13 13 2</inkml:trace>
  <inkml:trace contextRef="#ctx0" brushRef="#br0" timeOffset="149495.7583">4899 8940 81,'-14'12'35,"14"-12"-2,21-21 2,11-7-33,18-11-3,8-13-7,11-1-26,0-7 0,2 2-2,-6-2 1</inkml:trace>
  <inkml:trace contextRef="#ctx0" brushRef="#br0" timeOffset="149651.7593">5142 8130 100,'-42'0'37,"3"2"-1,14 1-11,20 9-62,5-12 1,20 21-2,6-7-1</inkml:trace>
  <inkml:trace contextRef="#ctx0" brushRef="#br0" timeOffset="149823.3603">5399 8887 105,'-28'42'41,"-4"-15"-2,9-6-6,3 5-51,6-38-21,21 1-1,1-15 1,9 2-1</inkml:trace>
  <inkml:trace contextRef="#ctx0" brushRef="#br0" timeOffset="150353.7638">6196 8434 89,'10'-23'36,"7"-8"0,13 8-7,5-11-27,10 3-2,3 1 1,1 6 0,-5 8 0,-5 8-1,-7 9 2,-8 12-1,-10 10-1,-11 13 2,-10 10-2,-10 10 2,-8 6-1,-6 5 1,0 0 0,0-5-1,5-6 1,8-10-1,9-14 1,16-10-1,13-14-1,15-14-2,15-9-1,9-11-2,20 4-19,-3-20-14,11 3 0,-7-13-1,5 5 2</inkml:trace>
  <inkml:trace contextRef="#ctx0" brushRef="#br0" timeOffset="150587.7653">7252 8231 82,'-38'38'38,"8"11"-1,0-7 1,16 6-33,3-8-1,17-3-1,14-13 0,15-10-2,16-15 0,15-12-2,15-9-1,6-16-4,12 5-10,-13-19-22,3 6 1,-16-7-1,-8 4 0</inkml:trace>
  <inkml:trace contextRef="#ctx0" brushRef="#br0" timeOffset="150743.7663">7482 8265 89,'-59'78'37,"18"7"0,9-11 0,25-5-36,10 1-11,9-23-27,18-9 1,6-19-3,16-9 2</inkml:trace>
  <inkml:trace contextRef="#ctx0" brushRef="#br0" timeOffset="150915.3674">8062 8555 95,'-21'23'37,"4"-4"-3,4-4-18,13-15-54,0 0 1,-1-16-2,15 1 1</inkml:trace>
  <inkml:trace contextRef="#ctx0" brushRef="#br0" timeOffset="151461.3709">8594 8296 82,'-21'2'37,"3"13"0,-10 2 0,2 16-32,0 0-2,6 7 1,4 1-2,8 0 1,10-5-2,14-8 1,13-9-1,14-7 0,10-10-1,10-5 1,5-4-1,2 0 1,-6 0-1,-3 3 0,-10 4 1,-11 6-1,-11 8 0,-13 6 1,-13 6-1,-11 3-1,-10 2 2,-7 1-3,0 3-5,-9-18-29,9-2-3,-2-16 0,9-6 0</inkml:trace>
  <inkml:trace contextRef="#ctx0" brushRef="#br0" timeOffset="151617.3719">8661 8315 102,'-13'-8'41,"2"-4"1,11 12-2,23-27-37,7 5-1,16-2-1,12-3-3,13 7-3,1-7-26,13 13-9,-9 3 1,7 12-3</inkml:trace>
  <inkml:trace contextRef="#ctx0" brushRef="#br0" timeOffset="152100.975">10205 8304 66,'-11'-9'36,"-13"2"-1,-3 11 2,-14 2-29,2 17-1,-11 5-1,7 13-1,-2 5-1,10 7 0,9-2-1,15 1-1,15-6-1,15-10-1,18-10-4,11-17-4,24-6-28,-5-18-2,13-6 0,-6-18-1</inkml:trace>
  <inkml:trace contextRef="#ctx0" brushRef="#br0" timeOffset="152568.978">10713 8272 74,'-24'13'37,"-3"16"-1,-16 7 1,3 16-29,-11 0-2,6 7 0,1-5-2,7-1-1,8-11-1,14-7 0,9-15-2,6-20 0,24-2-1,1-16 0,9-11 1,2-8-1,3-4 0,-1-3 1,-4 2 0,-5 6 1,-7 6 0,-6 10 0,-16 20 0,0 0-1,0 0 1,-5 26 0,-5 0 0,2 0-1,1 2 0,4-4 0,8-6 0,8-10 0,10-13 0,7-12 0,8-11 1,8-8-1,1-4 0,2-3 0,-5 3 1,-5 4-1,-6 10 0,-9 12 1,-8 14-1,-9 16 1,-9 14-1,-4 11 0,-3 8 0,1 5-1,3 5-2,-1-10-7,15 3-27,-1-16-2,16-7 0,1-18-2</inkml:trace>
  <inkml:trace contextRef="#ctx0" brushRef="#br0" timeOffset="241848.3503">12333 7475 63,'-16'-14'35,"-3"5"-3,-4 2 2,-3 10-31,-10 12 1,-2 21 1,-11 17 0,0 25 1,-9 18 0,6 18-1,0 7-1,15 8 0,9-7-1,19-8-2,16-19-1,19-17-3,23-19-3,6-28-28,20-9-3,0-24-1,9-6-1</inkml:trace>
  <inkml:trace contextRef="#ctx0" brushRef="#br0" timeOffset="242160.3523">12850 7709 66,'0'0'36,"0"18"-1,0 9 1,-9 4-29,6 17-1,-8 12-1,1 14-1,-6 7-2,1 6-1,0 0-1,4-6-2,8-3-6,-3-19-29,20-16 1,4-23-2,12-14 1</inkml:trace>
  <inkml:trace contextRef="#ctx0" brushRef="#br0" timeOffset="242862.3568">13627 8167 62,'-29'8'36,"-7"2"-1,2 8 0,-8 2-28,8 11-2,-1 2 0,11 8-2,3-1 0,13 5-1,9-7 0,16-4 0,10-17 0,16-12-1,8-18 0,11-16 0,1-16 0,5-17 0,-4-11-1,-2-4 2,-11-4-2,-11 2 2,-10 3-2,-9 5 1,-9 10-1,-10 17 1,-8 16-1,-8 20 0,-5 20 0,-4 22 0,-2 22 1,1 15-2,2 10 0,5 4-1,8 5-5,0-14-31,24-3 2,3-18-3,13-10 0</inkml:trace>
  <inkml:trace contextRef="#ctx0" brushRef="#br0" timeOffset="243033.9579">14234 8374 72,'-16'0'31,"3"-9"-18,13 9-13,-7-23-35,12 11 0,1-3 0</inkml:trace>
  <inkml:trace contextRef="#ctx0" brushRef="#br0" timeOffset="243720.3623">14534 8140 77,'0'0'36,"-16"2"0,14 15-4,-4-7-29,4 10 0,-3 3 0,4 8-1,-2 6 0,2 4 0,0 3-1,1 0 0,0-4 0,1-3 0,0-6-1,2-8 1,-2-8-1,-1-15 0,0 0 0,10-15 0,-5-7-1,0-7 1,-1-6 0,1-7-1,2-2 1,1-1-1,2 5 2,3 2-2,1 5 1,2 4 0,2 7 0,0 7 0,1 6 0,-2 4 0,-1 5 0,-2 5 1,0 2-1,-2 3 0,-2 4 0,-4 3-1,-4 4 1,-6 3-1,-6 5 1,-5 4-1,-8 2 0,-4 1 1,-2 1-1,-1-3 1,0-3 0,4-3-1,0-6 1,5-5 0,6-3 1,2-2-1,3-2 1,2 3 1,-1 3-1,1 6 1,-3 8 1,1 10-2,-3 7 2,-2 7-2,0 4 0,0-4-3,4 2-2,-5-17-33,18-6-1,1-21 0,12-13-2</inkml:trace>
  <inkml:trace contextRef="#ctx0" brushRef="#br0" timeOffset="244469.1671">14947 7497 23,'3'-11'30,"-3"11"2,0 0 0,24 15-21,-10-7-1,16 17 1,-5-5-2,14 18-1,-4 4-2,7 11-2,-10 7-2,-2 12 1,-12 7-1,-10 10-1,-14 4 1,-10 6-1,-12-2 0,-7-5-1,-3-6-1,-3-16-2,10-4-13,-3-26-19,14-14 0,3-22-2,17-4 0</inkml:trace>
  <inkml:trace contextRef="#ctx0" brushRef="#br0" timeOffset="244718.7687">14825 8589 87,'0'0'37,"0"0"-1,0 0-2,-12-12-53,12 12-19,0-15 1,0 15-2,4-19 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4:46.4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17385 7780 43,'8'-17'31,"-8"17"2,2-13-1,-3 2-21,1 11-5,0 0-1,0 0 0,1-13 0,-1 13-2,0 0-2,0 0 1,0 0 0,0 0-1,0 0 0,0 0 0,0 0 0,0 0 0,0 0 0,0 0 1,6 15-1,-2 5 1,-2 4-1,2 8 1,-3 5 0,3 6 0,-3-1 0,3 3 1,-2-4 0,4-3-2,1-11 2,5-5-1,5-17 1,12-11-1,13-19 1,20-22-1,25-27 0,24-18 1,22-24-1,25-18 0,20-14-1,14-13 0,9-1-2,2 0-3,-6 15-3,-21-3-26,0 21-6,-23 4-1,-10 23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32:03.480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1628 1340 53,'0'0'34,"0"0"0,0 0 0,0 0-17,2-36-11,7 62 1,-2 15-2,-3 21 3,-6 28-4,1 7-2,0 8 1,-2-1-3,6-23-3,-3-25-8,15-7-25,1-22 0,13-16-2,2-21 2</inkml:trace>
  <inkml:trace contextRef="#ctx0" brushRef="#br0" timeOffset="390.0025">2023 1479 100,'0'0'37,"0"0"2,18-55-5,-18 55-31,0 0-1,54-43 1,-54 43-1,55-20-1,-55 20 1,55-15 0,-6 16-1,0 15-1,-7 16 1,-16 19-1,-18 16 0,-22 11 0,-11 11-1,-11-7 1,6-10-1,4-10 1,5-9 0,7-9 0,9-11 0,8-13 1,14-13 0,12-13-1,12-10-1,9-9-1,5-6 1,8-2-2,-2-4 0,8 5-6,-16-1-28,7 14-2,-13 4 1,-2 11 0</inkml:trace>
  <inkml:trace contextRef="#ctx0" brushRef="#br0" timeOffset="717.6046">3247 1598 82,'-8'-10'39,"-13"3"-2,3 16-2,-14-3-27,4 10 0,-10 6-1,3 9-3,-3 7 0,5 9-2,6 1 1,7 1-3,8-4 2,14-3-2,9-9 0,12-10-1,11-9 0,8-15-2,10-6-5,-7-19-29,15-6-3,-8-9 1,5-4-2</inkml:trace>
  <inkml:trace contextRef="#ctx0" brushRef="#br0" timeOffset="1372.8088">3164 1093 58,'-52'-19'34,"-3"-1"0,-7-2-1,-4 0-26,-4-2 0,-8 2 0,-2 2 0,-9 5-2,-4 6-1,-8 8-1,-4 9 0,-11 13 1,46 18-1,-185 53-2,10 27 1,17 24-1,29 23 1,26 21-1,35 12 0,44 2-2,78-38 1,46-2 1,40-5-2,38-12 1,35-14 0,37-22-2,27-27 2,28-38 0,13-39-2,7-41 1,2-31 0,-4-29 1,-16-16-1,-19-16 2,-19-5 1,-30-3-2,-26-2 3,-35 5-2,-30 2 2,-57 66-1,-3-7 1,-22 0-2,-9-10-1,-19 3 1,-12-9-2,-24 0 3,-15-2-3,-19 12 2,-11 5-2,-17 17 2,-7 9 0,-7 15-1,-5 7 0,0 15-10,-2 4-26,-62 19-2,-27 38-1,61 34-2</inkml:trace>
  <inkml:trace contextRef="#ctx0" brushRef="#br0" timeOffset="7659.6491">4919 1213 6,'0'0'25,"0"0"-16,0 0 10,0 0 8,-30-15-1,40 60-7,-5 22-2,10 21-7,-8 20-3,1 18-2,-4 7-3,-4 1-2,-8-25-6,7-11-24,-3-25-3,8-18 1,3-28-1</inkml:trace>
  <inkml:trace contextRef="#ctx0" brushRef="#br0" timeOffset="10155.6649">5070 1331 35,'0'0'26,"0"0"1,0 0 0,-53-44-8,53 44-18,0 0 0,0 0 3,0 0 1,0 0 1,0 0 0,0 0-1,0 0-1,0 0 1,0 0-2,50 13 0,-50-13-1,0 0-1,74-5 0,-74 5 0,61-5-1,-61 5 0,70-2 1,-70 2-1,71 0 1,-71 0 0,78 1 0,-78-1 1,87 0-1,-87 0 1,93-2-1,-44 0 1,5 0-2,0 1 1,4 1 0,0-1-1,3 1 0,4-1 0,5 1 0,0-2 0,7-1 0,3 1 0,4-3 0,3 1 0,2-1 0,3 1 0,2-1 0,0 2 0,2-1 0,0-1 0,0 2-1,2-2 1,1 1-1,-1-1 1,2-1 0,-1 3 0,1-3 0,-1 3 0,-2-2-1,-1 2 1,-1 0-2,0 0 2,-1 1-1,-1-1 0,-1 1 0,0 1 0,-2-1 2,-1 0-2,1 1 1,-2 0 1,-1 1-1,-2-1 0,1 1 0,-1 0 1,-1 0 0,1 1-1,-2-1 0,2 1 0,-3 0 0,0-1-1,-1 0 2,-1 0-1,1 0-1,1-1 1,0 0-1,-1-1 1,1-1-1,-3 1 1,-1 0-1,-1 0 1,-2-1 0,-1 2-1,0-1 1,-2 2 0,0-1 0,-2-1 0,-3 2 1,-2 2-1,-4-2 1,-3 0-1,-1 0 0,-2 0 0,-4 1 0,0-2 0,-2 1 0,-2-2-1,-47 2 0,90-2 1,-90 2 0,80 0 0,-80 0 0,71 0 0,-71 0 1,63 1-1,-63-1 1,57 4-1,-57-4 0,50 3 0,-50-3 1,0 0-1,64 6-1,-64-6 0,0 0 1,50 6 0,-50-6-2,0 0 2,0 0-2,49 4 2,-49-4-1,0 0 2,0 0 0,0 0-1,0 0 2,0 0-1,50 33 1,-50-33-1,4 32 1,3 11-3,-1 7 0,-1 13 1,-2 3-1,2 3 0,-3 2 1,2-1-1,-4-6 0,0-8 1,-2-5-1,0-8 1,1-6-1,1-3 0,-1-8-2,2-5 2,-2-3-1,2-1-1,-1-3 1,2 1-2,-3-4-1,7 4 1,-5-4 1,5 5-1,-6-16-1,9 20 0,-9-20-1,0 0 1,0 0 2,11 12 0,-11-12 0,0 0 1,0 0 2,-9-10 1,9 10 0,0 0 0,0 0 0,0 0 0,-10-5 2,10 5-1,0 0 0,0 0 0,0 0 1,1-17 0,-1 17 0,0 0 0,0 0-1,-14-13 0,14 13 0,-22-2-1,6 3 0,-2-1 1,-4 2-1,-3-2 0,0 0 1,-4-1-1,1-1 1,-6-4 0,2 2 0,-6-4 0,1 3 2,-9-2-2,-1 5 0,-8-1-1,-2 5 1,-8-1-1,-7 2 0,-7-1 0,-4 3 0,-6-1-1,-3-3 1,-4 0-1,-4-1 1,-5-1 0,-2-2-1,-3 0 1,-2 1-1,-4-1 0,-2 2 1,-6 0-1,-2 0 0,1 1 0,1-1 1,-2 0-1,4-2 0,-5-1 0,2-2 0,5-1 0,2-2 0,1-1 0,1 2 1,-1-1-1,-1 1 0,2 2 0,1 1 0,0-1 1,1 2-1,-2 1 1,-1-1-1,2 0 0,5-1 0,2-2 1,3 0-1,2-1 1,2 0-1,2 0 0,4 2 0,1 1 0,3 1 0,2 2 1,2 2-1,4 0 0,4 1 0,7-1 0,3 0 0,5 0 0,2-1 1,2 0-1,5-2-1,3 3 1,2-1 0,2 1 0,3 3 0,5-1-1,1 1 1,6 0 0,3 1 0,2 0 0,4 0 0,-2 0-1,3-1 2,1 2-2,0-2 1,1 1 0,-1-1 0,-1 2 0,-3-2 0,2 1 0,0-1 0,-2-1 0,1 1 0,-2-2 0,-1-1 0,1 0 0,-4 0 1,2 1-2,-2 1 1,-2 2 1,0 0-1,2 2 0,2 2 1,2 0-1,5 2 0,0-1 1,1-1-1,2 0 0,-2 0 1,-5-1-1,1-1 1,-3 0 0,0-2 0,2-2 0,4 0 0,2-1-2,5-5-2,15 4-3,-8-18-19,19 12-10,0-5 0,7 4-2,-1-4 2</inkml:trace>
  <inkml:trace contextRef="#ctx0" brushRef="#br0" timeOffset="10701.6685">4944 2182 24,'0'0'27,"0"0"1,-14 12 1,9 3-12,-5-6-11,10 10 0,-5-5 0,9 12 0,-6-1 0,8 10-1,-3 7-2,4 11 1,-5 3-1,1 7-1,-2 0-2,-1 1 1,0-1-4,-3-13-4,9-1-24,-9-15 0,6-4-3,-3-15 2</inkml:trace>
  <inkml:trace contextRef="#ctx0" brushRef="#br0" timeOffset="12495.6801">5036 2798 63,'0'0'32,"0"0"-1,0 0 0,0 0-30,0 0-1,14-10 1,-14 10 0,18-1 1,-4 0 0,1-2 0,7 0 2,0-1-1,7 2 0,1-2-1,7 2 1,2-2-1,5 3 0,3-3-1,4 2 0,2 0 0,2 0 1,8-4-1,1 1 0,4-3 0,4 1 0,7-1 0,5 0 0,5-1 0,3 1 0,2 2-1,2 1 0,4 3 1,1 1-1,3 1 0,0 0 0,2-1 0,6 0 0,-2-4 0,4-1 0,3 0 0,-1 0 0,-1-1 0,1 1-1,-4 2 1,0 3 0,-2 4-1,-1 1 1,-3 4 0,-3 0 0,-1 3-1,-3-1 1,0 0 0,-1 0 0,4-5-1,0 1 1,0-1 0,4-3 0,-2 0 0,2 0 0,2 0 0,2 1 0,-3 2 0,-3 2 0,0 1 0,-3 0 0,-1 2 0,-2 0 1,-2 0-1,-3-2 1,-2-1 0,0-1 0,-3-3-1,0-2 1,-2 1-1,-2-4 0,-2 1-1,-2 0 1,-3 1 1,-3 1-1,-5 2 0,-2 0 0,-5 2 1,-4-1-1,-4 1 0,-1-2 0,-7 0 1,-1-1-1,-3-1 0,-1-1 0,0-2 0,-2 1 0,0-2 0,-5 1 0,1 0 0,-1-1 0,-3 2 0,-1 0 0,-3 1 0,-3 0 1,-3 1-1,-3-1 0,-1 0 0,-5 0 0,-1 0-1,-11 0 2,17-2-1,-17 2 0,14-4-1,-14 4 1,16-3 0,-16 3 0,18-2 0,-8 1 0,1-2-1,0 2 1,2-2 0,1-1-1,1 0 1,2-2-1,2-1 1,0 0 0,1 0 0,3-1-1,-1 1 2,0 2-1,-2 0 0,0 1 0,-3 1 0,1 2 0,-3-1 1,-3 1-1,0-1 0,-1 0 0,-11 2 0,20-7 0,-20 7 0,15-7 0,-15 7 0,13-6 0,-13 6 0,0 0 0,14 1 0,-14-1 0,0 0 0,13 11 0,-13-11 0,10 8 0,-10-8 0,10 4 0,-10-4 0,11-1 0,-11 1 0,0 0 0,11-9 0,-11 9 1,0 0-1,0-13 0,0 13 0,-4-10 0,4 10 0,-6-14 0,4 1 0,1-3 0,-1-6 0,4-4 0,0-4 0,0-4 0,2-3 0,-1-1 0,1 4 0,-2 0 0,1 5 1,-1 6-1,-2 3 0,1 5 0,-1 2 0,1 1-1,1 2 1,2 0-1,1-4 1,2-2 1,4 0-2,-2-2 2,2 1-1,-1 2 0,-2 2 1,-1 2-1,-7 11 1,0 0-2,0 0 1,0 0 0,0 0 0,0 0 0,-10-4 0,10 4 0,-11 4 0,11-4 0,0 0 0,-10 1 0,10-1 0,0 0 0,0 0 0,-13 1 0,13-1 0,-12 1 0,12-1 0,-22 3 0,9-2 1,-5 0-1,-2-1 0,-3 0 0,-2 1 1,-6 0-1,-2 1 0,-2 7 0,1-1 0,-3 2-2,2 0-1,-1-4-2,9 5-6,-5-20-21,16 4-3,-2-16-1,14 0 0</inkml:trace>
  <inkml:trace contextRef="#ctx0" brushRef="#br0" timeOffset="13384.8853">7507 1482 72,'0'0'35,"0"0"-1,0 0 2,0 0-28,20-47-2,-20 47 0,0 0-1,3-15-1,-3 15-1,0 0-2,13 31 0,-15 3-1,0 10 1,-5 11-2,0 9 0,3-2-2,-2-5-3,10-3-8,-4-15-21,11-8-1,0-12-1,9-9 1</inkml:trace>
  <inkml:trace contextRef="#ctx0" brushRef="#br0" timeOffset="13868.4888">7790 1614 88,'16'-23'35,"-1"13"0,-3-4 1,2 3-32,3-1-2,5 2 1,-2 3-1,1 3-1,-4 3 1,0 5-1,-3 1 0,-1 7-1,-4 1 1,-3 4 0,-4 5-1,-3 2 1,-6 5-1,-3 1 1,-4 2-1,-2 4 1,-2-2-1,1 0 0,0-4 2,3-4-3,4-5 2,6-2-1,5-8 1,-1-11-2,20 4 1,-1-11 0,6-5-2,3-5 1,6-2-5,-1-7-3,14 4-28,-10-5 1,3 9-1,-9-2-1</inkml:trace>
  <inkml:trace contextRef="#ctx0" brushRef="#br0" timeOffset="14242.8913">8405 1763 103,'0'0'39,"0"0"-1,-10-2-1,10 2-40,0 0-5,0 0-27,0-12-3,0 12 0,14-8-1</inkml:trace>
  <inkml:trace contextRef="#ctx0" brushRef="#br0" timeOffset="14788.8948">8813 1462 79,'0'0'37,"10"-4"-1,-10 4 0,1 12-29,-3 0-2,3 10-1,-4 4 0,2 10-2,-3 4-1,0 10-1,0 3 0,-1 1-2,4-1 0,-1-10-5,15-4-26,-8-16-3,13-4-1,-3-18-2</inkml:trace>
  <inkml:trace contextRef="#ctx0" brushRef="#br0" timeOffset="15319.2982">9106 1601 92,'11'-9'37,"-1"-4"0,9-1 0,-2-3-34,7-7-3,5 1 2,1 1-1,-1 4 0,-1 3 0,-6 6-1,-4 9 1,-6 7-1,-6 8 0,-7 7 0,-5 3 1,-5 5-1,0 0 0,-1-2 0,1-5 0,1-3 0,6-5 0,4-15-1,7 12 1,5-13 0,6-4 0,3 1 0,2-1 1,0 0-1,-1 4 0,-2 5 1,-6 6 0,-6 6-1,-7 7 1,-6 6-1,-4 3 0,-4 3 0,0-2-2,1-1 0,-1-12-5,15-1-30,-2-19 0,0 0 0,13-5-1</inkml:trace>
  <inkml:trace contextRef="#ctx0" brushRef="#br0" timeOffset="15724.9008">9689 1606 99,'0'0'39,"11"-2"-1,7-4 0,-6-5-37,13-2 0,1-1 0,6 3 0,-4 1 0,-1 6 0,-3 3 0,-4 5 0,-7 9 0,-10 9 0,-10 7 0,-10 8-1,-7 3 1,-6 6 0,-4 3-1,0-1 0,3-5 1,7-5-2,10-8 2,12-8-1,15-13 1,18-14-1,14-10-2,8-14-5,18 2-31,-8-10-1,9 6-1,-11-2 0</inkml:trace>
  <inkml:trace contextRef="#ctx0" brushRef="#br0" timeOffset="16208.5039">9224 2299 58,'0'0'36,"-1"28"-1,-5-12-1,7 12-13,-4 1-20,3 4 0,1 4 0,1 0-3,6 4-4,-5-15-13,9 10-15,-2-15 0,6 3-1,-3-15 0</inkml:trace>
  <inkml:trace contextRef="#ctx0" brushRef="#br0" timeOffset="16614.1064">9495 2399 91,'12'1'37,"-12"-1"0,11-5-1,-11 5-35,18-6 1,-8 3 0,3 2-1,-2 0 1,2 2-1,-1 1 0,-2 5 0,-10-7 0,14 22-1,-12-6 1,-3 6 0,-5 2 0,-2 6-1,-2 0 1,-2 0 0,2-2-1,2-3 0,2-4 0,3-6 0,6-4 0,-3-11-1,20 8-2,-6-12-1,11 7-6,-10-17-28,16 9 1,-5-16-1,10 6-1</inkml:trace>
  <inkml:trace contextRef="#ctx0" brushRef="#br0" timeOffset="16801.3077">10018 2475 78,'-9'16'35,"9"-16"-2,0 0-1,0 0-46,5-13-20,10 3 0,-2-10-2,10 4 1</inkml:trace>
  <inkml:trace contextRef="#ctx0" brushRef="#br0" timeOffset="17019.7091">10238 2360 79,'-17'17'38,"7"8"-1,-7-9 0,9 12-30,-3-7-1,11 3-1,4-9-3,8-4 1,10-8-2,11-10-1,7-5-1,5-12-2,11 2-5,-12-16-28,14 9-1,-10-10-1,1 9 0</inkml:trace>
  <inkml:trace contextRef="#ctx0" brushRef="#br0" timeOffset="17175.7101">10423 2316 88,'-44'40'37,"13"18"1,-2-9 0,16 8-34,2-7-3,10-2 0,9-6-4,-2-16-33,23-2 0,1-21-1,13-3-2</inkml:trace>
  <inkml:trace contextRef="#ctx0" brushRef="#br0" timeOffset="18064.9158">12228 773 37,'0'0'34,"-11"-52"1,11 52-3,0 0-12,0 0-5,0 0-7,0 0-1,0 0-4,-33 65 0,33-65-4,0 57-5,0-57-30,2 67 1,-2-67-1,12 71 1</inkml:trace>
  <inkml:trace contextRef="#ctx0" brushRef="#br0" timeOffset="18657.7191">12748 680 56,'0'0'36,"-8"-52"-2,8 52 1,0 0-25,0 0-5,0 0 2,0 0-2,0 0-1,-19 69-1,19-69-1,-12 70 0,12-70-1,-16 85-4,16-85-18,-10 88-15,10-88 2,-1 89-2,1-89 1</inkml:trace>
  <inkml:trace contextRef="#ctx0" brushRef="#br0" timeOffset="19063.3222">12236 1030 49,'0'0'34,"-65"-23"2,65 23-1,0 0-26,0 0 1,-49-25-1,49 25-1,0 0-1,0 0-3,0 0 0,50-5-2,-50 5-1,70 3-1,-24-2 0,13 0-1,3-2-2,7 0-3,7 0-3,-1-2-22,7 0-6,-1 3-1,2 0 1</inkml:trace>
  <inkml:trace contextRef="#ctx0" brushRef="#br0" timeOffset="19624.9258">12927 935 44,'0'0'34,"0"0"1,-63 31 0,63-31-23,-60 40-7,60-40-20,-69 46-11,69-46-4,-64 49-3,64-49 0</inkml:trace>
  <inkml:trace contextRef="#ctx0" brushRef="#br0" timeOffset="20077.3287">12409 904 67,'0'0'37,"-62"-11"-2,62 11 2,-62 33-32,62-33-2,-72 46-6,72-46-26,-73 50-4,73-50 0,-62 49-1</inkml:trace>
  <inkml:trace contextRef="#ctx0" brushRef="#br0" timeOffset="21356.5369">13678 1053 75,'0'0'37,"38"-52"0,-38 52 0,0 0-31,0 0-3,0 0 0,0 0 0,0 0 0,0 0 0,0 0-2,-38 81 2,-17 1-1,-7 12 2,-6 5-3,-1 5 2,5-8-3,11-17 1,18-18-1,24-23 0,17-17 0,17-10 0,20-11 0,18-8 1,16-6-1,13-1 1,11-3-1,9-1 0,3 6 1,1 0-1,-9 4 1,-8 5-1,-13 1 0,-11 4 1,-13 1-1,-13 0 1,-16-6 0,-12-2 0,-14-9 0,-9-6 0,-11-9 0,15 30-1,0 0 2,-54-69-2,54 69 1,-60-65-3,60 65 3,-73-76-1,73 76 0,-78-78-1,78 78-1,-76-74-2,76 74 1,-69-67-6,69 67-30,-51-61-2,51 61 0,-35-50 0</inkml:trace>
  <inkml:trace contextRef="#ctx0" brushRef="#br0" timeOffset="21699.7391">14866 1262 111,'0'0'39,"0"0"2,0 0-5,0 0-39,-36-48-3,36 48-3,0 0-11,0 0-19,51-26 0,-51 26 0,0 0 3</inkml:trace>
  <inkml:trace contextRef="#ctx0" brushRef="#br0" timeOffset="21840.14">14950 1355 87,'-31'55'36,"-10"-5"-1,6-9 1,10-8-29,23-23-8,12-16-3,-10 6-12,0 0-20,67-39 2,-67 39-2,67-46 0</inkml:trace>
  <inkml:trace contextRef="#ctx0" brushRef="#br0" timeOffset="22167.7421">15446 965 87,'3'-57'38,"-3"57"-1,0 0 3,0 0-36,0 0-2,0 0 2,0 0 1,0 0 0,0 0-2,0 0 0,0 0-1,0 0-1,54-12 1,-54 12-1,0 0-1,19 55 1,-19-55 0,0 53 1,0-53-1,-8 62-1,8-62 0,-15 64-2,15-64-6,-14 64-30,-4-44-2,7 43-1,7-8-1</inkml:trace>
  <inkml:trace contextRef="#ctx0" brushRef="#br0" timeOffset="22339.3432">15469 1759 120,'-19'13'41,"10"-2"0,-1-12-5,5-11-45,18-1-29,-6-7-4,7 2 2,-10-4-3</inkml:trace>
  <inkml:trace contextRef="#ctx0" brushRef="#br0" timeOffset="23478.1504">3559 3811 69,'0'0'37,"0"0"-2,0 0 1,0 0-27,-15 17-7,6 13 0,-5 10 0,-4 15 0,-12 15-1,-7 17 1,-12 10-1,-6 8 1,-4 1-1,5-3 0,2-7 0,12-9 0,16-15-1,21-15 0,22-19 0,22-19 0,21-16-1,14-15 1,14-13 0,10-11-1,7-10 1,-2-4 0,-5 2 0,-6 4 0,-10 7 0,-10 11 0,-11 7 0,-12 11 0,-12 9 0,-12 6 0,-7 4 0,-11-1 0,-9-10 0,-8 10 0,-10-15 0,-8-8 0,-7-11 1,-8-12 0,-10-11-1,-3-12 1,-5-8 0,-3-6-1,1 2 1,2 3-1,3 6 0,5 9-1,13 17-4,1 0-20,21 28-12,16 8 0,0 0-2,22 6 1</inkml:trace>
  <inkml:trace contextRef="#ctx0" brushRef="#br0" timeOffset="23758.9523">4645 4181 80,'9'-20'36,"12"-2"-3,3-4 0,8-1-36,4 6-3,-5-5-4,10 20-2,-15-8-14,2 17-7,-11 4 0,-6 9 3</inkml:trace>
  <inkml:trace contextRef="#ctx0" brushRef="#br0" timeOffset="23899.3531">4688 4445 89,'-8'32'36,"5"-22"2,21-4-2,11-19-33,16-9-1,15-7-7,1-9-29,19 1-2,-4-7 0,7 8-3</inkml:trace>
  <inkml:trace contextRef="#ctx0" brushRef="#br0" timeOffset="25147.3612">5680 3820 72,'7'-13'35,"-4"-2"-1,-3 15 2,0 0-32,3 18 1,-3 5-1,3 21 0,-6 11-1,2 17 0,-5 10-2,3 9 0,-2 2-1,2-4-2,5-1-2,0-28-19,18-5-14,2-27 0,16-16-1,4-22 1</inkml:trace>
  <inkml:trace contextRef="#ctx0" brushRef="#br0" timeOffset="25537.3637">6187 3960 91,'-15'-16'37,"15"16"-1,9-21 0,14 0-35,1 5 0,10 2 0,3-1 1,1 4-1,-3 2 0,2 5 0,-8 4 1,-2 6-2,-12 9 1,-7 11 0,-10 11 0,-10 12 0,-9 9-1,-8 11 0,-4 3 0,-6 2-1,5-4 0,2-5 1,8-11-1,10-10 0,12-14 0,12-14 0,13-13 1,14-9-1,12-12-1,4-9-3,17 4-18,-6-18-13,7 5 0,-7-9 0,3 7 0</inkml:trace>
  <inkml:trace contextRef="#ctx0" brushRef="#br0" timeOffset="25724.5649">7031 4075 88,'-13'13'34,"4"0"-2,9-13 0,-10-4-36,10 4-7,14-22-21,9 5-1,1-13-1,17 1 1</inkml:trace>
  <inkml:trace contextRef="#ctx0" brushRef="#br0" timeOffset="25927.3662">7404 3800 74,'0'0'34,"-3"18"1,-9 10 2,-17-2-27,8 17-2,-9 1-2,11 9 0,0-2-1,11 0-1,8-7-2,14-7 0,14-11-2,10-15-1,19-12-3,2-20-3,17-1-28,-10-22-4,7 1 1,-11-16 0</inkml:trace>
  <inkml:trace contextRef="#ctx0" brushRef="#br0" timeOffset="26083.3672">7649 3879 77,'-57'77'39,"-2"2"-1,15 11-1,2-15-14,18-1-27,24-4-26,6-23-8,20-8 0,7-20-2</inkml:trace>
  <inkml:trace contextRef="#ctx0" brushRef="#br0" timeOffset="26410.9693">8186 4214 100,'0'0'38,"27"-6"1,4-16-3,4-5-37,26-3-3,5-11-4,15 11-17,-7-14-13,5 12 1,-9-4-1,2 14 0</inkml:trace>
  <inkml:trace contextRef="#ctx0" brushRef="#br0" timeOffset="26956.9728">9288 3734 79,'-4'-10'37,"4"10"-2,0 0 1,-4 16-32,5 3-2,6 15 2,-5 8-1,0 15 0,-3 10-1,-2 7 0,-3 2-2,-2-1 0,2-4-3,-1-17-7,15-3-27,-2-23 0,15-12-2,3-22 1</inkml:trace>
  <inkml:trace contextRef="#ctx0" brushRef="#br0" timeOffset="27346.9753">9679 3757 87,'5'-10'37,"-5"10"-1,12-5 1,1 4-35,-1-3-2,9 1 1,3-3 0,5 3 1,1-1-1,4 2 0,-1 0 1,1 2-2,-4 2 1,-5 3 0,-7 4-1,-6 5 1,-10 6-1,-9 8 0,-10 7 1,-9 8-1,-7 7 1,-6 7 0,-2-1-1,1 3 1,3-6 0,8-4-1,11-7 1,12-7-1,15-14-1,15-10 1,17-9-2,9-12-3,16 2-5,-4-20-27,15 5 0,-6-16-1,5 8 0</inkml:trace>
  <inkml:trace contextRef="#ctx0" brushRef="#br0" timeOffset="27487.3762">10457 4029 69,'-11'22'36,"0"-5"-4,2-5-3,9-12-48,0 0-15,17-4-2,-3-14 1</inkml:trace>
  <inkml:trace contextRef="#ctx0" brushRef="#br0" timeOffset="27705.7776">10872 3747 71,'-19'45'41,"-17"0"-2,2 16 0,-7-11-14,7 11-25,8 3-1,8-3 0,10 2-5,0-16-21,23 3-12,1-19 0,14-3-1,-3-17 1</inkml:trace>
  <inkml:trace contextRef="#ctx0" brushRef="#br0" timeOffset="28454.5824">11144 3952 83,'0'0'36,"0"0"-1,23-19 0,6-3-34,14-4-1,8-2 1,3-2 0,2 5 0,-5 3 1,-5 7-1,-10 6 1,-10 10 0,-14 7 1,-11 9-1,-10 6 0,-7 6 1,-9 2-2,1 4 0,0 0 0,2-2 0,7-3-2,8-2 2,10-6-2,11-3 1,8-2 0,5-2 0,3 3 0,1 0 0,-7 3 0,-5 3 1,-9 6 0,-7 6-1,-13 1 1,-5 3-2,-5-1 1,-6-4-3,6-2-2,-5-18-25,17-1-9,0-24 0,17-6 0</inkml:trace>
  <inkml:trace contextRef="#ctx0" brushRef="#br0" timeOffset="28844.5849">11850 3831 86,'0'0'36,"14"-23"0,9 11-1,4-9-32,10 4 1,0-1 0,4 6 0,-7 4-1,0 9 0,-10 6-1,-9 13 0,-15 9-1,-12 11 0,-14 8 0,-9 10 1,-5 3-2,-4 1 1,0-2 0,4-4 0,10-9 0,13-7 0,13-12-1,17-10 1,17-12-1,17-10-1,13-9 0,8-7 0,11-3-2,0-8-2,6 10-9,-10-13-25,-2 12 1,-18-6-1,-4 12-1</inkml:trace>
  <inkml:trace contextRef="#ctx0" brushRef="#br0" timeOffset="30186.1935">3855 5614 54,'15'-15'31,"-2"1"0,-3 4 0,-10 10-29,0 0 0,13 12 1,-19 8 0,1 14 1,-12 10 2,-2 16 0,-9 7 0,-3 15-2,-6 2 1,0 6-1,0-5 0,5-2-2,4-12-1,11-8 0,10-13-1,14-14 1,15-15-1,17-10 0,18-14 0,13-8 0,11-10 0,9-6 0,2-5 1,0-1-1,-5 0 0,-11 3 0,-13 4 0,-12 4 1,-14 2-1,-13 2 1,-12-3-1,-13-3 1,-11-4 0,-10-6-1,-10-8-1,-10-10 2,-8-6-2,-4-2 0,-3-2 0,1 5 0,4 4-1,6 4-1,10 16-3,-1 4-31,25 19 2,12 10-2,0 0 0</inkml:trace>
  <inkml:trace contextRef="#ctx0" brushRef="#br0" timeOffset="30529.3957">4958 5897 79,'17'-22'35,"10"-7"-4,6-1 1,7-5-37,-1-1-1,11 12-5,-12-3-4,7 20-9,-17 3-7,-7 13-2,-12 6 2</inkml:trace>
  <inkml:trace contextRef="#ctx0" brushRef="#br0" timeOffset="30685.3967">5091 6064 79,'-36'40'35,"14"-6"-2,6-13 3,18-10-30,11-17-4,16-14-1,14-9-1,13-12-3,19 3-22,-4-15-8,8 3-3,-4-1-1,5 9 0</inkml:trace>
  <inkml:trace contextRef="#ctx0" brushRef="#br0" timeOffset="32276.6069">6427 5497 44,'-17'5'30,"-1"2"2,-2 9-2,-4 1-24,3 14 0,-8 1 1,6 23 1,-9 2 2,9 18-3,-3 4 0,9 5-2,8-3-1,14-4 0,11-13-1,16-16-1,18-24-2,13-22 1,12-25 0,7-18-1,5-17-1,-2-14 2,-9-7-2,-10-4 0,-18 1 0,-17 4 0,-18 5 0,-21 8 0,-19 9 2,-15 12-3,-10 12 2,-9 10-1,-2 15-1,0 8-3,9 23-14,4-4-18,19 9 1,8-5-3,24 2 1</inkml:trace>
  <inkml:trace contextRef="#ctx0" brushRef="#br0" timeOffset="32448.208">7426 5724 94,'-14'29'34,"-4"-14"-28,4-11-6,14-4-38,-7-24-3</inkml:trace>
  <inkml:trace contextRef="#ctx0" brushRef="#br0" timeOffset="38813.0488">8977 5295 14,'7'-15'29,"-4"5"1,-3 10 1,0 0-17,-18-2-2,11 23-1,-15-1-1,5 22-2,-14 5-2,3 16 0,-9 10-2,4 16 2,-1 3-1,6 8 0,3-3-2,9-5 0,10-9-1,12-11 0,12-21 1,8-17-3,10-21 1,7-18-1,1-17 1,0-12-1,-3-9 0,-9-5 1,-8-2-3,-13 2 2,-12 5-3,-13 6 3,-7 12-5,-9 6 4,-2 15-5,-3 4 1,4 15-2,-1-3-29,16 8 4,4-6-5,13-1 5</inkml:trace>
  <inkml:trace contextRef="#ctx0" brushRef="#br0" timeOffset="39421.4527">9755 5437 36,'-3'-23'32,"-5"3"2,-9 4-1,-6 12-18,-17 1-7,6 18 0,-17 0 1,3 16-3,-10 3-1,8 7-1,2 0-1,11-1-1,8-4-1,14-2 0,15-5-1,16-1 0,17-5-1,16-1 4,10-1-4,8-1 4,4 1-4,0 2 3,-5 4 0,-11-1 0,-13 7 0,-15 5-3,-19 6 4,-15 4-4,-16 3 3,-13-1-1,-7-5-1,-6-5 0,1-14 1,1-14-1,9-20 1,8-21-1,10-20-2,11-16 3,12-18-3,10-10 1,13-5-1,7 0-1,7 9-1,-2 4-4,12 24-26,-16 3-4,2 25 2,-14 5-2</inkml:trace>
  <inkml:trace contextRef="#ctx0" brushRef="#br0" timeOffset="45567.8921">7915 5487 63,'0'0'35,"0"0"0,0 0 0,5-19-29,6 8-2,3-7 0,8 1-1,1-3-1,6 4-1,1 1 0,2 5 0,-3 7 0,-5 7 0,-4 10-1,-8 11 0,-8 11 0,-9 9 1,-6 8-1,-9 8 0,-5 7-1,-9 0 3,-2 4-1,-2-2 1,2-3 0,3-5 0,4-5 0,10-8 0,6-7 1,12-6-2,14-13 1,11-11-1,12-10 1,11-9-1,11-10 0,4-2 0,0-4-1,0 0 0,-8 3-2,-6 1-3,-4 17-8,-18-7-24,1 11-1,-11-4-1,1 2 1</inkml:trace>
  <inkml:trace contextRef="#ctx0" brushRef="#br0" timeOffset="55957.5587">10731 5788 15,'11'-6'24,"-8"-7"4,-1 2 2,-2 11-20,-4-23 2,4 23-1,-14-22 3,14 22-4,-29-12 0,11 19-3,-14 2-1,2 13 2,-9 4-4,0 9 1,-1 3 1,5 5-2,4 0 0,8-1-1,11-7 1,12-5-5,12-7 4,12-6-4,13-5-3,2-11-4,19 1-28,-7-12-1,7-3 0,-7-10-1</inkml:trace>
  <inkml:trace contextRef="#ctx0" brushRef="#br0" timeOffset="56503.5622">11145 5800 71,'-23'46'38,"3"8"-1,-3-6 0,8 5-30,0-10-1,6-3-4,2-10 3,6-7-3,1-23 0,11 7-1,3-23 0,5-10-1,2-6-2,4-5 4,0-3-4,-1 0 3,-2 3-3,-3 6 3,-4 7-3,-5 8 3,-10 16 0,0 0-1,0 0 0,11 7 1,-10 5-1,4-1 1,3 1-1,6-3 1,4-3 0,5-5-1,6-4 1,1-3 0,3-3 0,0-3 0,-1-1 0,-5 1 0,-1 0-1,-4 3 1,-5 3 0,0 8 0,-6 9-1,-3 10-1,-3 7 4,-4 10-4,-2 7 4,-3 3-5,2 2 2,-3-7-8,14 1-25,-9-20-5,12-5 0,0-19-2</inkml:trace>
  <inkml:trace contextRef="#ctx0" brushRef="#br0" timeOffset="59358.3805">4400 7595 39,'5'-13'27,"-5"13"3,9-13-1,-9 13-23,-3 11 0,-5 2 1,3 19 0,-11 2-1,1 16 0,-13 3-2,0 15 2,-11-2-1,-1 5-1,-5-5-1,2-2 0,-1-7 0,7-8-2,6-8 0,7-11-1,10-7 0,12-6 0,2-17 0,30 12 0,2-13 1,11-4-1,9-2 0,9 1 1,10-1-1,6 2 0,4 1 0,1 4 0,0 4 0,-4 3 0,-6 1-1,-5-1 1,-9-3 0,-10 0 1,-11-7-1,-10-6 1,-10-11-1,-11-6 0,-9-13 1,-11-6 0,-12-7-1,-10-5 1,-13-1 0,-10 1 0,-6 6 0,-2 6 1,2 12-2,4 5 0,12 12-4,3-6-11,28 15-20,12-3-1,20 2-1,14-6 0</inkml:trace>
  <inkml:trace contextRef="#ctx0" brushRef="#br0" timeOffset="59982.3845">5301 7957 57,'0'0'32,"0"0"-1,0 0 1,17-22-27,8 10 0,6-6-1,10 3 1,6-1-2,5 2-2,6 6-4,-3-3-7,8 11-20,-12 2-3,-4 4 0,-9 1-1</inkml:trace>
  <inkml:trace contextRef="#ctx0" brushRef="#br0" timeOffset="60263.1863">5522 8135 70,'-12'7'35,"12"-7"-2,0 0 2,22 7-35,4-7 1,11-1-1,6-2 2,6-2-2,5-6 0,2-6-2,11 0-7,-12-11-22,9-2-1,-9-5-2,-4-5 0</inkml:trace>
  <inkml:trace contextRef="#ctx0" brushRef="#br0" timeOffset="60450.3875">5748 7525 90,'-34'15'36,"4"-2"-2,7-3-3,7 7-48,16-17-19,-2 11 1,2-11-2,28 15 1</inkml:trace>
  <inkml:trace contextRef="#ctx0" brushRef="#br0" timeOffset="60606.3885">5899 8382 76,'-10'11'10,"0"-14"-9,3-16-6,5-4-31</inkml:trace>
  <inkml:trace contextRef="#ctx0" brushRef="#br0" timeOffset="64350.4125">6834 7592 33,'0'0'32,"-17"-15"2,1 5 0,3 10-15,-16-13-5,9 16-4,-11-3-3,4 10-3,-6 5-1,0 10-1,-1 10 0,2 8-1,0 6 1,5 7 0,4 2-1,9 7 0,6 1 0,14-3-1,12-3 1,14-3-1,12-8 0,12-5-1,12-11 0,7-14 0,3-16 1,-2-13 0,-4-18 0,-6-14 1,-11-16 0,-8-10 1,-14-13-1,-11-2 1,-12-2-1,-12 3 0,-11 8 0,-12 10-1,-9 13 0,-12 15 0,-6 19-1,-3 16 1,1 14-2,3 6-2,17 19-21,6-8-11,22 5-1,11-10-1,24-2 0</inkml:trace>
  <inkml:trace contextRef="#ctx0" brushRef="#br0" timeOffset="64506.4135">7630 7858 77,'-14'13'9,"3"-1"-8,-3-5-1,0-5-37</inkml:trace>
  <inkml:trace contextRef="#ctx0" brushRef="#br0" timeOffset="65052.417">7949 7572 82,'0'0'36,"0"0"-1,15-11 0,9-1-34,8-1 1,7-2 0,5 3 0,-4 1 0,2 4 0,-5 3 0,-3 6-1,-9 3 0,-6 7 1,-11 6-1,-9 9 0,-9 6 0,-6 8 0,-6 2 0,-2 2-1,1 0 1,3-3-1,6-6 0,9-9 0,12-11 0,13-9-1,12-7 1,10-5 0,5-5 1,2 2 0,-1 0 0,-5 6 1,-11 8 0,-9 9-1,-18 9 1,-16 13-1,-14 7-1,-10 4 0,-8 2 0,-3 0-1,0-2 0,2-10-3,11-1-5,2-24-27,31-13-3,-16 0 1,24-15-2</inkml:trace>
  <inkml:trace contextRef="#ctx0" brushRef="#br0" timeOffset="65551.6202">9274 7691 73,'0'0'36,"-13"-4"-2,-4 17 3,-17-2-29,2 16-2,-11 0 0,3 13-1,-5 1 0,7 9-2,3-4-1,13-1 0,10-5-1,12-4-1,13-10-1,14-7-1,15-8-1,8-18-4,11 6-17,-2-20-13,8 1 0,-5-11-1,0 1 1</inkml:trace>
  <inkml:trace contextRef="#ctx0" brushRef="#br0" timeOffset="66050.8234">9591 7709 89,'-16'30'37,"3"11"0,-8 0-1,4 12-30,-1-4-3,5 0 0,0-7-2,5-6 0,6-11 0,5-10-2,-3-15 2,23-12-1,-5-10 1,-1-7 0,3-7 0,-2-2 0,-2-2 0,0 2 0,-7 8-1,-1 6 0,-3 6 0,-5 18 0,2-10 1,-2 10-1,1 22 0,3-7 0,1 2 0,6-1 0,4-3 1,4-7-1,6-7 0,4-7 1,1-7 0,2-5 0,-3-5 1,0 0-1,-6 0 0,-2 5 0,-6 4 0,-3 9 0,-12 7-1,7 16 1,-8 9-1,-3 5 0,0 4-1,1 3 1,3 2-2,1-9-2,12 11-20,-6-26-15,13-1 2,-6-14-3,10-3 0</inkml:trace>
  <inkml:trace contextRef="#ctx0" brushRef="#br0" timeOffset="66768.428">11270 7076 58,'-25'8'32,"-12"15"0,-5 21-1,-22 6-21,13 27 0,-13 2-2,14 19-1,1-1 0,17 6-3,13-7-2,17-3-2,23-4-6,8-25-17,27-4-14,8-21 0,14-11-2,3-19 1</inkml:trace>
  <inkml:trace contextRef="#ctx0" brushRef="#br0" timeOffset="67033.6297">11863 7201 77,'-12'30'34,"0"17"-1,-8 12 1,4 18-31,-9 10 0,6 10-2,-6-2 1,6-3 1,1-6-3,6-11-3,6-8-7,-5-26-24,15-10-1,-2-21-2,-2-10 2</inkml:trace>
  <inkml:trace contextRef="#ctx0" brushRef="#br0" timeOffset="67486.0324">11539 7732 86,'-14'2'36,"3"3"0,11 6 1,0-11-33,25 16-2,5-14 0,10-4-1,8-3 1,7-5-1,3-1-1,5-3 1,-1-1-1,-4 1 0,-6 3 0,-6 2 0,-11 3 0,-7 2 1,-8 5-1,-8 6 1,-12 6-1,-6 8 1,-7 5 0,-3 7 1,-5 6-1,0 3 0,3 2 0,4-1 0,7-6 0,9-6-1,11-9 0,9-9 1,9-13-1,5-10 0,2-10 1,-1-9-1,-3-7 1,-9-3-1,-8-4 1,-12-1-2,-12 3 1,-10 2-2,-10 6 1,-5 7-2,-2 11-1,-5 0-4,17 21-28,-7-1-1,16 13 0,5-1-2</inkml:trace>
  <inkml:trace contextRef="#ctx0" brushRef="#br0" timeOffset="69373.6447">13225 7215 44,'5'-12'31,"-5"12"-1,0 0 1,-8 11-22,4 23-1,-13 5 2,6 24-1,-11 9-2,9 18-2,-8 1 0,8 6-2,0-11 0,7-5-1,12-12-5,2-22-4,19-12-28,-4-21-1,13-12-1,-1-14 0</inkml:trace>
  <inkml:trace contextRef="#ctx0" brushRef="#br0" timeOffset="70075.6492">14067 7803 53,'4'-13'34,"-4"13"0,-14-18-1,14 18-25,-30-18-2,11 13 0,-11-4-1,2 9-2,-5 3 1,1 12-1,-3 6 1,4 13-1,0 5 0,8 7 0,6 1-2,9 3 1,9-12 0,14-9-1,13-16 0,12-15-1,12-20 1,11-15-1,6-18 1,5-15-1,1-5 1,-7-4-1,-8-1 1,-8 1 0,-11 3 1,-12 7 0,-13 14 0,-11 11 0,-10 14-1,-8 17-1,-5 18 0,-4 17 0,-3 20-2,1 15 0,6 11 1,2 6-3,12 4-1,5-9-1,18 5-20,-4-18-12,14-2 0,-3-16-2,7-6 2</inkml:trace>
  <inkml:trace contextRef="#ctx0" brushRef="#br0" timeOffset="70247.2503">14562 7945 82,'0'0'36,"0"0"-5,0 0-6,6-12-60,0 1-1,7 2 0,1-4 0</inkml:trace>
  <inkml:trace contextRef="#ctx0" brushRef="#br0" timeOffset="71027.2553">14922 7745 42,'-4'-11'32,"4"11"2,-7-17-1,7 17-22,0 0-2,0 0 1,0 10-2,1 11-1,-8 2-2,3 11-1,-5 5-1,1 6 0,-4 4-1,3 1-1,0-3 0,3-4-1,1-9 1,4-7-1,2-9 0,-1-18-1,18-2 1,-5-16 1,2-9-1,0-6 1,0-10-1,1-5 1,0-8-1,0 0 1,1 3 0,0 2-2,0 6 2,1 6-2,1 9 2,1 9-1,1 11 0,-1 10 0,-2 8 0,0 8 0,-2 5 0,-1 4 1,-4 4-1,-2 2 0,-6 1 0,-3 2 1,-7-2-1,-6-1 0,-5-2-1,-6-3 1,-7 0 0,-3-5 0,-1-3-1,0-3 0,-1-2 1,3-3-1,3 2 1,3 4 0,7 2 1,3 5-2,3 5 2,2 7-1,3 5 1,2 8 0,-1 7-1,1 1 0,-2 3 1,-3 3-1,1-2 0,-2-5-1,2-5-1,1-14-3,11-2-8,-1-34-26,12 4 1,1-30-1,13-10 0</inkml:trace>
  <inkml:trace contextRef="#ctx0" brushRef="#br0" timeOffset="71292.457">15337 8103 69,'0'0'38,"0"0"-1,0 0 1,-2-14-26,2 14-13,-11-14-3,11 14-27,0 0-5,20-16 1,-11 3-3</inkml:trace>
  <inkml:trace contextRef="#ctx0" brushRef="#br0" timeOffset="71651.2593">15605 7212 88,'18'-19'37,"2"22"1,-3 1-1,10 18-29,-6 1-3,8 13-2,-7 5 0,0 14-1,-7 6 0,-6 10-1,-8 8 0,-8 3-1,-9 4 0,-10 7 2,-5-1-2,-4-5-1,1-7 1,-1-12-3,8-8-2,-2-22-29,20-6-6,9-32-1,0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19:19:43.080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1428 3090 73,'0'0'36,"0"0"0,0 0 0,-16-19-28,16 19-1,0 0-2,0 0-1,0 0-1,26-2 0,2-1-2,17 0 0,11-4 0,11 0 1,5-1-1,4-1-1,-3 2 0,-5 1 0,-9 6 0,-16 5 0,-16 8-1,-12 9 1,-16 11 0,-13 12 1,-12 11-1,-10 12 1,-9 8-1,-5 7-1,-6 4 0,3-2-1,8-1-3,3-19-17,21 1-15,6-19 0,21-8-2,7-22 2</inkml:trace>
  <inkml:trace contextRef="#ctx0" brushRef="#br0" timeOffset="454.5691">2056 2467 72,'-64'-32'35,"-13"23"-1,-9 33 1,-12 19-33,-2 21 3,-7 20-2,2 19 2,-3 20-3,7 20 2,10 9-2,15 6 0,14 3-1,21 7-1,24-6-1,24-7 1,28-19 0,25-22-2,23-31 2,31-31 1,29-38 0,24-39 0,13-33 0,2-28 0,-5-23 1,-15-15 0,-22-14 0,-31-4 0,-39-2-1,-37 1-1,-37 1 0,-29 1-1,-27 10 1,-21 15-1,-20 24 1,-17 29-2,-12 31 0,-8 28 0,12 42-16,1 11-17,28 21-1,18 0-1,34 5-1</inkml:trace>
  <inkml:trace contextRef="#ctx0" brushRef="#br0" timeOffset="1097.236">3564 3532 77,'-17'-8'36,"2"9"0,-11-2 0,3 7-31,-12 6-1,0 14 0,-6 3 1,1 12-2,0 4 0,5 5-1,5-3 0,11 0-1,13-9 1,15-10 0,14-14-1,13-15 0,13-14-1,7-11 1,5-9 0,-2-6 0,-6-1-1,-7 1 2,-10 5-2,-9 9 0,-12 6 0,-15 21 1,0 0-1,-11 9 0,-3 18 0,-3 9-1,0 10 1,2 3-2,4 9-1,4-9-1,15 5-6,-1-27-24,25 0-5,1-25 1,16-8-2</inkml:trace>
  <inkml:trace contextRef="#ctx0" brushRef="#br0" timeOffset="1489.106">3532 3024 88,'-90'20'36,"-6"21"1,7 30-2,0 12-31,10 22-2,10 12 1,15 12-1,18 10 0,25 2-1,21-3 0,26-12-1,26-16 0,21-22 0,20-28 0,20-32 0,18-36 1,11-30 0,-1-31 1,-8-21-1,-14-17 0,-17-10 2,-24-9-2,-26-3 1,-33 0-2,-28 3 0,-23 5-1,-19 9 1,-18 13-1,-13 15 0,-8 24-2,-9 26-1,5 32-3,-6 16-17,20 38-14,5 12 0,23 16-1,15 0 0</inkml:trace>
  <inkml:trace contextRef="#ctx0" brushRef="#br0" timeOffset="2257.1712">5343 3194 87,'-29'8'35,"11"-11"-1,18 3 1,38-20-34,11 4 0,23-4 0,9 4 1,6 1-1,-3 5 0,-7 8 0,-14 10 1,-20 11-2,-19 11 1,-22 13-1,-22 9 1,-16 4-1,-8 4 0,-6-2 0,4-5 0,9-10 0,12-10 1,23-17-1,22-11 0,20-13 1,21-6-1,13-1 1,5 1-1,-5 5 1,-6 9 0,-22 14 0,-20 13 0,-26 14 0,-24 12-1,-23 8 1,-17 7 0,-11 4-1,-4-2 0,3-7 0,8-10-2,17-7-4,8-26-27,32-11-4,19-25 0,31-16-2</inkml:trace>
  <inkml:trace contextRef="#ctx0" brushRef="#br0" timeOffset="2460.9436">7089 3101 94,'-32'33'36,"-13"19"-2,-20 7 1,-1 10-35,-9 13-2,-6 8-1,3 8-1,-6-5-3,18 10-15,0-21-12,16-7 1,5-21-3,17-14 2</inkml:trace>
  <inkml:trace contextRef="#ctx0" brushRef="#br0" timeOffset="2649.0411">6406 3596 104,'0'0'39,"-10"-13"1,14 32 0,-6 0-34,20 6-4,15-1 0,17-2-2,23 0-2,16-10-6,30 7-23,1-20-8,22 5 0,-2-13-1</inkml:trace>
  <inkml:trace contextRef="#ctx0" brushRef="#br0" timeOffset="3166.3096">7883 3119 82,'12'-19'35,"-6"-2"-1,5 13 0,-9-5-27,-2 13-1,0 0 0,10-2-1,-10 2 0,-11 28-1,-3-4-1,-1 8 0,-6 7-1,-1 7 0,0 0 0,3 3-1,8-8 0,12-5 1,19-13-1,17-12-1,19-18 1,21-12-1,13-7-2,8-10-1,5-1-4,-15-14-21,2 16-11,-23-7-1,-10 16-1,-25-6 1</inkml:trace>
  <inkml:trace contextRef="#ctx0" brushRef="#br0" timeOffset="3385.7568">8191 3081 101,'-25'51'39,"-5"2"1,11 17-2,0 0-36,4 9 0,5 2-1,6-5-2,5-2-2,5-18-8,16 1-25,0-22-3,14-2 1,0-21-2</inkml:trace>
  <inkml:trace contextRef="#ctx0" brushRef="#br0" timeOffset="5172.684">8885 2836 69,'-4'-11'34,"4"11"2,-16 24-3,4 5-27,-7 6-3,1 9-1,0 5-1,2 1-3,7 9-10,2-16-20,17-7-1,6-16-2,16-6 1</inkml:trace>
  <inkml:trace contextRef="#ctx0" brushRef="#br0" timeOffset="5376.4564">9290 2848 68,'-38'37'34,"-3"21"2,-13 10-2,1 21-27,-6 4-2,4 11-1,3-2-4,6-13-12,17 0-22,9-17 0,18-12-1,7-22-1</inkml:trace>
  <inkml:trace contextRef="#ctx0" brushRef="#br0" timeOffset="5752.6516">9144 3548 70,'0'0'37,"7"-19"-3,14 4 2,1-11-23,10 6-12,5 1 1,1 8 0,-8 4 0,-5 12 0,-13 9 0,-9 12 1,-17 7-1,-9 10 0,-15 4 1,-6 4-1,-6-2 1,3 0-2,1-10 2,10-3-2,14-10 1,22-10-1,21-11 0,21-10-2,19-4-2,11-13-6,23 8-26,-4-12-4,11 7 0,-14-5-2</inkml:trace>
  <inkml:trace contextRef="#ctx0" brushRef="#br0" timeOffset="6646.1152">10394 3454 89,'0'0'37,"-15"-11"-2,15 11-1,28-23-32,8 4-2,12-1-1,7-3-4,15 9-25,-9-8-4,2 14-1,-17 1-2</inkml:trace>
  <inkml:trace contextRef="#ctx0" brushRef="#br0" timeOffset="6834.2128">10357 3681 96,'-21'19'38,"21"-19"1,15 6-3,23-20-37,25-5-2,30 4-29,-1-12-4,18 5 0,0-5-2</inkml:trace>
  <inkml:trace contextRef="#ctx0" brushRef="#br0" timeOffset="7633.6274">11666 3100 94,'0'0'35,"9"-12"0,27-2-4,16-9-31,19 0 0,9 1 0,4 1 0,-5 7 0,-7 8 0,-13 7 1,-17 12 0,-22 7-1,-23 10 1,-21 4 0,-14 6 2,-12-1-1,-2-2 0,-2-4 0,10-2-1,11-8 1,19-4 0,21-8-2,19-6 1,16-1-1,9-2 0,5 2 1,-2 1-1,-5 1 1,-9 7 0,-15 4 0,-15 7 0,-17 5 0,-14 5 0,-15 1 1,-8 1-2,-4 1 1,-3-2-1,1-3 0,7-4-3,13-2-1,8-15-9,30 5-24,8-20 0,24 0-1,6-19-1</inkml:trace>
  <inkml:trace contextRef="#ctx0" brushRef="#br0" timeOffset="8150.896">11546 3922 90,'0'0'37,"15"-7"-1,11-9-1,19 9-32,16-2-1,15 2 0,11-1-2,6-2-3,10 12-7,-12-12-25,4 12 0,-14-7 0,-8 7-3</inkml:trace>
  <inkml:trace contextRef="#ctx0" brushRef="#br0" timeOffset="8354.6684">12102 4069 83,'-27'39'35,"6"10"0,-1-3-2,4 6-31,6 1-3,3-8-6,16 0-27,-2-13 0,15-4-2,3-15-1</inkml:trace>
  <inkml:trace contextRef="#ctx0" brushRef="#br0" timeOffset="8652.4895">13283 3253 95,'-16'20'37,"-19"6"-2,-1 20 1,-5 5-35,-10 14-1,-7 4 2,-1 6-3,1 1-1,2-10-5,22 2-21,-3-21-8,19-3 1,0-24-1</inkml:trace>
  <inkml:trace contextRef="#ctx0" brushRef="#br0" timeOffset="8840.5872">12881 3640 109,'12'12'38,"-12"-12"3,29 33-4,-4-14-34,15 1 0,9 0-3,9-5-3,19 11-16,-3-21-17,17 8-4,-7-12 0,3 2-2</inkml:trace>
  <inkml:trace contextRef="#ctx0" brushRef="#br0" timeOffset="11223.1567">14464 2844 34,'10'-8'29,"-4"-3"2,-6 0-1,0 11-18,-19-22-6,6 18 2,-12-6 0,1 11-1,-12-2 0,3 8-2,-6 0 0,4 7 0,-1-2 0,7 6-1,5-2 0,9 2-1,9-2 0,8 3 0,11-3-1,10 5-1,7-3 0,8-1 0,1 0 0,3-4 0,-3-7 0,2-1 0,-6-11 0,0-9 0,-5-6 0,-1-4-1,-2-5 0,-5 0 0,-6 5 0,-1 0 0,-8 9 0,-7 16 0,0 0 1,-18 13 1,0 17-2,-3 8 2,-1 9-2,-2 7 1,3 5-3,4 1-2,11 12-10,-2-17-22,17 4-1,-2-15-1,11 2-1</inkml:trace>
  <inkml:trace contextRef="#ctx0" brushRef="#br0" timeOffset="11489.6282">14026 3651 78,'0'0'37,"0"0"0,40 1 0,9-17-21,24-5-13,21-7-3,15-2 2,9 0-4,2-5-2,8 14-29,-24-7-4,-10 18 2,-28-2-4</inkml:trace>
  <inkml:trace contextRef="#ctx0" brushRef="#br0" timeOffset="11881.4984">14275 3886 92,'12'-16'37,"16"4"-2,0-11 0,7 7-31,1 0-2,3 5 1,-6 2-1,-7 9 0,-8 7-1,-10 11 0,-14 6 0,-8 9 0,-12 7 0,-4 6 0,-9 3 0,0 2 1,-1-5 0,8-3-1,7-7 1,15-8 0,17-10-1,18-13 0,18-9-1,15-10-2,15-3-4,-2-18-22,18 9-10,-10-14 0,5 8-3,-13-9 1</inkml:trace>
  <inkml:trace contextRef="#ctx0" brushRef="#br0" timeOffset="12304.718">15742 3417 93,'0'0'36,"-13"-1"-2,23-2 2,4-7-34,17-5-4,14 5-3,0-12-9,16 11-21,-8-4 0,-1 12-2,-15-2 1</inkml:trace>
  <inkml:trace contextRef="#ctx0" brushRef="#br0" timeOffset="12461.4657">15676 3638 105,'-22'24'37,"22"-24"1,17 15-3,28-22-36,23-9-4,27 1-30,2-12-2,17 4 0,-5-11-1</inkml:trace>
  <inkml:trace contextRef="#ctx0" brushRef="#br0" timeOffset="13088.4577">17070 2884 65,'-22'-8'37,"12"3"-4,4-9 2,18 4-18,13-5-16,18 1-1,10-2 1,8 2-1,2 3 1,-2 6 0,-6 5 1,-11 12 0,-18 7 0,-20 14 1,-22 5-1,-16 9 1,-17 4 0,-7 5 0,-5-2 0,2-2-2,6-6 1,11-3-1,16-8 0,18-5-1,23-11 0,20-8-1,21-9-1,12-6-1,18 1-6,-6-20-28,19 2-1,-7-12 0,-1 3-2</inkml:trace>
  <inkml:trace contextRef="#ctx0" brushRef="#br0" timeOffset="13433.3036">17869 2786 81,'0'0'40,"0"0"-3,26 3 2,-8-11-36,22 3 0,4-6 1,5 3-1,-1-3-1,1 3 0,-8 1 0,-4 1-1,-10 2 1,-8 4-1,-19 0 0,12 17 0,-19 1 0,-5 7 1,-10 12-1,-10 7 1,-6 9-2,-4 7 1,-3 6-1,0-3 0,8 3-4,3-5-2,18 4-7,-1-21-26,28 3 0,0-17-1,14-1-1</inkml:trace>
  <inkml:trace contextRef="#ctx0" brushRef="#br0" timeOffset="14640.2632">17106 3793 78,'-19'0'39,"19"0"-3,12-7 2,19-1-34,27-8-1,24-2 0,18-4-2,17-1 1,12 0-3,3 2 1,-1 6-5,-17-3-28,-1 16-5,-27-2 2,-13 12-3</inkml:trace>
  <inkml:trace contextRef="#ctx0" brushRef="#br0" timeOffset="15047.808">17356 3970 70,'0'0'38,"11"-4"-1,14-9 1,18 3-26,-1-3-9,3 6 0,-4 0 0,-5 7 0,-11 9-1,-16 9-1,-18 8 1,-17 11 0,-14 5 0,-9 5 0,-5 2 0,0 2 0,3-4 0,14-3-1,19-9 1,21-6-2,30-14 1,18-7-2,22-8-2,10-8-1,18 4-12,-11-25-13,10 13-12,-17-11 1,-10 6-2</inkml:trace>
  <inkml:trace contextRef="#ctx0" brushRef="#br0" timeOffset="16160.7187">15665 5647 91,'0'0'37,"-13"-1"-1,30-6 0,12-7-35,17-2-4,20 9-12,0-9-21,7 8 1,-11-1-3,-2 10 1</inkml:trace>
  <inkml:trace contextRef="#ctx0" brushRef="#br0" timeOffset="16348.8164">15798 5912 105,'-24'23'39,"24"-23"-2,0 0-1,39-3-40,16-24-10,24 10-25,9-13 4,16 1-3,-1-7-2</inkml:trace>
  <inkml:trace contextRef="#ctx0" brushRef="#br0" timeOffset="18088.7189">17240 5165 14,'0'0'26,"0"-16"1,0 16 0,14-11-15,-14-1-2,13 9 2,-14-9-2,11 11-2,-10 1-1,0 0-2,5-13 1,-5 13-3,0 0 2,0 0-4,0 0 2,0 0-1,0 0-1,1 13 1,0 2 1,1 10-1,0 12 1,-1 10-1,-2 13 1,-2 12-2,-5 8 2,-3 8-2,-6 2 0,1-6-2,7-1-8,-7-18-25,19-9 0,3-20 0,17-11-3</inkml:trace>
  <inkml:trace contextRef="#ctx0" brushRef="#br0" timeOffset="18637.3371">17598 5210 87,'0'-10'38,"9"-3"-3,13 5 3,2-6-40,13 2 4,9 1-3,7 5 2,1 3-2,-1 4 0,-4 5 4,-7 4-3,-9 5 3,-10 3-4,-14 5 4,-13 6-2,-13 1 2,-8 4-1,-9-1-1,0 1 0,0-4-1,4-2 1,8-3-1,14-5 0,15-3 0,17-7 0,15-1 0,10 2 0,7 0 0,0 3 0,-2 2 0,-8 6 1,-13 7 0,-17 8 0,-20 4 0,-15 4 2,-17 0 0,-11 1 0,-5-2-1,-1-5 0,4-4-2,5-12-3,20 3-14,7-20-21,17-6-2,25-10 1,13-6-3</inkml:trace>
  <inkml:trace contextRef="#ctx0" brushRef="#br0" timeOffset="18872.4591">18488 5573 97,'0'0'38,"0"0"-2,1-19-11,11 7-63,-1-6 0,12 4-1,2-7 1</inkml:trace>
  <inkml:trace contextRef="#ctx0" brushRef="#br0" timeOffset="19248.6544">18909 5332 81,'-39'19'38,"-6"-6"-1,8 7 1,0-5-34,12 7-2,12-1 1,14 3 0,9-1-1,13 2 0,10-3-1,5 2 0,5 0 0,1-3 0,-5 3-1,-2-1 1,-10 0-1,-7 4 1,-11 3-1,-7 0 3,-8 1-3,-5 1 2,-5-2 1,-8-3-2,1 0 1,-1-7-2,3-2 0,-2-8-6,13 7-9,-8-18-23,18 1-1,-10-14 1,17-1-3</inkml:trace>
  <inkml:trace contextRef="#ctx0" brushRef="#br0" timeOffset="19436.752">18908 5384 106,'0'0'40,"-4"-11"1,18 13-4,8-15-34,15-3-1,11-1-2,9-3 0,8 3-4,1-7-4,15 19-23,-21-9-9,-2 13-1,-17-4 0</inkml:trace>
  <inkml:trace contextRef="#ctx0" brushRef="#br0" timeOffset="20095.0936">18484 5611 48,'0'0'32,"0"0"2,-9-11-1,6-1-21,3 12-5,0 0 0,0 0-1,-15-2-2,15 2 0,0 0-1,-10 14-1,10-14 0,0 0 0,4 10 0,-4-10-1,15 4 0,-15-4 0,17 0 1,-17 0-1,15-4 0,-15 4 0,0 0 0,0 0 0,0 0 0,0 0 1,-16-7-1,16 7 0,-17 4 0,17-4-1,-15 7-1,15-7-1,0 0-3,-12 2-25,12-2-9,14-7 1,-1 2-1</inkml:trace>
  <inkml:trace contextRef="#ctx0" brushRef="#br0" timeOffset="25816.3956">3404 8231 59,'0'-10'34,"0"10"-2,-1-16-2,1 16-19,0 0-3,1 10-3,-2 3-2,2 11-1,-3 7 0,3 13 0,-3 10-1,2 9 1,-1 9-1,-1 8 1,-1 0 1,1 2-1,-1-5 1,3-4-2,0-8 2,3-9-2,0-9 1,3-12-1,1-10-1,0-6 1,-7-19 0,16 8 0,-16-8-1,14-25 1,-9 0 0,0-4 0,1-6 0,0-10-1,2-3 0,1-1-1,3 0 0,2 5 1,2 3-1,3 8 0,0 8 0,3 13 1,0 11-1,-1 10 1,-1 9 2,-2 12-1,-3 8 0,-3 7-1,-6 8 2,-6 4-1,-6 4 0,-7 4 0,-6-4 0,-6-5 0,-6-7-1,-1-9 2,-6-15-1,1-12-1,3-19 0,1-13-1,9-14-2,2-15-3,17 2-10,1-21-22,17 6 1,5-7-1,14 11-1</inkml:trace>
  <inkml:trace contextRef="#ctx0" brushRef="#br0" timeOffset="26365.0134">3921 7992 73,'-57'-45'35,"-5"4"0,1 13 1,-8 9-31,5 15 0,-2 12-2,4 23 0,-8 18 0,3 20-1,0 20 0,4 20-1,6 16 1,9 16 0,12 7 0,14 13-1,17 4 0,20-1 0,18-10 0,16-16 0,16-19-1,16-23 0,13-27 1,15-31 0,13-33-1,6-35 1,8-32 0,1-24-1,-3-22 0,-8-18 0,-12-11-1,-22-10 1,-24-8 0,-27 1-1,-30 5 1,-28 8 0,-27 9 0,-26 15 0,-32 16 0,-24 26 1,-19 31-2,-14 29 1,-14 33-2,-4 19-2,10 32-9,9 0-24,31 11 0,26-11 0,33-6-2</inkml:trace>
  <inkml:trace contextRef="#ctx0" brushRef="#br0" timeOffset="80829.2325">5591 8019 48,'5'-14'31,"-2"4"2,-3-1-4,0 11-21,0-15-1,0 15-1,0 0-1,-15 2 0,-2 8-3,-4 12 0,-11 7 1,-5 16-1,-10 9 1,-1 15 0,-7 11 0,5 10 0,3-1-1,9 3 1,12-8 0,17-5-1,15-13 0,19-15-1,17-22 2,13-18-2,9-13 0,3-12 0,-2-10-2,-8-8 2,-16-5-2,-17 1 2,-25 6-2,-21 3 0,-22 7 0,-12 5-1,-3 4 0,-2 2-3,15 14-10,6-11-22,40 6 1,-1-11-1,38 3 0</inkml:trace>
  <inkml:trace contextRef="#ctx0" brushRef="#br0" timeOffset="81594.9457">6147 7845 77,'0'0'35,"14"-22"-1,2 13 1,1-3-33,8 3-1,4 0 1,2 3-1,-2 3 0,-3 6 0,-8 5 0,-7 9 0,-12 6 0,-12 9 0,-14 3-1,-7 10 1,-9 0 0,0 0 0,5-3-1,10-8 0,17-6 1,21-8-1,21-10 1,21-15-2,18-4 0,7-7-2,13 9-13,-6-11-20,-3 4 1,-16 0-1,-12 10 0</inkml:trace>
  <inkml:trace contextRef="#ctx0" brushRef="#br0" timeOffset="81876.2284">6048 8508 80,'17'-20'38,"13"3"-2,4-8 1,12 3-32,2-2-3,10 2-1,4 4-3,-4-1-8,5 12-26,-12 0 0,2 7-1,-10 0 1</inkml:trace>
  <inkml:trace contextRef="#ctx0" brushRef="#br0" timeOffset="82360.6592">6294 8639 59,'20'-9'35,"10"1"0,-1-7 0,6 4-19,-5-6-11,4 8-2,-9 0 0,-2 8-1,-10 7-2,-9 6 1,-9 7-1,-7 4 0,-6 3 0,-3 4 0,-1 1 1,0-2-1,3-3 1,7-3 0,7-7 0,14-3 0,12-8 1,10-2-2,9-3 0,4-2 1,0 1 0,-1 1-1,-10 6 1,-12 6 0,-15 6 0,-14 7 0,-15 5 0,-11 4-1,-8-1 1,0 1-1,2-5-1,8-11-3,20 0-30,12-18-3,11-3 0,15-15-1</inkml:trace>
  <inkml:trace contextRef="#ctx0" brushRef="#br0" timeOffset="82626.3147">7098 8561 85,'0'0'36,"0"0"1,25-23 0,13 0-35,8 4-1,12-1-1,11 2-2,0-6-5,12 9-27,-10-3-1,-3 3-2,-13-3 0</inkml:trace>
  <inkml:trace contextRef="#ctx0" brushRef="#br0" timeOffset="82782.5827">7502 8007 92,'-47'-10'37,"3"2"-2,14 7 1,12 7-37,18-6-6,3 27-27,11-2-1,11 10-1,2 4-1</inkml:trace>
  <inkml:trace contextRef="#ctx0" brushRef="#br0" timeOffset="82938.8508">7529 8775 96,'-30'21'39,"9"-3"-1,0-16-4,10-8-37,22 0-30,0-10-5,14-1 0,1-10-1</inkml:trace>
  <inkml:trace contextRef="#ctx0" brushRef="#br0" timeOffset="83392.028">8238 8172 68,'0'0'35,"0"0"-2,-12-2 3,-4 17-28,-9 1-2,-1 12-1,-4 1 1,6 9-1,1-4-1,12 7 0,13-8-2,16-4 0,17-8-1,18-11-2,14-8-1,10-13-4,17-2-29,-9-17-3,3 1 1,-12-11-2</inkml:trace>
  <inkml:trace contextRef="#ctx0" brushRef="#br0" timeOffset="83548.2959">8609 8156 93,'-59'54'37,"-3"8"0,8 12 1,5-3-36,16 3-2,15-2-6,8-11-29,26-3-1,10-16-1,19-9-1</inkml:trace>
  <inkml:trace contextRef="#ctx0" brushRef="#br0" timeOffset="84188.9944">9098 8486 62,'-14'-3'31,"14"3"-5,0 0-1,0 0-32,14-15-1,4 15 0,-4-10-2,11 9 0,-7-7-3,5 5-8,3 3-2,-10-8 0</inkml:trace>
  <inkml:trace contextRef="#ctx0" brushRef="#br0" timeOffset="84689.0523">9141 8500 69,'0'0'36,"0"0"0,11 2 0,2-17-27,22 4-3,5-10-1,16 2 0,3-4-2,9 1-1,4 1 0,0 1-2,-3 6-1,-6 4-1,-7 7-2,-16-3-5,4 16-21,-23-6-6,-5 9-1,-18-2 0</inkml:trace>
  <inkml:trace contextRef="#ctx0" brushRef="#br0" timeOffset="84954.708">9067 8735 64,'0'0'37,"0"0"-2,24 9 3,12-21-27,31 6-3,7-10-1,16 2-3,3-2-2,0 1-1,-4 2-3,-14-4-10,-6 13-25,-20-1 0,-8 6-1,-18-4 1</inkml:trace>
  <inkml:trace contextRef="#ctx0" brushRef="#br0" timeOffset="87423.7421">10489 7889 67,'8'-11'35,"10"-6"-1,10-3 1,6-5-27,12 2-3,3-4-1,4 8-1,-2-1-2,-4 11 0,-13 7 0,-12 10-1,-13 11 0,-15 10 0,-14 8 0,-11 6 1,-12 3 0,-3 5-1,-3-5 1,7-2-1,10-9 1,14-4-1,16-10 0,19-8-1,22-6-3,9-22-8,29 1-21,3-10-1,12-4-2,-1-6 2</inkml:trace>
  <inkml:trace contextRef="#ctx0" brushRef="#br0" timeOffset="87736.2784">11401 7750 71,'-32'7'34,"-1"9"-1,-4 3 1,5 10-29,-1-1-1,10 11 0,1-4 0,14 4-1,5-5-1,14 3 1,10-14-1,13-5 0,7-11 1,8-7-1,1-10 1,3-6-1,-5-10 1,-4-6-2,-10 0 0,-10-3-1,-10 3-2,-13 0-1,-8 9 0,-15 1-3,-1 16-1,-15-6-7,11 22-21,-7 0-1,5 11 0,0 3 1</inkml:trace>
  <inkml:trace contextRef="#ctx0" brushRef="#br0" timeOffset="88017.5606">10688 8434 85,'0'0'36,"49"-4"0,11-18 0,26-1-34,19-5-1,13-1 0,6 4-3,-5-5-13,-2 15-21,-17 3 0,-16 11-2,-29 6 1</inkml:trace>
  <inkml:trace contextRef="#ctx0" brushRef="#br0" timeOffset="88595.7524">10889 8658 51,'7'-15'30,"3"-2"2,2 0-2,4 6-24,-6-5 1,5 11 0,-10-6 2,7 12-1,-12-1 0,12-6-2,-12 6-1,28-1-1,-7 1-1,7 2-1,3 0-1,4 3 0,-2 1 0,0 2-1,-7 2 0,-6 5-1,-9 4 1,-14 1-1,-11 6 1,-10 1 0,-10 3 0,-5 3 1,-3-3 1,4-3-1,6-5 2,11-2-2,16-9 2,20-5-2,19-9 0,19-5-1,11-3-1,7 1 1,-1 0-1,-6 5 1,-12 6 0,-17 7 0,-25 11 2,-24 6-2,-23 5 2,-14 3-1,-8 2 0,-2-4-1,2-4 0,5-8-2,17-3-3,11-19-17,26 3-17,18-16 1,20-1-3,8-16 2</inkml:trace>
  <inkml:trace contextRef="#ctx0" brushRef="#br0" timeOffset="89173.9437">12502 8240 56,'-18'2'34,"3"13"-1,-6 5 1,2 14-27,-8-1-1,3 13-1,-3-1-1,0 6-1,0-5-2,6-3 0,3-5-3,1-9-1,8-6-1,9-23-1,-7 11 0,7-11 0,7-20 3,0-1 1,0-5 3,4 1 2,-8-6 4,7 11-1,-9-6 2,6 13-1,-6-4-1,9 13-1,1 1-1,9 7-2,6 3-2,5 0-3,13 11-7,-2-9-27,16 7-3,-4-7-1,8 4 0</inkml:trace>
  <inkml:trace contextRef="#ctx0" brushRef="#br0" timeOffset="91658.6052">13306 7760 34,'11'-21'31,"-7"10"2,-4 11-1,0-22-18,0 22-3,0 0-2,0 0-2,0 0-2,12 12-1,-12 4-1,2 8-1,-2 8-1,3 6 1,-3 7-3,-2 2 1,1 6-2,-5-1-4,6 4-6,-9-10-21,9-1-1,-1-10-2,8-6 2</inkml:trace>
  <inkml:trace contextRef="#ctx0" brushRef="#br0" timeOffset="92002.3948">13075 8352 55,'-14'13'36,"14"-13"0,19-1 0,10-4-19,10-9-12,16 3-2,12-5 0,13 0-1,5-1-2,2 2-2,0 6-3,-12-6-17,0 13-14,-12-3 1,-11 8-3,-17-1 2</inkml:trace>
  <inkml:trace contextRef="#ctx0" brushRef="#br0" timeOffset="92393.0647">13459 8558 51,'5'-13'36,"-6"2"-3,1 11 1,-18-9-24,18 9 0,-25 14-3,12 2-2,-3 0-1,3 6 0,-1-1-1,8 3 0,4-2-1,9 0 0,6-4-1,11 0 0,9-6 0,7-2-1,9-8 0,5-5 0,8-8-1,1-7-1,8-3-3,-10-19-10,10 10-23,-12-10 1,0 6-2,-17-3 2</inkml:trace>
  <inkml:trace contextRef="#ctx0" brushRef="#br0" timeOffset="92580.5863">13705 8510 89,'-50'64'39,"-1"0"1,12 9 0,-1 3-36,18-11-4,15-4 0,11-13-8,20-2-28,3-13-2,13-9 0,2-16-2</inkml:trace>
  <inkml:trace contextRef="#ctx0" brushRef="#br0" timeOffset="93799.4767">9336 10400 68,'-11'3'34,"11"-3"-2,-12 0 1,12 0-28,21-5-1,9 0-2,11-5 1,12-2-4,12 1-3,-1-9-25,7 8-1,-6-2-6,-9 7 1</inkml:trace>
  <inkml:trace contextRef="#ctx0" brushRef="#br0" timeOffset="93971.3716">9468 10558 83,'-37'28'36,"14"-9"0,21-6 0,18-21-33,33-2-2,30-9-2,16-15-18,26 3-16,15-9-2,13-2 2,8-7-3</inkml:trace>
  <inkml:trace contextRef="#ctx0" brushRef="#br1" timeOffset="100690.8956">13073 8958 43,'27'-23'31,"16"-10"0,11-7 1,11-14-22,18 3-3,2-10-4,10 6 1,-6-1-4,-2 8-3,-4 12-6,-21 0-15,-4 12-8,-13 6-1,-10 7 1</inkml:trace>
  <inkml:trace contextRef="#ctx0" brushRef="#br1" timeOffset="101081.5654">14203 8393 58,'9'-13'34,"-9"13"-2,8-10 1,-8 10-29,-9 27-2,3 6 0,-7 6 1,3 9-1,-2 6-4,-4-4-13,8 6-17,2-5 0,6-6-1,3-9-1</inkml:trace>
  <inkml:trace contextRef="#ctx0" brushRef="#br1" timeOffset="101706.6376">10677 8086 55,'0'0'34,"0"0"-2,0 0-3,39-6-18,2-10-2,28 3-2,15-17-1,27-1-2,12-10-1,10-4-3,5 0-5,-10-9-20,-3 11-9,-16 4 0,-20 7-2,-23 9 0</inkml:trace>
  <inkml:trace contextRef="#ctx0" brushRef="#br1" timeOffset="102362.9629">11269 7117 55,'0'0'28,"-27"1"1,2 7 1,-11 3-23,9 8-1,-5-2-1,10 6 1,1-5 0,13 5-1,5-6-2,16 0-1,11-6 0,13 0-1,9-5-1,3 0 1,2-1-1,-1 4-2,-6 1 3,-8 5-3,-12 2 2,-10 3-1,-11 3 1,-10 0-2,-6 3 0,-7-9-2,9 4-23,-8-10-5,8-6-1,11-5 0</inkml:trace>
  <inkml:trace contextRef="#ctx0" brushRef="#br1" timeOffset="102534.858">11362 7117 88,'-24'-3'36,"1"3"-1,13 9 1,10-9-30,15 17-2,19-7-5,14-10-13,20 6-20,9-4 0,14 0-1,6-4-2</inkml:trace>
  <inkml:trace contextRef="#ctx0" brushRef="#br1" timeOffset="103894.3896">10891 9918 22,'0'0'28,"0"0"0,0 0 2,0 0-16,-12-7-1,8 18 0,-16-8-2,7 13-2,-11-4-1,4 7-2,-4 0-1,5 5-2,0-3 0,8 2-1,7-5-1,8 1 1,10-5-1,8-2 0,6-2 0,7-2 0,3-3 1,0 1-1,-3 0 0,-3 1-1,-5 2 1,-7 3 0,-10 3-1,-7 5 0,-8 5 0,-6 1 0,-6 3 0,-1 1 0,-4 0-1,2-4 0,4 0-2,-1-12-3,19 2-24,-2-16-6,10-9 0,4-15-3</inkml:trace>
  <inkml:trace contextRef="#ctx0" brushRef="#br1" timeOffset="104081.9111">10913 9870 94,'-22'-7'37,"12"6"0,6-10 0,25 2-33,7-8-1,18 0-1,12-4-2,10-3-3,15 7-8,-6-8-24,11 8-2,-5-5 0,0 7-2</inkml:trace>
  <inkml:trace contextRef="#ctx0" brushRef="#br1" timeOffset="104628.8492">11808 9680 56,'13'-9'33,"-13"9"1,0 0-2,5-12-20,-5 12-3,-8 14-2,0 6-2,-10 6-2,-3 11-1,-8 10-1,-2 12 1,-6 8-1,-3 9 1,-4 3-3,-2 2 1,3 0-4,1-10-1,14 4-20,-3-21-10,13-5-1,7-19 0,13-9 0</inkml:trace>
  <inkml:trace contextRef="#ctx0" brushRef="#br1" timeOffset="105097.6532">11742 10203 85,'0'0'36,"14"0"-1,3-2 2,-6-6-33,17 1-1,2-2-1,7 4 1,0-1-1,1 5-1,-3 1 0,-4 6 0,-11 3 0,-11 7 0,-10 4 0,-11 3 0,-12 2-1,0 2 2,-5-2-2,5-2 1,4-4-1,12-4 1,8-5-1,13-3 1,11-3-1,5 0 0,2-1 0,1 4 1,-7 3 0,-6 5 0,-14 5-1,-10 8 1,-14 3 0,-9 5 0,-7 2-1,-2-1 0,1 0-2,1-8-3,14 6-15,0-20-19,16 3 0,5-18-1,0 0 0</inkml:trace>
  <inkml:trace contextRef="#ctx0" brushRef="#br0" timeOffset="110598.2867">9630 11595 57,'0'0'37,"0"0"-3,0 0 2,0 0-24,0 0-9,19-1-1,8-3-1,5 1 0,4-1-3,6 7-5,-10-4-27,7 6 0,-13 1-3,-5 6 2</inkml:trace>
  <inkml:trace contextRef="#ctx0" brushRef="#br0" timeOffset="110770.1816">9664 11786 74,'0'0'37,"11"7"-3,13-15 1,18-2-31,16 1-11,2-8-25,21 1-2,6-3-1,6 1-1</inkml:trace>
  <inkml:trace contextRef="#ctx0" brushRef="#br0" timeOffset="111832.804">10801 11127 19,'10'-8'29,"-10"8"2,0 0 1,12 23-18,-18-9-2,11 19-1,-12-1-2,8 19-2,-11 3-1,6 12-1,-7 3-2,4 6 1,0 0-3,2-3-2,5-1-3,-1-14-10,12-2-19,0-11-3,8-9 0,2-11-2</inkml:trace>
  <inkml:trace contextRef="#ctx0" brushRef="#br0" timeOffset="113504.8716">11184 11489 31,'0'0'30,"0"0"3,0 0-2,11 7-19,-11-7-4,0 0-2,-11 12 0,10 0-2,1-12-1,-9 22 0,3-12 0,5 2-1,1-12-1,0 16 1,0-16 0,0 0-1,17 5 0,-17-5 0,16-6 1,-16 6-1,14-6 1,-14 6-1,0 0 0,0 0 0,0 0 0,-1-10 0,1 10-1,0 0-1,0 0-4,-17-13-14,17 13-16,0 0-1,0 0 0,15-6-1</inkml:trace>
  <inkml:trace contextRef="#ctx0" brushRef="#br0" timeOffset="114161.1972">11937 11034 19,'7'-11'29,"-7"11"3,0 0 0,-5-16-17,5 16-4,0 0 0,0 0 0,0 0-4,-10-6-1,-2 9-2,1 9 0,-9 2-2,-1 11 1,-7 6-1,1 14 0,-6 5 0,2 11 0,-3 4 0,7 3 0,3-3-1,14 0 2,6-9-2,14-7 1,8-12-1,11-10 0,11-12 0,2-9-1,4-9 1,-4-6-2,-3-8 1,-8-2 0,-10-3 0,-11-2-1,-12 2 1,-11 0 0,-11 5 0,-11 3 0,-4 4-1,-4 6 0,-2 4 0,0 1-1,9 7-2,1-4-3,23 12-21,2-12-9,10-4 0,23 5-2</inkml:trace>
  <inkml:trace contextRef="#ctx0" brushRef="#br0" timeOffset="115786.3844">12559 11019 17,'0'0'29,"14"-18"-1,-14 18 1,0 0-19,0 0-2,-12 15 2,-7-3-1,1 14 0,-11-1-2,2 16 1,-10-2 0,6 12-1,-2-2-2,7 9 0,3-5-2,10 2 0,8-5-1,12-6-1,9-10-1,8-7 1,7-10-1,4-8 0,2-9 1,-1-6-1,-3-9 0,-9-2 0,-8-5 1,-9 2-1,-10-2 0,-9 1-1,-8 3 1,-4 1-1,-3 6-1,-3-1-1,9 11-5,-6-10-21,16 10-7,11 1-2,0 0 1</inkml:trace>
  <inkml:trace contextRef="#ctx0" brushRef="#br0" timeOffset="116161.4276">12843 11147 52,'0'0'38,"0"0"-2,-6-12 1,20 8-16,3-5-19,12 1 1,5-2-1,9 2 1,-3 1-1,2 2 0,-4 3 0,-3 5-1,-8 6 1,-9 10 0,-10 5-1,-11 11 1,-9 5-1,-4 6 0,-4 5 0,-3 2 0,-1-1-1,2-4 0,3-3-1,7-10-2,7-2-1,-1-19-12,13 2-22,-7-16-1,27-1-1,-10-14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4:49.4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18130 7091 54,'0'0'33,"0"0"-1,1-12 1,-1 12-23,0 0-4,0 0-1,0 0-1,0 0-1,0 0-1,0 0 0,-3 17 0,4 1 1,-2 3-1,2 6 0,-4 8 0,3 6-1,-3 2 1,1 4-1,-3-1 1,3 1-1,-1-7 1,6-2-1,2-13 2,12-7 0,8-21 0,20-15 1,20-28-1,33-26 2,29-29-2,33-26-1,30-22 1,21-20-3,16-11 0,1-9-4,-3 8-5,-37-6-20,-11 26-12,-42 12 0,-26 24-2,-34 18 1</inkml:trace>
  <inkml:trace contextRef="#ctx0" brushRef="#br0" timeOffset="2932.8376">6370 9726 67,'0'0'36,"0"0"-1,-10 25 1,17 11-29,-5 5-1,6 18 0,-4 7-2,6 12-1,-3 5-2,1 7 1,-4 0-2,-4-2-1,-1 1-6,-12-20-14,6 1-16,-6-16 1,2-8-1,-4-20-1</inkml:trace>
  <inkml:trace contextRef="#ctx0" brushRef="#br0" timeOffset="3151.2403">6052 10427 88,'-24'-6'38,"24"6"0,0 0 2,19-16-35,21-5-1,21-3 0,12-8 0,17-5-2,12-4-1,6-1-5,9 12-7,-15-8-23,5 17-6,-12 1 1,-2 15-2</inkml:trace>
  <inkml:trace contextRef="#ctx0" brushRef="#br0" timeOffset="3619.2463">8140 9215 48,'7'-15'37,"-7"0"0,0 15-1,3 13-11,4 18-16,-7 6-1,8 21-2,-4 12-1,4 16-1,-4 12-1,1 7 0,-4 5-2,-2 0 1,-5-1-2,-1-8 1,-1-6-3,0-13 0,8-9-7,-6-28-18,23-5-13,0-27 1,15-10-2,3-22 0</inkml:trace>
  <inkml:trace contextRef="#ctx0" brushRef="#br0" timeOffset="4321.2554">9346 9925 75,'3'-11'37,"-3"11"-1,0 0 0,7 30-29,-13 0-2,4 10 0,-5 5-2,2 7 0,0 3-3,2-1 1,1-5-2,3-11-1,7-6-7,-4-18-26,17-9-1,-2-22-2,9-8 1</inkml:trace>
  <inkml:trace contextRef="#ctx0" brushRef="#br0" timeOffset="4492.8576">9435 9420 85,'-19'-13'35,"8"10"-1,11 3-3,0 0-62,10-9-3,11 4-1,11 4-1</inkml:trace>
  <inkml:trace contextRef="#ctx0" brushRef="#br0" timeOffset="4867.2624">10616 9076 81,'-34'-51'38,"-5"9"-2,-11-4 1,2 19-32,-6 0-4,1 15 3,1 12-1,5 19-1,3 19 0,4 20 0,6 19 2,4 17-3,3 13 2,6 11-1,4 5-1,4 0 0,6-5-2,4-14 0,9-9-4,-2-31-15,16-5-19,-4-25 1,9-14-2,-5-21 1</inkml:trace>
  <inkml:trace contextRef="#ctx0" brushRef="#br0" timeOffset="5054.4648">9921 9626 108,'0'0'41,"0"0"-1,20 4 0,13-4-37,15-5-2,12 1 0,8-4-2,3-4-3,15 13-15,-13-18-12,13 14-9,-13-10-1,4 6 0</inkml:trace>
  <inkml:trace contextRef="#ctx0" brushRef="#br0" timeOffset="11091.7422">11943 9656 29,'1'-16'32,"0"1"1,-2 1-1,1 14-13,-2-18-7,2 18-2,0 0 0,0 16-3,-13 1-1,5 18-1,-10 3 1,5 17-2,-5 5 0,5 6 0,3-1-2,10-3 0,8-9-1,13-11 1,11-15-2,12-18 1,11-19 0,5-14-1,4-15 1,1-12-1,-3-9 1,-4-5-1,-7 0 0,-8 0-1,-9 6 1,-9 10 0,-6 8 0,-9 13-1,-6 14 1,-4 14-1,-9 20 3,0 16-1,-2 11 0,-1 12 0,2 8-1,3 2 0,9 1-5,5-17-3,24 2-22,-1-29-9,20-6 0,5-23-1</inkml:trace>
  <inkml:trace contextRef="#ctx0" brushRef="#br0" timeOffset="11434.9466">13112 9600 87,'-26'-6'38,"0"11"0,-10-1 1,8 11-35,-5 0 0,8 6 0,2 1-1,10 1 0,6-1-2,11 1 0,8-2-1,9-3 0,8-2 0,7-2 0,3-2 1,-2 1-1,-2-1 0,-6 3 0,-7 4 0,-11 6 1,-14 6-1,-12 5 0,-10 4 0,-7 1 1,-3-1-1,-4-3-1,7-5-2,1-13-4,22 0-21,9-19-10,0-11 0,13-12-3,13-5 2</inkml:trace>
  <inkml:trace contextRef="#ctx0" brushRef="#br0" timeOffset="11824.9514">13288 9931 91,'11'5'38,"14"0"-1,4-14 0,13 0-34,6-10 1,8-3-1,-1-8-1,0 1-1,-8-4 1,-4 2-1,-14 0 0,-12 2 0,-16 6 0,-12 7 1,-17 8 0,-9 10 0,-9 10 0,-5 12 0,-4 10 0,5 10 0,6 6 0,11 1-1,15-2 0,16-4-1,21-10-2,17-16-1,23-4-11,0-31-12,33 2-14,0-21 0,19-2-2,2-15 2</inkml:trace>
  <inkml:trace contextRef="#ctx0" brushRef="#br0" timeOffset="13899.7782">14746 9154 44,'6'-70'30,"-6"0"3,-8 1-2,-4 15-21,-14-5-5,4 21 2,-13 7-1,2 24 2,-12 17-2,6 27 1,-10 20-1,5 25-2,0 17 0,6 16-1,6 7 1,8 7-1,10-6-2,11-8 0,11-10-3,7-22-1,14-10-7,-12-28-25,15-9-3,-11-21 0,1-7-1</inkml:trace>
  <inkml:trace contextRef="#ctx0" brushRef="#br0" timeOffset="14071.3804">14089 9690 89,'-31'-6'37,"9"-1"1,22 7-1,11-10-32,29-1-3,17-6-2,11-4-1,14 2-5,-2-12-16,11 11-15,-13-3-1,1 9 0,-20 0-1</inkml:trace>
  <inkml:trace contextRef="#ctx0" brushRef="#br0" timeOffset="14461.3854">14794 9575 75,'-12'9'38,"12"-9"-1,-3 12 0,7 5-30,-6-1-1,5 14 0,-5 1-1,2 8 0,-3 1-2,1 4 0,0-5-1,2-2-1,4-9 0,6-11 0,7-12-1,9-12 1,9-14-1,5-8 1,5-7-1,3-7 0,-2-1 1,-2 3-2,-7 4 2,-7 8-2,-9 7 1,-7 12-1,-14 10 1,4 11 0,-11 10 0,-5 9 0,1 7-1,-2 3 0,6 6-2,0-7-3,17 10-18,-6-21-14,19-3 0,1-22-2,19-7 1</inkml:trace>
  <inkml:trace contextRef="#ctx0" brushRef="#br0" timeOffset="14710.9886">15812 8953 94,'-12'0'38,"-13"14"1,4 26-2,-7 14-33,5 18 0,-4 10 0,3 16-2,0 4 0,4 5 1,7-7-3,5-7 0,7-12-3,5-21-2,22-7-18,-2-38-14,24-15-1,1-31-1,15-14 1</inkml:trace>
  <inkml:trace contextRef="#ctx0" brushRef="#br0" timeOffset="14944.9916">16258 8823 96,'-23'41'40,"0"27"0,-14 11 0,10 14-34,-7 6-1,9 4-2,0-2-1,7-3 0,6-7-3,7-11-1,13-10-3,1-22-5,21-6-20,-7-28-9,15-9 0,-2-25-1,13-6 2</inkml:trace>
  <inkml:trace contextRef="#ctx0" brushRef="#br0" timeOffset="15412.9976">16435 9479 96,'-16'32'40,"-13"3"0,6 11 0,-5-5-34,13 2-2,5-11 0,13-4 1,9-14-3,13-12 0,10-13 0,8-10-1,6-10-1,4-10 0,0-6 1,-2-4-2,-4 2 1,-4 5-1,-10 8 1,-8 13-1,-10 17 2,-11 23-2,-14 22 1,-10 25 0,-14 31-1,-14 24 0,-4 17-1,-6 12 2,0 1-2,2-3 3,4-12-2,4-16 1,11-27-1,8-25 3,6-27-2,6-23 1,4-22-1,2-19 0,4-20 1,4-17-1,2-18 1,5-12-2,6-7 1,5 0-1,3 4 1,3 8-2,5 14-1,-7 3-9,18 33-7,-7-4-16,18 23-3,-1-3-1,18 10-1</inkml:trace>
  <inkml:trace contextRef="#ctx0" brushRef="#br0" timeOffset="16661.0134">17746 9478 72,'0'0'35,"0"-11"-1,0 11 3,-25 16-28,13 9-3,-7-1 1,2 14-2,-2 1-1,1 7 0,-1-2-1,4 3 0,0-6-1,5-7 1,0-8-2,8-8 1,2-18-1,0 0-1,20-25 1,-4-6 0,3-9 0,0-5-1,3-5 0,-3-3-1,0 3 1,-3 5 0,-2 7 0,-1 8-1,-3 8 1,2 10 0,-1 6 1,6 8-1,1 4 1,6 3-1,7 0 1,5-1-1,5-1 0,2-1 1,1-4-1,-3-2 1,-5-1-1,-7 0 0,-9 0 1,-9 2-1,-11-1 0,-11 13 0,-9 1 0,-9 7 0,-7 7 0,-5 7 1,-1 6-1,3 3 1,4 2 0,11-2 0,9-1 0,15-9 0,14-7-1,12-12 1,14-13-1,6-11 0,6-12 0,2-8 0,-3-10 1,-3-5-3,-8-4 2,-8-1-1,-12 2 1,-5 4-1,-9 8 1,-4 4-1,-4 8 1,0 4 1,1 9-1,1 10 0,11-5 1,0 9-1,8-2 0,5 2 0,5 0 1,1-1-1,4-1 1,-3 0-1,-3-2 1,-3 1-1,-6 0 1,-5 1 0,-14-2-1,7 13 1,-14 1-1,-7 6 0,-5 4 1,-2 6 0,-1 3 0,2 3 0,3-1-1,6-1 1,7-6 0,11-6 0,10-10-1,10-9 2,10-10-2,9-8 0,2-11 0,2-4 0,-1-6 0,-4 0 0,-7 0 0,-8 5 0,-10 6 0,-9 8 0,-11 17 0,0 0 0,-15 20 0,2 4 0,-3 9 0,1 2-2,5 6 0,3-3-1,12-1-3,4-13-2,20 5-10,-9-26-10,22 5-12,-2-18 2,10-1-1,-9-15 2</inkml:trace>
  <inkml:trace contextRef="#ctx0" brushRef="#br0" timeOffset="17019.8181">19229 9526 101,'1'-10'36,"-13"2"3,2 18-2,-14 2-28,8 13-3,-6 5-1,2 8-1,-3 1-1,8 4 0,-1-5-1,8-2 1,3-7-2,7-9 1,-2-20-1,23 6-1,-2-17 1,2-13 1,5-4-2,-1-9 0,-2-4 0,2 0 0,-6 4 0,-3 6 0,-4 7 0,-4 10-2,-10 14 1,10 3 0,-7 15 0,0 6 0,3 7-2,-2 1 0,11 5-3,0-9-3,19 10-10,-11-27-10,20 5-10,-4-17 1,11-1 0,-5-15 2</inkml:trace>
  <inkml:trace contextRef="#ctx0" brushRef="#br0" timeOffset="17378.6228">19800 9547 117,'-14'-20'38,"-1"19"1,-14-6-7,3 22-24,-10 3-2,3 7-1,2 1-2,6 7 1,6-3-1,11-3-3,11-7 0,13-9 0,8-8 0,11-11 0,5-11 0,5-10 0,2-10 0,-2-9 0,-2-11 0,-3-3 0,-4-2 0,-6 4 0,-7 7 0,-7 7 0,-11 15 0,-8 21 0,-9 22 0,-9 18 0,-3 18 0,-5 9 0,4 10 0,1 7 0,9 0 0,7-12-6,15 0-2,-2-24-11,26 10-9,-11-31-12,16-4 0,-5-21-1,10-5 1</inkml:trace>
  <inkml:trace contextRef="#ctx0" brushRef="#br0" timeOffset="17721.8272">20122 9602 104,'-5'18'39,"-8"-7"1,11 10-2,2-21-27,2 22-8,9-15 0,9-3 0,3-7-1,6-4 0,4-7-1,3-4 0,-2-7-1,-2-3 0,-5-2 1,-3 1-2,-8 0 1,-8 7 0,-12 6 1,-7 9-1,-12 10 1,-9 14 0,-7 7 0,0 8 1,-1 7-2,5 3 2,11 0-2,8-1 0,16-3-3,14-9-1,24 4-10,0-26-9,35 14-8,1-22-10,24 2 1,4-15-1,15 5 1</inkml:trace>
  <inkml:trace contextRef="#ctx0" brushRef="#br0" timeOffset="18236.6338">21018 9542 106,'-21'-10'37,"-16"-4"3,0 13-2,-18-4-31,3 15-3,-5 7-1,3 8 1,-2 6-2,11 6 2,7 0-1,16 1 0,15-4-1,17-8 0,17-11-2,17-11 0,16-12 0,8-13 0,8-12 0,-1-9 0,-2-10 0,-6-8 0,-9-8 0,-9-2 0,-14 0 0,-11 7-2,-12 9 2,-12 13 0,-13 20 0,-14 23 0,-10 27-1,-13 23 2,-1 19-1,2 12 2,4 9-4,9-1 0,23 3-5,11-27-10,39 8-10,1-33-11,36-5-3,11-23-1,23-7 1</inkml:trace>
  <inkml:trace contextRef="#ctx0" brushRef="#br0" timeOffset="18626.6388">22324 8745 92,'-4'-26'37,"-10"21"0,-23 15 3,-18 24-34,-9 16 0,-8 25-1,-9 13 0,4 16-1,7 8 1,16 5-2,19-8-1,25-5 0,26-13-3,25-18-2,27-10-12,3-32-10,30-2-14,-8-25 0,11-6-2,-13-20 2</inkml:trace>
  <inkml:trace contextRef="#ctx0" brushRef="#br0" timeOffset="18954.243">22584 9409 88,'1'15'38,"-1"-15"-1,0 25 2,-14-14-30,12 11-1,-9-3-1,2 6-2,-1-4-1,3 0 0,1-4 0,6-6 0,0-11-1,23-3-2,2-12 0,12-8 0,5-9-1,7-6-1,7-6-2,2-7 0,2 6-2,-8-9-7,11 19-12,-30-15-7,9 15-10,-14-5 0,2 7 0</inkml:trace>
  <inkml:trace contextRef="#ctx0" brushRef="#br0" timeOffset="19297.4474">23371 8298 91,'-11'-9'39,"11"9"-1,7 17 2,14 3-36,0 4 0,9 12 0,2 4 0,5 10-1,0 6-1,-1 10 1,-7 4 0,-9 9-2,-12 4 1,-14 7-1,-13 3 1,-10 2-2,-12-2 1,-5-5-1,-4-3-1,-3-12-4,12 4-14,-14-29-7,21 1-14,-7-18 1,12-5-3,-2-12 2</inkml:trace>
  <inkml:trace contextRef="#ctx0" brushRef="#br0" timeOffset="22277.0856">8362 11662 32,'-8'-28'34,"-7"6"1,-12 6 0,-3 17-24,-17 2 0,3 25 1,-19 7-4,4 23-2,-7 14-1,8 24-1,4 10-1,10 11 0,14-3-2,16-2-2,19-13 2,24-14-1,19-26 1,21-27-2,18-30 3,13-27-2,5-26 2,5-24 0,-5-17 0,-11-11-1,-16-6 1,-19 1 0,-24 1-1,-24 8 0,-23 10-1,-22 15 0,-19 14-1,-16 13 0,-8 21-1,-3 10-3,8 25-4,-1 0-16,22 30-14,9 4 0,24 15 0,12-5-1</inkml:trace>
  <inkml:trace contextRef="#ctx0" brushRef="#br0" timeOffset="22464.288">8443 12205 63,'-11'25'41,"-8"-7"-3,10 6 2,-3-5-24,9 3-14,9 0-1,6 0-2,12 2-4,-6-16-23,24 9-10,-2-16-1,16-1 0</inkml:trace>
  <inkml:trace contextRef="#ctx0" brushRef="#br0" timeOffset="22823.0926">9099 11921 68,'0'0'39,"-22"-6"-1,8 27 1,-10-1-31,5 25-3,-5 6-1,6 9 1,3-1-3,11 0 2,6-9-2,15-10 0,14-18 0,11-20 0,11-20 0,6-15 0,2-14 0,0-7-1,-1-3 1,-11-2-2,-9 7 2,-8 8-2,-9 14 1,-6 14-1,-17 16-1,8 16 1,-13 15-2,-4 14-1,3 14-3,-6-6-11,20 22-11,-10-16-12,18-2-2,3-17 1,19-8-1</inkml:trace>
  <inkml:trace contextRef="#ctx0" brushRef="#br0" timeOffset="23135.0966">10616 11597 79,'-10'3'40,"10"14"0,-8 8 0,4 17-36,-9 12-1,-3 17-1,-3 12-1,-1 9-1,4 1-2,1-15-12,22 2-24,-1-24-1,19-12 0,9-28 0</inkml:trace>
  <inkml:trace contextRef="#ctx0" brushRef="#br0" timeOffset="23509.5014">10947 11626 93,'10'-10'39,"18"11"3,3-9-7,12 2-33,8 1 1,2 7 0,-4 1 0,-4 7 0,-11 8-1,-11 8 0,-17 9-1,-14 7-1,-18 8 1,-13 8-1,-10 3 1,-4 5-2,1-4 2,4-5-2,12-6 2,13-8 0,18-12 0,19-11 0,19-13 0,17-11-2,18-7-1,11-13-3,20 9-12,-5-21-11,25 16-10,-9-9-3,11 12-2,-11-2 2</inkml:trace>
  <inkml:trace contextRef="#ctx0" brushRef="#br0" timeOffset="24024.308">12857 12026 80,'0'0'42,"0"0"-1,21-21 1,12 10-36,8-3-2,13 0 0,9-2 0,14 0-1,13-4-1,10 2 0,12-4 0,9 5 1,4-3-2,11 3 2,3-1-2,1 7 1,-4 1-2,-4 5 3,-7 1-3,-2 1 0,-5 2 0,-9 1 0,-9-1-1,-5 1 2,-8-3-2,-10-4 1,-7 3-2,-13-3 1,-13 2-1,-13-2-1,-6 4-1,-25 3-3,19-5-12,-30-5-11,11 10-11,-20-2 2,10 3-3,-6-6 3</inkml:trace>
  <inkml:trace contextRef="#ctx0" brushRef="#br0" timeOffset="24663.9162">16795 11417 66,'12'-38'37,"0"11"-1,-10 1 1,-2 26-32,0 0-1,-13 9 0,-5 16 0,-1 15 1,-10 6-1,2 8 2,1 3-3,10 3 3,8-8-3,17-7 2,21-18-3,24-11 2,25-13-2,22-12-3,18-10 1,9-11-3,5-4 1,-5-10-3,-6 6-1,-21-11-9,-6 18-12,-38-12-12,-13 11 0,-25-5-1,-9 10 2</inkml:trace>
  <inkml:trace contextRef="#ctx0" brushRef="#br0" timeOffset="24835.5184">17391 11432 90,'-53'61'41,"-2"-1"-2,20 12 2,4-5-37,18-3-4,13-4-1,10-16-13,22 9-11,-3-22-16,17-1 3,2-18-5,16-4 3</inkml:trace>
  <inkml:trace contextRef="#ctx0" brushRef="#br0" timeOffset="25428.326">18062 11701 91,'-40'16'38,"9"11"3,-4-5-6,7 4-32,2-1 0,5 2-3,3-4 2,5-2-4,7-9 3,6-12-2,0 0 2,28-21-1,-3-6 1,5-4 0,5-7 0,2-5 0,-1-2 0,0 1 0,-7 4-1,-6 8 2,-6 5-2,-4 9 0,-13 18 0,0 0 0,7 10 0,-10 12 1,-2 7 0,4 2 1,3 2-1,6-3 1,8-6-1,12-7 2,8-13-2,10-7-1,8-11 1,4-8-1,2-5 1,1-5-2,-5 0 2,-9 3-2,-10 5 2,-6 6 0,-15 10-1,-16 8 0,6 13-1,-17 8 0,1 8-1,-3 3 1,7 9-4,2-7-7,21 11-10,-9-21-11,27 3-6,-3-18-2,18-2 3</inkml:trace>
  <inkml:trace contextRef="#ctx0" brushRef="#br0" timeOffset="26099.1344">19051 11529 81,'-38'27'39,"3"13"1,-8-4 0,11 16-29,-1-13-6,15 1-1,4-9 0,14-4-2,12-12 1,14-13-5,11-9 3,4-10-2,4-8 2,0-8 0,-3-2-1,-5-5 1,-8 3-1,-11 6 1,-7 5-1,-9 9-1,-2 17 1,-15-7 0,1 18 0,-2 9 1,2 6-1,3 4 2,6 3-2,6-1 2,9-7-1,11-2 1,9-10-2,8-6 1,8-8-1,5-6-1,1-7 1,0-6-1,-5 0 1,-4-5-1,-8 3 1,-7 4-1,-10 2 1,-18 16 0,11-12 0,-11 12 0,-18 20 0,3 3 2,-3 6-2,-1 4-1,1 3 2,1-1-2,6-4 2,5-6-2,7-6 2,-1-19-3,21 3 3,-1-16 2,3-10-2,2-7 0,1-7 0,-1-3 0,-1-3 0,-5 2 0,-4 6-1,-4 6-2,-4 8 2,-2 7-1,-5 14-1,13-6 0,0 12-2,4-5-4,18 9-8,-7-21-10,26 10-10,-6-21-4,15-1 1,-2-18 1</inkml:trace>
  <inkml:trace contextRef="#ctx0" brushRef="#br0" timeOffset="26301.9372">20327 11010 100,'-11'-6'38,"-17"12"1,5 24-1,-10 11-33,4 19-3,-3 12 0,4 11-1,2 6-1,7 0 1,6 1-2,4-7-2,11-1-10,-4-29-11,26-4-14,-4-23-1,16-9 0,-5-23-1</inkml:trace>
  <inkml:trace contextRef="#ctx0" brushRef="#br0" timeOffset="26520.34">20404 11423 96,'-40'-21'39,"1"26"1,-15 5-1,8 24-30,-6-3-4,9 6-2,10 0 0,13 0-1,13-5 0,20-8-2,14-5 0,10-10-3,15-5-2,1-15-8,24 7-10,-15-23-9,20 5-8,-5-15-2,7 2 3</inkml:trace>
  <inkml:trace contextRef="#ctx0" brushRef="#br0" timeOffset="26785.5434">20915 11312 103,'-47'22'40,"-13"-1"1,8 11-2,-9-2-34,18 1-2,13-2-1,17-2 0,16-4 0,21-6-1,11-2 0,9-3-1,4-1 1,1 0-1,-7 1 1,-8 4 0,-14 5-1,-17 5 3,-13 2-3,-15 8 1,-9 3-5,-20-5-11,8 14-8,-28-18-8,8 7-12,-21-9-2,-7-1 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0" timeString="2013-01-29T20:33:33.695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context xml:id="ctx1">
      <inkml:inkSource xml:id="inkSrc1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1" timeString="2013-01-29T20:33:43.133"/>
    </inkml:context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13327 7793</inkml:trace>
  <inkml:trace contextRef="#ctx1" brushRef="#br1">1890 1255 44,'0'0'32,"0"0"0,0 0 2,9-51-25,-9 51-2,0 0 0,0 0 2,0 0-2,0 0-2,-13 37 0,18 19-3,-1 15 0,-2 11-1,-3 11 0,-4 11 0,1 2-2,-2-8 1,1-22-1,2-10-1,-1-18-7,16-6-25,-4-21 0,8-11-2,0-14 1</inkml:trace>
  <inkml:trace contextRef="#ctx1" brushRef="#br1" timeOffset="577.2">2231 1390 80,'0'0'36,"0"0"0,0-47 0,0 47-35,0 0 0,0 0 0,41-55 1,-41 55-2,0 0 2,72-40-1,-72 40 0,63-21 1,-63 21 0,68-14 2,-68 14-2,70 0 2,-70 0-2,75 22 0,-33 11-2,-16 12 2,-23 6-1,-14 5-1,-10-6 0,-3-5 0,2-16-1,14-17 1,8-12-1,14-4 1,10-6 0,6-1-1,7-1 1,3 6 0,0 5 0,0 8 1,-7 9 0,-6 9 0,-13 10 0,-8 12-1,-13 12 1,-8 3-2,-12 4 2,-6 0-2,-5-6 0,-1-9-2,5-6-2,-3-25-9,18-10-24,-1-21 1,16-14-3,4-20 2</inkml:trace>
  <inkml:trace contextRef="#ctx1" brushRef="#br1" timeOffset="1107.6">2705 848 70,'-62'-18'37,"-6"13"-2,-6 7 0,-7 10-31,-6 12 0,17 6-2,-116 69 3,3 25-3,15 31 1,24 18-1,29 15 2,33-1-3,40-12-2,64-40 3,42-12-3,42-15 1,33-15-1,29-19 1,20-21-2,13-26 2,4-23-1,0-30 1,-15-28 0,-18-30 1,-19-26 2,-25-18-2,-25-17 2,-64 69-1,-3-8-1,-17-1 0,-8-11-1,-22 1 1,-12-5-2,-20 3 2,-14 0-2,-22 18 1,-8 7 2,-14 20-1,-6 10-1,-8 20-4,-5 4-13,-63 24-20,-47 32 0,27 38-3,47 42 0</inkml:trace>
  <inkml:trace contextRef="#ctx1" brushRef="#br1" timeOffset="6364.8">5328 2387 15,'-1'-15'22,"1"15"0,1-12 1,-1 12-16,-10 13 2,-2 1 0,13 24 3,-10 8-1,15 27 1,-11 10-2,15 32 1,-12 10-3,8 26-3,-7 7 0,1 9-2,-6-3-1,1-5-2,1-10-6,-4-29-25,15-17-2,0-30-3,9-23 1</inkml:trace>
  <inkml:trace contextRef="#ctx1" brushRef="#br1" timeOffset="7862.4">5491 2326 9,'-18'-12'20,"18"12"3,0 0-11,-17-15 1,17 15 1,-12-9 0,12 9-1,0 0-3,0 0-1,-15-8-3,15 8-1,0 0-2,0 0-2,0 0 0,16-10-1,-5 5 1,4 3 0,0-3 0,5 2 1,-1-1-1,4 4 1,2-3 0,3 4-1,3-3 1,6 0-1,3-2 2,7-4-2,7-4 0,8 0 0,8-3 0,7 0 0,2-2-1,3 2 2,6 2-2,2 5 1,2 1-1,-1 2 0,4 0 0,1 2 0,4-2 0,4 1-1,2-3 1,4 0 0,3-1 0,2-1 0,0-1 0,-1 2-1,1 3 1,-2 0-1,0 3 1,-3 3 0,-1 1-1,-4 3 1,-1-1 0,-2 1 0,0 0 0,0-2 0,3 0 0,-1-1 0,0-2 1,1 0 0,1-2-1,2 1 1,-1 1-1,5 0 1,-5 0-1,1 1 1,-1 1-1,-2 0 0,0 0 0,1 2 1,-1-1-1,-2-1 0,-4 1 0,-3-2 0,-1 1 0,-4-1 0,-1 1-1,-8-4-2,0 7-5,-15-10-5,10 11-12,-14-4-7,-2 3-2,-8-4 2</inkml:trace>
  <inkml:trace contextRef="#ctx1" brushRef="#br1" timeOffset="8470.8">11378 2025 26,'0'0'21,"0"0"3,-10 13-7,10-13-12,3 26 3,-3 0 1,10 14 0,-9 7 1,12 22-2,-10 14-1,9 19-1,-7 11-1,3 13 0,-5 3-3,1 9 1,-4 3-1,0-3-1,-3-11 1,3-8-2,0-12-3,-1-14-4,8 2-17,-8-20-8,2-2 0,-3-11 0</inkml:trace>
  <inkml:trace contextRef="#ctx1" brushRef="#br1" timeOffset="9313.2">11590 4083 44,'-16'-12'29,"16"12"2,-19-8-2,6-4-22,-1 9-4,-6-6-1,0 5-1,-9-1 0,-6 5 1,-9-1 0,-5 5 0,-10-1 1,-5 6 0,-12-1 1,-3 6 0,-12-6 1,-4 4-2,-8-6 0,-3 3 0,-6-6-2,-4 0 1,-7-5-1,-5 2-1,-4-2 1,-2 1-1,-1 2 0,-7 0 0,-6 5 0,-2 1 0,0 2 1,2-1-1,-3 3 1,1-5-1,-1 0 0,2-2 1,5-5-1,0-3 1,1 1-1,-3-1 0,0 1 0,1 3 1,-3 3-1,-2 3 0,-1 4 0,-2 3 0,4 2 0,2 1 0,2-2 1,4 0-1,8-4 0,8-1 0,8-3 0,10-2-1,9-1-2,3-9-8,18 9-24,3-8 0,12 5 0,6-7-1</inkml:trace>
  <inkml:trace contextRef="#ctx1" brushRef="#br1" timeOffset="9890.4">5535 2201 10,'-33'6'25,"-5"-2"0,7 3 3,4 3-15,-3-8-1,12 4-3,1-8-3,17 2-1,-9-15-1,24 5 2,2-15-1,20 1 1,7-13-1,20 2 2,4-17 0,24 2-1,8-9-2,13-2 0,6-5-1,9-5-1,-61 34-1,7-3-2,6 2-4,2-4-12,5 1-17,2 1-1,1 3-2,0 0 1</inkml:trace>
  <inkml:trace contextRef="#ctx1" brushRef="#br1" timeOffset="10779.6">7789 1105 28,'-55'2'26,"55"-2"0,0 0 1,-62 1-22,62-1 0,0 0-1,0 0-1,0 0 0,0 0-1,0 0 2,0 0 1,0 0-1,0 0 1,0 0 0,0 0-1,66-3 0,-66 3-1,72-5-1,-72 5 0,91-5-1,-36 2-1,6-2 0,2 2 0,6-2 0,2 0 0,7-1 2,5 0-1,5 0-1,2-1 0,5 2 1,2-1 1,3-1-1,2 2 1,5 1 0,-1 0 0,3 2 1,-1 0-1,2 3 0,-1-1-1,2 3 1,0 1-1,3 1-1,-4 0 1,1 2-2,-2-1 2,3 1-2,-2-2 1,3 2 0,-3-2 0,-3 1-1,0-3 1,-3 2 0,-2-2 0,0 1 0,-3-2 0,-3 0 0,-3 1 0,-2 0 1,-2 1-2,-4-1 1,-4 2-1,-1-1 0,-4 0 0,-3-1-2,1-2-6,-7 0-26,3-1-1,-5 0 0,-2-1 0</inkml:trace>
  <inkml:trace contextRef="#ctx1" brushRef="#br1" timeOffset="11216.4">12965 1188 0,'0'0'24,"0"0"1,0 0-1,0 0-10,0 0-1,0 0-2,-3 16 0,-72 25-2,-27 16 3,-28 14-2,-27 8 0,-16 10-2,-10 3-3,8 1-8,40-25-29,25-11 0,19-17-4,30-18 2</inkml:trace>
  <inkml:trace contextRef="#ctx1" brushRef="#br1" timeOffset="12386.4">11383 4238 63,'54'-21'36,"4"-16"-1,16-1-1,9-20-24,21-6-6,11-11-6,0-17-22,11 5-8,-10-3-2,-5 14-1</inkml:trace>
  <inkml:trace contextRef="#ctx1" brushRef="#br1" timeOffset="15022.8">12886 1521 29,'-8'-13'26,"7"3"0,-9 0 1,10 10-20,-9-19-5,6 9-1,3 10-1,0 0 1,-14-22 1,14 22 1,-2-16 1,2 16 2,0 0-1,0 0 1,-1 12 0,9 10 0,-6 11-1,-7 9-1,4 17 0,-6 16 1,3 15-2,-8 17 1,5 11-1,-5 10 0,7 7-1,2 0 0,6-10-7,15 3-29,-4-15 1,12-11-2,-1-20-1</inkml:trace>
  <inkml:trace contextRef="#ctx1" brushRef="#br1" timeOffset="15771.6">12332 3718 16,'0'0'27,"0"0"2,0 0-7,8-35-1,20 12-1,-5-24-4,23 6-2,-1-16-3,15 5-6,3 0-7,-2-1-28,2 14-3,-8 2-2,-5 16 0</inkml:trace>
  <inkml:trace contextRef="#ctx1" brushRef="#br1" timeOffset="25490.4">7563 3619 53,'3'-11'33,"-3"11"0,2-16-1,-2 16-24,0-13-2,0 13 2,0 0-1,0 0-2,0 0 0,5 20-2,-6 6 0,1 14-2,-1 8 2,0 10-3,0 6 1,2 2-2,7 0-2,-2-15-8,15 0-25,-4-17 1,10-8-1,-2-14 0</inkml:trace>
  <inkml:trace contextRef="#ctx1" brushRef="#br1" timeOffset="25958.4">7885 3735 70,'9'-22'34,"7"5"-1,-1-5 0,9 5-29,-2-1-2,4 6 1,-1 0-1,-2 10 1,-6 1 0,-2 10-2,-5 4 1,-7 8-1,-5 5 1,-5 7-1,-4 4 1,-3 4-1,-1-2 0,0 0 1,1-6-2,4-1 2,3-6-2,6-4 1,3-6-1,6-4 0,4-7 0,4-3 0,6-5-1,2-7-2,11 2-6,-7-13-26,12 3 0,-4-10-2,7 6 1</inkml:trace>
  <inkml:trace contextRef="#ctx1" brushRef="#br1" timeOffset="26130">8464 3915 76,'0'0'31,"-10"7"-9,10-7-21,0 0-33,9-22-1,5 9 0</inkml:trace>
  <inkml:trace contextRef="#ctx1" brushRef="#br1" timeOffset="26348.4">8784 3581 58,'0'0'35,"0"0"-1,2 18 1,-8 15-13,-9 1-17,3 12-1,-6 6 0,2 7-3,1-1 1,2-1-2,6-3-5,-3-17-28,19-2-3,2-20-1,7-8-1</inkml:trace>
  <inkml:trace contextRef="#ctx1" brushRef="#br1" timeOffset="32728.8">12565 3772 34,'0'0'28,"0"0"2,-14 0-1,8 10-18,-11-4-2,6 15-2,-12-3 0,5 15-1,-10 1-1,6 12 1,-5 2-2,8 6 0,-1-3-3,11-1 1,7-4-1,13-4 0,9-12-1,6-9 0,10-12 0,4-8 1,1-11-1,0-7 1,-5-6 0,-10-2 0,-9-3 0,-11 1 0,-10 4-1,-9 3 0,-9 5 0,-3 4-1,0 6-2,0-1-1,10 13-4,0-13-11,15 6-14,0 0-1,26 10 0,0-15 1</inkml:trace>
  <inkml:trace contextRef="#ctx1" brushRef="#br1" timeOffset="32900.4">12963 3966 70,'0'0'33,"0"0"-3,0 0 1,-11 5-30,11-5-5,-18 4-5,18-4-20,0 0-2,12-4-1,1-7 1</inkml:trace>
  <inkml:trace contextRef="#ctx1" brushRef="#br1" timeOffset="33337.2">13211 3771 85,'-15'7'34,"1"-10"0,14 3 1,-1-12-35,16-6 0,12 1 0,11-2 0,1 0 1,6 2-1,-1 4 0,-3 5 1,-7 6 0,-8 9 0,-9 5 0,-12 8 1,-8 2 0,-6 6 0,-6-2-1,0 2 0,0-4 0,4-3-1,5-5-1,6-5 1,0-11 0,24 8-1,-2-8 1,1 0 0,-1 0 1,-3 6 0,-5 7 0,-7 8 0,-13 9 0,-7 9 0,-12 7-1,-4 1 0,-1 3-4,-7-18-17,15 3-15,-1-20 0,23-15-2,-7-21 1</inkml:trace>
  <inkml:trace contextRef="#ctx1" brushRef="#br1" timeOffset="34101.6">13093 1979 57,'0'0'32,"-22"-6"-1,5 11 2,4 12-27,-10 0 0,7 11 0,-8 4-1,11 9-1,-3-1 0,11 5-1,2-2-1,11-2 0,6-5-1,8-5 0,5-13 1,9-6 0,-1-12 1,3-10-1,-1-17 1,1-9 0,-4-10-1,-3-6 1,-7-3-3,-10-4 3,-8 0-3,-8 6 2,-10 11-3,-9 12 3,-9 12-3,-4 14 1,-2 13 0,1 11-2,9 8-2,3-2-14,22 12-20,6-8 0,20 0 0,10-9 0</inkml:trace>
  <inkml:trace contextRef="#ctx1" brushRef="#br1" timeOffset="34257.6">13696 2147 92,'-26'1'36,"3"2"-2,0-5-3,2-15-43,21 17-25,-11-16 2,23 6-2,4-5 1</inkml:trace>
  <inkml:trace contextRef="#ctx1" brushRef="#br1" timeOffset="34741.2">14141 1808 89,'-22'-9'36,"2"9"1,-8-4-1,0 7-32,5 3-1,3 5-1,0 5 0,5 5-1,4 5 0,4 2-1,6 3 0,5-2-1,9-1 2,9-3-2,9-4 1,6-4-1,7-3 1,3-2 0,-1-2-1,-1 0 1,-8 3 0,-8 7 0,-12 3 0,-16 3 0,-13 4 0,-11 2-1,-9 1 1,-7-3 0,-1-6 0,0-7 0,7-9 0,5-10 0,11-12 0,9-12 0,10-11 0,8-8 1,8-7-2,4-6 2,1 1-1,2 0 1,1 8-3,-5 5-1,5 13-16,-10 1-17,5 12 0,-6 2-2,9 7 1</inkml:trace>
  <inkml:trace contextRef="#ctx1" brushRef="#br1" timeOffset="34990.8">14622 1741 85,'-9'14'37,"-10"1"-1,1 10 3,-6 7-34,6 0-1,0-1 2,7 6-3,3-4 1,8-3-3,8-5 2,12-9-2,8-11 1,9-6-2,9-10-1,5-10-1,6-6-4,-3-12-4,15-2-29,-18-5 1,1 4 0,-15-3-1</inkml:trace>
  <inkml:trace contextRef="#ctx1" brushRef="#br1" timeOffset="35146.8">14853 1744 96,'-38'55'37,"10"8"1,1-3-1,9 5-36,8-3-2,8-8-8,14-1-26,-1-15-2,12-4 0,2-15-2</inkml:trace>
  <inkml:trace contextRef="#ctx1" brushRef="#br1" timeOffset="35692.8">15564 1746 82,'0'0'37,"-28"-7"-2,10 15 2,-12 6-30,4 10-3,-4 5 2,6 7-4,-1 2 1,9 2-1,5-1 0,11-2-3,11-9 0,9-11-2,15-6-6,-3-22-16,18 0-14,-2-15 3,13-3-2,-12-11 2</inkml:trace>
  <inkml:trace contextRef="#ctx1" brushRef="#br1" timeOffset="36145.2">15851 1761 93,'-31'29'37,"6"8"-1,-6-1 1,9 0-34,2-3 0,7 0-1,5-8 0,5-4-2,7-8 0,-4-13 0,21 6 0,-6-12 0,2-5-1,4-4 1,-2-4 0,1-4 1,-2 0-2,-2 1 3,-3 3-2,-4 3 2,-3 6-1,-6 10 2,0 0-2,0 0-1,4 11 1,-4-11-1,9 19 0,-9-19-1,23 8 1,-5-12 0,5-5 0,3-4 1,-1-2 0,1 0 0,-2 1 0,-4 3 0,-3 8 0,-2 7-2,-7 11 3,-1 6-3,-4 8 2,0 2-1,-2 2 0,4-3-3,5 0-6,-6-15-27,16-4-5,-5-15 3,12-7-4</inkml:trace>
  <inkml:trace contextRef="#ctx1" brushRef="#br1" timeOffset="38251.2">14304 3779 39,'4'-17'30,"-8"-2"3,-2 8-1,-13-11-18,5 17-2,-16-8 0,6 17-2,-14-3-2,3 15-1,-8 6-2,3 14 0,-4 4-2,5 9 0,6 0-2,10 3 1,8-4-2,12-7-1,16-7-2,9-16-2,21-1-5,0-26-14,19 2-13,-3-17 0,9 2 0,-9-14 1</inkml:trace>
  <inkml:trace contextRef="#ctx1" brushRef="#br1" timeOffset="38688">14527 3778 69,'0'0'36,"-11"12"-2,-3 3 2,3 17-22,-7-5-9,4 11 0,-5-3-1,5 3-1,1-7 0,4-3-1,6-12-1,3-16 0,15-1 0,2-15-1,7-11 0,1-4 0,3-3 0,1 0 0,-5 4 1,-2 5-1,-7 6 1,-1 11-1,-14 8 2,6 13-1,-10 2 0,0 4 0,0 0 0,3-1-1,5-4 1,-4-14-1,19 7 0,0-16 0,5-4 0,3-4 1,1 2-1,-2 0 1,0 6-1,-3 7 1,-5 8-1,-2 9-1,-4 8-1,-4-1-2,3 10-5,-11-11-28,10 7-2,-9-16 1,6 1-2</inkml:trace>
  <inkml:trace contextRef="#ctx1" brushRef="#br1" timeOffset="39374.4">9509 3680 68,'-20'2'36,"1"13"-1,-11 1 1,4 18-27,-8-2-3,8 9-1,0-1-2,12-4-1,9-3-1,10-9-2,17-9-4,7-22-8,20 0-24,1-16 1,12 2-1,-8-10 1</inkml:trace>
  <inkml:trace contextRef="#ctx1" brushRef="#br1" timeOffset="39873.6">9841 3655 68,'-11'12'36,"4"10"-1,-8-4 1,8 10-29,-7-3-2,6 7 0,-5-7-1,7 1-1,-1-5-1,5-5-1,2-16 0,11 6-1,0-17 0,4-9 0,5-4 0,1-5 0,2-3 0,0-1 0,-2 5 0,-4 3 0,-3 6 1,-14 19 0,15-13 1,-15 13-1,5 20 0,-4-2 0,-2 2 0,3-1 0,3 0-1,4-5 1,3-9-1,4-6 0,4-9 0,2-5 1,2-5 0,-1-1 0,-1 1 0,-2 2 0,-5 6-1,-1 7 1,-14 5 0,18 14-1,-13 7-1,-2 3-1,3 11-2,-10-10-22,13 16-13,-7-13 1,9 3-2,-6-15 1</inkml:trace>
  <inkml:trace contextRef="#ctx1" brushRef="#br1" timeOffset="40809.6">1873 5369 63,'-13'-21'35,"-7"2"0,0 8-1,-14 4-27,6 18-1,-10 3-1,4 18-1,-4 5-1,4 9 1,3-1-2,12 2 1,6-6-1,10-7 0,14-12 0,14-12-1,12-14 0,10-12 0,6-10 1,5-7-1,-2-9 0,2 0 0,-8-1-1,-8 5 0,-9 6 1,-9 10-1,-9 9 0,-15 13 0,7 19 0,-14 12 0,-3 11-1,-3 7 0,4 5-1,-2-3-2,12 3-8,-2-22-26,15-5 0,-1-25-1,12-12 1</inkml:trace>
  <inkml:trace contextRef="#ctx1" brushRef="#br1" timeOffset="41199.6">1721 4854 77,'-96'35'37,"-6"17"0,8 29-1,3 14-31,16 19-2,16 16 2,25 14-2,20 9 0,27 7-2,26-9-1,28-16 0,32-26 0,16-28-1,20-40 0,8-38 1,6-41 1,-2-36 2,-9-30-1,-16-17 0,-23-16-1,-21-3 1,-32 1-2,-29 5 1,-34 7-3,-31 14 0,-29 14 1,-25 16 0,-27 23 0,-12 21 0,-2 20 0,9 16-3,23 25-29,14 0-4,34 12 0,26-5-2</inkml:trace>
  <inkml:trace contextRef="#ctx1" brushRef="#br1" timeOffset="42057.6">3364 5187 60,'-3'-13'35,"-5"2"0,8 11-2,-14-5-23,14 20-4,-3 8-2,6 16-1,3 15-2,5 15-1,2 12 0,4 15 2,1 4 0,2 4 0,1-6 0,1-7 0,-1-18 1,-2-15-1,0-23 1,2-22 0,0-27-2,4-24 2,-1-23-2,4-16 0,0-15-1,3-12 1,-3-2-2,0 3 1,-4 12-2,-4 15-1,-2 17 0,-6 9-5,11 26-27,-12 7-1,9 19-2,-3 4-1</inkml:trace>
  <inkml:trace contextRef="#ctx1" brushRef="#br1" timeOffset="42307.2">4131 5558 75,'0'0'37,"0"0"-2,0 0 1,30-32-34,0 7-2,6-3-1,7 1 0,-3 1-3,4 14-5,-16 2-23,3 14-2,-17 8-2,-7 15 2</inkml:trace>
  <inkml:trace contextRef="#ctx1" brushRef="#br1" timeOffset="42463.2">4199 5804 80,'-19'15'36,"16"-5"1,3-10 0,22-24-34,10-5 0,15-11-2,9-8-1,8-11-17,15 10-19,0-6 0,5 6-2,-2 1 1</inkml:trace>
  <inkml:trace contextRef="#ctx1" brushRef="#br1" timeOffset="43664.4">5411 5310 41,'1'-10'33,"-1"10"2,0 0-2,-8 11-21,9 21-3,-9 3-1,7 17-3,-9 5-2,6 8 0,-4 6-2,4-2-1,8-2-3,-6-18-23,17-5-7,4-17-1,10-12-2</inkml:trace>
  <inkml:trace contextRef="#ctx1" brushRef="#br1" timeOffset="44085.6">5706 5356 74,'0'0'36,"-19"-3"-2,19 3 1,11-1-34,3-2-1,5 1 1,5 0 0,1 0 0,4 3 0,0 1 0,-1 5 0,-7 3 1,-4 8-1,-7 6 1,-5 8-1,-10 5 0,-5 6 0,-6 3 0,-4 2 1,-5-3-1,2 2 0,-2-10 0,8-2 1,4-9-1,8-6 2,5-20-2,13 9 0,8-14-1,6-9 0,7-1 0,5-6-2,5 1-1,-1-5-8,10 12-26,-10-3-1,3 10-1,-10-3 1</inkml:trace>
  <inkml:trace contextRef="#ctx1" brushRef="#br1" timeOffset="44241.6">6454 5520 48,'0'0'34,"-16"-2"-3,5-3-9,11 5-35,-9-16-21,9 16 0,11-24 1</inkml:trace>
  <inkml:trace contextRef="#ctx1" brushRef="#br1" timeOffset="44428.8">6736 5247 56,'-4'29'38,"0"18"-2,-15 6 1,6 15-16,-7-1-17,6 9 0,1-3-2,6-9-2,12 1-15,0-25-21,15-6 0,1-19-1,11-6-1</inkml:trace>
  <inkml:trace contextRef="#ctx1" brushRef="#br1" timeOffset="45037.2">7746 5299 67,'0'0'35,"-7"12"-1,-3 15 1,-12 6-33,-2 13-1,-2 9 0,-3 7 1,-3 5-1,0-1 2,3-9-5,1-12-1,13-6-8,-4-27-6,19-12-14,0 0-1,0-30 4,-3-14 8,15 4 11,-9-10 7,-5-4 10,10 18 11,-18-3 15,11 18 2,-12 2-4,11 19-9,2 12-7,11 16-6,1 0-4,14 5-2,8 2-4,9-8-5,17 2-32,-3-14-3,13-2 1,-5-13-3</inkml:trace>
  <inkml:trace contextRef="#ctx1" brushRef="#br1" timeOffset="46222.8">8568 5232 38,'4'-15'32,"-2"3"1,-5 2 1,3 10-24,-16-7-1,16 7-2,-32 16 1,14 10-2,-11 6-2,2 16 1,-5 10-2,4 11 1,-3 11-2,9 5 2,2-1-1,8-4 0,10-9-1,10-10 0,8-15 0,9-12-1,7-21 1,4-16-1,1-13-3,1-10 2,-2-11-3,-9-6 1,-7-1-1,-12 2 1,-12 5 0,-10 7-1,-12 10 3,-10 11-2,-6 9 2,1 7 0,4 3-2,5-1-4,24 3-29,8-12-1,15 0-2,16-13 1</inkml:trace>
  <inkml:trace contextRef="#ctx1" brushRef="#br1" timeOffset="46378.8">8968 5529 56,'-20'7'2,"8"-9"-1,5-10-2,6-8-34</inkml:trace>
  <inkml:trace contextRef="#ctx1" brushRef="#br1" timeOffset="46831.2">9251 5301 61,'-15'16'34,"2"-7"0,13-9-2,0 0-26,0 0-6,29-17 1,0 4 2,4-2-1,4 4 0,-2-1 0,-1 9 1,-9 4-1,-4 11 1,-13 4 0,-8 9 1,-11 3-1,-4 5 0,-5-1-2,0 2 1,2-5-2,5-5 1,7-7-2,12-6 0,11-8 0,10-4 0,7 0 1,1 0 0,4 3 1,-6 6 0,-7 8 1,-11 10 0,-16 7 0,-12 12 0,-15 2 0,-5 3 2,-8-4-4,-1-7 1,8-4-5,-4-19-30,23-6-4,8-24 2,21-7-3</inkml:trace>
  <inkml:trace contextRef="#ctx1" brushRef="#br1" timeOffset="47252.4">10312 5392 37,'11'-18'33,"-11"18"1,0 0-1,-8 15-21,-1 25-2,-20 3-2,4 20-1,-9-1-4,3 5 1,1-6-5,2-10 1,12-4-8,-4-22-20,19-12-6,1-13 1,10-25-1</inkml:trace>
  <inkml:trace contextRef="#ctx1" brushRef="#br1" timeOffset="47392.8">10126 5581 67,'-15'-21'38,"15"21"-1,-25-5 1,24 20-27,-2-3-4,18 8-3,10 0-4,11-11-10,22 4-27,8-13 0,16-5-2,2-10 0</inkml:trace>
  <inkml:trace contextRef="#ctx1" brushRef="#br1" timeOffset="47907.6">11220 5292 63,'-6'-30'37,"3"13"-2,-11 3 2,1 17-30,-10 6-1,1 21-1,-6 8-1,3 14 0,-1 5-2,5 5 1,7-3-2,10-3 1,8-9-1,13-12 0,10-12 0,9-11-1,6-13 1,4-10-1,0-9 1,-4-8-1,-6-8 1,-9-2 0,-12-5-1,-10 1 1,-12 0-1,-11 2 0,-5 4 0,-6 6-1,-1 9 0,0 8-2,4 14-1,0-6-16,15 22-19,3 1 1,15 8-2,4-3 1</inkml:trace>
  <inkml:trace contextRef="#ctx1" brushRef="#br1" timeOffset="48048">11738 5550 68,'-11'-5'5,"0"-4"-3,0-6-2,6-4-34</inkml:trace>
  <inkml:trace contextRef="#ctx1" brushRef="#br1" timeOffset="48500.4">12085 5172 76,'-36'22'38,"-1"15"-2,-8 0 2,13 9-32,-6-2-2,12 4 0,10-7-1,15-2-1,16-12-1,18-8-1,16-10 0,9-3 0,8-5 0,0-1 0,-2 1 0,-9 5 1,-11 5-1,-17 9 0,-19 8 1,-16 10 0,-16 2-1,-13 4 3,-11-2-3,-4-2 2,-1-8-2,3-8 3,7-13-3,9-17 2,12-18-2,12-19-3,13-16 3,12-12-2,10-11 2,5-4-2,5 1 1,1 2-2,3 18-4,-9 4-30,5 21-1,-13 5 1,1 19-4</inkml:trace>
  <inkml:trace contextRef="#ctx1" brushRef="#br1" timeOffset="48828">12506 5308 79,'-12'16'38,"-4"-2"-1,8 10 1,-3-3-32,9 8 0,-1-2-2,10 5 1,2-7-1,12-1-1,5-9-1,13-7 0,5-10-2,9-11-1,5-6-3,0-16-4,10 4-28,-16-15-3,2 4-1,-15-9 0</inkml:trace>
  <inkml:trace contextRef="#ctx1" brushRef="#br1" timeOffset="48968.4">12823 5256 99,'-52'58'38,"-2"-2"2,11 10-2,6-6-35,12-4-2,17-4-3,9-12-4,18 2-32,0-18 1,14 2-2,-2-17 1</inkml:trace>
  <inkml:trace contextRef="#ctx1" brushRef="#br1" timeOffset="49342.8">13406 5366 79,'-19'12'38,"-13"7"0,3 14 1,-15 1-30,15 11-3,2-3-1,12 1-2,12-7-1,16-10-3,20-9-2,15-17-5,23-2-29,1-20-2,14-3 0,-4-14 0</inkml:trace>
  <inkml:trace contextRef="#ctx1" brushRef="#br1" timeOffset="49842">13791 5468 85,'-17'36'37,"-5"-5"0,5 11 1,-9-3-32,9 6 2,-4-6-4,8-1 1,2-8-2,7-8 0,4-22-2,15 1-1,6-22-1,4-9-1,2-9 2,4-5-3,-4-3 3,1 1-2,-7 6 2,-4 6 1,-7 11-1,-6 9 1,-4 14-1,0 0 0,-12 19 1,7 0-1,5 3 0,5-2 0,8-5 1,8-5-1,7-10 1,7-8 0,3-7 1,4-6-1,-3-3 1,-3 3 0,-5 1-1,-5 5 1,-8 8-1,-5 10-1,-8 11 1,-8 11-2,-2 11 0,-6 3-3,1 18-5,-11-6-28,8 6-3,-7-7 2,8-1-3</inkml:trace>
  <inkml:trace contextRef="#ctx1" brushRef="#br1" timeOffset="50684.4">3526 6932 80,'-11'-12'37,"0"1"0,11 11 0,-21 2-28,19 14-4,-4 6 0,5 12-2,0 13-1,2 10 0,1 11-1,3 8 1,2 6-1,3-2-1,3-5 0,4-9 0,2-13 0,5-17 0,3-18 0,4-23 1,3-21-1,1-19 1,4-19 0,2-10 1,-1-9-1,-3-7 1,-2 3-1,-2 5-1,0 9 0,-7 10-2,3 18-2,-9 6-6,9 24-28,-9 4-1,6 17 0,-6 4-1</inkml:trace>
  <inkml:trace contextRef="#ctx1" brushRef="#br1" timeOffset="51121.2">4238 7434 70,'23'-3'34,"-3"-19"1,9-1 0,-1-15-26,9 7-2,-6-6-2,5 7-1,-5 3-3,0 5-3,2 17-10,-9-6-23,3 12 0,-7-1-2,3 6 1</inkml:trace>
  <inkml:trace contextRef="#ctx1" brushRef="#br1" timeOffset="51448.8">4378 7532 107,'11'-3'41,"10"4"0,-5-11-1,5 3-36,5-4-1,10 0-1,1-1-1,3 1-1,3-2-2,-2-3-2,8 4-5,-12-8-31,11 7 0,-14-5-1,1 5 0</inkml:trace>
  <inkml:trace contextRef="#ctx1" brushRef="#br1" timeOffset="61744.8">5864 6738 37,'0'0'31,"-11"-12"1,1 10 0,-3 15-13,-11-2-10,4 17-2,-11 9 1,-1 18-2,-9 12-2,-1 17-1,-7 5 1,8 8 0,0-4-1,11 1-1,8-14 0,14-10-1,15-20 0,16-16 1,15-22-2,12-18 0,7-18 1,3-12-1,-1-12 0,-6-5 0,-10 0 1,-13 1-1,-15 8-1,-16 11 0,-15 12 0,-14 7 0,-8 13-2,-6 4-1,4 13-5,-6-10-18,18 11-7,6-9-2,22-8 1</inkml:trace>
  <inkml:trace contextRef="#ctx1" brushRef="#br1" timeOffset="62166">6342 6895 78,'0'0'36,"0"0"-1,0 0 1,0 11-29,0-11-3,-13 28 0,2-6-1,-1 8 0,-3 6-1,0 6 1,-4 2-1,3 7 1,1-5-1,7-2 0,7-7-1,9-9 1,10-11-2,14-13 1,12-13-1,9-14 0,10-8-2,1-8 0,6-5-2,-5-12-6,7 11-26,-17-3-3,-3 11 1,-15-2-1</inkml:trace>
  <inkml:trace contextRef="#ctx1" brushRef="#br1" timeOffset="62353.2">6641 7002 90,'-34'53'36,"9"13"0,-4-9-3,11 11-26,2-7-2,9-4-4,8-6-4,3-18-31,19-9-3,4-19 1,16-10-3</inkml:trace>
  <inkml:trace contextRef="#ctx1" brushRef="#br1" timeOffset="62712">7131 7069 93,'-11'11'37,"-4"0"-3,3 0-1,1 11-49,1-16-20,10-6 0,0 0-2,14 3 2</inkml:trace>
  <inkml:trace contextRef="#ctx1" brushRef="#br1" timeOffset="63102">7491 6898 82,'-18'7'37,"1"14"1,-7 2 0,5 16-29,-4 0-4,7 10 1,1-1-3,9 9-1,6-5 1,12-9-2,12-8 1,11-12-2,11-16 0,8-12 0,3-11 0,1-13 2,-4-10-3,-7-7 2,-9-7-1,-12-1 0,-15 5-1,-14 3-1,-12 8-1,-15 4-2,-5 16-4,-15 6-19,9 23-10,-8 5 0,11 12 0,3 0 1</inkml:trace>
  <inkml:trace contextRef="#ctx1" brushRef="#br1" timeOffset="65020.8">8147 6892 81,'-11'-16'36,"11"16"-2,8-23 1,3 9-33,12-4 0,11 1-1,5-3 1,6 5-1,2 1 0,-1 8-1,-7 5 1,-6 10 0,-14 10 0,-11 5 0,-14 6 1,-12 7-1,-10-1 1,2-2-1,-3-4 0,6-4 0,6-9-1,17-17 0,0 0 0,28 3 0,5-12 0,3 0-1,2 3 2,-2 6-1,-6 8 1,-9 11 0,-14 11-1,-13 8 1,-12 7 0,-7 5-2,-4-1 1,0-6-3,8-2-5,0-21-29,21-20 2,0 0-3,30-19 1</inkml:trace>
  <inkml:trace contextRef="#ctx1" brushRef="#br1" timeOffset="65457.6">8763 6806 89,'0'0'36,"17"-21"0,8 10 0,3-9-32,7 4 0,1-3 0,4 8-1,-8 3-1,-3 8 0,-12 8 0,-8 9-1,-16 10 0,-7 6 0,-9 4 0,-4 3 0,-2 1-1,3-3 0,6-6 0,7-5 1,11-10-2,7-4 1,10-6 0,6-5 0,4 0 0,1 0 1,-1 2 0,-3 4 1,-9 6-1,-6 5 1,-9 7-1,-7 5 0,-7 3 0,-5 6-3,1-1 1,-2-4-3,8-1-2,-3-14-22,19 3-11,-2-23 1,18 11-2,-3-26 2</inkml:trace>
  <inkml:trace contextRef="#ctx1" brushRef="#br1" timeOffset="66003.6">9473 6847 94,'5'-16'37,"9"7"-2,3-9 1,14 0-32,5-2-1,11 1-1,-1 3 0,3 6 0,-8 10 0,-6 12-1,-18 16 1,-15 19-1,-19 13 1,-15 12 1,-10 7-1,-5 4-1,-2-6 1,6-7-2,12-15 2,16-17-2,21-23 0,19-18 0,25-18-4,8-22-19,21 3-16,-3-13 2,12 3-2,-8-2-1</inkml:trace>
  <inkml:trace contextRef="#ctx1" brushRef="#br1" timeOffset="66736.8">10855 6971 77,'-5'-11'36,"-7"2"-1,-4 14 2,-15-1-28,4 17-1,-13 2-2,4 13 0,-4 2-2,7 6 0,4-1-1,11 1-2,10-3 0,11-5-2,13-5 1,10-7-2,11-6-1,3-10-4,15 3-8,-5-24-22,9-2 1,-4-13-1,6 0-1</inkml:trace>
  <inkml:trace contextRef="#ctx1" brushRef="#br1" timeOffset="67282.8">11226 7057 86,'-12'6'35,"4"8"1,-3-3 0,6 12-28,-10-1-3,7 13-1,-7-2 0,4 5-2,0-4 0,4-2-1,0-8 1,7-6-3,0-18 2,12-4 2,2-13-2,4-7 0,-1-6 0,4-5 0,-1-3 0,-2-1 0,-2 5-1,-3 6 0,-4 5 1,-2 9-1,-7 14 0,0 0 0,0 0 1,6 18-1,-3-1 0,1 1 1,5-3-1,6-4 0,5-6 1,3-5-1,5-7 0,1-3 1,0-5-1,-1 0 1,-4-3-1,-3 3 1,-6 1-1,-2 6 0,-13 8 1,15 4-1,-12 11 0,-1 6 0,-4 9 0,0 3-1,3 3-1,-1-2-4,7 3-4,-6-19-29,17-5 1,-4-17-1,10-8-1</inkml:trace>
  <inkml:trace contextRef="#ctx1" brushRef="#br1" timeOffset="67782">11757 6455 85,'0'0'36,"0"0"-1,0 0 2,13 1-32,3-5-3,4-2 0,4 3 1,-2-2-1,4 4 0,-5 1 0,-1 6 0,-9 2 0,-4 4-1,-8 5 1,-5 1 0,-5 3-1,-3 3-1,0-1 1,1 0 0,5-2 0,6-5 0,7-4 0,8-4 0,7-4-1,4-4 2,3 0-2,-1 0 1,-2 1 1,-6 7 0,-12 5 0,-7 8 0,-12 4 0,-7 8 0,-6-1-1,-3 0-1,2-1-3,0-8-4,19 0-29,-2-19-3,10-4 0,20-15-1</inkml:trace>
  <inkml:trace contextRef="#ctx1" brushRef="#br1" timeOffset="68718">12652 7037 45,'0'0'32,"0"0"2,-18 16-1,7 9-16,-14-8-2,13 18-3,-14-7-3,14 10-4,-4-6 0,13 0-3,5-8 1,11-4-3,9-13 1,9-7-1,8-7 0,5-10 2,3-5-3,-3-6 1,-2-3-2,-6-2 1,-8 3-1,-12-2 0,-8 6 1,-13 2 0,-8 4 1,-5 7 0,-8 7 1,1 6 0,-1 3 1,6 6 0,5 2-1,11 1 0,10 0 0,12-3 0,10-1 0,9-1-1,5-1 1,2 2 0,-1 1-1,-3 5 1,-8 6 0,-8 6 0,-10 4-2,-9 5 0,-9-1 1,-5 1-2,-4-3 2,-2-4-2,1-7 1,3-10 0,11-11 1,0 0 2,-6-20 0,16-4 1,4-8 0,7-4 1,2-8-1,3-2 0,-1-2 0,-1 3-2,1 4-1,-4 3-4,6 15-7,-9-4-27,11 14-1,-6-2 0,8 14-2</inkml:trace>
  <inkml:trace contextRef="#ctx1" brushRef="#br1" timeOffset="69279.6">14254 6573 64,'8'-23'34,"-5"10"-2,-3 13 0,-5 17-21,-7 8-7,9 16 2,-7 8-1,9 15 1,-2 4-1,7 11 2,0-7-3,7 3 1,3-9-3,6-5 2,1-17-2,4-13-1,2-16 1,4-15-1,3-18 0,2-15 0,1-14 1,2-14-1,-3-6 0,-1-7 0,-5-4 0,-3 2-2,-5 4 2,-6 11-3,-5 15 1,-7 8-4,2 22-1,-10 3-30,11 28-4,-6 4 3,10 15-3</inkml:trace>
  <inkml:trace contextRef="#ctx1" brushRef="#br1" timeOffset="69591.6">14841 7096 97,'16'-6'38,"5"-11"1,16 6-1,3-10-33,7 3-1,3-3-1,1 2-2,-2 6-3,-5-1-1,-1 11-8,-18-3-25,6 9-3,-13-2 1,-2 10-1</inkml:trace>
  <inkml:trace contextRef="#ctx1" brushRef="#br1" timeOffset="69810">14886 7291 92,'-19'19'36,"19"-19"1,0 0 1,16 2-34,23-16-2,11-9 1,10-3 0,4-4-3,1-5-3,6 12-14,-11-12-21,-6 9 1,-14-2-1,-9 7 0</inkml:trace>
  <inkml:trace contextRef="#ctx1" brushRef="#br1" timeOffset="70870.8">15098 6759 99,'-7'-15'38,"-8"-4"3,15 19-3,-18-18-34,18 18-2,0 0-2,-12-5-7,25 18-29,-8-2-3,8 15 0,-3-1 0</inkml:trace>
  <inkml:trace contextRef="#ctx1" brushRef="#br1" timeOffset="71089.2">15169 7382 88,'0'0'39,"0"0"-2,0 0 2,0 0-36,0-12-3,0 12-2,0 0-8,0 0-27,0 0 0,15 6-1,1-8-1</inkml:trace>
  <inkml:trace contextRef="#ctx1" brushRef="#br1" timeOffset="71822.4">16127 6516 36,'7'-15'30,"-7"15"2,0 0 0,-24 2-21,4 29 2,-18 2-1,3 28 4,-19 2-5,6 21-1,-9 0-2,12 8 0,2-5-4,15-4-2,13-12 0,17-11-3,17-17 2,16-17-3,11-16 2,11-13-1,2-13 0,-3-9 1,-5-6-1,-12-6 1,-11 0-4,-18-2 1,-10 6-2,-19 0 0,-6 6-1,-11 2 1,2 10-2,-7-5-3,17 16-20,-2-4-2,16 3-1,10 5 1</inkml:trace>
  <inkml:trace contextRef="#ctx1" brushRef="#br1" timeOffset="72072">16535 6748 91,'-14'3'37,"-2"9"-1,-13-1 1,2 12-32,-3 0 0,6 7 0,0 0-1,8 5-1,5-2 0,11-1 0,8-8-1,14-6-1,12-14 0,11-10-2,9-7 0,4-15-4,10 1-8,-11-18-24,7 2-2,-16-8-2,-4 6 2</inkml:trace>
  <inkml:trace contextRef="#ctx1" brushRef="#br1" timeOffset="72212.4">16729 6648 105,'-42'64'40,"-7"5"-1,13 8 0,6-5-38,10-6-2,20 0-21,4-22-16,19-9 0,5-18 0,17-10-2</inkml:trace>
  <inkml:trace contextRef="#ctx1" brushRef="#br1" timeOffset="72680.4">17245 6767 80,'-28'0'38,"1"18"0,-14 4 1,0 13-21,-9 2-12,9 7 0,1-1-3,11 3-1,11-4 0,15-6-1,19-11-2,14-9-1,21-6-4,3-20-22,20 2-10,-2-16-1,8-3 0,-7-10 0</inkml:trace>
  <inkml:trace contextRef="#ctx1" brushRef="#br1" timeOffset="73164">17594 6742 99,'-38'36'40,"5"13"2,-9-4-3,10 11-32,-3-5-3,11 0-1,4-5-1,7-7 0,10-10-2,9-10 0,11-12 0,5-14 0,8-11-1,4-9 1,-1-6 0,1-6-1,-5-3 2,-6 1-2,-6 3 2,-4 7-1,-7 7 1,-7 11-1,1 13 0,0 0 0,-15-3 1,14 14-1,3 0 0,-2-11-1,23 14 1,-1-15 0,8-6 1,4-6-1,4-3 0,-1-2 1,-2 0 0,-5 2 0,-6 7 0,-8 8 0,-16 1 0,4 26 0,-13 1 0,-4 8-1,-1 5 0,2 0-2,5 4-3,2-14-6,16 3-28,0-18-1,15-3 0,0-22-1</inkml:trace>
  <inkml:trace contextRef="#ctx1" brushRef="#br1" timeOffset="73772.4">18015 6038 89,'-10'7'35,"10"-7"1,10-7-1,5-3-32,19-2-1,4-2 0,5 4 0,-3-1 0,0 7 1,-10 1 0,-2 6 0,-12 3-1,-6 4 0,-7 1 0,-4 6 0,-6 0-1,-3 6 1,-1 3-1,-3 4-1,1 2 1,4-1-1,3-1 1,6-3-1,7-4 0,7-6 1,9-7-1,5-5 0,2-3 1,1-1-1,-3 4 1,-7 4 0,-11 9-1,-15 11 1,-16 8 0,-12 9-1,-8 4 0,-5 0 2,0 1-3,3-8 1,11-4-6,3-18-28,25-2-6,4-19 2,20-8-2</inkml:trace>
  <inkml:trace contextRef="#ctx1" brushRef="#br2" timeOffset="85113.6">1241 8269 50,'0'-10'31,"0"10"2,-3-12-1,3 12-25,-9 12-1,4 2 0,7 15 1,-5 6-3,6 16-1,-1 9-1,3 13 1,1 6-1,3 5 0,3-1 0,3-3-2,0-11 1,3-11 0,-2-16 0,1-14 0,-2-21 0,-1-13 0,-4-14-1,-1-12 2,-5-8-1,0-6 0,-2-4-1,0 0 1,2 0-1,3 5 0,4 5 0,4 7 0,7 10 0,5 8 0,3 13 1,4 9-1,-2 11 0,-2 10 1,-8 11 0,-9 9-1,-11 3 1,-11 8-1,-11-1 1,-10 1-1,-6-6 0,-3-8-1,2-8-3,1-21-4,15-8-26,-1-24-1,14-13-1,2-23-1</inkml:trace>
  <inkml:trace contextRef="#ctx1" brushRef="#br2" timeOffset="85581.6">1499 7843 57,'-25'-20'29,"-8"2"-1,-7 7 0,-6 10-25,-11 10 1,-5 20 1,-15 17 0,0 27 1,-8 17 1,9 30-1,-2 16 0,18 24-2,11 10 0,28 11-2,26-5 0,34-8 0,25-21 0,26-27-1,20-37-1,22-37 2,13-45-1,5-38 1,-4-39 0,-11-30 0,-14-21-2,-17-14 2,-21-7 0,-26 0-2,-31 7 1,-28 6-1,-27 12-1,-31 12 1,-26 16-1,-19 15 0,-13 24-1,-7 15 0,5 30-2,6 10-6,27 26-27,19 10 1,33 11 0,22 1-2</inkml:trace>
  <inkml:trace contextRef="#ctx1" brushRef="#br2" timeOffset="86533.2">2742 8389 58,'0'0'31,"0"0"-1,-11 19 0,11 12-24,-8 4-2,5 17 0,-7 8 1,6 15 0,-6 6-1,3 10-1,-4 0 1,2 4-1,-3-10 0,4-8 0,0-17-1,4-14 0,3-24 0,1-22 0,14-26-1,1-23 0,4-19-1,2-14 1,-1-12 0,2-11 0,-3-5-1,-2 7 1,-2 6 0,-2 11 0,-4 15 0,1 12 0,-1 17 0,1 16-1,4 19 1,5 15-1,3 17 0,4 13 1,6 12-1,4 15 0,0 9 1,-1 12 0,-2 8 0,-5 4-1,-6-3-1,-8-6-1,-3-7-4,-11-24-11,7-3-19,-10-30 0,4-11-2,-7-24 2</inkml:trace>
  <inkml:trace contextRef="#ctx1" brushRef="#br2" timeOffset="86704.8">2929 8860 88,'-15'-11'35,"7"-3"0,19 9 1,9-7-31,22-4-2,13-6-1,9-3-2,9-2-4,-1-9-9,8 9-22,-10-1-1,-5 13-1,-18 1 0</inkml:trace>
  <inkml:trace contextRef="#ctx1" brushRef="#br2" timeOffset="86892">3319 8962 93,'0'0'37,"0"0"-2,10-24 0,14-2-34,16-7-4,4-5-1,9 12-13,-9-3-18,5 13-1,-15 5-1,-2 17 3</inkml:trace>
  <inkml:trace contextRef="#ctx1" brushRef="#br2" timeOffset="87063.6">3480 9158 97,'-18'35'37,"4"-21"2,14-14-1,23-8-32,11-20-3,15-15-1,11-14-5,16 0-23,-3-12-12,8 6 0,-11-2-3,1 11 1</inkml:trace>
  <inkml:trace contextRef="#ctx1" brushRef="#br2" timeOffset="91821.6">4322 8570 42,'-7'-18'31,"10"3"2,6-1-1,2-9-19,9 7-6,-1-6-1,11 9 0,-3-4-1,4 10-1,-3 4-1,1 10-1,-7 5 0,-3 10 0,-10 5-1,-4 9 1,-11 5-2,-4 5 1,-7 3 0,-5 0 0,-5 1 1,1-2-1,-1-5 1,2-6-1,4-6 1,6-6-1,7-6 1,8-4-2,11-7 1,12-8-1,11-8 0,13-5 1,10-2-4,3-6 0,9 2-4,-8-11-7,11 6-23,-13-5 1,1 9-2,-14-3 1</inkml:trace>
  <inkml:trace contextRef="#ctx1" brushRef="#br2" timeOffset="92071.2">5177 8530 27,'0'0'29,"-14"7"1,6 7 0,-5 4-15,1 17-8,-9 2 0,2 14-2,-8 4-1,2 5-2,-2-3-2,0-6-6,10-5-19,0-14-4,5-13-3,12-19 1</inkml:trace>
  <inkml:trace contextRef="#ctx1" brushRef="#br2" timeOffset="92258.4">5012 8638 69,'0'0'35,"-3"11"1,1 5 0,13 10-28,-3 0-1,11 1-3,5-5 0,12-4-3,11-12-4,2-12-8,13 0-24,-6-10-2,3-1 0,-10-6-1</inkml:trace>
  <inkml:trace contextRef="#ctx1" brushRef="#br2" timeOffset="92804.4">4361 8200 57,'-58'73'25,"8"15"4,-4-2-3,19 19-6,0-11-4,27 14-6,11-13-3,24 0-5,20-6-3,13-18-29,27-4-3,4-21-3,10-10-1</inkml:trace>
  <inkml:trace contextRef="#ctx1" brushRef="#br2" timeOffset="94957.2">5826 8344 62,'-1'-11'33,"1"11"0,0 0-9,0 0-17,-5 30-2,5 9 1,-4 8-3,5 11-1,-2 6 1,3 3-2,2 1-1,3-8-4,10-2-11,1-20-17,4-10-1,2-17-1,5-10-1</inkml:trace>
  <inkml:trace contextRef="#ctx1" brushRef="#br2" timeOffset="95425.2">6135 8405 66,'5'-15'35,"3"5"-3,8 1 1,-5-5-29,15 1-3,1-1 1,6 3-1,-2 3 1,0 7 0,-6 6-1,-6 14 1,-9 12-1,-8 13 1,-10 9-1,-6 9 1,-8 3 1,0 0-1,-2-6 0,4-2 0,7-18 0,9-10 0,11-15 0,10-12-2,12-10-4,8-11 0,13 3-12,-3-16-21,5 7 1,-4-5-1,-1 6 0</inkml:trace>
  <inkml:trace contextRef="#ctx1" brushRef="#br2" timeOffset="95612.4">6723 8576 63,'0'0'32,"0"0"-3,0 0-6,-14-4-49,14 4-5,0 0-1,19-16 0</inkml:trace>
  <inkml:trace contextRef="#ctx1" brushRef="#br2" timeOffset="95846.4">6970 8314 63,'0'0'35,"-7"17"-1,-1 2 0,9 14-28,-8 7-2,6 10 1,-5 3-3,5 8 1,-1-2-1,3-3-3,3 0-3,1-21-12,9-2-17,1-18-1,8-8-2,0-15 0</inkml:trace>
  <inkml:trace contextRef="#ctx1" brushRef="#br2" timeOffset="96096">7366 8397 53,'0'0'34,"0"0"0,-6 15-1,5 6-23,-9-3-1,4 17-2,-10 1-2,-1 10-2,-3 0 0,-2 6-1,-2-5-1,1-4-2,3-2-4,-3-22-11,14-4-19,9-15 0,0 0-2,-6-27 1</inkml:trace>
  <inkml:trace contextRef="#ctx1" brushRef="#br2" timeOffset="96267.6">7198 8641 72,'0'0'38,"0"0"-1,6 11 1,-6-11-26,10 24-6,4-11-1,7 2-1,4-4-3,7-5-3,8 3-5,-4-12-30,16 4 0,-5-9-2,7 1-1</inkml:trace>
  <inkml:trace contextRef="#ctx1" brushRef="#br2" timeOffset="98326.8">8049 8160 42,'3'-19'30,"-3"19"2,-11 1-1,-4 9-24,0 15 0,-9 3 0,2 19 1,-12 7-1,6 15-1,-5 3-1,7 5-1,3-4 1,13 2-2,6-12 0,11-8-2,11-15 0,9-15-1,8-16 0,6-12 0,0-11-2,-2-11 2,-5-8-1,-7-5 0,-8 0-1,-12-1 0,-10 7 0,-12 4 0,-7 8 0,-8 5 0,-4 11 0,0 5 1,0 7 0,4 2-2,10 9-7,3-8-23,17 0 0,0-11-2,30 1 1</inkml:trace>
  <inkml:trace contextRef="#ctx1" brushRef="#br2" timeOffset="98498.4">8321 8506 75,'-19'8'29,"10"2"-16,9-10-13,0 0-35,-1-22 1,19 6 0</inkml:trace>
  <inkml:trace contextRef="#ctx1" brushRef="#br2" timeOffset="98982">8499 8330 66,'-13'5'34,"13"-5"-1,-10 1 0,10-1-28,18-17-2,4 6-1,3-2 1,4 2-1,1-1 0,1 5 0,-6 0 0,-3 7 0,-6 2 0,-10 8-1,-6 4 1,-4 4-1,-8 2 0,0 2 0,-2 1-1,0 0 1,2-1-2,5-2 1,6-4 0,4-3-1,8-3 1,4-2 0,4 0 0,3-2 0,1 1 0,-1 1 0,-1 3 1,-4 6-1,-5 3 1,-7 6 0,-7 3-1,-4 3 1,-8 0-1,-1-2-1,0 0-3,-5-18-11,12-1-21,8-11-1,-7-17 0,11-13 0</inkml:trace>
  <inkml:trace contextRef="#ctx1" brushRef="#br2" timeOffset="99278.4">8804 7972 76,'0'0'36,"20"7"-2,4 0 3,3-2-33,8 14 0,1 0 1,7 15 0,-7 5-1,-1 16-1,-12 11-1,-9 11 0,-14 9 0,-8-1-1,-12 3 1,-8-3-2,0-7-1,-2-14-2,12-5-12,-4-28-23,15-13 0,7-18-1,0-17-1</inkml:trace>
  <inkml:trace contextRef="#ctx1" brushRef="#br2" timeOffset="99824.4">9449 8376 63,'0'0'34,"0"0"0,-7 24-1,2 10-25,-5 6-4,2 10-1,-4 4-2,6 6 0,-3-1 1,4-5-4,8-3-3,-8-16-23,14-7-5,-3-14-1,7-5 1</inkml:trace>
  <inkml:trace contextRef="#ctx1" brushRef="#br2" timeOffset="99964.8">9399 8722 61,'-22'-15'35,"5"7"0,-2 0-1,19 8-24,0 0-5,0 0-1,21-5-4,7-8-14,15 2-20,6-9-1,16-6-1,4-13 1</inkml:trace>
  <inkml:trace contextRef="#ctx1" brushRef="#br2" timeOffset="100183.2">10159 7862 65,'-29'5'36,"-2"25"-1,-11 12 1,4 32-15,-7 7-18,5 17-1,2 6 1,10 4-1,10-4 0,13-11-3,20-6-6,5-26-29,24-18 0,6-25-2,14-17-1</inkml:trace>
  <inkml:trace contextRef="#ctx1" brushRef="#br2" timeOffset="100885.2">10319 8378 70,'1'-15'36,"10"2"-1,5-8 0,10-1-31,8-8-1,9 3 0,1-3-1,1 7 0,-6 2 0,-3 10 0,-12 10 0,-11 14 0,-17 12 0,-14 17 0,-12 9 0,-5 10 1,-5 4-1,-1 2 0,5-2-1,7-6 0,13-11 0,14-11 0,12-15-1,18-12-1,15-12 0,9-13-3,12-2-3,-3-20-5,19 5-25,-10-11-1,5 4 0,-10-7 0</inkml:trace>
  <inkml:trace contextRef="#ctx1" brushRef="#br2" timeOffset="101088">11188 8292 71,'-41'33'37,"2"9"-2,-9 3 2,5 14-31,-2-6-4,8 4 0,7-7-2,6-7-3,13 0-6,-2-23-24,19-2-1,-6-18-3,22-1 2</inkml:trace>
  <inkml:trace contextRef="#ctx1" brushRef="#br2" timeOffset="101259.6">10898 8612 70,'0'0'39,"-16"-20"-1,16 20 2,0 0-27,26-3-6,-2 6-2,9 4-2,8 0-2,7-2-3,11 7-9,-6-13-28,9 6 1,-6-10-1,2 2-2</inkml:trace>
  <inkml:trace contextRef="#ctx1" brushRef="#br2" timeOffset="107328">11523 8300 42,'4'-15'32,"-2"4"1,-2 11 0,0 0-24,0 0-2,12 22 0,-13 9-3,1 15 1,-5 11-4,2 8 1,-6 4 0,1 3-4,6 1-5,-8-15-24,13-9-2,2-18-1,10-16 1</inkml:trace>
  <inkml:trace contextRef="#ctx1" brushRef="#br2" timeOffset="107733.6">11803 8334 73,'0'0'36,"-12"-8"-2,12 8 0,13-20-31,7 7-1,5-3 0,6 2 1,2 1-1,0 5 0,-1 4-1,-6 10 1,-8 8-1,-10 11 0,-9 6 0,-6 10 0,-8 2 0,-4 7 0,-2-3 0,1-2 1,3-4-1,6-7 0,2-6 0,8-9 0,7-6-1,6-7 0,8-5 0,6-8-2,9-2 0,3-8-2,9 2-3,-4-15-7,14 9-23,-11-7 1,5 5-2,-10-3 1</inkml:trace>
  <inkml:trace contextRef="#ctx1" brushRef="#br2" timeOffset="107905.2">12422 8436 79,'-10'5'35,"10"-5"-3,0 0-12,0 0-53,1-18-1,14-4-1,8-3 0</inkml:trace>
  <inkml:trace contextRef="#ctx1" brushRef="#br2" timeOffset="108108">12735 8174 85,'-13'13'36,"2"12"0,-10-5-4,6 18-29,-1 4 0,3 9-1,0 1 0,6-1-2,6 1-3,5-14-5,19-1-27,-4-16-2,14-6-1,-2-14 0</inkml:trace>
  <inkml:trace contextRef="#ctx1" brushRef="#br2" timeOffset="108747.6">13310 8244 45,'0'0'33,"0"0"3,-12 11-1,-5 3-16,-1 16-13,-11 5-2,1 12 0,-7 4-2,1 2 0,2-2-3,3-6-2,9-3-5,-2-20-9,20-3-16,2-19-2,0 0-1,14-26 7,5 8 21,-6-9 7,-2-4 7,5 13 10,-14-10 18,7 11 3,-8-1 0,-1 18-4,0 0-21,16-1-5,-16 1-2,24 20-2,-4-5-2,5 0-1,11 4-4,-4-13-23,19 8-11,-2-12 0,8 1-1</inkml:trace>
  <inkml:trace contextRef="#ctx1" brushRef="#br2" timeOffset="109558.8">13799 8263 40,'-4'-13'32,"4"13"0,-16-14-1,16 14-21,-26 9-3,13 8-1,-8 4-1,2 10 0,-2 5 0,7 10 0,2-1-1,8 5-1,6-5 0,10-3 0,7-9-2,7-9 0,8-14 0,4-12 0,0-14-1,-1-11 1,-3-10 0,-5-7-1,-7-4 0,-8 0 0,-10 0 1,-8 3-2,-7 7 0,-5 5 0,-4 9-1,-2 5-1,3 12-2,-7-2-10,11 17-22,0 0 2,11 6-2,1-2 1</inkml:trace>
  <inkml:trace contextRef="#ctx1" brushRef="#br2" timeOffset="109730.4">14417 8296 78,'-22'1'35,"6"-6"-5,4 4-9,-8-9-55,20 10-2,-4-22 0,16 10 1</inkml:trace>
  <inkml:trace contextRef="#ctx1" brushRef="#br2" timeOffset="110136">14586 8122 57,'-19'1'36,"-2"7"-1,-9 1 1,5 12-27,-6-5-4,9 12 1,0-6-2,9 6-1,9-7-1,11-1-1,11-5 0,10-1-1,10-4 1,5 1-1,1 1 0,-1 3 0,-5 5 1,-8 3 0,-10 3-1,-10 4 1,-12 1 0,-12-2 0,-8-3 0,-6-5 0,-4-7 0,-1-8 0,3-9-1,3-10 0,6-8-1,9-9 0,11-4-1,6-7-1,13 0-1,3-8-3,13 13-9,-8-6-21,11 7 1,-7-3 0,4 7 0</inkml:trace>
  <inkml:trace contextRef="#ctx1" brushRef="#br2" timeOffset="110401.2">14890 8148 86,'-8'35'38,"-13"-6"2,7 7-2,-6-10-32,9 0-2,6-8 0,12-7-2,15-10-1,16-8-1,14-9 0,9-7-1,7-8-1,-1-7 0,4 3-4,-12-8-6,0 10-25,-27-1 0,-6 10 0,-23 0-1</inkml:trace>
  <inkml:trace contextRef="#ctx1" brushRef="#br2" timeOffset="110541.6">15205 8092 59,'-45'39'35,"9"10"0,1-1 0,17 11-22,-2-16-4,18 6-2,3-10-4,13-8-3,11 0-24,-2-19-13,9-2 0,-9-12-1,0-2 0</inkml:trace>
  <inkml:trace contextRef="#ctx1" brushRef="#br2" timeOffset="111274.8">14169 8356 47,'0'0'34,"0"0"1,-10 2-2,10-2-23,0 0-2,-12 0-1,12 0-2,0 0-2,5 13 0,-5-13 0,0 0-1,10 5 0,-10-5-1,0 0 0,15 0 0,-15 0 0,0 0 0,0 0-1,0 0 1,9-11-1,-9 11 1,0 0-1,-11-2 0,11 2 0,-13 5 0,13-5 0,-12 11 0,12-11 0,-10 10-1,10-10-2,0 0-3,12 14-23,-12-14-7,16-3 0,-16 3-2</inkml:trace>
  <inkml:trace contextRef="#ctx1" brushRef="#br2" timeOffset="112725.6">16371 7695 81,'-25'32'38,"1"21"-2,-6 6 1,2 20-32,-5 4-1,10 6-1,2-4-1,12-5-2,11-6-3,9-23-23,21-6-12,11-20 0,16-10-1</inkml:trace>
  <inkml:trace contextRef="#ctx1" brushRef="#br2" timeOffset="113349.6">16626 8170 66,'6'-11'36,"8"0"0,0-6 1,8 1-30,-2-7-3,7 4 0,0-2-1,2 5 0,-5 5-2,-2 6 1,-7 7-1,-3 10 1,-12 9-1,-8 10 0,-10 6 2,-5 9-2,-7 3 1,0 3-1,1-2 0,5-5-2,11-7 2,8-9-1,14-11-2,9-11-2,17-6-2,1-21-14,16 3-18,0-14 2,12 1-3,-4-8 2</inkml:trace>
  <inkml:trace contextRef="#ctx1" brushRef="#br2" timeOffset="113521.2">17392 8092 41,'-21'18'33,"-10"9"0,-6 8-1,-8-1-11,-1 17-18,-1-3 0,6 3-3,8 2-12,5-12-19,13-7-1,7-12-2,11-11 1</inkml:trace>
  <inkml:trace contextRef="#ctx1" brushRef="#br2" timeOffset="113692.8">17065 8320 80,'0'0'39,"-14"-15"-1,14 15 1,12 2-28,9 4-6,8-2-3,9 1-3,10 4-5,-6-6-29,19 3-4,-6-8 1,7 5-2</inkml:trace>
  <inkml:trace contextRef="#ctx1" brushRef="#br2" timeOffset="115518">18041 7888 28,'-12'-11'29,"-4"16"2,-7 7-1,-12 0-15,9 19-1,-14 1-2,11 19-3,-8-1 0,14 13-2,-3-2-2,14 5-2,5-6 0,12-4-2,10-13-1,11-11 1,6-13-1,7-12 1,1-15-1,-1-10 0,-3-7 1,-7-6-1,-11-1 0,-14-1 0,-13 7 0,-12 2-1,-10 7 1,-5 6-1,-1 5 0,1 5-2,12 9-5,1-6-25,23-2-2,11 11-1,19-8 0</inkml:trace>
  <inkml:trace contextRef="#ctx1" brushRef="#br2" timeOffset="115705.2">18308 8200 85,'-25'9'33,"2"-1"-3,1-10-8,8 1-56,14 1 0,8-17-3,9 0 2</inkml:trace>
  <inkml:trace contextRef="#ctx1" brushRef="#br2" timeOffset="116157.6">18494 8013 86,'-24'9'34,"8"0"1,4-8 0,12-1-33,0 0 0,26-14 0,4 3-1,7 2 0,5-1 0,1 4 0,-5 3 0,-3 4-1,-11 6 1,-9 4 0,-14 3 0,-9 7 0,-7 0 1,-3-1-2,-2 0 1,3-4-1,3-1 1,6-3-2,8-12 1,12 9-1,8-9 1,6 0-1,1 2 1,1 3 1,-2 2-1,-5 5 0,-10 7 1,-9 4-1,-11 3 1,-8 4 0,-8 0 0,0 0-1,1-5-1,2-8-3,15 1-10,7-18-23,9-11-1,12-11 0,16-6 0</inkml:trace>
  <inkml:trace contextRef="#ctx1" brushRef="#br2" timeOffset="116391.6">19225 8103 76,'-15'21'35,"-7"-1"0,1 10 1,-7 1-32,5 11-1,-5 2 0,4 6 0,-3-2-2,5-3-2,5-1-3,-3-18-10,15-2-21,5-24 0,0 0-2,0 0 2</inkml:trace>
  <inkml:trace contextRef="#ctx1" brushRef="#br2" timeOffset="116547.6">19007 8311 76,'0'-20'38,"-6"1"0,6 19 1,-2-15-24,16 21-7,-1 1-3,12 7-1,4 1-3,6 1-2,9 4-4,-2-12-20,15 7-14,-8-6 0,6 0-2,-6-9 2</inkml:trace>
  <inkml:trace contextRef="#ctx1" brushRef="#br2" timeOffset="120010.8">15223 7841 59,'0'0'34,"0"0"0,-9 11 0,9-11-28,15 9-1,10-4-2,10 3 1,5 0-1,9 4 0,0 3 0,1 6 0,-7 5-2,-9 13 1,-19 9-1,-14 14 0,-16 13 0,-17 11-1,-10 4 0,-8 1 0,-1-4-1,3-14-5,16-6-24,2-24-6,17-17 0,13-26-2</inkml:trace>
  <inkml:trace contextRef="#ctx1" brushRef="#br2" timeOffset="120322.8">15874 7929 67,'0'0'35,"0"0"1,0 15-1,-2 18-29,-11 4-1,3 14-3,-5 4 2,1 11-3,-2 1 0,2 1-1,5 0-3,1-15-4,12 3-10,-7-23-16,13-8-2,1-19-2,5-9 2</inkml:trace>
  <inkml:trace contextRef="#ctx1" brushRef="#br2" timeOffset="120478.8">15801 8315 75,'-20'-12'39,"-7"-2"-1,8 12 2,-7-3-30,26 5-4,0 0-2,11 9-1,18-10-3,7-8-6,20 4-31,-2-10-2,14 2 0,-6-6-1</inkml:trace>
  <inkml:trace contextRef="#ctx1" brushRef="#br2" timeOffset="122179.2">19832 7983 43,'-2'-15'32,"-8"5"1,-5 9-6,-13-3-14,7 18 0,-17 0 1,8 18-5,-12-1-2,10 13-2,-1 1-1,11 7-1,7 1-1,12 1-1,11-8-1,14-5 1,10-12-1,16-10 1,6-14-1,5-14 1,2-14-1,-2-14 0,-5-8 0,-5-12 1,-11-2-1,-14-1 1,-13 5-1,-12 2 1,-13 8-1,-12 8 1,-8 11-1,-8 13 1,-2 12-2,2 5 0,8 13-4,3-8-24,24 13-7,11-7-1,20 1 0</inkml:trace>
  <inkml:trace contextRef="#ctx1" brushRef="#br2" timeOffset="122366.4">20344 8189 94,'-26'12'36,"1"-5"-2,4-8-3,21 1-65,-9-12-2,24 2-2,7-6 1</inkml:trace>
  <inkml:trace contextRef="#ctx1" brushRef="#br2" timeOffset="122974.8">20875 7911 91,'0'0'37,"-16"-11"0,-4 4 1,5 7-32,-12 3-3,0 7 1,-6 4-2,0 5 1,-1 4-2,5 6 0,7 2 0,7-2-1,12-1 0,11-4-1,10-3 0,11-4 0,8-1 1,6-5-2,1-1 2,0 1 0,-5 0-1,-8 2 1,-10 3 0,-12 1 0,-11 5 0,-15 2 0,-10 4 1,-10 1-1,-6-2 1,-2-1 0,1-7 0,5-6-1,9-9 1,10-12-1,15-14 0,12-12-2,12-6 1,11-9-1,9-3 0,1-4-1,8 11-6,-15-5-25,9 17-3,-12 4 1,-1 11-2</inkml:trace>
  <inkml:trace contextRef="#ctx1" brushRef="#br2" timeOffset="123240">21193 7986 101,'-18'27'40,"-11"-3"-1,5 9 0,-8-4-34,12 3-2,5-6 1,13 0-3,13-9 1,17-10-1,16-8-1,10-8-1,12-4-1,4-11-2,9 1-5,-17-10-29,8 6-1,-22-6 0,-6 5-1</inkml:trace>
  <inkml:trace contextRef="#ctx1" brushRef="#br2" timeOffset="123411.6">21361 7931 102,'-32'48'35,"1"2"2,10 16-10,3-9-23,7 1-5,10 4-8,3-14-28,12-7 2,4-9-2,7-9-1</inkml:trace>
  <inkml:trace contextRef="#ctx1" brushRef="#br2" timeOffset="123754.8">21603 7602 107,'21'26'39,"-4"-2"2,10 13-1,-4-1-35,3 8-2,-4 3 0,-3 7 0,-9 5-2,-7 4-1,-11 6 0,-12 4 0,-10 3-1,-7 1 0,-5-3-2,-2-10-3,7 4-20,-4-21-14,15-3 0,0-21-2,14-9 2</inkml:trace>
  <inkml:trace contextRef="#ctx1" brushRef="#br2" timeOffset="124971.6">2901 10360 67,'0'0'35,"0"0"-1,-9 13 0,-1-2-28,5 14-1,-2 8-2,1 13 0,-2 9-2,3 10 1,-4 6-1,2 2 0,2 0 0,-1-9-2,0-11 1,4-11-2,1-18 4,1-24-1,0 0 0,12-35 0,-1-12 1,0-11 1,1-11-1,0-7 1,-1-3-1,1 0-3,-3 2 3,3 7 0,-1 7 1,3 10-2,0 9 2,3 10-2,4 11 2,3 10 0,4 14-2,6 14 0,-2 13-2,2 13 2,-1 15-1,-2 13 0,-5 10-1,-4 8 1,-6 3-2,-9-4 0,-1-4-2,-7-14-5,8-3-26,-10-26-4,7-9 0,-4-30-2</inkml:trace>
  <inkml:trace contextRef="#ctx1" brushRef="#br2" timeOffset="125174.4">2990 10665 96,'-26'0'39,"5"-6"0,21 6-2,14-2-32,17-7-2,15-9 0,13-5-3,11-7-1,6-7-3,9 3-4,-6-11-11,8 15-18,-13-2 0,-2 15-2,-16 1 1</inkml:trace>
  <inkml:trace contextRef="#ctx1" brushRef="#br2" timeOffset="125377.2">3497 10686 54,'0'0'34,"0"0"-1,32-17 0,0-13-14,16 5-13,-1-8-2,7 3-3,-2 5-3,-12-5-16,-1 16-14,-16 4-2,-10 14-1,-13-4 1</inkml:trace>
  <inkml:trace contextRef="#ctx1" brushRef="#br2" timeOffset="125533.2">3527 10957 87,'12'19'38,"7"-26"-1,24-9 1,5-21-31,17-11-4,7-3-6,-8-12-29,8 6-5,-9-6 0,-1 11-3</inkml:trace>
  <inkml:trace contextRef="#ctx1" brushRef="#br2" timeOffset="152630.4">4765 10141 78,'0'-28'36,"4"6"1,-8-2-1,7 12-28,-3 12-3,0 0-1,-4 36-1,4 13-1,-6 13-2,2 15 2,-4 11-2,1 5 1,1-1-2,1-9-1,10-5-5,-4-24-27,21-9-2,0-27-1,15-13-2</inkml:trace>
  <inkml:trace contextRef="#ctx1" brushRef="#br2" timeOffset="153114">5731 9878 89,'-23'7'36,"-14"2"0,-3 19 0,-12-3-32,-1 10-1,-2 2 0,5 4 0,5-1-1,9-2-1,13-5 0,17-7-1,19-6 0,16-5 1,14-4-2,10 1 1,7 1 1,3 4-1,-5 5 0,-6 6 1,-12 7-1,-10 8 1,-12 4-1,-11 3 1,-14-1-1,-7-1 1,-8-8-1,-1-8 1,-4-12-1,1-14 0,3-16 0,5-15-1,5-16 0,8-16-1,8-11 2,5-8-1,8-3 0,5 1-2,8 11-4,-7-1-27,14 23-3,-7 6 2,4 19-3</inkml:trace>
  <inkml:trace contextRef="#ctx1" brushRef="#br2" timeOffset="153675.6">6062 10073 52,'25'-28'35,"11"0"0,1-6-1,7 11-9,-2-13-21,3 11 0,-7 0 0,-2 16-1,-13 9 0,-5 14-1,-13 9 1,-6 13-1,-11 5 0,-5 8 0,-4-1 0,-1 1-1,2-4 0,3-10-2,7-8 2,10-11-1,10-11 0,11-10 0,8-5 0,6-4 0,3 0 1,0 2 0,-3 7 0,-6 9 1,-10 12-1,-10 13 0,-14 12-1,-9 8 2,-9 7-3,-5 1 2,-2-1-2,1-9 0,6-3-6,1-21-29,21-6-2,1-17-1,21-22 0</inkml:trace>
  <inkml:trace contextRef="#ctx1" brushRef="#br2" timeOffset="153862.8">6827 10314 109,'-9'24'43,"-8"-21"-3,17-3 1,-15 6-41,2-12-6,13 6-14,-5-10-22,5 10 3,7-21-4,5 11 3</inkml:trace>
  <inkml:trace contextRef="#ctx1" brushRef="#br2" timeOffset="155235.6">7081 10032 85,'-3'-19'36,"7"1"0,0-9 1,15-1-33,2-5-2,8 0 0,4 2 0,2 5 0,1 6-1,-2 7 0,-3 10 0,-5 8-1,-9 8 1,-6 9-1,-8 7 0,-5 7 1,-6 2-1,-3 0 0,-2-2 0,1-3 0,0-4 0,4-6 0,6-7 0,4-5 0,8-7 0,7-4 0,4-2 0,4 0 0,2-2 0,0 4 1,0 5-1,-5 5 1,-6 7 0,-6 10 0,-12 8-1,-8 6 2,-7 5-2,-4 3 1,-5-3-1,1-4-1,4-2-2,0-17-5,22-4-28,-1-19-2,15-11 0,5-17-3</inkml:trace>
  <inkml:trace contextRef="#ctx1" brushRef="#br2" timeOffset="155594.4">7834 9919 88,'0'0'36,"13"-11"1,5 0 1,1-14-33,13 5-1,3-4-1,7 4 1,-2-2-1,3 3-1,-4 3 0,-3 8-1,-7 4 1,-5 13-1,-11 8-1,-7 13 1,-9 11-1,-9 12 1,-5 10-1,-8 7 0,-1 6-2,-2-1 2,5-1-3,2-11 0,12 1-7,-4-20-26,19-4-4,1-19 2,11-6-2</inkml:trace>
  <inkml:trace contextRef="#ctx1" brushRef="#br2" timeOffset="156171.6">8539 9952 71,'0'-22'37,"0"22"-2,11-26 2,2 15-25,-2-6-6,14 4-2,0-3 0,7 3-1,2 0-1,1 6-1,-2 4 0,0 6 0,-7 8 0,-7 8-1,-9 10 1,-8 9-1,-12 8 0,-7 7 1,-10 7-1,-4 2 2,-3-5-3,3-3 2,3-6-1,9-10 1,7-11-1,13-8 1,13-15-1,9-8-2,13-11 4,8-6-2,10-4-1,2-8-3,13 9-6,-13-8-28,9 9 1,-9-1 0,-3 11-2</inkml:trace>
  <inkml:trace contextRef="#ctx1" brushRef="#br2" timeOffset="161070">9979 9999 71,'8'-12'34,"-8"12"1,5-20 0,-5 20-29,-15-16-1,5 9 1,-12-3 0,1 10-2,-9-1 1,-2 9-2,-5 6 0,-1 11 0,-2 7 0,0 9-1,2 8 0,4 2-1,8 3-1,7-5 1,10-5-1,12-8 1,15-11-2,14-11 0,14-14-1,11-14-5,12 4-2,-8-19-31,15 3 3,-6-9-2,1 1 1</inkml:trace>
  <inkml:trace contextRef="#ctx1" brushRef="#br2" timeOffset="161600.4">10388 9971 70,'-14'18'35,"3"-8"0,3 10 1,-9-3-28,7 15 0,-7-5-1,4 13-1,-6-2-2,7 1 0,-1-5-2,5-3 0,3-9-2,6-8 1,-1-14 0,23-11 0,-3-12 1,4-6-2,4-6 1,-1-3-1,0-2 2,-4 3-2,-5 9 0,-3 5 0,-7 9 0,-8 14 0,0 0 0,-1 12 0,-3 5 0,0 1 0,2 2 0,3-1 0,4-3 0,5-6 0,6-8 0,7-7 0,4-5 0,2-4 1,1-3-1,-1-2 1,0-1-1,-3 2 0,-7 3 1,-4 5-1,-3 3 1,-12 7-1,10 7 1,-10 8-1,-2 10 0,-4 4 0,0 8-1,0-2-3,6 5-4,-7-17-30,15 1-1,-8-24-1,23 0 0</inkml:trace>
  <inkml:trace contextRef="#ctx1" brushRef="#br2" timeOffset="162021.6">10937 9373 82,'0'0'38,"15"-14"-1,-2 10 1,-6-12-34,4 12-1,-1-1 0,3 6 0,-13-1 0,15 19-1,-13-3-1,-3 6 1,-4 4-2,-3 7 2,-6 3-1,-2 4 1,-1-1-1,-1-1 1,3-3-1,4-4 1,5-6-1,8-9 1,10-7-2,5-6 1,6-6-1,3-2-1,4-1 0,-1-4-3,6 8-6,-12-8-27,7 10-3,-7-6 1,5 7-2</inkml:trace>
  <inkml:trace contextRef="#ctx1" brushRef="#br2" timeOffset="163831.2">3085 11909 44,'5'-21'31,"-5"21"2,5-13-2,-5 13-25,0 0-3,-6 27 0,2 0 0,-1 15 1,-4 10-1,-2 13 1,-5 6-1,2 7 2,-4-2-2,2-2 0,1-10 0,4-10-1,0-15-1,7-14 1,4-25-1,0 0 0,15-26 0,-1-12 1,3-14 0,3-9 0,-1-12 0,6-4 0,-1-5 0,3 0-1,-1 1 0,5 6 1,0 5-1,2 9 0,3 9-1,-2 9 1,2 13-1,-3 17 1,0 14-1,-4 17 2,-4 18-2,-3 13 0,-5 17 0,-4 15 0,-4 10 1,-6 7-2,-4 4 1,-3-6-3,1-3 2,-5-11-2,4-12-2,-4-22-4,12-5-7,-10-30-21,6-13 0,2-14 0,2-8 1</inkml:trace>
  <inkml:trace contextRef="#ctx1" brushRef="#br2" timeOffset="164018.4">3264 12260 72,'-34'-2'37,"1"-6"-2,18 12 2,3-10-29,24 1-3,10-11 0,17-1-2,11-7-1,10-3-2,11-2-2,2-8-5,15 12-29,-10-8 0,7 15-2,-11-5 0</inkml:trace>
  <inkml:trace contextRef="#ctx1" brushRef="#br2" timeOffset="164470.8">3872 12284 58,'-14'9'34,"7"3"1,7-12-1,0 0-27,18-6-1,7-4-1,9-11 0,9 1-1,5-7-1,8 2-1,1-2-1,-1 3-2,-1 5-2,-10 0-5,6 18-18,-19-10-9,4 13-1,-12-8-1</inkml:trace>
  <inkml:trace contextRef="#ctx1" brushRef="#br2" timeOffset="164751.6">4004 12520 65,'-3'11'36,"3"-11"2,30-15-1,-7-5-29,14 0-2,4-9-1,7-1-1,2-2-2,2 0-1,-1 3-2,-3-1-4,4 16-19,-17-9-14,5 12 1,-13-4-2,-1 7 1</inkml:trace>
  <inkml:trace contextRef="#ctx1" brushRef="#br2" timeOffset="166374">4223 11763 76,'0'0'40,"-22"-10"-3,11 10 3,-9 2-39,6-5-3,14 3-11,-16 7-24,16 4 1,0-11-3,8 27 1</inkml:trace>
  <inkml:trace contextRef="#ctx1" brushRef="#br2" timeOffset="166561.2">4334 12775 80,'5'10'38,"-5"-10"-4,0 0-23,-14-13-47,11-3-1,7 6-3</inkml:trace>
  <inkml:trace contextRef="#ctx1" brushRef="#br2" timeOffset="173862">5072 11790 51,'10'-24'36,"-6"-1"-1,3 9 0,-10 4-28,3 12 2,-3 12-4,5 16-2,-7 10 2,1 18-3,-4 11 1,3 13-1,-1 4-1,2 0-2,7-5 0,1-15-5,19-4-31,-2-25 1,16-14-3,3-24 1</inkml:trace>
  <inkml:trace contextRef="#ctx1" brushRef="#br2" timeOffset="174345.6">5844 11692 51,'3'-23'36,"-8"0"-1,-4 10 2,-9-3-28,-2 17-1,-10 2-1,1 14-1,-10 4-1,4 12-2,-2 1-1,6 7 0,3-3 0,10 0-1,10-4 1,12-5-3,11-8 1,12-6 1,8-5-1,8-3 0,5 0 1,2 1-1,-2 3 0,-1 5 1,-8 7-1,-8 9 1,-10 9-1,-9 6 0,-12 6 0,-8 2 0,-9-2 0,-4-1 0,-4-10 0,0-9 0,0-14-1,3-18 1,6-19 0,4-16 0,9-18 0,8-16 0,7-8 0,8-7-1,4-1 1,5 3 1,1 12-3,1 8-1,0 21-10,-10 3-24,2 19 0,-10 2 0,0 14-2</inkml:trace>
  <inkml:trace contextRef="#ctx1" brushRef="#br2" timeOffset="174907.2">6567 11781 58,'-8'-15'36,"-3"0"-2,2 4 2,-7 2-30,5 9-1,-7 6-1,1 13 1,-3 9 0,3 18-2,-2 7 2,6 14-2,3 3 1,7 7-2,10-8 0,11-5 1,7-13-1,11-16-1,10-20 0,8-21-1,3-20 1,3-15 0,-7-16 0,-4-7-1,-9-8 1,-12 0-2,-13 1 1,-16 6-1,-12 7-1,-14 6-1,-4 13-1,-7 3 0,4 18-4,-6-2-6,14 24-24,2 0 2,15 17-3,4 0 1</inkml:trace>
  <inkml:trace contextRef="#ctx1" brushRef="#br2" timeOffset="175359.6">7500 11787 59,'0'0'37,"-29"3"1,5 23-1,-12 3-28,3 21-1,-8-1-2,10 12-1,-2-1-1,12 0-1,9-8 0,11-9-1,12-14-2,12-15-1,17-14-2,4-19-3,21 1-11,-9-20-22,13 1 1,-10-11-1,3 7 0</inkml:trace>
  <inkml:trace contextRef="#ctx1" brushRef="#br2" timeOffset="175843.2">7884 11846 70,'-12'25'39,"3"9"-1,-10 1 1,4 13-32,-6-10-3,5 5 0,0-7-1,3-3-1,4-9-1,8-9 0,1-15 0,16-11-1,1-11 0,5-9 0,3-6 1,1-5-2,0 0 2,-2 1-1,-3 7 1,-4 4-1,-4 8 0,-2 6 0,-11 16 0,10-13 0,-10 13 0,11 10 1,-11-10-1,16 20 0,-5-10 0,4-1 0,3-2 1,1-5-1,3-8 1,4-6-1,-1-6 1,2-2 2,-3-3-2,-3 4 2,-1-1-2,-5 8 2,-5 11-2,-10 1 0,2 31-1,-7-2-3,-2 7 2,0 2-3,4 5 0,-1-17-8,11 4-28,0-17 0,15-10-1,-3-19 1</inkml:trace>
  <inkml:trace contextRef="#ctx1" brushRef="#br2" timeOffset="176342.4">8499 11270 80,'0'0'38,"9"-15"-1,4 15-5,-3-14-28,8 5-1,-2-2 0,2 7 0,-1 3-1,0 5 0,-5 8-1,-5 6 0,-7 9 0,-5 6 0,-7 6 0,-4 5 0,-2 0 0,-2-3 0,3-3 0,4-5 0,5-9 0,8-9 0,0-15 0,22 5 0,0-15 0,6-5-1,4-2-2,2-7-4,15 7-31,-13-6-3,8 11 0,-7-1-1</inkml:trace>
  <inkml:trace contextRef="#ctx1" brushRef="#br2" timeOffset="179103.6">19054 6042 41,'-59'59'32,"-8"12"2,2 12-1,-2 2-15,16 22-1,1-6-8,20 10 0,10-7-6,23-5 0,19-8-4,14-17-8,19-8-25,9-18-1,12-11 1,2-18-3</inkml:trace>
  <inkml:trace contextRef="#ctx1" brushRef="#br2" timeOffset="179743.2">19320 6580 88,'17'-12'34,"-5"4"0,6 9-3,-1-8-28,9 3-1,2-4 0,4 3 1,-3 1-1,-1 2-1,-4 4 1,-4 2-1,-7 7 0,-9 6 1,-11 6-1,-9 7 1,-10 5 0,-8 6 1,-7 2-1,0 2 2,-2-5-2,8 0 0,7-5 0,14-5 0,13-9-1,19-10-1,14-6-2,11-7-1,15 0-4,-6-17-16,13 7-15,-7-7 1,3 4-1,-11-5 0</inkml:trace>
  <inkml:trace contextRef="#ctx1" brushRef="#br2" timeOffset="180133.2">20244 6633 80,'-16'5'36,"-10"-1"-2,3 5 4,-7-2-32,7 8-1,-1-2 0,6 4-1,3-1-1,10 1 0,4-4-2,9-1 1,7-5-1,10-3 0,4-2 0,5-4 0,1 0-1,1 0 1,-5 0 0,-3 4 0,-8 5 0,-9 8 0,-12 4 0,-8 6 0,-11 2 0,-4 6 0,-3-2-1,2-1 0,3-3-3,5-9-2,20 1-18,-3-19-15,29-1 1,-4-13-1,16-1-1</inkml:trace>
  <inkml:trace contextRef="#ctx1" brushRef="#br2" timeOffset="180336">20563 6849 103,'-13'9'36,"1"8"1,-7-1-1,10 12-32,-8 2-2,2 6 0,1 1 0,5 1-1,3-3-2,5-5-2,12-2-5,-11-28-27,31 8-2,-7-24 1,9-8-1</inkml:trace>
  <inkml:trace contextRef="#ctx1" brushRef="#br2" timeOffset="180460.8">20593 6628 89,'-25'-15'25,"-2"1"-26,8 8 1,19 6-33,0 0 1</inkml:trace>
  <inkml:trace contextRef="#ctx1" brushRef="#br2" timeOffset="181038">21115 6719 83,'-16'2'36,"-8"-6"0,0 5 1,-8-4-24,4 9-6,-8-3 1,7 11-2,-7 2-1,7 11 0,0 0-2,9 2 0,5-1-2,10-1 0,7-5-1,10-3 0,8-9 1,8-8-1,6-7 0,4-6 1,2-5-1,-3-5 0,-4-1 0,-4-1 0,-6 1 1,-6 4-2,-7 6 1,-10 12 0,0 0-1,-11 33 1,-6 4-1,-5 12 1,-2 14-1,-3 9 1,0 7 0,1 1-1,4-1 1,5-8-1,5-8 1,4-13 0,3-12 0,4-11 0,1-14 0,0-13 1,0 0-1,1-25 0,-3-1 1,1-10-1,1-5 0,3-6 1,4 1-1,5 1 0,6 3-1,4-1-2,12 13-7,-6-2-27,15 11-3,-6-4 1,11 8-2</inkml:trace>
  <inkml:trace contextRef="#ctx1" brushRef="#br2" timeOffset="181209.6">21424 6986 120,'0'0'38,"-20"-3"1,20 3-2,-14-12-38,11-2-7,16 7-28,-7-8-2,10 6 0,3-7-1</inkml:trace>
  <inkml:trace contextRef="#ctx1" brushRef="#br2" timeOffset="181506">22209 6293 108,'-28'-22'38,"1"18"2,-12 9-1,5 18-34,-9 13 0,4 15-1,-5 8-1,3 10 0,3 3-1,8 4 1,8 0-3,8-2 1,8-5-1,5-8-2,10-4-3,-2-17-6,13 2-27,-11-20-3,6-5 1,-15-17-1</inkml:trace>
  <inkml:trace contextRef="#ctx1" brushRef="#br2" timeOffset="181818">21737 6919 118,'-21'-8'39,"-2"-4"2,23 12-1,-21-10-33,21 10-4,28-15 0,1 5-1,8-4-2,6-4-1,9 1 0,3-4-2,1 5 0,-5-1-2,-1 8 0,-11-2-1,-3 11 1,-12 3 1,-7 7 0,-10 3 1,-4 6 2,-6 5 1,-4 1 1,1 4 1,-3-1-1,4 3 1,-1 1 0,4-2-2,2-2-2,-2-11-11,10 4-21,-2-9-3,5-5 1,0-13-2</inkml:trace>
  <inkml:trace contextRef="#ctx1" brushRef="#br2" timeOffset="181974">22243 6769 114,'-15'-39'38,"-9"-5"1,7 15-1,-11-8-33,12 15-4,6 12-5,1-6-13,9 16-20,14-4-2,9 11 1,0-7-2</inkml:trace>
  <inkml:trace contextRef="#ctx1" brushRef="#br2" timeOffset="182504.4">22575 6725 83,'2'16'38,"-9"-5"0,6 4 1,-12-12-16,7 13-16,-8-4-2,5 6 0,-6 0-1,2 2-1,0-1-1,2 0 0,2 0-1,4-4 0,5-15-1,7 15 0,5-16 0,6-7 0,4-5 0,3-7 0,0-4 0,2-5-1,-1 3 0,-2-2 0,-6 5 0,-3 5 0,-2 8 0,-13 10 0,10 18 0,-12 9 0,-4 15 1,-3 12 0,-3 11 0,-2 12 2,-2 4-2,-1 2 0,-1-4 0,3-4 0,0-8 0,1-11 0,3-12 0,0-11-1,1-16 1,10-17 0,-19 2 1,11-17-1,4-10 1,0-10-2,8-7 2,3-7 0,7 2-1,3 1 0,8 4-2,1 2 0,10 12-7,-10-2-28,14 13-2,-9-3-1,6 5-1</inkml:trace>
  <inkml:trace contextRef="#ctx1" brushRef="#br2" timeOffset="182707.2">23117 7122 130,'-14'7'42,"14"-7"-2,-19 8-2,5-15-44,26 5-33,-8-12-2,7 0 0,2-11-2</inkml:trace>
  <inkml:trace contextRef="#ctx1" brushRef="#br2" timeOffset="183019.2">23267 6075 109,'-2'12'39,"15"13"1,0 1-1,4 12-36,10 8 0,7 10 1,1 7-2,1 8 2,-4 2-2,1 8 0,-9 1-1,-5 3 2,-10-3-3,-8-1 2,-12-10-2,-8-4-1,-6-6-2,-8-15-6,4 5-30,-13-14-4,2-2 3,-11-12-3</inkml:trace>
  <inkml:trace contextRef="#ctx1" brushRef="#br2" timeOffset="184048.8">9835 10948 1,'13'-10'24,"-13"10"5,-23 7-13,0 26 3,-22 3 0,4 28-1,-20 4-2,12 27-2,-12-5 1,22 15-5,0-8-4,23 2-2,11-8-3,17-9-4,20-7-6,8-22-28,20-9 1,6-18-4,11-9 3</inkml:trace>
  <inkml:trace contextRef="#ctx1" brushRef="#br2" timeOffset="184501.2">10121 11363 78,'0'0'38,"9"-17"-2,3 1 2,8 0-37,5-1-1,5 2 1,3 0 0,1 8 0,-5 7 0,-4 11 0,-6 7 0,-9 12 0,-8 11 0,-11 7 0,-8 7 0,-5 5 3,-3-1-2,0 0 1,3-7-1,8-7-1,7-13 1,12-8-1,10-14 0,11-13-1,12-8-2,9-15-4,18 2-30,-5-14-3,8 4 0,-6-6-1</inkml:trace>
  <inkml:trace contextRef="#ctx1" brushRef="#br2" timeOffset="185047.2">11586 11387 62,'0'0'34,"-18"-15"0,2 21 0,-4 3-31,-4 13 2,-3 1-2,1 7 1,-2 0 0,7 0-1,5-4 0,12-4-1,7-7-1,11-6 0,9-5-1,6-1 0,4-2 0,1 1 1,-1 0 0,-3 4 0,-7 1 0,-6 6 1,-11 3-1,-6 8 2,-8 2-2,-6 1-1,-1 1-1,-2-4-3,6 0-1,-1-19-12,12-5-22,15-7-1,9-13 2,4-12 1</inkml:trace>
  <inkml:trace contextRef="#ctx1" brushRef="#br2" timeOffset="185234.4">11980 11418 74,'0'0'37,"-1"34"-1,-12-4 1,0 9-32,-5 3-3,2 4 1,0-1-2,4-4-2,4-5-2,2-18-5,19-3-26,-3-18-5,10-10 2,-1-17-1</inkml:trace>
  <inkml:trace contextRef="#ctx1" brushRef="#br2" timeOffset="185359.2">11989 11245 61,'-26'-29'35,"-3"4"-2,3 13-1,11 7-35,15 5-29,-6 13-1,21-3-1,12 3-1</inkml:trace>
  <inkml:trace contextRef="#ctx1" brushRef="#br2" timeOffset="185842.8">12406 11395 68,'-2'20'37,"-10"-6"0,-3 7 2,-8-3-31,1 3-3,-2-3-1,3 8 1,0-1-1,7 4 1,4-4-2,7-3 0,8-5-1,8-6-1,8-10 0,6-7-1,4-9 0,1-7-1,0-4 1,-1-3-1,-5-1 1,-5 2-1,-7 6 0,-5 5 0,-9 17 0,0 0 0,-4 21 0,-7 12 1,-2 20-1,-1 14-1,1 17 2,-1 14-1,3 6 1,2 0 0,4-5 0,4-7-1,2-14 1,3-17 1,-1-20-1,0-19 1,-3-22 0,1-11-1,-2-17 1,-3-11-2,0-13 2,-2-12-2,2-7 0,4-7-1,5 1 1,2 1-1,9 13-5,-3-1-31,16 16-1,-1 7 0,6 14 0</inkml:trace>
  <inkml:trace contextRef="#ctx1" brushRef="#br2" timeOffset="186279.6">13969 10853 75,'-16'-34'40,"-2"14"0,-11 10-3,0 19-32,-11 18-2,-2 19-3,-4 17 1,1 17-1,2 13 0,9 5-1,8 1 1,10-4 0,13-9-2,9-14 0,17-2-14,-3-27-22,11-12 1,-7-19-2,3-10 2</inkml:trace>
  <inkml:trace contextRef="#ctx1" brushRef="#br2">13547 11432 82,'-26'-10'40,"15"10"0,11 0 0,0 0-35,30-10-2,7 1 0,9-3-1,7-3-2,5-5 0,-1-2-1,-1 2 0,-5 1-1,-6 5 1,-6 5-1,-9 4 1,-9 9 0,-9 9 1,-7 6 0,-8 10 0,-8 7 0,-5 6 0,-3 3 1,2 3-2,1-6 2,6-1-3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37:07.48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14636 11349 36,'2'-22'31,"-2"-1"2,-2-6-10,0 12-12,-12-6-2,5 13-1,-12-3-1,1 14-2,-10 5 0,1 15 0,-9 4-1,3 13 0,-3 4-1,4 4 1,4-2-2,8-1-1,9-7 1,13-8-1,14-12-1,12-13 1,12-12-1,11-12 0,5-6 0,3-8 0,0-5 1,-4-3-1,-8 4 0,-7 4 0,-10 8 1,-8 6-1,-11 8 0,-9 13 0,-1 12 0,-8 14 0,-4 16 0,-2 14 2,0 19-2,-1 12-1,-2 8 2,2 7-1,-3-1 1,2 1-1,0-10 1,-1-7-2,-4-16 3,3-11-1,-5-14 1,2-12-1,2-15 0,-1-17-2,2-17 0,3-16 0,8-10-2,2-14-1,10-2-3,-4-18-11,17 13-20,-3-2 1,11 12-2,1 5 5</inkml:trace>
  <inkml:trace contextRef="#ctx0" brushRef="#br0" timeOffset="234">15216 11533 76,'0'0'39,"0"0"-2,0 0 0,-25 7-34,5-2-5,4 9-9,-9-9-27,6 4 2,-3-7-3,8 1 2</inkml:trace>
  <inkml:trace contextRef="#ctx0" brushRef="#br0" timeOffset="624">13051 11714 83,'19'-13'43,"-11"-2"-3,-8 15 0,0 0-41,-7-13-3,7 13-9,-14 4-24,14-4-1,-16 4-1,16-4 0</inkml:trace>
  <inkml:trace contextRef="#ctx0" brushRef="#br0" timeOffset="1201.2">15479 10275 54,'0'0'35,"0"0"1,31 25-4,6 13-24,2 6-2,13 17-1,-2 10-2,2 14 1,-8 6-2,-6 9-1,-14 6 1,-12 8 0,-20 2 0,-14 1-1,-15-6 1,-7-4 0,-6-12-1,0-13-4,11-9-11,-2-30-24,17-20 2,8-23-3,16-15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5:22.27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5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3:15:39.166"/>
    </inkml:context>
  </inkml:definitions>
  <inkml:trace contextRef="#ctx0" brushRef="#br0">21781 5616 68,'0'0'35,"0"0"0,0 0 1,-8 21-31,0 9 0,7 13 2,-7 5 0,4 13 1,-4-2-1,7 1-1,1-10 0,12-5 0,10-24-1,18-22-1,21-33-3,33-31 0,34-34 0,30-26 0,28-25-2,17-23 0,12-14-2,6-6 2,0 3 0,-12 9 0,-17 15-1,-21 10-2,-19 22-3,-24 9-18,-9 35-14,-27 15 0,-17 29-2,-27 14 1</inkml:trace>
  <inkml:trace contextRef="#ctx0" brushRef="#br0" timeOffset="748.8095">21446 10946 60,'5'-13'37,"-3"3"-4,-2 10 1,0 0-24,0 20-3,-4 8-2,4 18-1,-8 8 1,3 16-2,-5 1 1,5 4-1,1-12 1,18-13-1,20-32 1,31-27-1,39-37 0,43-33 1,43-33-2,36-26-1,31-20 0,13-18-2,12 0-5,-19-10-31,-4 13-2,-25-2-2,-14 13-1</inkml:trace>
  <inkml:trace contextRef="#ctx0" brushRef="#br0" timeOffset="16255.4084">14616 14020 46,'-17'-38'36,"-7"4"1,-2 16-1,-8 9-29,0 24-1,-8 14-2,2 25-2,-8 20 0,3 22 0,0 14 0,7 11-1,7 0 1,18-3-2,14-12 1,22-15 0,20-28 0,20-27-1,20-32 0,16-29 0,16-25 1,3-24 1,-5-17 0,-13-11-1,-17-3 1,-23 3-1,-32 6 1,-34 12-1,-34 12-2,-24 17 1,-19 20-1,-9 17-2,-3 16 0,0 6-5,24 25-19,6-2-9,27 12-3,10-5 1</inkml:trace>
  <inkml:trace contextRef="#ctx0" brushRef="#br0" timeOffset="16442.6108">14717 14432 63,'12'43'37,"-13"2"-1,-2 15 2,-5-4-35,0 4-3,3-4 1,5-5-2,9-7-2,4-17-8,27-7-23,-1-21-3,20-7-1,2-20 2</inkml:trace>
  <inkml:trace contextRef="#ctx0" brushRef="#br0" timeOffset="16754.6148">15299 14404 66,'-12'17'39,"-4"4"-2,7 16 1,-2-2-34,7 4 0,1-4-2,9 0 1,6-8-1,10-9 0,7-13 0,9-11-1,5-13 0,7-7-1,-1-10 1,1-3-1,-5-5 1,-4 4-1,-9 3 1,-6 7-1,-9 9 0,-5 11 1,-12 10-1,6 21-1,-11 10 0,-4 8-2,4 15-6,-11 0-30,16 11 0,-4-9-2,15 2 0</inkml:trace>
  <inkml:trace contextRef="#ctx1" brushRef="#br0">19816 18945,'0'11</inkml:trace>
  <inkml:trace contextRef="#ctx0" brushRef="#br0" timeOffset="17129.0193">16667 14029 63,'0'0'39,"17"12"-3,-21 14 2,-3 20-36,-5 17-1,0 12-1,0 6 0,-2 6-1,6 1-4,-2-16-11,16-3-20,1-19-2,13-13 1,3-26 0</inkml:trace>
  <inkml:trace contextRef="#ctx0" brushRef="#br0" timeOffset="17581.4254">16953 13965 52,'16'-18'39,"6"18"0,-1-7-1,13 9-19,-1-9-18,10 1 0,1 0 0,4 5 0,-4 1 0,-3 3 1,-2 4-1,-8 7 0,-8 6 0,-8 3-1,-10 6 0,-11 1 0,-7 2 1,-5-1-2,-2-3 1,3-5-1,3-5 0,7-6 1,7-12 0,17 7 0,6-7 0,6 1 0,1 1 0,0 5 1,-4 7 0,-6 8 0,-13 7 1,-10 9-1,-13 4 1,-9 6-1,-8-1 0,-3-3-1,0-3-1,2-8-3,14 0-17,-1-21-17,21-12-1,0 0-1,28-9 0</inkml:trace>
  <inkml:trace contextRef="#ctx0" brushRef="#br0" timeOffset="17831.0286">17854 14399 80,'0'0'42,"0"0"-2,27-1 0,18-8-37,11-6-2,18-5-1,20-3-3,12-16-11,26 10-24,1-9-2,13 8-1,-7-6 1</inkml:trace>
  <inkml:trace contextRef="#ctx0" brushRef="#br0" timeOffset="18408.236">19383 13870 70,'14'-22'36,"21"4"0,11-16 0,20 3-35,13-3 1,8 5 0,-5 6 0,-5 12-1,-18 14 1,-18 15 0,-24 18-1,-24 13 1,-22 14-1,-16 7 1,-15 5 0,-2 2 0,-2-5 0,10-7-1,10-10 0,18-12 0,20-14 0,23-13-1,21-14-1,18-15-2,19-6-2,7-15-10,18 8-23,-4-10 1,7 8-2,-10-6 1</inkml:trace>
  <inkml:trace contextRef="#ctx0" brushRef="#br0" timeOffset="19032.244">20623 13991 57,'1'-19'37,"-1"19"0,-13 8-1,5 15-28,-15 2-2,1 15-1,-7 3-2,1 5-1,-2-1 0,7-5-1,3-7 0,9-10 0,7-11 0,4-14 0,15-14-1,6-12 0,5-9 1,1-9-1,3-4 1,1-4 0,-4-1 0,0 3 0,-4 8 0,-5 6 0,-6 12 0,-1 10 0,-11 14 0,10 10-1,-9 10 0,2 8-1,-1 2 1,3 1-1,4-3 1,7-4 0,5-11 0,11-9 0,8-11 0,6-7 2,3-7 0,1-3 0,-2-4 0,-4 2 0,-4 2 0,-10 4-1,-7 7 0,-8 9 0,-15 4-2,12 17 0,-14 5-2,-3 6 0,0 6-3,-2-1-2,10 12-9,-7-18-22,17 6 1,-3-20-1,18-1 3</inkml:trace>
  <inkml:trace contextRef="#ctx0" brushRef="#br0" timeOffset="19687.4524">21492 13886 71,'-14'-16'37,"1"15"-2,-11 0 2,3 17-28,-12 5-3,4 13-3,-4 3 0,2 9 0,0 0-1,7 2-1,3-7 1,10-3-1,8-12 0,14-11 0,7-13-1,11-11 0,7-12 1,4-9-1,1-8 0,2-5 1,-6-1-1,-4 2 1,-10 5 0,-6 6 0,-9 9 0,-8 9 0,0 13-1,-16 10 0,3 10 0,1 4-1,2 4 0,6 1 0,6-3 0,8-4 0,8-4 1,10-12 0,6-6 0,7-5 0,1-8 0,-1-3 1,-1-3 0,-7 1 0,-5 2 0,-7 2 0,-10 5 0,-11 9 0,0 0-1,-2 24-1,-7-1 1,-3 5-1,2 3 0,1 1 0,1 0 1,3-5-1,5-6 2,5-7-1,-5-14 0,20-3 1,-6-12 0,1-6 0,0-8 0,0-6 1,-1-4-1,-1-1 1,0 2-1,-3 5 0,0 3-1,0 7 1,3 6-1,2 4-1,4 7 0,2-1-3,9 7-4,-4-11-28,21 5-3,-3-16 0,17 4-1</inkml:trace>
  <inkml:trace contextRef="#ctx0" brushRef="#br0" timeOffset="19905.8551">22534 13300 93,'-11'3'38,"-13"7"1,9 24-2,-4 8-32,1 19-2,-1 12-2,1 9 0,1 4-1,-1 5 0,5-1-2,-1-7-2,7-3-6,-10-26-28,23-7 0,-6-24-1,18-6 0</inkml:trace>
  <inkml:trace contextRef="#ctx0" brushRef="#br0" timeOffset="20171.0586">22606 13695 93,'-20'2'39,"-18"4"0,6 20 0,-12-7-31,8 9-4,3-1-2,10 0 0,6-4 0,10-2-1,9-4-1,7-2 1,3-3-1,4 0 0,0-2-1,2-3 0,1-1 0,2-7-1,5-3-3,2-9-2,20 0-31,-6-16-1,16 4 1,-4-14-2</inkml:trace>
  <inkml:trace contextRef="#ctx0" brushRef="#br0" timeOffset="20483.0626">22974 13627 90,'-27'-6'38,"8"13"0,-10-8 1,12 9-31,-5 1-5,5 6 0,2 1-1,6 5-1,2 2 0,4-1 0,3 1-1,5-1 1,4-3-1,3 1 0,2-3 0,2 2 1,1-3-1,0 1 0,-2 2 0,-2 0 0,-6 1 0,-3 4 0,-5 2 0,-7-1-1,-3 3 1,-7-3-2,0 1 1,-4-6-7,12 4-30,-13-16-3,13 4 1,-6-14-1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37:29.06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4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0:37:39.265"/>
    </inkml:context>
  </inkml:definitions>
  <inkml:trace contextRef="#ctx0" brushRef="#br0">1865 1258 1,'-1'-50'27,"1"50"1,0 0-3,0 0-3,8-49-3,-8 49-2,0 0-2,0 0-3,0 0 0,0 0-4,0 0-2,0 0-2,0 0 1,-24-5-2,26 65 0,-6 14-2,0 11 1,-6 6-1,3 9 0,2 0-1,5-4-2,6-32 0,-1-18-5,14-8-14,-5-19-16,9-9 1,-5-17-1,8-6-1</inkml:trace>
  <inkml:trace contextRef="#ctx0" brushRef="#br0" timeOffset="499.2">2327 1275 17,'0'0'25,"0"0"5,43-48-5,-43 48-14,0 0 3,0 0 2,0 0-1,0 0-2,0 0-2,0 0-4,0 0-3,0 0 0,0 0 1,0 0-2,19-6 0,-42 50-1,4 10 0,-2 5-1,5 7 3,0-1-4,4 0 1,0-7 0,14-21 0,8-14 1,11-13-1,12-12 1,11-13-2,9-11 2,8-7-1,-61 33 0,69-43 0,-69 43 0,71-49-2,-71 49 1,72-49-2,-72 49-2,62-48-6,-62 48-18,60-42-12,-60 42 3,0 0-2,58-41 1</inkml:trace>
  <inkml:trace contextRef="#ctx0" brushRef="#br0" timeOffset="733.2">2876 1266 77,'-56'-8'38,"56"8"0,-32 40 1,0 7-34,0 13-2,6 12 0,5 10-1,9 0 0,10-5-2,11-25-2,11-9-5,-4-21-21,14-3-9,-3-10-1,4-7 0</inkml:trace>
  <inkml:trace contextRef="#ctx0" brushRef="#br0" timeOffset="1840.8">2669 881 35,'0'0'31,"-77"-30"4,77 30-3,-87-22-19,39 15-2,-1 1-1,-2 5-1,-1 4-2,-4 2-1,-2 6-3,-4 6 0,3 4-1,-10 4-1,7 9 1,11-10-1,-79 75 2,6 13-2,13 8 3,10 2-4,17 1 1,16-5 1,22-8-3,26-29 2,13-7-1,12-8 0,10 0-1,9-3 1,8-1-1,4-3 1,5 0-1,8 0 1,7-2-1,8-2 0,9-9 0,6-7 1,10-3 0,5-9 0,5-2 0,-1-9-1,1-8 1,-3-6-1,-5-8 1,-3-7-1,-7-11 1,-2-9 0,-3-8-1,-1-9 1,-2-4 0,-4-5 0,-3 2 1,-3 6-1,-6 3 1,-5 6 0,-6 2 0,-8 5-1,-6-3 1,-6 0-1,-4-5 2,-6-6-2,-2-5 2,-3-5-2,-3-5 2,-5-4-1,-3 68 0,-1-74 1,1 74-1,-8-76 1,8 76-4,-20-80 2,20 80-1,-30-79 2,30 79-3,-43-80 1,43 80 1,-52-79-1,52 79 2,-66-80 0,66 80-1,-77-77 0,77 77 1,-94-67 0,43 40 1,-2 5-1,-4 6-1,-1 6 1,-1 5-2,0 4 0,1 5-2,3 0-4,-1 3-20,56-7-13,-88 19 1,88-19-2,-68 18 3</inkml:trace>
  <inkml:trace contextRef="#ctx1" brushRef="#br0">15856 6705</inkml:trace>
  <inkml:trace contextRef="#ctx0" brushRef="#br0" timeOffset="11060.4">4292 1484 48,'0'0'31,"0"0"1,0 0 0,5-46-23,-5 46 0,2-18-2,-2 18 1,-3 10-1,10 12-3,-9 12 0,6 13-1,-4 10-1,0 10-1,-2 6-1,0-2 0,2-5 0,0-6 0,2-11-1,3-10 1,1-12 0,-6-27 1,18 4 1,-9-26 0,2-9 1,-3-11 0,-1-6 1,-4-4-1,0-4 0,-3 1-1,-2 3 1,1 7 0,4 5-2,0 3 1,8 5-1,-11 32 1,0 0-1,40-48 0,-40 48-1,55-33-1,-55 33-6,73-33-19,-73 33-14,79-28 2,-79 28-2,87-17 1</inkml:trace>
  <inkml:trace contextRef="#ctx0" brushRef="#br0" timeOffset="11278.8">5289 1514 101,'-1'-13'36,"1"13"2,13-13-4,-1 3-33,8 1 0,7 0-1,3 3-1,0-1-6,10 3-26,-11 2-4,1 8 2,-12 5-2</inkml:trace>
  <inkml:trace contextRef="#ctx0" brushRef="#br0" timeOffset="11466">5319 1805 107,'-17'32'39,"2"-14"1,20-3 0,-5-15-36,42-11-2,4-13 0,10-7-1,9-5-5,0-8-6,15 4-27,-8-2-2,10 11 0,-7-1-1</inkml:trace>
  <inkml:trace contextRef="#ctx0" brushRef="#br0" timeOffset="11887.2">7062 1114 94,'0'0'38,"-49"-68"1,49 68-2,0 0-35,-25-49 1,25 49-1,0 0 2,0 0-1,0 0-1,-5 60 1,-4 20-2,8 15 1,-5 9-2,5 10 1,4-4-4,6-18-4,16-22-29,2-50-2,19-18-1,-2-20-1</inkml:trace>
  <inkml:trace contextRef="#ctx0" brushRef="#br0" timeOffset="12074.4">7563 1340 114,'0'0'39,"0"0"0,50-37-7,-50 37-58,0 0-14,0 0 2,0 0 0,51-23-1</inkml:trace>
  <inkml:trace contextRef="#ctx0" brushRef="#br0" timeOffset="12495.6">8237 1066 94,'0'0'41,"27"-47"1,-27 47-2,0 0-34,-49-3-1,49 3-1,-51 16 0,51-16-1,-55 28 0,55-28 0,-49 34-1,49-34-1,0 0 0,0 0 0,-35 56-3,35-56 2,0 0-1,46 19 1,-46-19-1,60-4 0,-60 4 1,68-15 0,-68 15 0,67-18 0,-67 18 1,55-3 0,-55 3 0,12 28-1,-6 17 0,-19 16-1,-8 14-1,1 4-2,3 0-2,19-14-13,13-34-20,26-27-3,0-20 1,-41 16 0</inkml:trace>
  <inkml:trace contextRef="#ctx0" brushRef="#br0" timeOffset="12729.6">8721 1205 95,'0'0'40,"0"0"1,35-58 0,-35 58-34,0 0-2,0 0 0,0 0-1,0 0 1,0 0-2,0 0-1,-10 65 0,10-65-2,0 0 0,0 0-2,58 40-1,-58-40-2,62-5-4,-62 5-31,77-32-3,-77 32 2,85-53-2</inkml:trace>
  <inkml:trace contextRef="#ctx0" brushRef="#br0" timeOffset="12885.6">9228 976 106,'0'0'42,"-50"0"2,50 0-3,-37 42-38,-28 32-2,9 14 0,9 10-5,5-10-34,41-10-3,15-22 1,23-21-3</inkml:trace>
  <inkml:trace contextRef="#ctx0" brushRef="#br0" timeOffset="13790.4">10199 1030 72,'0'0'38,"0"0"-1,-4-49 1,4 49-31,0 0-2,0 0-1,-67 13 0,67-13-1,-73 59-2,-25 33 3,-12 20-4,-8 17 0,-5 11 0,5 5-2,13-1-8,17-22-26,59-50-2,17-28 0,26-22-1</inkml:trace>
  <inkml:trace contextRef="#ctx0" brushRef="#br0" timeOffset="14164.8">10169 1666 80,'-9'15'37,"9"-15"-2,-5 11 2,5-11-31,31-15-4,-5 2 1,8 1-1,-2 1 1,2 3 0,-8 3-1,-4 10 1,-11 9-1,-10 8 1,-13 10-1,-6 8 0,-9 6 1,1 5-2,-4-1 1,4-3-2,4-4 1,12-5-1,8-12 1,14-10-1,17-13-2,7-10-1,21-9-4,-1-19-8,21 4-24,-8-12 1,10 5-1,-12 0-1</inkml:trace>
  <inkml:trace contextRef="#ctx0" brushRef="#br0" timeOffset="14320.8">10959 1942 96,'-4'41'37,"-11"-3"1,5 11-2,1-3-38,-4-3-4,15 2-29,-8-11-2,10 1 0,1-18-2</inkml:trace>
  <inkml:trace contextRef="#ctx0" brushRef="#br0" timeOffset="14929.2">12007 1514 90,'5'-14'37,"-5"14"0,0 0 1,-12 21-35,3 11 1,-3 10 0,0 15-1,-3 8 0,2 7 0,2-2 0,4-2-2,1-9 2,6-10-3,2-12 2,5-13-1,-7-24-1,22 5 0,-10-21 1,1-12 0,-4-10-1,-1-9 2,-2-8-2,-2-7 2,-2 1-1,0 4 1,0 4-1,4 4 0,6 9 0,5 3 0,10 9-1,6 4 0,11 6-1,4-1-1,11 6-2,-59 13-4,67-16-18,-67 16-14,81-11-1,-18 6 0,19 2 1</inkml:trace>
  <inkml:trace contextRef="#ctx0" brushRef="#br0" timeOffset="15132">12720 1676 105,'-9'11'39,"9"-11"1,0 0-1,10-11-38,12-2 0,8-3 0,5 0 0,6-2-1,2 2-2,3 5-3,-10-7-11,2 16-22,-17 0-1,-1 10 0,-19 2-1</inkml:trace>
  <inkml:trace contextRef="#ctx0" brushRef="#br0" timeOffset="15288">12714 1890 103,'-31'33'40,"3"-8"2,24-3-3,4-22-33,33 1-4,14-14-1,12-7-1,15-5-6,-4-10-31,20 3-3,-9-6 1,1 6-2</inkml:trace>
  <inkml:trace contextRef="#ctx0" brushRef="#br0" timeOffset="16177.2">14423 1318 52,'0'0'36,"0"0"-1,0 0 1,-34-46-16,34 46-9,0 0-2,-70 1-2,16 27-1,-6 13-2,3 22 0,6 6-2,10 11 0,9 5-1,24-1-2,27-18 2,16-9-2,13-11 1,15-17-1,10-16 1,7-19 0,1-16 1,-1-15 1,-7-15-1,-11-10 1,-62 62-1,50-74 1,-50 74 0,26-83-1,-26 83 0,3-82-1,-3 82 0,-24-76-2,24 76 1,-40-63-1,40 63-3,-51-52-21,51 52-13,0 0 0,-57-43-1,57 43 1</inkml:trace>
  <inkml:trace contextRef="#ctx0" brushRef="#br0" timeOffset="16364.4">15174 1548 118,'-12'10'41,"4"0"-1,-7-7-5,0-15-47,13 1-28,-1-7-1,11 4 0,-3-1 0</inkml:trace>
  <inkml:trace contextRef="#ctx0" brushRef="#br0" timeOffset="17409.6">16089 1260 46,'32'-46'33,"-32"46"-1,0 0-4,0 0-11,0 0 0,0 0-8,0 0 0,0 0-3,0 0-1,-50-38 0,50 38-1,0 0-1,-70 11-1,70-11 1,-59 19-1,59-19 0,-43 20-1,-14 16 0,4 2-1,9 5 1,12-3 0,27-5 0,21-15-1,-16-20 1,0 0 1,79-2-1,-79 2 1,70-21-2,-70 21 1,71-25-1,-71 25 2,67-27-2,-67 27 0,58-18-1,-41 26 1,9 4 1,-18 19-1,-17 17 1,-27 14-2,-9 16 0,-7 5 1,5 3-1,17-24-1,7-12-3,18-13-3,2-24-30,26-7-2,2-22 1,17-5-2</inkml:trace>
  <inkml:trace contextRef="#ctx0" brushRef="#br0" timeOffset="18205.2">16579 1305 76,'0'0'37,"-50"-33"0,50 33 0,0 0-30,0 0-2,0 0 0,0 0 0,0 0-1,0 0 0,0 0-2,0 0 0,0 0 0,0 0 0,0 0 0,0 0-1,63-28 1,-63 28-1,54-9 0,-54 9-1,60-7 1,-60 7-1,64-3 1,-64 3-1,62 4 1,-62-4 0,49 18-1,-11 18 1,-23 12-2,-16 14 2,-22 8-2,-6 6 1,-11 4-1,-1 1-1,9-17 0,5-8-1,10-7 0,5-12-2,17-6-8,-3-18-24,21-5-4,-2-16 3,11-5-3</inkml:trace>
  <inkml:trace contextRef="#ctx0" brushRef="#br0" timeOffset="21060">17756 1484 50,'0'0'33,"0"0"3,0 0 1,0 0-25,14-51 0,-14 51-2,0 0-1,0 0-2,-32-20 0,11 23-3,-17 5-1,4 14 0,-13 3-2,3 12 2,-1 6-3,11 3 2,7 1-3,9 3 2,9-3-1,11-8-1,13-9 0,10-11-2,12-11 0,4-10-1,13-11-3,-2-18-3,17-5-15,-12-12-14,8-4 1,-65 52 0,57-59 2</inkml:trace>
  <inkml:trace contextRef="#ctx0" brushRef="#br0" timeOffset="21512.4">18052 1415 78,'6'-12'39,"-6"12"-3,-7 30 3,-10 6-32,-6 15 0,-5 4-3,3-1 0,3-10-1,6-7-1,7-10 0,8-10-1,1-17 0,19-1 0,0-15-1,3-6 1,2-7-1,3-2 1,-4-5 0,-1 1-1,-3 2 0,-7 8 1,-1 5-1,-11 20 0,0 0 1,11-2-1,-8 18 0,0 2 1,3 3-1,4 0 0,4-3 1,5-5 0,3-11 0,6-8 0,3-9 0,1-9 0,-32 24 1,0 0-1,50-46 0,-50 46 0,0 0 1,43-40-2,-23 25 1,1 18-1,-17 11-1,4 20 0,-12 5-1,4 14-1,-3 6-5,-5-17-20,19 2-13,-4-17-2,16-10 1,1-16-1</inkml:trace>
  <inkml:trace contextRef="#ctx0" brushRef="#br0" timeOffset="21652.8">18872 1621 80,'0'0'40,"-11"-3"-8,-7-2-30,5 2-18,-6-12-25,7 4-1</inkml:trace>
  <inkml:trace contextRef="#ctx0" brushRef="#br0" timeOffset="22947.6">1967 3525 58,'0'-14'31,"-2"4"2,-1-6-10,3 16-9,-7-14-5,7 14-1,-6-12-2,6 12-2,0 0 0,0 0-1,-1 27-1,7 5 0,1 13 0,6 19 0,2 14-1,2 18-1,2 9 1,1 5-1,-1-1 0,-1-8 1,1-12-2,0-14 1,-2-22 1,4-19-1,1-29 1,6-22 0,3-27 1,5-20 1,0-18-1,2-14 1,-2-12 0,-4-5 0,-3-6-2,-3 6 1,-4 6-1,-3 12 0,0 13-2,-5 13-2,4 23-7,-8 7-27,9 32-3,-8 10 1,4 26-1</inkml:trace>
  <inkml:trace contextRef="#ctx0" brushRef="#br0" timeOffset="23353.2">2859 4455 38,'2'-20'33,"-1"3"3,-1 17-1,1-19-18,-1 19-5,-1 16-3,5 9-1,-9 3-3,4 13-1,-3 1-2,2 7 0,0-1-1,1-3-2,4-3-5,-5-18-29,12-6-1,-10-18-2,27-11-1</inkml:trace>
  <inkml:trace contextRef="#ctx0" brushRef="#br0" timeOffset="23634">3433 3993 92,'6'-15'38,"-6"15"0,10-17-1,4 7-35,1-5-3,7-4 0,7 1-1,3-5-2,7 9-3,-7-11-12,9 13-18,-11-1 1,-2 11-2,-13 2 1</inkml:trace>
  <inkml:trace contextRef="#ctx0" brushRef="#br0" timeOffset="23821.2">3491 4232 95,'5'24'39,"-5"-24"-1,32-5-1,2-22-36,11-9-2,12-1-7,-3-13-28,10 8-1,-4-5 0,5 11-2</inkml:trace>
  <inkml:trace contextRef="#ctx0" brushRef="#br0" timeOffset="24414">5115 3537 64,'11'-40'34,"1"13"2,-6-2-2,2 15-26,-8-1-1,0 15-1,0 0-1,-10 32 0,-3-2 0,2 13-2,-2 4 1,1 6-2,4 0 1,7 1-1,7-11 1,12-8-2,14-15 0,14-19-2,14-14-1,10-18 0,10-8-5,-1-25-6,14 4-24,-14-16 1,3 7-1,-20-7-1</inkml:trace>
  <inkml:trace contextRef="#ctx0" brushRef="#br0" timeOffset="24585.6">5623 3283 101,'-46'69'38,"14"17"1,3-7-3,16 4-35,9 4-2,7-9-4,13 6-4,-8-15-28,16 2 1,-6-17-2,9 1 0</inkml:trace>
  <inkml:trace contextRef="#ctx0" brushRef="#br0" timeOffset="24850.8">5097 4385 80,'-18'8'37,"18"-8"0,23-5 2,19-7-35,18-17-1,18-8 0,15-12 1,12-5-1,6-4-3,3-2-3,4 12-6,-18-7-27,-2 20 0,-19 5-1,-13 23-2</inkml:trace>
  <inkml:trace contextRef="#ctx0" brushRef="#br0" timeOffset="25334.4">5391 4699 67,'-38'17'36,"5"-13"0,19-4 1,10-16-31,26-4-1,9-13 0,15-2-1,5-5-1,10 2 0,-1-3-1,0 9 0,-9 7-1,-8 10 0,-12 11 1,-9 15-1,-10 9 0,-11 14 0,-8 4-1,-4 4 1,0 0-1,0-2 0,2-5-1,7-11 1,4-8 0,10-12 0,7-11 0,6-6 0,4-4 0,2-3 1,0 3-1,-2 2 1,-7 7 0,-5 10 1,-13 15-1,-10 15 0,-12 9 0,-9 8 0,-6 1-1,-3 3 0,1-3-2,1-11-2,15-1-10,0-29-24,19-9-1,4-16-1,16-10-1</inkml:trace>
  <inkml:trace contextRef="#ctx0" brushRef="#br0" timeOffset="25802.4">6926 3620 83,'0'0'37,"-4"-15"-1,2 30 1,-13 7-32,7 15-3,-5 11 1,3 12-1,-4 6 0,2 4-2,5-2 1,6-9-1,11-11-3,7-21-3,22-10-19,-1-33-11,20-12 0,-1-24 0,10-6 0</inkml:trace>
  <inkml:trace contextRef="#ctx0" brushRef="#br0" timeOffset="25974">7416 3532 87,'-3'-21'36,"3"21"1,-24 23-1,7 19-28,-9 7-2,5 15-4,-1 4 1,5 6-2,5-4-1,7-4 0,8-9-3,3-14-3,15-4-22,-7-24-9,9-4 0,-6-23-2</inkml:trace>
  <inkml:trace contextRef="#ctx0" brushRef="#br0" timeOffset="26176.8">6925 3758 97,'-40'-15'39,"23"7"0,8-10-1,29 1-34,16-4-1,21-3 0,11-4-2,12-1 1,12 0-4,-2-1-3,13 13-31,-18-6-3,1 13 1,-19-2-3</inkml:trace>
  <inkml:trace contextRef="#ctx0" brushRef="#br0" timeOffset="26925.6">8033 4216 99,'3'13'39,"-3"-13"-2,0 0-3,0 0-46,9-20-26,1 14 1,-5-8 0,5 7-2</inkml:trace>
  <inkml:trace contextRef="#ctx0" brushRef="#br0" timeOffset="27456">9010 2943 78,'-1'-17'35,"-14"2"-2,-5 15 1,-11 5-33,-4 18 0,-8 13 1,1 22 1,-4 18 1,4 24 0,2 13 2,10 14-2,5-4 0,14 4-1,12-10-2,13-16-2,15-15-4,5-37-17,23-7-17,1-30 2,16-8-3,-2-21 2</inkml:trace>
  <inkml:trace contextRef="#ctx0" brushRef="#br0" timeOffset="28033.2">9456 3500 71,'-20'7'37,"-11"4"-1,1 20 1,-12 4-28,11 12-3,-4 3 0,11 8-2,4-2 0,12 1-2,10-7 0,13-6 0,11-12-2,10-10 1,8-14-1,4-10 1,1-15-1,-2-10 0,-5-13 1,-4-10-1,-6-4-1,-12-4 2,-9-3-1,-10-1 0,-7 3-1,-8 5 1,-4 8-1,-5 11 1,-5 15-1,-1 14 0,0 14 0,2 11-1,8 14-1,-1-7-15,15 17-20,1-13 0,15 1-1,7-15 0</inkml:trace>
  <inkml:trace contextRef="#ctx0" brushRef="#br0" timeOffset="28204.8">9971 3774 106,'-15'20'40,"5"-4"-3,-1-11-10,-1-17-64,12 12-4,16-32 1,0 14-2</inkml:trace>
  <inkml:trace contextRef="#ctx0" brushRef="#br0" timeOffset="28922.4">10757 3405 71,'-12'-21'35,"-2"10"1,-12-4 0,-1 18-28,-13-3-3,3 14 0,-8 7-1,5 12 0,-2 4 0,8 7-1,8-3 0,12-1-1,9-8 0,14-9-1,13-11 0,13-12-1,9-13 0,6-9 1,5-8-1,-1-4 1,-3-2 0,-6 4 0,-9 5-1,-10 9 1,-11 14-1,-11 17 0,-12 18 0,-8 15 0,-11 15 0,-3 7-1,-3 11 0,1-1-2,9 0-2,2-19-7,21-1-26,3-28-1,19-13 1,3-24-3</inkml:trace>
  <inkml:trace contextRef="#ctx0" brushRef="#br0" timeOffset="29234.4">10998 3488 89,'0'0'37,"-5"-10"-1,15 5 2,7-10-35,8-1 0,5-6 1,7 1-1,0-2 1,5 6-1,-5 1 0,-1 8-1,-7 9 0,-8 12 0,-10 12 0,-7 10-2,-9 11 2,-4 6-2,-4 7 0,-1-1-1,3 1-1,0-7-2,12-2-4,-5-19-30,24-5-2,-4-21 0,13-6-1</inkml:trace>
  <inkml:trace contextRef="#ctx0" brushRef="#br0" timeOffset="29530.8">11442 2959 74,'0'0'40,"20"6"-2,-8 1 2,10 12-19,-1 8-17,5 13 2,-3 15-2,3 17-1,-6 14 0,-4 16-1,-9 11-1,-6 9 0,-8 4-1,-5 0-1,-5-10-1,-5-14-2,2-10-5,-10-25-30,17-11-2,-5-30-1,11-11 1</inkml:trace>
  <inkml:trace contextRef="#ctx0" brushRef="#br0" timeOffset="30950.4">12482 4104 92,'0'0'37,"6"24"-1,-15-4 0,-7 9-36,0 10-1,-4 6-3,3 8 0,-5-7-8,15 9-24,-1-12-1,13-4 0,10-16 1</inkml:trace>
  <inkml:trace contextRef="#ctx0" brushRef="#br0" timeOffset="31574.4">13453 3167 74,'2'-20'36,"-8"-1"-1,6 21 0,-23-6-30,14 24 0,-7 5 0,7 22 0,-4 10-2,5 15-2,2 11 1,6 10 0,4 5-1,5 0 0,5-4 0,3-9 0,3-14 0,2-10 0,1-18 0,3-12 0,-1-22 0,3-14 0,1-19 0,1-15 0,3-14 1,-1-11 0,-1-13 0,3-10 0,-2-3-1,3-3 0,-1 6 0,-3 10 0,-2 11-2,-5 11-1,1 20-3,-8 11-7,7 29-25,-13 5-2,5 25 0,-9-2-2</inkml:trace>
  <inkml:trace contextRef="#ctx0" brushRef="#br0" timeOffset="31855.2">14096 3695 105,'0'0'38,"3"-15"2,20 4-3,7-9-36,6-1 0,4-2-1,2 3 0,0 6-2,-5 4 0,-4 10-4,-13-5-7,3 21-23,-20-5-2,-1 13 1,-14-6-2</inkml:trace>
  <inkml:trace contextRef="#ctx0" brushRef="#br0" timeOffset="32026.8">14008 4026 100,'-8'30'39,"8"-30"1,24 12-2,11-28-33,21-5-2,11-7-2,8-8-2,9 1-7,-8-12-28,8 11-3,-14-5 0,-5 10-3</inkml:trace>
  <inkml:trace contextRef="#ctx1" brushRef="#br0" timeOffset="41340">22471 10133</inkml:trace>
  <inkml:trace contextRef="#ctx0" brushRef="#br0" timeOffset="52306.8">11813 2732 71,'12'-11'34,"3"3"0,0-8 0,10 1-32,1-3 0,6 2-1,1-2 0,0 7 0,-3 5 0,-1 8 0,-8 10 1,-7 10-1,-14 9 0,-9 7 1,-9 2 0,-2 3 0,-5-5-2,3-5 1,6-6-1,7-10 1,9-17-1,23 3 0,7-16 0,8-2-1,5-4 2,1 3 0,-3 1 0,-4 8 2,-12 6 0,-6 12 0,-17 9 0,-7 12 1,-12 4-1,-5 7 1,-7 2-2,-1 0 0,-1-5-1,3-4-1,6-6-3,3-13-5,22 2-29,-3-19-2,15 6 0,0-17-2</inkml:trace>
  <inkml:trace contextRef="#ctx0" brushRef="#br0" timeOffset="64162.8">13816 4355 26,'-5'-20'30,"2"6"1,2 2 0,-5-12-13,6 24-6,-1-28-1,1 28 0,0-16-3,0 16-1,-4 15-2,2 7-2,-5 7 0,0 8-1,0 4-2,-1 2-4,7 7-5,-6-12-27,14-3 1,-1-10-2,10-8 0</inkml:trace>
  <inkml:trace contextRef="#ctx0" brushRef="#br0" timeOffset="64958.4">15167 3277 90,'-1'-27'36,"12"5"-1,4-13 1,14 6-33,8-1-2,8 5 0,3 1 1,2 10-1,-5 5 0,-3 10 0,-9 9 0,-9 10-1,-12 10 1,-12 9 0,-10 7-1,-9 5 1,-6 0-1,0-2 1,0-5-2,6-6 1,9-9 0,10-10 0,11-9 0,13-10 0,12-4-1,3 0 2,6 0-1,-1 2 0,-3 5 1,-7 9 0,-12 7-1,-12 14 0,-15 7 2,-11 7-2,-12 6 1,-6 2-1,-3-2 0,1-6-2,7-3-1,5-25-15,20 2-19,4-21 0,24-14-1,7-17 0</inkml:trace>
  <inkml:trace contextRef="#ctx0" brushRef="#br0" timeOffset="65114.4">16220 3575 83,'-8'16'38,"-6"-9"-5,3-5-4,11-2-52,-3-11-12,17-2 0,3-12-3</inkml:trace>
  <inkml:trace contextRef="#ctx0" brushRef="#br0" timeOffset="65582.4">16882 3115 87,'-14'-3'37,"-15"-4"-1,-1 15 2,-15-2-34,3 12-1,-4 0 1,6 7-2,1 2 0,10 3-1,11 0 0,13-1 0,17-5-2,12-1 1,14-2 0,11-3 0,4 1-1,3-2 1,-3 0 0,-7 3-1,-7 5 1,-14 4-1,-13 9 2,-16 2-2,-13 5 2,-11 3-1,-8-3 1,-3-4-1,-3-6 1,3-11-1,7-14 0,9-14 0,13-18-1,10-14 2,13-16-2,9-11 1,8-11-1,7-2 1,5 2-3,-2 4 0,3 21-10,-13 0-25,0 22 2,-15 6-3,0 20 1</inkml:trace>
  <inkml:trace contextRef="#ctx0" brushRef="#br0" timeOffset="67938">17421 3220 77,'2'-11'36,"2"-10"-1,10 4 0,-5-7-33,16-1-1,6-1 1,4 5-1,0 5 0,0 9 1,-5 10-1,-4 13 1,-13 12-1,-9 13 1,-15 11-1,-6 9 1,-11 4 0,-3 1 1,-5-3-2,4-6 1,4-7 0,8-7-1,11-11 1,10-9-2,15-9 1,12-6 0,10-9-1,9-6-1,8-5-2,3-11-1,15 5-25,-9-19-9,2 6 0,-12-13-3</inkml:trace>
  <inkml:trace contextRef="#ctx0" brushRef="#br0" timeOffset="68343.6">18170 3231 90,'-2'-29'38,"15"12"-1,-2-13-2,14 7-32,4 0-1,4 2 0,0 6 1,-2 6-1,-5 8-1,-4 9 1,-10 10-1,-8 12 0,-12 12-1,-7 11 1,-10 6-1,-3 8 1,-4-1-1,0 0 0,1-6 1,7-8-2,9-11 2,10-12-1,15-15 0,15-12 0,16-11-1,10-12 0,16-3-5,2-18-11,19 12-22,-8-12 0,7 13 0,-15-2-1</inkml:trace>
  <inkml:trace contextRef="#ctx0" brushRef="#br0" timeOffset="68780.4">19169 3081 87,'-32'3'38,"-17"0"1,0 19 0,-18 2-34,14 8 0,-1 2-1,12 5-1,8-2-1,15-1 0,18-10-1,19-12-1,16-14 1,19-7 0,9-11 0,6-9 0,3-5 1,-3-4-1,-8 5 0,-12 3 0,-12 10 1,-13 4-1,-23 14 0,0 0-1,-12 33 1,-16 9-1,-6 12 0,-5 12-1,-1 8 1,0 4-1,7 3-1,7-6-1,13-7-2,7-24-11,26 3-8,-10-31-10,22-2-5,-5-22-3,9-5 1</inkml:trace>
  <inkml:trace contextRef="#ctx0" brushRef="#br0" timeOffset="70870.8">19790 3265 54,'-11'-13'33,"-9"0"1,-1 11-1,-11-3-25,7 16 0,-13-2 0,9 15-1,-7-2-1,7 8-2,2-3-1,10 1-1,5-5 0,15-4 0,11-10-1,10-9 0,13-13 0,9-6 0,5-7 0,4-2 0,-3-2 0,-7 3-1,-7 6 1,-10 12 0,-12 15 0,-15 16-1,-13 15 0,-9 12-1,-8 11 1,-1 5-1,0 5-1,1-4-2,11 0-5,-1-19-27,27-4-1,3-20 0,17-7-2</inkml:trace>
  <inkml:trace contextRef="#ctx0" brushRef="#br0" timeOffset="71245.2">20244 3311 85,'0'0'37,"-21"-20"0,7 30 1,-9 2-33,-2 13 0,-8 5 0,2 8-2,0 2-1,4 1-1,8-3 0,11-6-1,12-8 0,13-8 1,16-9-1,8-6 0,8-4 0,3-1 0,-2 0 0,-5 3 0,-8 5-1,-10 6 0,-14 8 0,-15 6-2,-8 6 0,-10-3-2,2 9-4,-14-14-28,16 2 0,-2-16 0,18-8-1</inkml:trace>
  <inkml:trace contextRef="#ctx0" brushRef="#br0" timeOffset="71448">20327 3248 112,'-11'10'39,"-5"-10"0,16 0-8,0 0-31,16-3-2,13-8-2,-1-15-19,20 10-15,-1-9 0,10 5-2,-4-4 1</inkml:trace>
  <inkml:trace contextRef="#ctx0" brushRef="#br0" timeOffset="71728.8">20749 3260 87,'0'0'37,"0"0"1,8-10 1,19-4-29,6-5-8,9 0 1,1-2 0,3 5 0,-4 2-1,-4 9 1,-9 11-1,-9 11-1,-14 12 1,-11 14-1,-12 10-1,-9 8 1,-6 6-1,-3 2-2,4 0-2,-2-16-13,24 6-21,-6-20-3,21-4 2,2-19-3</inkml:trace>
  <inkml:trace contextRef="#ctx0" brushRef="#br0" timeOffset="73975.2">21877 3447 86,'-14'-9'36,"-11"-5"-1,-1 17-5,-13-9-22,3 17-1,-11-1 0,1 17-2,-2 1 0,4 12-2,3 1 1,10 3-2,10 0 0,13-3-1,15-5 0,16-9-1,18-7-2,10-10-1,15-3-3,0-18-9,14 7-23,-9-14 1,4 6-2,-15-13 0</inkml:trace>
  <inkml:trace contextRef="#ctx0" brushRef="#br0" timeOffset="74521.2">22203 3540 97,'-13'4'37,"2"12"2,-10-1-1,3 10-34,-7 3 1,2 9-2,-5-2 1,4 5-2,2-6 0,6-3-1,5-6-1,7-8 0,4-17 1,21 0-1,2-15 1,5-9-1,3-7 0,2-5 1,-2-3-1,-2 1 1,-5 3-1,-7 7 0,-7 8-1,-6 8 2,-4 12-1,0 0 0,-18 23 0,10-2 0,2 2 1,4 1-1,7-2 0,9-6 0,5-5 1,13-9-1,3-8 0,7-4 0,0-6-1,0-5 2,-3-1-2,-5-1 1,-4 0 0,-7 3 1,-6 4-1,-5 4 1,-12 12-1,14-4-1,-14 4 1,-3 28-1,-2-3 0,-2 1-1,2 8-3,-3-10-7,15 12-25,-10-15-2,16-2-1,-2-17 1</inkml:trace>
  <inkml:trace contextRef="#ctx0" brushRef="#br0" timeOffset="75114">22667 2829 98,'-11'1'37,"-2"-9"0,13 8 0,14-7-37,4 1-2,8 1 3,4 3 0,4 1 1,3 2-1,-1 1 0,-2 4 2,-5 0-1,-7 4 1,-8 2 0,-9 5 1,-11 2-1,-5 7 0,-9 2 0,-4 2-2,-3-1 0,3-1 0,2-2-1,8-4 0,8-4 0,6-18-1,21 13 1,5-12 0,8-2 1,4 1-1,0 0 1,-4 5 1,-5 3-1,-8 11 1,-17 7 0,-12 10 0,-14 4-1,-9 5 1,-10 1 0,3-1-2,-6-3-2,3-7 1,7-5-3,6-13-2,17 6-12,-7-30-9,18 7-13,6-16 0,7 2-1,-6-17 1</inkml:trace>
  <inkml:trace contextRef="#ctx0" brushRef="#br0" timeOffset="76299.6">1701 6051 68,'-7'-14'34,"7"14"-1,-12-18 0,12 18-27,-15 6-2,16 13 2,-7 7-1,11 20 0,-3 13-2,5 21 0,0 17-1,6 16 1,-3 8-2,3 2 2,-1-7-2,4-12 1,0-17-1,3-19 1,2-28-1,4-24 1,4-31-1,4-23 0,4-22 0,3-14-1,-2-12 1,0-9-2,-1-4 2,-2 2-2,-3 4 0,-2 10-2,-3 14-1,-5 5-3,7 29-19,-10-2-11,0 22 0,-5 5-2,2 23 1</inkml:trace>
  <inkml:trace contextRef="#ctx0" brushRef="#br0" timeOffset="76783.2">2452 7111 86,'0'0'35,"0"-10"-2,0 10 2,16-14-33,-2 3-1,5-2 0,3 1 0,-1 2 1,-1 4-1,-1 5 1,-2 7 0,-5 4 0,-4 10 0,-8 3 0,-2 6 1,-5 4-1,-3 4-1,-2-2 0,1-3-1,1-4 0,4-5-1,6-6 0,0-17-3,17 7-2,-3-28-9,16 1-21,-2-13 1,12-3-2,-3-11 2</inkml:trace>
  <inkml:trace contextRef="#ctx0" brushRef="#br0" timeOffset="77064">2871 6928 87,'-12'24'33,"-1"-2"2,7 6-1,-1-8-28,11 0-1,0-5-1,10 1-1,4-6-1,6 0 1,1-2-2,4 2 0,0 2 0,0 5 0,-6 5 0,-4 7-1,-10 4 1,-7 3-2,-4 2 1,-6-5-4,3 2-12,-10-17-21,11-8 1,-4-23-2,12-7 0</inkml:trace>
  <inkml:trace contextRef="#ctx0" brushRef="#br0" timeOffset="77235.6">3058 6868 110,'-12'11'39,"15"0"0,-3-11-1,16-7-37,7-4-2,7-11-2,14 7-10,-4-18-23,14 5-3,-3-9 0,9 7-1</inkml:trace>
  <inkml:trace contextRef="#ctx0" brushRef="#br0" timeOffset="77563.2">3742 6596 95,'18'-9'36,"-1"-9"-1,11 3 1,0-5-35,3-3-3,4 4-2,-6-4-8,4 16-23,-8 1-1,-2 15 0,-12 1-1</inkml:trace>
  <inkml:trace contextRef="#ctx0" brushRef="#br0" timeOffset="77703.6">3777 6964 111,'-4'29'39,"4"-29"2,12 8-3,18-24-37,9-11-2,12-3-4,-3-16-19,21 10-14,-4-6 0,11 6-3,4-3 0</inkml:trace>
  <inkml:trace contextRef="#ctx0" brushRef="#br0" timeOffset="78717.6">4893 6072 58,'6'-21'33,"-1"3"-2,-2 6 1,-3 12-27,0 0-1,12 32 0,-8 8 1,5 21-1,-5 10 0,3 14-1,-4 6 1,5 6 2,-3-6-3,5-4 2,0-18-2,3-13 1,5-19-2,7-17 2,3-24-3,7-18 0,4-20-1,2-15-1,0-11 2,1-8-2,-4-3 2,-5 1-3,-4 7 0,-10 5-4,2 23-7,-15 0-23,6 23-1,-9 6-1,5 24 1</inkml:trace>
  <inkml:trace contextRef="#ctx0" brushRef="#br0" timeOffset="78920.4">5611 6654 80,'2'12'35,"-4"7"-1,-7 5 0,-1 14-30,-3 1-2,1 6-1,3 3-4,-1-13-13,13 1-18,4-19 0,14-12-1,8-22 1</inkml:trace>
  <inkml:trace contextRef="#ctx0" brushRef="#br0" timeOffset="79123.2">6307 6390 77,'-19'50'36,"-15"6"-1,-3 13 1,-6-1-34,2 0 1,4-7-4,1-13-4,14-7-28,0-18 0,22-23-2,-13-1 1</inkml:trace>
  <inkml:trace contextRef="#ctx0" brushRef="#br0" timeOffset="79279.2">6008 6586 103,'0'0'39,"7"12"1,14 10-3,6-4-32,11-5-3,16 1-6,1-16-20,23 5-14,0-12-1,17 1-1,-1-13 0</inkml:trace>
  <inkml:trace contextRef="#ctx0" brushRef="#br0" timeOffset="79731.6">7387 6495 43,'-15'-17'31,"4"-2"1,13-1 0,0-11-21,22 8 0,2-14 0,19 9-3,0-5-1,11 10-1,-5 0-1,1 15-2,-11 11 0,-8 17 0,-17 14-1,-16 17-1,-17 11 1,-11 11 0,-8 8-1,-2-2 0,2-3-1,7-12 2,16-12-3,17-21-1,26-15-7,7-29-26,31-14-3,6-24 0,17-8 0</inkml:trace>
  <inkml:trace contextRef="#ctx0" brushRef="#br0" timeOffset="80012.4">8343 6207 93,'-42'35'38,"4"11"-1,-2-7 1,21 1-34,2-5-2,14-6 1,11-8-1,16-7 0,12-7-1,10-3 0,5 0 0,2 3 0,-5 4-1,-4 8 2,-10 8-2,-14 9 2,-16 8-1,-11 2 0,-9 2-3,-11-11-5,11 2-19,-15-25-12,14-8 0,-2-24-1,14-10 1</inkml:trace>
  <inkml:trace contextRef="#ctx0" brushRef="#br0" timeOffset="80168.4">8370 6286 113,'0'0'42,"15"11"-1,3-11-3,3-3-45,31 10-16,-11-21-5,19 14-12,-12-7 0,9 11-1,-13-2 0</inkml:trace>
  <inkml:trace contextRef="#ctx0" brushRef="#br0" timeOffset="81166.8">1893 8317 72,'-13'-17'35,"13"17"-3,-16-2 1,13 22-29,7 13-2,6 19 1,2 15 0,6 21 0,1 14 0,2 16 0,-2 3 0,2-1 1,-3-15-1,1-14 0,0-23-1,3-27 0,1-34 0,6-32 0,5-30-1,5-23 0,0-17 0,2-13 0,-5-10 0,-2-2-1,-5 8 0,-4 11-1,-4 21-2,-11 12-3,12 28-19,-13 8-12,12 26-1,-6 12-1,12 20 0</inkml:trace>
  <inkml:trace contextRef="#ctx0" brushRef="#br0" timeOffset="81556.8">2688 9089 89,'-15'9'37,"3"-12"-1,12 3 1,-2-21-34,13 8-1,2 0 0,6 2 0,-4 4 1,5 8 0,-6 8-1,-1 8 0,-6 9 0,-5 12 0,-7 9 0,-2 7 0,-2 0-1,-1-1 1,3-5-2,2-5 0,7-12-2,8-18-2,13-9-7,-1-27-22,18-2-5,-1-18 0,10 1-1</inkml:trace>
  <inkml:trace contextRef="#ctx0" brushRef="#br0" timeOffset="81822">3176 9019 95,'-16'19'37,"-10"-1"1,5 7-2,-11-4-31,17-2-3,6-2 1,8-4-1,1-13 0,23 15 0,1-13 0,7-1-1,4 1 0,1 4 1,-1 3-1,-3 8 0,-6 6 0,-8 10 0,-7 4-1,-9 2 0,-4 0-1,-6-2-1,-1-3-4,-8-21-9,15 1-20,-12-24-4,11-4 2,-5-22-2</inkml:trace>
  <inkml:trace contextRef="#ctx0" brushRef="#br0" timeOffset="81978">3211 9033 112,'0'0'39,"0"-15"2,14 17-1,-14-2-36,34-12-2,1 3-3,5-7-5,19 10-15,-12-19-7,21 13-12,-3-7 1,15 5-4,-2-9 2</inkml:trace>
  <inkml:trace contextRef="#ctx0" brushRef="#br0" timeOffset="82368">4168 8808 86,'-11'1'36,"1"-6"0,10 5 2,0 0-34,19-14 0,6-2 0,11 0-2,7-6 0,9-2-3,7 1-2,-1-5-6,10 13-27,-19 0-2,-2 15 1,-20 4-3</inkml:trace>
  <inkml:trace contextRef="#ctx0" brushRef="#br0" timeOffset="82555.2">4259 9163 105,'-9'11'40,"20"-11"1,11-27-3,21-11-35,22-15-4,13-8-1,9 9-10,-12-14-13,16 19-14,-12 1 0,0 17-3,-13 6 2</inkml:trace>
  <inkml:trace contextRef="#ctx0" brushRef="#br0" timeOffset="88483.2">6029 8390 38,'14'-10'30,"-3"0"2,-9-7 0,0 6-19,-12-13-4,4 6-2,-13-6-1,3 7 2,-10-3-2,0 10 0,-8 1-1,-1 13 0,-7 8-1,2 14 0,-5 14-2,5 10 1,-1 9-1,8 3 0,6-1-1,14-3 0,12-9-1,16-16 1,16-20-1,16-20 1,14-21-1,12-13 0,7-14 1,3-5-1,-1 0 1,-11 5-1,-10 11 0,-14 19 1,-16 24-1,-19 28 0,-18 29 0,-16 24 1,-11 18 0,-7 17-1,-2 5 0,3 0-1,9-10-2,8-24-6,31-13-14,2-43-15,27-18 0,7-35-3,18-13 2</inkml:trace>
  <inkml:trace contextRef="#ctx0" brushRef="#br0" timeOffset="88826.4">6757 8381 80,'-27'-5'38,"13"17"0,-8 0 0,7 14-32,-6 1-1,8 8-1,2-1-1,5 3 0,6-6-1,12-4-1,9-7 0,9-7 0,8-4-1,5-3 0,3 0 1,0 0-1,-2 6 0,-7 5 0,-8 6 2,-10 8-2,-11 4 1,-8 3-1,-8 0 1,-6-1-2,-3-3-1,-4-11-4,9 2-15,-10-26-16,22 1-1,-15-29-2,16-1 1</inkml:trace>
  <inkml:trace contextRef="#ctx0" brushRef="#br0" timeOffset="89013.6">6794 8358 96,'0'0'40,"0"0"0,12-6-1,7-4-35,16-5-2,12-6-2,8-4-1,10-1-3,-2-14-15,17 17-12,-14-9-7,0 16 0,-14 3-3</inkml:trace>
  <inkml:trace contextRef="#ctx0" brushRef="#br0" timeOffset="89200.8">7306 8695 105,'-11'14'40,"11"-14"1,0 0-2,-2-15-38,11 0-4,-4-15-16,17 17-7,-15-12-11,11 7-2,-5-3-4,8 8 2</inkml:trace>
  <inkml:trace contextRef="#ctx0" brushRef="#br0" timeOffset="90074.4">8012 8308 63,'-22'7'36,"8"13"0,-10 0 0,4 10-22,-6 2-10,7 7 0,1-1-1,10 5 0,4-5 0,12-1-1,10-8-1,11-6 1,8-7-2,9-4 1,4-1 0,3-2 0,-2 0-1,-2 4 1,-11 4 1,-9 9-2,-12 6 2,-10 4-2,-10 2 2,-10-1-3,-2-2 0,-6-8-4,7 2-9,-5-27-23,19-2 0,-17-23 0,20-5-3</inkml:trace>
  <inkml:trace contextRef="#ctx0" brushRef="#br0" timeOffset="90277.2">8075 8462 93,'-14'2'38,"-2"-2"2,16 0-2,-13 10-33,23-14-3,11-10 0,14-6-1,9-3-1,11-7-3,11 3-4,-5-14-17,15 15-14,-12-3-1,1 11-2,-15-1 2</inkml:trace>
  <inkml:trace contextRef="#ctx0" brushRef="#br0" timeOffset="90589.2">8677 8356 99,'-11'12'38,"11"-12"0,12-9-11,5-8-23,10-2 0,5-4-1,6 3 0,0-2 0,2 6-1,-5 5 0,-4 10-1,-7 10 0,-8 13 0,-10 14 0,-7 11-1,-10 12-1,-4 6 0,-1 4-1,-2-5-4,8 9-11,-6-28-10,18 2-12,1-23 1,14-7-2,0-20 0</inkml:trace>
  <inkml:trace contextRef="#ctx0" brushRef="#br0" timeOffset="90854.4">9255 8340 87,'-17'9'38,"8"17"1,-11 2 0,8 8-31,-6 4-4,6 4 0,3-4 0,8-2-2,8-9 0,10-12 0,11-13-2,10-14 0,7-12-2,4-14-2,6 0-5,-14-20-15,15 12-8,-20-10-7,-2 9-1,-16-1 2</inkml:trace>
  <inkml:trace contextRef="#ctx0" brushRef="#br0" timeOffset="90994.8">9427 8381 101,'-30'68'40,"-4"-1"0,11 4-2,-1 0-35,12-11-4,13-6-6,-3-26-17,24 3-13,-5-19-1,13-5-2,-2-12-1</inkml:trace>
  <inkml:trace contextRef="#ctx0" brushRef="#br0" timeOffset="91743.6">10180 8250 59,'0'0'36,"-36"-13"0,6 20 0,-15 1-21,3 13-8,-9-1 0,10 12-1,0-1-1,9 4-2,10 0-1,15 0 0,13-4-2,13-1 1,11-3-1,7 2 0,3 1 0,3 0 0,-3 1 0,-7 5 1,-10 1 0,-10 1 0,-10 0 0,-9-3 0,-9-5 1,-6-7-1,-4-8 1,2-14-2,2-15-1,6-14 2,8-15-3,9-14 2,8-11-2,7-6 1,10-2-2,3 1-2,10 20-13,-14-6-15,11 21-4,-10 6-1,3 18-2</inkml:trace>
  <inkml:trace contextRef="#ctx0" brushRef="#br0" timeOffset="92851.2">10970 8344 6,'0'0'26,"0"0"1,0 0-5,0 0-2,-1-10-2,1 10-2,0 0-5,0 0-2,0 0-4,-12-5-1,12 5-1,-10-6 0,10 6-2,-15-4 0,15 4 0,-20-1-1,7 2 0,-3 2 1,-4 2 0,-1 5 0,-6 2 2,-2 6 0,-8 2 1,2 8 0,-5-1 1,7 8-1,0-2-1,11 4 0,8-6 0,14-2-2,14-9 1,13-10-2,14-12 1,10-11 0,8-12 0,2-8-1,3-7 1,-3-1-1,-9-1 1,-7 6-1,-9 7 1,-13 10-1,-10 14 0,-13 5 1,-8 36-1,-12 7 0,-6 12 0,-7 13 0,-1 8 2,0 3-2,4-1 1,7-8-3,9-5-2,3-26-16,28 0-13,-5-26-5,17-7-1,-1-19-1</inkml:trace>
  <inkml:trace contextRef="#ctx0" brushRef="#br0" timeOffset="94161.6">12127 8506 58,'-6'-14'34,"6"14"0,-23-16 1,7 20-26,-11 2-3,2 16 0,-12 3 1,4 16-1,-5 0-1,6 11 0,0-4 0,13 1-2,5-6 1,14-8-3,14-8 1,13-11-2,17-9 0,11-16-4,13-2-6,-5-19-21,18 4-8,-7-11 0,4 1-1</inkml:trace>
  <inkml:trace contextRef="#ctx0" brushRef="#br0" timeOffset="94692">12575 8477 80,'-14'31'38,"-5"0"-1,4 13 1,-6-4-33,7 6 0,-2-4 0,6 1-1,2-11 0,7-4-2,5-15-1,7-9 0,5-12-1,4-10 0,3-8-1,3-10 1,-2-1-2,-1-5 2,-3 4 0,-4 2 0,-3 6 0,-6 7 0,-2 7 0,-5 16 0,0-11 1,0 11-1,1 14 0,2 0 0,3 1 0,1 0 0,3-1 0,7-2 0,0-5 0,5-4 0,1-7 0,3-6 1,0-8-1,3-6 0,1-3 0,-3-5 0,0 1 1,-4 0-1,-2 6 0,-4 5 0,-4 10 0,-13 10 0,14 17 1,-12 11-1,-4 11 0,-2 6 0,2 5-1,0-3 0,6 0-5,-3-23-13,22 3-9,-6-28-10,12-8-1,-3-23-2,10-5 2</inkml:trace>
  <inkml:trace contextRef="#ctx0" brushRef="#br0" timeOffset="95191.2">13231 7834 64,'1'-11'38,"-1"11"-2,8-13 2,-4 3-16,6 6-18,1 0-1,2 5 0,0 2 0,1 4-1,-1 3-1,1 2 1,-6 2-2,0 2 1,-6 3 0,-1-1 0,-4 1-1,0-2 0,-1-1 0,2-2 1,3-3-1,-1-11 0,13 15 0,-2-9 0,3-2 0,2-1 0,1 1 0,1-1 0,-1 3 0,1 1 1,-5 3 0,-3 6 1,-7 4-1,-3 2 0,-5 3 1,-7 2-2,-4-1 2,-3 1-3,0-4 1,0-7-2,5-2-3,1-13-7,13-1-13,0 0-14,0 0-1,14-32-1,1 7 0</inkml:trace>
  <inkml:trace contextRef="#ctx0" brushRef="#br0" timeOffset="96142.8">2143 10565 64,'0'-30'34,"-4"-3"-1,3 10 0,-7-3-24,7 12-4,-5-1 1,6 15-2,0 0 0,-5 24 0,4 10 0,2 18 0,2 15-2,3 16 0,0 15-2,4 9 0,-1 5 1,5-5-1,2-10 0,4-14 0,3-19 0,6-23 0,5-27 1,4-26 0,3-24 0,3-23-1,-1-15 2,-1-11 1,-4-9-1,-5-3 1,-4 4-2,-6 5-1,-3 13-2,-7 11-3,9 27-17,-15 0-11,13 32-5,-6 5-2,9 25 0</inkml:trace>
  <inkml:trace contextRef="#ctx0" brushRef="#br0" timeOffset="96548.4">2861 11260 53,'-15'-1'38,"15"1"-2,-7-15 1,19 4-14,1-8-20,9 2 0,0 0 0,6 5 0,-5 8-1,2 6 1,-9 9-2,-3 14 1,-11 6 0,-4 11 0,-5 5-1,-4 2 0,0-3 0,1-2 0,5-7-1,5-13 0,9-11-2,5-19-4,17-2-11,-5-29-11,16 5-9,-3-17-1,8 2-2,-5-10 1</inkml:trace>
  <inkml:trace contextRef="#ctx0" brushRef="#br0" timeOffset="96813.6">3413 11023 85,'-15'35'36,"-9"-4"0,8 7-1,-1-7-28,10 1-3,7-11-1,10-6 0,10-8-1,10-6-1,6-3 0,3-1-1,0 1 1,-1 4-1,-6 8 0,-7 7 1,-7 6-1,-11 8 0,-6 4-1,-8-2-1,-2 2-1,-7-13-5,10 3-16,-15-26-13,21 1-1,-19-28-1,16 0 2</inkml:trace>
  <inkml:trace contextRef="#ctx0" brushRef="#br0" timeOffset="97000.8">3505 11063 93,'-7'-14'40,"7"14"3,6-11-2,10 10-32,0-13-7,10-3 0,10 0-3,4-9-7,26 12-14,-10-18-7,20 16-11,-5-5 1,11 12-2,-3-4 1</inkml:trace>
  <inkml:trace contextRef="#ctx0" brushRef="#br0" timeOffset="97390.8">4314 11008 81,'0'0'39,"-18"2"0,18-2 0,16-3-35,10-8-1,13-4-1,18-2 0,13-4 0,9-1 0,7 1-1,7 2-1,-3 5-1,-8 3-3,-4 14-16,-25-6-17,-7 11 1,-21-4-3,-9 8 1</inkml:trace>
  <inkml:trace contextRef="#ctx0" brushRef="#br0" timeOffset="97578">4535 11302 57,'-34'35'38,"13"-22"0,21-13 1,33-16-14,15-13-24,19-10 1,11-5-2,8-1 0,0-4-4,8 14-22,-16-6-11,-5 11 0,-19 0 0</inkml:trace>
  <inkml:trace contextRef="#ctx0" brushRef="#br0" timeOffset="97734">4892 10472 95,'-48'-11'35,"3"7"-3,6 5-23,18 14-46,7-1 0,18 12-1</inkml:trace>
  <inkml:trace contextRef="#ctx0" brushRef="#br0" timeOffset="97936.8">5019 11457 102,'-23'43'42,"-10"-20"0,10-3-2,23-20-43,-21-17-3,34 2-16,-11-22-6,25 9-11,-5-9-1,15 3-3,3-7 2</inkml:trace>
  <inkml:trace contextRef="#ctx0" brushRef="#br0" timeOffset="101103.6">6498 10460 55,'8'-23'33,"-9"-1"0,-3 8-1,-11-4-23,2 14-1,-13 2-1,2 18 0,-14 4-1,0 18 0,-10 2-2,5 8 1,-2-4-2,7 0 0,7-8-2,12-9 1,16-13-1,16-11 0,19-14-1,11-5 0,12-6 1,5 1-1,4 0 1,-4 4-1,-5 6 0,-9 6 1,-10 12-1,-9 10 1,-13 12-1,-10 13 1,-7 12-1,-10 11 0,-4 11-1,-5 6 0,-3 2 0,4-3-1,8-9 0,3-19-6,22-8-16,-2-35-15,20-16 0,9-28-1,16-14 1</inkml:trace>
  <inkml:trace contextRef="#ctx0" brushRef="#br0" timeOffset="101509.2">7280 10247 86,'-16'-12'35,"6"22"2,-11 1-2,2 21-28,-9 15-4,-1 18 2,-6 17-2,0 18 0,0 7 0,7 3 0,7-4-1,12-8-1,11-17 0,12-19-2,12-22 1,13-25-1,8-20 1,1-17 0,1-11 0,-4-11 2,-9-5-2,-9 1 2,-14 4-3,-16 7 1,-13 11-2,-15 8 0,-8 15-5,-12-4-11,13 20-19,-8-5-1,14 7 0,5-8-1</inkml:trace>
  <inkml:trace contextRef="#ctx0" brushRef="#br0" timeOffset="102070.8">8487 10591 70,'-14'-2'37,"-16"8"0,0 17 1,-17 1-27,4 19-3,-8 1-1,7 8-2,2-3-1,12 2 0,13-7-3,13-8-1,16-11 0,16-10-2,16-10-1,9-16-4,23 3-19,-6-22-12,13-2 0,-6-17-1,6 1 0</inkml:trace>
  <inkml:trace contextRef="#ctx0" brushRef="#br0" timeOffset="102570">8968 10574 88,'-30'40'39,"4"7"-1,-6-8 1,12 5-34,-6-6-1,7-2-1,4-6-1,7-6 0,6-9-2,2-15 1,21-5-2,-2-13 1,8-9 0,1-5-1,2-5 1,-1-1 0,-5 1 0,-3 6 0,-5 6 1,-7 10-1,-9 15 1,0 0-1,0 0 1,-4 10-1,1 2 0,5 1 0,1-1 1,9-4-1,7-6 0,6-5 0,6-4 1,3-5-1,0-4 1,1-1 0,-3-4 0,-3 0 0,-5 3 0,-6 2 0,-5 2 0,-3 7-1,-10 7 1,7 14-1,-9 8 0,-2 9 1,0 8-2,-1 4 1,3 3-2,1-5-1,7 0-5,-5-22-14,23 2-11,-7-24-6,12-8 0,-3-17-1</inkml:trace>
  <inkml:trace contextRef="#ctx0" brushRef="#br0" timeOffset="103334.4">9597 9817 82,'4'-15'36,"7"1"-2,4-9 1,11 3-31,4-4-3,8 3 0,3 2 1,0 6 0,-4 5 1,-2 10 1,-9 5-1,-6 12 0,-15 6 0,-6 8 0,-12 4-1,-2 5 0,-3-4-1,3-2 0,3-8 0,10-8-1,2-20 0,27 7 0,2-16 0,7-4 0,5 0 0,-2 1 1,-4 7 0,-5 11 0,-11 13 0,-10 13 0,-13 8 0,-10 12 0,-6 3-1,-6 4 1,0-4-2,-1-7 0,7-7-5,-1-22-15,26 0-16,-5-19-4,20-14 3,-2-8-3</inkml:trace>
  <inkml:trace contextRef="#ctx0" brushRef="#br0" timeOffset="103506">10312 10821 88,'-5'13'6,"-5"-10"-4,-3-10-2,1-13-39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5:29.6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15146 10390 53,'0'0'34,"2"-20"-2,-2 8 2,0 12-30,1-20 2,-1 20 2,3-10-1,-3 10 1,3 19-2,2 13 0,-6 10-1,1 19-1,-6 11-1,-1 6 1,-1-1-2,5-3 0,6-19 0,14-26 0,24-43 0,34-44 0,43-53 2,89-45-4,3-35 3,39-38-3,35-24 3,22-19-4,12-6 1,-1 8-2,-7 17-1,-59 19 0,32 22-5,-27 9-8,-3 35-24,-17 19 1,-4 35 0,-17 17-1</inkml:trace>
  <inkml:trace contextRef="#ctx0" brushRef="#br0" timeOffset="18189.8331">9467 12237 66,'-29'-21'36,"-9"16"1,-13 6 0,1 17-35,-11 12 0,5 21 1,2 15 0,5 20-1,10 18 0,13 12-1,16 7 1,19-2-2,20-12 2,18-14-2,20-24 1,20-29 0,12-37 2,14-34-1,-2-34 1,-1-22 0,-14-18-1,-11-8 1,-26-7-1,-25 2 0,-30 4-1,-27 6-2,-22 13 0,-16 13-1,-5 13-1,-6 11-2,11 24-8,0 3-26,24 26 0,6 10-1,22 19 2</inkml:trace>
  <inkml:trace contextRef="#ctx0" brushRef="#br0" timeOffset="18345.8351">9728 12698 77,'2'67'37,"-8"-6"1,3 3 1,-6-12-36,9-1-2,3-9-2,8-10-2,15 0-9,0-22-26,20-5 2,2-16-3,14-6 2</inkml:trace>
  <inkml:trace contextRef="#ctx0" brushRef="#br0" timeOffset="18704.6395">10297 12602 68,'-18'10'39,"-2"4"0,4 16 0,-1 0-31,9 10-3,1 2-1,9 3 0,6-6-2,10-6 0,8-11 0,9-13 0,7-12-1,7-13 0,2-15 0,1-10 0,-4-5 0,-2-2 0,-11 0 0,-2 3 0,-10 7 0,-7 10 1,-5 10-2,-11 18 1,0 0-1,-1 28 0,-6 7-1,-4 5-2,5 14-3,-6-10-25,13 15-9,-4-13-1,14-1-1</inkml:trace>
  <inkml:trace contextRef="#ctx0" brushRef="#br0" timeOffset="19079.0446">11555 12094 71,'19'-15'41,"-8"0"-2,-11 15 1,5 16-34,-11 13-3,-8 15-1,-2 16 0,-9 13-1,-1 9 0,-2 6-2,2 1 0,8-6-1,5-16-4,19-2-9,2-33-24,23-15 1,9-25-1,14-13 1</inkml:trace>
  <inkml:trace contextRef="#ctx0" brushRef="#br0" timeOffset="19344.248">12051 12100 85,'-19'-5'40,"4"25"0,-14 3-1,6 16-34,-3 5-1,6 7-1,4 0-1,13 3 1,4-6-1,17-7-2,13-10 1,12-9-1,12-14 0,11-10 0,8-9-2,2-13-1,8-4-5,-17-13-31,11-1-1,-17-13 0,-3 6-1</inkml:trace>
  <inkml:trace contextRef="#ctx0" brushRef="#br0" timeOffset="19515.8501">12513 12011 89,'-40'50'39,"-5"6"1,9 17 1,-2 5-37,9 1-3,6-2-1,7-4-3,12 4-9,1-21-27,16 1-1,-1-19-1,13-6 1</inkml:trace>
  <inkml:trace contextRef="#ctx0" brushRef="#br0" timeOffset="19796.6538">13068 12439 88,'40'3'42,"10"-12"0,23 1-3,10-9-37,14-3-2,9 2-3,-3-14-24,12 14-11,-9-6-2,10 8 0,-14-4 0</inkml:trace>
  <inkml:trace contextRef="#ctx0" brushRef="#br0" timeOffset="20202.2589">15170 11843 72,'-9'-42'38,"9"13"2,-1 6 0,1 23-33,10 3-3,-3 29 0,-9 19-1,-6 24-3,-12 16 2,-4 13-2,-5 6 0,-3 1-2,6-4-1,4-17-5,23-7-30,7-31 1,26-13-3,7-27 1</inkml:trace>
  <inkml:trace contextRef="#ctx0" brushRef="#br0" timeOffset="20857.4674">16176 12200 69,'0'0'39,"-17"4"-2,12 10 1,-15-1-31,7 13-3,-3 4 0,-1 7-1,-4 4-1,1 3 0,0-4-1,4-4 0,6-7-1,5-9 0,5-20 0,11-3 0,4-18 1,5-8-2,5-12 2,1-6-1,1-7 0,-3-1 0,0 6 1,-7 5-2,-3 8 1,-5 12 1,-2 11-1,-7 13 1,5 17-1,-4 7 1,0 6 0,4 4-1,3 3 1,7-2 0,7-5-1,8-7 1,7-9 0,8-8 0,4-11-1,2-7 1,-1-7 0,-2-7 0,-6-2-1,-6-2 1,-8 1-1,-9 5 0,-5 3 0,-4 9 0,-10 12 0,0 0-1,6 24-1,-6-2 0,3 10-2,-1-5-3,11 12-8,-9-14-24,19 2 1,-4-16-1,14-1 2</inkml:trace>
  <inkml:trace contextRef="#ctx0" brushRef="#br0" timeOffset="21543.8762">17062 12112 87,'-26'18'38,"-11"-1"0,4 18 1,-8-2-34,4 10 1,2-2-4,6 3 2,6-5-2,9-2 0,11-10-1,14-12 0,10-12-1,11-10-1,6-9 1,5-8-1,1-7 1,-1-6-1,-8-1 1,-7 2-1,-9 3 0,-9 5 1,-8 7 0,-6 9-1,4 12 1,-22 3 0,10 13 0,3 5 0,4 6 0,7-1-1,6 2 1,7-4 0,7-6 0,9-5 0,6-8 1,5-6-1,3-9 0,1-5 0,-1-8 1,-1-3-1,-4-3 0,-5 1 0,-9 2 1,-5 4-1,-7 7 0,-14 15 0,0 0 0,2 14 0,-10 9 0,-6 7 1,2 5-1,-2 1 1,2-1-2,4-4 3,2-6-3,5-7 2,1-18 0,10 5-1,1-16 1,4-10-1,1-7 1,3-5-2,-2-6 2,-2 1-1,-2 2 0,-4 5 0,-2 8 0,-5 9 0,-2 14 0,0 0 0,0 0-1,13 20 0,2-5-2,5-5 0,12 0-5,1-20-22,20 5-9,-2-19 0,12-2-1</inkml:trace>
  <inkml:trace contextRef="#ctx0" brushRef="#br0" timeOffset="22043.0826">18253 11508 91,'-18'23'38,"4"25"3,-6 4-3,4 18-33,1 8 0,4 15-3,-1 1 1,4 7-1,1-6-2,5-4-2,1-8 1,3-13-2,6-14-1,3-21-1,9-11-4,-1-26-7,18-1-10,-11-27-10,9-3 0,-4-24 0,3 0 1,-11-11 25,3 3 12,-4 13 8,-21-4 14,8 21 9,-18 4 3,9 31 2,-32-4 0,13 29-22,-16-1-8,4 11-3,-4-1 0,5 6-1,2-1-1,8-4 0,7-2-1,8-5 0,9-6-1,10-6 1,11-5-2,9-5 1,7-5 0,8-4-1,5-2 0,3-1 0,0-1-1,-3-1-2,-4 6-4,-15-11-24,4 14-10,-18-8-1,-1 8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39:24.035"/>
    </inkml:context>
    <inkml:brush xml:id="br0">
      <inkml:brushProperty name="width" value="0.05292" units="cm"/>
      <inkml:brushProperty name="height" value="0.05292" units="cm"/>
    </inkml:brush>
    <inkml:context xml:id="ctx1">
      <inkml:inkSource xml:id="inkSrc49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0:40:18.120"/>
    </inkml:context>
  </inkml:definitions>
  <inkml:trace contextRef="#ctx0" brushRef="#br0">1625 1166 78,'0'0'40,"0"0"-2,0 0 0,0 0-34,0 0 0,0 0-1,0 0 2,0 0-4,8 34 1,-6 29-1,2 9 1,-1 8-2,7-1 1,3 1-6,1-12-4,15-18-29,-3-32 1,10-18 0,-2-22-2</inkml:trace>
  <inkml:trace contextRef="#ctx0" brushRef="#br0" timeOffset="374.4">2074 1292 83,'18'-48'40,"-18"48"0,0 0 1,8-50-37,-8 50 0,0 0 1,0 0 0,0 0-1,0 0-1,0 0 0,0 0 0,-35 47-1,35-47-1,0 0 0,0 0-1,23 47 0,-23-47 0,0 0 0,55 27-1,-55-27 2,51 17-1,3-1 1,-1 4-1,1 5 0,-16 3-1,-8 10 2,-21 4-2,-10 9 0,-10-7-2,-4-9-1,5-14-4,-7-27-18,20-9-15,-5-17 1,2 32-2,0 0 2</inkml:trace>
  <inkml:trace contextRef="#ctx0" brushRef="#br0" timeOffset="592.8">2341 1189 96,'0'0'41,"-31"-64"2,31 64-2,0 0-39,-17-50 0,17 50 0,0 0-2,32-46 0,-32 46-3,0 0-5,74-41-13,-74 41-20,69-31 0,-69 31 0,77-29 0</inkml:trace>
  <inkml:trace contextRef="#ctx0" brushRef="#br0" timeOffset="1170">2603 803 10,'-84'-27'30,"84"27"2,-96-26 4,43 13-15,-2-1-9,-4 4 2,-3 0-1,-5 7 0,-3 5-4,-3 7-2,-1 6-2,-4 10 0,3 9 1,-37 37-3,-45 40 1,12 28-2,24 23-1,21 21 0,39 8 0,35-11-1,43-12-2,35-19 1,24-14-2,31-22 3,21-22-1,23-32 0,12-31 0,17-33 1,5-28-1,0-33 1,-2-20 1,-16-14 0,-12-9 2,-22-6-1,-20-2 1,-71 58-1,1-9 1,-19-2-3,-3-10 0,-17 3 1,-6-9-3,-22 1 2,-10-7-2,-21 4 2,-11 1-1,-19 9 2,-8 9 1,-9 17-1,-4 8 0,-5 16-2,-2 5-5,10 13-16,-3 13-9,15 8-8,10 11-1,16 7-1</inkml:trace>
  <inkml:trace contextRef="#ctx0" brushRef="#br0" timeOffset="18314.4">3891 1090 14,'0'0'28,"0"0"1,0 0 2,0 0-18,0 0-3,0 0 1,0 0-2,-73 69-2,60-1-1,1 12 1,1 6-4,-3 2 4,4-3-5,0-11 1,4-18 0,8-30 1,-2-26-1,15-19 1,-3-22 0,-12 41 0,20-57 2,-20 57-5,21-76 3,-21 76-4,24-90 2,-11 41-1,0-3 0,0 1-1,-1-2 0,4 4 2,1 0-2,-17 49 2,36-85-2,-36 85 1,42-59-1,-42 59-1,0 0 1,67-28 2,-67 28-1,0 0 0,61 59-1,-22 17 1,-7 16-3,-3 12 2,-10 3-5,-10-10-2,2-16-13,-16-25-18,9-40-1,-4-16-1,0 0 3</inkml:trace>
  <inkml:trace contextRef="#ctx0" brushRef="#br0" timeOffset="18454.8">4069 1460 87,'0'0'37,"-58"-29"-1,58 29 1,-48-23-31,48 23-3,0 0-1,0 0-2,-18-46-4,18 46-11,0 0-21,66-38-1,-66 38-2,91-24 1</inkml:trace>
  <inkml:trace contextRef="#ctx0" brushRef="#br0" timeOffset="18829.2">4655 1155 24,'47'-11'33,"-47"11"3,70-19-2,-70 19-12,48-10-3,-48 10-6,0 0-5,0 0-2,0 0 0,0 0 0,0 0-2,0 0 0,-52 43 0,52-43 0,0 0-1,-56 48 0,56-48-2,0 0 0,0 0-1,-37 58-1,37-58 1,0 0 1,0 0-1,0 0 0,59 52 0,-59-52 0,44 16 1,8 9-1,-8-1-1,-4 9 2,-23 5-2,-14 9 0,-14 0-1,-10-2-3,8-12-6,-5-17-25,18-16-4,0 0 1,22-27-1</inkml:trace>
  <inkml:trace contextRef="#ctx0" brushRef="#br0" timeOffset="19172.4">5215 1297 67,'0'0'38,"0"0"-1,62-57 1,-62 57-14,0 0-20,0 0-2,0 0 3,0 0-1,0 0-1,0 0 0,0 0-1,0 0 0,-32 24-2,6 4 1,13 4 0,13-32-2,3 29 1,12-6 0,14-5 0,5-9 0,5 2 1,-12-4-1,-1 9 0,-16 3 1,-13 10-1,-7 0 0,-5 2 0,-1 2-1,-3-8-2,5-1-4,-3-19-9,17-5-23,4-19 0,15-6 1,-19 25-2</inkml:trace>
  <inkml:trace contextRef="#ctx0" brushRef="#br0" timeOffset="20046">5495 1391 114,'58'-52'40,"-58"52"0,0 0-8,0 0-29,38-20-1,-23 32 0,-16 15-1,-5 15 1,-9-1-1,5 7 1,1-3-2,9-3 1,10-14-1,5-8 0,5-13 1,6-12-1,5-14 1,-31 19 0,0 0 0,55-54 0,-55 54 0,43-49 0,-43 49 0,42-51-1,-42 51 1,37-50-1,-37 50 0,0 0-1,47-38 0,-30 33 0,-6 15-1,-5 15 0,-11 16-2,-2 9 0,0 2-2,5-4 1,16-25-2,0-14 0,13-8 0,-3-13 2,8-4 0,-2-7 3,1-4 1,-4-3 2,-27 30 1,0 0 1,0 0 1,44-60 1,-44 60 0,0 0-1,0 0 1,0 0-1,24-51 0,-24 51 0,-6 22-1,0 7 0,-8 3-2,5 9 1,-5 0-1,8-1 0,-1-13 0,6-8 0,1-19 0,17-7-1,1-13 0,4-13 1,-22 33-1,0 0 1,38-62 0,-38 62-1,27-47 1,-27 47 0,25-46 0,-25 46-1,0 0 1,34-57-2,-34 57 1,0 0 0,0 0 1,0 0-2,0 0 1,52-46 0,-52 46 1,0 0-1,0 0 1,48-6-1,-48 6 1,0 0 1,48-10-2,-48 10 0,0 0 0,50-14 0,-50 14 0,0 0 0,46-7 0,-59 13 0,32 5-2,-3 11 0,-7 8-2,-4 5-3,2 8-8,-6-11-14,15 0-12,1-21 2,13-8-2,-4-12 1</inkml:trace>
  <inkml:trace contextRef="#ctx0" brushRef="#br0" timeOffset="20404.8">6845 1366 86,'-1'-11'36,"1"11"2,6 11 0,3 1-30,8 3-1,-17-15 0,0 0-1,51 12-2,-51-12 0,46-4-1,-46 4-1,51-14 0,-51 14-1,49-24 1,-49 24-1,0 0-1,51-46-1,-51 46 1,0 0 1,0 0 0,0 0 0,0 0 1,-31-31-1,-4 52 1,1 14 1,-2 7-3,12 10 0,11 1-2,24-6-1,26-17-15,-37-30-7,55-10-8,-55 10-8,80-23 0,-80 23-1</inkml:trace>
  <inkml:trace contextRef="#ctx0" brushRef="#br0" timeOffset="21169.2">8265 1016 90,'0'0'39,"-49"-29"0,49 29 1,0 0-38,0 0 0,60-60-1,-60 60 1,65-32-1,-65 32 0,74-26 0,-74 26-1,80-16 2,-80 16-1,71 1 0,-71-1 0,59 18 0,-59-18 1,0 0 0,50 60 0,-50-60-1,7 53 0,-7-53-1,-1 54 1,1-54-2,-1 51 0,1-51 0,0 0 0,8 60 1,-8-60 1,0 0 0,25 47 1,-14-32-2,8 25 2,-8 3-2,-5 4 1,-17 5-3,-6 1-1,-5-2-4,0-23-14,22-28-18,0 0 0,0 0 1,0 0-2</inkml:trace>
  <inkml:trace contextRef="#ctx0" brushRef="#br0" timeOffset="21481.2">9035 1151 90,'0'0'39,"0"0"2,0 0-1,51-31-35,-51 31 0,4 25-1,1 27 0,-9 13-2,6 5 1,5-9-3,16-9 1,10-22-1,-33-30 1,46 6 0,-46-6 0,54-36 0,-54 36-2,48-59 2,-48 59-2,41-73 1,-41 73-2,18-81 1,-18 81-1,6-75 1,-6 75 0,-13-59-1,13 59-4,0 0-17,-36-46-15,36 46-2,0 0 1,0 0 0</inkml:trace>
  <inkml:trace contextRef="#ctx0" brushRef="#br0" timeOffset="22183.2">10218 1324 65,'0'0'38,"-9"-47"0,9 47 1,0 0-17,0 0-17,-51-21 0,51 21-1,0 0 1,-65 16-2,13 16 0,-5 14-2,5 6 1,3 5-2,17 4 1,12-3-1,25-9 1,28-35-2,15-23 2,-48 9 1,68-36-1,-68 36 0,81-67 0,-81 67 0,93-85 0,-54 36 0,3 0-1,-6-1 0,0 1 0,-11 2 0,-25 47 0,42-70 0,-42 70 1,0 0-2,0 0 1,10-26-2,-19 73-1,-7 25-4,2 8-11,22 13-21,10-4-2,26-24 0,12-32 0</inkml:trace>
  <inkml:trace contextRef="#ctx0" brushRef="#br0" timeOffset="22573.2">10853 1398 94,'0'0'40,"-13"-56"0,13 56 0,0 0-34,-46-16-2,-3 26 0,-5 15-2,4 14 1,6 12-2,17 2 1,11-1-2,22-6 1,22-26-1,6-11 1,6-16 0,4-10-1,1-10 1,-2-7-1,-43 34 1,0 0-1,59-63 1,-59 63 0,32-46-1,-32 46 0,0 0 0,36-56 0,-36 56-1,7-10 0,-7 10-1,2 13 0,-9 6-2,7 11-3,4 7-3,-4-8-20,17 1-10,3-26 1,16-9-1,-36 5 1</inkml:trace>
  <inkml:trace contextRef="#ctx0" brushRef="#br0" timeOffset="23056.8">11177 1394 93,'0'0'39,"0"0"2,35-48-3,-35 48-29,0 0-4,-14 18-2,6 10 0,-4 6-2,9 4 1,1-2-2,12-1 1,10-21 0,4-12 0,4-9 0,1-11 0,-29 18 0,0 0 0,46-43 0,-46 43-1,0 0 1,46-51-2,-46 51 0,0 0 0,28-45 0,-28 45-1,5 26-1,-17 15 2,-10 28 0,-6 25-1,-11 14 1,-3 15 0,2-8 1,0-8-2,7-15 3,5-11-2,8-26 1,8-16 0,8-20 0,4-19 0,12-21 1,-2-8 0,1-12 0,2-10 0,4-11-1,1-14 2,2 0-2,3-1 2,3 7-3,1 0 0,8 6-3,-4-3-6,17 17-17,-15 2-12,15 9 0,-48 39-2,46-38 2</inkml:trace>
  <inkml:trace contextRef="#ctx0" brushRef="#br0" timeOffset="23368.8">11749 1341 109,'51'-30'41,"-51"30"2,0 0-2,0 0-38,0 0-1,0 0 0,0 0-1,20 2 1,-36 21-2,-6 2 0,4-1 0,11-3 0,18-1 0,9-8-1,11-2 2,2-10-2,-1 3 2,-6-2-1,-1 3 0,-10 7 1,-8 5-1,-11 10 1,-8 7-1,-9 3 0,-6-1-1,-1 3-1,-4-1-2,6 1-9,-6-18-11,21-4-11,-6-11-6,17-5 0,-17-8-3</inkml:trace>
  <inkml:trace contextRef="#ctx0" brushRef="#br0" timeOffset="24492">9332 1207 32,'0'0'33,"0"0"2,0 0-3,0 0-9,0 0-6,0 0-6,0 0-6,0 0 0,0 0-2,0 0 0,0 0-1,0 0 1,0 0-1,0 0 0,0 0-1,0 0 0,0 0 0,-55-46 1,55 46 0,0 0-2,-58 6 2,58-6-3,0 0-1,-56 29-22,56-29-13,0 0 0,0 0-2,-44 56 1</inkml:trace>
  <inkml:trace contextRef="#ctx0" brushRef="#br0" timeOffset="25506">12899 1478 74,'4'-34'37,"0"21"-1,-7 2 1,3 11-31,0 0-1,-8 30-1,-5-4-1,8 6-1,-8 5-1,4 4 0,-1 1-1,3-6-2,7-6-6,-8-13-16,16-1-12,-8-16-1,18 0 0,-7-16 0</inkml:trace>
  <inkml:trace contextRef="#ctx0" brushRef="#br0" timeOffset="25662">12955 1369 62,'0'0'31,"-7"-51"0,7 51-1,0 0-31,-21-60-6,21 60-17,0 0-6,0 0-3,-4-51 2</inkml:trace>
  <inkml:trace contextRef="#ctx0" brushRef="#br0" timeOffset="26005.2">13139 1348 49,'28'45'34,"-10"0"1,-7 0 1,-8-5-14,-5-6-14,2-8-2,-7-7 0,7-5-1,0-14-2,-1 13-1,1-13 0,17-17-1,-2-4 0,7-5 0,-22 26 0,0 0 0,45-53 2,-45 53-2,0 0 2,57-57-1,-57 57 0,31-23 0,0 11-1,-2 9 0,-7 14-1,-3 12 0,-6 4-1,-4 10-1,-2 0-4,-6-15-10,14-2-23,-1-11 0,12-6 0,-1-8-2</inkml:trace>
  <inkml:trace contextRef="#ctx0" brushRef="#br0" timeOffset="26629.2">14640 1471 81,'-6'-50'39,"6"50"-3,0 0 2,0 0-32,0 0-2,-36-35 0,2 43 1,-5 12-1,-2 4-1,-11 12 0,1 6-1,8 9 1,6 1-2,23-9 0,13-10 0,14-11-1,14-13 0,12-11 0,10-13 1,7-9-1,2-7 1,-2-5 0,-6-3-1,-7-1 1,-43 40 0,0 0-1,49-51 1,-49 51-1,29-38 1,-18 25-2,-11 13 0,13 11 0,-8 9-3,0 3-5,12 8-29,-4 1-2,7 8 0,-2-8-2</inkml:trace>
  <inkml:trace contextRef="#ctx0" brushRef="#br0" timeOffset="27331.2">15606 1444 91,'-11'11'36,"8"5"-1,-3 3 0,5 2-33,-1 5-1,2 6 1,-3 2-1,1 3 1,-4-5 0,1-2-1,1-8 0,-1-5 0,3-3 0,2-14 0,0 0-1,8-20 1,2-6 0,3-7-1,2-8 1,-15 41 0,16-46 0,-16 46-1,19-52 1,-19 52 0,15-47 0,-15 47 0,17-30 1,-3 13-1,-2 13 0,1 15 0,-1 8 0,5 10 0,2 4-2,9 2 2,6-15-1,5-10 0,7-12 1,5-12-1,2-9 0,-53 23 0,51-30 2,-51 30-2,52-34 2,-52 34-2,0 0 2,61-49-2,-61 49 2,45-29-3,-33 28-1,-11 15 1,-7 10-1,-3 6-1,-4 9-5,-3-6-18,12 5-14,6-12 2,16-9-2,2-15 1</inkml:trace>
  <inkml:trace contextRef="#ctx0" brushRef="#br0" timeOffset="27955.2">16528 1466 85,'16'-34'37,"-16"34"0,-19 4 2,1 18-31,-16 6-3,8 15 1,-4 3-3,9 4 0,15-12-2,12-7 1,8-6-2,11-9 1,8-12-1,2-8 0,3-9 0,-3-8 0,-1-6 0,-6-4 0,-8-5 0,-9-3-1,-11 39 1,0 0-1,1-60 1,-1 60 0,0 0 0,-5-50-1,5 50 1,0 0 0,-10-42 1,16 32-1,6 7 1,4 7 0,5 5-1,9 8 1,-4 0-1,3 2 1,-14-2-1,-3 4 1,-6 1-1,-6 2 0,-6 2 0,-2-1 0,-1-1 0,-3-2 0,3-5-1,3-4 1,6-13 0,0 0 0,10-6-1,6-10 1,1-6 0,3-3 0,2-5 0,0-2 0,0 2 0,-2 1 1,-1 6-1,-5 7 1,-1 5 0,-2 10 0,-11 1-1,18 20 1,-11 0-1,0 4-1,2 2 0,1-2-1,8 2-3,-3-17-7,21-3-25,-9-16-4,15-7 2,-42 17-1</inkml:trace>
  <inkml:trace contextRef="#ctx0" brushRef="#br0" timeOffset="28158">17471 1159 90,'0'0'40,"0"0"3,9-47-3,-9 47-32,-13 11-7,-4 21 2,-11 25-3,3 24 1,-5 11-3,2 1-3,10-8-5,3-27-27,25-24-2,-12-15 0,8-4-1</inkml:trace>
  <inkml:trace contextRef="#ctx0" brushRef="#br0" timeOffset="28314">17278 1550 93,'-10'-58'38,"10"58"2,0 0-2,9-53-29,-9 53-8,0 0-8,42-60-28,-42 60-5,49-47-1,-49 47 0</inkml:trace>
  <inkml:trace contextRef="#ctx0" brushRef="#br0" timeOffset="28672.8">17846 955 112,'0'0'44,"0"0"-1,0 0-11,0 0-29,0 0 1,0 0-1,-18 55-1,-21 1-1,0 30 1,2-1-2,14 1 1,5-10-3,23-17 2,7-25-1,13-18 1,1-21 1,-26 5-1,0 0 3,47-28-3,-47 28 1,0 0 0,57-40 1,-57 40-2,0 0 3,89-34-3,-52 33-3,-3 9 3,-4 10-1,-4 7-2,-8 9-2,-8 2-4,6-4-16,-17-17-5,16-5-12,-15-10 0,18-6-1,-15-8 2</inkml:trace>
  <inkml:trace contextRef="#ctx0" brushRef="#br0" timeOffset="29546.4">3072 2755 29,'24'-35'30,"3"3"3,-3 0-1,-8-3-22,7 18 1,-16-4 1,5 29 1,-21 5-3,1 31 0,-25 11-3,-2 27 0,-17 17-4,-9 19 0,-9 8-1,-1 2 0,1-8 0,6-9-3,13-16-1,10-26-5,23-11-11,8-40-20,10-18 1,21-25-1,5-11-1</inkml:trace>
  <inkml:trace contextRef="#ctx0" brushRef="#br0" timeOffset="29983.2">2801 2736 37,'0'0'32,"0"0"-1,0 0 2,-26 20-17,15 12-6,-11-2-1,7 12-1,-2-8-2,12 6-1,1-13 0,14-4-1,8-17-2,7-9 0,5-16 0,5-6-2,-2-7 1,-2-3 0,-7-1-1,-11 3 0,-11 9 0,-11 6-2,-13 10 2,-8 7 0,-6 9-1,-2 2 0,7 12-6,-4-7-26,27 8-3,6-5 1,25 0-3</inkml:trace>
  <inkml:trace contextRef="#ctx0" brushRef="#br0" timeOffset="30326.4">3395 3357 52,'-7'26'35,"-3"-4"0,7 8 1,-1-9-15,7 11-14,1-9-1,7 5-1,1-10-2,6-1-1,2-13-1,2-6 0,1-12-1,-2-8 1,-2-9-1,-6-6 0,-4-3 0,-11-1 0,-6 1 1,-6 5-2,-6 9 0,-5 5-1,0 15 0,-4 8-4,14 17-29,-5 1-1,12 9 0,3-4-2</inkml:trace>
  <inkml:trace contextRef="#ctx0" brushRef="#br0" timeOffset="31434">4023 3398 66,'17'-5'33,"6"0"1,-1-7-2,5 3-29,4-10 1,5 1 0,-2-7-1,1-2 0,-6-5 0,-3 2 0,-10-4 1,-4 4-1,-14 0 1,-10 7-1,-12 3 1,-5 13-1,-11 6 0,-1 14-1,-7 11 0,4 13 0,4 9-1,9 6 0,11 3-1,13-2 0,17-8-1,12-9 0,20-13-3,8-19-2,17-7-1,-1-22-2,14 0-2,-12-17-2,10 12-1,-21-15 0,2 17 4,-21-3 3,-5 11 4,-15 5 2,-18 15 3,0 0 5,-12-3 3,1 23 1,-15-5 0,11 19 0,-12-4-2,14 14 0,-9-8-2,12 4-2,-1-8-1,6 1 0,0-12-1,5-9-1,0-12-1,13-12 1,-1-11-2,3-8 1,0-4 0,2-7 0,1-2 0,-3 0 0,-3 5 1,1 6-1,-5 6 0,-1 6 1,1 4-1,4 3 0,3 3 0,3 0-1,7 1 1,0 1-1,4 0 0,-1 1 0,-1 1 0,-4 5 0,-5 5 0,-5 8 0,-6 7 0,-7 6 0,-5 6 0,-3 9 1,-3 3-1,-2 1 0,0 0 0,3-6 0,2-6 0,4-7 0,4-11 0,0-13 0,13-13 0,-1-10 0,0-7 1,2-4 0,-1-4-1,1-2 1,-4 3 0,1 3 0,-3 8-1,1 5 1,-2 3 0,5 3-1,4 5-1,1-2-1,10 10-6,-5-14-12,23 22-8,-12-16-12,12 13 0,-12-7-1,8 9 0</inkml:trace>
  <inkml:trace contextRef="#ctx0" brushRef="#br0" timeOffset="32229.6">5536 3148 60,'0'0'34,"-22"-1"0,7 18-7,-21-11-4,10 27-9,-15 0-5,6 13-2,-5 0-3,10 6 0,5-4-1,11-2-1,13-6 0,13-13-1,14-14 0,11-12-1,7-12 1,2-10-1,2-11 0,-4-9 0,-5-4 0,-9-2 0,-10 0 0,-11 2 0,-10 6 0,-7 3-1,-5 9 1,-3 8 0,0 6 0,2 5 0,4 6-1,10 2 1,0 0 0,9 13 1,8-5-1,3 2 0,3 0 0,1 5 1,0 0-1,0 2 1,-8 5-1,-3 7 1,-6 5-1,-5 4 1,-4 3-2,-3 2 2,-2 1-1,-3-3-1,4-5 1,1-7-1,3-11 1,2-18 0,0 0 1,14-9-1,-7-13 1,5-6 1,-6-6-1,6-2 1,-5-4 0,5-1-1,-1 4 0,2 3 0,4 4-1,2-1-1,9 8-1,-3-5-5,18 18-15,-19-14-10,15 13-8,-12-9 0,8 9-2</inkml:trace>
  <inkml:trace contextRef="#ctx0" brushRef="#br0" timeOffset="33040.8">6913 3183 93,'0'0'35,"-1"-12"1,11 8-1,8-8-32,5 0-2,9 1-2,9-4-2,7 7-2,0-8-6,11 12-23,-13-1 0,0 11-2,-15 0 1</inkml:trace>
  <inkml:trace contextRef="#ctx0" brushRef="#br0" timeOffset="33212.4">6996 3485 93,'-15'19'37,"15"-19"0,0 0 1,32-2-32,14-16-4,18-8-3,10-7-5,17 1-28,-3-10-3,7 9 0,-7-7-2</inkml:trace>
  <inkml:trace contextRef="#ctx0" brushRef="#br0" timeOffset="39468">9108 2783 68,'-24'-6'36,"13"13"0,-7 0 2,10 15-27,-12 3-3,7 16-1,-5 6-2,2 11 0,-1 3-3,5 5 0,5 1-4,4-7-3,18-2-6,-2-24-26,27-4 0,1-27-1,17-5-1</inkml:trace>
  <inkml:trace contextRef="#ctx0" brushRef="#br0" timeOffset="40154.4">9594 2779 76,'0'0'39,"-26"15"-2,10 16 3,-15 4-33,6 14 0,-3 6-1,8 7-1,0 1-1,11 5-1,9-8-1,12-8-1,14-16 0,12-12 0,11-17-1,6-13 0,4-14 0,1-15 0,-8-8 0,-5-6 0,-11-4-1,-13 0 1,-15 1-1,-13 3 1,-12 4-1,-10 7-1,-6 7 1,-4 7 0,1 8 0,5 4-1,8 9 1,10 2-1,13 1 1,15 4 1,14-4 0,10-2-1,9-3 2,6 2-1,1-5 1,-2 2 0,-7-1 0,-6 4 1,-11 0-1,-10 7 2,-19-4-2,8 25 1,-17-1 0,-6 10 0,-3 7-1,-2 7 0,1 6 0,4 0-1,7 0 0,8-4 0,11-10 0,10-11-1,11-13 2,6-12-1,7-17 1,3-11-1,-2-11 1,-1-12-1,-8-4 0,-8-3 1,-11-1-1,-12 0-1,-13 6 1,-12 7-2,-10 8 1,-8 11-2,-1 10 0,-3 4-4,12 19-10,-4-15-8,29 22-12,4-17-2,16 15-1,8-12 0</inkml:trace>
  <inkml:trace contextRef="#ctx0" brushRef="#br0" timeOffset="40560">11045 2753 68,'-10'0'36,"-3"16"1,-16 2 0,0 25-26,-15-1-5,-1 16-1,-6 3-1,3 2-1,7-4-4,8-7-1,16-5-3,8-27-8,24-2-24,3-29 1,22-7-2,-2-17 1</inkml:trace>
  <inkml:trace contextRef="#ctx0" brushRef="#br0" timeOffset="40887.6">10774 2605 90,'-35'7'38,"-3"3"-2,13 19 3,-6-9-36,18 10-1,10-1-1,12-4 1,10-7-1,9-6 0,7-12 1,6-7-1,2-10 0,-2-5 0,-7-8 0,-7-3-1,-13-1 1,-9 4-1,-12 3 0,-12 10 0,-5 11-2,-6 10 0,-3 13 0,-2 7-2,11 17-4,-6-10-20,24 17-11,4-10 4,18 4-4,6-15 3</inkml:trace>
  <inkml:trace contextRef="#ctx0" brushRef="#br0" timeOffset="41184">11243 2952 97,'-16'27'38,"-13"-6"2,7 12-2,-12-6-34,17-1-1,7-3-1,12-1 1,9-7-2,13-6 0,8-8 0,7-4-1,2-5 1,-2-4 0,-5-2-1,-7-4 1,-12 2-1,-13 0 0,-12 3 0,-12 0-1,-6 3-1,-7-3-3,3 7-6,-14-16-16,16 11-12,-4-10 1,15 6-3,2-9 3</inkml:trace>
  <inkml:trace contextRef="#ctx0" brushRef="#br0" timeOffset="41652">12385 2702 86,'-31'30'36,"-6"25"1,-19 4 0,-5 17-32,-4 1-3,4 3 1,3-5-3,6-14-4,18-1-10,5-35-22,26-10 0,5-29-1,19-6 1</inkml:trace>
  <inkml:trace contextRef="#ctx0" brushRef="#br0" timeOffset="41854.8">12014 2949 110,'-25'-4'40,"19"27"0,-1-10-4,13 19-30,15-1-2,13 0-1,12-1-2,12-7-1,9-4-2,3-11-5,15 12-15,-17-26-5,10 13-13,-16-10-1,1 8 0,-12-10 0</inkml:trace>
  <inkml:trace contextRef="#ctx0" brushRef="#br0" timeOffset="42900">14019 2454 61,'1'-24'34,"1"11"-1,-4-2 0,2 15-24,0 0-2,0 0 0,4 27 0,-1 20-1,-9 10-1,0 23 1,-5 9-3,-3 13 1,-6 3-2,4-1 0,2-10-3,2-18-3,18-5-19,3-37-15,23-12 0,5-25-1,21-7 0</inkml:trace>
  <inkml:trace contextRef="#ctx0" brushRef="#br0" timeOffset="43648.8">14516 2887 96,'10'-6'36,"-10"6"0,-5 13-1,-4 2-33,1 8 0,-4 3 0,1 7 1,-2 4-2,2 5 1,0-4-1,7 0 1,0-11-1,6-2 0,5-11 0,5-10-1,3-10 1,2-10-1,3-7 1,-1-6-1,-3-6 1,-1-3 0,-5 1-1,-2 2 1,-3 6-1,-3 6 1,-3 6 0,0 5-1,1 12 1,0 0-1,-3 18 0,4-1 1,4 1-1,6 2 0,4 0 0,5-4 1,5-6-1,6-11 0,5-9 1,5-8 0,-1-5 0,0-2 0,-5 1 0,-4 1-1,-6 5 1,-3 9 0,-7 14-1,-5 13 1,-7 11-1,-1 7-1,-2 6 0,2 3-1,6 7-5,-7-18-13,23 14-6,-11-26-13,15 0 0,-5-16-1,8-1 0</inkml:trace>
  <inkml:trace contextRef="#ctx0" brushRef="#br0" timeOffset="45240">13226 3639 52,'-10'-8'31,"10"8"0,0 0 0,0 0-22,0 0-3,17 1 0,-17-1 0,23 7-4,-6-3 1,6 3-1,1 0 0,5 0-1,4-2 0,5 0 0,4-3 0,5-2 0,6-6 0,6-2 1,5-3-1,7-3 0,4-1 0,4 0 0,4 1 0,3 4 0,1 2-1,1 3 1,1 2 0,0 3 0,3-3 0,2 2 0,2-2 0,5-2 0,0-1 0,6-2-1,0 0 1,3 0-1,1 0-1,4 2 1,-4 3 0,-2 2 0,0 2-1,-2 2 1,2 2-1,0 2 1,2-1 0,-2-2 0,2 0 0,4-2 0,-1-3 0,5 0 0,4-4 0,-1-2 0,2 0 0,2 0 0,-3-2 0,6 1 0,1-2 0,0-1 0,-2-1 1,2 0-1,0-4 1,4 0 0,0-3 0,1 1-1,-3-3 2,0 0-1,-1 5 0,0 0-1,-4 5 1,-5 0 0,-4 7 0,-5 0 0,-4 2 0,-1 4-1,-5-2 1,-3 2-1,-5-2 1,-1 4-1,-5-4 1,-1 2-1,-4 0 0,-3-2 1,-2-1-1,0 1 0,-3-1 1,0 0-1,-3 0 0,-4 0 0,-3 1 0,-2 1 1,-5 3-1,-5 1 0,-4 4 0,-1-1 0,-3 3 1,2 0-1,-3 2 0,0-1 0,1-2 0,1 0 0,1-3 0,0 0 0,-1-2 0,-1-1 1,1 0-1,1-2 0,-1-1 1,-1-1-1,3 0 1,2-2 0,1-2-1,6 1 1,2-4 0,3 0-1,1-2 1,0-1-1,1-1 0,0 1 1,1 1-1,-4-1 0,-2 3 1,-1 2-1,-1 2 1,0 3-1,1 2 0,-1 2 1,0 1-2,-2 1 1,0 2 0,0-1 0,-1 1 0,-3-1 1,-1-1-1,-1 1 0,0-1 0,1-2 0,-2-1-1,-1-2 0,3 1-1,-3-4-2,2 9-5,-18-14-23,6 13-6,-19-7-1,-9 10-1</inkml:trace>
  <inkml:trace contextRef="#ctx0" brushRef="#br0" timeOffset="46332">12709 4307 74,'22'-14'34,"7"4"1,-3-5-1,3 4-30,1-1-2,4 4-1,-3 1 0,-3 4 0,-6 3 1,-5 6 0,-6 5-1,-5 7 1,-10 4 0,-6 6-1,-9 4 1,-3 3-2,-3-3 0,0-1-1,3-3 0,6-6-1,9-7 1,7-15 0,21 13 0,3-13 0,9 1 1,1 1 0,2 1 0,-2 4 1,-6 5 0,-7 8-1,-11 6 1,-9 5 0,-10 5-1,-7 4 1,-7 1-1,-3-5-2,5 1-3,-2-22-10,17-1-21,6-14 0,12-21 0,10-13 0</inkml:trace>
  <inkml:trace contextRef="#ctx0" brushRef="#br0" timeOffset="46628.4">13390 4292 82,'-33'18'36,"0"22"0,-14 0-1,7 19-30,-1-3 0,15 9-1,8-5-1,14-2-1,14-13-1,17-12 1,17-19-1,14-15 0,6-16 1,5-14-1,-4-12 0,-5-9 0,-10-6 0,-12 1 1,-17 4-2,-18 3 0,-15 7-2,-16 6 0,-4 13-2,-8 2-3,7 22-14,-6-6-16,17 15 0,5-4-3,20 10 3</inkml:trace>
  <inkml:trace contextRef="#ctx0" brushRef="#br0" timeOffset="47080.8">14048 4568 83,'-24'-17'38,"5"13"-1,-14-7-1,3 20-30,-6 1-1,3 12 0,-3 4-3,6 9 1,3 0-2,11-1 0,12-6 0,15-9 0,13-11 0,13-13-1,12-15 1,9-13 0,3-10-1,4-8 1,-6-5-1,-4 0 2,-11 3-2,-10 7 1,-10 9 0,-13 13-1,-11 14 0,-11 14 1,-8 16-2,-8 12 0,2 12 0,-3 6-3,10 8-3,-1-11-13,28 10-14,-4-23-4,23-2-2,2-18 2</inkml:trace>
  <inkml:trace contextRef="#ctx0" brushRef="#br0" timeOffset="47424">14513 4492 100,'-24'16'37,"-12"-1"2,6 19-9,-5-4-27,6 4 1,4-1-2,9 2 1,6-8-1,13-4 0,11-13-1,10-9 0,7-9-1,6-6 1,3-7-1,-1-5 0,-3-2 0,-4-1 0,-7 5 0,-6 3-1,-7 4-1,-5 4 0,-7 13 0,0 0 0,0 0-1,-15 22 1,10 1-2,-4-2 0,10 5-3,-7-12-10,19 6-19,-3-14 0,14-4-1,0-16 1</inkml:trace>
  <inkml:trace contextRef="#ctx0" brushRef="#br0" timeOffset="47876.4">14898 4479 95,'-21'34'38,"-9"-7"1,15 8-2,3-10-33,15-4-1,11-12-2,11-8 1,11-10-1,7-10 0,3-5 0,0-6-1,-2-1 0,-5 2 0,-9 4 1,-7 6-1,-10 9 0,-13 10-1,0 0 0,-8 32 1,-12 5-1,-8 19 0,-4 15 0,-8 13 0,-3 11 3,-1 4-2,4-1 2,4-6-2,7-10 2,8-16-1,7-21 1,11-19-1,3-26-1,14-10 0,-2-20-2,4-12 3,-1-11-2,-3-7 0,0-4-1,-2-3 2,-2 5-3,-2 5 1,3 8-2,1-6-8,20 22-14,-7-12-12,16 15 1,-2-5-2,14 9 1</inkml:trace>
  <inkml:trace contextRef="#ctx0" brushRef="#br0" timeOffset="48188.4">15477 4413 98,'-25'6'39,"3"12"0,-11-7 0,5 6-35,5-1-2,7 1-1,8-2 1,11-1-1,11-6-1,7-1 0,7-4 0,3-2 0,2-1 1,-2 1-1,-4 2 1,-8 7-1,-8 5 1,-8 5 0,-10 8 0,-7 7-1,-5 4 1,-5 1-1,-1 0-2,2-5-1,7 5-9,-8-25-11,28 7-11,-4-22-5,0 0-1,21-34 0</inkml:trace>
  <inkml:trace contextRef="#ctx1" brushRef="#br0">23534 10215,'-116'0</inkml:trace>
  <inkml:trace contextRef="#ctx0" brushRef="#br0" timeOffset="59373.6">15233 3059 57,'0'0'34,"0"0"0,-1-12 0,1 12-18,0 0-7,0 0 0,0 0-2,0 0-2,0 0-1,2 13-1,-4 1-1,-1 11-1,-3 8 0,-2 12-1,-3 6 0,-2 4 0,1 2-1,1-8-3,9 0-7,-5-26-26,17-10 1,-1-28-1,14-8-1</inkml:trace>
  <inkml:trace contextRef="#ctx0" brushRef="#br0" timeOffset="59545.2">15256 2894 103,'-17'-12'37,"17"12"-2,-7-15-9,7 15-28,0 0-8,11 2-24,4 7-1,-3-4 1,11 11-2</inkml:trace>
  <inkml:trace contextRef="#ctx0" brushRef="#br0" timeOffset="59888.4">15521 3096 81,'0'30'36,"-9"-4"-1,4 13-2,-10-13-25,7 8-1,-5-14-1,6 2-1,7-22-2,-4 12 0,4-12-1,24-27-1,-2 1 1,7-6-2,3-2 2,2 0-2,-1 5 1,-3 3-1,-5 9 0,-4 10 1,-8 14-1,-5 13 1,-8 7-1,-2 11 1,-3 6-1,-1 2 0,3 0-2,1-6-2,14-2-7,-5-27-23,24 1-4,-2-24-1,13-5-2</inkml:trace>
  <inkml:trace contextRef="#ctx0" brushRef="#br0" timeOffset="68062.8">16212 4375 5,'0'0'23,"0"-10"0,0 10-10,0 0 1,0 0 3,-4-11 0,4 11-3,0 0-2,0 0-1,0 0-3,0 0-1,0 0-1,-15 15-2,3 3-2,-5 8 0,-6 9-2,-4 4 0,-4 7 0,0 0-1,-1-2 0,3-8-3,9-1-6,-2-21-11,16-3-12,6-11-1,4-21 1,5-2 0</inkml:trace>
  <inkml:trace contextRef="#ctx0" brushRef="#br0" timeOffset="68250">15988 4490 87,'0'0'35,"-23"13"2,18 3-10,5-16-22,5 23 0,11-16-1,15 0-2,9-5-1,8-2-2,11 0-2,-1-7-4,14 11-29,-15-8 0,1 10-3,-18-2 1</inkml:trace>
  <inkml:trace contextRef="#ctx0" brushRef="#br0" timeOffset="68842.8">16654 4158 93,'0'0'37,"2"-25"-2,11 17-9,3-14-25,13-1 0,4-1 1,5 5-1,-1 2 0,0 6 0,-6 9 0,-5 11 0,-11 12-1,-13 11 1,-13 9-1,-9 4 1,-9 4 0,-5 4 0,-1-2 0,1-6-1,4-7 0,8-7 0,13-9 1,11-7-2,16-8 1,12-10-1,15-7-2,7-6 0,9 1-3,-2-18-10,15 10-21,-10-12 1,1 6-2,-13-4 2</inkml:trace>
  <inkml:trace contextRef="#ctx0" brushRef="#br0" timeOffset="69076.8">17370 4101 65,'-13'5'37,"-9"-1"-1,5 11 2,-11 0-25,10 7-8,-4-2-1,9 7 1,-1-3-1,9 3-1,8-5-1,7-3-1,13-7 1,8-5-2,11-10 1,6-6-2,5-7 0,-1-9-3,2-2-2,-11-18-12,5 13-19,-19-11-1,-5 11-1,-16-6 2</inkml:trace>
  <inkml:trace contextRef="#ctx0" brushRef="#br0" timeOffset="69217.2">17515 4019 79,'-34'37'37,"-3"0"0,14 14 0,-1 1-32,12 4-3,7-3-1,8-5-4,7 5-10,-1-17-23,12-1-1,-3-14-2,9-2 1</inkml:trace>
  <inkml:trace contextRef="#ctx0" brushRef="#br0" timeOffset="69716.4">17924 3825 86,'0'0'38,"-13"28"-1,-8-9 0,3 18-33,-4 6-2,2 11 2,-3 3-2,1 3 1,1-2-1,7-3-1,4-7 0,4-7 0,6-9-1,3-8 0,6-9 0,5-7 0,4-9 0,4-5 0,0-4 1,2-8-1,-1 0 1,0-4-1,-2 1 0,-1 2 0,-6 4 0,-3 3 0,-11 12 0,16-8 0,-16 8 0,8 17-1,-5-2 0,-1-1-1,4 5-2,-1-6-2,6 7-4,-11-20-18,22 10-8,-10-15-2,11 2 0,-8-11 1</inkml:trace>
  <inkml:trace contextRef="#ctx0" brushRef="#br0" timeOffset="70028.4">18180 4260 77,'0'0'36,"0"0"0,-8 14-4,2 11-27,-5 1-1,4 7-1,-2-1 1,3 1-2,2-4 0,4-3 0,0-7 0,6-6 0,-6-13-1,17 0 1,-7-10 0,4-9-1,-1-5 1,0-3-1,-3-6 0,2-3 1,-2-3-1,1 1 0,-1 1-1,2 5 0,1 3-1,3 1-3,6 13-4,-7-11-16,18 21-14,-7-9 0,10 12-2,-6-10 1</inkml:trace>
  <inkml:trace contextRef="#ctx0" brushRef="#br0" timeOffset="70262.4">18878 3892 89,'-21'32'39,"-17"5"-1,-4 21 0,-13 6-34,-7 15 0,-11 4-1,0 4-1,2 2-1,6-7-3,10-6-1,9-17-6,24 3-19,1-31-12,27-8 1,6-19-2</inkml:trace>
  <inkml:trace contextRef="#ctx0" brushRef="#br0" timeOffset="70964.4">18804 4512 73,'-14'-2'38,"-15"-1"0,1 14-1,-13-1-31,1 16 0,-5 1-2,5 10 0,1 3-2,12 1 0,8-4 0,13-5-1,13-12 0,14-12 1,13-15-1,12-16 0,7-14 0,6-11-1,0-11 2,-2-8-1,-5-3-1,-8-2 1,-10 4 0,-11 8 0,-9 9 0,-9 13-1,-8 18 0,-7 17 0,-6 24 0,-4 21-1,-4 17 1,-1 14-2,6 8 0,2 1-3,17 10-12,-4-29-9,28 3-12,-2-24-2,21-8-1,-1-20 0</inkml:trace>
  <inkml:trace contextRef="#ctx0" brushRef="#br0" timeOffset="72321.6">19766 4020 81,'10'-8'37,"-10"8"-3,1 15-6,-14 7-25,-3 16 0,-13 8-1,-3 12 0,-8 3-1,-2 3-2,-1-4 0,2-9-2,10-7-1,3-19-4,22-3-5,6-22-9,7-10 0,2-18 9,17 3 6,-7-9 7,-3-3 3,2 8 6,-15-7 6,9 23 10,-21-10 0,9 23-7,0 0-6,-1 16-5,3-1-2,11 6-2,9-2-1,12 0-3,13-3-4,2-20-18,27 10-11,-6-17-5,11 1-1,-6-13 0</inkml:trace>
  <inkml:trace contextRef="#ctx0" brushRef="#br0" timeOffset="73008">20744 3837 68,'3'-11'35,"-14"4"0,-3 16 0,-13 3-27,-2 19 0,-13 5-1,3 18 0,-11 6-2,5 13 1,-3 3-3,9 2 0,6-3-1,12-2-1,11-10 0,11-11-2,14-14 2,14-12-2,11-15 1,4-12 0,2-8 0,-2-9 0,-7-7 0,-9-1 0,-11-2-1,-17 0 0,-15 6 0,-10 3 0,-9 4 0,-4 2 0,4 7-4,1-4-2,18 16-17,1-17-13,29 5 1,7-10-3,23 2 2</inkml:trace>
  <inkml:trace contextRef="#ctx0" brushRef="#br0" timeOffset="73335.6">21042 4052 96,'-38'19'38,"-14"-2"1,3 20-1,-3 2-34,6 11-1,6 1 0,12 4-1,12-2 0,17-5-1,16-9 0,20-10-1,14-15 1,9-13-1,6-12 0,0-12 1,-2-12 0,-8-8 0,-10-7-1,-19-1 0,-16-1-1,-17 2 0,-14 7-1,-14 7-1,-6 17-4,-15-1-15,13 27-15,-8-2-1,18 16-2,6-1 0</inkml:trace>
  <inkml:trace contextRef="#ctx0" brushRef="#br0" timeOffset="74115.6">21636 4275 83,'0'0'38,"-5"-12"-3,-1 23 2,-14 2-31,2 16-1,-9 2 0,3 9-2,-3-1 0,4 2-1,2-6 0,6-3-1,6-9 0,7-10 0,2-13-1,19-6 1,0-11-1,1-7 1,1-6 0,0-6 0,0-2 0,-4-1 0,-3 3-1,-5 7 1,-4 5-1,-4 7 1,-1 5-1,0 12 0,0 0 0,0 0 0,0 0 0,7 21 0,4-9-1,5 2 1,2-1 1,9-3-1,1-2 0,4-3 1,4-7 0,0-5-1,0-5 1,-2-4-1,-3-1 1,-3 0 0,-7-1-1,-4 6 0,-6 6 0,-11 6 1,2 18-1,-10 6-1,-6 9 1,-3 4-1,2 5 0,0 2-1,7 1-1,2-11-4,19 4-12,-13-38-9,37 22-11,-9-29 2,14-3-3,-6-15 3</inkml:trace>
  <inkml:trace contextRef="#ctx0" brushRef="#br0" timeOffset="74287.2">22255 4265 101,'-24'14'36,"9"13"1,-10-2-4,1 13-31,4 3-1,4 2-1,6 0-1,4-9-5,16 2-21,1-22-10,14-6 1,2-17-2</inkml:trace>
  <inkml:trace contextRef="#ctx0" brushRef="#br0" timeOffset="74677.2">22381 4105 99,'-22'4'37,"18"11"1,4-15-2,-2 31-33,8-13-2,5 5 1,-1 3 0,2 5 0,-5 3 0,-2 4-1,-5 4 2,-5 1-2,-5-2 1,-1 0-1,-3-8 1,2-4-1,4-8 0,4-9 0,4-12 0,19-8-1,3-10 0,6-10 0,6-5 0,3-4 1,2-3-1,-2 4 1,-3 4-1,-9 9 1,-6 7-1,-9 15 0,-10 1 1,1 25-2,-8 2 0,-2 1-2,3 9-3,-4-13-12,18 16-9,-9-20-12,21-1 1,2-18-3,15-3 1</inkml:trace>
  <inkml:trace contextRef="#ctx0" brushRef="#br0" timeOffset="74911.2">23242 3931 113,'-32'45'39,"-18"5"1,2 22-3,-7 2-35,-2 8 0,-2 1 0,1 2-3,6-4-1,4-12-6,24 7-17,-6-24-14,22-6 0,3-20-2,21-10 2</inkml:trace>
  <inkml:trace contextRef="#ctx0" brushRef="#br0" timeOffset="75410.4">23325 3960 109,'0'0'39,"-15"13"0,7 14-2,-9 3-33,-1 12-1,-6 7 0,-3 12-1,-4 6 0,2 5-1,0 0-1,5-2 1,3-6-1,7-7 0,7-10 0,8-11-1,11-10 1,7-13-1,8-12 1,6-12-1,1-10 1,2-5-1,0-5 1,-2-3 0,-6 0 0,-7 7 0,-6 5 0,-7 7 0,-8 15 0,0 0-1,-11 6 0,2 7 0,0 7-3,-2-4-2,10 15-15,-10-17-14,16 7-3,-5-21 0,18 16-2</inkml:trace>
  <inkml:trace contextRef="#ctx0" brushRef="#br0" timeOffset="75582">23469 4625 56,'-20'29'33,"-2"3"-2,1 4 0,1-4-15,3 4-15,6 0-8,-2-7-23,13-6-1,6-6-1,8-8 1</inkml:trace>
  <inkml:trace contextRef="#ctx0" brushRef="#br0" timeOffset="77142">23396 4733 9,'0'0'21,"0"0"3,0 0-3,-6-13-3,6 13-1,0 0-2,0 0-2,0 0-2,0 0-2,0 0-3,11 2-2,-11-2 0,0 0-2,0 0-1,0 0 1,0 0 0,0 0 0,0 0 0,10 13 1,-10-13-1,-1 23 1,-1-6-1,-1 4 0,-3 2-1,2 2 0,-3 0 0,1-2 0,0-3-1,1-2 1,1-6-1,4-12 0,-1 17-1,1-17 1,0 0 0,11-2 0,-11 2 1,14-20-1,-7 3 1,1-2 1,-1-6 0,1-4-1,-2-2 1,1-2 0,0 1 0,4 0 0,-1 1-1,5 3 0,1 4 0,4 5 0,1 3-1,3 3 0,-1 3 0,1 2-1,-1 3-1,-4-4-2,5 8-7,-24 1-25,24-13 1,-18 3 0,4 5-2</inkml:trace>
  <inkml:trace contextRef="#ctx0" brushRef="#br0" timeOffset="87656.4">7044 6094 81,'0'0'37,"0"0"0,10-7 0,10-11-32,19 0-1,14-7-4,13-1 0,11 4-10,-7-5-25,8 12-1,-16 5 1,-12 15-3</inkml:trace>
  <inkml:trace contextRef="#ctx0" brushRef="#br0" timeOffset="87843.6">7042 6386 98,'0'0'38,"8"16"0,18-19-6,22 2-29,20-3-2,16-2-3,20 6-20,-3-10-15,11 2 1,-4-7-3,-1 3 1</inkml:trace>
  <inkml:trace contextRef="#ctx0" brushRef="#br0" timeOffset="89013.6">9170 5879 60,'3'-16'32,"-3"16"2,-1-13-3,-3 26-25,-11 3 4,0 17-5,-10 6 2,2 11-6,-4 8 0,-1-1-10,13 6-22,2-8-3,15-5-1,9-12 0</inkml:trace>
  <inkml:trace contextRef="#ctx0" brushRef="#br0" timeOffset="89653.2">9650 5846 75,'-53'28'38,"3"22"-3,-5-3 1,9 24-26,4-5-1,15 5-4,12-9 1,18-5-3,17-12-2,16-15 1,11-17-2,13-16 1,4-18-1,5-14-1,-1-11 0,-8-10-1,-5-4-1,-10-5 2,-11 4-2,-14 1 2,-10 5-1,-13 9 0,-9 9 1,-7 11 1,-6 8 2,1 13-2,2 5 1,9 7 1,9 6-1,16 0 3,13-2-4,13-1 3,14-1-3,6-6 3,5-2-3,-3 1 0,-5 0 0,-9 1 0,-11 4 0,-11 3-1,-15 4 4,-11 8-4,-14 5 4,-9 8-4,-6 6 3,-2 6-2,-2 1 3,5 3-3,8-1 1,14-6-1,17-9 1,16-9-1,19-15 0,18-12 1,12-14-1,5-10 1,-1-12 0,-7-9-1,-11-5-2,-14-4 3,-22 2-4,-24-3 0,-18 14-9,-26-9-24,2 20-5,-14 0 3,5 20-1</inkml:trace>
  <inkml:trace contextRef="#ctx0" brushRef="#br0" timeOffset="90620.4">8858 6861 26,'-13'-7'20,"-1"-10"1,14 17 1,-4-17-22,4 17 1,0 0 3,0 0 3,0 0 2,0 0 0,-8 12 1,8-12-1,-4 18 0,4-18 0,2 18-1,-2-18 0,16 17-2,-5-11-2,11 3 0,4-4-1,7 2-1,7-2 0,8 1-1,8-1 0,6-1 0,9-2-1,9-2 1,9 0-1,12-1 1,10-5-1,10-2 0,7-2 1,11-1-1,8 0 1,5 0 0,3 0-1,-1 3 1,2 1-1,3 3 1,1 1-1,-1 2 1,1-1-1,4 1 0,2 0 1,4-1-1,1-2 1,4 2 0,3-1-1,3 0 1,1 1 0,2 2-1,0 0 1,1 1-1,-1 0 0,2 0 0,-1-2 0,2-1 0,-1-4 0,4-2 0,1-3 0,4-3 0,1-3 0,2-3 0,1 0 0,-3-3-2,-2 5-1,-9-9-8,0 9-24,-17-2-3,-8 8 3,-21-2-4</inkml:trace>
  <inkml:trace contextRef="#ctx0" brushRef="#br0" timeOffset="103927.2">9656 7340 66,'0'0'33,"0"0"0,0 0-1,-24 11-26,6 14-2,-7-1 1,1 15 0,-9 0 1,5 8-1,-2-5-1,11 2 1,4-8-2,15-3 1,11-11-1,19-9-1,20-15-1,18-9 0,17-8-3,6-9-1,13 2-8,-15-11-26,3 5 0,-16-4 0,-14 7-2</inkml:trace>
  <inkml:trace contextRef="#ctx0" brushRef="#br0" timeOffset="104098.8">10059 7363 81,'-30'18'39,"12"16"-2,-3 0 1,10 7-26,1 11-10,6 2 0,6 2-3,0-2-3,10 8-15,-4-17-18,10-2 1,1-13-3,11-7 2</inkml:trace>
  <inkml:trace contextRef="#ctx0" brushRef="#br0" timeOffset="104598">10527 7435 97,'-18'-1'38,"18"1"1,0 0-1,16-13-37,13 6 0,10 1 0,6 1 1,4 3-1,-3 3-1,-2 4 0,-6 4 0,-13 6 1,-13 6-1,-15 5 0,-14 4 0,-12 5 1,-8-2 0,0 1-1,1-6 1,8-2-1,14-10 1,14-16-1,26 8 1,13-14-1,14-4 0,6-2 0,2 2 0,-5 2 0,-12 9-1,-15 8 1,-18 10 0,-24 8 0,-16 9 0,-15 5 0,-8 2-1,-4-1 0,3-1-2,4-15-10,19 1-25,13-14-1,17-13 1,24-3-2</inkml:trace>
  <inkml:trace contextRef="#ctx0" brushRef="#br0" timeOffset="104972.4">11327 7471 95,'0'0'38,"11"-6"2,23 3-3,9-9-33,13 4-1,1-1 0,0 3 0,-11 4-1,-9 6 0,-16 7-1,-16 6 0,-17 8 0,-16 7 0,-9 3 0,-6 5-1,-3 1 1,2 1-1,7-5 0,13-3 0,14-5-1,16-10-1,19-5-2,10-14-3,25 5-17,-1-21-16,17 1 1,-3-13-1,9 2 1</inkml:trace>
  <inkml:trace contextRef="#ctx0" brushRef="#br0" timeOffset="105565.2">12173 7499 86,'-36'5'38,"-6"13"0,-17 3 2,8 16-33,-11 1-1,11 9-1,5-2 0,12 3-1,16-4-2,18-5 0,17-7-1,18-13 0,15-11-1,10-11 0,5-12 0,2-12 0,-2-10-1,-7-8 0,-11-4 0,-12-4-1,-14 0 1,-12 1-1,-9 7 1,-9 7 0,-6 11 0,-6 10 1,0 10 0,3 8 0,2 10 0,11 6 0,7 2 0,12 2 1,14-1-1,11-5 1,12-6-1,9-4 0,7-10 1,3-3 0,-4-5 0,-3-2-1,-15-3 1,-7 2 0,-15 1 1,-13 4-2,-13 11 1,-18 1 0,-8 12-1,-5 10 1,-2 8-1,2 10 0,3 5 1,10 3-1,10 1 0,13-4 1,13-7-1,13-10 0,9-12 0,5-12 0,3-16 0,0-11 1,-4-12-1,-8-7 0,-10-7 0,-9-2-1,-10-2 0,-11-1-2,-5 11-2,-12 1-5,7 19-28,-17 2-2,8 14 0,-5 5-1</inkml:trace>
  <inkml:trace contextRef="#ctx0" brushRef="#br0" timeOffset="106657.2">9405 6235 71,'-21'-9'36,"21"9"-1,-11-8 2,11 8-28,0 0-3,0 0-1,2-11-1,-2 11-1,0 0 0,0 0-1,0 0 1,12-2-1,1 0 1,13-2-1,16-4 1,25-2 0,24-5-1,24-4 0,19-2-1,19 0 0,7 1 0,1 3-1,-7 5 1,-19 5-1,-21 5 0,-24 4 0,-20 3 0,-23 1-1,-15 1 0,-16-3 1,-16-4-2,0 0 1,-1 12-2,1-12-1,-12 0-1,12 0-6,-3-14-26,0 2-1,3 12-1,10-24 1</inkml:trace>
  <inkml:trace contextRef="#ctx0" brushRef="#br0" timeOffset="107702.4">11900 7750 34,'-12'-3'31,"0"-1"3,1 3-1,-2-9-16,13 10-4,-13-4-2,13 4-2,0 0-2,0 0-1,-13-4-1,13 4-1,0 0-1,13-4 0,-13 4 0,27-2-1,-3 2 0,13 2 0,15-4 0,17 1 0,19-5-1,20-4 0,18-4 0,11-2-1,9-4 1,-4 1-1,-6 2 0,-12 2-1,-18 6 1,-19 2-1,-24 6 0,-19 3 0,-17 5-1,-27-7 0,8 21-1,-21-11 0,-6 5 0,-6-4-2,4 5-3,-8-14-12,11 10-17,0-10 0,18-2-1,-18 0 1</inkml:trace>
  <inkml:trace contextRef="#ctx0" brushRef="#br0" timeOffset="108513.6">7010 9181 55,'0'0'34,"-14"7"-1,14-7 0,12-3-27,14 4-1,8-4 1,15 0-1,4-1-1,7 0-3,6 4-3,-10-8-12,1 10-19,-14-3 0,-14 6-3,-19-1 1</inkml:trace>
  <inkml:trace contextRef="#ctx0" brushRef="#br0" timeOffset="108654">7142 9381 78,'-27'15'35,"15"-1"0,12-14 1,32 1-32,12-10-5,14-14-25,26 3-7,4-8-2,7 3-1</inkml:trace>
  <inkml:trace contextRef="#ctx0" brushRef="#br0" timeOffset="109309.2">8925 8620 69,'0'0'35,"4"23"-1,-5 2-1,-5 4-28,3 10-4,0 6 2,-2 4-6,6 11-18,-5-6-12,1-1 1,1-5-3,4 0 0</inkml:trace>
  <inkml:trace contextRef="#ctx0" brushRef="#br0" timeOffset="109558.8">8595 9305 82,'-12'2'38,"23"3"0,11-15-1,22 2-33,15-7-1,16 0-1,9-2 0,7-1-2,3-1-1,-4 1-4,2 11-9,-17-5-23,-5 10 0,-18-3 0,-8 5 0</inkml:trace>
  <inkml:trace contextRef="#ctx0" brushRef="#br0" timeOffset="109870.8">9233 9449 64,'-16'7'35,"-7"-4"0,1 13-7,-11-11-14,9 18-3,-12-7-1,11 13-2,-5-5-1,11 6-2,6-3 0,16 0-1,12-7-1,18-5-1,16-9-1,14-6-1,7-5-1,6-7-1,2-1-3,-5-15-5,5 10-28,-20-11-3,-3 5 2,-16-9-2</inkml:trace>
  <inkml:trace contextRef="#ctx0" brushRef="#br0" timeOffset="110042.4">9598 9385 90,'-43'41'37,"-6"4"1,7 15 0,-2-1-35,10 6 0,5-1-1,10-5-3,15 1-7,6-21-29,26-7 0,9-17 0,17-9-3</inkml:trace>
  <inkml:trace contextRef="#ctx0" brushRef="#br0" timeOffset="110526">10009 9337 96,'0'0'40,"0"0"-1,0 0 0,13-7-37,12-3-1,5-3 0,4 3 0,1 0 0,1 4 0,-4 3-1,-3 3 0,-5 4 0,-8 4 1,-8 4-1,-7 6 1,-9 1-1,-6 3 1,-6 4-1,-2 1 1,-1 1-1,2-2 1,4 1-1,7-2 0,5-3 0,12-3 1,8-4-1,8-4 1,6-2 0,4 0-1,-2-1 1,-3-1 0,-4 2 0,-9 5-1,-9 3 1,-11 4-1,-9 3 0,-8 1-1,1 2-1,-4-8-4,14 7-28,-4-19-5,15-7-1,0 0 0</inkml:trace>
  <inkml:trace contextRef="#ctx0" brushRef="#br0" timeOffset="110900.4">10720 9285 88,'-15'14'39,"-3"-9"0,18-5 1,0 0-37,16 8 1,10-14-1,12 1 0,3 0-1,1 0-1,0 1 0,-6 4 0,-12 9-1,-14 6 1,-16 9-1,-17 7 1,-16 8 0,-8 8 1,-11 3 0,0 2 1,1-1-1,11-4 0,15-8 0,18-7-1,21-9 0,21-13 0,21-8-2,12-11-2,15-2-4,-8-16-24,18 7-10,-13-12 0,1 6 0</inkml:trace>
  <inkml:trace contextRef="#ctx0" brushRef="#br0" timeOffset="111680.4">7265 10895 77,'0'0'37,"21"7"1,-1-16-1,25 2-29,4-11-3,18 1 0,6-5-3,8-1-2,3 4-2,-6-7-9,-2 18-26,-20-1-1,-14 13-1,-24 1 1</inkml:trace>
  <inkml:trace contextRef="#ctx0" brushRef="#br0" timeOffset="111930">7307 11068 56,'2'13'38,"20"-8"-1,6-10 0,29 5-23,7-15-3,24 4 1,2-8-6,10-3-1,3-1-6,-6-7-3,6 10-33,-25-4-1,-10 9-1,-21-1-3</inkml:trace>
  <inkml:trace contextRef="#ctx0" brushRef="#br0" timeOffset="122241.6">8955 10635 72,'20'-11'37,"1"1"0,16 0 0,1-14-31,15 10-2,3-2 0,7 6-2,-5 2 0,-4 7 0,-9 5-1,-12 9-1,-17 5 1,-12 10-1,-14 5 0,-15 7 1,-11 1 0,-8 4 1,-7 0-1,0-2 1,1-5-1,8-2 1,6-8 0,12-1-1,12-6 0,15-4-1,14-6 0,13-2-1,13-7 0,9-2-1,11-4-2,-1-9-4,18 3-29,-10-9 0,4 1-1,-9-5-1</inkml:trace>
  <inkml:trace contextRef="#ctx0" brushRef="#br0" timeOffset="122397.6">9927 10843 93,'-18'8'37,"4"-1"-2,3-4-4,11-3-61,0 0-6,13-17-2,10 9 0</inkml:trace>
  <inkml:trace contextRef="#ctx0" brushRef="#br0" timeOffset="122881.2">10235 10627 90,'0'0'38,"-8"-10"-1,15-4 2,6 2-37,18-5-1,9 2 0,1 2 1,6 2 0,-5 5-1,-1 4 0,-9 4 0,-8 6 0,-15 5-1,-11 3 1,-11 3 0,-6 1 0,-4 0-1,1-1 0,1-2 0,7-3 0,14-14 0,3 12 0,13-12 0,11-1-1,4 0 2,1 1-1,0 2 1,-5 6 0,-8 6 0,-11 7 0,-13 4 0,-11 3 0,-7 2 0,-4 1 0,-2-2-2,0-5-1,9 0-5,-5-15-23,23 4-9,2-13-1,15 3 0</inkml:trace>
  <inkml:trace contextRef="#ctx0" brushRef="#br0" timeOffset="123286.8">11425 10576 66,'28'-17'38,"-15"4"-2,-13 13 2,0 0-29,-31 25-3,-7 0-1,-6 13-2,-10 5-2,-5 5 0,2 3-2,2-5-1,15-1-4,2-14-8,25 3-14,1-19-10,12-15 1,17 1 0</inkml:trace>
  <inkml:trace contextRef="#ctx0" brushRef="#br0" timeOffset="123442.8">11175 10738 70,'9'-28'39,"-11"2"-1,3 12 2,-10-1-25,9 15-6,5 14-3,9 3-2,5 2-2,11 0-1,12 2-3,8-7-4,22 7-25,-2-18-9,15-1 1,0-12-3</inkml:trace>
  <inkml:trace contextRef="#ctx0" brushRef="#br0" timeOffset="123645.6">12076 10537 83,'-39'36'38,"-8"0"-1,9 7 1,-1 2-35,11-6-4,16 5-9,9-11-26,18-3 0,13-12-2,16-6 1</inkml:trace>
  <inkml:trace contextRef="#ctx0" brushRef="#br0" timeOffset="123926.4">12455 10563 95,'-14'11'40,"-12"2"1,7 18-2,-4 0-36,6 10 0,3 1-1,10 3 0,7-2-1,9-5 0,10-8 0,8-8-1,5-12 1,1-10-1,1-10 0,-4-11 0,-4-8 0,-6-6 0,-7-6-2,-11-6-1,-2 4-4,-18-9-12,1 20-20,-16 0 0,1 16-2,-12 1 2</inkml:trace>
  <inkml:trace contextRef="#ctx0" brushRef="#br0" timeOffset="124488">12761 10284 91,'0'0'38,"0"0"1,30-3-2,6-16-47,20 7-27,9-7 1,12 0-3,-1-5 2</inkml:trace>
  <inkml:trace contextRef="#ctx0" brushRef="#br0" timeOffset="124940.4">13443 9952 50,'-12'3'37,"12"-3"-2,14-4 0,12-13-9,17 15-23,3-6 0,7 7 1,-3-3-2,-2 4 0,-10 2 0,-9 3 0,-14 2 0,-11 5 0,-12-1 0,-7 3 0,-7-1 0,0 2 0,-1 0-1,5-3 0,5 0-1,9-2 1,4-10-2,22 17 1,0-9 0,5 2 0,-2 2 1,-1 5 0,-9 5 0,-9 4 0,-15 5 0,-9 3 1,-13 0-2,-6 1 0,-3-2-4,-5-10-6,14 5-28,-4-13-1,18 0-1,3-11-1</inkml:trace>
  <inkml:trace contextRef="#ctx0" brushRef="#br0" timeOffset="126001.2">7386 12032 69,'0'0'39,"0"0"-1,22-13 0,1-1-33,17 3-2,10-5-2,12 1 0,6 0-2,5-3-4,8 13-11,-13-8-22,-2 7 0,-20-1 0,-12 7 0</inkml:trace>
  <inkml:trace contextRef="#ctx0" brushRef="#br0" timeOffset="126172.8">7503 12206 79,'-11'10'39,"32"-6"-1,20-21 0,28-9-39,25 2-8,11-13-28,20 1 0,-3-4-1,1 7 0</inkml:trace>
  <inkml:trace contextRef="#ctx0" brushRef="#br0" timeOffset="126765.6">9509 11721 36,'5'-14'34,"-17"13"0,-11 3 2,-5 14-21,-16-4-4,8 16-1,-12-1-1,10 13-3,0 1 0,15 7-3,8-1 0,16 2-3,15-9 1,17-4 0,12-13 0,12-13 0,8-11 0,2-11 0,-2-13 0,-3-10-1,-8-8 1,-12-8-1,-11 0-1,-14 2 1,-12 0-1,-11 3 1,-8 7-1,-7 7 0,-2 12-3,-6 9 0,7 20-8,-6-2-24,16 15-2,3 0-2,20 5 1</inkml:trace>
  <inkml:trace contextRef="#ctx0" brushRef="#br0" timeOffset="126937.2">10301 11859 88,'0'0'36,"-14"-17"-4,5-1-16,8 8-54,2-5 0,13 3-1,2 0 5</inkml:trace>
  <inkml:trace contextRef="#ctx0" brushRef="#br0" timeOffset="127296">10790 11679 74,'0'0'39,"-19"4"1,-7-2 0,8 9-32,-15 4-3,5 10-1,-2 2 1,6 9-2,5 1 0,11 3-3,8-2 1,13-2-2,10-8 2,10-7-1,8-13 1,8-10-1,4-10 1,0-11-1,-2-12 1,-3-6 1,-9-6-2,-6-3 0,-10-2 0,-11 0 0,-9 6-2,-11 5 2,-7 14-2,-11 7-2,-4 13 1,-7 7-3,10 21-18,-6-5-16,14 10 1,3-8-1,17 5 1</inkml:trace>
  <inkml:trace contextRef="#ctx0" brushRef="#br0" timeOffset="127748.4">11572 11570 62,'0'0'40,"0"0"-3,-13-7 3,-4 3-28,1 13-6,-11 4-1,-1 9 1,-6 3-2,0 12 0,-2 2-1,6 4-2,7 0 1,10-2-1,13-4 0,13-7-3,15-7 3,8-9-3,11-10 2,5-8 0,3-9 0,-4-5 1,-6-9-1,-5-4 2,-8-3-2,-9-3 1,-11-1-1,-12 1 1,-6 2-2,-11 5 1,-5 10-3,-10 5-1,-1 12-4,-13-4-23,16 19-8,-2-4-1,12 7-1</inkml:trace>
  <inkml:trace contextRef="#ctx0" brushRef="#br0" timeOffset="129105.6">12027 11528 65,'12'-9'38,"8"-7"-1,13 3 0,3-5-32,13 3-1,-2 0-1,2 6 0,-11 5-1,-7 8-1,-17 9-1,-15 10 1,-17 7 0,-16 9 2,-17 4-1,-6 5 1,-5 1 0,3-4-2,8-5 1,14-2-1,16-9 1,23-7-3,24-7 1,17-11-3,21-3-1,6-14-9,14 6-26,-1-10 0,6-2-2,-9-4 3</inkml:trace>
  <inkml:trace contextRef="#ctx0" brushRef="#br0" timeOffset="129620.4">12791 11439 78,'-11'-1'39,"11"1"-1,12-8 1,4 1-38,17 0 0,4 3 0,2-1 1,-1 4-1,-3 2-1,-5 5 1,-9 2-1,-9 4 0,-11 5 1,-9 2-1,-10 3 1,-5 1 0,-4 0 0,2-1 0,1-1-1,5-4 1,10-2-1,9-4 0,11-3 0,10-3 0,7 1 1,3-1-1,-1 1 1,1 2 0,-11 1 1,-7 8 0,-13 3-1,-8 3-1,-13 2 2,-7 3-2,-3 0 0,-4-5-2,8-1-1,2-12-5,25 0-25,0-10-7,23-20 0,11-8-1</inkml:trace>
  <inkml:trace contextRef="#ctx0" brushRef="#br0" timeOffset="129979.2">13947 11277 50,'0'0'36,"0"0"0,-15-7 0,-10 8-26,9 18-1,-18 3-2,-4 18 0,-17 5-3,-7 12 2,-8 2-3,-1 4 1,5-3-2,7-7-4,15-6-2,10-26-11,33-1-24,12-21-1,25-7 0,4-17-2</inkml:trace>
  <inkml:trace contextRef="#ctx0" brushRef="#br0" timeOffset="130384.8">13576 11126 61,'-23'10'39,"-8"-2"-1,2 9 0,-7-1-24,8 6-11,5 1-1,7 5 0,9-3-1,9-3 0,12-3 0,10-6-1,4-9 1,5-5 0,-2-8 0,-2-7-1,-6-6 1,-7-1-1,-9-3 0,-9-1 0,-10 1 0,-5 2 0,-5 6-1,-5 5 0,-1 9 0,-1 7-2,7 12-3,-3-3-22,20 21-9,5 0-1,19 7-1</inkml:trace>
  <inkml:trace contextRef="#ctx0" brushRef="#br0" timeOffset="130696.8">13872 11523 67,'-15'5'39,"-1"7"0,-8-3 0,3 6-29,-5 2-5,7 7 1,-1 2-1,9 1-1,5-1-1,11-1 0,7-8-1,14-5 0,4-9-1,6-6 0,0-7-1,0-7 0,-6-5 0,-5-5-1,-8-1 1,-10-2-2,-9 1 1,-5 3-2,-2 4 0,-6 1-3,5 19-16,-11-9-18,8 15 1,-5-4-3,18 0 2</inkml:trace>
  <inkml:trace contextRef="#ctx0" brushRef="#br0" timeOffset="139354.8">1968 13033 19,'-4'-16'27,"-1"-5"1,-8-8-10,12 12-3,-13-13 0,7 13-2,-14-9-3,5 15-2,-13-2-2,1 12-1,-11 4-1,3 12 0,-5 7-1,3 12-1,0 8-1,8 9 1,6 7 0,14 5-1,12 1 0,13-3 1,15-6-1,13-8 0,12-13 0,10-12 0,2-17 0,3-12-1,0-17 1,-4-10 0,-8-12 0,-8-6 0,-11-5 0,-11-2-1,-12-2 1,-10 2-1,-13 9 1,-9 6-1,-10 10 0,-4 8-1,-6 11 0,-1 11-1,5 15-2,-2-1-9,17 16-22,1-6-2,20 9 0,4-7 0</inkml:trace>
  <inkml:trace contextRef="#ctx0" brushRef="#br0" timeOffset="139526.4">2527 13088 67,'0'0'36,"-1"13"-2,1-13 0,-10 1-35,10-1-7,0 0-24,0 0-1,14-10-2,4 5 1</inkml:trace>
  <inkml:trace contextRef="#ctx0" brushRef="#br0" timeOffset="139885.2">3073 12899 63,'0'0'37,"-24"5"-1,4 10 1,-9 0-29,1 12-3,-2 3 0,5 10-1,0 2-1,8 3 0,5-1-1,12-2 0,10-7-1,10-6 0,13-12-1,11-9 1,7-12 0,7-11 0,-2-9-1,-3-7 1,-8-8 0,-10-3-1,-17-2 0,-16 0-1,-17 4 0,-12 3-2,-11 9 0,-6 6 0,2 13-2,-5 1-3,17 20-5,-2-8-24,27 15 1,6-7-1,22 7 1</inkml:trace>
  <inkml:trace contextRef="#ctx0" brushRef="#br0" timeOffset="140259.6">3636 12945 37,'7'-12'35,"-9"-6"1,-1 8 1,-10-7-15,13 17-11,-28-4-3,10 19-1,-6 5-2,1 12 0,-3 5-2,5 7 0,3 1-1,7 3 0,9-5-1,10-7 0,11-11-1,8-8 0,13-12 0,4-10 1,2-10-1,-2-9 1,-3-9 0,-8-7-1,-11-1 1,-10-6-2,-14 3-1,-12-1-1,-6 4-1,-8 0-4,5 20-9,-10-5-22,9 18 1,0 1-2,12 9 1</inkml:trace>
  <inkml:trace contextRef="#ctx0" brushRef="#br0" timeOffset="140790">3979 12856 61,'0'0'37,"10"2"-1,3-10 1,17 6-33,0-9 0,12 2 0,-2-4 1,2 8-2,-6 1 1,-6 8-2,-12 9 0,-14 10-1,-14 11 0,-11 6 0,-10 6 0,-4 2-1,0 0 0,4-3 0,10-6 0,12-9 0,17-12 0,16-10-2,18-8 0,9-15-5,24 0-29,-5-11-1,10-1-2,-6-8 0</inkml:trace>
  <inkml:trace contextRef="#ctx0" brushRef="#br0" timeOffset="141242.4">4603 12754 72,'0'0'39,"0"0"-1,33 4 1,5-10-35,6 1-1,2-1 0,4 3 0,-8 0-1,-6 5 0,-11 2-1,-11 5 0,-13 5 0,-9 5-1,-9 3 1,-6 2 0,-3 0-1,2-1 0,3-1 0,6-4 0,11-4 0,4-14-1,22 14 1,6-12 0,5 1 1,-1 0-1,0 3 1,-6 3 0,-10 7 0,-11 5 0,-14 6 0,-15 4-1,-8 2-1,-7 2 2,-4-1-3,2-5 0,8-3-3,5-14-2,22 3-29,6-15-3,18-14 1,6-9-3</inkml:trace>
  <inkml:trace contextRef="#ctx0" brushRef="#br0" timeOffset="141788.4">5707 12700 38,'0'0'32,"0"0"2,-24 32-1,-14-1-24,-3 16-3,-17 5 0,1 12-1,-6-3-1,6 4 0,4-8-3,10-9-3,16-8-4,5-27-15,22-13-14,14-2-1,13-16 2,5-18-2</inkml:trace>
  <inkml:trace contextRef="#ctx0" brushRef="#br0" timeOffset="142131.6">5480 12489 54,'-35'-2'35,"-8"8"0,3 16-1,-5-5-25,12 12-1,4-2-4,15 2-1,10-10 0,17-4-1,13-8 0,15-8 0,5-8-1,6-7 1,-1-10-1,-3-1 1,-10-5-1,-11 1 0,-17 2 0,-13 6 0,-15 5-1,-10 8 0,-8 8-2,-4 10 0,2 12-1,-1 2-4,19 18-8,-1-4-23,23 10 1,7-5-1,20 5 2</inkml:trace>
  <inkml:trace contextRef="#ctx0" brushRef="#br0" timeOffset="142412.4">5839 12882 59,'-8'11'36,"-3"10"1,-15-4-2,4 16-26,-8-4-2,8 6-2,-1-5 0,12 4-1,5-9-1,11-4 0,10-10-1,8-5 0,5-9-1,3-7 1,0-5-1,-6-4-1,-5-4 1,-6-4-1,-9 1-1,-6-2-1,-3 0-1,-7-3-3,5 9-7,-7-10-26,10 9 0,0-6-1,12 10 1</inkml:trace>
  <inkml:trace contextRef="#ctx0" brushRef="#br0" timeOffset="143145.6">7259 12445 61,'14'-7'37,"-3"9"-2,-11-2-2,0 0-25,-26 20-4,10-2 0,-8 0 0,-2 6-2,-7 1 0,-2 5 0,-7 2 0,-4 5-1,-6 1 0,-3 4 1,-3-1 0,3 1-1,3-4 1,6-2-1,11-8 0,10-3 1,14-9-1,15-5 0,11-7 0,14-3 0,8-4-1,7-2 1,5 1 0,4 2 0,1 1 0,0 4 0,0 6-1,-1 3 0,-2 6 0,-3 1 0,-1 3 0,-2 0 1,-2 0-1,-2-1 0,-7-3 0,-5-2 0,-3-1-1,-7-7-1,0 0-3,-9-15-5,11 6-30,-14-16 0,10 2-2,-5-14 1</inkml:trace>
  <inkml:trace contextRef="#ctx0" brushRef="#br0" timeOffset="143754">8195 12741 43,'0'-34'34,"2"1"1,-9 0 1,8 9-29,-17-5-1,3 14-1,-12 3 1,1 15-1,-12 5-1,3 15 0,-7 7 0,7 15-1,0 4 0,10 10 0,6 0-1,16 0 0,13-5 0,13-7-1,13-11-1,12-12 1,9-15 0,9-12-1,2-17 0,-4-10 1,-6-9-1,-7-5 0,-15-4 1,-12-3-2,-18 1 1,-16 4 0,-14 6-1,-9 5 0,-5 9-1,-3 4-1,8 13-2,-2-3-9,17 19-25,16-7 1,10 20-3,13-8 2</inkml:trace>
  <inkml:trace contextRef="#ctx0" brushRef="#br0" timeOffset="143941.2">8921 12807 67,'0'0'37,"-17"-5"-4,8-5-3,9 10-42,-7-21-23,19 7-2,3-4 2,10-1-1</inkml:trace>
  <inkml:trace contextRef="#ctx0" brushRef="#br0" timeOffset="144300">9312 12584 69,'-15'6'41,"1"8"-2,-7-5 2,5 6-35,-4 5-2,6 10 1,-1 1-1,7 9-1,1 2-1,7 2 0,6-3-1,8-4 1,7-11-2,6-9 1,10-13 0,2-12-1,3-14 1,1-9-1,-5-9 0,-3-6 0,-9-4 0,-7-1 0,-11 3-1,-12 4 1,-5 7-1,-11 7 0,-4 14-2,-5 7-1,1 12-1,-1 2-3,14 23-19,-1-12-14,16 10 1,6-5-1</inkml:trace>
  <inkml:trace contextRef="#ctx0" brushRef="#br0" timeOffset="155688">9810 12467 8,'13'-12'28,"5"3"3,-4-1 0,-4-9-16,9 14-1,-13-11-1,10 17-1,-16-1-4,11 9 2,-15 4-3,8 16-2,-11 5 0,5 13-2,-5 5 0,2 4-2,1 3-3,0-12-6,14 2-30,-4-13 1,11-9-2,4-17 1</inkml:trace>
  <inkml:trace contextRef="#ctx0" brushRef="#br0" timeOffset="156202.8">10996 12380 56,'0'0'36,"0"0"0,-20 16-3,0 13-28,-9 5-1,-1 13-1,-11 7 0,0 8-2,-5 1 0,4-2-1,4-6-4,4-16-7,20 4-10,-4-25-13,18-18-3,0 0 1,27-23 1</inkml:trace>
  <inkml:trace contextRef="#ctx0" brushRef="#br0" timeOffset="156577.2">10715 12210 66,'-28'8'38,"3"5"-1,-3-1 0,12 6-32,-5 0-3,9 6 1,4-1 0,9 5-1,5-2-1,9 3 1,5-6-1,4-4 0,2-7 0,1-6 0,0-8 0,-1-6-1,-6-9 0,-2-4 0,-8-3 0,-5 1-1,-6 0 1,-6 4-1,-8 5 0,-5 7 1,-3 9-2,-4 9 1,2 8-3,-3 0-3,20 14-30,-4-3-1,18 4 0,6-8 0</inkml:trace>
  <inkml:trace contextRef="#ctx0" brushRef="#br0" timeOffset="156873.6">11091 12612 63,'-25'25'39,"-1"11"-1,-3-4 1,16 5-33,-7-4-1,12 1-1,5-8-1,13-3 0,7-12-2,12-9 1,5-7-1,2-7 0,-3-9 0,1-4 0,-8-4 0,-4-4-1,-10 2 0,-10-3-1,-7 4-1,-9 3-1,-1 9-2,-12-4-8,6 18-27,-4-2 1,6 9-1,3-1 1</inkml:trace>
  <inkml:trace contextRef="#ctx0" brushRef="#br0" timeOffset="157606.8">12692 12440 48,'-14'0'34,"-9"7"2,-1 6 0,-9 1-30,8 5-2,-3-3-1,11 5 1,4-2-2,13 0-1,9-3 0,12-2-1,8-2 1,7-1 0,3 1 0,1 0 0,-5 1 0,-6 2 1,-12 1-1,-9 4 0,-11 2-1,-12 2 1,-10-1-1,-4-2-1,5 2-4,-6-17-11,18 2-20,12-8 0,6-19-2,18-8 1</inkml:trace>
  <inkml:trace contextRef="#ctx0" brushRef="#br0" timeOffset="157918.8">13152 12464 50,'20'-9'37,"-20"9"0,0 0 1,-34 17-23,8 13-7,-11 0-2,3 11-2,-2 0 0,8 7-2,10-5 1,11-2-1,14-8-1,14-7 0,15-14 0,11-12 0,10-12 0,6-13-1,1-8 1,-2-6 0,-11-5-1,-13-1 1,-16 1 0,-15 5-1,-19 7 0,-14 7 0,-13 12-2,-11 3 0,3 17-3,-5-8-11,16 20-24,6-7 0,22 8-1,11-10 1</inkml:trace>
  <inkml:trace contextRef="#ctx0" brushRef="#br0" timeOffset="159697.2">14817 12126 15,'10'-8'31,"-10"8"1,-11 25 2,-9-5-21,12 23 0,-13-3-1,12 22-3,-10-4-2,9 13-1,-4-4-3,5-2-2,4 0-5,-3-18-20,10-1-11,3-13-1,9-8 0</inkml:trace>
  <inkml:trace contextRef="#ctx0" brushRef="#br0" timeOffset="160664.4">15351 12433 63,'-2'11'38,"-4"1"-4,-1 7 2,-2 0-34,-3 7-1,-3 1 0,1 5 1,-1-4-1,2 1 0,0-8 0,5-1 1,4-10-1,4-10 1,0 0-1,14-7 0,-2-9 0,5-5 0,-1-4 0,2-2 1,1-3-2,-2 3 1,-2 1 0,-2 5 0,-4 4-1,-2 4 1,-7 13-1,0 0 1,13-5-1,-13 5 1,8 14 0,-8-14 0,17 18-1,-3-6 2,0-4-2,5 1 1,-1-5 0,6 1 0,-4-6 0,5-3 0,-2-1-1,-1-6 1,1 0-1,-1-3 0,0 0 0,-2-1-1,-2 5 1,-3 4 0,-3 6 1,-12 0-1,12 22 0,-16 0-1,-4 5 1,-2 3-1,-2 3 0,-1-4-3,9-4 1,2-9-4,16-6 0,1-18-5,22 5-5,-8-25-1,22 10 2,-11-20 1,13 10 3,-11-10 5,-1 8 6,-6 7 7,-16-4 6,4 20 2,-23-3 0,6 22 2,-23-3-4,7 20 0,-13-2-6,2 10-2,-2 0-2,3 0 0,6-2-3,5-9-3,10 1-6,-1-27-25,9 14-1,6-23 0,10-4-1</inkml:trace>
  <inkml:trace contextRef="#ctx0" brushRef="#br0" timeOffset="161070">16107 12185 41,'-10'0'28,"10"0"3,-13 20-2,21-4-25,-1-1-3,9 3 2,2-5 1,7 7 1,-5-8 1,7 10 0,-12-7 2,3 10 1,-12-6-2,-3 11 0,-11-3-3,-2 5 0,-7-2 0,0-1-2,-1-5 0,4-2-1,5-7 0,9-15-2,0 0 2,25-10 1,3-10-1,8-3-1,3-4 1,5 1 0,-3 0-1,-4 7 1,-8 7 0,-9 9-1,-20 3-1,4 23 2,-14 0-2,-8 4-1,0 2-1,-3-2-4,14 4-31,-6-11-2,17-1 0,-4-19 0</inkml:trace>
  <inkml:trace contextRef="#ctx0" brushRef="#br0" timeOffset="161569.2">17216 11862 48,'-44'44'37,"-16"27"-1,-23 7 1,-3 25-19,-21-7-11,11 11 0,0-6-4,16-9-1,17-11-5,21-26-5,39-8-29,13-26-1,32-8 0,10-21 1</inkml:trace>
  <inkml:trace contextRef="#ctx0" brushRef="#br0" timeOffset="162832.8">17048 12416 63,'-12'-4'38,"12"4"-2,0 0 0,0 0-29,0 0-3,-8 21 1,-1-1-1,0 6-2,-10 3 1,1 5-1,-4-2-1,2-2 0,0-6 0,6-7-2,14-17 2,0 0-1,0 0 1,21-15-1,4-8 0,3-4 1,3-4 0,0-1 0,-2 4-1,-3 3 2,-7 6-1,-5 7 1,-14 12-2,0 0 1,0 0-1,-1 19 1,-5-5-1,0 2 0,5-2-1,1 0 1,5-3 1,6-2-1,5-7 0,5-4 1,4-1-1,1-7 1,0 1-1,0-3 1,-1-1 0,-4-1-1,-3 4 1,-4 2-1,-4 2 0,-10 6 0,11-3-1,-11 3 0,-1 17-1,-4-4 0,2 5-1,-3-2-3,6 5 0,-3-10-3,12 6 0,-9-17-5,22 9 2,-11-21-1,18 4 3,-9-12 3,10 2 3,-3-6 3,-2-3 3,2 6 4,-10-5 3,5 11 1,-15-5-1,6 15-1,-13 5 0,0 0-1,-13 0-1,4 16 0,-7 2-2,3 9 1,-3 0-2,4 4 0,0 1-1,8-2-1,3-5 0,9-3-1,3-6 1,4-8-2,2-4 1,0-7 1,0-6-1,1-4 0,-2-6 0,-3-6 2,-3-2-2,1-2 0,-1-1 0,-1 3 1,-2 4-1,-1 5 0,-3 8 0,-3 10 0,0 0-1,0 0 2,-4 18-2,2-5 2,0-2-2,5 0 2,-3-11-1,21 9 1,-1-11 0,7-4 0,3-3 0,5-2 0,-1 0 0,-1 0 0,-5 2 0,-6 2 0,-7 6-1,-15 1 1,3 14-1,-13 0 1,-5 5-1,-2 8 0,-4 2 0,0 1-1,4-2 0,0 0 0,8-4 1,4-5-2,5-5 2,0-14-1,17 0 1,-5-8 1,5-10-1,1-3 2,3-6 0,1-3-1,0-4 0,0 3 1,-2 2-1,-1 6 0,-2 6-1,-5 8 0,-1 8 0,-11 1 0,11 23-1,-10-1 1,1 4-1,-2 1-2,3 3-2,-5-11-12,11 10-23,-8-14 0,13 2-1,-14-17 0</inkml:trace>
  <inkml:trace contextRef="#ctx0" brushRef="#br0" timeOffset="163332">18532 12019 63,'2'-16'36,"-6"2"-1,4 14 1,-16-4-30,8 19-3,-7 10 0,1 14 1,-6 7-1,-2 11 0,-5 3-1,1 4 1,2 0-3,2-5-3,7-3-3,-5-18-8,21 6-13,-9-21-8,16-1-2,-8-22 0</inkml:trace>
  <inkml:trace contextRef="#ctx0" brushRef="#br0" timeOffset="163503.6">18287 12483 43,'-15'-23'35,"-9"-4"2,9 13-2,-9-9-17,24 23-4,-7-18-5,25 16-3,7-5-2,12 1-3,10-2-1,9-8-6,16 4-28,-8-12-3,11 2 0,-9-11-2</inkml:trace>
  <inkml:trace contextRef="#ctx0" brushRef="#br0" timeOffset="163862.4">19060 11836 86,'-31'25'39,"3"16"-4,-10-1 5,7 8-36,-9 7 0,3 6 0,-2 1-1,0 5 0,2-5-1,5-2 0,4-7-2,5-8 0,8-7-1,4-10 0,9-9 0,8-8 0,7-11 1,5-11 0,4-4 1,5-4 1,1-5-1,2 1 0,-1 0 1,-4 4-1,-4 9 0,-5 7-1,-3 10-1,-6 7-1,0 9-1,-4 1-3,9 14-15,-5-12-18,12 6-1,-2-11-2,13 1 3</inkml:trace>
  <inkml:trace contextRef="#ctx0" brushRef="#br0" timeOffset="164268">19694 12220 88,'15'25'37,"-20"-6"0,-2 22-9,-14-7-24,1 11 1,-9 0-3,1 2 0,0-4 0,7-5-2,7-7-2,8-16-7,23-3-28,-1-21 0,16-6-2,1-16 2</inkml:trace>
  <inkml:trace contextRef="#ctx0" brushRef="#br0" timeOffset="164392.8">19744 12046 74,'-28'-14'36,"1"5"-3,9 6-2,18 3-60,0 0-3,16 8-4,7-8 1</inkml:trace>
  <inkml:trace contextRef="#ctx0" brushRef="#br0" timeOffset="164736">20022 12158 82,'-24'16'38,"2"7"0,-8-9 1,9 10-33,-4-10-3,6 1 0,2-1 0,7-1-2,4-1 0,7-1 0,7 1 0,7-3-1,4 2 0,2 0 1,-2 1-1,0 1 1,-4 1-2,-5 4 2,-6 0-1,-7 5 1,-7 1-1,-4 2 0,-4-1 1,-2-1-2,0-1 1,0-4-1,5-3-1,3-9-2,12-7-4,0 0-30,0 0 1,12-25-1,12 1-2</inkml:trace>
  <inkml:trace contextRef="#ctx0" brushRef="#br0" timeOffset="165640.8">20746 11714 51,'16'-19'34,"-1"3"-1,1 8 0,-16 8-26,17-1-1,-19 14 1,0 15 1,-14 6-2,-1 12-1,-9 6 0,1 8-1,-5 4 0,2 9-1,0 0-1,1-1-2,1-3 2,8-3 0,0-8-2,10-5 2,1-12-2,7-9 0,4-14 0,5-8 0,4-12 1,1-7 0,3-10 0,-3-8-1,5-9 1,-3-6 0,2-6-1,3-3 0,1 3 0,5 3 0,1 5 0,-1 7-1,2 13 1,-1 10 0,-3 15 0,-7 14 0,-7 9-1,-11 9 1,-12 8 0,-9 2 1,-10 5-1,-9 1 0,-8-2 0,-3-6 0,2-7 0,5-8-2,9-5-1,8-12-3,21 1-7,1-24-26,28-1 1,3-14 0,19-1 1</inkml:trace>
  <inkml:trace contextRef="#ctx0" brushRef="#br0" timeOffset="166030.8">21124 12245 73,'0'0'36,"0"0"-2,-10 5 2,-2-2-31,12-3-3,-2 19 1,11-8 0,8-3-1,11-1 0,8-3-1,12-5 1,4-4-1,6-3 0,-1-5-1,-5-3 0,-8-1 0,-11-3-1,-9 2 0,-16-2 0,-14 5 1,-14 2 0,-11 4 0,-10 6 1,-8 5 0,-6 10 0,-4 4 1,1 9 0,3 2 0,7 5 0,9 1 0,12 1-1,17-4 0,14-5 1,21-5-1,13-9-2,16-5-2,6-17-10,19 2-23,-5-15-1,10 0-1,-10-16-1</inkml:trace>
  <inkml:trace contextRef="#ctx0" brushRef="#br0" timeOffset="166452">22182 11674 89,'-35'44'37,"-16"2"-1,4 14 2,-9 1-34,4 9-1,0 0 0,6 3-3,4-8 0,8-1 2,8-7-3,5-8 0,9-9-2,4-11 0,8-7-1,0-22-2,4 18-2,-4-18 0,0 0 2,-9-24-1,3 8 4,-10-7 0,1-2 3,0-1 3,-4-4 3,6 10 2,-6-5 0,12 12-1,-2-4 0,9 17-1,13-9 0,9 8-2,8-5-1,12 0-2,9-3-2,8-8-4,16 1-30,-8-17-3,13 4 0,-10-14-1</inkml:trace>
  <inkml:trace contextRef="#ctx0" brushRef="#br0" timeOffset="166795.2">22521 11659 79,'-15'7'38,"-1"-1"-2,2 10 4,-12-3-35,1 17 1,-8 7-1,-3 9-2,-7 7 1,1 8-1,0 4 0,4 3-3,2-1 0,4-6-2,6-4 0,6-6-1,6-5-1,2-12-1,10-1-6,-13-18-23,16 2-3,-1-17 0,0 0 2</inkml:trace>
  <inkml:trace contextRef="#ctx0" brushRef="#br0" timeOffset="166966.8">21999 12308 63,'-5'-26'37,"-7"-6"-1,8 12 2,-11-9-21,20 19-6,-9-3-3,15 13-2,1-2-2,9 4-1,4 1-1,4-2-1,4 2-2,-2-4-3,15 10-24,-12-18-11,12 6 0,-8-13-2</inkml:trace>
  <inkml:trace contextRef="#ctx0" brushRef="#br0" timeOffset="167934">22305 12309 68,'-14'1'36,"1"9"0,-4-4-1,4 8-27,-3-6-3,12 3 0,4-11-1,17 9-1,8-14 0,17-5-2,10-9 1,12-4-1,0-8 0,1-4-1,-6 2 1,-9-2-2,-15 3 2,-19 3-1,-20 6 0,-21 7 0,-16 8 0,-15 9 0,-12 4 1,-7 8 0,0 7 0,8 7 1,8 1 0,14 6 0,18-1-1,22 0 0,22-1-1,22-4 0,19-5-1,15-7 0,11-4-2,5-6 1,0-5-1,-8-5 0,-4-4 0,-13-7 1,-11-1 0,-13-4 1,-11-1 2,-10-3-1,-6-4 0,-4 1 0,-5 4 1,-5 3-1,-6 6 2,-4 9-1,-6 9 0,-5 11 1,-3 9 0,-4 11 0,-5 0 1,-1 7-1,-1 0 0,5-6 1,4-3-2,7-7 1,2-6-1,10-7 2,8-13-2,0 0 0,8-12 0,7-6-1,4-7 1,3-2-1,6-6 1,2 0-2,4-2 1,2 4 0,1 1 1,-1 5-2,1 3 1,2 3-3,1 8-2,-6-8-14,7 18-20,-8-6 0,9 11-1,-8-9-1</inkml:trace>
  <inkml:trace contextRef="#ctx0" brushRef="#br0" timeOffset="168090">23409 12393 98,'-6'10'38,"-7"-12"-2,13 2-5,0 0-59,-17-20-10,17 20 2,-15-22-4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6:00.3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1572 13800 10,'38'-14'27,"2"-2"1,6 3-1,2 5-21,0 0-2,6 7 1,1 0-2,6 5-1,0-1 1,9 2-1,5-4 1,11 2 0,4-6 0,11 2 0,2-4 1,12 0-1,4-3 0,10 4-1,-1-1 1,8 2-2,3 1 1,10 2-1,5-1 0,5 0 0,3-3-1,7 1 1,5-4 0,7 0 0,3-3 1,4 0-1,2-1 1,2 3 0,-3-1 0,0 4-1,-4 1 0,0 3 0,-1 1 0,1-1-1,1-2 1,3-1-1,3-2 0,3-3 1,6-3 1,7-3-2,4-4 1,1 1-1,-1-1 1,6 3 0,-2 0-1,-4 1 1,-1 1 0,-2 3-1,-7 0 0,0 0 1,1-1-1,-3-2 0,2-2 1,0-1 0,5-4-1,-2 1 0,0-4 1,2 0 0,2 1-1,-7 1 2,-1 1-2,-2 3 1,-6 2-1,-5 0 1,-6 3-1,-7 0 0,-8 1-1,-5-2 0,-5 2-3,-15-11-16,-1 8-15,-15-8-1,-11 1-1,-18-4 0</inkml:trace>
  <inkml:trace contextRef="#ctx0" brushRef="#br0" timeOffset="733.2094">9708 14035 40,'-1'-10'35,"-6"-3"2,7 13-2,-31-8-28,8 18-4,-11 7 1,-2 20 0,-11 11-1,-1 17 2,-5 13-2,5 15 0,7 5 0,13 8 0,12-1-1,20-1 0,16-13 0,22-13-1,21-21 0,22-20 0,16-28 0,13-27 0,8-26 1,4-22 0,-3-17-1,-10-13 1,-22-3-1,-20-3 0,-26 2 0,-28 8 0,-24 11-1,-25 8 0,-19 10-1,-14 14 1,-7 12-1,-5 11-2,2 18-1,1 4-5,26 19-31,-3 4 1,23 17-1,7-6 1</inkml:trace>
  <inkml:trace contextRef="#ctx0" brushRef="#br0" timeOffset="951.6122">10056 14436 67,'-25'22'38,"9"7"1,-5-4-1,13 3-34,1 2-3,12 3-1,9 1-2,4-3-4,19 11-13,-1-17-19,13-1-2,3-10 1,10-5 0</inkml:trace>
  <inkml:trace contextRef="#ctx0" brushRef="#br0" timeOffset="1279.2164">10765 14371 65,'-13'4'41,"-8"7"-2,4 17 1,-8 3-36,9 11 0,2-3-1,10 5 0,5-7-1,13-7-1,9-15 2,14-12-1,7-14-1,7-13 1,2-9-1,1-6 1,-6-4 0,-4 3 0,-9 4-1,-11 9 0,-7 9-1,-17 18 1,11 5-2,-14 16 1,-3 14-2,-6 7-2,5 14-5,-11-5-33,17 12 1,-4-13-2,15 0 1</inkml:trace>
  <inkml:trace contextRef="#ctx0" brushRef="#br0" timeOffset="1591.2204">12493 14040 66,'-15'30'39,"5"17"-2,-12 4 2,2 9-38,4 6-3,1-1-2,10 3-5,-5-13-24,18-4-3,6-19-2,17-13 1</inkml:trace>
  <inkml:trace contextRef="#ctx0" brushRef="#br0" timeOffset="1887.6239">12903 14059 55,'-37'-3'39,"1"17"-1,-8 4 2,11 24-29,-3-10-6,16 5 0,10-4-2,18-4-1,17-8 0,16-6 0,11-8-1,6-2 0,1-1 0,-2 4-1,-9 7 1,-12 9-1,-17 12 0,-17 9 0,-15 8-1,-10 2-1,-8 2 0,-5-9-3,6-2-4,-8-20-30,21-9-1,5-25-1,19-9 3</inkml:trace>
  <inkml:trace contextRef="#ctx0" brushRef="#br0" timeOffset="2074.8266">12857 14105 92,'-8'14'41,"8"-14"1,31 15-9,14-24-32,19-6-2,20-1-2,10-17-13,22 12-24,-2-9 1,11 12-3,-5-2 1</inkml:trace>
  <inkml:trace contextRef="#ctx0" brushRef="#br0" timeOffset="2340.03">14033 14396 82,'0'0'43,"39"-8"-2,-2-18 1,20 8-40,10-13-4,12-8-3,18 11-8,-3-9-26,15 12 0,-4-3-2,12 13 1</inkml:trace>
  <inkml:trace contextRef="#ctx0" brushRef="#br0" timeOffset="2839.2363">15554 13638 65,'8'-14'40,"-8"1"-2,0 13 0,4 19-30,0 15-2,-5 14-2,-2 19 0,-4 10-2,-1 15-1,-1 6-1,0-2 0,2-4-3,0-13-3,16-2-19,-3-28-15,19-8 1,2-25-1,17-9 1</inkml:trace>
  <inkml:trace contextRef="#ctx0" brushRef="#br0" timeOffset="3525.6452">16615 14025 59,'-4'-11'37,"4"11"-1,-9 15 2,1 9-33,-10 9-1,0 12-1,-8 5 0,1 8-1,-6-1 0,3-3 0,1-9 0,9-7 0,7-17-1,11-21 0,13-5-1,9-22 1,9-13-1,5-10 0,4-5 1,-2-5-1,0 0 0,-7 6 2,-5 8-2,-6 9 2,-9 13-2,-11 24 2,0 0-2,0 0 1,5 33-2,-9-1 0,4 4 1,3 0 0,5-1 0,7-9 0,8-9 1,9-9 0,7-11 0,7-9 0,4-8 1,2-7-2,-1-3 1,-4 0-1,-6 3 1,-9 6 0,-9 7 0,-6 10-1,-17 4 0,2 25 0,-14 2 0,-6 9-1,-1 8 0,-2 2-2,6 4-2,2-7-1,14 6-8,-1-23-24,26 1 0,1-25-1,19-1 2</inkml:trace>
  <inkml:trace contextRef="#ctx0" brushRef="#br0" timeOffset="4212.054">17528 14033 64,'-13'-2'37,"-10"0"-1,5 15 1,-6-3-32,1 13 0,-7 5 0,2 9-1,-5 3 0,4 9 0,0-4-2,7 2 1,6-7-2,12-5 1,8-13-2,12-13 0,11-15 0,7-11 0,6-12 0,3-9 0,-1-5 0,-4-4 0,-6 3 0,-5 3 0,-11 9 0,-3 6 0,-11 11 0,-2 15 0,-10 4 0,0 12 0,-2 6-1,2 4 1,5 3 0,5 0 0,7-5 0,7-4 1,7-10-1,6-6 0,6-10 0,4-6 0,2-4 1,-2-5-1,-3 1 0,-4-2 0,-4 2 0,-8 4 0,-5 3 0,-13 13 1,0 0-1,0 0 0,-1 18 0,-7 5 0,-2 3 0,1 3 0,0 0 0,1 0 0,3-6 0,3-5 1,2-18-1,0 0 0,18-7 1,-5-10-1,0-6 1,3-5-1,-2 0 1,1 1-1,-4 3 0,-2 4 0,-4 6 1,2 3-1,-7 11 0,15-13-1,-1 8 1,3-3-2,8-1-1,3-13-4,18 5-26,-9-18-5,18 4 0,-9-17-2</inkml:trace>
  <inkml:trace contextRef="#ctx0" brushRef="#br0" timeOffset="4414.8566">18433 13511 83,'-17'48'39,"-5"0"-1,10 14-2,0 5-33,5 8-1,-3 6-2,1 4-1,1-1-2,-1-10-5,8 8-5,-11-22-25,14-5 2,-4-25-2,16-9 0</inkml:trace>
  <inkml:trace contextRef="#ctx0" brushRef="#br0" timeOffset="4726.8606">18550 13922 89,'-30'28'39,"-9"-6"0,10 12-2,0-11-33,7 1-1,6-4 0,6-3-1,8-4 1,2-13-1,13 15 0,1-9 0,3-3 0,3 2-1,3-1 0,1 5 0,2 1-1,-1 4 0,1 3 0,2 3-1,2 3-1,1-3-2,6 15-17,-8-18-20,10 10 0,-8-11-2,7 8 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42:38.577"/>
    </inkml:context>
    <inkml:brush xml:id="br0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1621 1064 74,'25'-49'37,"-25"49"-1,0 0 0,0 0-32,24-54 0,-24 54-1,0 0 3,0 0-2,0 0 1,0 0-2,-23 73 2,4 2-4,4 16 1,-6 12-2,3 5 0,5 5-5,4-19-8,19-15-26,9-29 1,18-19 0,4-16-1</inkml:trace>
  <inkml:trace contextRef="#ctx0" brushRef="#br0" timeOffset="358.8">2276 1241 86,'0'0'40,"21"-61"-1,-21 61 1,0 0-37,-18-30 2,-15 59 0,-11 35 0,-20 29-3,-5 19 3,4 6-3,15-4 0,16-17 0,27-23-2,13-21 0,17-19-1,17-16 1,11-23 0,9-17 0,2-9 0,-4-7 0,-5-7 1,-14 1-2,-19 3 2,-18 7-1,-21 11-1,-15 11 0,-13 6 0,-1 5-2,-2 1-2,16 0-9,5-12-24,28-5-2,13-14 2,-12 31-3</inkml:trace>
  <inkml:trace contextRef="#ctx0" brushRef="#br0" timeOffset="795.6">2464 856 77,'-33'-56'39,"-11"4"1,-16 7 0,-11 11-25,-12 11-13,-6 15 1,-11 13-1,-1 16 1,-5 17 0,50 23 0,-144 92-2,37 38 0,41 37-1,44 40-1,54 13 0,52-13 0,47-40 0,53-91-1,31-51 2,23-46-1,17-52 3,13-45-1,1-40 0,-3-29 2,-23-16-2,-28-16 3,-98 75-4,-5-11 1,-27-4-1,-5-12 0,-27 4 0,-12-7-1,-29 8 0,-13 4-1,-19 15 3,-12 9-1,-18 14 0,-4 6-3,-1 16-4,-2 2-30,6 14-3,6 5-1,13 16-1</inkml:trace>
  <inkml:trace contextRef="#ctx0" brushRef="#br0" timeOffset="4945.2">4092 1514 74,'-2'-16'37,"-12"0"0,-4 7 0,-18 6-27,-1 9-6,-11 6 0,1 9 1,-8 5-2,4 8 0,5 2-1,9 1 0,11-1 0,15-8-1,15-4 0,20-9 0,16-10 0,16-8-1,6-10 2,5-7-1,2-8 0,-6-2 1,-8-9-1,-10 1 1,-15 0-1,-11 2 0,-19 36 1,0 0-2,6-50 1,-6 50-1,-16-1 0,10 28-1,-11 7 0,9 16-1,-2 3-1,9 7-2,10-1-7,-6-16-26,25-10-2,0-22 0,12-11 0</inkml:trace>
  <inkml:trace contextRef="#ctx0" brushRef="#br0" timeOffset="5335.2">4207 1059 88,'-57'-25'39,"-1"14"2,-5 12-1,-38 31-34,-28 46-3,10 35 2,11 27-3,21 21 1,29 9-2,34 0-1,32-23-1,41-41-1,30-34 1,26-35-1,20-35 2,13-26 1,2-34 0,-4-16 3,-16-14-2,-19-13 2,-67 48-2,-2-7 1,-20 1-3,-6-5 0,-17 4 0,-8-1-2,-17 3 0,-3 1-1,-5 10-2,-1 1-23,45 46-12,-84-76 0,84 76-2,-55-54 4</inkml:trace>
  <inkml:trace contextRef="#ctx0" brushRef="#br0" timeOffset="5772">5463 1292 94,'0'0'37,"0"0"3,0 0-2,8-30-34,-12 56 0,-5 20 0,-4 22 0,-9 20-3,0 12 0,0 2-3,7-4-2,25-30-13,2-21-21,22-10 0,3-16 0,20-12-2</inkml:trace>
  <inkml:trace contextRef="#ctx0" brushRef="#br0" timeOffset="5928">5891 1650 107,'-24'-1'36,"5"2"-2,4-1-9,3-8-61,12 8 0,17-21-1,9 10-1</inkml:trace>
  <inkml:trace contextRef="#ctx0" brushRef="#br0" timeOffset="6318">6260 1425 102,'0'0'39,"32"-46"1,-32 46-1,0 0-31,0 0-6,0 0 1,0 0-1,55-38 0,-55 38 0,0 0-1,38 1 1,-1 11-1,-9 9-2,-5 13 2,-22 12-1,-13 12 0,-22 1 0,-6 5 1,-1-8-2,1-4 1,8-9 0,7-2 0,12-10-1,13-7 1,15-9 0,15-11-1,18-14-1,9-7-2,15-7-1,-1-18-8,21-4-24,-14-9-2,6-2 0,-84 57 0</inkml:trace>
  <inkml:trace contextRef="#ctx0" brushRef="#br0" timeOffset="6474">7045 1327 108,'0'0'40,"0"0"1,0-34-2,-11 51-34,-7 15-2,1 25 0,-5 15-4,0 7 0,9 0-5,0-13-25,28-13-8,-2-15 0,19-9-2</inkml:trace>
  <inkml:trace contextRef="#ctx0" brushRef="#br0" timeOffset="6879.6">7778 1407 86,'0'0'41,"29"-42"-1,-41 42 1,-19 20-17,-14 19-23,-22 21 0,0 17-2,9-10-2,13-7-1,20-14-6,0-20-8,23-2-20,2-24 0,0 0 1,0 0-1,16-17 20,-13-8 14,0-9 7,1 5 12,-14-9 19,10 8 5,-12-2 0,10 12 2,-12 2-19,14 18-12,0 0-2,11 8-3,2 10-2,11 4-2,7 2-3,8-3-2,16 3-8,-5-16-21,24-2-8,-6-8 0,13-6-1</inkml:trace>
  <inkml:trace contextRef="#ctx0" brushRef="#br0" timeOffset="7066.8">8289 1399 101,'-13'-3'40,"-18"9"0,1 18-2,-14 8-34,2 17-3,1 7-2,22-8-2,26-8-22,6-11-14,23-6 1,4-12-2,16-8 1</inkml:trace>
  <inkml:trace contextRef="#ctx0" brushRef="#br0" timeOffset="7363.2">8623 1406 117,'-13'-5'41,"-2"24"1,-13 8-10,6 20-27,-6 12-2,10 4 0,6-9-1,19-9-1,12-11 0,10-11-1,7-9 0,2-11 0,1-13 1,0-6-1,-4-12 0,-4-10 0,-7-8 0,-24 46-1,11-54 2,-11 54-3,5-53 1,-5 53-3,-16-47-1,16 47-18,0 0-9,-57-62-8,24 51-1,-9 7 0</inkml:trace>
  <inkml:trace contextRef="#ctx0" brushRef="#br0" timeOffset="7878">8936 1012 92,'-11'-48'39,"11"48"0,0 0-1,0 0-36,0 0 1,63-50 0,-63 50-1,0 0 0,0 0 0,60-6 0,-60 6 0,0 0 0,0 0-1,0 0 0,17 47 0,-17-47 1,0 0-1,-2 53 0,2-53 0,0 0-4,12 56-1,-12-56-16,0 0-19,0 0-1,62 57-2,-62-57 0</inkml:trace>
  <inkml:trace contextRef="#ctx0" brushRef="#br0" timeOffset="9360">8905 1022 49,'0'0'33,"0"0"3,0 0-1,0 0-24,0 0-1,0 0-2,-47 3-1,47-3-2,0 0-1,0 0-1,0 0 0,0 0 0,0 0-1,50-17-1,-50 17 0,0 0 0,68-16 0,-68 16 0,55-12-1,-55 12 0,53-8 0,-53 8 0,46 1 0,-46-1 1,0 0-1,0 0 0,0 0 2,32 46 0,-32-46 0,0 0 1,-50 61 0,50-61 0,-51 49 0,51-49 0,-56 50-1,56-50 0,-49 47-1,49-47 1,0 0-1,-34 52 1,34-52-1,0 0 0,0 0 0,54 27-1,-54-27 1,59 0-1,-59 0 0,70-4-1,-70 4 1,76-6-1,-76 6 0,78-6 0,-78 6 0,72-6-1,-72 6 0,59-3-1,-59 3 0,0 0-3,62-9-14,-62 9-18,0 0-4,0 0 1,0 0 0</inkml:trace>
  <inkml:trace contextRef="#ctx0" brushRef="#br0" timeOffset="10514.4">10089 1512 98,'-17'-4'38,"17"4"1,0 0-1,48-10-35,2 4-1,25-2-1,18-2 1,19-1 0,9 0-1,8 0 0,-64 7 0,5-1-1,-6-1 1,4 2-1,41-4-1,-59 5-3,0-1-7,-50 4-25,76 0-2,-29 2 0,-17 9-3</inkml:trace>
  <inkml:trace contextRef="#ctx0" brushRef="#br0" timeOffset="10748.4">10220 1774 91,'-45'11'36,"24"4"2,21-15-2,13 20-32,33-16 0,28-1-1,21-8 1,21-4-1,14-3 0,10-6-1,3-4-2,-7-5-1,-12 2-4,-29-12-25,-10 6-8,-32-5 0,-16-4-2</inkml:trace>
  <inkml:trace contextRef="#ctx0" brushRef="#br0" timeOffset="10920">10932 1273 100,'-68'-16'41,"6"3"-1,0 2-2,10 0-39,52 11-22,-73-10-13,73 10-2,0 0 0,0 0-2</inkml:trace>
  <inkml:trace contextRef="#ctx0" brushRef="#br0" timeOffset="11216.4">10910 2137 113,'0'0'42,"-12"9"0,-1-14-2,13 5-41,0 0-4,-11-9-7,21 9-26,-10 0-2,14-11-1,-5-2-1</inkml:trace>
  <inkml:trace contextRef="#ctx0" brushRef="#br0" timeOffset="11715.6">12319 1466 63,'0'0'36,"25"-57"0,-25 57 1,0-10-12,0 10-23,-14 21 0,-7 11 1,-6 19-2,-10 13 2,-3 10-3,1 8 0,16-13-2,6-14-7,25-2-26,5-13-1,25-10 0,11-15-2</inkml:trace>
  <inkml:trace contextRef="#ctx0" brushRef="#br0" timeOffset="12058.8">13012 1528 97,'-9'-37'38,"-16"19"1,-21 15-2,-5 26-32,-15 15-2,5 27 1,4 16-2,9 7 0,29-15 0,20-9 0,19-14 0,18-12-2,16-17 1,13-19-1,8-19 2,2-15 0,-1-10-2,-9-11 1,-12-7-1,-15-7 0,-15-3 0,-25 70-1,5-68-2,-5 68 0,-12-54-3,12 54-21,-17-45-13,-13 11 1,0 13-2,8 8 2</inkml:trace>
  <inkml:trace contextRef="#ctx0" brushRef="#br0" timeOffset="15958.8">13517 925 91,'0'0'39,"0"0"2,0 0-4,0 0-34,0 0 0,0 0 1,49-42-2,-49 42 0,55-12-1,-55 12 0,59-8 0,-59 8-1,55-2 0,-55 2 1,0 0-1,51 26 1,-51-26 0,0 0 0,-5 56 0,5-56 0,-30 49 1,30-49 0,-39 53 0,39-53 0,-35 53 0,35-53 0,-16 47 1,16-47-1,0 0-1,22 47 0,-22-47-1,0 0 0,70 19 0,-70-19-1,65-1 1,-65 1-1,69-7 1,-69 7-1,63-9 1,-63 9-1,54-12 1,-54 12 1,0 0-2,49-8 2,-49 8-1,0 0-1,0 0 0,0 0 0,0 0-3,0 0-2,0 0-10,0 0-24,0 0-1,0 0 1,0 0-2</inkml:trace>
  <inkml:trace contextRef="#ctx0" brushRef="#br0" timeOffset="17097.6">3782 3244 72,'-4'-19'36,"4"19"0,0 0 0,0 0-29,0 0-2,-7 36-1,3 0-1,-2 12 0,-2 10-1,-1 12 0,-3 6 0,2 6-1,0 0 1,3-3-2,3-9 1,4-7-1,3-10 0,7-12 1,0-12-1,4-12 0,1-15 1,-1-9-1,2-11 1,-1-10 0,-1-8 0,0-5-1,0-5 1,1-4-1,2 3 0,3 2 0,2 8-1,3 6 1,6 10 0,0 12-1,2 11 1,-1 11 0,-3 9 0,-6 9 0,-7 9 0,-10 6 0,-14 7 0,-12 4 0,-16 1 0,-10-4 0,-8-3 0,-1-10-1,3-5-5,-2-27-16,22 0-16,8-27 1,24-10-2,10-21 0</inkml:trace>
  <inkml:trace contextRef="#ctx0" brushRef="#br0" timeOffset="17534.4">4190 2855 71,'-54'-32'34,"-17"4"0,-7 22-1,-15 11-28,-3 26 1,-10 20 0,-2 34-1,-6 25 0,11 29-1,14 22 0,22 19-1,19 10-2,31-1-2,31-6 1,31-21-2,36-30 1,35-36-1,28-45 2,17-43 0,12-46 2,3-35 0,-10-34 0,-15-22 1,-26-20 0,-34-10 0,-42-7-2,-36 1 0,-40 5-1,-34 10-1,-29 12 0,-24 19 0,-14 26-1,-10 30-2,9 43-4,-3 20-29,24 38-1,9 17 1,27 24-4</inkml:trace>
  <inkml:trace contextRef="#ctx0" brushRef="#br0" timeOffset="20498.4">5959 3274 85,'-7'-45'36,"-3"13"0,-16-2 1,-3 12-32,-15 7 0,0 13-2,-8 9-1,-3 12 0,-5 14-1,1 11 0,3 4 0,12 6 0,13-3 0,15-2 1,19-8-1,19-11 1,20-19-1,19-12 1,13-14 0,10-10 0,3-11-1,-2-3 1,-8 1-1,-9 4 0,-15 6 0,-13 7 0,-19 15-1,-17 21 0,-19 21 0,-16 20 0,-12 18 0,-10 16-1,-6 15 1,-4 10-1,5 1 1,8-13-3,18-7-2,10-30-12,28-5-21,10-33-1,30-11 1,8-30-3</inkml:trace>
  <inkml:trace contextRef="#ctx0" brushRef="#br0" timeOffset="20654.4">6428 3777 105,'-22'-4'37,"11"-1"-5,11-5-30,4-11-40,24 4 0,5-13 0</inkml:trace>
  <inkml:trace contextRef="#ctx0" brushRef="#br0" timeOffset="20950.8">7080 3388 102,'-65'31'39,"-2"22"2,-13-4-3,15 6-33,0 7 0,13 5-2,15-5 0,18-4-1,22-8 0,22-15-2,23-13 1,15-13 0,12-17 0,7-15 0,1-12-1,-5-10 0,-8-8-2,-16-4 0,-14 1-2,-21-7-4,-9 16-4,-29-12-19,5 26-7,-15-6 0,7 17 0,-6-5 2</inkml:trace>
  <inkml:trace contextRef="#ctx0" brushRef="#br0" timeOffset="21169.2">7594 3243 91,'22'13'37,"-19"2"0,-2 18 1,-21 0-30,7 17-2,-8 6-1,2 11-3,-4 5 0,3 0-2,7 0-3,5-10-4,21-2-29,1-18-2,23-6 0,4-23-1</inkml:trace>
  <inkml:trace contextRef="#ctx0" brushRef="#br0" timeOffset="21372">8388 3414 108,'-61'49'39,"0"19"-1,-12-8-6,5 9-31,7 0-1,11-6-3,15 0-8,3-24-26,27-3 0,2-26 1,20-5-3</inkml:trace>
  <inkml:trace contextRef="#ctx0" brushRef="#br0" timeOffset="21528">8054 3677 91,'0'0'39,"-16"-15"2,14 28-2,-2 1-22,16 7-13,11 1-2,14-3-5,20 8-9,3-18-25,22 2-3,2-15 1,14-1-2</inkml:trace>
  <inkml:trace contextRef="#ctx0" brushRef="#br0" timeOffset="21684">8958 3504 98,'-64'30'38,"6"15"0,-3-5-1,17 3-38,9 8-5,6-12-28,29 2-3,10-17 1,26-6-4</inkml:trace>
  <inkml:trace contextRef="#ctx0" brushRef="#br0" timeOffset="21949.2">9289 3497 106,'-38'6'40,"3"23"1,-11-1-1,18 11-37,-3 11 1,13 5-2,14-1 0,13-1-1,16-9 0,12-9 0,7-14-1,4-12 0,1-18-1,-5-12 0,-9-12 0,-6-9-1,-9-5-3,-13-11-3,8 9-26,-22-10-6,6 16 1,-13-4-1</inkml:trace>
  <inkml:trace contextRef="#ctx0" brushRef="#br0" timeOffset="22276.8">9908 2994 86,'-31'10'38,"9"16"0,-5-9 2,14 8-31,0-4-2,17 5-2,8-6-1,17-3-2,15-6-2,10-9-2,13-3-5,-5-20-25,22 4-7,-12-21 1,2 4-2</inkml:trace>
  <inkml:trace contextRef="#ctx0" brushRef="#br0" timeOffset="22417.2">10261 2949 98,'-52'57'40,"-6"-4"-1,20 18 0,0-6-37,16 2-2,18 2-24,-2-18-13,20-1 0,0-18-3,15-4 1</inkml:trace>
  <inkml:trace contextRef="#ctx0" brushRef="#br0" timeOffset="22885.2">10640 3593 93,'3'14'38,"20"-17"1,31 6-1,12-13-33,27 4-2,19-4 0,13-1-1,6-2-2,0-3-3,2 9-6,-21-12-27,-4 11-2,-29-10 1,-16 12-2</inkml:trace>
  <inkml:trace contextRef="#ctx0" brushRef="#br0" timeOffset="23134.8">10651 3824 93,'-16'9'38,"32"4"2,22-16-2,34 3-33,31-6-1,25 0 0,15-6 0,12-2-1,1-2-2,-3-3 0,-14-1-2,-21-4-6,-14 10-27,-38-14-5,-15 8 1,-29-10-3</inkml:trace>
  <inkml:trace contextRef="#ctx0" brushRef="#br0" timeOffset="23322">11409 3268 111,'-28'-18'40,"15"12"0,-4-9-2,17 15-40,0 0-12,-8-11-22,19 20-4,-11-9 1,24 27-2</inkml:trace>
  <inkml:trace contextRef="#ctx0" brushRef="#br0" timeOffset="23524.8">11637 4076 109,'-19'18'41,"10"1"1,-4-21-3,13 2-39,14-1-8,-9-18-29,15 8-2,-9-13-1,10 3-1</inkml:trace>
  <inkml:trace contextRef="#ctx0" brushRef="#br0" timeOffset="24211.2">13044 3301 91,'0'0'37,"0"0"-1,-2 20 2,-18 4-32,0 18-1,-12 9-2,-4 11-1,-3 8-1,-1 2-1,5-1-1,12-11-2,21-2-5,11-24-27,39-5-2,12-28 0,27-6-2</inkml:trace>
  <inkml:trace contextRef="#ctx0" brushRef="#br0" timeOffset="24538.8">13657 3271 108,'-40'-5'38,"3"27"2,-14 4-2,8 18-34,1 8-1,10 9-1,7 1 1,16 3-2,14-6 1,20-7-1,17-11 1,12-11-2,10-14 1,6-12 0,0-15-1,-5-10 0,-8-10 0,-14-9 0,-15-7 0,-15-7-1,-14-6 0,-14 1 0,-10 9-1,-11 5 0,-5 12-1,-5 6-4,11 30-19,-8-7-13,20 25 1,2-4-1,21 8-1</inkml:trace>
  <inkml:trace contextRef="#ctx0" brushRef="#br0" timeOffset="25662">14247 2651 87,'-1'-11'35,"1"11"0,-25 2 1,8 11-33,-14 4-1,1 8 0,-5 3 1,5 4 1,4 2-1,10-1 0,10-5 0,14-2 0,13-6-1,17-5 1,10-4-1,8-3-1,3-2-1,-3-1 1,-6-1-1,-8 8 0,-13 3 0,-18 3 0,-16 7 0,-15 1 0,-10 3-1,-6 1 1,2 0-3,-2-10-3,18 1-28,-5-17-3,23-4 0,3-15-2</inkml:trace>
  <inkml:trace contextRef="#ctx0" brushRef="#br0" timeOffset="25864.8">14287 2668 109,'-12'4'42,"-1"-8"-1,26 11 0,8 0-37,20-10-3,17-4-1,8-6-4,18 12-17,-6-26-17,19 12-2,-12-12 0,6 8-2</inkml:trace>
  <inkml:trace contextRef="#ctx0" brushRef="#br0" timeOffset="26722.8">4124 5706 65,'11'-18'37,"-15"-2"-1,4 20-3,-35-22-19,9 25-4,-17 1-3,-2 12-3,-7 6-1,0 12 0,2 6 1,8 3-2,9 2 1,11 2-1,14-3 0,11-3-2,16-3 0,11-16-5,20 2-12,1-25-21,22-5 0,1-27 1,16-9-4</inkml:trace>
  <inkml:trace contextRef="#ctx0" brushRef="#br0" timeOffset="27066">4407 5119 68,'-99'-11'37,"-5"22"0,-15 12 3,2 24-28,-8 24-5,7 23-3,7 21 3,15 20-3,24 11 1,30 7-2,34-4-1,35-13 0,39-22-1,33-23 0,33-34-1,21-33 1,17-37 0,4-31 1,-8-27 0,-13-24 1,-26-18-3,-25-14 1,-33-9-1,-32-3-1,-40 2-2,-34 5 0,-27 11-1,-25 15-1,-14 26-1,-19 20-4,1 47-22,-14 16-8,14 36 2,9 19-3</inkml:trace>
  <inkml:trace contextRef="#ctx0" brushRef="#br0" timeOffset="29608.8">5991 5496 61,'-10'-20'36,"-6"12"0,-17 1-1,-1 15-25,-20 0-3,2 14-2,-7 4 0,2 11-1,-1 6-1,6 15 1,8 6 0,14 8-2,13 1 2,20-1-2,14-3 0,21-11 0,18-14 1,16-21-2,12-19 0,11-19-1,2-18-1,-4-15 2,-10-11-2,-16-5 0,-16-3 0,-20 2 0,-23 3-1,-23 3 1,-17 7 1,-14 9-3,-3 12 2,-3 5-3,7 18-4,0-3-23,29 22-7,16-11-1,12 31 0</inkml:trace>
  <inkml:trace contextRef="#ctx0" brushRef="#br0" timeOffset="29764.8">6666 5763 80,'0'0'37,"-18"-6"-5,8-6-4,10 12-58,-3-30-5,23 15-1,4-8 1</inkml:trace>
  <inkml:trace contextRef="#ctx0" brushRef="#br0" timeOffset="30108">7299 5477 89,'-30'20'38,"-17"-3"0,3 18-2,-9 2-32,6 12-1,-1 3 1,12 6 1,8 0-1,18-4-1,15-8 0,18-9 0,20-13 0,12-14-1,11-13-2,6-13 2,1-15-4,-3-10 1,-10-9-1,-12-7 1,-14-6-2,-17-1 1,-13 3 0,-16 6-2,-12 14 2,-13 10-2,-6 17-1,-6 8-5,18 25-27,-7 0 0,25 14 0,7-5-1</inkml:trace>
  <inkml:trace contextRef="#ctx0" brushRef="#br0" timeOffset="30435.6">8104 5578 92,'-11'-19'37,"-6"12"1,-21-2 1,-7 15-35,-2 8-1,1 13 0,-3 10 0,6 12-1,8 4 0,15 2 1,15-3 0,18-6-1,17-9 1,12-10-1,11-14-1,6-13 2,1-16-3,-2-11-1,-7-13-1,-10-9 1,-12-6-2,-13-8-1,-7 0 1,-11-1-5,-5 15 0,-14-5-16,10 28-15,-14 2 1,14 22-2,-3 3 2</inkml:trace>
  <inkml:trace contextRef="#ctx0" brushRef="#br0" timeOffset="31044">8711 5550 67,'0'0'36,"0"0"0,0 0 0,-16-20-26,16 20-4,-8-11-2,8 11-1,-18-1 0,4 10-1,-8 8 0,-2 11 1,-8 8-1,-2 12 0,-3 4 0,6 6 2,6-2 0,11 0 0,14-9-1,15-9 0,18-13 0,14-14 0,10-15-3,7-10 2,0-16-4,-4-9 1,-9-8-1,-12-5 0,-13-1-1,-19-1 0,-14 4 2,-15 6-4,-12 14 2,-12 10-2,-2 17-5,-16 1-22,16 20-6,-5-1 0,17 11-1</inkml:trace>
  <inkml:trace contextRef="#ctx0" brushRef="#br0" timeOffset="31714.8">9522 5424 79,'-51'-7'38,"-4"18"-1,-13-2-1,8 15-29,3 3-3,18 5 0,15 2-2,22 2 0,24-1-1,22 3-1,20-2 1,11 1 2,5 1-3,-5 0 2,-11 2 0,-16 1-1,-23 2 2,-23-3-2,-24-1 2,-19-3-4,-15-6 4,-9-6-2,-2-13 0,6-11 0,11-16-2,16-14 2,21-19-2,19-17 0,23-11 0,18-11-1,12-2 0,4-1-3,5 12-1,-17-2-26,3 26-6,-17 7 0,-8 23-2</inkml:trace>
  <inkml:trace contextRef="#ctx0" brushRef="#br0" timeOffset="34522.8">10694 5818 74,'-10'2'37,"-4"-8"-1,14 6 0,0 0-28,21-3-5,17-8 2,24 2-3,19-5 1,21 2-3,13 1 2,9 1-1,-1 3 0,-7 2-1,-12 5-2,-17-1-3,-8 8-31,-31-9 0,-7 5-2,-20-7-1</inkml:trace>
  <inkml:trace contextRef="#ctx0" brushRef="#br0" timeOffset="34819.2">10832 6026 88,'-26'7'37,"18"4"0,8-11 2,25 7-32,13-9-3,27 1 0,20-8-1,21-2 0,13-7-3,6-4 1,3 0-5,-8-3 2,-6 5-9,-29-4-25,-9 6-4,-26-8 3,-17 4-2</inkml:trace>
  <inkml:trace contextRef="#ctx0" brushRef="#br0" timeOffset="34975.2">11400 5437 90,'-26'-3'38,"2"-3"-2,24 6-5,-10 22-39,19-6-28,16 10 0,-3-1-2,9 10 0</inkml:trace>
  <inkml:trace contextRef="#ctx0" brushRef="#br0" timeOffset="35178">11519 6187 107,'-37'25'41,"11"-1"-1,0-17-1,13-1-39,13-6-4,-1-20-23,25 12-12,-3-9 0,10 1-2,-1-8 2</inkml:trace>
  <inkml:trace contextRef="#ctx0" brushRef="#br0" timeOffset="39655.2">13218 5503 16,'3'-17'25,"-8"-5"1,0 7 3,-6 5-20,-10-5 0,2 17 1,-15-5 1,1 22 0,-18-3-1,4 18-2,-16 0 1,9 15-2,-8 2-1,12 9 1,5-3-2,17 1-1,16-4 0,23-7-1,23-10 0,20-11 0,21-14-2,13-13 1,8-12-3,2-15 3,-3-9-3,-13-6 1,-19-7-2,-20-1 1,-26-2 1,-24 2-3,-21 2 3,-20 7-3,-14 9 2,-6 5-1,2 9-1,5 4-1,20 19-8,10-5-24,33 11-1,18-3 0,28 7 0</inkml:trace>
  <inkml:trace contextRef="#ctx0" brushRef="#br0" timeOffset="39826.8">13793 5713 99,'-31'12'38,"-1"-9"-1,14-4-4,5-2-44,11-11-26,31 6 0,8-7-2,17 5 1</inkml:trace>
  <inkml:trace contextRef="#ctx0" brushRef="#br0" timeOffset="40170">14446 5501 92,'-33'-15'38,"4"18"0,-14-2 0,0 13-33,-8 10-1,1 14 0,-3 11-1,3 8 1,7 6-1,12 1 0,11-2 0,16-4-1,17-12 1,21-11-2,17-20 1,14-13-2,8-15-2,2-13 4,-1-14-4,-8-10 0,-12-8 0,-18-3 0,-20-1-1,-19 2 1,-17 7 0,-15 9-2,-10 14 0,-6 7-1,5 21-6,-2-3-27,27 17 0,9-4 0,29 8-1</inkml:trace>
  <inkml:trace contextRef="#ctx0" brushRef="#br0" timeOffset="40560">15074 5492 81,'0'0'38,"-25"-2"-1,12 13 1,-15-2-29,3 13-3,-13 4 0,0 16-1,-7 5-1,1 9 1,2 4-1,9 3-1,10-2 0,13-2-1,18-10 0,20-11 0,20-11 0,15-13-2,12-13 0,3-13 0,1-11-1,-1-13 2,-11-9-2,-12-8-1,-21-3 0,-21-4-1,-18 1-1,-19 1-1,-13 11 0,-19 7-4,3 26-20,-18-2-10,18 17 0,1 2-1,23 12 2</inkml:trace>
  <inkml:trace contextRef="#ctx0" brushRef="#br0" timeOffset="41106">15769 5484 53,'2'-23'36,"5"8"0,-7-2 0,0 17-19,0 0-6,3 17-1,-17 9-3,3 15-1,-11 13-2,1 10 1,-4 6-1,1 5-1,2-2-1,5-6-1,13-4-2,3-12-3,26 0-25,-3-21-10,18-2-1,-1-14 0</inkml:trace>
  <inkml:trace contextRef="#ctx0" brushRef="#br0" timeOffset="42416.4">16514 5807 37,'0'0'32,"-13"5"3,13-5 0,0 0-13,0 0-6,20-6-8,7-8 0,22 7-5,9-10 2,15 2-4,9-1 1,8 0-1,-2 3 0,-5 4-2,-10 4-2,-15 2-1,-7 11-7,-27-8-23,1 10-1,-25-10-4,3 14 3</inkml:trace>
  <inkml:trace contextRef="#ctx0" brushRef="#br0" timeOffset="42712.8">16457 5981 96,'-23'18'37,"3"-9"4,21 5-3,11-13-31,25 1-3,22-4-1,20-3 0,14-3 0,10-2-2,7-3-2,1-1 0,-6 3-4,-12-3 1,-7 12-10,-26-10-23,-3 7-4,-20-4 2,-2 5 0</inkml:trace>
  <inkml:trace contextRef="#ctx0" brushRef="#br0" timeOffset="43399.2">18172 5611 59,'0'0'35,"-13"-3"-2,-3 14 0,-10 5-29,3 17 0,-8 5 0,2 10 0,-3 4 0,7 5-2,8 3-3,3-12-9,22 3-22,6-16 0,17-7-1,10-16-1</inkml:trace>
  <inkml:trace contextRef="#ctx0" brushRef="#br0" timeOffset="43726.8">18718 5603 71,'-16'-15'37,"-19"7"0,1 21 0,-14 3-29,9 22-2,-4 5-1,10 9 1,6 2-1,12 2-1,12-4 0,17-3-1,14-13 0,18-9 0,11-13 0,10-11-2,2-12-3,0-9 3,-5-11-3,-10-8 0,-11-5-1,-21-4-1,-15 0 0,-18 0-1,-15 6 2,-13 3-3,-7 12 1,-7 0-4,17 15-27,-3-2 0,22 9-1,17 3 0</inkml:trace>
  <inkml:trace contextRef="#ctx0" brushRef="#br0" timeOffset="43945.2">19089 5453 98,'0'0'39,"9"-15"0,21-2-2,11-3-40,30 12-5,-1-11-28,18 7-1,-9-5-1,5 5-2</inkml:trace>
  <inkml:trace contextRef="#ctx0" brushRef="#br0" timeOffset="44460">19691 4968 83,'0'0'40,"0"0"-3,14 3 1,20-7-37,15 4 0,10-3 0,7 2 1,0 1-1,-4 1-1,-7 3 1,-12-1 0,-16 4-1,-16 4 0,-17 1 1,-15 3-1,-14 4 1,-7 1 0,-5 2-1,2 3 2,6-4 0,11 2-1,14-3 1,17-1-1,19-2 1,14-1-1,10 0 1,2 3-2,-1-1 1,-9 6 0,-13 2-1,-18 5 0,-22 1 1,-18 3-1,-16-1 1,-11 1-1,-4-2-1,-1-6-1,9-2-3,2-16-20,26 8-14,6-16 0,22-1-1,13-12 0</inkml:trace>
  <inkml:trace contextRef="#ctx0" brushRef="#br0" timeOffset="47065.2">4512 7203 65,'-17'-3'32,"-3"4"0,-8 1-1,3 8-26,-12 0 2,5 15-2,-7-1 1,6 10-1,1-1 0,9 4-1,5-4 0,12-2-1,12-8 0,12-10-1,10-11-1,11-9 0,6-10 0,4-10 0,-1-4-1,0-3 1,-11-1 0,-7 3-1,-10 4 1,-10 7-1,-9 10 1,-1 11-1,-20 14 1,3 8-1,0 8-1,1 3 1,7 4-1,7-4-2,16 0-4,6-21-15,24-2-14,3-22-1,17-9-1,2-19 1</inkml:trace>
  <inkml:trace contextRef="#ctx0" brushRef="#br0" timeOffset="47268">5235 6679 83,'0'0'36,"-27"0"0,6 37 1,-10 14-30,3 19-2,-5 8-2,6 11 0,2-2-2,10-7-1,10-7-2,6-18-4,17-6-7,1-27-24,22-10 1,1-22-2,16-8 3</inkml:trace>
  <inkml:trace contextRef="#ctx0" brushRef="#br0" timeOffset="47470.8">5635 6771 82,'0'0'37,"0"0"-2,-24 43 1,12 12-29,-14 8-3,3 8-1,-3 5-2,3-1 0,6-5-3,4-10-2,13-2-10,-2-22-22,12-6 0,-3-16-1,6-9 1</inkml:trace>
  <inkml:trace contextRef="#ctx0" brushRef="#br0" timeOffset="47626.8">5376 7174 98,'-15'-12'38,"4"-3"1,23 12-1,13-5-34,15-2-3,15 7-11,6-12-25,10 5-3,1-8 0,13 4-2</inkml:trace>
  <inkml:trace contextRef="#ctx0" brushRef="#br0" timeOffset="48438">7334 6894 73,'-2'-14'36,"-14"1"-1,-2 5 0,-15-2-29,-2 12-1,-12 1 0,-1 12 1,-6 1-2,5 11-1,8 1-1,12 4 0,15-3-1,20 0 0,19-5-1,19-2 1,15-2-1,11-1 0,1-1 1,-1 1-1,-10 3 0,-13 2 1,-22 8 0,-18 5-1,-19 1 1,-18 3-1,-14-3 1,-8-1 0,-5-9 0,4-6 0,7-15 0,10-10 0,13-17-1,17-11 1,16-15 0,19-13-1,14-11 1,9-3-1,10 0-1,-2 3-1,1 15-4,-14-1-25,4 25-7,-22 6 1,-4 20-4</inkml:trace>
  <inkml:trace contextRef="#ctx0" brushRef="#br0" timeOffset="48921.6">8224 6919 77,'12'9'35,"-14"8"-2,-12 11 1,-22 4-31,0 12-1,-9 3 1,-4 11-2,-4 1 2,5-3-1,5-6-1,10-8-4,17-6-12,6-18-20,10-18 1,28-6-1,1-14 1</inkml:trace>
  <inkml:trace contextRef="#ctx0" brushRef="#br0" timeOffset="49093.2">8026 7146 90,'-16'-20'36,"1"12"2,-8 3-1,10 10-30,1 2-2,17 7-1,11-1-3,17-3-1,19 1-5,12-17-15,21 6-16,5-13-1,13 0-1,-5-11 0</inkml:trace>
  <inkml:trace contextRef="#ctx0" brushRef="#br0" timeOffset="49264.8">8892 6907 95,'-44'23'37,"3"14"1,-4-1-1,8 8-33,6 0-2,11-2-2,14 2-5,6-15-11,23 1-20,10-15-1,18-2 0,4-14-1</inkml:trace>
  <inkml:trace contextRef="#ctx0" brushRef="#br0" timeOffset="49561.2">9231 6952 102,'-29'3'38,"2"21"2,-7 5-2,9 10-34,-1 4-1,12 6 1,9-4-1,13 0-2,14-13 0,13-7 1,6-14-1,6-9 1,2-8-2,-5-12 1,-7-6-1,-11-11 1,-9-2-1,-12-5-2,-6-1 0,-10-1-3,-2 11-1,-13-5-9,10 19-22,-12 1-2,12 17 1,-2 1-1</inkml:trace>
  <inkml:trace contextRef="#ctx0" brushRef="#br0" timeOffset="50138.4">9923 6724 60,'-17'-5'36,"17"5"-2,-19 3 2,19-3-16,-28 12-10,19 3-2,-10-2 0,9 6-2,-3-2-2,9 5 1,7-5-2,9 0-1,13-4-1,10-5 0,9-3-3,5-6 0,12-1-4,-7-13-8,11 8-24,-12-11 0,5 3-1,-10-8 0</inkml:trace>
  <inkml:trace contextRef="#ctx0" brushRef="#br0" timeOffset="50356.8">10202 6714 95,'-30'41'39,"-7"-5"-1,11 9-1,-1-5-32,11 4-3,8-4-3,5-10-6,18 2-27,1-16-4,14-3 1,1-14-2</inkml:trace>
  <inkml:trace contextRef="#ctx0" brushRef="#br0" timeOffset="50700">9296 6742 111,'0'0'39,"18"5"-1,6-15-11,11 2-29,25 3-32,-4-5-1,10 3-3,-3-3 0</inkml:trace>
  <inkml:trace contextRef="#ctx0" brushRef="#br0" timeOffset="52478.4">10638 7173 56,'19'1'34,"-3"-4"0,6-6 0,20 6-19,1-13-6,24 5-2,11-7-1,20 3-3,7 0-2,3-1-5,8 14-12,-14-6-19,-9 11 1,-20-2-2,-18 8 1</inkml:trace>
  <inkml:trace contextRef="#ctx0" brushRef="#br0" timeOffset="52712.4">10926 7274 67,'-33'12'34,"33"-12"1,0 0-1,57 7-24,15-21-3,26 1-1,12-9-1,12 2-2,-1 1-3,-13-7-10,-9 12-24,-23-1-1,-24 5-1,-25 2-1</inkml:trace>
  <inkml:trace contextRef="#ctx0" brushRef="#br0" timeOffset="52884">11321 6832 102,'-21'-11'37,"4"2"-1,17 9-3,-10 12-46,10-12-23,29 27 0,-7-11 0,6 8-2</inkml:trace>
  <inkml:trace contextRef="#ctx0" brushRef="#br0" timeOffset="53055.6">11461 7462 102,'-13'17'38,"-1"-10"1,14-7-5,0 0-54,0 0-17,23-21-1,-3 3-1,8 0 0</inkml:trace>
  <inkml:trace contextRef="#ctx0" brushRef="#br0" timeOffset="53445.6">12471 6933 90,'2'24'34,"-14"5"2,-17-2-5,-1 16-26,-10 0-1,4 10-1,-1-2-2,8-3-3,14-3-5,6-13-28,29-4-1,11-14-1,22-7 1</inkml:trace>
  <inkml:trace contextRef="#ctx0" brushRef="#br0" timeOffset="53773.2">12982 6968 95,'-39'5'37,"-2"18"2,-10 5-1,7 19-31,-2-3-3,11 8-2,11-3 0,14-1-1,18-7 1,18-6-3,13-10 2,11-9-2,6-9 2,0-15 1,-1-10 0,-5-7 0,-13-7-1,-13-5 1,-10-5-2,-10-2 1,-10 0-3,-6 5 0,-2 6-1,-9 5-2,7 16-4,-11-1-27,27 13-2,-22 10 0,26 5 0</inkml:trace>
  <inkml:trace contextRef="#ctx0" brushRef="#br0" timeOffset="54319.2">14091 7003 68,'0'0'33,"0"0"-1,-18 14 1,-11 7-24,-8 11-5,-13 5-1,-2 12-2,-10 1 1,0 4-2,3-5 0,6-6-4,15-3-2,6-15-6,25-2-4,7-23-1,14 0 3,3-19 7,11-3 5,0-6 5,-5-8 3,5 7 6,-20-12 7,11 18 4,-21-10-5,9 22-5,-16-1-5,9 12-2,-7 11-1,11 7-2,3 6-2,10 2-4,15 4-4,2-7-30,28 0-2,6-12-1,18-1 2</inkml:trace>
  <inkml:trace contextRef="#ctx0" brushRef="#br0" timeOffset="54522">14614 6978 90,'-45'18'37,"-11"4"0,5 15 1,-2 2-30,11 2-7,15-1-3,12-10-6,24 3-27,15-15-3,24-6 2,11-13-3</inkml:trace>
  <inkml:trace contextRef="#ctx0" brushRef="#br0" timeOffset="54802.8">14801 7038 111,'-39'27'39,"-3"0"2,15 11-2,13-1-36,6 4-4,15-1 2,15-4-1,14-4 0,14-7-1,9-8 2,3-8-2,0-11 1,-4-11 2,-10-6 0,-12-8 0,-15-5-2,-15-4 1,-13-2-3,-9-2 0,-3 10-4,-11-7-15,8 21-17,-8 0-2,10 13 2,-3 1-2</inkml:trace>
  <inkml:trace contextRef="#ctx0" brushRef="#br0" timeOffset="55286.4">15270 6820 107,'0'0'38,"-7"10"0,7-10-7,29 12-35,-5-18-19,21 9-13,5-8 0,16 1-2,5-9 0</inkml:trace>
  <inkml:trace contextRef="#ctx0" brushRef="#br0" timeOffset="55567.2">16000 6694 96,'-21'12'36,"-4"-4"0,10 8 0,-1-4-33,13 7 0,5-4 0,14 1-1,12-3 0,13-6-2,12-3-1,8-8-1,10-3-2,-4-11-2,6 3-5,-21-11-25,3 3 2,-21-9-3,-6 4 3</inkml:trace>
  <inkml:trace contextRef="#ctx0" brushRef="#br0" timeOffset="55707.6">16413 6588 83,'-40'29'38,"-10"7"-3,3 15 4,-7-1-28,16 10-4,8-1-5,10-10-7,20 3-30,8-14-2,21-5 0,12-17-2</inkml:trace>
  <inkml:trace contextRef="#ctx0" brushRef="#br0" timeOffset="56160">16704 7114 100,'0'0'37,"0"0"1,31-16-4,11 9-32,13-1-1,15 1 0,11 0-2,2-4-3,7 14-12,-12-10-20,-7 8 0,-18-2-1,-13 7 0</inkml:trace>
  <inkml:trace contextRef="#ctx0" brushRef="#br0" timeOffset="56378.4">16689 7283 97,'0'0'36,"24"13"3,20-19-3,21 0-32,24-5-2,16-3 0,5-1-3,-2-6-4,2 12-13,-18-11-19,-10 10 0,-23-3-1,-17 8 0</inkml:trace>
  <inkml:trace contextRef="#ctx0" brushRef="#br0" timeOffset="57876">18192 6965 57,'6'-16'33,"-7"3"0,1 13-1,-16 5-22,7 18 0,-13 2-2,2 16-1,-11 0-3,0 9-1,-1 3-1,4-1-2,11-4-3,5-15-8,26-1-23,8-15-2,25-12 1,9-16 0</inkml:trace>
  <inkml:trace contextRef="#ctx0" brushRef="#br0" timeOffset="58203.6">18653 6859 97,'-27'7'37,"-13"10"0,4 21-1,-6 7-31,9 12-1,3 1 0,11 6-1,11-5-1,18-6 0,15-14-1,18-13-1,14-15 2,10-11-1,2-14 0,0-10 0,-7-10 0,-10-7 1,-13-6-2,-16-5 1,-15 1-2,-14-1-1,-10 4 1,-10 4-1,-6 9 0,-6 8-1,1 14 0,0 5-4,18 17-26,-3 1-4,20 11 0,4-6-1</inkml:trace>
  <inkml:trace contextRef="#ctx0" brushRef="#br0" timeOffset="58484.4">19191 6734 103,'0'0'39,"0"0"3,0 0-4,12 7-23,11-12-19,16 8-7,-1-10-26,19 6-1,-5-8 1,12 4-3</inkml:trace>
  <inkml:trace contextRef="#ctx0" brushRef="#br0" timeOffset="59030.4">19862 6405 67,'0'0'34,"16"-4"0,8 6 1,1-5-26,12 5-2,-5-4 0,11 5-1,-5-3-2,2 3 0,-6-2-1,-2 2-1,-9 1-1,-7 3 1,-16-7-1,-2 20-1,-17-5 1,-6 5-1,-7 1 0,-1 3 0,0 1 0,8 1 1,10-3-1,15-2 1,13-4 0,12-2 0,11-4 0,4-3 1,0 1-1,-4 1 2,-14 1-1,-18 6 0,-20 2 0,-19 7 1,-17 0-1,-9 4 0,-6-1-2,0-3-1,7 1-4,8-14-15,27 5-17,6-12-2,19-6 0,0 0-1</inkml:trace>
  <inkml:trace contextRef="#ctx0" brushRef="#br0" timeOffset="60138">3863 9178 73,'0'0'35,"-13"-7"-2,-8 2 1,-4 7-29,-9 1 0,0 13-1,-9 4 1,1 13 0,-3 5-2,5 8 1,4-1 0,11 3-1,5-9 0,16-7-1,9-12 0,14-12 0,13-16-1,14-13 0,8-14 1,12-10-1,4-8 0,-1-3-1,-5-3 1,-6 1-1,-11 5 1,-11 4-1,-13 6 0,-12 7 1,-11 4-1,-6 10 1,-4 8-2,-4 12 1,-3 14 0,-1 15 0,-1 19-1,1 19 1,-1 18-1,0 8 0,4 7-2,2-5-2,16 2-5,-2-25-26,25-13-2,-1-33 1,19-19-1</inkml:trace>
  <inkml:trace contextRef="#ctx0" brushRef="#br0" timeOffset="60684">4090 9072 80,'-13'-17'37,"9"-1"-1,-4-14 1,12 2-30,3-20-3,9-5 1,4-13-2,7-6 0,-2-2-1,4 3-1,-5 9 0,-3 10 0,-7 14 0,-8 23-1,-6 17 1,-15 42-1,-4 12 0,-6 21 1,-8 15 0,-4 11 0,-2 10 0,0 0-2,3-4-2,0-15-6,20-4-25,-5-25-4,20-10 1,3-26-2</inkml:trace>
  <inkml:trace contextRef="#ctx0" brushRef="#br0" timeOffset="61245.6">4282 8218 51,'-70'-6'31,"-16"12"2,-8 21-1,-15 17-24,4 25 1,-13 14 1,5 30-1,-3 20-3,18 27 0,13 12-1,30 12-1,26-6 1,32-7-2,37-23-1,38-27 0,41-41 0,30-39-1,20-42 1,18-37-1,4-32 0,-6-26 0,-15-20-1,-22-11 0,-36-7 1,-30-4-1,-31-6-1,-33-4 0,-35 3 0,-28 6 0,-23 8 0,-20 11 0,-11 22-2,-11 23 1,-4 33-2,-7 27-12,14 45-20,3 20-1,23 30-1,12 8-1</inkml:trace>
  <inkml:trace contextRef="#ctx0" brushRef="#br0" timeOffset="65644.8">5861 8830 62,'0'-25'33,"-8"5"-1,-7 12 2,-10-3-30,-6 22 1,-8 7 3,-3 20-1,-16 6 2,3 21-3,-7 6 1,11 11-2,5 0-1,21 1-2,17-11 0,21-8 0,27-19-1,24-20-1,19-23 0,19-18 0,10-19 1,-3-16-2,-6-9 1,-12-6 0,-18 0 0,-24 2-1,-24 5 1,-29 7 0,-26 11-1,-19 7 1,-12 12-1,-10 8 0,4 10-2,3-4-4,23 16-28,8-8-3,33 0 1,13 7-2</inkml:trace>
  <inkml:trace contextRef="#ctx0" brushRef="#br0" timeOffset="65800.8">6550 9061 92,'0'0'35,"-19"6"-3,13-16-4,23-2-63,-6-8 0,17 0-3,4-9 2</inkml:trace>
  <inkml:trace contextRef="#ctx0" brushRef="#br0" timeOffset="66112.8">7200 8770 83,'-19'23'41,"-22"-1"-2,-2 15 2,-15-5-34,7 19-2,2-1 1,9 11-2,8-1-1,17-2-1,16-7 0,18-7-1,19-16-1,14-11 1,9-15 0,5-15-1,0-11 0,-6-11 0,-7-6 0,-12-6-1,-15-1 0,-16-4-1,-11 3-3,-15-4-1,-2 10-5,-14-8-18,8 20-11,-10 0 2,11 15-2</inkml:trace>
  <inkml:trace contextRef="#ctx0" brushRef="#br0" timeOffset="66705.6">7712 8743 85,'18'-3'38,"8"4"0,-1-8 0,13 3-34,-1-1-1,6 1 0,-1 0-1,-3 2-1,-4 4-1,-8 3 1,-8 7 0,-12 5-1,-13 9 2,-10 6-1,-12 4 1,-8 6-1,-5 3 2,-3 1-2,3-1 1,7-4-1,11-7-1,15-7 1,19-9-1,16-12-2,23-7-2,9-20-13,23 5-22,4-14 1,14 0-1,-6-13-1</inkml:trace>
  <inkml:trace contextRef="#ctx0" brushRef="#br0" timeOffset="67048.8">8690 8709 87,'-23'5'39,"-10"0"-1,7 12 2,-9 3-34,4 11-1,-4 6 0,3 10-1,-1 3 1,9 5-2,6-4 0,14 1-1,11-11-1,15-10 0,13-12 0,12-15 0,9-13-1,2-12 0,-1-10 0,-4-11 0,-8-6-2,-10-4 1,-12 1-2,-13-1 0,-10 10-1,-11 6 1,-9 15-3,-9 4 0,2 24-9,-6-6-24,11 16 2,0-5 0,17 10-1</inkml:trace>
  <inkml:trace contextRef="#ctx0" brushRef="#br0" timeOffset="67267.2">9256 8684 97,'0'0'41,"-13"4"-1,-1 12 0,-8 2-36,0 14-1,-3 7 1,2 8-2,-1 5 1,5 7-3,7-2 0,2 0-4,16 7-21,-5-22-15,14 1 1,-3-19-2,11-7 0</inkml:trace>
  <inkml:trace contextRef="#ctx0" brushRef="#br0" timeOffset="68468.4">9916 8870 86,'0'0'35,"17"-6"1,2-5 0,18 1-35,2 1-3,5-1 0,8 8-4,-7-10-15,5 13-13,-9-1-2,-7 9 1,-15-2 0</inkml:trace>
  <inkml:trace contextRef="#ctx0" brushRef="#br0" timeOffset="68624.4">9964 9064 85,'-40'17'37,"21"0"0,19-17 1,14 6-33,30-14-3,23-4-1,17-1-2,8-10-9,17 8-26,-7-6 0,2 6-1,-12-2-2</inkml:trace>
  <inkml:trace contextRef="#ctx0" brushRef="#br0" timeOffset="69591.6">11340 8721 72,'0'0'38,"0"0"-2,18-4 1,7-13-30,21 3-3,8-11 0,15 3-1,7-3-1,1 3-1,-4 6 0,-9 9-1,-20 14 0,-23 14 0,-25 13 0,-25 14 1,-21 8 1,-14 8 0,-11 0 1,-3-2-1,7-5 1,14-8-2,19-9 2,24-13-2,27-14-1,25-12 0,27-10-2,16-11-2,20 1-4,-4-15-27,15 7-4,-14-11 1,1 8-2</inkml:trace>
  <inkml:trace contextRef="#ctx0" brushRef="#br0" timeOffset="69794.4">12478 8793 94,'-15'1'40,"-1"-5"-1,4 4-2,-1 0-40,-3-9-11,16 9-23,0 0-2,0 0 0,11-7 0</inkml:trace>
  <inkml:trace contextRef="#ctx0" brushRef="#br0" timeOffset="70527.6">12945 8608 69,'-11'0'38,"-9"0"-1,-2 11 1,-12-4-31,4 17-1,-7 3-1,6 15 0,-3 2 0,7 5-2,8 0 1,14-2-1,14-8 0,17-8-2,13-11 1,13-15-1,8-12-1,6-13 1,1-11-2,-6-5 1,-10-6-1,-14-3 1,-13-2-1,-13 1 0,-14 4-1,-12 7 1,-8 5 0,-6 7 0,0 10-2,0 5-2,11 15-5,-4-6-28,24 13 1,-2-14-1,32 20-1</inkml:trace>
  <inkml:trace contextRef="#ctx0" brushRef="#br0" timeOffset="70746">13611 8541 89,'0'0'40,"-12"-3"-1,3 18 1,-8 4-37,-4 14 0,-1 8 0,1 10 0,-1 6-2,3 0-1,9 3-3,-2-18-14,23 4-20,-1-17-2,17-6-1,-2-20-2</inkml:trace>
  <inkml:trace contextRef="#ctx0" brushRef="#br0" timeOffset="71151.6">14338 8623 65,'-35'1'37,"-6"11"0,-11 1 0,1 7-25,-6 8-8,5 9-3,4 2 2,7 3-4,11 3-2,1-13-19,21 4-14,4-12 0,15-3-2,-1-16 2</inkml:trace>
  <inkml:trace contextRef="#ctx0" brushRef="#br0" timeOffset="71338.8">13955 8815 86,'-6'-16'38,"-5"-3"0,11 19 2,0 0-34,0 0-1,18 8 0,6 11-4,8 0 0,6 1-4,16 10-10,-3-14-26,17 2 1,-6-11-2,10-1-2</inkml:trace>
  <inkml:trace contextRef="#ctx0" brushRef="#br0" timeOffset="71510.4">14786 8632 76,'-39'17'39,"1"13"0,-12 1 2,6 8-30,0 2-7,11 4-2,8-3-1,11-6-5,28 2-26,5-19-9,23-3 0,6-18-1</inkml:trace>
  <inkml:trace contextRef="#ctx0" brushRef="#br0" timeOffset="71791.2">15024 8692 107,'-38'13'40,"3"21"3,-6-8-9,12 14-31,9 5 0,14 2 0,12-5 0,15-3-2,12-5 1,11-13-2,5-11 0,1-9 0,-2-10 0,-5-11 0,-8-7-1,-13-9 1,-12-7-3,-12-4-1,-4 4-3,-12-7-5,4 16-28,-16-1-1,7 17 0,-5 1 0</inkml:trace>
  <inkml:trace contextRef="#ctx0" brushRef="#br0" timeOffset="72384">15387 8323 95,'0'0'39,"0"0"0,0 0-4,25 8-36,11 1-6,-3-9-29,27 5-2,-1-7 1,14 3-3</inkml:trace>
  <inkml:trace contextRef="#ctx0" brushRef="#br0" timeOffset="73054.8">15998 8162 77,'0'0'38,"0"0"0,24-20 0,12 17-32,-5-5-4,7 8 3,-3 0-3,0 4 1,-10 9-1,-10 0-2,-14 8 2,-10 3-2,-17 5 2,-5 2-2,-7 1 2,0 0-1,2-2 1,9 0-1,12-8 0,17-3 0,20-9-2,16-8-3,22 6-12,3-17-23,17 1 1,-5-11-1,2 4-2</inkml:trace>
  <inkml:trace contextRef="#ctx0" brushRef="#br0" timeOffset="74037.6">16541 8741 77,'0'0'39,"0"0"-1,27-12 1,7-3-31,18 4-3,12-8-1,17 3-1,9-1 0,9 1-2,0 2-1,-3 1-1,-5 5-2,-16-2-4,-1 14-25,-27-6-6,-15 10 1,-32-8-3</inkml:trace>
  <inkml:trace contextRef="#ctx0" brushRef="#br0" timeOffset="74256">16663 8927 95,'-19'6'39,"19"-6"0,26 5-2,21-8-33,18-5 0,18-1-1,12-4-2,6-1 0,2 0-4,-2-2-1,-4 10-9,-20-11-24,-4 6-2,-22-6 0,-8 6-1</inkml:trace>
  <inkml:trace contextRef="#ctx0" brushRef="#br0" timeOffset="74443.2">17164 8394 98,'-45'-1'38,"4"-2"1,18 10-4,12 5-38,11-12-20,18 25-14,2-8-1,13 11-1,-2-1 1</inkml:trace>
  <inkml:trace contextRef="#ctx0" brushRef="#br0" timeOffset="74614.8">17188 9101 108,'-42'24'41,"12"0"1,2-18-3,28-6-39,0 0-4,18-20-9,14 11-25,-3-8-2,11 1 0,-2-11-1</inkml:trace>
  <inkml:trace contextRef="#ctx0" brushRef="#br0" timeOffset="76440">18304 8393 52,'3'-12'34,"-3"12"0,1-17 0,-1 17-24,0 0-1,-2 24 0,-8-3-2,6 16-2,-9 3-1,4 11 0,-5 3-2,3 6 1,-1-1-1,3-4-3,9-3-5,-3-14-30,25-7 2,7-15-3,19-6 0</inkml:trace>
  <inkml:trace contextRef="#ctx0" brushRef="#br0" timeOffset="76674">19207 8412 55,'-15'9'36,"-10"6"-1,-3 12 0,-8-4-11,2 16-20,-5 4-1,0 6 0,-5 1 0,0 1-3,2 1-2,-4-15-14,12 3-18,0-14-1,13-4 0,2-11 0</inkml:trace>
  <inkml:trace contextRef="#ctx0" brushRef="#br0" timeOffset="76861.2">18784 8630 98,'11'-13'38,"9"13"1,-7-2-5,11 15-29,-4 3-2,6 5-1,2 3-3,2-3-3,9 8-6,-5-13-28,17 3 1,-1-12-1,12-3-1</inkml:trace>
  <inkml:trace contextRef="#ctx0" brushRef="#br0" timeOffset="77048.4">19741 8485 92,'-30'21'39,"-14"3"-2,2 8 2,-7 2-36,8 2-2,9 1-2,8-2-2,19 4-6,3-15-27,26-1 1,5-13-3,19-5 0</inkml:trace>
  <inkml:trace contextRef="#ctx0" brushRef="#br0" timeOffset="77360.4">19899 8500 96,'-30'25'38,"-11"3"2,10 12-3,0-3-31,11 6-1,7-5-2,15 0 1,12-8 0,13-6-1,7-9-2,7-7 0,4-9 0,2-7-1,-2-8 0,-6-10-2,-5-2 0,-7-7-1,-8-1 0,-9-4-1,-5 5 0,-10 3 0,-5 11-3,-13-3-8,6 19-23,-9 0 1,10 10-1,-1 0 2</inkml:trace>
  <inkml:trace contextRef="#ctx0" brushRef="#br0" timeOffset="77594.4">20285 8326 97,'-14'0'40,"14"0"-1,0 0-1,25-19-34,5 17-10,-3-7-26,19 6-6,-4-5 0,7 4-2</inkml:trace>
  <inkml:trace contextRef="#ctx0" brushRef="#br0" timeOffset="77968.8">20696 8074 88,'31'0'37,"-3"-8"1,12 9-1,-1-7-32,2 12-1,-7 0 0,-6 6-2,-16 0 1,-9 6-2,-15 1 1,-12 6-1,-12 1 1,-6 1-1,-3-1 1,3 4 0,6-1-1,12 1 1,14-4-1,19-4-1,20-2-1,15-7-2,17 0-6,-3-11-28,18-1-3,-12-13 1,6 2-2</inkml:trace>
  <inkml:trace contextRef="#ctx0" brushRef="#br0" timeOffset="79575.6">21299 8664 92,'0'0'37,"19"1"-2,5-5 1,9-3-37,6-4-5,15 10-10,-6-11-20,6 4 1,-6-1-2,-3 3 2</inkml:trace>
  <inkml:trace contextRef="#ctx0" brushRef="#br0" timeOffset="79747.2">21243 8824 100,'-7'19'38,"7"-19"1,48 10-2,10-17-38,19-9-8,19 3-28,2-12 0,10 3 0,-6-11-3</inkml:trace>
  <inkml:trace contextRef="#ctx0" brushRef="#br0" timeOffset="79965.6">22356 8380 94,'-19'-8'38,"4"15"0,-10 0 0,-1 15-35,-3 8-1,-3 10 0,-8 6-1,-1 5-2,0 4-1,2-9-8,19 8-26,5-12 0,21-6 0,11-16-3</inkml:trace>
  <inkml:trace contextRef="#ctx0" brushRef="#br0" timeOffset="80277.6">22714 8443 96,'-6'-17'38,"-22"8"1,-1 26-2,-13 6-32,3 18-1,0 5 0,6 8 0,9 1 1,13 5-2,17-7 0,16-8-1,15-10 1,12-9-2,8-13 1,4-11-1,-1-11-2,1-14 0,-10-8-1,-7-9 1,-12-9-2,-11-6 1,-11-1-1,-13 3 0,-9 8 0,-14 6-2,-3 18-4,-19 3-26,15 20-4,-6 3 1,19 14-2</inkml:trace>
  <inkml:trace contextRef="#ctx0" brushRef="#br0" timeOffset="80527.2">23120 8311 106,'27'2'40,"12"-4"-3,12-7-3,10-9-62,15 9-10,-4-6 0,4 2-2,-13-4 1</inkml:trace>
  <inkml:trace contextRef="#ctx0" brushRef="#br0" timeOffset="80932.8">23712 7936 102,'0'0'37,"16"1"1,15-2-2,18 3-34,7 4-2,5 2 1,-3 0 0,-7 1 1,-11 3-1,-16 1 0,-22 0 0,-20 8-1,-24 0 1,-11 3 0,-12 2 0,-2 1 0,1 2 0,9 1 0,13 0 0,17-2-1,24-3 1,19-1-2,22-1-4,12-12-9,21 8-24,-4-12-2,14 2 1,-10-10-1</inkml:trace>
  <inkml:trace contextRef="#ctx0" brushRef="#br0" timeOffset="81104.4">24346 8451 111,'-14'4'41,"14"-4"0,0 0-3,-1-17-39,12 15-11,-12-14-25,9 6-3,-12-10 0,1 9-2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6:15.2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7700 11633 43,'-12'-22'33,"-9"4"1,-7 3-2,1 9-29,-12 6 2,5 16 1,-12 13 0,8 22-2,-2 14 1,10 24-2,1 13-1,13 11 1,10 2-2,16-1-1,14-14 1,20-14 0,17-26 1,15-30-1,12-35 2,13-26-1,4-35 1,4-19 0,-6-18 0,-12-9-1,-20-3 0,-17 3 1,-28 6-2,-23 7-1,-27 15 0,-21 12 0,-16 16-2,-12 13 1,0 18-3,-1 5-3,19 25-29,3 4-2,23 16 0,11 1 0</inkml:trace>
  <inkml:trace contextRef="#ctx0" brushRef="#br0" timeOffset="187.2024">7905 11947 75,'-19'60'35,"2"0"2,12 5 1,-1 0-40,14-8-4,25 5-29,-1-17-1,12-9-2,4-16 2</inkml:trace>
  <inkml:trace contextRef="#ctx0" brushRef="#br0" timeOffset="546.0069">8634 11932 69,'-22'16'39,"2"11"-1,-7 5 0,8 6-32,0 2-4,7 5 1,5-2-1,8-2 1,6-4-2,9-5 1,10-11-1,5-11 0,5-13 1,6-14-1,0-14 1,2-12 0,-3-10 0,1-4-1,-8 1 1,-4 3-1,-7 8 0,-5 10 0,-5 16-1,-13 19 0,12 5 0,-12 18-2,1 14-1,-1 5-3,13 17-31,-6-5-3,15 6 0,-3-9-3</inkml:trace>
  <inkml:trace contextRef="#ctx0" brushRef="#br0" timeOffset="920.4118">10519 11576 69,'-8'-25'40,"2"12"-2,-4 8 1,6 16-33,-7 13-2,5 18 1,-3 10-3,1 11-2,-2 9 0,6 0-3,5 7-3,-2-22-18,20 1-14,6-20-3,15-14 2,4-21 1</inkml:trace>
  <inkml:trace contextRef="#ctx0" brushRef="#br0" timeOffset="1216.8156">11088 11510 69,'-9'-21'39,"-4"24"0,-15 15 0,1 31-27,-12 7-5,4 18-3,-2 8 1,5 11-2,5-3 0,11-3-1,11-11-1,16-11-2,11-17 2,10-17 0,10-17-1,4-20 0,1-14 0,-3-14 0,-8-8 0,-13-8-2,-11-1 0,-15-3-3,-7 11-4,-21-6-7,8 21-24,-17 3 1,6 16-2,-1 1 2</inkml:trace>
  <inkml:trace contextRef="#ctx0" brushRef="#br0" timeOffset="1450.8186">11572 11905 85,'0'0'42,"6"13"-1,-6-13 1,32-4-37,5-5-2,24-4-2,20 0-2,15-8-5,30 8-28,3-12-6,21 5 0,2-5 2</inkml:trace>
  <inkml:trace contextRef="#ctx0" brushRef="#br0" timeOffset="2667.6342">15433 11684 65,'-33'14'37,"1"6"2,-8 2-1,4 5-32,-5 2-2,9 5-1,-1-2 0,11 3-2,3-6 1,9-5-2,8-9 2,2-15-1,17 4-1,1-16 1,2-8-1,2-5 1,-4-7-1,1-2 3,-4 0-3,-3 3 2,-2 2-3,-3 7 4,-3 5-4,1 6 3,-5 11-2,0 0 0,15 11 1,-5 4-1,3 2 1,6-1-3,4-1 3,7-4-3,8-6 2,7-6 1,7-6 0,3-6 0,-1-4 0,1-3 2,-8 1-2,-5 2 1,-11 3-1,-10 4-2,-21 10 1,0 0 0,-1 18-1,-14 1 0,0 7-1,0-1-4,10 9-2,-2-15-14,21 8-16,4-16-2,17 1 2,5-16-2</inkml:trace>
  <inkml:trace contextRef="#ctx0" brushRef="#br0" timeOffset="3338.4427">16222 11657 83,'-29'14'42,"-12"0"-3,6 17 2,-6-2-35,5 8-3,4 0 1,6 1-3,9-3 2,11-1-4,11-10 2,11-9-3,12-10 2,6-11 0,7-9 0,2-7 0,0-8 0,-3-5 2,-5-1-3,-8-1 2,-9 3-1,-5 4 0,-6 5 0,-7 6 1,0 19-2,-12-10 0,12 10 1,-15 18 2,11-3-2,4 6 1,5 0 0,8-1-2,6-4 1,7-4-2,7-6 2,5-1 0,1-6 0,1-4 1,-2-3-1,-4 0 3,-5 0-3,-7 2 4,-7 3-4,-15 3 0,0 0 0,-2 21-2,-11-1 2,-4 3-3,1 5 3,0-1-3,3 1 3,5-6-2,6-7 2,2-15 0,19 4 1,0-17-1,3-10 1,1-5 2,1-8-3,0-3 2,-4-1-2,-3 3 2,-6 5-2,-3 5 1,-4 11-1,-4 16-2,0 0 2,0 0 1,0 0-1,4 22 0,8-8-2,8-7-2,13 1-7,0-18-28,21 1 0,-3-15-2,16-3 1</inkml:trace>
  <inkml:trace contextRef="#ctx0" brushRef="#br0" timeOffset="3556.8456">17436 11114 87,'-17'2'38,"-2"25"0,-12 7 2,4 21-34,-4 10-3,3 11 0,3 5-1,6 5 1,7-1-4,8-7-2,10-2-3,-6-24-15,21 0-18,-5-22 0,14-7 0,-7-23-3</inkml:trace>
  <inkml:trace contextRef="#ctx0" brushRef="#br0" timeOffset="3790.8486">17464 11561 95,'-29'20'39,"-15"-3"1,8 17-2,-7-10-33,7 1 1,1-3-2,12 1 0,7-5-2,16-3 2,13-6-4,11-5 0,12-1-1,6-7-1,12 1-4,-3-16-10,12 10-23,-8-14-3,12 6 2,-6-12-3</inkml:trace>
  <inkml:trace contextRef="#ctx0" brushRef="#br0" timeOffset="4071.6522">17961 11435 88,'-23'12'38,"-16"0"1,8 11 0,-8 1-33,11 1-2,5 0-1,9 0 0,9-4 0,13-3-1,12-4 0,7-1-1,4-5 1,4 0-1,-2-1 0,1 2 1,-7 0-1,-7 4 2,-9 3-2,-9 5 1,-11 2-2,-9 2-2,-5 4-2,-15-9-27,1 14-10,-17-7-3,-6 7 1,-17-6-2</inkml:trace>
  <inkml:trace contextRef="#ctx0" brushRef="#br0" timeOffset="233066.6317">18101 863 62,'0'0'37,"0"0"-2,0 0 2,32-47-29,-32 47-4,0 0 1,0 0-2,0 0-1,0 0-2,0 0 2,-18 53-3,18-53-1,-21 47-6,21-47-28,-19 47 0,19-47-1,0 0 0</inkml:trace>
  <inkml:trace contextRef="#ctx0" brushRef="#br0" timeOffset="233316.2333">18480 869 75,'0'0'37,"0"0"-2,0 0 1,0 0-36,0 0 0,0 0 2,-16 52-1,16-52 1,-50 76-1,50-76-1,-40 58-6,40-58-27,-41 79 0,41-79-3,-22 61 0</inkml:trace>
  <inkml:trace contextRef="#ctx0" brushRef="#br0" timeOffset="233643.8354">18461 1241 81,'0'0'36,"0"0"0,48-19 0,-48 19-34,0 0 1,48-16 0,-48 16-3,0 0 3,47-6 1,-47 6-3,15 22 1,-22 11 0,-13 13 0,-23 7-2,-7 9 3,-1-2-3,18-8 1,29-22-2,43-27 1,28-10-6,-67 7-31,88-26 0,-35 12-2,5 0 0</inkml:trace>
  <inkml:trace contextRef="#ctx0" brushRef="#br0" timeOffset="234330.2398">18320 2630 72,'0'0'38,"-11"18"-4,1 10 3,-12 1-36,2 21 1,2 8-1,-1 5-1,4 4-2,1-10-8,17 2-25,1-17 1,21-10-2,7-22 0</inkml:trace>
  <inkml:trace contextRef="#ctx0" brushRef="#br0" timeOffset="234533.0411">18830 2569 47,'-26'12'34,"-17"18"1,-3 33 0,-16 10-24,6 28-2,-13 5-4,10 10-1,5-3-5,6-18-14,21 2-19,8-21-1,18-13-1,9-24 0</inkml:trace>
  <inkml:trace contextRef="#ctx0" brushRef="#br0" timeOffset="234845.0431">18673 3258 95,'-11'-5'38,"11"5"1,10-16-6,10 7-33,4-3 0,3 6 1,-4 2 1,0 6-1,-8 10 0,-7 9 0,-11 9 0,-10 10 0,-7 4 1,-3 2-1,0-3 0,1 0 0,6-9-1,13-13 0,18-14-1,18-16-2,21-12-2,9-22-8,18 1-25,1-19 1,12 0-1,-11-15 0</inkml:trace>
  <inkml:trace contextRef="#ctx0" brushRef="#br0" timeOffset="235172.6452">19117 2181 71,'28'2'38,"-1"0"-2,17 18 1,-1 3-30,14 20-1,-5 15-3,-1 23-1,-9 18 0,-10 20 0,-14 10-2,-15 14 2,-14 5-3,-13-5-1,-2-9-1,-10-26-16,10-5-18,-4-28-1,9-16-1,1-27 1</inkml:trace>
  <inkml:trace contextRef="#ctx0" brushRef="#br0" timeOffset="235515.8474">18024 2160 46,'-39'0'34,"-8"26"2,-22 17-1,2 38-14,-14 14-11,15 29-2,2 14-3,20 25-2,19 2-2,25 1-1,32-8-4,20-30-31,46-16-2,15-35-1,33-23-1</inkml:trace>
  <inkml:trace contextRef="#ctx0" brushRef="#br0" timeOffset="235983.8503">19412 707 58,'0'0'38,"0"0"-2,0 0-1,0 0-25,0 0-2,0 0-2,0 0-2,62 11-2,-62-11 0,59 70-1,-44-23 1,22 77-2,-7 19 1,-15 18-1,-16 11 0,-25-4-1,-27-19-8,-14-14-29,-3-64 2,15-26-3,6-31 0</inkml:trace>
  <inkml:trace contextRef="#ctx0" brushRef="#br0" timeOffset="236358.2528">18307 401 88,'-69'0'39,"69"0"-2,-92 50-3,39-5-28,33 2-2,-84 104-3,14 37 0,25 25-6,36 5-10,62 7-23,55-25 0,68-32-4,44-64 0</inkml:trace>
  <inkml:trace contextRef="#ctx0" brushRef="#br0" timeOffset="237263.0586">21826 5929 67,'4'-16'32,"-4"6"1,0 10-1,-11-10-22,0 7-6,11 3 0,-16 14 3,10 1-6,0 6 3,3 7-4,4 6 2,0 3-6,13 10-27,-5-5-3,7-2 0,2-10-2</inkml:trace>
  <inkml:trace contextRef="#ctx0" brushRef="#br0" timeOffset="237497.0601">22535 5536 78,'-27'69'37,"-21"20"-1,-10 23 0,-13 14-33,-7 10 1,-6 2-1,2-2 0,3-7-5,2-18-18,20-11-15,14-23 1,21-22-2,15-23 1</inkml:trace>
  <inkml:trace contextRef="#ctx0" brushRef="#br0" timeOffset="237855.8624">22239 6507 101,'-16'12'37,"3"-10"0,13-2-1,19 2-34,17-7-1,13-5 1,8 3 0,2 3 0,-1 3-1,-7 4 1,-11 11 0,-13 6 0,-18 6 0,-17 5-1,-10 4 1,-13 2-1,-1 0 0,-2-4-1,7-4 1,9-7-1,15-10-1,22-9-1,17-14-2,27-6-2,11-22-10,29 1-22,4-14-1,11-1 1,-8-9-1</inkml:trace>
  <inkml:trace contextRef="#ctx0" brushRef="#br0" timeOffset="238152.2643">23156 5144 76,'11'-11'35,"15"19"0,8 14 2,18 18-31,2 17 0,9 21-2,-6 11 1,0 17-2,-15 11 2,-8 10-2,-19 4-1,-14 1 1,-15 1-3,-13-10 0,-7-3-3,-8-23-9,9-4-27,-3-21 3,9-16-3,0-23 1</inkml:trace>
  <inkml:trace contextRef="#ctx0" brushRef="#br0" timeOffset="238479.8663">21603 5155 76,'-92'56'38,"9"33"-2,2 23 4,25 30-32,10 22-1,23 18-4,25 5-4,22-12-18,37-4-17,21-23 2,30-23-5,17-31 1</inkml:trace>
  <inkml:trace contextRef="#ctx0" brushRef="#br0" timeOffset="239025.8699">23746 9006 79,'-7'21'36,"-4"-3"-1,6 8 0,-2-4-32,3 4-3,5 10-10,2-11-24,5-3 0,5-9-2,12-9 0</inkml:trace>
  <inkml:trace contextRef="#ctx0" brushRef="#br0" timeOffset="239228.6712">24364 8842 95,'-40'37'39,"-9"22"2,-19 9-3,-7 20-34,-1 3-1,7 6-1,9-2-5,5-14-12,23 4-23,9-15 0,25-8 0,9-18-2</inkml:trace>
  <inkml:trace contextRef="#ctx0" brushRef="#br0" timeOffset="239571.8734">24056 9560 97,'0'0'38,"0"0"0,0 0 0,19 2-38,13-8 1,4-2 0,6 2 0,-6 1 1,0 5 0,-11 1 2,-6 9 0,-16 4-1,-14 9 0,-14 5-1,-7 6 1,-8 4-1,-1 4-1,1-1-1,9-1 1,14-8-2,16-7 1,21-6 0,17-14-3,23-8-1,8-20-10,21 1-25,-1-17-2,7 2 0,-11-15-1</inkml:trace>
  <inkml:trace contextRef="#ctx0" brushRef="#br0" timeOffset="239868.2753">24697 8624 82,'15'5'39,"10"11"0,7 3 1,8 11-34,8 4 1,7 11-2,-4 5-1,-2 10-2,-7 4 1,-10 15-2,-14 8 0,-14 11 0,-15 5 0,-15 8 0,-16 1-1,-7-3-1,-5-4-2,-4-18-3,15-6-26,-9-26-8,15-13 0,4-27-1</inkml:trace>
  <inkml:trace contextRef="#ctx0" brushRef="#br0" timeOffset="240149.0771">24025 8764 90,'-80'25'40,"-9"13"2,1 32-3,-9 21-32,7 25-2,6 17 0,14 17-1,11 6-2,18 2-1,23-5-3,26-23-3,40-15-33,15-36-4,34-17 2,9-30-3</inkml:trace>
  <inkml:trace contextRef="#ctx0" brushRef="#br0" timeOffset="242801.0941">13647 11436 51,'0'0'36,"-5"-11"0,5 11 0,8-11-29,2 0 1,14 6-2,6-7-1,15 5-1,6-3-2,8 5 0,0 0 0,0 8-1,-11 10 0,-14 10 0,-21 10-1,-17 10 2,-23 10-1,-15 9 2,-13 6-2,-7 3 0,-1-6 2,6-1-2,11-10 1,14-5-2,18-13 2,20-12-2,22-14 1,21-12 0,19-8-1,14-8 0,12-5-2,3-7-3,7 11-10,-13-11-24,-1 13-1,-20-3-1,-11 10-1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21:36.0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22075 3243 79,'17'-27'37,"-10"3"-1,-7 24 1,2-12-34,-8 25-1,-4 12 0,-2 17 0,-6 6 0,-1 9-1,-1 2-1,3 1-2,10-2-4,-2-19-28,30-12 0,9-23-2,24-16 0</inkml:trace>
  <inkml:trace contextRef="#ctx0" brushRef="#br0" timeOffset="187.2012">22767 3125 101,'-87'115'36,"-26"17"2,-4 21-3,-5 3-34,7 3-1,13-3-3,13-25-13,32-3-21,16-23-1,27-13-2,15-25 0</inkml:trace>
  <inkml:trace contextRef="#ctx0" brushRef="#br0" timeOffset="546.0035">22395 4248 103,'0'0'40,"12"-9"0,14 1-1,2-19-37,10 9-3,4 2 2,1 4-1,-12 5 1,-11 12 0,-18 10-1,-17 10 2,-18 10-1,-15 11 0,-10 4 1,-2 4-1,1 0 0,10-3-1,19-7 1,28-12-1,33-11-1,30-17-1,33-7-1,17-25-20,32 4-16,2-21 0,10-4 0,-13-16-2</inkml:trace>
  <inkml:trace contextRef="#ctx0" brushRef="#br0" timeOffset="826.8053">23184 2527 95,'-31'-25'39,"13"15"-1,33 32-2,19 15-35,29 22 2,17 19 0,10 20 0,7 22-1,-1 18 0,-10 11-1,-20 8 1,-25 8-1,-32 9 0,-30 2-1,-30-3-1,-23-15 0,-19-19-1,-4-12-7,-11-33-27,22-18-4,8-34 1,23-27-2</inkml:trace>
  <inkml:trace contextRef="#ctx0" brushRef="#br0" timeOffset="1123.2072">22505 2132 94,'-140'37'35,"-21"25"1,-1 42 0,-8 37-34,13 46 1,10 37 0,23 42-1,30 16-2,33 8-1,48-1-2,42-21-4,53-22-3,25-46-28,46-35 2,14-48-3,12-30 2</inkml:trace>
  <inkml:trace contextRef="#ctx0" brushRef="#br0" timeOffset="2059.2132">22224 8012 68,'-26'51'11,"8"-5"-11,12-6-1,11-6-29,4-11-4</inkml:trace>
  <inkml:trace contextRef="#ctx0" brushRef="#br0" timeOffset="2496.016">21702 8326 71,'-1'-22'38,"2"7"-1,-8-2 1,7 17-28,-11-15-3,5 25 0,-11 6-3,-1 18-1,-3 5-1,2 8-1,3 6-2,3 1-1,12 4-5,0-13-29,26-1-2,7-17-1,18-6 0</inkml:trace>
  <inkml:trace contextRef="#ctx0" brushRef="#br0" timeOffset="2917.2187">22394 7936 53,'6'-16'34,"1"2"0,-7-3-1,0 17-16,-1-14-5,1 25-3,-20 14-1,-2 23-3,-16 21 0,-13 32-2,-19 23 1,-16 27-1,-18 20 0,-12 18-2,-8 2 2,-3 1-2,1-10 0,10-19-2,21-16-8,15-35-28,38-23-1,20-38 0,36-30-2</inkml:trace>
  <inkml:trace contextRef="#ctx0" brushRef="#br0" timeOffset="3338.4214">21975 9335 88,'31'-18'38,"4"-2"0,16 1 0,2-3-31,7 3-5,0 0 1,-1 11 0,-14 9-1,-15 17 0,-22 10 0,-21 16 1,-23 13 0,-16 11 1,-13 8-2,-6 5 1,1-5-1,8-6 1,17-11-1,27-14-1,30-23-1,32-20-1,37-18-1,24-23-6,29-4-30,1-18-4,12-2 2,-10-15-4</inkml:trace>
  <inkml:trace contextRef="#ctx0" brushRef="#br0" timeOffset="3681.6236">22814 7868 95,'-19'-25'39,"10"6"0,27 19-2,23 12-34,28 25 1,15 16-2,13 22 0,4 20-1,-2 21-1,-8 14 1,-18 13-1,-25 9 1,-29 7-2,-27 5 2,-27-1-1,-25-8 2,-18-8-1,-12-12-1,-8-17 0,5-13-3,-1-39-14,21-11-19,6-32-3,26-21 0,14-30-1</inkml:trace>
  <inkml:trace contextRef="#ctx0" brushRef="#br0" timeOffset="3978.0255">21651 7672 91,'-172'88'37,"-1"30"0,-7 28 2,19 30-32,5 34 0,28 33-3,28 20-1,41 20-1,46-1-2,48-7 0,51-21-3,38-36-4,62-40-31,23-58 0,34-44-2,5-49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2-11T22:14:20.804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2403 13815 32,'-17'-4'29,"1"7"-1,-4 1-10,3 0-21,-1-2-3,18-2-1,-21 15-2,19-2 1,2-13 1,-2 12 0,2-12 4,0 0 3,16 10 6,-16-10 3,12 0 1,-12 0 2,0 0-1,0 0 0,0 0-1,-17-4-3,17 4-1,-10 2-3,10-2 0,0 0-1,0 0-1,0 0 1,0 0-2,0 0 1,0 0 0,10-3 0,-10 3 0,13-5 0,-13 5 0,0 0-1,11-3 1,-11 3 0,0 0 0,0 0-1,0 0 0,0 0 1,-11 2-1,11-2 0,0 0 0,0 0 0,0 0 0,0 0 0,0 0 0,0 0 0,0 0 1,0 0-1,0 0 1,0 0 0,0 0 0,0 0 0,-11 0 0,11 0 0,-12-2 0,12 2-1,-20 0 2,5 2-2,-2 4 0,-4 4 0,-3 5 0,-6 11 0,-2 7 0,-1 12 1,1 12 0,2 8 0,7 10 0,6 3 0,12 0-1,14-7 1,13-7 0,15-18 0,16-18-1,15-23 1,12-22-1,7-23 1,2-20 0,0-14 0,-7-10-1,-11-5 1,-21-2 1,-25 2-2,-22 8 1,-28 12-1,-26 17 0,-19 18 0,-15 15 1,-4 17-4,3 9-2,18 19-27,8-3-5,32 11 1,23-10-2</inkml:trace>
  <inkml:trace contextRef="#ctx0" brushRef="#br0" timeOffset="156">3351 13960 69,'-35'30'40,"-13"-7"-5,-3-3-2,4 0-53,4-17-18,21 1 0,22-4 1,7-11-2</inkml:trace>
  <inkml:trace contextRef="#ctx0" brushRef="#br0" timeOffset="530.4">3971 13788 53,'-32'-4'38,"0"12"-1,-14-1 0,2 10-32,-9 5-1,6 14 0,-2 4 0,9 14-1,2 4 0,13 3-1,11-2 0,16-3-1,13-10 1,19-12-2,17-17 1,19-16 0,11-16-1,5-12 1,0-16-1,-3-8 2,-11-4-2,-19-2 1,-18 1-3,-26-1 1,-21 7-2,-22 0 0,-14 12-1,-12 2-2,1 17-2,-7-9-11,19 23-16,8-1-3,23 13 2,16-7 0</inkml:trace>
  <inkml:trace contextRef="#ctx0" brushRef="#br0" timeOffset="920.4">4670 13767 52,'19'-5'39,"-21"-8"-3,2 13 2,-35-16-30,6 16-2,-13 1-1,0 15-1,-6 7-1,0 14 1,1 9-2,7 10 0,7 2-1,12 5 0,13-5-1,17-3 0,18-12 0,17-11 0,17-17 0,11-13 0,8-12 0,-1-14 0,-4-8 1,-7-8-1,-15-5 1,-16-2 0,-19-2-1,-17 0 1,-15 0-2,-11 2 1,-6 6-1,-10 9-1,3 11-4,-4-3-11,18 23-21,-1 0-1,21 15-1,5 1 0</inkml:trace>
  <inkml:trace contextRef="#ctx0" brushRef="#br0" timeOffset="1450.8">5423 13689 35,'-21'10'35,"11"-5"2,-8-5-2,7 13-23,-17-10-3,6 17-1,-11-1-1,0 16-2,-6 5-1,3 11 0,-1 2-1,7 6-1,8-4 0,12-2-1,16-11 0,19-13-1,17-17 1,19-14-1,9-13 1,6-14-1,0-9 1,-1-9 0,-9-5 0,-13-2 0,-22 1-1,-20 2 1,-18 4-2,-16 5 0,-13 10-2,-15 9 0,-3 12-1,-5 6-2,15 20-18,-2-8-14,24 13 0,8-5-2,26 6 1</inkml:trace>
  <inkml:trace contextRef="#ctx0" brushRef="#br0" timeOffset="1903.2">6199 13609 51,'-59'-8'38,"0"10"-1,-3-4-1,7 14-28,3-1-3,16 13 1,7 1-2,14 7 0,12-1-1,17 2-1,13-5 0,19 0-1,10-1 0,8-3 0,3 0-1,-1 3 0,-7 1 0,-8 5-1,-15 4 0,-17 2 0,-17 2 0,-15 3-1,-13 0 2,-12-6-1,-5-5 1,-6-8 0,4-14 0,3-14 0,9-17 0,12-17 0,11-18 1,17-17-1,17-10 0,9-7-2,12 3-1,1-4-7,16 21-27,-13 3 0,10 25-3,-12 7 0</inkml:trace>
  <inkml:trace contextRef="#ctx0" brushRef="#br0" timeOffset="2184">6911 13819 75,'31'4'42,"0"-17"-2,16 2 0,9-8-41,-1-2-2,9 12-10,-9-9-27,3 11 1,-13-2-2,-1 12 1</inkml:trace>
  <inkml:trace contextRef="#ctx0" brushRef="#br0" timeOffset="2355.6">7042 14051 50,'-47'37'41,"11"-14"-1,27-6-1,9-17-22,33-1-16,20-13-2,15-12-7,29 6-30,2-12-2,14 4 1,0-5 0</inkml:trace>
  <inkml:trace contextRef="#ctx0" brushRef="#br0" timeOffset="2839.2">8308 13626 66,'-35'3'40,"-9"1"-2,1 9 2,-7 2-38,-2 8-1,1 5 0,4 4 1,7 3-1,13 2 0,14-3 0,20 1 0,21-5-1,20-1 0,19-4 0,16 1 0,6-2 0,6-1-1,-3 2 2,-10-2-2,-14 3 1,-18 1 1,-24 2-1,-21 0 0,-21-2 0,-20-2 0,-17-5 0,-11-6 1,-6-10 0,2-11-1,7-13 1,10-13-1,15-14 1,22-9 0,22-8 0,22-4-1,18 1 0,10 0 0,10 8-2,1 3-3,11 23-26,-15-5-8,0 19-1,-15 0-1</inkml:trace>
  <inkml:trace contextRef="#ctx0" brushRef="#br0" timeOffset="3088.8">9363 13703 62,'0'0'39,"-22"10"-1,4 10 1,-8 4-37,-6 13-1,-11 10 0,-6 9-2,-2 4 0,-1-2-2,13 9-19,-1-19-16,15-7-1,5-18 1,19-11-1</inkml:trace>
  <inkml:trace contextRef="#ctx0" brushRef="#br0" timeOffset="3276">9094 13893 73,'-25'-6'43,"6"18"-1,-7 1-2,12 10-37,6-1 0,18-2-3,19 0-1,16-11-4,28-1-4,7-23-28,36 3-2,7-13-2,17 1 1</inkml:trace>
  <inkml:trace contextRef="#ctx0" brushRef="#br0" timeOffset="3463.2">9998 13701 67,'-66'21'41,"11"12"-1,3-2 0,11 8-36,8 1-3,13 1-3,16 0-4,0-11-32,31-1-1,7-14-2,18-6 1</inkml:trace>
  <inkml:trace contextRef="#ctx0" brushRef="#br0" timeOffset="3775.2">10474 13598 68,'-38'30'42,"-13"8"-1,4 16 0,-10 0-36,18 5-3,9-3 1,19-7-2,13-9 0,18-12-1,19-14 1,13-15-2,10-13 2,1-10 1,-1-10-1,-8-5 0,-10-7 0,-13-4-1,-16 0 0,-12-2-1,-11 7-2,-10 3-2,1 18-6,-13-5-30,12 15 0,-2 1-1,20 13 2</inkml:trace>
  <inkml:trace contextRef="#ctx0" brushRef="#br0" timeOffset="4040.4">10962 13272 70,'0'0'42,"0"0"-3,31-11 1,8-5-39,19-2-3,6-11-10,11 11-26,-3-2 0,5 5-2,-8-4 1</inkml:trace>
  <inkml:trace contextRef="#ctx0" brushRef="#br0" timeOffset="4290">11671 12979 73,'-26'25'42,"-6"-4"-1,7 9 1,0-4-36,5 5-2,5-2-1,8 1-2,7-7 0,14-7-1,13-7 0,12-11 0,17-8-2,11-11 0,11-6-2,-2-14-3,9 10-4,-24-19-24,4 14-4,-19-8-2,-11 8 2</inkml:trace>
  <inkml:trace contextRef="#ctx0" brushRef="#br0" timeOffset="4430.4">11998 12913 61,'-61'45'39,"5"13"0,0-1 1,23 8-32,0-11-3,15-1-4,21 2-16,7-20-24,20 0 1,4-11-3,13-5 0</inkml:trace>
  <inkml:trace contextRef="#ctx0" brushRef="#br0" timeOffset="4914">12000 13785 76,'55'-5'44,"23"-19"-3,34-1 2,20-14-39,27-1-3,17-5 1,13 1-1,2 5-1,-5 2-1,-9 11-2,-23-1-4,-10 16-30,-39-4-2,-21 12-1,-36-1-2</inkml:trace>
  <inkml:trace contextRef="#ctx0" brushRef="#br0" timeOffset="5163.6">12071 14100 82,'-18'11'44,"43"-11"-4,33-36-4,48 1-34,34-14-1,24-4 1,12-3-1,6 0 0,-1 4-2,-12 4-1,-7 13-6,-35-6-26,-7 18-6,-26-7-1,-15 9 0</inkml:trace>
  <inkml:trace contextRef="#ctx0" brushRef="#br0" timeOffset="5350.8">12982 12996 89,'-64'18'41,"23"15"1,14-7-6,14-6-63,33 14-14,9-9 0,17 7-1,2-4 0</inkml:trace>
  <inkml:trace contextRef="#ctx0" brushRef="#br0" timeOffset="5522.4">13424 14180 80,'-32'39'44,"11"-10"-4,0-22-1,21-7-45,0-14-34,7-19 0,16 1-3,-1-14 2</inkml:trace>
  <inkml:trace contextRef="#ctx0" brushRef="#br0" timeOffset="5850">14462 13534 61,'-17'10'39,"0"4"-1,9 17 0,-4 3-33,3 16-2,-5 8-1,0 12 1,-5 4-2,3 1-2,5 2-4,-3-17-28,22-2-4,6-20-2,19-13 0</inkml:trace>
  <inkml:trace contextRef="#ctx0" brushRef="#br0" timeOffset="6193.2">15069 13502 67,'-62'27'41,"0"21"-2,-5 9 1,17 15-34,-2 2-3,18 2 0,17-5-1,24-10 0,25-16-1,25-17-1,25-21 1,17-16-1,10-19 0,6-12 1,-4-13-1,-14-7 1,-18-3-1,-26-3-1,-27 4 0,-26 1-1,-20 9 0,-20 6-1,-10 14 0,-7 9-1,6 22-5,-7 0-29,27 16 1,8 1-1,24 6-1</inkml:trace>
  <inkml:trace contextRef="#ctx0" brushRef="#br0" timeOffset="6427.2">16618 13498 57,'0'0'38,"-32"13"-1,-16 7-1,-20 10-31,-11 9-4,-7 12-2,-5 15 3,-5 10-2,0 6 0,6 1-1,10-10-5,24 1-24,7-23-6,25-15-1,24-36-1</inkml:trace>
  <inkml:trace contextRef="#ctx0" brushRef="#br0" timeOffset="6614.4">16024 13793 67,'-14'0'40,"-14"1"0,9 19-1,-3-2-32,11 10-1,11-3-2,17-1-1,18-6-4,20-12-1,28-1-7,9-21-29,33 1 0,3-17-4,17-2 2</inkml:trace>
  <inkml:trace contextRef="#ctx0" brushRef="#br0" timeOffset="6786">17007 13491 70,'-68'46'41,"15"15"-2,2-3 1,16 8-38,11-4-4,9-12-3,25 3-32,1-19 0,16-7-3,6-17 1</inkml:trace>
  <inkml:trace contextRef="#ctx0" brushRef="#br0" timeOffset="7129.2">17378 13471 73,'-46'45'41,"-13"7"-2,5 17 1,2-1-37,7 5 0,15-5-1,18-7-1,23-13 0,20-16 0,24-20-1,16-15 1,14-18-1,5-15 0,-1-10 0,-7-8 0,-16-4 0,-21-3 0,-21 3-1,-22 1-2,-16 10 0,-18 6 0,-8 14 0,-11 6-2,4 17-5,-6-3-27,20 14 0,7-4-2,26-3 2</inkml:trace>
  <inkml:trace contextRef="#ctx0" brushRef="#br0" timeOffset="7332">18045 13201 81,'-10'1'40,"10"-1"0,0 0-1,22-23-40,6 12-6,-3-17-27,23 10-3,-3-11-3,14 5 2</inkml:trace>
  <inkml:trace contextRef="#ctx0" brushRef="#br0" timeOffset="7581.6">18809 12830 72,'-43'23'40,"-10"-2"-2,7 9 1,-6-4-35,18 5 0,8-2-1,17 0-1,15-5-1,18-4 0,21-9 0,14-6-1,15-7-1,7-11-2,9-2-3,-11-18-19,7 8-12,-19-8-2,-8 4 0,-21-7 1</inkml:trace>
  <inkml:trace contextRef="#ctx0" brushRef="#br0" timeOffset="7722">18963 12901 65,'-65'58'39,"13"10"-1,3-6 0,19-2-27,15 5-22,9-18-25,21-2-1,4-10-3,16-3 1</inkml:trace>
  <inkml:trace contextRef="#ctx0" brushRef="#br0" timeOffset="7971.6">19087 13450 78,'25'-11'42,"11"2"-2,2-11-2,13 5-38,10 2-10,-5-7-27,9 11-2,-13-1-1,-2 12 1</inkml:trace>
  <inkml:trace contextRef="#ctx0" brushRef="#br0" timeOffset="8143.2">19111 13726 80,'-10'15'41,"10"-15"-1,45-19-1,12-6-39,19-12-8,28 8-29,-4-8-1,12 10-2,-5-3 1</inkml:trace>
  <inkml:trace contextRef="#ctx0" brushRef="#br0" timeOffset="8517.6">20402 13303 72,'1'10'39,"-4"18"-2,-13 2 1,-1 16-36,-12 7-3,-4 2-1,4 6-4,-5-14-28,20 0-2,6-18-1,24-10 0</inkml:trace>
  <inkml:trace contextRef="#ctx0" brushRef="#br0" timeOffset="8845.2">20943 13297 80,'-48'18'39,"-13"7"1,5 18-1,3 7-35,5 10-2,15 1 0,13 4-1,18-5 0,20-7-1,20-13 1,20-12-1,15-18 0,8-15 0,3-16 0,-1-12 1,-9-9-1,-13-8 0,-21-2-1,-19-4 0,-20 1 1,-16-1-2,-13 10 0,-13 7 0,-6 13-1,-7 9-2,7 18-7,-5 1-25,20 17 0,5 0-2,20 7 1</inkml:trace>
  <inkml:trace contextRef="#ctx0" brushRef="#br0" timeOffset="9172.8">21597 13054 89,'2'15'41,"-2"-15"-1,22 10-3,-3-18-40,10-7-9,19 8-25,0-11-2,13 4 1,-2-10-1</inkml:trace>
  <inkml:trace contextRef="#ctx0" brushRef="#br0" timeOffset="9703.2">22297 12557 77,'0'0'39,"0"0"-2,0 0 1,26 0-32,7-6-3,12 2 2,4-1-3,3 5 2,-2-4-3,-5 8 2,-8 1-3,-14 5 0,-15 5 0,-15 4-1,-14 3 1,-12 2-1,-9 2 1,-3-2-1,1-2 2,9-3-1,11-2 0,16-4 1,8-13-1,32 18 1,7-11 0,12 1 0,3 1 0,-6 5 0,-8 4-1,-14 8 1,-16 2 0,-19 6-1,-19 4 0,-18 0 0,-10 2-2,-7-4-1,4 2-7,-7-16-26,22 3-4,1-14 1,22-2-1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44:15.5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1685 1403 63,'0'0'36,"0"0"0,0 0 2,0 0-14,-1-48-17,1 48-3,0 0 0,0 0 0,-10-2 0,6 29-2,4 19 1,-5 13-3,2 16 0,-3 14 1,3 11-1,-5 2 0,1-5-1,5-13-2,4-16-6,21-10-27,-3-32-3,12-16 0,0-19 0</inkml:trace>
  <inkml:trace contextRef="#ctx0" brushRef="#br0" timeOffset="390">2065 1429 91,'0'0'38,"9"-13"0,-9 13 1,0 0-34,0 0-1,0 0 1,58-7-1,-58 7-1,49-11 0,-49 11-1,63-14-1,-63 14 1,72-13-1,-72 13 1,75-11-1,-75 11 0,51 6-1,15 9 1,-4 15-1,-24 13-1,-17 18 1,-25 13 0,-10 14-2,-13 0 1,-1-8-2,5-10 0,5-10-2,12-8-4,-3-19-29,26-12-2,-1-18 1,13-10-3</inkml:trace>
  <inkml:trace contextRef="#ctx0" brushRef="#br0" timeOffset="873.6">2533 1104 70,'-57'-42'40,"-9"10"-1,-8 2 1,-10 11-21,-7 12-15,-7 12-1,-2 9 1,-60 27-2,-39 47 1,15 37-2,44 15 1,37 19-1,53 20-1,51-1 0,55 4-2,37-17 2,26-10-1,21-21 1,11-27 0,9-32-1,6-33 0,-4-40 2,-3-36-1,-15-30 0,-15-20 0,-18-19 1,-16-11-1,-23-9 1,-22-7 1,-24-3-2,-25 61 3,-9-9-3,-9 1 2,-13-8-2,-15 1 0,-14-1 0,-8 14 0,-12 4 0,-8 15-1,-7 4 0,1 17 0,0 7-17,-43-1-17,-27 35-5,11 29 0,43 46-2</inkml:trace>
  <inkml:trace contextRef="#ctx0" brushRef="#br0" timeOffset="5553.6">3784 1687 62,'5'-10'33,"-4"-4"0,-1 1 0,-9-1-27,9-1 0,-7-3 0,4 2 0,-10 0 0,2 4 0,-9 6-1,0 7-1,-8 9-1,-1 8 0,-5 9-1,1 4-1,1 6 1,6 5-1,6-1 0,11-1 0,9-8 0,14-9 1,13-10-1,15-9 0,9-14 1,11-8-1,0-10 1,1-5-1,-7-1 0,-7 0 0,-13 6-1,-13 8 0,-23 20 0,0 0-1,-17 11 0,-8 17 1,-2 6-2,1 6 0,8 3-2,7-5 0,22-4-7,2-18-26,32-9-1,-1-21 0,17-6-1</inkml:trace>
  <inkml:trace contextRef="#ctx0" brushRef="#br0" timeOffset="5912.4">4134 1288 70,'-49'-29'39,"-7"6"1,-3 14 2,10 24-24,-91 16-13,-2 28-2,16 42 1,15 30-2,30 19 0,33 4-2,38-2-1,52-47 0,27-22-1,30-26 3,21-28-3,17-29 3,4-26-1,-2-21 0,-8-20 3,-20-10-2,-23-11 1,-32-3-2,-33-5 1,-28 50-2,-3-2-1,-15 2-1,-5-3-3,28 49-1,-72-82-19,72 82-12,-71-70 0,71 70 1,-51-54 0</inkml:trace>
  <inkml:trace contextRef="#ctx0" brushRef="#br0" timeOffset="6879.6">5128 1392 35,'0'0'32,"0"0"2,0 0 1,-23-8-12,0 16-6,-1 9-5,-9 3-3,-3 7-2,2 1-3,3 3 0,7-1-3,17-1 1,18-7 0,16-4-1,16-1-1,14-2 1,6 0 0,7-3 0,-4 3-1,-6 0 0,-16 6 0,-14 5 1,-19 6-2,-21 2 1,-14 1 0,-13-1-1,-5-2 0,-1-9-5,11-6-6,0-22-25,22-11 1,9-17 0,21-9-3</inkml:trace>
  <inkml:trace contextRef="#ctx0" brushRef="#br0" timeOffset="7020">5284 1431 114,'-14'-28'40,"14"15"1,0 13-1,0 0-39,49-9-13,-49 9-22,79-4-3,-28-2-2,7 0 0</inkml:trace>
  <inkml:trace contextRef="#ctx0" brushRef="#br0" timeOffset="8470.8">6231 1113 69,'0'0'34,"0"0"0,0 0 1,0 0-27,0 0-1,0 0-1,0 0 0,0 0-2,1 49-1,-24 11 1,-7 7-3,1 10 1,0 5-2,3 4 0,7-11-2,8-14-1,17-16-4,-7-21-17,16 0-12,-6-11 1,6-3-1,-15-10 1</inkml:trace>
  <inkml:trace contextRef="#ctx0" brushRef="#br0" timeOffset="8673.6">6012 1621 94,'-15'-18'37,"-4"-1"-1,13 9 2,-1-5-32,7 15-1,27-14-2,3 8 0,7 1-3,7-3-1,7 2-2,0-3-3,14 3-12,-15-5-17,7 3-1,-13-3-1,1 0 1</inkml:trace>
  <inkml:trace contextRef="#ctx0" brushRef="#br0" timeOffset="8829.6">6581 1416 85,'-12'20'34,"-2"3"-1,-8 4 1,4 8-27,-2 2-4,5 2 1,-1 0-4,4-5-3,17-4-16,0-10-16,14-3 1,1-12-2,9-5 2</inkml:trace>
  <inkml:trace contextRef="#ctx0" brushRef="#br0" timeOffset="8985.6">6677 1422 101,'-11'-54'32,"11"54"-4,-12-50-22,12 50-39,0 0-2,-6-50-1,6 50 0</inkml:trace>
  <inkml:trace contextRef="#ctx0" brushRef="#br0" timeOffset="9219.6">6988 1463 93,'-27'14'37,"2"8"0,-11 1 0,12 4-31,-10 0-1,9 4 0,2-1-3,9 0 0,8-3-2,12-6 0,16-7-4,8-12-3,27-9-28,-4-9-3,18-6 1,-4-10-2</inkml:trace>
  <inkml:trace contextRef="#ctx0" brushRef="#br0" timeOffset="9422.4">7387 1251 92,'-9'-54'39,"9"54"0,0 0-1,-29-6-35,12 35 0,2 22-2,6 16-2,6 8-5,-2-9-14,13 5-17,0-12 0,10-20-1,-5-13 1</inkml:trace>
  <inkml:trace contextRef="#ctx0" brushRef="#br0" timeOffset="9687.6">7511 1420 107,'-26'-4'39,"-8"4"0,6 12-2,1 8-36,12 6 1,16-10-1,8-5 0,8 0-2,5-4 0,4 1-2,2-6-3,10 0-17,-11-7-14,8 0 0,-9-3-2,6 0 1</inkml:trace>
  <inkml:trace contextRef="#ctx0" brushRef="#br0" timeOffset="9984">7851 1335 99,'0'0'38,"0"0"1,0 0-2,0 0-34,0 0-1,0 0 1,0 0-1,13-22 0,-12 47-1,2-1-1,5 0 0,3-3 0,8-2 1,-2-1-1,2-1 0,-11-2 1,-7 3-1,-9 4 0,-8-1 0,-4 1-2,-7-2-3,11-4-30,-13-5-3,13 0-1,-3-8-1</inkml:trace>
  <inkml:trace contextRef="#ctx0" brushRef="#br0" timeOffset="10436.4">6043 2068 90,'-23'3'36,"1"-4"1,22 1 0,0 0-31,37 2-1,23-10-1,31-2 0,26-6-2,31-2 2,24-2-4,18-2 1,6 2-2,-5 2 1,-11 6-3,-20 4 1,-22 6-5,-34-6-23,-18 12-9,-33-4 1,-20 7-1</inkml:trace>
  <inkml:trace contextRef="#ctx0" brushRef="#br0" timeOffset="10888.8">6716 2268 93,'11'-8'38,"-17"-2"-1,6 10-2,-28 2-30,6 6-1,-9 3 0,2 5-1,-4 4-1,5 2-1,4-1 0,11 0 0,8-3-1,9-2 1,12-3-1,4-2 0,9-6 0,1 2-1,0-2 1,-4 2 0,-6 1 0,-8 6-1,-9 4 1,-10 6-1,-10 5 1,-3 1 0,-5 0-1,1-3-2,5 0-3,-1-21-14,21 7-17,1-24 0,23-1-1,6-19 0</inkml:trace>
  <inkml:trace contextRef="#ctx0" brushRef="#br0" timeOffset="11216.4">6917 2453 87,'-17'23'37,"2"-13"-1,21 4 1,6-17-32,20-1-2,14-7 1,12-3-2,0-6 1,0-2-2,-6-1 1,-9 0-1,-16 3-1,-14 1 1,-22 4 0,-10 2 0,-14 4 1,-6 7-1,-7 4 0,-3 8 0,-1 7 0,6 7 0,8 3 0,11 9-1,14-1-1,15-3 0,20-2-5,13-21-11,27 10-20,3-23-1,21 4 0,-5-21-2</inkml:trace>
  <inkml:trace contextRef="#ctx0" brushRef="#br0" timeOffset="11434.8">7683 2314 109,'-34'7'40,"5"13"0,-10-7-5,8 10-31,5 1-1,5 4 0,8-3-3,11 0 0,14-3-4,12-20-9,21 10-25,0-22-2,20 0 1,-3-20-3</inkml:trace>
  <inkml:trace contextRef="#ctx0" brushRef="#br0" timeOffset="11918.4">8698 1610 103,'-28'24'36,"-1"9"1,-11-1-11,0 9-25,1 2 0,4-2-3,8 0-1,0-15-11,19 1-21,2-11-1,6-16 0,21 2 0</inkml:trace>
  <inkml:trace contextRef="#ctx0" brushRef="#br0" timeOffset="12074.4">8512 1787 100,'-3'-11'39,"-7"0"1,10 11-1,-6 13-31,18-1-2,9-3-3,16 2-2,14-1-4,8-13-15,23 11-20,-2-11-3,13 3 1,-10-12-3</inkml:trace>
  <inkml:trace contextRef="#ctx0" brushRef="#br0" timeOffset="13322.4">9763 923 76,'0'0'38,"0"0"-2,0 0 0,0 0-28,-51 44-3,51-44 0,-65 84 0,14-1-3,2 6 1,5 4-2,15-1 2,14-12-3,21-17 1,14-25 0,12-28 0,8-15 0,-1-13-1,-39 18 1,0 0-3,50-46 2,-50 46-3,0 0 0,15-57 0,-15 57-1,0 0-1,-22-53-4,22 53-14,0 0-14,-27-50 2,27 50 0,0 0-1</inkml:trace>
  <inkml:trace contextRef="#ctx0" brushRef="#br0" timeOffset="13650">10110 1187 93,'0'0'41,"0"0"2,0 0-3,0 0-32,-11 27-4,-52 12-1,-1 12 0,3 7-2,19 1 0,27-2-1,30-2 0,25-16-1,21-20 2,7-14-1,3-14 0,-71 9 1,73-27-2,-73 27 2,57-44-2,-57 44 1,43-54-3,-43 54 0,16-62-1,-16 62 0,-1-58-2,1 58-4,-22-52-29,22 52 0,0 0 2,-23-55 0</inkml:trace>
  <inkml:trace contextRef="#ctx0" brushRef="#br0" timeOffset="14398.8">10850 1290 75,'0'0'36,"0"0"-1,0 0 0,0 0-31,-47-20 1,26 33 1,-18 11-1,-6 4 0,5 5-2,5 0-1,19-1 0,20-7-1,22-8-1,14-8 0,3 0 0,-1-2 1,-5-1-1,-5 2 0,-13 5 0,-12 2 0,-14 6 0,-12 2 0,-8-2-1,-2 4-1,-4-8-6,16-3-26,-5-7-4,22-7 1,0 0-2</inkml:trace>
  <inkml:trace contextRef="#ctx0" brushRef="#br0" timeOffset="14757.6">11040 1445 91,'0'0'38,"-3"11"-1,6 0 1,9-14-34,14 1-3,-26 2 1,0 0 0,70-12 0,-70 12-1,57-18 1,-57 18-1,56-23 1,-56 23 0,46-28 0,-46 28 0,0 0 0,0 0 0,42-49 0,-42 49 0,0 0 0,0 0-1,-56-4-1,15 21 0,-4 7-1,9 12 0,12 4-2,23-3-3,26-4-22,12-14-11,19-9 0,-4-9-1,14-4 1</inkml:trace>
  <inkml:trace contextRef="#ctx0" brushRef="#br0" timeOffset="14976">11793 1353 113,'0'0'40,"0"0"2,-8-29-8,-29 39-31,-7 10 0,-11 11-2,5 14 1,13 1-3,23 0 1,24-12-4,38-24-4,31-15-29,-4-7-3,15-6 1,-90 18-2</inkml:trace>
  <inkml:trace contextRef="#ctx0" brushRef="#br0" timeOffset="15631.2">9516 1915 73,'0'0'36,"21"7"-3,21-3-2,15-15-25,33 2 2,15-8 0,33 1-1,18-6-1,25 2-1,10 1 0,10 2-2,-3 2 0,-3 3-2,-8 3 0,-13-1 0,-19 5-2,-17-2-1,-19 1 0,-23-1-2,-18 3-4,-28-7-14,-11 10-16,-39 1 0,0 0-1,-19 6 1</inkml:trace>
  <inkml:trace contextRef="#ctx0" brushRef="#br0" timeOffset="18080.4">10526 2267 63,'2'-11'33,"-2"11"0,0 0 0,-10 19-28,-3-4 0,3 8-2,-6 0 1,3 7-1,-5-1-1,7 2 0,-1-4-1,3-4 0,2-7 0,4-3 1,3-13-1,0 0 1,0 0-1,18-25 0,-9 4 1,4-4-1,-1-1 0,-2-2 0,-1 2-1,0 3 1,-4 5-1,0 6 1,-5 12 0,3-13-1,-3 13 2,0 0-1,7 19 0,0-6 0,6-1 0,6 0 0,6-2 0,9-5 1,5-5-1,4-4 0,4-5 0,1-4-1,-4-1 1,-5-1 0,-7 2-1,-8 3 1,-9 4-1,-15 6 0,0 0 0,-2 16 0,-11 3-1,-3 2-1,4 6-1,-1-3-4,16 14-7,-4-18-23,24 5 0,2-19-1,19 1 1</inkml:trace>
  <inkml:trace contextRef="#ctx0" brushRef="#br0" timeOffset="18267.6">11375 2283 85,'0'0'36,"-22"-4"1,4 16 0,-16 3-33,6 10-1,-2 1 0,4 7-1,5 2-3,6-3-2,17 8-7,1-21-26,22 3 0,-1-18-2,13-3 1</inkml:trace>
  <inkml:trace contextRef="#ctx0" brushRef="#br0" timeOffset="18642">11383 2125 94,'0'0'37,"-18"-2"-1,18 2 1,16 10-35,0-4 0,7 0-1,5 2 1,2 1-1,-1 7 1,-1 0-1,-5 5 0,-9 2 0,-6 7 0,-11 1 1,-6 6-1,-7 0 0,0-3 0,-1-4-1,3-4 1,6-7 0,8-19-1,10 4 1,12-18-1,10-6 0,6-8 1,3-1 0,4-2-1,-4 4 1,-4 7 0,-5 8 0,-10 11-1,-7 10 0,-8 7-1,-3 11-4,-8-9-22,13 18-12,-7-13 0,16 4-2,-3-18 1</inkml:trace>
  <inkml:trace contextRef="#ctx0" brushRef="#br0" timeOffset="19110">12885 1618 77,'-48'31'35,"-3"11"-1,-7-1 1,7-1-33,3 2-4,5-12-12,21-2-16,6-12-4,16-16 0,12 3 1</inkml:trace>
  <inkml:trace contextRef="#ctx0" brushRef="#br0" timeOffset="19266">12718 1712 103,'0'0'38,"0"0"2,-11-3-4,11 3-30,27 18-3,8-7-2,17 0-8,-2-4-29,31-1-3,-2-7-1,11-3 0</inkml:trace>
  <inkml:trace contextRef="#ctx0" brushRef="#br0" timeOffset="19921.2">14012 1008 64,'0'0'38,"0"0"1,0 0 0,0 0-15,-52-2-16,25 25-2,-36 45 0,-11 14-2,6 13-1,3 4-1,20 3 1,16-12-3,32-16 0,31-36 0,11-15 1,5-13-1,0-11 1,-3-11-1,-7-9 0,-11-9 0,-13-6-1,-15-3 1,-15 1-1,14 38-1,0 0 1,-43-50-2,43 50-3,-43-38-2,43 38-17,0 0-14,0 0 2,0 0-2,-1-50 1</inkml:trace>
  <inkml:trace contextRef="#ctx0" brushRef="#br0" timeOffset="20233.2">14382 1236 101,'0'0'42,"0"0"0,0 0 0,0 0-38,19 2 0,-70 32-2,-2 16 2,-3 7-2,16 7 0,14-1-2,30-4 1,20-17-1,23-16 1,9-17 0,4-16 0,0-14 0,-60 21-1,55-35 1,-55 35-1,46-50-1,-46 50 0,25-61-2,-25 61-2,11-57-1,-11 57-12,-3-56-19,3 56-3,0 0 0,-17-62 0</inkml:trace>
  <inkml:trace contextRef="#ctx0" brushRef="#br0" timeOffset="24195.6">14859 1445 83,'57'-58'35,"-57"58"-1,0 0 1,24-18-33,-24 18 0,15 25 1,-20 9-1,-10 9 1,0 9 0,-2 5 0,-1-10-1,7-2 0,-3-7-1,3-7 0,2-8 0,4-7 0,5-16 0,0 0 0,15-6 0,1-12 0,1-6 0,1-7 1,2-11 0,2-5-1,-22 47 0,24-47-1,-24 47 2,19-50-2,-19 50 2,0 0-2,22-71 1,-8 52 0,-7 8 0,6 15-1,-8 7 0,9 10 1,1-2-1,10 2 1,2-10-1,6-3 1,3-4 0,6-8 0,-3-2 0,4-6-1,-4 0 1,-5-1-1,-4 0 1,-6 1-1,-4 3 0,-7 5 0,-1 2 0,-12 2 0,10 29 0,-9-1 0,-4 5 0,0 5 0,1 3-1,1-1 1,2-1-2,3-10-1,7-8-3,1-14-1,15-6-7,-8-15-25,15-4 2,-6-11-1,9-3 0</inkml:trace>
  <inkml:trace contextRef="#ctx0" brushRef="#br0" timeOffset="24414">15818 1383 77,'24'-49'37,"-24"49"0,9 16 1,-17 11-20,-8 14-16,-1 14 2,-5 2-2,2-3-1,5-2-2,4-21-3,17-6-13,-6-25-20,20 10 1,-4-21-3,13-8 2</inkml:trace>
  <inkml:trace contextRef="#ctx0" brushRef="#br0" timeOffset="24819.6">15942 1308 96,'-10'-50'38,"10"50"1,0 0-2,-10-53-35,10 53-1,0 0 0,0 0 0,0 0-1,0 0 0,15 31 0,0 16-1,4 12 1,-5 4 0,-3 1 1,-12-2 1,-6 1 0,-13-15 0,4-12 1,0-13 0,5-9-1,11-14 1,-1-11-2,14-11 1,9-9-1,6-10 0,-28 41 0,37-49 0,-37 49-1,46-49 2,-46 49-3,42-48 3,-42 48-2,38-23-1,-10 15 1,-7 15-2,-11 16 0,-5 18-3,-16 7-1,-2 19-12,-12-2-20,16-8-3,-10-9 1,8-1 0</inkml:trace>
  <inkml:trace contextRef="#ctx0" brushRef="#br0" timeOffset="25162.8">14877 2080 101,'0'0'38,"22"0"3,27 3-5,20-13-32,30 0-1,28-6 1,31-4 0,21-5-3,18-2 1,7 0-3,-2 0 1,-15 5-4,-19-1-5,-17 13-29,-40 2-3,-28 12 2,-41 2-3</inkml:trace>
  <inkml:trace contextRef="#ctx0" brushRef="#br0" timeOffset="25677.6">15084 2266 85,'18'-7'36,"-10"-3"-1,5 10 2,-13 0-35,0 0 1,-1 22 0,-2-1 2,-10 7-2,0 12 2,-11 5-2,-1 10 1,-6-2-2,1 3 1,1-4-2,3-3 0,8-9-1,8-11 1,13-13-1,13-12 1,10-12-1,10-8 0,4-9 1,3-5 0,-2-5-1,1 0 1,-6 2-1,-9 7 0,-7 6 0,-7 5 0,-13 15 0,0 0-2,9 13 1,-12 4-2,2 7-2,-2-4-3,13 17-19,-9-15-13,13 5 3,-5-15-3,14 3 3</inkml:trace>
  <inkml:trace contextRef="#ctx0" brushRef="#br0" timeOffset="26005.2">15525 2505 96,'0'0'37,"-15"19"2,0-4-4,-1 14-31,1 3-1,3 8-1,-1-2 0,4 1 0,2-6-1,4-5 2,3-7-2,5-9 0,-5-12 0,19-1 0,-7-13 0,2-3-1,0-9 2,2-7-3,2-4 2,1-3 0,3-1-1,4 0 0,1 4 1,4 1-2,4 9-1,-2-2-4,13 19-20,-10-11-13,13 13 0,-6-7-2,13 7 0</inkml:trace>
  <inkml:trace contextRef="#ctx0" brushRef="#br0" timeOffset="26535.6">17424 1438 91,'0'0'37,"0"0"0,-2 15 1,-21 15-36,-5 14-1,-4 16-1,-9 11 0,-6 11-1,-5 1-1,3-2-1,1-13-4,17 2-22,-2-20-8,16-13 1,7-23 0</inkml:trace>
  <inkml:trace contextRef="#ctx0" brushRef="#br0" timeOffset="26691.6">17130 1840 96,'-2'-24'38,"-12"6"2,14 18-2,0 0-32,0 29-2,24-9-2,19 2-2,26 0-3,5-14-25,31 4-10,9-15-2,11-3-1,-5-14 0</inkml:trace>
  <inkml:trace contextRef="#ctx0" brushRef="#br0" timeOffset="27253.2">18318 1260 81,'0'0'39,"0"0"-1,19-62 1,-19 62-35,0 0-3,74-60 2,-74 60 1,71-36-1,-71 36 0,73-25-1,-73 25-2,60-6 2,-60 6 1,0 0-1,23 31 0,-21 14-1,-16 20 0,-31 12-1,-18 9 2,-7-1-3,17-7 1,29-18-1,53-32 1,26-17-1,22-15-2,22-5-7,-2-23-27,-39 15-3,3-5 1,1-4-1</inkml:trace>
  <inkml:trace contextRef="#ctx0" brushRef="#br0" timeOffset="27502.8">19401 1166 96,'0'0'42,"-51"-12"1,51 12-2,-55 16-37,48-3 0,-48 26 0,18 11-2,17-2-1,37-8 0,27-8-2,-44-32-1,76 18-1,-28-17-3,7-2-2,-8-11-16,7-2-16,-2-5-1,1-1 2,-53 20 0</inkml:trace>
  <inkml:trace contextRef="#ctx0" brushRef="#br0" timeOffset="27627.6">19819 1195 87,'0'0'39,"0"0"0,-45 2 1,-11 26-31,-11 18-5,-3 17 0,3 13-6,19-3-12,27 0-25,21-13 0,44-30 0,3-13-2</inkml:trace>
  <inkml:trace contextRef="#ctx0" brushRef="#br0" timeOffset="28080">20213 1046 100,'0'0'41,"0"0"1,0 0-1,0 0-39,0 0 1,0 0 0,-62 32 1,2 36-3,1 13 2,-12 1-3,5 4 2,1-4-1,19-11-1,18-18-2,31-23 2,15-17 1,16-14-1,11-11 0,9-10 1,-54 22 0,63-34 0,-63 34 1,62-41-1,-62 41 0,63-41 0,-63 41 0,0 0-1,64-55 0,-47 46 0,-17 9-2,-1 22 0,-7 4-1,-4 12 0,3 3-3,10-7-3,23-8-16,-6-13-15,20-6 1,-5-10-1,11-8 0</inkml:trace>
  <inkml:trace contextRef="#ctx0" brushRef="#br0" timeOffset="28392">20455 1451 82,'-3'-30'38,"3"18"0,-15 12 2,4 16-25,-13 11-11,7 12 0,-1 20-1,4-7 0,5-11-2,5-6 2,4-11-2,6-8 1,4-12 0,5-12 0,4-10 0,2-8 0,0-11 1,-21 37-1,24-49 0,-24 49-1,35-58 1,-35 58-1,34-64 1,-34 64-2,43-56 0,-43 56-2,43-49-3,-43 49-5,57-38-18,-57 38-11,51-24-5,-51 24 4,60-7-2</inkml:trace>
  <inkml:trace contextRef="#ctx0" brushRef="#br0" timeOffset="29047.2">18547 2132 68,'-16'-2'38,"16"2"-1,17-8 2,31 7-26,18-17-5,34 1-2,31-6-2,33-1 0,22-3-1,21 3 0,10 1-1,-4 3 0,-16 4-2,-17 5 1,-27 0-1,-28 4-2,-26 3-1,-34-5-4,-17 7-27,-48 2-6,0 0 1,-28 0-2</inkml:trace>
  <inkml:trace contextRef="#ctx0" brushRef="#br0" timeOffset="29640">19508 2577 83,'-2'-22'40,"-13"-8"-2,2 13 2,-15-3-34,2 14-2,-8 7-1,-4 16 0,-6 12-1,-5 11 0,-3 7 0,4 4 1,4 0-1,10-4 0,14-4 0,18-12 1,17-14-1,22-14-1,18-17 0,14-9-1,9-12 0,3-9 0,-3-10 0,-3-5-1,-9-2 1,-10 2 0,-15 9 1,-13 4-2,-12 11 1,-9 10 0,-7 25-1,-19-3 1,-1 26-1,-7 17 0,1 8-2,2 7-2,10 15-6,-7-16-13,31 11-17,-3-16 3,20 0-4,1-20 3</inkml:trace>
  <inkml:trace contextRef="#ctx0" brushRef="#br0" timeOffset="29983.2">20011 2560 97,'-23'-2'40,"-19"-1"0,6 24 0,-8 1-35,1 11-1,2 4-1,7 3 1,8-1-2,9-2 1,14-7-1,13-6 1,13-10-3,10-10 1,9-8 0,5-10-2,3-8 1,0-8-1,-3-8 1,-3-4-1,-7-1 1,-7 7 0,-9 4 0,-7 7-1,-8 13 0,-6 12-1,-13 15 0,-3 5-2,2 15-2,-4-5-3,15 16-25,-10-15-6,20 6-1,2-21 0</inkml:trace>
  <inkml:trace contextRef="#ctx0" brushRef="#br0" timeOffset="30466.8">20406 2592 90,'-30'-1'39,"13"21"0,-12-5 1,10 16-31,-4-6-3,10 8-2,4-5-1,10-2 0,8-9-2,9-5 1,8-12-1,7-7-1,3-8 1,3-7-1,-1-8 1,-2-3-1,-3-2 0,-4 2 0,-7 7 0,-6 6 0,-6 12-1,-10 8 1,-14 33-1,-9 8 1,-11 24-1,-13 12 1,-12 14 0,-6 13 0,-4 3-1,3-6 2,7-6-1,8-12 0,12-20 1,15-15 0,17-25-1,7-23 1,21-19 0,3-14-1,5-17 0,7-12 0,5-8-2,2-14 0,3 4-1,-3 3-3,3 18-8,-16-11-13,10 26-13,-13 1-1,0 19 0,-11 5 0</inkml:trace>
  <inkml:trace contextRef="#ctx0" brushRef="#br0" timeOffset="31558.8">19577 1884 59,'0'0'35,"-16"-6"-1,16 6-2,0 0-22,0 0-2,0 0 1,0 0-2,8-18 0,15 5-1,8-6 0,21-5-1,13-10 0,23-6-2,19-8 1,12-3-2,-56 23 0,7-1 0,-3 0 0,5-2-2,-3 2 2,0-1-2,-12 4 1,2-1-1,-8 5-1,1 0 0,-52 22-1,74-36-1,-74 36-1,56-25-5,-56 25-25,0 0-6,48-19 1,-48 19-1</inkml:trace>
  <inkml:trace contextRef="#ctx0" brushRef="#br0" timeOffset="32229.6">14920 2807 87,'-13'9'37,"13"-9"-1,0 0 1,21-2-31,16-2-1,15-12 0,21-1-1,14-12 0,21-6-2,12-6 0,7-5-1,-5 0-1,-9-1 0,-16 6 0,-18 3-1,-18 9 0,-20 1-1,-19 10-2,-22-2-5,0 20-27,-23-13-3,2 14 1,-12-5-1</inkml:trace>
  <inkml:trace contextRef="#ctx0" brushRef="#br0" timeOffset="32822.4">14813 1855 22,'-14'7'30,"12"6"-16,-11-12 7,13-1 13,0 0 1,14 0-10,-8-13-9,25 4-5,10-8-4,24-3-2,16-6-1,20-3 0,15-3-2,17-4 1,9-3-2,3-3 1,-77 20-1,6-1 0,-10-1 1,5-1-1,-13 2 0,3 0 0,-12 1 0,-1-3-3,-46 25-1,70-39-2,-70 39-9,0 0-22,0 0-6,47-48 2,-47 48-1</inkml:trace>
  <inkml:trace contextRef="#ctx0" brushRef="#br0" timeOffset="33384">10211 2653 73,'-17'14'35,"17"-14"-2,-12 7 0,12-7-35,0 0 1,0 0 4,0 0 2,17-21 1,4 12 0,6-15 1,22 1 0,13-13-1,23 2-1,15-7-1,21 1-1,13-2-1,12-3-1,5 4 0,-4-1 0,-13 4-1,-13 1 0,-17 4-2,-23-2-2,-11 10-18,-36-6-16,-13 11-2,-25-1 0,-10 9-1</inkml:trace>
  <inkml:trace contextRef="#ctx0" brushRef="#br0" timeOffset="33852">10537 1756 87,'-12'-2'36,"12"2"2,0 0 0,29-19-34,-5 7 0,16-5 0,6-11 1,17-1-1,9-8 1,19-6-2,-39 22 1,9-4-2,3 0 1,7-3-1,1 3 0,4-3-1,-6 1-1,4-1-2,-7 5 1,2 0-5,-11-1-7,-6-2-28,-5 9-2,-47 17 0,65-29 1</inkml:trace>
  <inkml:trace contextRef="#ctx0" brushRef="#br0" timeOffset="34460.4">6345 2676 80,'-3'18'38,"3"-18"-2,17 12 2,11-21-31,30-5-1,21-14-1,24-4 0,15-9-1,14-1-1,7-3-1,5 4-1,-8 2 0,-10 9 0,-21 9 0,-16 7-1,-19 5 0,-17 3-2,-14 4-1,-18 1-1,-10 8-5,-24-12-8,4 15-22,-19-8 1,6 6-1,-9-6 2</inkml:trace>
  <inkml:trace contextRef="#ctx0" brushRef="#br0" timeOffset="36675.6">3597 4355 81,'0'0'38,"0"0"0,5-16 0,25-6-35,10 5-1,18-1-2,10 0-3,2-6-7,8 15-26,-10-1-1,-6 13 0,-19 2 0</inkml:trace>
  <inkml:trace contextRef="#ctx0" brushRef="#br0" timeOffset="36862.8">3824 4528 82,'-29'6'39,"29"-6"0,0 0 0,30-18-35,18-9-2,22-3-1,11-1-5,0-10-32,13 7 0,-11-2-2,-5 11-1</inkml:trace>
  <inkml:trace contextRef="#ctx0" brushRef="#br0" timeOffset="44460">5782 3876 69,'0'0'35,"9"-11"0,-9 11-1,0 0-26,-17 21-3,6 2-1,-11 4 0,1 12 0,-8 4-1,2 7 1,-1-2-1,6 1 1,7-4-2,13-4 1,11-12-2,20-10 0,18-11 0,16-10-2,21-8-1,7-10-2,15-2-5,-10-22-15,15 9-13,-17-12 0,-4 6-1,-21-10 1</inkml:trace>
  <inkml:trace contextRef="#ctx0" brushRef="#br0" timeOffset="44631.6">6377 3819 90,'-52'24'36,"9"21"0,0 3 0,8 13-33,10 6-1,8 6 0,8 2-3,6-3-4,18 8-21,-3-22-12,15 0 1,-1-17-1</inkml:trace>
  <inkml:trace contextRef="#ctx0" brushRef="#br0" timeOffset="45130.8">6707 3923 96,'-16'6'37,"3"-11"2,23 6-3,20-6-35,17-2-1,11-3 2,9 3-1,6 1 0,0 0-1,-6 3 1,-9 6-1,-20 7 1,-23 7 0,-19 9-1,-17 7 1,-19 4 0,-5 5 0,-3 0-1,0-1 1,9-4-1,13-5 0,17-6-1,16-6 1,17-7-1,16-3 1,6-3 0,3 0-1,-3 0 2,-6 3-1,-9 4 1,-19 6 0,-15 5-1,-18 5 0,-15 3 0,-7 3-1,-5 1-2,-5-6-4,19 6-26,-3-18-6,23-2 0,14-17-1</inkml:trace>
  <inkml:trace contextRef="#ctx0" brushRef="#br0" timeOffset="45552">7646 3905 90,'0'0'38,"-10"-11"-1,27 7 0,5-6-33,18 1-2,7-1 1,4 3-1,-6 3 0,-3 7 0,-7 4-1,-11 6 0,-15 8 0,-11 8-1,-17 7 1,-9 8 1,-14 5-1,-7 7 0,-8 1 0,1 4 1,-2-3-2,7-4 0,10-3 1,15-7-1,20-10 0,23-8 0,21-12 0,18-11-2,19-5-2,3-19-13,18 9-16,-11-16-8,-1 3 2,-17-7-2</inkml:trace>
  <inkml:trace contextRef="#ctx0" brushRef="#br0" timeOffset="47096.4">8433 4471 42,'11'-21'35,"-11"21"0,11-17 1,-11 17-16,0 0-11,-5 11-4,-7 3-1,-1 9-3,-3 5-2,-3-3-3,9 12-11,-7-12-19,14 3-1,-1-13 0,14-2-1</inkml:trace>
  <inkml:trace contextRef="#ctx0" brushRef="#br0" timeOffset="76986">9159 3838 32,'9'-13'32,"-9"13"0,0 0 0,-10-8-19,-7-1-3,17 9 0,-34 1 0,14 7-4,-7-1-2,0 9 0,-4 5-2,2 8 1,-1 9 0,3 8-1,1 6 0,4 4 0,6 1 0,7 1-1,5-4 1,10-5-1,12-12 0,9-8 1,15-14-1,9-11 0,8-9-1,3-10 1,0-10-1,-2-6 0,-6-7-1,-8-7 0,-14 0 0,-11-1-1,-11 1 1,-13 0-1,-8 4 1,-10 4-2,-6 10 1,-8 3-5,6 25-13,-9-8-16,13 15 0,0-1 0,17 7 0</inkml:trace>
  <inkml:trace contextRef="#ctx0" brushRef="#br0" timeOffset="77391.6">9822 3869 73,'-12'-6'36,"-11"-4"-1,2 10 1,-7-1-31,2 11 0,-7 4 1,7 13-1,-4 8-1,3 11-1,3 4 0,6 5 0,8 0-2,9 0 1,10-8-1,13-7 0,9-11 0,14-10 0,10-15 0,4-7 0,1-12 0,0-10 0,-5-7-1,-9-8 0,-8-3-1,-16-4-1,-11 0 0,-14-3-1,-5 4-1,-11 1 0,-2 13-1,-8-2-2,10 20-8,-10-4-22,17 16 1,-1-2 0,13 4 0</inkml:trace>
  <inkml:trace contextRef="#ctx0" brushRef="#br0" timeOffset="77859.6">10380 3798 77,'0'0'37,"-10"-2"-2,10 2 1,0 0-30,-20-2-1,13 12 0,-7 4-1,-1 10-1,-7 6 0,-2 14 0,-6 7-1,0 6 0,-1 3 0,7 0 0,6-4-1,11-5 0,12-11 0,16-12 0,15-15 0,15-11-1,12-13 1,6-10-1,3-11 0,-4-8 0,-5-5 0,-12-5 0,-13-2-1,-16-1 0,-17 4 0,-15 1-1,-14 9 1,-9 7-2,-8 12 0,-10 4-3,6 24-20,-10-8-12,15 15 1,-1-8-2,19 4 0</inkml:trace>
  <inkml:trace contextRef="#ctx0" brushRef="#br0" timeOffset="80199.6">11669 3659 35,'16'-13'29,"-8"1"0,-8 12 0,0 0-21,-15 8-3,2 16 1,-12-1 1,6 18 0,-12 1-1,4 18-1,-8 1 1,10 9 0,-3-4-3,8 1 0,4-6-3,6-7 0,8-4-4,2-19-3,18 4-9,-8-22-18,13-2 1,-4-12-3,5-4 4</inkml:trace>
  <inkml:trace contextRef="#ctx0" brushRef="#br0" timeOffset="80542.8">11388 4096 86,'-32'-12'35,"10"12"0,2-11-9,20 11-21,0 0-1,33 3-1,2-5-1,7-1-1,7-2 0,4-1 0,-1-2-1,-3 1 0,-7 0 0,-6 3 0,-8 0-1,-7 2 0,-7 4 0,-14-2 1,13 18-1,-13-3 0,-1 6 1,-4 6 0,-1 4 0,-1 4 0,0 0 0,1-1 1,1-2-1,1-4 0,5-4-3,0-10-2,12 3-12,-2-18-20,7-4 3,0-13-2,5-3 2</inkml:trace>
  <inkml:trace contextRef="#ctx0" brushRef="#br0" timeOffset="80683.2">11873 3930 61,'-15'-31'33,"-4"5"0,5 16-1,-1 5-24,15 5-9,3 15-11,11-7-18,13 7-2,4-4-2,12 6 2</inkml:trace>
  <inkml:trace contextRef="#ctx0" brushRef="#br0" timeOffset="80917.2">12275 4008 74,'-19'15'36,"-2"-5"-1,2 13 0,-7-4-28,2 12-2,-6-3 1,7 7-1,0-2-3,8-1 1,7-4-2,11-7-1,13-7-1,11-12-2,16-2-6,-2-19-27,23 1 0,-2-19 0,10 0-1</inkml:trace>
  <inkml:trace contextRef="#ctx0" brushRef="#br0" timeOffset="81120">12711 3564 101,'-13'35'37,"-8"-2"0,10 18-5,-3 0-30,6 5-1,-2 2 0,2 1 0,3-3-5,-2-8-3,15 6-28,-9-14-2,10 1 1,-3-17-3</inkml:trace>
  <inkml:trace contextRef="#ctx0" brushRef="#br0" timeOffset="81385.2">12897 3875 91,'-41'5'38,"1"15"-1,-7-9 1,16 0-33,-5 5-3,11 5 1,9-3-1,10 3 0,7-5-1,11 0-1,5-4 1,8 0-1,4-3 0,3-6-2,4-1 0,0-10-4,9 12-9,-10-17-23,10 6 1,-11-8-1,10 8 0</inkml:trace>
  <inkml:trace contextRef="#ctx0" brushRef="#br0" timeOffset="81744">13263 3887 73,'0'0'34,"-13"-6"-1,13 6-3,-20 6-23,11 5 0,-13-7-1,5 11 0,-7-2-2,5 3 1,-3-2-1,6 0-1,2-2 0,10 0-1,4-12 0,23 15-1,5-12 0,6 2 0,6-3 0,3 4-1,-3-1 1,-3 0-1,-10 5 1,-10 5-1,-13 2 1,-12 3-1,-11 3 0,-5-1 0,-4 1 0,-1-6-3,6 1-2,0-15-7,23-3-24,0 0-3,16-15 0,7-14-1</inkml:trace>
  <inkml:trace contextRef="#ctx0" brushRef="#br0" timeOffset="82040.4">14057 3431 95,'0'0'38,"-14"-2"0,-1 26-1,-15 7-33,-4 15-2,-10 11 2,-4 16-1,-14 9 0,-3 7-1,-1 0 0,4-4-2,5-4-1,8-11-1,17-7-3,6-22-10,35-2-22,7-24-2,24-5 0,4-19-1</inkml:trace>
  <inkml:trace contextRef="#ctx0" brushRef="#br0" timeOffset="86190">3742 6056 64,'0'0'36,"27"-4"-2,-4-4 0,11 0-20,6-2-15,4-5-8,14 5-24,-3 1 0,0 6-2,-11 2 1</inkml:trace>
  <inkml:trace contextRef="#ctx0" brushRef="#br0" timeOffset="86361.6">3759 6356 86,'-17'14'36,"17"-14"0,24-7 1,28-11-35,14-5-2,22-1-6,2-7-28,19 4-1,0-2-1,1 6-2</inkml:trace>
  <inkml:trace contextRef="#ctx0" brushRef="#br0" timeOffset="86954.4">5705 5623 39,'0'0'33,"0"0"1,-14 14 0,-20 3-22,8 20-3,-18-1 1,8 13-1,-7-3-1,9 5-2,5-6 0,17 0-2,13-10 1,20-7-2,21-13 0,18-10-4,19-9-2,11-12-1,19 5-12,-10-21-21,5 2-2,-16-10-1,-6 6 1</inkml:trace>
  <inkml:trace contextRef="#ctx0" brushRef="#br0" timeOffset="87141.6">6082 5707 85,'-57'26'37,"10"17"3,0 0-2,12 14-33,11 7-2,7 4 0,8 2-3,3-3-2,16 2-13,0-18-23,18-5 0,3-17-2,19-9 1</inkml:trace>
  <inkml:trace contextRef="#ctx0" brushRef="#br0" timeOffset="87297.6">6503 5923 85,'-31'6'30,"9"4"-28,2-6-1,20-4-36,0 0-1</inkml:trace>
  <inkml:trace contextRef="#ctx0" brushRef="#br0" timeOffset="90932.4">6852 5748 68,'32'-8'38,"5"-9"-3,9 1 2,0 2-35,9-2-1,-3 6 0,-3 6 1,-13 10-2,-16 8 0,-15 9 0,-12 10 1,-15 4 0,-10 5 2,-8-3 0,0 0 0,2-6 1,12-3-2,14-10 2,12-20-2,29 10 1,11-13-3,11-5-2,6 1 2,-1 0 1,-7 5-1,-10 6 0,-16 10 1,-20 10-1,-21 8 0,-15 6 2,-10 3-3,-2 4-3,-5-13-7,17 8-27,1-20 2,21-3-3,11-17 1</inkml:trace>
  <inkml:trace contextRef="#ctx0" brushRef="#br0" timeOffset="91306.8">7667 5707 89,'0'0'38,"13"1"0,8-17-1,16 8-36,9-1 1,5 4 0,-3 2 0,-4 5-1,-10 7 1,-10 11-1,-16 6-1,-14 9 2,-18 6 1,-10 5-1,-10 5 1,-5 3-1,-3-3 1,8-7-1,9-3 0,13-6-1,20-11-2,17-10 1,27-10-3,16-16-2,24-1-4,-2-20-19,28 2-13,-3-14 3,12 4-3,-9-10 4</inkml:trace>
  <inkml:trace contextRef="#ctx0" brushRef="#br0" timeOffset="91447.2">8718 5795 81,'-51'49'38,"-19"7"-2,1 15-2,-4-3-29,8 1-3,11-3-4,4-16-12,22-1-21,11-19 0,21-10-2,7-20 1</inkml:trace>
  <inkml:trace contextRef="#ctx0" brushRef="#br0" timeOffset="91618.8">8339 5959 103,'0'0'39,"-17"-3"2,25 15-2,15-4-33,7 1-4,14 1-2,7-6-7,21 10-20,-8-14-13,13 3 0,-6-11 0,5 2-2</inkml:trace>
  <inkml:trace contextRef="#ctx0" brushRef="#br0" timeOffset="91806">9190 5818 90,'-37'26'39,"-14"-2"4,5 17-4,-6-1-31,13 5-2,7-1-2,15 0-3,17-2 0,14-8-6,29 4-19,2-25-15,21-3 1,-4-23-2,15-4 0</inkml:trace>
  <inkml:trace contextRef="#ctx0" brushRef="#br0" timeOffset="92071.2">9490 5880 103,'-27'29'38,"-14"5"4,12 24-7,3-6-27,12 6-4,9-5 1,18-5-2,10-8-1,12-11-1,8-14 0,4-14 0,-1-14 0,-2-12-1,-8-9 1,-10-8-1,-13-3-2,-12-3 2,-11 3-3,-12 2 0,-1 13-7,-18-3-17,14 18-13,-7-3 0,15 12-1,-1-1 0</inkml:trace>
  <inkml:trace contextRef="#ctx0" brushRef="#br0" timeOffset="96408">9952 5249 55,'0'0'33,"-12"-3"1,-7 17 0,-15 6-31,0 13 1,-9 1 3,6 9-1,-3-5-1,13 5 0,8-10-2,21-5-1,17-13 0,21-7 0,14-8-2,11-5 1,6-1 0,-3 1-1,-5 0 1,-12 7-1,-20 9 0,-18 6 0,-19 7 0,-16 5 0,-12 1-1,-6-1 0,3 5-7,-9-15-25,21-5-4,4-14-1,21 0 1</inkml:trace>
  <inkml:trace contextRef="#ctx0" brushRef="#br0" timeOffset="96579.6">9986 5253 89,'-18'-3'41,"18"3"-1,0 0-1,44 7-36,8-9-4,17-8-5,28 4-31,-4-12 1,10 7-3,-9-9-1</inkml:trace>
  <inkml:trace contextRef="#ctx0" brushRef="#br0" timeOffset="104052">3995 7758 80,'0'0'38,"19"-20"-1,4 13 2,3-11-32,16 3-2,6-8 0,13 4-2,7-3-1,6 0-2,5 6-2,-2-2-3,-1 15-8,-18-5-23,0 14-2,-19-4 1,-9 10-2</inkml:trace>
  <inkml:trace contextRef="#ctx0" brushRef="#br0" timeOffset="104301.6">4031 7965 93,'-16'6'38,"16"-6"2,15-5-3,16-4-33,23-7-1,23-4 0,12-5 0,13-1-2,3 1-3,0-2-2,5 12-10,-18-9-24,0 10-1,-21-3 0,-9 8-1</inkml:trace>
  <inkml:trace contextRef="#ctx0" brushRef="#br0" timeOffset="105768">6385 7465 78,'-15'10'35,"-1"12"-1,-1 15-1,-7 6-32,2 12-1,0 4 0,1 5 1,5 3-4,0-10-13,13 6-18,11-14 0,14-12-2,10-19 1</inkml:trace>
  <inkml:trace contextRef="#ctx0" brushRef="#br0" timeOffset="106095.6">7118 7388 56,'-15'-6'37,"-12"21"-1,-20 13 1,-2 26-16,-10 1-14,9 15 1,2-4-2,15 3-1,14-10-2,20-8 0,23-15-1,18-17-1,16-20 0,12-14-1,7-18 1,-1-9-1,-3-10 1,-10-6-2,-16-1 1,-15-1-2,-16 6-1,-19 3 0,-9 11-1,-14 3-1,-2 16-2,-6-4-17,12 17-14,3-3 0,19 11 1,9-11 1</inkml:trace>
  <inkml:trace contextRef="#ctx0" brushRef="#br0" timeOffset="106423.2">7854 7115 102,'-26'2'37,"3"11"2,-12-6-11,5 12-24,1 2-1,8 5 0,6-3 0,13-1-1,10-4-1,14-4 0,12-5-1,9-1 1,3-3 0,-2 3-2,-4 1 2,-5 3-1,-12 5 1,-10 6-1,-15 6 0,-12 2-1,-7 5 0,-3-4 0,-1 3-4,-2-14-7,12 5-26,1-19-1,14-7 0,7-13 0</inkml:trace>
  <inkml:trace contextRef="#ctx0" brushRef="#br0" timeOffset="106610.4">7856 7098 112,'-13'8'41,"13"-8"1,6 12-1,20-9-39,18-6-2,17 0-3,7-10-5,24 10-20,-5-16-12,11 5 0,-8-6-2,8 2 0</inkml:trace>
  <inkml:trace contextRef="#ctx0" brushRef="#br0" timeOffset="107234.4">9168 7116 67,'0'0'34,"-16"2"-2,-7 18 2,-15 5-25,1 21-4,-10 3 2,6 18 0,-6 0 0,11 15-1,4-4-1,10 4-2,7-6-1,10-9-1,9-8-3,5-14-2,13-8-3,-2-27-7,17-3-23,-5-19-1,9-6 0,-9-17 1</inkml:trace>
  <inkml:trace contextRef="#ctx0" brushRef="#br0" timeOffset="107421.6">8856 7544 74,'-45'-1'39,"16"10"-1,4-4 1,22 7-14,3-12-21,41 5-1,7-7-1,12-2 0,12-1-2,4-5-3,6 1 0,-5-7-4,2 9-5,-21-13-24,3 9-2,-18-9 1,-4 5-1</inkml:trace>
  <inkml:trace contextRef="#ctx0" brushRef="#br0" timeOffset="107577.6">9510 7437 91,'-17'30'37,"-9"0"1,7 10 0,-6-2-32,13 1-2,1-4-3,9-7-1,11-5-5,-9-23-24,37 0-9,-9-18 1,13-5-2</inkml:trace>
  <inkml:trace contextRef="#ctx0" brushRef="#br0" timeOffset="107718">9707 7184 60,'-17'16'2,"12"5"-1,7 0-2,12-2-27</inkml:trace>
  <inkml:trace contextRef="#ctx0" brushRef="#br0" timeOffset="107936.4">10115 7425 80,'-13'25'38,"-18"-4"1,2 9 0,-12-3-24,10 6-9,-1-3-1,7 5-1,8-3-1,10-1-1,12-4-2,13-10 0,16-8-4,7-17-5,24-2-29,-3-18-1,13-4-1,-5-14 0</inkml:trace>
  <inkml:trace contextRef="#ctx0" brushRef="#br0" timeOffset="108139.2">10652 6975 107,'-19'18'38,"4"14"2,-9 3-5,8 15-33,-3 6 1,1 7-1,-2 5 0,2 1-3,2 3-1,3-10-3,13 6-10,-5-22-21,19-3-4,1-21 1,15-8-2</inkml:trace>
  <inkml:trace contextRef="#ctx0" brushRef="#br0" timeOffset="108388.8">10754 7305 104,'-30'0'39,"2"15"2,-10 0-3,7 9-34,1 1 0,9 3-3,6 0 1,9-1 1,10-3-3,8-5-1,11 0-1,4-8-2,10 3-5,-9-14-29,21 1-2,-5-12 0,8-1-1</inkml:trace>
  <inkml:trace contextRef="#ctx0" brushRef="#br0" timeOffset="108669.6">11137 7304 104,'-27'15'39,"-10"-2"0,7 9-1,0-4-34,10 5-2,6-3 1,12-4 0,10-2-2,12-5 0,8-2-1,7-3 1,2 0-1,-1-1 1,-6 3-1,-5 6 1,-15 4 0,-12 9-1,-13 5 1,-7 6-1,-7 2-1,-3 0-1,7 2-3,-5-15-18,23 6-15,-1-17-2,16-4 0,4-18-2</inkml:trace>
  <inkml:trace contextRef="#ctx0" brushRef="#br0" timeOffset="109153.2">12129 6834 78,'0'0'36,"-16"13"-1,-11 25 2,-22 13-32,-2 22 0,-18 8 2,-2 21 0,-16 5-1,4 10-1,3-6-2,11-8-2,16-8-3,14-20-2,33-5-20,10-29-16,34-14 1,11-22-1,22-12 0</inkml:trace>
  <inkml:trace contextRef="#ctx0" brushRef="#br0" timeOffset="111571.2">15340 7117 55,'0'-14'35,"0"14"0,0 0 1,0 0-17,-12 25-6,7 14-5,-11 3-2,2 14-3,-7 5-1,-1 8-1,-1 4-1,0-4-2,3-1-2,0-14-2,16 5-16,-7-21-16,14-4 1,-3-18-2,0-16 2</inkml:trace>
  <inkml:trace contextRef="#ctx0" brushRef="#br0" timeOffset="112039.2">15120 7550 83,'-26'-28'39,"7"14"-1,-5-1-4,24 15-24,-19 5-3,24 5-2,9-2-2,12 3 0,13-3-1,13 0-1,7-5 1,8 1-1,5-5 0,0-2-1,-4 0 0,-4-1 1,-11 2-1,-12 0 0,-11-2 1,-12 3-1,-18 1 0,0 0 0,-12 9 0,-12 2 1,-2 4-1,-6 7 0,2 5 0,0 6 0,6 2 0,5 2 1,11-2-1,11-3 1,10-5-1,14-9 1,10-9-1,10-9 1,2-11 0,2-7-1,-3-7 1,-6-5-1,-10-3 0,-12-3-1,-13 1 1,-13 2-2,-9 6 0,-8 3-1,-3 9-2,-6-1-4,18 18-21,-11-6-10,25 4 1,-12 4-2</inkml:trace>
  <inkml:trace contextRef="#ctx0" brushRef="#br0" timeOffset="112507.2">16721 7013 82,'0'0'35,"0"0"-1,-19 18 1,0 9-31,2 20 1,-11 3 0,1 15-3,-8 2 1,3 4-1,0-2-1,5-5-3,6-3-4,-1-24-17,21 1-14,3-16 0,13-8-1,0-15 2</inkml:trace>
  <inkml:trace contextRef="#ctx0" brushRef="#br0" timeOffset="112663.2">16466 7495 62,'-32'-18'39,"6"8"-1,-1-2 1,13 14-13,14-2-21,0 0-2,25-7-2,14 3-4,14 3-5,-1-10-29,21 1 2,0-12-3,9 0 1</inkml:trace>
  <inkml:trace contextRef="#ctx0" brushRef="#br0" timeOffset="113022">17238 6917 97,'-39'16'38,"-2"18"2,-9 6-2,10 11-31,-8 7-3,8 8 0,-1 3-1,5 2-1,3-2 0,6-4-1,5-6-1,8-6 0,6-11 0,10-10 0,10-11 0,9-13 0,8-13 0,4-10 0,4-7 0,1-7 0,-2-1 0,-3 0 0,-7 5 1,-5 5-2,-8 11 1,-13 9 0,5 12-1,-11 7 0,-2 9-2,-4 2 0,8 7-3,-3-13-9,21 8-24,-3-13 0,19-3 0,2-17-1</inkml:trace>
  <inkml:trace contextRef="#ctx0" brushRef="#br0" timeOffset="113380.8">17386 7430 98,'-21'25'39,"-1"-4"1,15 4-2,11-9-34,13-2-1,16-9-1,11-5 0,7-7-1,4-7 0,0-4 1,-4-4-2,-8 0 1,-13 0 0,-16 3 0,-14 6 0,-17 7-1,-13 7 1,-10 8 0,-9 11-1,-3 5 1,1 7-1,5 3 0,10 1 0,15-3-1,17-5-1,24-5-3,7-21-18,31 6-13,0-17-4,17 0 0,2-12-1</inkml:trace>
  <inkml:trace contextRef="#ctx0" brushRef="#br0" timeOffset="113973.6">18431 7464 81,'-14'-8'35,"1"8"0,3 7 1,-9 4-31,3 6-1,-6 1 1,1 13 1,-8 1-1,4 7 0,-5-2 0,6 2-1,1-5-1,7-1-1,6-9 0,6-9-1,4-15 0,18 2-1,0-16 1,8-6-1,4-8 0,1-4 1,3-4-1,-1-1 0,-3 5 0,-1 3 1,-5 7-1,-6 9 0,-5 10 0,-4 13 0,-7 11 0,-2 11 0,-3 9 0,-2 4-1,4 5-2,1-5-2,14 8-12,-2-21-20,22-5-3,2-18 0,16-7-1</inkml:trace>
  <inkml:trace contextRef="#ctx0" brushRef="#br0" timeOffset="114379.2">18870 7509 102,'-17'15'39,"-1"-2"0,16 7 0,1-5-36,22-4-2,13-5 1,13-2 1,4-5-1,3-2 0,1-6-1,-4-3 0,-7-3 0,-8-1-1,-12 0 0,-10 0 0,-10 0 1,-9 1-1,-9 3 0,-9 6 0,-10 6 1,-5 8 0,-7 8 0,-2 10 1,0 6-1,3 7 0,7 3-1,10 1 1,16-3-1,13-2-1,20-5-2,12-10 0,19-3-2,6-14-3,22 3-15,-7-19-16,12-2 0,-11-14-1,0-1 2</inkml:trace>
  <inkml:trace contextRef="#ctx0" brushRef="#br0" timeOffset="115252.8">19580 7516 104,'-44'8'38,"0"18"3,-10 0-3,3 17-31,-3 0-2,8 5 0,4-1-2,11-1 0,11-6-1,15-8-1,14-11 0,14-12-1,13-10 0,9-11 0,6-10 0,4-8 0,1-9 0,-3-5 0,-8-3 0,-7 0 0,-9 2 1,-9 7-1,-8 5 0,-5 11 0,-7 22 0,0 0 0,-18 11 0,6 15-1,1 8 1,0 3 0,5 3 0,6-1 0,6-5-1,8-8 2,7-5-1,10-11 0,5-5 0,1-6 1,1-7-1,1-3 0,-5-1 0,-4-1 1,-5 3-1,-10 3-1,-15 7 1,10 2 0,-14 11 0,-7 5 0,-4 8 0,-2 2 0,-3 5-1,4-2 1,3-2 0,4-8 0,5-4 0,4-17 0,15 1 0,4-16 0,5-8 0,1-8 0,2-10 0,1-5 0,-1-3 0,-3 0 0,-4 5 0,-4 6 0,-5 8 0,-1 9 0,-10 21 0,17-9 0,-4 17 0,7 4 0,10 2 0,9-2 1,9 1-1,6-5 0,6-4 0,1-6 0,-1-2 0,-7-7 0,-10-1 0,-9-4 0,-10-3 0,-10-2 0,-8 3 0,-11 0 0,-8 6 0,-8 5 1,-9 9-1,-4 11 0,-6 9 0,0 10 1,1 6-1,7 5 1,8 2-1,11-2 0,15-5 0,14-8 1,12-8-2,9-14-2,11 0-11,-8-26-7,19 11-8,-17-20-11,11 0-2,-10-10 0,7 5 0</inkml:trace>
  <inkml:trace contextRef="#ctx0" brushRef="#br0" timeOffset="115689.6">21100 7562 95,'-18'-15'38,"18"15"0,-25-17 1,25 17-32,-30-10-2,8 13 1,-8 1-1,-1 7-1,-5 1 0,1 5-1,-1 3-1,2 1 0,6 4-1,3 0-1,7 0 1,4 1-1,8-3 0,6-1 0,8-4 0,9-3 0,7-4 0,6-6 0,6-1 0,5-3 0,1 1 0,0-1 0,-4 3 0,-8 4 0,-6 3 1,-10 6-1,-10 3 0,-10 5 0,-9 0 0,-6 4 1,-7-4-2,1-1 0,1-4-4,-5-17-11,20 15-9,-12-26-11,23 8-4,-4-29-1,19 7-1</inkml:trace>
  <inkml:trace contextRef="#ctx0" brushRef="#br0" timeOffset="116126.4">21625 7010 96,'-23'14'38,"-9"16"1,-1 25-2,-16 9-30,2 15-2,-6 5-1,5 10 0,2-4-3,6-4-1,12-5-2,9-15-3,19 0-10,2-22-22,15-8-2,-2-19 0,7-6 0</inkml:trace>
  <inkml:trace contextRef="#ctx0" brushRef="#br0" timeOffset="116282.4">21181 7683 110,'-22'-30'40,"17"14"1,9-3-1,21 11-33,21 0-4,17-3-4,25 13-16,-2-18-12,20 11-11,-3-9 0,4 7-3,-12-5 2</inkml:trace>
  <inkml:trace contextRef="#ctx0" brushRef="#br0" timeOffset="117546">10150 8652 77,'0'0'37,"0"0"0,2 13 0,-6 2-34,1 7 1,2 12-1,-5 7 2,0 13-1,-6 3 0,-2 8-1,-5-3 1,1 1-2,-1-9 0,3-9 0,3-12-1,5-13 0,8-20 0,0 0 0,9-35 0,6-4 0,3-13 0,2-7-1,1-8-1,4-1 1,-3 0-2,0 5 2,-3 8-1,0 6 1,-1 11-2,2 8 2,0 10 0,1 10 0,2 9-1,3 6 1,1 7 0,1 6 0,-3 3-1,-3 5 1,-7 2 0,-6 1 0,-12 1 1,-8 3-1,-11-2 2,-10 0-2,-7 0 1,-4-1 0,-1-1 0,0 2 0,2 1-1,5 2 0,5 4 0,4 8 1,5 7-1,2 6 0,3 5 0,0 6 1,3-2-1,2-5-1,6-3-3,3-23-7,20-2-27,-1-30-1,22-12 0,4-26-2</inkml:trace>
  <inkml:trace contextRef="#ctx0" brushRef="#br0" timeOffset="118357.2">10875 8608 90,'-19'-2'38,"-3"18"1,-19 5 1,1 8-35,-6 10 0,6 7-2,2 0 1,13 3-2,9-6 1,13-3-2,17-10 1,13-10-1,12-10-1,9-13 0,7-8-1,1-14 0,-2-6-1,-5-7 1,-7-2-2,-10-4 2,-8 1-1,-9 3 1,-6 3-1,-8 8 2,-4 6 0,0 5 1,-2 5-1,5 13 1,0 0-1,11-9 1,5 10 0,12-1 0,10 0-1,8-1 1,5 0 0,3 0-1,-2-2 1,-6 3 0,-5 3-1,-10 4 0,-13 3 1,-10 6-1,-11 6 0,-9 6 1,-8 7 0,-6 6-1,-4 3 2,0-1-2,3-1 2,8-3-2,9-9 2,14-8-2,13-14 0,14-10 1,13-14-3,9-9 2,3-7-1,1-6 1,-4-3-1,-4-1 2,-8 3-3,-9 4 2,-9 11 1,-8 7-1,-15 17 0,11-6 0,-15 18 0,-2 12 0,-2 7 1,1 3-1,1 5 1,3 0 0,4-4 0,7-6-1,9-6 2,6-12-2,8-11 0,5-11 0,4-9-1,4-9 1,-1-8-1,-1-5 1,-4-4-2,-5-2 0,-4 1-3,-7-2-2,3 23-12,-19-15-10,9 25-11,-12-2 0,-3 18-1,12 0 1</inkml:trace>
  <inkml:trace contextRef="#ctx0" brushRef="#br0" timeOffset="118903.2">12337 8744 86,'0'0'37,"16"14"1,-6-17 0,19-2-34,-3-5-1,6-3-1,4-5 0,1-1-1,-2-4 0,-6 0 0,-9 0 0,-11 2 0,-13 5 0,-10 4 0,-10 7 1,-9 8 0,-9 10-1,-3 8 1,-2 6 0,7 7 0,5 1 1,11 5-1,12-3 0,18-6-1,15-6 1,16-6-2,16-11 2,14-3-2,9-7-1,2-7 1,-1 0-1,-8-1 1,-8 2-2,-10 5 2,-17 3 0,-14 7 0,-13 9 1,-14 5-1,-7 5 1,-6 5-1,0 3 1,-1-3-1,3 1 0,6-9 0,7-7 0,5-16 1,16 4-1,3-18 1,5-9 0,5-8 0,1-8-1,3-5 0,-1-2-1,0-2 1,0 5-3,-7 2 0,2 12-5,-12-3-10,18 29-7,-15-9-12,21 20-3,-3 1-3,21 12 3</inkml:trace>
  <inkml:trace contextRef="#ctx0" brushRef="#br0" timeOffset="119449.2">14643 8669 76,'-25'6'39,"-10"-4"-1,5 11 2,-6-3-34,3 12-1,0 1 0,8 9-1,3 0 1,12 4-2,9-5 0,15-2-1,14-7 1,13-9-1,11-8-1,7-10 0,4-10-1,-4-7 1,-7-3-2,-9-4 0,-16 0 0,-15 2 0,-13 1-1,-14 6 0,-6 7-1,-4 3 0,2 8-1,2 0-3,17 14-11,4-12-21,22 9 1,12-10-2,23 0 2</inkml:trace>
  <inkml:trace contextRef="#ctx0" brushRef="#br0" timeOffset="119683.2">15501 8307 88,'-30'-38'39,"0"14"-2,-11 3 2,-1 20-36,-2 18-1,1 25 1,-6 18-1,2 16 1,-1 13 0,7 8-2,4 1 1,6-1-3,11-8-1,3-21-6,24-1-24,-8-27-7,16-13 0,-15-27-2</inkml:trace>
  <inkml:trace contextRef="#ctx0" brushRef="#br0" timeOffset="119823.6">14958 8818 103,'-7'-23'40,"0"-3"0,21 17-5,8-4-31,18 2-2,9 4-4,1-10-15,25 17-12,-7-13-12,13 10 2,-1-7-3</inkml:trace>
  <inkml:trace contextRef="#ctx0" brushRef="#br0" timeOffset="120182.4">16494 8277 82,'28'-33'39,"-9"2"0,-2 12-1,-17 4-33,0 15-2,-28 26-1,1 13 1,-8 14-1,-6 13 0,-1 10-2,3 8 1,3 4-2,7-7-2,13 2-6,-2-19-28,22-6-1,-1-19-1,11-8 1</inkml:trace>
  <inkml:trace contextRef="#ctx0" brushRef="#br0" timeOffset="120354">16155 8734 94,'-6'-14'39,"20"8"2,7-4-3,22 5-34,11 0-5,10-5-5,18 8-30,-8-5-3,8 7 1,-10-3-2</inkml:trace>
  <inkml:trace contextRef="#ctx0" brushRef="#br0" timeOffset="120978">16765 8729 81,'-18'8'40,"14"3"-1,4-11 0,16 2-26,7-5-11,7-4 0,6-4-1,3-3 0,-1-4-1,-2-2 0,-7 0 0,-9-1 0,-11 0 0,-9 4 0,-12 4 0,-7 7 0,-11 8 1,-5 9 1,-6 8-1,4 8 1,2 6 1,9 6-1,8-1 2,17-1-3,15-7 2,16-8-2,18-13-1,12-9 1,11-9-2,3-10 1,-2-6-1,-6-4 2,-11-1-2,-10 3 1,-16 6 1,-15 7-1,-14 14 0,-16 0 0,-9 15 1,-7 10-1,-2 7 2,1 4-2,4 1 1,7 0 0,14-7 0,16-8-1,17-10 2,12-12-2,11-11 0,8-6 0,-1-8 0,3-3 0,-5 0 0,-11 3 0,-8 3-1,-11 5 1,-7 12 0,-16 5 0,13 14-1,-15 6-1,2 9-1,-3 0-5,15 17-9,-11-16-10,24 12-12,-5-15-2,19 3 0,1-15 2</inkml:trace>
  <inkml:trace contextRef="#ctx0" brushRef="#br0" timeOffset="121102.8">18125 9014 119,'-2'-17'40,"2"17"-4,-20-8-9,1-5-62,19 13-6,-17-11 0,17 11-2</inkml:trace>
  <inkml:trace contextRef="#ctx0" brushRef="#br0" timeOffset="150727.2">14437 4044 42,'0'0'28,"0"0"3,0 0-1,-13 4-19,-1-9-4,14 5 0,-30-5 1,14 9 0,-13-8-1,3 11-1,-9 0-1,-1 12 0,-5 3-2,1 11 0,-1 6-1,7 8 0,3 2 0,9-2-1,9-5 0,13-8 0,14-13 1,18-13-1,15-18 0,13-18 0,12-16 1,8-15-1,3-12 0,1-10 0,-5-4 0,-12-4-1,-12 3 0,-12 5 0,-13 9 0,-13 12 1,-13 12-1,-8 15 1,-10 15-2,-6 21 2,-5 20 0,-4 19-1,-2 18 1,5 19-1,3 11-1,5 4-2,11 4-3,3-18-19,22 4-13,1-24 1,18-5-3,-1-27 2</inkml:trace>
  <inkml:trace contextRef="#ctx0" brushRef="#br0" timeOffset="151132.8">15199 3975 80,'-24'-7'37,"1"15"0,-14 1 0,6 18-28,-14 3-3,5 14 0,-4-1-1,8 8-1,5-2-1,10-1-1,10-8-1,12-8 0,13-16 0,16-12 0,11-13-1,9-12 0,3-9 1,3-8-1,-2-4 0,-4-3-1,-7 4 1,-12 6-1,-10 8 0,-10 10-1,-11 17 1,0 0 0,-8 18 0,-4 9 0,-1 6 0,0 2 0,6 3-3,3-6 0,9 0-3,3-20-5,25-1-24,-4-19-1,15 0 0,-2-17 0</inkml:trace>
  <inkml:trace contextRef="#ctx0" brushRef="#br0" timeOffset="151476">15674 4028 81,'-17'16'37,"5"12"-1,-9-3 1,10 13-29,-3-6-1,10 5-1,4-9-1,12-6-2,8-15 0,10-11-2,8-15 1,5-8-1,1-6 0,0-3 0,-5 2 0,-6 4-1,-8 5 1,-9 13-1,-16 12 0,8 26 1,-17 15-1,-11 17 0,-6 16-1,-9 11 1,-4 15-1,-4 0 1,-1-3-2,0-10 0,6-8-3,-1-32-14,20-4-19,-5-31-1,13-14-1,-3-28-2</inkml:trace>
  <inkml:trace contextRef="#ctx0" brushRef="#br0" timeOffset="155235.6">12407 7628 38,'0'-16'31,"-4"-3"3,-4 2-1,-7-10-18,4 10-6,-14-8-1,4 10 2,-14-3-2,5 12-2,-8 6-1,1 15-1,-4 11 0,4 18-1,2 7-1,7 5 1,9 1-2,12-3 0,13-12 0,14-16-1,19-24 1,9-24 0,14-20-1,8-17 1,3-14 0,0-10 1,-7-4-1,-5-3 2,-14 4-2,-7 11 1,-16 9 0,-10 13 0,-11 13-2,-7 21 1,-9 20-1,-7 23 0,-3 25-1,-3 16-1,1 16 1,3 10-1,7 5 1,7-5-3,12-3-2,6-25-10,22-4-22,3-22 1,19-9-2,0-19-1</inkml:trace>
  <inkml:trace contextRef="#ctx0" brushRef="#br0" timeOffset="155641.2">13175 7439 50,'-7'-25'36,"-10"3"1,-3 16-1,-13 4-12,1 21-16,-14 7 0,3 20 0,-10 4-2,4 10-1,3-2-2,8-1 1,8-9-2,13-9 0,19-17-1,15-16 0,18-23-1,13-16 0,11-12 0,8-9 0,1-5 0,-2-3-1,-7 7 1,-8 5-1,-12 18 1,-11 13-1,-15 21 1,-11 14 0,-8 15-1,-8 13 1,-3 5-1,1 3 0,4-1-1,4-10-2,15-5-3,2-26-7,27 0-24,-2-24 0,18-3-2,-4-13 2</inkml:trace>
  <inkml:trace contextRef="#ctx0" brushRef="#br0" timeOffset="156000">13685 7483 76,'-16'23'39,"1"6"-1,-10-4 1,10 14-28,-4-11-5,9 2-1,6-9-1,7-4-1,-3-17-1,28 3 0,-4-15-1,5-7 0,3-4 0,-1-2-1,-3-1 1,-3 3-1,-5 6 0,-4 6 0,-4 9 0,-5 13 0,-5 11 0,-5 15 0,-3 13 0,-2 14 1,-4 12-1,-3 9 0,-5 4 0,-1 0 0,-2-5 1,-1-9-1,-3-10-1,-1-15-1,2-17 0,-3-22-6,16-3-19,-16-26-13,13-5-1,-6-17-1,5-9 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6:27.0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20896 8730 65,'13'-12'36,"-3"-3"-2,4 3 2,-4-2-30,6 16-1,-16-2 1,24 34 1,-20 4-1,-1 18-2,-9 10 1,-1 13-1,-5 2 0,0-3-1,4-10 1,14-16-3,18-28 2,30-31-1,43-37-1,45-28 0,45-31-1,38-24-1,38-18-4,18-25-2,18 0-31,-18-17-1,-12 6 1,-27-10-3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46:18.84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1163 1204 90,'0'0'39,"26"-65"0,-26 65 0,0 0-35,0 0-2,0 0 1,0 0 1,24-7 0,-30 57-1,-12 11-1,6 20 1,-10 5-3,5 5 1,5-6-6,4-23-7,17-13-27,2-16-1,18-13 0,3-11-1</inkml:trace>
  <inkml:trace contextRef="#ctx0" brushRef="#br0" timeOffset="327.6">1669 1318 102,'0'0'40,"23"-51"3,-23 51-1,41-48-39,-41 48-2,60-51 2,-60 51-1,79-40 0,-79 40 0,85-29-1,-85 29 0,83-15 0,-83 15 0,76-2-1,-76 2 2,60 20-1,-12 13 0,-31 24-1,-21 21 0,-24 8-3,-9 9 1,2-2-5,5-19-17,26-14-18,19-27 0,20-12 1,1-15-2</inkml:trace>
  <inkml:trace contextRef="#ctx0" brushRef="#br0" timeOffset="873.6">2830 837 103,'-12'-52'41,"12"52"3,0 0-6,0 0-36,-46-15 1,46 15-1,0 0 0,-40 66 1,40-66-1,-23 107 0,-3-4-1,12 10 1,0 2-2,9-1 2,-1-13-2,6-18 0,-3-22-1,7-18 1,1-16 0,1-8 0,-6-19 0,11 7 0,-6-18 1,1-7-1,-1-8 0,3-7 0,2-10 0,-10 43 0,15-47 1,-15 47-2,0 0 2,41-66-2,-41 66 1,0 0-1,48-44 0,-16 33 1,-2 12-1,-5 14 1,-9 14-1,-11 10 0,-19 7 1,-10 4 0,-12-11-1,-7-7 0,-3-3-2,-4-9-3,14-9-28,-7-11-7,18-7 1,5-13-2</inkml:trace>
  <inkml:trace contextRef="#ctx0" brushRef="#br0" timeOffset="1778.4">2684 758 42,'-51'-18'34,"-4"3"2,-4-1 0,-6 4-20,-3 1-4,-7 3-4,-4 5-2,-4 1-3,-4 6 0,-4 2 0,1 4-2,-7 4 1,6 7 1,-7 3-1,5 9 0,-3 8 0,7 7 1,-43 48-1,-17 40 1,32 9-4,34 7 2,31 3-1,36 6 0,35-5 0,35-12-1,22-27 1,21-10-2,23-22 3,27-20-1,24-26 1,24-22-1,16-25 1,12-28 0,9-22-1,1-21 2,-7-13-1,-18-7 1,-24-7-1,-27-11 1,-93 55-3,-1-7 3,-21-5-2,-3-9 1,-22-1 1,-8-8-3,-30-2 2,-10-5-2,-25 8 3,-15-3-1,-22 7-1,-11-1 0,-8 11-3,-6 2-15,0 12-21,-2 3-1,7 12-1,3 14-1</inkml:trace>
  <inkml:trace contextRef="#ctx0" brushRef="#br0" timeOffset="41402.4">4299 1075 50,'0'0'33,"0"0"3,26-60-1,-26 60-27,0 0 3,20-46-2,-20 46 0,0 0-2,0 0-2,0 0-1,0 0-4,0 0 3,0 0-1,-59 87-1,14-9 1,-3 9-2,6 10 3,2 2-3,12 2 2,16-18-4,23-22 0,20-24-3,4-19-4,19-9-28,-8-11 0,3-6 0,-13-9-1</inkml:trace>
  <inkml:trace contextRef="#ctx0" brushRef="#br0" timeOffset="41761.2">4077 1450 96,'-29'-7'38,"7"4"0,22 3-5,0 0-29,0 0-2,0 0 1,51-7-1,-51 7-2,59-9 0,-59 9-2,72-11-1,-72 11 0,81-11-2,-81 11-1,80-8 1,-61 9 1,51 2 1,-13 6 2,-8 9 0,-21 10 2,-20 9 0,-16 6 2,-10 4-2,3-2 2,-1 0-2,6-5-1,1-2-3,4-11-1,10-5-18,-5-22-13,22 0 2,-1-21-3,12-15 2</inkml:trace>
  <inkml:trace contextRef="#ctx0" brushRef="#br0" timeOffset="41886">4727 1349 96,'-10'-81'35,"10"81"1,-11-65-9,11 65-30,-11-51-28,11 51-4,0 0 0,0 0-2</inkml:trace>
  <inkml:trace contextRef="#ctx0" brushRef="#br0" timeOffset="42120">5177 1402 87,'-15'26'38,"-20"-1"0,-3 5 1,-10 1-30,12 6-3,-1 0-1,10 1 0,5-3-3,14-3 0,16-11-1,16-10-1,16-9-1,12-14-6,28-9-28,-7-11-3,13-6 0,-86 38-2</inkml:trace>
  <inkml:trace contextRef="#ctx0" brushRef="#br0" timeOffset="42322.8">5682 1128 100,'4'-50'38,"-4"50"3,0 0-5,0 0-31,0 0 0,-43 29-1,21 40-3,5 17-2,3 5-5,1-6-21,12 0-12,1-16 0,12-19-1,5-26 2</inkml:trace>
  <inkml:trace contextRef="#ctx0" brushRef="#br0" timeOffset="42572.4">5881 1378 110,'0'0'40,"-34"-21"0,0 15-1,-9 8-36,8 13 0,0 10-1,20 7 0,12-9-2,26-5 0,21-13-2,8-5 0,7-3-1,0-9-4,-59 12-9,65-13-20,-65 13-3,59-20 0,-59 20 1</inkml:trace>
  <inkml:trace contextRef="#ctx0" brushRef="#br0" timeOffset="42853.2">6216 1325 101,'0'0'40,"0"0"-1,0 0 1,0 0-30,0 0-6,-23-7 1,-5 19-3,7 9-1,0 1 0,16 0-1,10-2 0,17-4 0,8-6 0,4 3 0,-3 1 1,-3 0-1,-8 5 0,-9 2 1,-9 3-1,-9 4 0,-6-1 0,-6-1-1,0-3-2,-1-6-3,9 1-20,-6-14-12,17-4-3,0 0 1,10-18-1</inkml:trace>
  <inkml:trace contextRef="#ctx0" brushRef="#br0" timeOffset="43602">6963 1033 96,'64'-56'37,"-64"56"1,46-31-2,-46 31-36,0 0 2,0 0 2,-16 50 0,-34 33-1,-28 21 0,-18 16 1,-4 8-3,1 8 1,4-10-6,20-24-3,58-39-19,10-26-12,33-14 0,11-21-2,26-12 2</inkml:trace>
  <inkml:trace contextRef="#ctx0" brushRef="#br0" timeOffset="45006">7254 1414 77,'-19'-9'39,"-3"15"0,-16 12 0,3 12-13,-1 3-23,11 5 1,6-2-2,17-4 0,9-8 0,12-7-1,10-9 0,7-7-1,6-8 1,1-7-1,1-7 0,-2-3 0,-5-5 0,-6 0-1,-6 4 1,-5 3-1,-6 4 0,-14 18 1,0 0-1,-2 18 0,-16 18 0,-9 12 0,-9 17 1,-8 10 0,-5 13 0,-4 3 0,3-3 0,4-3-1,5-10 2,10-11-2,9-15 1,9-15 0,7-13 0,6-21-1,16-9 1,1-17 1,3-8-1,2-12 1,2-10-2,3-8 2,2-3-1,-1 1 1,-2 10-1,-2 3 2,2 8-2,1 8 1,5 10 0,4 8 0,3 2-1,11 4 1,5-2-1,7-3 1,5 0-1,0-5 0,-1-4-1,-6 0 1,-60 27 0,56-29 0,-56 29 0,0 0 0,51-46 0,-51 46 0,0 0 1,0 0 0,1-48 0,-23 48-1,-10 12 1,-4 7 0,-5 8-1,8 10 1,6 2-1,19 3 0,15-10 0,12-8 1,15-8-2,11-7 1,10-7-1,3-8 1,3-6-1,-1-3-1,-3-4 1,-4-1 0,-6 1 1,-6-1-1,-6 1 1,-5 3-1,-3 4 1,-6 2 0,0 2 0,-5 5 0,-2-2 0,-4 4-1,-10 1 1,14 1 0,-14-1 0,0 0 0,0 0 0,-22 8 1,1 0 0,-4 3 0,-10 5 0,-3 5 1,-5 4-1,1 4 1,3 1-1,5 0 1,11 0-1,9-5 0,14-6 0,15-7 0,14-5-1,13-9 0,8-6 1,2-7-1,2-8 0,-2-4 0,-5-2 0,-8-3 0,-11 2 0,-11 0 0,-10 7 0,-7 6 0,0 17 0,-18-9 0,4 16 0,2 5-1,5 6 1,5 3-1,6 0 1,9-1 0,9-4-1,7-2 1,5-5 0,1-2 0,-2-4 0,-2-1 0,-5-2 0,-5 0 0,-6 0 1,-15 0-1,10 6 0,-10-6 0,-11 20-1,-1-10 1,-1 5 0,3 0-1,-2-2 1,4 0 0,8-13 1,-7 10 0,7-10 0,19-7 1,-2-8-1,4-7 2,7-5-3,0-8 0,3-3 0,0-5 0,-31 43-3,0 0-8,50-63-12,-50 63-8,0 0-10,50-58 0,-50 58-1,0 0 2</inkml:trace>
  <inkml:trace contextRef="#ctx0" brushRef="#br0" timeOffset="45583.2">9399 1460 104,'0'0'41,"0"0"-1,0 0-2,38-49-41,-38 49-10,51-12-24,-51 12-1,60-9 0,-60 9-2</inkml:trace>
  <inkml:trace contextRef="#ctx0" brushRef="#br0" timeOffset="45739.2">9419 1682 102,'-5'13'40,"5"-13"-1,49-6-1,3-4-44,21-18-30,25 1-3,2-8 1,8 2-2</inkml:trace>
  <inkml:trace contextRef="#ctx0" brushRef="#br0" timeOffset="46269.6">10716 1197 55,'0'0'37,"0"0"0,49-59-1,-49 59-21,0 0-3,0 0 0,0 0-5,0 0 0,0 0-1,0 0-1,-43 56-1,16-8-1,14-1-2,26 0-1,-13-47-1,0 0-2,81 44-6,-81-44-10,100 3-22,-42-8 1,4-8-2,1-3 2</inkml:trace>
  <inkml:trace contextRef="#ctx0" brushRef="#br0" timeOffset="46441.2">11417 1145 98,'-46'-14'40,"-20"57"3,-10 13-3,8 21-37,8 7-3,18-4 1,27-9-5,21-25-8,25-14-25,3-12-3,15-6 1,0-13-1</inkml:trace>
  <inkml:trace contextRef="#ctx0" brushRef="#br0" timeOffset="46971.6">11639 1136 94,'-56'-11'41,"56"11"0,0 0-1,0 0-39,0 0 0,0 0 0,0 0 0,0 0 0,0 0-1,0 0 1,0 0 1,56-6-2,-56 6 1,48 6 1,-48-6 0,0 0-1,55 27 2,-55-27-2,0 0 0,0 0 0,24 55 0,-24-55-1,0 0 0,-7 52-1,7-52 1,0 0-1,22 57 1,-13-28-1,13-2 1,2-5 0,3 5 0,-11-3 0,-9 6 1,-22 1-2,-10 5 1,-10-2 0,-1 1-1,0-4-3,0-10-5,22-3-26,-1-12-5,15-6 1,21-9-2</inkml:trace>
  <inkml:trace contextRef="#ctx0" brushRef="#br0" timeOffset="47330.4">12199 1215 109,'0'0'41,"33"-54"0,-33 54-9,0 0-30,0 0-1,58-38 1,-58 38 0,0 0 0,57-9 0,-57 9-1,0 0 1,49 15-1,-49-15 1,0 0-1,26 62 0,-53-9-1,-17 12 1,-20 2-1,1 2 0,0-5-1,19-6 0,24-19 0,35-17-1,23-10-1,18-17-4,30-8-20,-4-13-12,-29 10 0,3-3-2,2-5 3</inkml:trace>
  <inkml:trace contextRef="#ctx0" brushRef="#br0" timeOffset="48313.2">13007 1272 108,'0'0'42,"0"0"2,-23-10-2,-30 33-38,-21 16 0,2 15-1,2 4-1,29 4 0,18-7-2,34-5 1,23-16-1,16-10 0,9-14 1,10-15-1,3-11 0,-2-15 2,-70 31-2,67-46 0,-67 46 0,52-65-3,-52 65 2,40-71-1,-40 71 1,14-71-1,-14 71 1,-1-58 0,1 58 0,-20-50 1,20 50 1,0 0 0,-22-47 0,22 47 0,0 0 0,0 0 0,0 0-1,0 0 0,58-22-1,-58 22 0,49 9 0,-49-9 1,59 5 0,-59-5-1,61 3 2,-61-3 1,48 4 0,-48-4 1,0 0-1,0 0-2,3 46 0,-23-7 0,-15 5 0,6 8 0,3 1 0,21-1 0,14-10 0,24-13 0,8-22 0,10-12 0,5-12 0,-56 17 0,58-33 0,-58 33 0,63-49 0,-63 49 0,55-65 0,-55 65 0,51-67 0,-51 67 0,32-65 0,-32 65 0,26-51 0,-26 51-2,0 0 2,18-48 0,-18 48 0,0 0 2,0 0-2,0 0 0,0 0 0,59-1 0,-59 1 0,0 0 0,64 29 0,-64-29 0,55 12 0,-55-12 0,60 5 0,-60-5-2,56 1 1,-56-1 1,0 0 1,51 9 1,-34 3-2,-12 19 0,-17 8 0,-6 13 0,-8 8 0,9 7 0,5-4 0,23-5 0,23-32 0,6-9 0,5-20 0,2-13 0,-3-14 0,-44 30 0,0 0 0,44-71 0,-44 71 0,7-60 0,-7 60 0,-16-59-4,16 59-4,-40-53-12,40 53-10,-51-45-6,51 45-5,-59-30 0,59 30 1</inkml:trace>
  <inkml:trace contextRef="#ctx0" brushRef="#br0" timeOffset="49218">15124 1064 47,'0'0'35,"0"0"1,55-40 0,-55 40-15,0 0-9,0 0-2,0 0-2,0 0-3,-24 51 0,-4-29-2,-12 48 0,-3 11-1,0 6 0,-3 3-1,4 3-1,4-12-3,12-15-1,27-31-5,-2-20-22,19-5-7,-2-12 1,11-7-1</inkml:trace>
  <inkml:trace contextRef="#ctx0" brushRef="#br0" timeOffset="49592.4">14923 1475 82,'0'0'39,"-60"-44"-1,60 44 2,-48-26-17,22 16-19,13 8-1,13 2-1,0 0 0,0 0-2,58 0-1,-58 0-1,73-2-2,-73 2-3,92-10-4,-40 2-11,-3 1-17,1-1 3,-2-1-1,1 1 2,-49 8 29,82-16 6,-82 16 5,67-8 14,-47 13 17,4 7-1,-20 12 1,-24 10 1,-16 14-28,-6 3-5,4 3 1,3-1-5,20-15 0,8-8-3,6-15-4,24-12-28,-1-16-3,15-8 1,-1-13-1</inkml:trace>
  <inkml:trace contextRef="#ctx0" brushRef="#br0" timeOffset="49717.2">15507 1282 93,'0'0'36,"-7"-56"0,7 56 1,0 0-38,-15-61-6,15 61-28,0 0 0,0 0-1,0 0-2</inkml:trace>
  <inkml:trace contextRef="#ctx0" brushRef="#br0" timeOffset="49951.2">15921 1287 79,'50'36'41,"-54"-8"-2,-28 1 2,-13 5-12,-13-1-27,4 5 2,9-1-2,20 1-1,19-8 0,17-3-2,17-9-1,13-10-2,17-5-11,-6-18-23,23-7-1,-75 22 0,75-38 0</inkml:trace>
  <inkml:trace contextRef="#ctx0" brushRef="#br0" timeOffset="50169.6">16417 1098 111,'14'-59'41,"-14"59"1,0 0-2,0 0-37,0 0-2,0 0 1,-21 1-2,0 68 0,-4 20-2,-12 6 1,18 2-7,-1-13-19,15-6-14,3-17 3,19-31-3,-1-17 1</inkml:trace>
  <inkml:trace contextRef="#ctx0" brushRef="#br0" timeOffset="50450.4">16669 1318 103,'14'-51'40,"-14"51"3,0 0-4,-15-46-35,15 46-2,0 0 1,-53-9-2,53 9 2,-28 17-1,-14 24-1,7-1-1,16 4 0,16-8 0,30-8-1,15-8 0,15-5-1,0-9-2,-2-7-2,-5 4-5,-27-9-20,4 9-8,-27-3 1,3 11-1,-15-7 2</inkml:trace>
  <inkml:trace contextRef="#ctx0" brushRef="#br0" timeOffset="51043.2">17200 1188 63,'0'0'40,"0"0"-1,0 0 2,0 0-14,0 0-21,-52 3 2,52-3-3,0 0-1,-53 30-1,53-30-2,0 0 1,0 0-2,-35 54 0,35-54 0,0 0 0,0 0 0,18 68 0,18-34 1,-2-2-2,-2 2 2,-17-1-2,-14 4 3,-25-1-3,-9 2 2,-4-6-4,3-7-3,16-4-15,-1-14-16,19-7-3,15-6 0,9-5-1</inkml:trace>
  <inkml:trace contextRef="#ctx0" brushRef="#br0" timeOffset="51573.6">14928 2162 89,'-12'1'36,"12"-1"1,6-10-1,20 0-31,24 1 0,23-4-1,30-4 1,33-1-1,36-4-1,25-1-2,18 0 0,8 1-3,-4 0 1,-14 7-4,-26-2-5,-24 12-28,-46 2-1,-31 10 0,-46 1 0</inkml:trace>
  <inkml:trace contextRef="#ctx0" brushRef="#br0" timeOffset="52119.6">15485 2490 80,'-8'-12'37,"-14"-7"0,2 14-1,-11-7-27,2 17-2,-11 4-1,-1 18-2,-8 6 0,4 13-1,1 4-1,7 5 1,9-1-1,13-4 1,16-10-1,17-14 1,17-16-2,16-16 0,12-18 0,9-15-1,8-14 0,3-11 0,0-5 0,-1-3-1,-7-3 2,-9 5 0,-11 13-1,-12 10 1,-16 15-1,-15 19 1,-12 13-2,-31 21 1,-8 19-1,-7 15-1,-3 12-1,1 6-2,12 7-5,0-17-16,36 8-13,6-20 2,29-3-4,5-24 3</inkml:trace>
  <inkml:trace contextRef="#ctx0" brushRef="#br0" timeOffset="52494">16172 2533 99,'-44'12'40,"-15"-3"-1,8 22 0,-9 2-34,11 5-1,6 0 0,12 1-1,11-4-1,16-5 1,13-9-2,15-6 1,12-9-1,9-6-1,5-9-1,2-7-1,-1-7 1,-3-5-2,-5-3 2,-9-1-1,-6 2 1,-10 3 1,-7 8-1,-11 19 1,0 0 0,-13 4 0,-6 22-1,-1 5 2,-3 7-2,1-1-1,10 5-5,1-19-13,25 7-19,1-20 3,23-1-3,-1-20-1</inkml:trace>
  <inkml:trace contextRef="#ctx0" brushRef="#br0" timeOffset="52962">16509 2616 101,'-23'13'39,"-13"-2"0,13 16 0,-2-1-35,11 1 0,12 0-2,14-5 2,10-7-3,13-8 1,9-9-1,7-7-1,4-10 1,5-7-2,-5-9 1,-4-1-1,-6-2 1,-7 2-1,-7 6 1,-9 7-1,-8 13-1,-14 10 1,-3 30 0,-14 10 1,-12 23-1,-12 16 0,-10 16-1,-11 12 2,-5 7-1,-4-2 2,4-5-2,3-9 0,8-17 1,10-16 1,14-17 0,10-20-1,10-20 1,12-8-1,1-35 1,11-8 0,5-15-1,8-14 0,8-12 0,11-6 1,6 1-2,4 0-2,8 16-8,-15-7-16,17 23-11,-13 1-2,1 19 0,-8-4-2</inkml:trace>
  <inkml:trace contextRef="#ctx0" brushRef="#br0" timeOffset="53461.2">18436 1461 85,'-34'25'37,"3"15"0,-18 8-2,-4 15-29,-7 3-2,4 2-2,3-3-1,9-10-4,19-5-4,3-21-26,34-4-4,7-23 0,18-5-2</inkml:trace>
  <inkml:trace contextRef="#ctx0" brushRef="#br0" timeOffset="53601.6">18218 1764 102,'-23'-12'40,"-13"-2"-1,12 11-7,0 2-26,24 1-2,0 0-2,32 11-1,22-11-2,20-6-6,35-2-27,0-6-6,23-1 2,-3-7-3</inkml:trace>
  <inkml:trace contextRef="#ctx0" brushRef="#br0" timeOffset="54163.2">19361 1060 96,'0'0'41,"0"0"0,0 0-1,0 0-39,0 0 0,0 0-1,0 0 1,47-3 0,-47 3-2,67 7 2,-67-7-1,84 8 0,-84-8 2,78 15 0,-78-15-1,60 26 1,-60-26 1,0 0-1,33 60 1,-30-48-1,-21 39 0,-22-4-3,-4 3 2,1-5-1,19-5 0,22-12-1,36-8 1,36-16 0,4 3 0,0-1 1,-5 4-1,-16 6 0,-20 9 1,-22 6-1,-29 3 0,-21 9-1,-15 2 1,-12 3 0,-4-1-2,4-6 0,9-6-3,21-3-7,11-20-15,43-3-13,11-17-1,33-5 0,11-11 1</inkml:trace>
  <inkml:trace contextRef="#ctx0" brushRef="#br0" timeOffset="54490.8">20721 1223 101,'0'0'42,"0"0"1,-54-44-1,29 59-38,-72 17-2,-19 32 3,-11 19-3,15 22 1,22 5-3,36 1 1,32-17-2,54-35 0,19-19 1,10-12-1,3-14 0,-1-14 1,-6-15-1,-13-13 0,-15-2 0,-17-10 0,-13-4-2,-13-7 0,-5 6-2,-10-3-3,11 7-23,-9 5-9,16 3 1,3 4 0</inkml:trace>
  <inkml:trace contextRef="#ctx0" brushRef="#br0" timeOffset="54849.6">20754 1339 87,'0'0'42,"0"0"0,56-26 0,-56 26-15,0 0-25,0 0 0,-17 23-1,-12 9 0,2 3-2,17 13 2,12 0-2,23 1 1,11-8-1,12-6 1,1-9 0,-4-3 0,-6-3-1,-10-2 1,-12 1 0,-14 4 0,-14 2-1,-13 4 0,-8 1 1,-6 1-2,-1 0 0,-1-3-5,14 3-13,-9-19-11,24 1-9,11-13-1,0 0 0,22-23 1</inkml:trace>
  <inkml:trace contextRef="#ctx0" brushRef="#br0" timeOffset="55036.8">20959 1416 124,'0'0'43,"18"-55"3,-18 55-4,0 0-42,69-59-4,-69 59-12,69-24-13,-69 24-11,90-11-1,-40 12-2,8 2 0</inkml:trace>
  <inkml:trace contextRef="#ctx0" brushRef="#br0" timeOffset="58328.4">21575 1191 3,'0'0'10,"0"0"-5,0 0 5,0 0 8,0 0 1,34-49 2,-34 49-1,0 0-1,0 0-2,0 0-2,0 0-4,0 0-5,0 0-1,0 0 0,0 0-3,0 0 1,0 0-4,-17 46 1,17-46-3,0 0-1,-29 49-14,29-49-16,0 0 2,0 0-2,-3 55 2</inkml:trace>
  <inkml:trace contextRef="#ctx0" brushRef="#br0" timeOffset="58562.4">21998 1106 85,'0'0'35,"0"0"2,48-29 3,-48 29-36,-26 31-1,-19 28-1,-23 23 2,-15 15-3,-7 9 3,2 2-5,8-3-2,18-14-3,18-33-10,32-12-21,13-23 0,29-9-1,13-18 0</inkml:trace>
  <inkml:trace contextRef="#ctx0" brushRef="#br0" timeOffset="58796.4">22021 1527 100,'-23'12'38,"-8"5"1,7 9-1,-1 1-35,11 4-1,8-2 1,13-4-1,17-2 0,18-9-1,20-8-1,13-11-2,13-5-2,-1-15-5,11 0-20,-19-7-10,-6-2 1,-23-3-2</inkml:trace>
  <inkml:trace contextRef="#ctx0" brushRef="#br0" timeOffset="58968">22331 1454 105,'-74'42'39,"1"8"1,18 18 0,12 5-38,22-4-1,12-6 1,13-12-4,14-4-8,1-14-26,19-1-3,-5-16 1,10-4-2</inkml:trace>
  <inkml:trace contextRef="#ctx0" brushRef="#br0" timeOffset="60294">22925 1529 93,'-26'-6'37,"2"9"0,-12 2 0,3 10-30,-4 4-2,5 8-1,-1 3-1,9 4 0,6-1-2,12 2 0,12-7 1,13-8-1,15-10 1,15-14-1,13-14 0,16-16 0,-78 34 1,91-54-2,-91 54 2,93-75-3,-47 35 1,3-4-1,-49 44 1,79-87-1,-79 87 1,65-76-1,-65 76 2,38-52 0,-36 35 0,-2 17 0,-30 43-1,-4 19 1,-7 21-2,8 15 0,10 4-4,17-14-1,24-20-6,-1-25-26,29-9-1,-2-19 0,14-7-1</inkml:trace>
  <inkml:trace contextRef="#ctx0" brushRef="#br0" timeOffset="60637.2">23666 1556 118,'-33'2'40,"-14"7"0,4 22-7,-8-5-30,4 6 1,3 3-2,7 4 1,6-2-2,14-3 1,12-4-1,15-6-1,12-7 0,14-8 0,6-8 0,7-11 0,3-5 0,2-8-1,-5-5 1,-6-6 0,-8 1 0,-12 1 0,-8 5-1,-9 8 1,-11 6 0,-9 9 0,-5 10-1,-6 8 0,2 7-1,1 4-1,11 4-2,1-7-5,30 3-19,-5-13-11,22-1 1,-2-10-2,16-4 2</inkml:trace>
  <inkml:trace contextRef="#ctx0" brushRef="#br0" timeOffset="61120.8">23966 1599 98,'-16'-2'39,"-11"3"1,6 14-1,-8 15-30,12-9-6,1 2 1,9 6-1,7-5-1,11-2 0,9-9-1,10-8 0,7-5-1,4-5 1,2-8-1,-1-9 0,-2-4 1,-5-9-1,-8 2 0,-3-2 1,-9 5-1,-4 2 0,-6 10 0,-5 18 0,-13 6-1,-7 20 0,-9 16 0,-11 18 1,-11 12 0,-10 12 0,-7 9 1,-1-2-2,1-4 3,4-2-3,8-13 3,9-12-2,12-15 0,11-13-1,12-18 2,12-14-1,0 0 1,27-32-1,-1-6 0,10-10 0,9-10-1,10-10 1,4 1-3,0-3 0,2 7-4,-8-6-11,13 16-21,-15 6-1,4 12 1,-12 5-3</inkml:trace>
  <inkml:trace contextRef="#ctx0" brushRef="#br0" timeOffset="61432.8">24424 1648 116,'-38'10'41,"-10"-2"-1,8 11-5,1-8-33,8 2 0,10 1-1,13-3 1,10 0-2,14 0 1,11-2-1,5 3 1,2 0-1,1 0 1,-7 2-1,-8 5 0,-10 0 1,-11 3-1,-11 0 1,-9-1-1,-3-1 1,-4-3-3,5-1-1,-3-13-8,26-3-18,0 0-12,13-6 1,8-14-3,21-6 1</inkml:trace>
  <inkml:trace contextRef="#ctx0" brushRef="#br0" timeOffset="61682.4">25058 1463 109,'-12'19'41,"-27"19"1,-20 18-1,-25 20-38,-24 18 0,-6-1 0,1 12-1,-9-1 0,0 6-2,2-3 0,9-5-2,15-5-4,8-21-9,31 5-15,3-31-11,32-5 2,10-30-3,22-8 3</inkml:trace>
  <inkml:trace contextRef="#ctx0" brushRef="#br0" timeOffset="62758.8">24242 2566 94,'0'0'37,"-19"9"0,5 11 3,-18-2-35,10 9 0,-4 1-1,5 6 0,3-3-1,7 0 1,10-6-2,11-6 0,10-9-1,11-7 0,6-13 0,5-6-2,5-10 1,-1-8 0,-3-7 0,-4-3-1,-8 1 1,-7 3 0,-9 9 0,-9 10 0,-6 21 0,-22 13 0,-5 26 0,-11 22 1,-10 16-1,-6 14 2,-8 12-1,-1 4 0,0-2 0,5-7 1,7-12-1,12-15-1,8-16 1,11-12-1,10-16 0,10-27 1,0 0-1,24-21 0,-2-13 0,0-13 0,6-11 1,1-10-1,3-7 0,1 2 0,-1 1 0,2 8-1,3 4 1,4 7 0,6 8 0,5 8-1,3 8 2,6 5-2,-1 2 1,-1 4 0,-5 5 0,-7 3 0,-11 5 1,-12 6-1,-12 6 0,-11 8 1,-14 8-1,-9 6 1,-8 6 0,-4 8 0,-2 3 1,-1 0-2,4-2 0,4-6 0,7-6 0,7-5 0,8-10 0,7-17 0,11 4 0,5-16 0,4-11 0,6-5 0,1-8 0,5-5 0,-2-2 0,0 3 0,-1 1 0,0 4 0,4 8 0,6 4 0,4 8 0,4 3 0,5 9-5,-3-9-9,17 26-10,-24-22-7,16 17-12,-24-8-1,2 6 0,-15-9 1</inkml:trace>
  <inkml:trace contextRef="#ctx0" brushRef="#br0" timeOffset="63616.8">9200 4275 89,'0'0'38,"11"-16"0,17-4-1,22 3-33,10 1-6,9-4-3,13 18-15,-10-8-17,-3 16 1,-20 0-2,-12 12 1</inkml:trace>
  <inkml:trace contextRef="#ctx0" brushRef="#br0" timeOffset="63772.8">9331 4466 66,'-32'20'38,"14"-16"1,18-4-1,26-9-16,22-4-20,21-4-1,16-8-4,19 5-32,-9-6-1,0 6-1,-14-2-3</inkml:trace>
  <inkml:trace contextRef="#ctx0" brushRef="#br0" timeOffset="76986">10781 3956 70,'0'0'37,"5"21"-2,-12 2 0,2 19-29,-5 3-2,1 14 1,-6 3-3,3 5-1,1 2-3,2-11-3,14 3-9,-3-22-23,15-3 1,2-19-2,17-6 2</inkml:trace>
  <inkml:trace contextRef="#ctx0" brushRef="#br0" timeOffset="77282.4">11247 4038 74,'0'0'37,"-32"-4"0,13 21 0,-11 3-28,3 3-5,4 0 0,7 6-1,5-3-1,13 1 0,13-2-1,13-1 0,11 0 0,6 4-1,3-3 0,2 2-1,-5 0 0,-6 0 0,-12 3 0,-12-1 0,-13 0 0,-14-4-2,-5 1 1,-9-13-6,11 6-28,-13-18-1,12-3-1,-1-16 1</inkml:trace>
  <inkml:trace contextRef="#ctx0" brushRef="#br0" timeOffset="77469.6">11380 3966 91,'-27'-1'38,"10"13"0,1-7 0,18 9-35,10-10-3,15-4-4,24 5-30,0-12-2,15 6-1,0-14-1</inkml:trace>
  <inkml:trace contextRef="#ctx0" brushRef="#br0" timeOffset="77797.2">11894 3989 87,'0'0'36,"14"-11"0,12-5 0,16 5-33,7-1 0,8 3 0,-2-3 0,0 8-1,-9 3 0,-6 6 0,-16 6-1,-9 12 0,-14 8 0,-8 8 0,-9 7-1,-5 5 1,-4 4-3,-3 0 0,5 2-5,-7-15-23,17 3-9,0-15 1,15-1-2</inkml:trace>
  <inkml:trace contextRef="#ctx0" brushRef="#br0" timeOffset="78078">12477 4435 75,'-6'22'36,"-10"-1"0,3 10-2,-8-1-29,4 6-3,0 2-6,-8-7-30,15 2-1,0-13-2,15-2 1</inkml:trace>
  <inkml:trace contextRef="#ctx0" brushRef="#br0" timeOffset="79014">12829 4042 83,'0'0'38,"17"-6"-2,3-11 1,15-1-32,13-3-2,15-3 0,4-1 0,6 3-2,-2 6 1,-5 3-1,-9 9 0,-14 12-1,-17 10 0,-14 13 0,-18 13 0,-13 7 1,-10 5-2,-4 4 1,-2 2 0,3-7-2,7-2-1,6-16-8,23 0-25,6-20-1,23-3-1,9-18-1</inkml:trace>
  <inkml:trace contextRef="#ctx0" brushRef="#br0" timeOffset="79419.6">13950 3857 83,'-33'6'39,"-12"2"-2,6 14 1,-7 0-26,11 8-8,4-1-1,14 3 0,9-1-1,12-1-1,14-3-1,10-2 1,8-1-1,3-2 0,-2 1 0,-5 1 0,-8 3 0,-8 3 0,-16 2-1,-14 2 0,-10-1 1,-6-1-1,-3-4 1,-1-6-1,4-6 1,3-10 0,13-12 0,10-10 1,12-13-1,12-12 1,7-12-1,8-10 1,3-4-1,2 1 1,-2 2-2,-6 8 0,-4 11-1,-13 3-7,11 25-26,-18 0-2,9 17-1,-2-5-1</inkml:trace>
  <inkml:trace contextRef="#ctx0" brushRef="#br0" timeOffset="79840.8">14569 3907 81,'-20'-2'37,"-14"-9"0,2 12 1,-16-3-29,8 10-2,-5 2-2,7 8-1,0 0-1,9 9 0,10-1-2,14 2 0,15 0 0,13-4-1,12-2 0,5 0 0,6-2 0,-1 0 1,-5 0-1,-9 2 0,-12 2 0,-12 2 0,-14 3 0,-11 2 0,-8-1-1,-5-2 1,-3-4 0,2-5-1,3-7 1,5-9 0,11-10 0,8-12-1,14-10 1,9-11-1,9-12 0,7-7-1,9 3-2,-2-8-6,13 12-26,-16-2-2,5 16 1,-12 2-2</inkml:trace>
  <inkml:trace contextRef="#ctx0" brushRef="#br0" timeOffset="80402.4">14820 4381 76,'-11'32'33,"-5"0"-2,-3-4-18,-2 6-43,6-5-2,3-2-2,4-6 1</inkml:trace>
  <inkml:trace contextRef="#ctx0" brushRef="#br0" timeOffset="82945.2">15207 3980 67,'6'-11'35,"-6"11"-2,-15-7 2,-14 12-30,1 12 0,-9 7-1,1 14 1,-7 5-1,4 10 0,2 1-2,11 4 0,7-4 0,12-4-1,14-10 0,14-10-1,13-13 1,10-12-1,8-13 1,4-12 0,1-11 0,1-7 0,-8-10 0,-10-4 0,-10-4 0,-10 2-1,-13 1 1,-6 4-1,-8 6 1,-6 6-1,-1 11 1,1 5-1,0 10 1,13 11-1,-12 0 0,12 0 0,22 19 0,5-9 0,8-2-1,10 0 1,5-2 0,5-2 0,0-4 0,-6-2 1,-8 0-1,-7 2 0,-15 1 1,-19-1-1,7 12 0,-21 3 0,-10 8 1,-5 8-1,-5 6 0,0 4 0,1 2 0,4 2 0,10-1 0,8-7 0,12-7-1,12-9 2,11-12-1,11-7 0,8-11 1,7-10-1,1-8 1,0-9-1,-4-8 1,-5-4 0,-8-2-1,-9 1 0,-10 2 1,-8 6-1,-7 7 1,-6 8-1,-3 7 1,-3 10 0,2 8-1,10 1 0,-10 16 1,13-2-1,10 3 0,7-2 0,7 0 0,10-2-1,4-4 1,1-6 0,-2-1-1,-4-2 1,-6-4 0,-7 2 0,-6 0 0,-17 2 0,0 0 0,3 19 0,-12 2 0,-6 8 0,-4 8 0,-2 4 0,0 6 0,3 2 0,5-3 0,7-3-1,9-11 0,7-9 1,11-11-1,7-11 0,4-11 1,6-11 0,-2-7 0,-4-8 1,-5-6-1,-6-3 0,-10-3 1,-10 4-2,-9 1 0,-11 5-2,-3 12-5,-15-2-24,11 21-5,-9-4-1,13 15-1</inkml:trace>
  <inkml:trace contextRef="#ctx0" brushRef="#br0" timeOffset="83475.6">17193 3669 49,'9'-26'33,"0"11"2,-10 2 0,2 23-21,-17 3-5,7 22-2,-14 7 0,3 20-3,-8 7-1,1 13-1,0 5 0,-1 2-2,4-4 0,0-7-4,10-6-2,-4-21-9,16-1-21,-5-23-1,10-6-1,-3-21 2</inkml:trace>
  <inkml:trace contextRef="#ctx0" brushRef="#br0" timeOffset="83818.8">16824 4098 83,'-18'-18'38,"-2"2"-1,20 16 2,0 0-33,15 18-3,18-10 0,12 4-2,8-2 1,13 1-1,4-5 0,3-1-1,-5-3 0,-5-3 0,-8 0 0,-11 0 0,-9-1-1,-12 2 1,-9 1 0,-14-1 1,5 17-2,-12 1 2,-5 6-2,-3 3 1,-1 6 0,-3 2-1,4 1-1,2-4-3,10 1-2,-3-21-18,18 6-13,-2-18 1,18-4-1,-4-19 0</inkml:trace>
  <inkml:trace contextRef="#ctx0" brushRef="#br0" timeOffset="83974.8">17626 3797 81,'-20'-18'37,"-6"5"-2,7 19 0,-3 3-33,14 5-5,20 14-16,5-10-15,17 9-1,4-8-2,14 5 1</inkml:trace>
  <inkml:trace contextRef="#ctx0" brushRef="#br0" timeOffset="84162">17963 4095 86,'-29'24'39,"-11"-7"-1,4 13 1,-10-2-33,8 2-3,5 1 0,7 3-1,9-3-1,11-1-1,14-5-2,15-9-3,22 4-24,4-23-10,19 2 1,-2-18-2</inkml:trace>
  <inkml:trace contextRef="#ctx0" brushRef="#br0" timeOffset="84396">18464 3679 93,'0'0'38,"-19"9"2,12 16-2,-12 9-35,7 4-1,-7 12-1,0 10 1,-5 7-2,2 1 0,1 0-2,3-7-2,9 5-8,-5-21-27,24-3 0,-1-22 0,16-3 1</inkml:trace>
  <inkml:trace contextRef="#ctx0" brushRef="#br0" timeOffset="84645.6">18615 3928 94,'-24'13'39,"-17"1"2,8 17-2,-15 2-35,12-2-1,7 0 0,9-1 0,6-2-1,8-3-1,8-4-1,10-7 0,9-3-1,5-6-2,13 1-3,-4-18-12,18 12-21,-6-13-1,12 8 1,-7-15-1</inkml:trace>
  <inkml:trace contextRef="#ctx0" brushRef="#br0" timeOffset="84957.6">18978 3955 87,'-28'-1'38,"12"12"0,-7-9 1,18 16-32,-2-6-3,9 3-1,5-1-1,7 1-1,4 1 0,4 1 0,-3 3 0,2 2 0,-7-1-1,-5 6 1,-9 1-1,-7 1 1,-8 1-1,-7-1 0,-1-1-1,-3-2-1,5-2-4,-7-17-24,19 7-9,-4-18-1,13 4 1</inkml:trace>
  <inkml:trace contextRef="#ctx0" brushRef="#br0" timeOffset="86002.8">15397 3071 86,'0'0'37,"37"-20"0,30-10 0,27-22-29,35-3-4,26-11-1,22-3-2,19 0-2,5 1-3,1 17-5,-29-2-28,-9 18 0,-28 0-1,-20 13-2</inkml:trace>
  <inkml:trace contextRef="#ctx0" brushRef="#br0" timeOffset="86767.2">22784 2078 97,'-2'-13'35,"26"-3"1,23-18 0,40-8-30,25-6-4,28-7 1,22-2-1,13-4-2,0 4-1,-12 4-2,-17 12-6,-36 5-28,-24 9-1,-38 9 0,-27 9-1</inkml:trace>
  <inkml:trace contextRef="#ctx0" brushRef="#br0" timeOffset="87656.4">19957 3533 38,'33'-31'31,"-20"17"2,-25 17-1,-21 25-26,-34 10 4,-10 35 4,-36 7-1,-3 28-5,-17 9-1,6 9-3,3 0-1,19-5-4,22-3-7,14-25-28,43-11-1,17-29-3,35-15 3</inkml:trace>
  <inkml:trace contextRef="#ctx0" brushRef="#br0" timeOffset="89294.4">19818 4165 69,'0'0'35,"0"0"0,-17-4-1,17 4-28,0 0 0,-10 15 0,-5-4-1,1 13 0,-10 2 0,-1 7-2,0 2 0,2 0-2,5 0 0,10-5-1,12-8 1,14-11-2,16-12 2,10-9-1,8-10 1,6-4 0,2-7-1,-2-4 2,-6 0-2,-7 2 0,-10 8-1,-9 5 1,-11 13-1,-15 7 0,-6 22 0,-15 13 0,-11 18 0,-12 16 0,-13 13 1,-8 13 0,-6 4-1,1-1 1,1-4 0,8-9 0,8-14 0,12-16 0,13-15 0,14-17 2,14-23-2,0 0 0,19-22 1,-1-11-1,6-9 0,2-15 1,6-8 0,3-6-2,4 1 2,1 0 0,3 3-1,1 9 1,1 7 0,2 12 0,-3 9 0,-3 9 0,-1 6-1,1 6 0,2 2 0,0 0 0,3 2 0,0 0 0,1 1-1,0-2 0,-2 1 0,-5-2 1,-4 0-1,-7-1 0,-6 0 1,-7-2-1,-4-2 0,-6-2 1,-6-1 0,-5-1 0,-3 1 1,-1 0-1,-5 2 1,-2 6 0,-5 4-1,-3 6 2,-3 7-1,-1 6 0,0 3 0,3 4 0,3 3-1,7 3 0,9-2 1,13-2-2,14-8 1,14-2 0,12-8 0,10-6-1,8-5 0,2-8 0,5-6-1,-4-2 2,-3-2-2,-11-4 0,-7 5 0,-10 1 1,-9 4 0,-9 2 0,-5 6-1,-14 8 0,0 0 0,0 0 1,11-1-1,-11 1 0,3 11 0,-3-11 1,10 12 0,-10-12 1,14 9 1,-14-9 0,13 2 1,-13-2-1,0 0 1,0 0 1,-5-11-1,-8 10 1,-13 1-1,-6 5 0,-12 6 1,-7 5-1,-5 7 0,0 4 0,3 1-1,9 1 0,13-1 0,15-4-1,17-5 1,20-9-1,16-11 1,16-6-1,8-9 1,7-5 0,-1-7-1,-2-2 2,-9-2-2,-8 1 1,-13 4 0,-13 5 0,-11 6-1,-11 16 0,1-10 0,-1 10 0,-23 23-1,10-1 0,1 6 0,1 2 0,6 2 1,5-2-2,6-1 2,10-7-1,8-7 1,6-7 0,5-7 1,2-5-1,1-5 1,0-4 0,-3-2-1,-3 0 1,-6 3-1,-9 1 0,-4 6 0,-13 5 0,-1 10-1,-12 5 0,-7 7 0,-4 3 0,-4 4 1,4 1-1,0-2 1,6-4-1,7-6 2,8-7 0,3-11-1,24-7 1,0-9 1,4-5 0,2-7 0,3-4 0,1-4-1,1-1 2,-2 3-2,2 4 1,1 4-2,3 7 0,5 8-2,2 0-8,17 25-19,-9-10-12,9 17 1,-5-6-3,12 10 2</inkml:trace>
  <inkml:trace contextRef="#ctx0" brushRef="#br0" timeOffset="90823.2">9153 6317 58,'26'1'34,"6"1"-1,5 0-5,-2-5-47,5 1-11,8-2-2,-1 2 0</inkml:trace>
  <inkml:trace contextRef="#ctx0" brushRef="#br0" timeOffset="90994.8">9244 6493 92,'-49'25'37,"21"1"0,20-16 1,27-7-36,33-9-2,28-11-7,30-2-27,3-7-2,12-1-1,-4-7-1</inkml:trace>
  <inkml:trace contextRef="#ctx0" brushRef="#br0" timeOffset="91416">10590 6002 62,'16'-13'37,"-8"0"0,4 9 0,-12 4-24,0 0-3,-10 27-2,4 7-3,-13 10-2,0 10-1,-4 10-1,-1 5 0,1 1-2,2-1-2,12 3-10,1-16-22,19-6-3,5-15 2,18-8-4</inkml:trace>
  <inkml:trace contextRef="#ctx0" brushRef="#br0" timeOffset="91603.2">11122 6332 96,'-18'-8'38,"-3"-4"-2,7 4-3,14 8-40,-4-19-30,21 12 1,4-7 0,11 2-3</inkml:trace>
  <inkml:trace contextRef="#ctx0" brushRef="#br0" timeOffset="91946.4">11673 6078 61,'0'0'39,"-17"-2"-3,-7 5 3,5 19-13,-11-8-21,3 10-1,-2 2 0,6 6-1,4 0-1,11 3-1,9-4 0,10-2-1,10-3 0,11-4 1,6-3-1,3-3 0,1 0 0,-4-3 0,-7 1 0,-7-1 0,-9 2 0,-11 2 0,-9 0 0,-8 2 0,-4 1-2,-6-3 0,2 3-4,-9-14-25,14 6-8,-4-13 1,20 1-1</inkml:trace>
  <inkml:trace contextRef="#ctx0" brushRef="#br0" timeOffset="92149.2">11700 6089 100,'-21'-13'41,"21"13"0,0 0 0,10-10-31,10 1-8,17 0-1,13-1-1,5-4-3,14 6-7,-9-8-27,15 7-2,-9-5-1,4 9-2</inkml:trace>
  <inkml:trace contextRef="#ctx0" brushRef="#br0" timeOffset="93132">12193 6211 94,'0'0'38,"17"1"1,8-2-1,7-13-35,16 1 0,11-5-1,8-1 0,4 0-1,0 2 0,-3 2 0,-8 10-1,-16 12 0,-16 12 1,-20 15-2,-19 11 1,-18 11-1,-13 9 1,-12 8 0,-1-2 1,0-3-2,7-10-3,19 1-13,8-23-19,24-7-2,12-19 2,22-10-4</inkml:trace>
  <inkml:trace contextRef="#ctx0" brushRef="#br0" timeOffset="93459.6">13024 6188 99,'-13'-6'39,"13"6"0,0 0-1,33-5-34,-2 2-2,9 2-1,2 2 1,2 5 1,-6 2-2,-4 7 1,-10 7-1,-14 4 0,-12 7-1,-8 2 1,-9 4-1,-5 3 0,-6 3 0,-2 0-2,3 0 0,5-8-2,18 5-11,3-18-21,20-4-4,9-14 2,25-9-1</inkml:trace>
  <inkml:trace contextRef="#ctx0" brushRef="#br0" timeOffset="93849.6">13994 6107 93,'-26'-20'37,"-7"18"0,-14 4 2,10 16-32,-13 1-2,11 9-1,4 1-2,12 3 1,12-1-2,16-1 0,12-2 0,13-2-1,7 0 0,3-1 0,-3 2 0,-5 0 1,-10 2-1,-10 5-1,-16 0 1,-14 1 2,-13-2-2,-6 0 2,-7-7-1,1-5 1,3-10-1,8-11 1,13-13-1,15-12-2,14-12 2,16-11-3,12-10 2,9-6-2,9-3 0,-1 0-1,2 12-1,-10-1-6,7 21-26,-19 0-2,2 20-1,-11 2 0</inkml:trace>
  <inkml:trace contextRef="#ctx0" brushRef="#br0" timeOffset="94270.8">14662 6090 102,'-26'7'38,"-16"-6"2,0 10-1,-11-5-33,7 7-2,4 0-1,11 4-1,10 1-1,13 2 0,15 2-1,12 0 0,11 2-1,5 4 0,6 0 0,0 1 1,-4 2-1,-9 3 0,-13 0 1,-14 3-1,-14 0 1,-14-2 2,-13-2-2,-9-2 1,-2-5-1,3-7 1,7-5-1,11-12 2,15-10-2,15-8-1,18-13 1,14-7-1,12-13 2,8-7-2,6-7 1,-1-1-3,-3 5-1,-12-8-23,-1 20-11,-13 0-1,-3 17-1,-14 3 0</inkml:trace>
  <inkml:trace contextRef="#ctx0" brushRef="#br0" timeOffset="94754.4">15376 6121 46,'0'0'31,"10"16"2,-24 1 0,-4 19-19,-23-5-1,1 21-1,-21-5-4,1 15-1,-6-8-1,10 0-3,9-7-6,6-15-5,29-4-26,12-28-2,13 9 1,11-24-3</inkml:trace>
  <inkml:trace contextRef="#ctx0" brushRef="#br0" timeOffset="94910.4">15128 6373 89,'-9'-17'39,"-15"3"-1,3 15 2,-9-4-28,16 18-5,8 0-4,19 3 0,21-3-3,17-4-4,28 1-11,9-16-22,28-1-2,1-12 0,12-1-2</inkml:trace>
  <inkml:trace contextRef="#ctx0" brushRef="#br0" timeOffset="95082">16169 6042 105,'-47'21'39,"-11"2"1,5 17-2,-5 0-36,10 5 0,11 3-3,10-2-1,21 2-6,5-16-27,33-1-4,10-18 0,19-4 0</inkml:trace>
  <inkml:trace contextRef="#ctx0" brushRef="#br0" timeOffset="95362.8">16464 6120 110,'-25'14'40,"-15"4"1,7 21-3,-3 0-34,7 9-1,8 0-1,10 1 1,14-7-2,14-5 1,16-10-2,12-11 1,6-13 0,4-12-1,1-9 0,-5-11-1,-8-7 0,-12-8-1,-12-3-2,-16-8-2,3 8-24,-20-10-10,5 10 0,-11-7 1,10 12-2</inkml:trace>
  <inkml:trace contextRef="#ctx0" brushRef="#br0" timeOffset="99777.6">17114 5533 29,'-9'-19'31,"-4"8"2,-2 2 0,-8-10-19,4 17-3,-11-10-3,7 13-2,-7-3 0,5 9-2,-2 2-1,3 7-1,4 4-1,3 3 0,6 4-1,7 3 1,6 1-1,6 1 1,7 4-1,7 0 3,4-2-4,3 0 4,3-2-3,-3-2 1,-4-2 1,-4-2 0,-8-6 0,-9-1-3,-8-3 3,-9-3-3,-8-1 4,-6-3-3,-5-3 1,1-4-1,-1-3 1,6-4-1,5-5-2,10-4 3,11-6-3,11-5 4,10-7-4,9-5 1,7-5-1,6-3 2,1-2 1,-1 1-3,-6 0 3,-5 5-2,-10 8 1,-9 6 0,-8 9-1,-11 5-2,6 13-9,-15 6-24,12 4 0,3-10-1,11 21 1</inkml:trace>
  <inkml:trace contextRef="#ctx0" brushRef="#br0" timeOffset="102897.6">18041 5670 47,'11'-13'33,"-11"13"1,0 0-1,-2 15-27,-18 11 1,3 20 3,-14 5-1,3 17-2,-7 7-1,4 9-1,-2 0-1,8 1 0,4-7-2,6-9-3,9-7-3,4-16-1,15-6-5,-6-21-25,15-8 0,-3-15-3,7-8 3</inkml:trace>
  <inkml:trace contextRef="#ctx0" brushRef="#br0" timeOffset="103240.8">17684 6229 81,'-59'-17'38,"10"8"-1,5 0 1,19 5-26,12 2-7,28 3-2,23-5-1,22 0-1,20-3-2,11-2-2,11 3-3,-7-11-8,9 13-19,-22-7-2,-8 8-1,-26-8 5,-9 15 17,-27-7 8,-12 3 8,0 0 8,-26 2 20,8 8 5,-8-6 0,8 16-5,-11-10-14,18 17-7,-4-2-3,8 7-3,2 1-1,1 1-1,4 1-2,0-8-2,7 5-5,-10-16-29,11-1 1,-8-15-2,17 2 0</inkml:trace>
  <inkml:trace contextRef="#ctx0" brushRef="#br0" timeOffset="103381.2">18320 6071 88,'-6'-31'36,"-6"4"-1,6 12-1,6 15-35,-7-12-18,20 20-15,6 0-1,11 6-1,4-4 0</inkml:trace>
  <inkml:trace contextRef="#ctx0" brushRef="#br0" timeOffset="103599.6">18718 6129 90,'-25'6'38,"-3"11"0,-11-2 1,5 16-31,-6-4-4,8 7 0,4 0-1,8 1 0,10-2-3,15-9-1,17-6-2,13-15-5,25 0-21,-2-20-10,14-4 1,-4-17-1,7-2 1</inkml:trace>
  <inkml:trace contextRef="#ctx0" brushRef="#br0" timeOffset="103802.4">19116 5708 80,'-15'1'37,"4"22"0,-7 6 2,6 16-31,-6 6-2,4 10-2,-5 2 0,3 4-2,2-1 0,1-8-2,7 0-7,-6-16-26,16-2-5,0-17 1,13-5-1</inkml:trace>
  <inkml:trace contextRef="#ctx0" brushRef="#br0" timeOffset="104067.6">19221 5977 108,'-32'15'39,"-12"1"1,11 10-1,-3-3-35,17 4-2,11-4 0,16-2 0,14-6-1,15-2 0,8-4-1,6-2 0,2-4 0,-3-1-1,-5 1 0,-9-3-2,-6 3-1,-14-7-5,5 14-19,-21-10-11,0 0 0,0 0 0,0 0 0</inkml:trace>
  <inkml:trace contextRef="#ctx0" brushRef="#br0" timeOffset="104504.4">19740 6049 104,'-14'-1'39,"-10"-7"1,9 9-1,-10 0-33,9 3-3,0-1-1,6 5-1,1 3 0,6 2 0,4-1-1,6 3 1,2 1-1,4-1 0,1 0 0,1 0 0,0-2 0,-1 2 0,-1-2 0,-3 1 0,-2-1 0,-2 4-1,-2 0 1,-4 2 0,-6 4 0,-7 1 0,-5 1 0,-8 0 0,-4 1 0,-3-4-2,6-2-3,-5-14-13,17 4-19,4-13-3,11 3 1,23-27-1</inkml:trace>
  <inkml:trace contextRef="#ctx0" brushRef="#br0" timeOffset="104988">20515 5724 49,'28'-17'33,"-8"3"3,-4 9-1,-16 5-9,-5 17-22,-15 11 0,-7 21 3,-25 7 0,-11 22-1,-19 7 0,-6 10-2,-3 0-1,9-6-1,11-2-2,12-15-6,33-3-7,14-25-24,41-13 0,19-20-1,23-10 0</inkml:trace>
  <inkml:trace contextRef="#ctx0" brushRef="#br0" timeOffset="106298.4">20617 6199 112,'-21'-3'38,"3"16"2,-8 0-3,6 9-34,0 4 0,5 2-1,1 2 0,7 0 0,7-4-1,11-7 1,9-7-2,10-9 1,9-6-1,7-7 0,3-8 1,4-4-1,-6-4 0,-4-2 0,-7 2 0,-8 3-1,-12 5 1,-16 18 0,0 0 0,-12 7-1,-13 22 1,-11 11 0,-8 16-1,-11 8 2,-3 10-1,-2 3 1,1 1-1,5-6 1,7-8-1,10-9 1,10-15-1,13-11 0,11-17 0,3-12 0,26-23 0,-2-6 0,5-10-1,5-13 0,3-7 1,2-6-2,2 3 2,-2 4-2,-1 7 2,1 8-1,0 7 1,1 12 0,1 7 1,3 6 0,1 4-1,3 2 1,0-2-1,1-1 0,-3-4 0,-1-4 0,-5-3 0,-8-1 0,-10-3-1,-8 2 1,-9 0 0,-10 5 0,-6 3 0,-10 8-1,-4 7 2,-2 7-1,-1 10 0,4 2 1,4 7-1,7 1 1,10 0 0,10 0-1,10-5 1,12-6 0,9-7-1,8-6 1,5-7-1,4-4 0,2-5 0,-3-4 0,-1-2-1,-5-2 0,-6 2 0,-5-1 0,-7 5 0,-8 1 1,-7 4-1,-5 2 1,-10 6 0,0 0 0,0 0 0,-18-3 1,-1 5-1,-4 3 1,-7 1 0,-7 3 1,-6 3-1,-2 5 1,-3 3 0,3 3-1,3 3 0,10-1 0,9-1 1,16-2-2,13-6 0,16-5 0,12-7 0,10-6 0,6-8 0,5-5 0,-1-8 0,-5-4 0,-8-2 0,-9-1 0,-13 1 0,-9 6 0,-13 5 0,-9 10 0,-7 9 0,-3 9 0,2 8 0,3 5 0,7 3 0,11 1 0,13-1 0,12-5 0,13-5 0,5-4 0,4-5 0,3-3 0,-4-3 0,-7-1 0,-9 0 0,-7 2 0,-24-2 0,8 15 0,-20-2 0,-8 8 0,-6 3 0,-6 4 0,3 0 0,2-2 0,6-3 0,8-5 0,13-18 0,15 7 0,11-20 0,10-9 0,4-7 0,4-7 0,1-4 0,-2-4 0,-3 3 0,-9-3-4,5 21-20,-24-7-16,6 15-2,-16 0 0,-2 15-1</inkml:trace>
  <inkml:trace contextRef="#ctx0" brushRef="#br0" timeOffset="107203.2">9135 7946 93,'0'-10'38,"17"7"2,3-9-3,16 5-32,10-2-1,16 0-2,7-2 0,10 2-1,3 3-3,-1-4-5,6 11-28,-20-4-4,-8 7 1,-22-2-2</inkml:trace>
  <inkml:trace contextRef="#ctx0" brushRef="#br0" timeOffset="107406">9149 8192 94,'-29'20'39,"14"-15"2,30 1-3,27-15-34,21-4-2,21-6-1,13-4-1,11-2-2,-2-6-4,9 8-26,-20-9-7,-6 9 2,-23-7-2</inkml:trace>
  <inkml:trace contextRef="#ctx0" brushRef="#br0" timeOffset="107577.6">9711 7570 101,'-51'-19'39,"1"0"1,16 12-2,4-2-38,13 6-9,21 19-27,1 0-3,9 15 0,1 4-1</inkml:trace>
  <inkml:trace contextRef="#ctx0" brushRef="#br0" timeOffset="107733.6">9601 8371 80,'-29'39'41,"-4"-17"-1,13-5-2,7-4-31,3-26-45,21 3-2,1-11 0,9 1-1</inkml:trace>
  <inkml:trace contextRef="#ctx0" brushRef="#br0" timeOffset="109278">11140 7841 70,'0'0'39,"1"-17"-2,-1 17 2,-23 14-28,11 14-3,-8 4-4,-1 17-2,-4 5-1,1 6-3,6 4-2,1-7-5,21 5-19,0-16-10,21-6 1,7-19-2</inkml:trace>
  <inkml:trace contextRef="#ctx0" brushRef="#br0" timeOffset="109636.8">11843 7746 85,'-21'10'38,"-19"15"-1,-4 32-3,-16 3-26,9 17-2,-4 2-1,13 2-2,11-3-1,18-9-1,18-13 0,23-15 0,19-24 0,19-18-1,15-16 1,10-16-1,-1-14 0,-3-9 1,-8-8-1,-17-2 0,-16 1-1,-21-1 1,-24 4-1,-18 3 1,-17 10-1,-9 9-1,-3 12-1,-5 6-5,17 22-27,0 4-2,21 13-1,11 3-2</inkml:trace>
  <inkml:trace contextRef="#ctx0" brushRef="#br0" timeOffset="110276.4">13101 7336 72,'-38'-4'36,"0"8"-1,-4 2 3,15 13-34,-4-3 0,14 10-1,4-2 0,12 5-2,8-1 0,9 2 0,5-1-1,2 1 1,0 1-1,-3 0 0,-6 2 0,-7 1 0,-11 0 0,-6 0 0,-9-4 0,-4-2 1,-2-10 0,3-5 0,2-13 1,8-11-1,11-14 0,13-11 0,13-10 0,12-8-1,10-4 0,4 1-1,4 2 1,-4 6-2,1 15-6,-16 3-27,1 15-2,-15 6 0,-2 11-2</inkml:trace>
  <inkml:trace contextRef="#ctx0" brushRef="#br0" timeOffset="110791.2">13990 7395 71,'10'-13'36,"-10"13"0,-13 10 0,-12 14-31,-6 21 0,-11 9 0,0 16-2,-8 8 0,3 7 1,-1-1-2,7 2-1,7-7-2,5-12-5,19-1-16,-3-22-17,17-8 2,-4-13-3,10-8 2</inkml:trace>
  <inkml:trace contextRef="#ctx0" brushRef="#br0" timeOffset="111134.4">13547 7930 87,'-16'-24'38,"8"11"0,-3 3 1,11 10-33,0 0-2,25 17-1,5-9-2,12-2 0,12-2 0,12-4 0,11-5-1,6-4 1,5-5-1,1 0 0,-7-2 0,-9 3 0,-13 3 0,-14 4 1,-16 7-1,-16 7 0,-19 8 1,-16 6-1,-11 8 0,-9 4 1,-4 3-1,-1 4 1,3-2-2,7-5 0,13-4-1,13-12-2,18-2-5,3-21-31,30-6 3,2-18-3,15-3 1</inkml:trace>
  <inkml:trace contextRef="#ctx0" brushRef="#br0" timeOffset="111259.2">14468 7554 91,'-17'-15'37,"-3"6"-2,10 14-1,10-5-39,1 15-28,22-2-3,6-1 0,12 8-2</inkml:trace>
  <inkml:trace contextRef="#ctx0" brushRef="#br0" timeOffset="111477.6">14754 7781 85,'-21'25'38,"-12"-7"1,0 11 1,-9-6-31,4 9-4,0 2-2,6 5 0,4 0-1,11-1-1,12-6 0,14-7-2,19-13-1,13-12-2,21-3-8,1-24-28,19 0 2,-4-15-1,5-4-1</inkml:trace>
  <inkml:trace contextRef="#ctx0" brushRef="#br0" timeOffset="111680.4">15219 7408 91,'-9'26'38,"-11"9"0,6 18 0,-9 5-32,2 12-1,-7 3-2,3 3-1,-3 2-2,5-5-2,6-5-4,1-21-7,19-2-26,0-18-1,19-9 0,4-21 0</inkml:trace>
  <inkml:trace contextRef="#ctx0" brushRef="#br0" timeOffset="111898.8">15287 7734 98,'-38'23'40,"-11"0"0,10 11 0,5-4-35,11 2-2,13-4 0,16-6-1,13-5-2,14-7 0,14-4-2,5-7-2,10 1-6,-11-14-28,15 3-2,-11-11 0,7 2 0</inkml:trace>
  <inkml:trace contextRef="#ctx0" brushRef="#br0" timeOffset="112195.2">15734 7665 96,'-51'29'39,"-8"-3"2,11 8-2,1-13-33,21 3-3,18-4-1,19-7-1,16-5 0,12-3 0,7-3 0,2 0-1,-4 2 1,-6 4 0,-13 5-1,-17 5 1,-15 8 0,-16 2 0,-9 2 0,-6 6 0,1-1-2,0-5-2,8 0-3,3-21-17,19 8-17,7-17-1,0 0 0,21-18 0</inkml:trace>
  <inkml:trace contextRef="#ctx0" brushRef="#br0" timeOffset="112616.4">16733 7171 95,'-19'2'39,"-21"14"-2,-11 21-1,-21 10-33,-7 23-3,-9 16 1,-3 13 0,-1 3 0,9 4-1,12-4-2,15-11-3,29 1-14,12-26-20,31-14 1,15-22-1,27-13 0</inkml:trace>
  <inkml:trace contextRef="#ctx0" brushRef="#br0" timeOffset="113958">16519 7790 106,'-41'19'39,"-3"-2"1,13 15-6,6-12-32,17 1 1,14-4-1,16-3-1,12-6 1,9-5-1,7-7-1,4-4 1,1-7-1,1-6 0,-5-4 0,-8-4-1,-5-2 1,-8-1 0,-6 6-1,-8 4 1,-9 11-1,-7 11 1,-25 21-1,-4 11 1,-12 16-1,-10 18 2,-12 11-1,-4 12-1,-3 6 1,4 2 0,5-4 0,9-5-1,11-12 1,12-15-1,13-15 1,11-17 0,5-29 0,20 1 0,1-26 0,6-14 0,2-10 1,4-12-1,3-10 0,2-3 1,2 3-1,-3 5 1,-3 10-1,1 7 1,0 10-1,0 10 1,3 11-1,-1 4 0,2 4 1,4 1-1,2-3 0,4-2 0,-1-2 0,-1-2-1,-5-3 1,-4-2-1,-8-1 1,-7 1-1,-11 1 1,-10 3-1,-8 4 1,-10 8 0,-7 7 0,-8 11 1,-6 7 0,-2 6 0,2 6 0,5 1 0,4 3 0,11-2 0,12-4 0,16-6 0,18-8 0,18-8-1,14-6 0,10-6 0,8-6-1,3-4 0,-2-3 0,-7 0 0,-10 2-1,-16-1 1,-11 3 0,-12 5-1,-9 1 1,-15 9 0,0 0 1,0 0-1,0 0 1,0 0 0,-14 11 0,3-2 0,-5 2 1,-5 0-1,-8 1 2,-5 1-1,-10 0 1,-2 2 0,-7 1 0,0 2 0,6-2 0,6 4 0,11-4-1,16 1 1,14-17-2,20 15 1,16-15-1,9-6 0,8-4 0,8-10 0,-1-2 0,-4-8-1,-7 1 1,-8 0-1,-11 0 1,-9 3 0,-10 7 0,-9 5 0,-2 14 0,-13-6 0,1 16 0,2 4 0,1 6 0,2 3 0,6 1-1,6-1 1,7-2 0,8-4 0,4-4 0,6-4 0,2-4 0,3-3 1,-4-3-1,1 0 0,-7 0 0,-4 0 0,-7 4 0,-14-3-1,6 16 1,-13 3 0,-4 3 0,-4 1-1,-1 0 1,1 0-1,1-3 2,4-3-1,4-7 1,6-10-1,17-14 1,5-4 1,7-9-1,6-5 0,6-5-1,0-7-1,4-2-3,-6-8-4,7 19-19,-20-12-13,1 14-1,-12-7 0,3 16 1</inkml:trace>
  <inkml:trace contextRef="#ctx0" brushRef="#br0" timeOffset="114394.8">19279 7228 104,'0'0'37,"0"16"2,-19 7-1,2 16-33,-11 7-4,-1 17-1,-7 9 1,-5 11-2,-6 5 1,3-3-1,2 3 0,3-8-2,10-5-4,3-22-5,22-5-26,1-19 0,15-8 0,1-19-2</inkml:trace>
  <inkml:trace contextRef="#ctx0" brushRef="#br0" timeOffset="114800.4">18774 7841 101,'-26'-7'39,"7"-1"0,19 8 0,22-3-33,20 1-4,21-5 0,16 3 0,11-3 0,5 2-1,-1-1 0,-9 1 0,-13 4-1,-17 1 1,-17 5 0,-18 2 0,-21 4-1,-14 4 1,-14 6 0,-9 3 0,-5 5-1,-2 2 1,5 1 0,8 4 0,13-2-1,18-6 0,21-5 0,20-6-1,18-13 2,11-5-1,0-7 1,-1-11-2,-5-5 2,-14-5-1,-17-3 0,-19-2-1,-19 1-1,-12-4-2,-6 5-4,-9-12-14,10 19-18,-6-4 1,15 12 0,1-3-2</inkml:trace>
  <inkml:trace contextRef="#ctx0" brushRef="#br0" timeOffset="118248">20521 7790 70,'15'-15'36,"-5"0"-2,1 10 2,-11 5-28,-3 11-2,-6 4-1,0 12 0,-8-1 0,0 7-2,-2-3-1,2 0 1,0-7-1,5-2 0,3-9 0,2-1 0,7-11-1,0 0 0,0 0 1,0 0-2,16-13 1,1-3-1,4-6 1,4-5 0,6-7 0,5-7 0,5 0 0,-1 3 0,-2 3 0,-4 9 0,-7 10 0,-5 13 0,-11 16 0,-7 13 0,-10 10-1,-6 7 0,0 4-1,-3-1-1,4 0-2,0-13-5,18 5-29,-9-20-3,19-3 3,-2-14-3</inkml:trace>
  <inkml:trace contextRef="#ctx0" brushRef="#br0" timeOffset="118606.8">21013 7829 98,'-11'9'38,"8"6"1,3-15-1,18 13-33,7-15-2,18-1 0,8-10 0,8-3-2,5-8 0,1-3 0,-5-4 0,-8 0-1,-14 1 0,-16 3 0,-15 3 0,-16 9 0,-14 7 1,-15 12 0,-12 9-1,-7 11 2,-4 9-1,1 8 0,7 0 0,13 4 0,13-2 0,21-6-1,21-9-2,21-11-1,24-4-5,3-16-27,25 2-4,-1-13-1,8-1 0</inkml:trace>
  <inkml:trace contextRef="#ctx0" brushRef="#br0" timeOffset="119433.6">21838 7705 102,'-34'-1'38,"1"13"2,-11-2-1,2 13-32,-4 3-3,4 7 0,3 2-1,5 1 0,9-1-1,12-4 0,13-5-1,14-8 0,13-9-1,11-6 0,7-8-1,2-8 1,2-5-1,-3-8 0,-4-2 0,-7-6 0,-6 0 1,-9 0-1,-4 3 1,-6 6-1,-4 6 1,-6 19 0,0 0 0,0 0 0,-8 22 0,7 1 0,4 4 0,5-1 1,6 1-1,9-7 1,6-1-1,5-5 1,0-4-1,0-2 1,-2-5 0,-3-2-1,-7-2 1,-6-1-2,-6 0 1,-10 2 0,0 0 0,0 0-1,-14 18 1,-3-4 0,-1 5-1,0 3 2,0 1-2,3-1 0,6-7 2,7-5-1,2-10 1,25-9-1,0-8 1,4-10-1,1-6 1,2-4 0,-2 0 0,-4-2-2,-7 6 1,-7 7 0,-3 6 0,-3 6 0,-6 14-1,0 0 1,12 4 0,-1 8 0,8 1 1,7 0-1,8-4 0,5-1 0,8-6 0,4-2 0,1-5 0,-5-5 0,-5-1 0,-7-5 0,-9 0 0,-11-3-1,-10 3 0,-11 2 0,-11 6 1,-7 6-1,-10 9 1,-5 7 0,-5 9 0,3 5 0,5 6 0,8 0 0,12 1-1,13-6-3,19 0-5,1-19-24,32 3-6,-3-16-1,16 0 1</inkml:trace>
  <inkml:trace contextRef="#ctx0" brushRef="#br0" timeOffset="119730">22972 7771 107,'-37'7'38,"2"13"2,-8-7-3,10 12-31,4-1-3,14 1 0,7-2 0,13-2-1,10-4-1,12-5 0,7-3 0,2-3 0,-2-3 0,-1 1 0,-8-1 0,-4 4 0,-10 1 0,-10 10-1,-8 0 0,-5 3-1,-1 1-1,0 0-1,6-1-2,-2-9-4,22 5-21,-2-22-11,19-5 2,1-15-1,14-4 1</inkml:trace>
  <inkml:trace contextRef="#ctx0" brushRef="#br0" timeOffset="119917.2">23457 7542 109,'-18'23'40,"-5"25"0,-18 5 1,10 13-34,-14 8-4,5 2-1,0-1-2,4-8-1,6-5-3,2-18-5,22 0-26,-11-21-6,17-12 0,0-11 0</inkml:trace>
  <inkml:trace contextRef="#ctx0" brushRef="#br0" timeOffset="120088.8">23157 7841 124,'14'-22'42,"18"14"1,-1-4-2,8 6-38,12 4-3,4-3-5,11 17-17,-21-11-18,2 9-2,-17-5 0,-5 7-2</inkml:trace>
  <inkml:trace contextRef="#ctx0" brushRef="#br0" timeOffset="121056">11760 9052 49,'11'-4'36,"-11"4"-1,0 0 0,6 11-20,-6-11-3,-9 31-2,-2-7-3,6 15-1,-6 1-2,4 8-1,-2 0 0,3 0-1,-1-4-1,4-4 1,1-10-2,2-8 1,0-12 0,0-10 0,9-10 0,-2-11 0,2-11 0,3-8-1,1-10 1,3-6-1,1-6 0,3 1-1,0 5 1,4 6 0,0 11 0,0 9 0,3 10 0,2 12-1,1 12 1,0 6 0,0 9-1,-2 3 1,-4 4 0,-4 3-1,-7 1 1,-10 3 0,-8 0 0,-11-1 0,-8-2 0,-8-2 0,-7-4 0,-2-2 0,-3-4 0,2-4 0,3-2 1,4 1-1,2 4 1,6 7-1,-1 7 1,2 10 0,1 11 1,-2 8-1,2 6 1,0 1-1,6-1-1,5-8-1,10-5-4,2-26-18,23 1-16,2-25 0,16-9-1,4-20-2</inkml:trace>
  <inkml:trace contextRef="#ctx0" brushRef="#br0" timeOffset="122304">12491 9041 91,'-3'-15'40,"3"15"-1,-32 2 0,8 10-33,-13 7-3,1 13 1,-3 6-2,5 10 1,-1 1-2,8 3 2,10-4-2,9-4 0,12-8 0,12-9 0,13-15-1,8-12 0,7-12 0,3-11 0,1-10-1,-4-5 0,-6-5 0,-7-7-1,-9 2 1,-9-1 0,-7 6 0,-5 5 0,-4 8 0,0 4 1,2 7 0,5 6 0,7 4 0,6 6 0,11 1 1,8 3 0,5 1-1,1 3 1,1 1 0,-3 3 0,-7 1-1,-5 3 1,-9 0-1,-10 3 1,-9 2-1,-7 3 0,-9 3 0,-5 6 1,-6 2-1,2 3 1,0 0-1,7-3 0,7-3 1,13-7-1,13-10 0,12-11 1,13-13-1,6-8 0,5-5 0,2-6 0,-3-2 0,-6 1-1,-8 3 1,-8 6 0,-10 8 0,-6 8-1,-12 7 1,-1 11 0,-8 6-1,1 6 1,-4 7 0,4 2 0,0 5-1,5-2 2,5-3-1,6-4 0,7-8 0,6-8 1,6-12-1,5-8 0,4-11 1,-3-8-1,0-4 1,-7-6-1,-3-1 0,-4 0 1,-9 4-1,-4 7 0,-3 6 0,-3 7 0,0 14 0,13-10 0,4 12 0,7 4 0,10-1-1,5 0 1,7-3 0,4-3 0,-1-3 0,-2-7 0,-5-3 0,-8-3-1,-11-1 1,-8-3-1,-11 2 1,-7 4-1,-9 4 1,-7 7 0,-6 8 0,-2 10 0,-4 5 0,4 9 0,3 4 0,8 2 1,9-2-1,12-2 1,12-8-1,13-7 1,12-9-1,9-7 0,5-6 1,2-3-1,-3 0 0,-6 1 0,-6 3 0,-13 7 0,-11 6 0,-10 9 0,-12 8 0,-11 9 0,-5 5 0,-4 1 0,-2 2 0,4 0 0,3-7 0,5-7 1,11-11-1,2-16 0,22-6 1,-1-14 0,5-14-1,7-9 1,1-5 0,2-7 0,0 0-1,-4 2-1,-3 7-2,-5 3-2,7 18-8,-18-7-19,17 22-9,-6-3 0,20 15-2</inkml:trace>
  <inkml:trace contextRef="#ctx0" brushRef="#br0" timeOffset="122834.4">15474 9048 89,'-24'0'39,"-6"-5"-1,7 10 2,-9-2-36,9 10-1,-1 4 0,4 8 0,-1 7 0,6 6-1,3 1 0,9 1 1,4-3-2,10-5 1,10-9-1,8-8 0,6-11 0,4-11-1,1-10 0,-2-9-1,-4-5 0,-11-5 0,-8-1 0,-12-2 0,-7 4-1,-10 3 0,-5 12 1,-3 7-1,2 10 0,3 6-1,11 12-2,5-1-7,29 13-26,3-9 1,26 3-1,10-15-1</inkml:trace>
  <inkml:trace contextRef="#ctx0" brushRef="#br0" timeOffset="123099.6">16456 8665 89,'-19'-31'39,"-14"2"-1,0 20 2,-9 13-32,0 18-5,-8 21 2,1 22-3,-6 17 1,-1 13-2,4 5 1,6 4-1,6-5-1,9-7-1,11-12-2,9-19-2,15-11-6,-2-31-26,15-9-2,-7-24 0,9-8-1</inkml:trace>
  <inkml:trace contextRef="#ctx0" brushRef="#br0" timeOffset="123224.4">15937 9193 77,'-13'-32'41,"-9"-3"-1,12 20 1,1-8-13,9 23-23,33-16-4,4 5-5,26 14-22,-3-14-14,22 9 0,7-12-1,18 5-1</inkml:trace>
  <inkml:trace contextRef="#ctx0" brushRef="#br0" timeOffset="123598.8">17402 8546 88,'0'0'38,"-16"-6"-1,0 28 2,-20 18-33,0 16-3,-6 11 0,0 15-1,-5 3 1,7 6-2,4-2 0,8-8-4,18-1-9,-1-23-26,19-8 0,0-20-1,9-7 0</inkml:trace>
  <inkml:trace contextRef="#ctx0" brushRef="#br0" timeOffset="123770.4">17021 9043 110,'0'0'41,"-2"-17"1,24 19-2,5-4-37,19 1-3,15 1-2,8-4-3,13 10-6,-9-11-28,10 9-1,-10-9 0,-2 6-1</inkml:trace>
  <inkml:trace contextRef="#ctx0" brushRef="#br0" timeOffset="124113.6">17636 9034 98,'-20'15'40,"13"6"0,4-10 0,18 5-33,9-11-4,11-1-1,8-7 0,2-3 0,2-5-1,-3-5-1,-8-4 1,-10-1-2,-14 2 1,-12-3-1,-12 3 0,-13 4 0,-9 6 0,-9 6 1,-4 8 0,-5 10 0,3 8 0,4 8 1,9 6-1,14 5 1,14-1-2,15-4-1,21-2-5,10-21-22,28 0-9,5-17-1,11-1-1,-7-21 2</inkml:trace>
  <inkml:trace contextRef="#ctx0" brushRef="#br0" timeOffset="124410">18210 8978 78,'-19'12'40,"-13"4"-1,4 19 2,-11-3-14,4 20-21,-1 2-2,7 3-1,4-4-1,11-7 1,10-12-2,13-12 1,15-19-2,12-20 1,9-14 0,8-10 0,4-11-1,0-5 0,-2 0 1,-5 4-1,-8 10 1,-9 14-1,-7 14 0,-10 17 0,-4 16 0,-7 12-1,0 10 0,1 6-2,8 8-4,-4-12-14,24 8-18,-4-17-2,20-1 0,-1-14-1</inkml:trace>
  <inkml:trace contextRef="#ctx0" brushRef="#br0" timeOffset="124550.4">19013 9403 119,'-13'12'41,"-15"-3"0,6 0-5,1-6-51,-7-10-21,28 7-5,-19 3-2,19-3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6:29.0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20203 9088 63,'21'-14'35,"-1"-4"0,0 7 0,-17-6-25,17 16-3,-9 3 0,6 22-1,-13 13 0,0 23-1,-11 9 0,0 5-1,-2-6 0,12-7 0,16-28-1,30-38 0,39-42-1,42-37-1,45-29-4,32-29-4,44-14-32,-2-18-1,10 2-1,-19 4 0</inkml:trace>
  <inkml:trace contextRef="#ctx0" brushRef="#br0" timeOffset="53633.4876">8083 10941 53,'12'-31'36,"-12"0"-1,-7 9 3,-18 6-29,-5 11-6,-13 7 1,-3 17 0,-12 10-1,-4 18-1,-6 15-1,5 20 0,4 14 0,10 10 0,10 8 0,14 0-2,19-6 2,26-13 0,22-20-1,26-25 1,26-34 0,25-28-1,19-31 2,9-23 0,-2-18 0,-9-12 0,-22-4 0,-22 0-1,-34 7 1,-37 5-1,-35 13-1,-30 14 1,-25 13-2,-15 13 1,-5 13-2,-5 10 0,9 17-4,3 2-6,27 19-26,8-1 0,23 9 0,10-4-1</inkml:trace>
  <inkml:trace contextRef="#ctx0" brushRef="#br0" timeOffset="53820.69">8173 11408 80,'0'43'39,"-3"-6"-2,9 4 1,-2-2-37,13-1 0,10 0-3,5-11-5,10 5-30,4-12-1,9-4 0,2-14-1</inkml:trace>
  <inkml:trace contextRef="#ctx0" brushRef="#br0" timeOffset="54195.0948">9054 11308 81,'-14'16'40,"5"16"-2,-10 0 1,9 1-37,-3 12-1,6 3 1,3-2 0,9-2 1,4-8-3,11-11 2,10-11-1,6-13-1,7-11 1,2-11 0,0-10 0,0-8-1,-4-6 1,-3-1-1,-10 0 1,-2 5 0,-10 5 0,-2 9 0,-6 9-1,-8 18 1,0 0-1,4 27-1,-9 8-1,-6 5-1,8 13-4,-11-7-27,22 11-6,-3-11 2,19-2-3</inkml:trace>
  <inkml:trace contextRef="#ctx0" brushRef="#br0" timeOffset="54522.6989">10386 10903 82,'15'5'38,"-1"18"0,-12 9 0,-3 16-37,-8 10 0,-3 12-2,-2 7 2,-1 1-3,1 0-1,0-11-4,17 1-18,-1-20-12,15-12 1,7-18-3</inkml:trace>
  <inkml:trace contextRef="#ctx0" brushRef="#br0" timeOffset="54865.9034">10838 10903 92,'21'14'39,"-5"-11"1,13 5-2,1-9-35,15-1-2,7-4 1,13-1 0,2-2 0,2 1-1,-3 2 0,-5 4 1,-8 3-1,-8 7 0,-13 8-1,-15 8 0,-15 10 0,-12 7-1,-10 9 2,-7 5-3,-7 6 1,-2 1-1,5-1-2,-1-13-6,19 3-29,2-15-1,20-6 0,8-19-2</inkml:trace>
  <inkml:trace contextRef="#ctx0" brushRef="#br0" timeOffset="55084.3062">11976 11219 89,'15'-1'41,"11"2"1,4-13-2,16-5-39,5 2-2,6-6-5,21 3-32,-10-6 0,10 5-3,-3-7 0</inkml:trace>
  <inkml:trace contextRef="#ctx0" brushRef="#br0" timeOffset="55723.9144">13905 10815 82,'0'0'39,"30"-19"-2,22 3 2,26-10-38,11 1 1,11 1 0,2 2 0,-8 4-1,-11 13 0,-18 9 0,-25 15 0,-27 13-1,-24 14 1,-28 8-1,-17 12 0,-17 4 2,-5 5-2,-2-3 1,8-5-1,13-8 1,20-11-1,24-12 0,31-13 1,29-16-2,22-13-2,25-7-2,11-16-6,28 2-28,-1-11 1,11 3-2,-10-5 1</inkml:trace>
  <inkml:trace contextRef="#ctx0" brushRef="#br0" timeOffset="56316.722">15622 10955 76,'-30'10'35,"5"6"0,-2 1-1,1 8-31,2 1 0,2 9-2,-2-2 2,4 4-1,0-5 1,7-1-1,3-9 0,5-5-1,5-17 0,0 0 0,22-9-1,-2-13 1,4-7-1,3-6 1,0-4 0,2 0 1,-3 1-1,-3 6 2,-4 5-2,-5 9 1,-14 18-1,13-6 1,-15 17-2,-1 8-1,0 5 0,1 3-1,5 1 2,6-1-1,8-5 0,12-10 0,13-8 2,8-10 0,7-8 0,5-6-1,1-8 1,-3-3 2,-8 0-2,-9 3 1,-11 5 0,-10 7 0,-8 7-2,-14 9 3,-1 15-4,-9 3-2,-3 7 1,1 5-2,5 5-1,2-5-5,18 10-16,3-18-14,21 0 2,5-13 0,22-1-1</inkml:trace>
  <inkml:trace contextRef="#ctx0" brushRef="#br0" timeOffset="57003.1308">16717 10984 86,'-41'20'39,"-12"1"-2,6 14 0,-5-1-33,6 7-3,3-4 0,12 2 2,8-6-2,11-3 1,14-9-2,15-9 1,12-11-1,9-12 0,7-6 0,1-9 0,2-7 1,-2-6-1,-6-1 1,-8-3 1,-8 5 0,-6 5 0,-8 5-1,-6 9 2,-4 19-2,0 0-1,-12 7-1,3 15-1,1 6 1,1 3-1,3 4 1,7-3-1,3-4 1,11-5 1,5-8 0,7-7 0,5-8 0,8-7 0,2-7 0,2-7 1,0-3-1,-2-3 0,-5-1 2,-4 3 0,-10 2 0,-5 7 0,-10 7-2,-10 9 1,0 0-1,-17 28 0,-1-3-1,-4 7-1,1 5 1,-1 0-1,4 0 2,6-4 1,5-7-1,5-8 0,2-18 1,17 4-1,-1-18 0,5-9 1,3-7-1,2-7 0,1-5 2,0-1 0,-3 3 0,-1 6 0,-4 5-1,-6 8 2,-2 7-3,-11 14 2,20-6-5,-10 7 0,9 4-2,0-9-8,20 7-24,-3-13-3,15 1 2,-3-17-1</inkml:trace>
  <inkml:trace contextRef="#ctx0" brushRef="#br0" timeOffset="57205.9334">17911 10294 87,'-24'11'37,"9"30"3,-13 12-4,8 24-25,-5 4-6,6 12-2,-1 1-1,5 2-2,5-5 0,3-8-3,8-9 0,-1-19-8,16-1-23,-5-23-6,12-5 2,-5-21-1</inkml:trace>
  <inkml:trace contextRef="#ctx0" brushRef="#br0" timeOffset="57439.9364">18055 10844 104,'-43'15'39,"2"16"1,-9-5-1,16-1-36,-1 4-1,13-1-2,11-7 0,16-2-1,16-6 0,15-9-1,14-4 1,9-6-3,14-2-2,-4-14-29,16 6-3,-5-9 1,7 2-2</inkml:trace>
  <inkml:trace contextRef="#ctx0" brushRef="#br0" timeOffset="57767.5406">18738 10699 108,'-56'13'39,"5"10"1,-4-8-2,13 5-35,11 1-1,15-1 0,11-3 0,15 2-1,10-3 0,9 1 0,4 1 0,2 2 0,0 2 0,-2 1-3,-8 3 2,-6 1-2,-11 2 2,-7 0-2,-9 0 1,-11-3-1,-11 1 0,-7-3 0,-6 0-1,-7-8-7,8 7-29,-14-10-2,10 5 1,-4-10-2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2-12T22:23:46.226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1438 13191 4,'10'-13'23,"-10"13"-4,12-15-4,-12 15-4,17-16-3,-6 10-3,1-3-3,1 0-2,3 0 0,1-2 0,5-1 0,1-2 0,5-2 1,2-2 0,2-1 2,5-2-2,1-2 1,2 1 0,4-2-1,3 1 0,0-2 0,4 2-1,4-2 2,3 2-2,5-2 0,6-1 1,1 2 0,6 0-1,-1-2 1,1 3 0,4 0 0,1 1 0,0-1 0,4 1 0,2-1-1,3 0 2,3 1 0,5-1 0,1 0-1,6 1 1,4-1-1,7 2 1,-1 0-1,0 0 0,6 1-1,3 1 1,3 1-1,1 2 0,-1 0 1,-1 1 0,2 0-1,3 0 1,3-1 0,-1-1 0,1-4 1,1 2-1,-2-3 1,6 2-1,-2-2 0,-1 2 0,-4-1 0,1 3 0,0 1-1,1 1 0,-2-1 0,-2 2-1,0 2 1,1 0 0,2 1 1,3 1-1,-4 0 0,-1 3 1,2 0-1,0 4 0,0 0 1,0 4-1,-5 1 0,-2 2 1,-3 1-1,0 1 0,-2 1 0,-1-1 1,-4 4-1,-3 0 0,-3 1 1,-2 4-1,-3 3 0,-3 3 1,-2 4-1,-4 4 1,-3 3-1,-2 2 1,1 3-1,-2 0 1,3-2-1,-1 1 1,1 1-1,0-2 1,-1 0-1,2-1 1,-1 3 0,-2 1-1,-1 1 0,-1 2 0,-3 1 1,0 1-1,-1 2 1,-2 1-1,1 0 0,0 1 2,-3 2-2,3-1 1,-4 0 0,3-1 0,-1-1-1,2 1 1,-4-1-1,1 0 0,-2-1 1,-3 1-2,-3-1 2,0 1-2,-3 1 2,-1 1-1,-2-1 0,-2 3 1,-1-1-1,-3 1 1,-4-2-1,-3-2 1,0-4-1,-5-1 0,-1-6 0,-2-4 1,-2-4-2,0-4 1,0-2-2,-7-12-10,-2 6-24,-6-7-1,-5-2 1,-5-5-1</inkml:trace>
  <inkml:trace contextRef="#ctx0" brushRef="#br0" timeOffset="495.0495">13241 14093 11,'-10'5'30,"10"-5"2,-15 4-1,5-13-24,10 9-3,0-30 1,9 9 0,1-11-1,9 0 1,0-8-2,8 1 1,0-7 0,5 0 1,2-5-2,3 1 0,1-4-1,3 0 0,-1-4-1,3-3-1,0 0 1,2-1-1,4 1-1,-2-2 0,2 2-1,-3-3 0,2 6-3,-7-2 0,6 14-3,-16-6-4,6 17-11,-14 0-12,-5 7 3,-7 7-1</inkml:trace>
  <inkml:trace contextRef="#ctx0" brushRef="#br0" timeOffset="2126.2126">14152 12808 21,'0'0'31,"-16"-17"-1,16 17 1,-6-15-25,-3 3-3,4 2 0,-4-4-2,2 2 0,-4-1 0,1 0-1,-2-1 1,1 1 0,-4-2 1,1 3-1,-4-3 1,2 0 0,-3-1-1,-2-2 1,-2 0-1,-1-2 0,0-1-1,1-2 1,-1-1-1,-1 0 1,0-3-1,0 1 1,-1-2-1,-2-1 1,-3 1-1,-3-2 0,-4 0 0,-2 0 0,-2-1 0,-4-2 0,-1 1 0,1-1 0,-2 0 1,-1 1-1,1 0 0,-2 1 0,0 1 0,-2 2 0,-2 2 0,-7-1 0,0 4 0,-4 0 0,-1-2 0,-1 1 1,-1-1-1,-1-2 1,2 0-2,2 0 3,-1-3-3,1 0 2,-2 3-1,-4-3 0,-2 3 0,-2-1 0,-1 4 0,-5 1-1,-3 1 2,0 1-2,-2 1 2,-1 0-1,0 0 0,1 1 1,-1-3-1,3 1 1,-1 2-1,2 0 1,1 0-1,-2 2 0,2 1 0,-1 2 0,-2 1 0,2-1 0,2 0 0,-2 0 0,2-2 1,5-1-2,-1-2 2,2 1 2,0-2-3,-1 2 3,-1-1-2,2 2 1,-5 1-1,0 3 2,0 0-3,-1 3 0,-4 0 0,-1-1 0,0 2 0,-4 0 0,3-2 0,-3 1 1,-1 0-1,-1 0 0,-3 1 2,-1 1-2,-1 0 0,-4 2 0,-1 2 1,-1 1-1,-3 1 0,0 3 1,-1 0-1,1 1 0,1 0 1,2 1-1,0 1 0,-1-1 1,0 1-1,-1 1 0,3 2 1,-1 0-1,-2 3 0,0 0 0,-4 1 0,-1 1 0,0 1 0,0-3 1,-2 2-1,0-1 0,-4 1 0,-3 0 0,-2 1 1,1 2-3,-1 0 2,1 2-3,-4 1 3,-3 1-1,0 0 0,6 0-2,1 0 3,3-1 0,4-1 0,0 1 1,3-3-1,7-1 2,2-2-2,5 1 0,3-3 1,1 2-1,4-2 0,5 2 0,-1-1 0,5 1 0,-1 0 0,2 1 0,2 0-1,1 1 2,0-2-1,3 2 0,2 1 0,2 0 0,2 2 0,-1 2 1,0-2-2,-3 3 2,2-1-2,0 2 1,-1-1 0,0-2 0,1 1 0,2-2 1,0 0-2,2 1 2,-4-1-1,0 1 1,-1 2-2,-1 0 2,0 5-1,1 1-2,1 2 3,2 1-2,5 1 1,6 0-1,5-1-1,7-2-1,8 0 1,4-5-2,15 8-3,-2-8 0,15 12-5,-5-12-2,17 15-3,-10-14-4,15 8-2,-7-11 0,7 0 1</inkml:trace>
  <inkml:trace contextRef="#ctx0" brushRef="#br0" timeOffset="2404.2403">1126 12073 36,'0'0'31,"-17"-8"2,17 8-2,-12-10-24,12 10-2,0 0 0,0 0-1,12-3 0,3 16-1,3 10 0,9 15-1,3 13 0,8 17-1,1 16 0,3 14-2,2 9 0,-1-4-4,10 0-28,-9-13-2,6-13-1,-3-18-1</inkml:trace>
  <inkml:trace contextRef="#ctx0" brushRef="#br0" timeOffset="4140.414">3682 12296 33,'0'0'32,"-3"-15"0,3 15-1,0 0-27,-5 10-1,4 2-1,3 8 0,-1 0-1,3 6 0,-3 1 0,4 3-1,-1-2 1,3-3-1,-1-3 1,2-4 0,-1-7 0,-7-11 0,15 6 1,-7-17-1,-5-6 1,-1-4 0,-4-6 0,-1-2 1,-5-3-2,-1 2 1,-3 1-1,2 7 1,0 5-1,1 4 0,9 13 0,-11-6-1,11 6 2,2 19-2,3-4 1,3 3-1,1 3 0,4 3 0,0 4 0,4-1 0,0 0 0,0-2 0,-4-1 0,1-3 0,-3-3 1,-2-6 0,-9-12 0,0 0 0,7-18 1,-8-4 0,-4-8 0,-1-2 0,-2-5 0,-1 0-1,-1 1 1,2 7-1,-4 7 1,4 7-2,8 15 1,-13-3 0,8 13-1,3 10 0,2 5 0,0 5 0,4 1 0,1 2 0,5-5 0,0-4-1,3-8 1,1-9 0,0-10 0,0-8 0,-3-8 1,-3-5-1,-3-4 1,-5 0 0,-4-1 0,0 3 0,-7 6 0,0 7-1,-2 7 1,-1 12-1,0 10 0,3 5 0,0 9-2,5-1-2,13 10-16,-2-14-18,12-1-1,3-15 0,7-4-1</inkml:trace>
  <inkml:trace contextRef="#ctx0" brushRef="#br0" timeOffset="5379.5378">3971 12909 32,'-8'-18'32,"-3"2"2,-4 2-2,0 7-25,-8-3-3,7 11 1,-8-2-1,7 9 0,-5 3-1,4 9 1,-2 2-2,7 10 1,0 0-1,6 8 1,4 2-2,6 4-1,8 2 0,7-2-1,10 0 1,8-2-1,8-4-1,6-5 2,6-8-1,4-9 1,2-11 0,-1-12 1,-6-12-1,-4-14 0,-9-13 2,-10-9 0,-10-11 0,-10-5-2,-14-1 2,-12 1-1,-12 4-1,-11 12 1,-7 13-2,-7 13-2,-1 22-3,-11 4-12,14 27-17,-2 5-1,14 9 0,6-1 0</inkml:trace>
  <inkml:trace contextRef="#ctx0" brushRef="#br0" timeOffset="10698.0697">5786 11978 58,'15'-27'35,"-2"-4"-1,2 13-8,-8-9-17,5 16-3,-12 11 0,11-5-2,-13 17-1,0 12 0,-2 5 0,0 7-1,2 9-2,0 5-2,3 5-2,-2-5-6,12 9-28,-5-7 2,8 4-3,-1-11 1</inkml:trace>
  <inkml:trace contextRef="#ctx0" brushRef="#br0" timeOffset="11042.1041">5887 12696 46,'7'-16'37,"-6"-2"2,-1 18-1,6-11-24,-6 11-9,2 24-1,0 6 0,-3 8-1,0 12-1,-3 5-1,2 4-1,2 2-4,-3-12-9,8 6-26,0-16 1,10-5-3,0-19 3</inkml:trace>
  <inkml:trace contextRef="#ctx0" brushRef="#br0" timeOffset="11617.1616">7444 11677 66,'0'0'37,"13"15"2,-11 1-2,6 15-32,-12 4-2,3 11-2,-2 7-1,-3 2-4,4 7-1,-7-14-26,13 8-5,-3-9-3,9 2 3</inkml:trace>
  <inkml:trace contextRef="#ctx0" brushRef="#br0" timeOffset="12067.2066">7357 12558 53,'0'-18'39,"16"10"0,-1-5-2,9 4-30,-2 0-4,3 7 0,-4 3-1,-4 8-1,-7 10-1,-6 7-1,-9 10 2,-8 8-1,-7 7 1,-2 4 0,-6 1 1,2 1 1,1-6-1,9-6 0,9-14 0,15-9 0,14-15-3,15-18-3,22 3-19,0-22-17,16 1 1,-3-8-2,9 5 0</inkml:trace>
  <inkml:trace contextRef="#ctx0" brushRef="#br0" timeOffset="12535.2534">9237 11661 57,'11'16'37,"-11"9"1,-11 5-2,-2 14-28,-12 1-4,1 10-2,-3-1 0,-1 1-5,7 5-8,-1-14-28,12-1 3,3-11-3,11-4 2</inkml:trace>
  <inkml:trace contextRef="#ctx0" brushRef="#br0" timeOffset="13119.3118">8888 12683 38,'14'-12'36,"2"-4"1,5 3-1,0-1-23,7 3-11,0-1 0,1 6 0,-3 5-1,-4 7-1,-7 7 0,-4 10 1,-13 9-1,-9 7 2,-9 7-1,-5 5 0,-7 0 0,2-2 0,1-6 0,9-6 0,8-12 0,13-9 0,14-11 0,13-7-1,11-6 1,5-3-1,3 2 1,-3 3 0,-7 7-1,-8 10 1,-17 8 1,-12 15-1,-20 6 0,-12 10 0,-14 3-1,-5 2 0,-5-1-1,0-9-4,15 0-30,1-22-3,19-8-2,9-17 1</inkml:trace>
  <inkml:trace contextRef="#ctx0" brushRef="#br0" timeOffset="13674.3672">11160 12339 13,'10'-4'36,"-10"4"0,0 0 0,-1-10-16,1 25-5,-20-6-4,6 18-4,-13 4-5,-1 8-1,-2 9-4,-7-7-16,10 12-17,3-5-1,7-2 0,7-11-1</inkml:trace>
  <inkml:trace contextRef="#ctx0" brushRef="#br0" timeOffset="14238.4237">10724 12991 10,'-7'15'29,"-8"-4"2,4-6-3,4 12-18,-10-15 1,16 11 0,1-13-1,0 0 0,0 0-2,0 0-2,0 0 1,16 0-3,-16 0 1,0 0-2,5 18 0,-14 2 0,-13 7 0,-5 10-2,-8 6 1,-2 8 0,-1 1 0,3-1-1,9-3 0,11-6 0,18-13 0,20-11 0,17-16-2,14-13 0,16-7-1,6-11-1,8-2-1,-5-10-3,10 13-26,-23-7-5,-6 12-3,-17 0 3</inkml:trace>
  <inkml:trace contextRef="#ctx0" brushRef="#br0" timeOffset="14416.4415">10824 13255 68,'-21'53'39,"-6"6"-2,5 12-1,0 9-48,-3-6-25,6 3-1,-2-5 0,11-8-2</inkml:trace>
  <inkml:trace contextRef="#ctx0" brushRef="#br0" timeOffset="15023.5022">12516 13085 67,'0'0'38,"-12"-6"-2,-2 29-9,-14-3-22,1 14-2,-8 7-2,-3 7-3,0 9-1,-4-8-10,11 10-23,3-7-1,14-1 0,4-12-1</inkml:trace>
  <inkml:trace contextRef="#ctx0" brushRef="#br0" timeOffset="15550.5549">11996 13754 43,'-15'-2'35,"0"9"2,-8 0-1,3 13-28,-9-4-3,8 8 1,-2-1-4,8 6 1,5-3-2,9 0 0,6-5 0,13-3-1,4-3 1,7-1-1,2 0 0,1-1 0,-2 0 0,-4 6 1,-6 4 0,-9 5 0,-8 5-1,-10 3 0,-7 2 0,-6 0 1,-2-2-3,-2-10-1,10 6-21,-6-22-13,20-10-3,-14-14 2</inkml:trace>
  <inkml:trace contextRef="#ctx0" brushRef="#br0" timeOffset="15724.5723">12054 13769 89,'1'12'41,"-1"-12"0,34 18-15,-3-18-27,4-13-36,17 5-1,-1-8-2,8 3 0</inkml:trace>
  <inkml:trace contextRef="#ctx0" brushRef="#br1" timeOffset="23559.3557">3054 12002 7,'0'0'21,"0"0"-2,-10-6-5,10 6-2,0 0-3,-9-10 0,9 10-2,0 0 0,0 0-2,4 11 0,2 7 1,-4-1-1,7 12 1,-6 1-2,5 9 1,-4 0-2,4 5 1,-6-5-1,6 2 0,-3-8-1,3-4-1,0-6 0,1-6-1,1-5 0,-10-12 0,17 9 0,-17-9 0,0 0 0,8-19 0,-13 2 1,0-5-1,-5-8 1,0-4-1,-4-4 0,0-5 0,-1-1 0,2 0 0,1 4 0,0 3 0,0 7 0,4 7 0,0 6 0,2 6 0,6 11 1,0 0-1,-10 8 0,9 6 1,0 5-1,3 4 1,1 4 0,4 6 0,1 4 0,3 3 0,-1 2 2,4 0-2,-1-1-1,-1-1 1,-3-5-1,0-4 0,-3-7 0,0-7-1,-3-4 1,-3-13 0,0 0 0,0 0 0,1-26 0,-2 2 1,-2-7-1,-2-6 1,-2-7-1,-2-2 1,-2-2-1,-1-1 0,-2 3 0,-2 2 0,-2 6 0,1 7 0,2 5 0,2 7 0,1 8 0,12 11 0,-12-4-1,12 4 2,1 22-1,6-2 0,3 9 0,6 4 1,4 9-1,1 4 1,0 6-1,1 4 1,-1 1-1,-3-3 1,-3-6-1,-3-5 0,-3-10 0,-2-8-1,-1-10 1,-6-15 0,6-12 0,-5-10 1,-1-10-1,-3-9 1,-2-8-1,-3-6 1,-4-5-1,-3-4 1,-2 4-1,-4 3-1,1 5 1,-1 8 0,4 9 0,-1 6 0,6 12 0,12 17 0,-15-7 0,15 7 0,1 26 1,3-3-1,6 7 0,2 4 1,5 9-1,1 3 1,1 4-1,0 1 1,0 1-2,-1-1 2,-2-5-1,-5-7 0,-2-7-1,-2-9 1,-1-11 0,-6-12 0,4-11 0,-3-15 1,-2-10-1,-1-8 1,-1-12-1,-3-6 1,-1-3-1,-2 2 0,-1 3 0,-3 7 0,0 10 0,0 10 0,1 15 0,1 13 0,2 18 0,3 14 1,4 14-1,3 11 1,2 6-1,3 3 1,6 3-4,2-11-1,13 0-30,-9-20-1,8-3-3,-7-18 0</inkml:trace>
  <inkml:trace contextRef="#ctx0" brushRef="#br1" timeOffset="258463.8438">18261 11206 61,'-13'-9'36,"-16"3"-1,-6 17-9,-20-2-17,8 15 0,-8-2-3,8 11 0,0-1-2,13 2-1,12-4 0,19-6-2,19-12 0,19-11 1,15-14-1,18-10 0,8-9 0,6-3 0,-6 0 0,-6 6 0,-17 15 0,-18 19-1,-23 25 1,-23 24 0,-19 23 0,-14 21-2,-11 15 1,-3 4-2,8 1-3,4-24-19,30-7-12,11-31-4,30-25-1,17-33 1</inkml:trace>
  <inkml:trace contextRef="#ctx0" brushRef="#br1" timeOffset="259033.9008">19284 11227 69,'-7'-10'37,"-14"-1"0,-5 12 1,-23 3-30,2 14-3,-10 7-1,2 13 0,-3 2-1,9 4-1,13-4 0,19-3 0,22-8 0,22-10-1,21-6 0,16-5 0,10-1-1,3 2 1,-4 6-1,-9 8 1,-19 11-1,-20 11 2,-23 6-2,-21 5-1,-18 4 1,-16-2 0,-11-9 0,-2-13-1,6-20 1,11-23-2,17-24 2,19-23 1,20-27-1,24-21 0,20-8-1,13-4-1,9 12-4,-8 1-14,9 32-9,-26 8-5,-1 29-6,-18 18 0</inkml:trace>
  <inkml:trace contextRef="#ctx0" brushRef="#br1" timeOffset="259228.9203">19703 11581 106,'-38'8'42,"4"-1"-1,-2-15-5,17-20-55,21 6-9,-2-23-5,29 7-8,1-4-2,14 2 1</inkml:trace>
  <inkml:trace contextRef="#ctx0" brushRef="#br1" timeOffset="259641.9616">20027 11122 79,'0'0'41,"33"1"-1,9-3 1,3-5-30,15-9-9,12-7 1,7 4 2,-4-1-2,-6 7 1,-10 4-2,-8 5 1,-11 5-2,-12 7-1,-15 11-1,-10 4-1,-13 12 1,-7 5-2,-8 13 1,-1 5 0,1 4-2,-1-6-6,22 9-16,-5-22-5,29-1-7,8-22-2,29-14 0</inkml:trace>
  <inkml:trace contextRef="#ctx0" brushRef="#br1" timeOffset="259942.9917">21348 10909 108,'-31'-24'42,"-10"26"2,-21 15-5,-2 35-35,-8 16-3,5 19-1,8 8 1,14 4-2,17-4 1,22-10 2,23-13-2,19-18 0,14-23 0,3-18 0,1-19-1,-9-14 1,-12-9 0,-14-11-3,-17-7 3,-17-1-2,-14 1 1,-16 6-2,-8 17-4,-19-2-15,12 31-6,-20-3-6,14 26-5,-7 2-2,11 13 1</inkml:trace>
  <inkml:trace contextRef="#ctx0" brushRef="#br1" timeOffset="260408.0382">16718 12558 65,'0'0'43,"4"17"-3,-9 3 1,3 14-28,-10 16-11,0 16-1,-2 12-1,-2 17 0,-3 6-3,0-1-2,8 5-6,-9-27-17,21-1-8,-9-30-4,11-19 0</inkml:trace>
  <inkml:trace contextRef="#ctx0" brushRef="#br1" timeOffset="260596.057">16347 13066 88,'-38'1'42,"23"14"2,15-15-2,14 22-36,30-25-3,23-13-1,22-12-2,13-10-6,25 13-17,-6-19-5,18 22-7,-21-7-5,8 22-4,-5 0 0</inkml:trace>
  <inkml:trace contextRef="#ctx0" brushRef="#br1" timeOffset="261549.1523">19190 12587 60,'3'-25'36,"-10"7"0,-7 12-1,-15 2-30,-4 19-2,-8 5 1,1 17 1,-7 14-1,7 18 2,2 1-1,13 4-1,13-3 0,16-4-1,18-12-1,18-17 0,19-28-1,18-24 0,15-22 0,6-20 0,0-13 0,-8-9-1,-16-5 0,-16 0 1,-27 6-1,-30 9-1,-31 13 0,-24 10 0,-16 14-1,-8 11 0,0 15-4,-2-7-10,30 24-12,4-12-4,36 12-7,10-12 0,47 16-1</inkml:trace>
  <inkml:trace contextRef="#ctx0" brushRef="#br1" timeOffset="261717.1691">19862 12716 90,'-34'18'36,"3"-12"-7,5-23-16,28-8-49,9-21-2,26-3-1,8-11 0</inkml:trace>
  <inkml:trace contextRef="#ctx0" brushRef="#br1" timeOffset="261950.1924">20399 12282 89,'-15'36'41,"-13"-6"-1,7 9 0,-6-9-36,8 4-2,3-2 1,9 2-2,6 0 1,10-2-1,10-6 0,10-10-1,13-11 1,12-10-1,11-15-2,8-15-4,20 1-15,-11-30-7,16 10-4,-17-15-6,-1 8-2,-20-7 0</inkml:trace>
  <inkml:trace contextRef="#ctx0" brushRef="#br1" timeOffset="262106.208">20797 12213 97,'-69'89'39,"3"2"2,19 9-2,4-1-36,24-16-3,20-5-4,8-25-16,24 4-7,-2-30-5,23-4-7,-1-22-3,13-10 0</inkml:trace>
  <inkml:trace contextRef="#ctx0" brushRef="#br1" timeOffset="262625.2599">21031 12143 88,'-16'1'39,"16"-1"0,11-15 2,16-1-37,19-4-2,12-3 1,7 2-1,1 2-1,-1 7 1,-9 6-1,-8 11 0,-18 10-1,-17 14 1,-20 12-1,-16 10 0,-14 3 1,-8 0-1,1-3 0,4-7 1,11-11-1,15-13 1,14-20 0,29 0-1,16-14 1,14-2 0,6 3 0,0 6 0,-8 11 0,-13 12 0,-21 14 0,-22 13-2,-26 13 1,-23 6-1,-16 2-1,-10-10-3,5 6-12,-17-27-11,22 8-4,-11-25-4,24-3-6,0-18 1</inkml:trace>
  <inkml:trace contextRef="#ctx0" brushRef="#br1" timeOffset="263086.306">16757 13942 53,'58'-34'39,"38"-2"-2,31-10 1,30 2-33,32-2-4,32 1 0,29 4 1,26 3 1,18 2 0,18 5 1,17-3 0,17 6 0,15-7 1,12 0-2,3-8 0,5-5 0,-4-4-3,-13-8-3,-17 12-15,-40-17-9,-27 22-5,-55-5-6,-47 21-3,-56 4 1</inkml:trace>
  <inkml:trace contextRef="#ctx0" brushRef="#br1" timeOffset="263984.3958">21489 13633 52,'-22'-18'35,"-2"12"0,-9 5 0,7 15-28,-9 1-1,10 12 0,0 1-1,10 11-1,6-1 0,11-3 0,8-10-2,12-7 1,8-12 0,11-11-1,3-16 0,7-9 0,-1-11 0,-1 1-1,-9 1 1,-6 8-1,-13 7 1,-21 24-1,6 12-1,-24 27 1,-10 24-2,-6 16 1,-5 14-2,-3 12 0,3 8-4,1-17-7,20 4-15,-7-33-3,24-8-7,-1-27-4,15-20 1</inkml:trace>
  <inkml:trace contextRef="#ctx0" brushRef="#br1" timeOffset="264321.4295">20703 13922 68,'0'0'41,"17"7"-1,-23 9 1,-2 22-34,-12 9-5,1 10-2,0 4-2,-2-8-9,17 12-15,-11-29-7,18-6-6,-3-30-1</inkml:trace>
  <inkml:trace contextRef="#ctx0" brushRef="#br1" timeOffset="264705.4679">19441 10602 91,'-16'73'33,"0"20"-12,-3 11-24,3 7-34,6 3-3,8 2 2</inkml:trace>
  <inkml:trace contextRef="#ctx0" brushRef="#br1" timeOffset="265058.5032">19286 13756 70,'0'0'40,"-10"16"-4,5 6-1,0 6-39,-10-16-20,11 14-13,-7-9-1,4-1 0,-3-10-1</inkml:trace>
  <inkml:trace contextRef="#ctx0" brushRef="#br1" timeOffset="265607.558">19371 13835 65,'-4'-10'39,"-6"-8"-2,4 5 1,-8-7-33,0 5-2,-7 2 1,-1 8-2,-6 6 1,-2 9-1,-2 8 0,-1 8 0,-3 10 0,5 7-1,3 3 0,8 1 0,6-1 0,12-2-1,12-7 0,12-7 0,16-16 1,14-14-1,14-18 0,8-14 2,4-12-1,-2-10 1,-4-6-1,-8 1 0,-14 7 1,-16 14-1,-18 22 0,-16 16-1,-22 45-1,-14 22 0,-12 25 0,-6 19 0,-3 19-2,0 3-3,10 2-4,-3-30-15,37-6-5,-1-46-5,30-22-7,8-39 0</inkml:trace>
  <inkml:trace contextRef="#ctx0" brushRef="#br1" timeOffset="266185.6158">18681 13835 74,'-5'-11'41,"-20"-1"-2,0 14 0,-17 1-37,-2 9 0,-6 11 0,-2 11-1,-2 11 0,3 9 0,7 2 0,10-2 0,13-7 0,20-11 0,22-21 0,22-20 0,25-22 1,20-19 0,12-16-1,7-4 1,-2-3 0,-14 11-1,-15 14 1,-22 24-1,-29 31-1,-23 30-1,-26 29 0,-20 25 0,-11 19-1,-5 7-2,7 4-4,-1-23-15,37 0-6,0-42-5,39-17-7,18-39 0</inkml:trace>
  <inkml:trace contextRef="#ctx0" brushRef="#br1" timeOffset="266500.6473">19807 14192 81,'0'0'39,"-16"10"-19,16-10-7,0 0-45,0 0-11,8-13 0</inkml:trace>
  <inkml:trace contextRef="#ctx0" brushRef="#br1" timeOffset="267546.752">20739 13771 21,'-2'-10'31,"-1"-3"0,3 13 3,-16-28-18,16 28-4,-12-24-2,12 24-1,-10-20-1,10 20-2,-6-12 0,6 12-1,0 0-1,-6 31 0,0 1-2,2 13 0,-6 10-1,0 15-1,-5 11 0,0 8 0,-4 0-1,3-6-2,7-2-6,-7-25-16,23 2-5,-5-26-9,17-12-2,3-24 0</inkml:trace>
  <inkml:trace contextRef="#ctx0" brushRef="#br1" timeOffset="268342.8316">22306 13899 67,'-37'-10'41,"6"8"-2,-8-3 2,3 12-34,-4 1-2,5 13-1,-3 9-2,1 15-1,-1 12 0,6 6 0,5 1-1,10-2 1,13-9 0,13-13 0,15-19 0,16-21-1,14-24 1,16-19-1,8-18 1,7-15 1,0-7-1,-7-2 0,-6 3 0,-13 12 0,-11 17-1,-19 21 1,-14 30-1,-14 30 0,-13 31-2,-7 27 1,-9 33 0,-5 20 0,-5 18-1,-4 8 0,-2 1 0,-1-4 0,1-10 1,-1-16 1,1-21 0,2-20-1,1-23 1,1-21 0,1-26 0,2-21 1,1-26-1,6-24-1,3-23 1,7-22-1,8-18 1,7-8 0,11 1-3,7-5-4,20 20-13,-9-12-7,26 29-3,-7-3-8,19 19-1,-1-2-1</inkml:trace>
  <inkml:trace contextRef="#ctx0" brushRef="#br1" timeOffset="269567.9541">22953 13838 77,'5'-18'38,"-5"18"-1,4-25 1,-4 25-33,-13-17 0,13 17-1,-22 8-1,8 9-1,-3 10-1,0 12 1,0 9-2,0 9 0,-1 5-1,4 2 1,2-6-1,3-7 0,4-7 1,2-13-1,6-16 1,-3-15 0,21-20 0,-5-11 0,5-11 0,2-9 1,2-10 0,4-5 0,0 3 0,-1 8 1,-1 10-1,-3 10 0,-3 10 1,0 13-2,0 9 1,-1 12-1,2 2 0,4-1 0,2 0 0,3-2 0,3-2-1,-1-4 1,-3-1 0,-3-1 0,-7 0 0,-8 1 1,-12-1-1,0 0 0,-15 9 0,-6-3 0,-9 2 0,-6 5 0,-5 3 0,-5 7 1,-1 6-1,1 8-1,0 4 1,5 5 1,8 1-1,11-4 0,12-6 0,15-11 0,11-11 0,16-13 0,12-14 0,8-13 0,5-12 0,0-5 1,-5-2 0,-8 0 0,-7 4 0,-10 5 0,-12 8 0,-11 11 0,-4 16-1,-11 9 0,-3 12-1,-1 6-1,1 4 0,1 0-1,7 1-1,2-5-3,12-3-1,-8-24-5,39 12-12,-20-32-2,20 12 5,-11-22 11,7 2 6,-6-4 5,-5-3 4,0 8 6,-17-11 11,10 22 6,-22-12-5,5 28-9,-5-13-5,5 13-3,-18 20-3,7 5 1,-3 9-2,3 4-1,-3 3 1,5 2-2,1-5 2,5-4-1,3-8 0,6-14 0,6-10 0,3-12 1,4-11-1,2-9 2,1-6-1,-1-3 0,0-2 1,-6 4-1,-2 6 0,-5 7 1,-5 10-1,-3 14-1,0 0 0,-7 14 0,2 7 0,0 2-1,3 2 0,2-1 0,4-3 1,6-7-1,5-11 2,5-11-1,6-10 1,6-7 1,2-9-1,1-4 1,-1-2 0,-3 4 0,-8 7-1,-6 7 0,-17 22 0,0 0-1,-13 15-2,-6 16 1,-3 10-2,1 0-3,8 9-5,-3-18-11,31 12-7,-6-29-2,32 7-4,-2-30-6,23-2 2</inkml:trace>
  <inkml:trace contextRef="#ctx0" brushRef="#br1" timeOffset="269898.9872">24400 13747 92,'-24'10'41,"-17"-2"0,8 12-1,-11-1-34,8 2-4,2-1-1,10 0 0,8 1-1,11 0 0,13-5 1,12-6-1,9 0 0,6 1 1,4-2-1,2 5 0,-3 1 1,-7 4-3,-11 4 2,-10 6-1,-11 3 1,-12-1-1,-11 2 1,-12-3-1,-4-1-1,-4-8 0,6 0-8,-3-27-10,26 12-8,-6-33-5,32 4-6,6-22-3,22-5 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48:44.954"/>
    </inkml:context>
    <inkml:brush xml:id="br0">
      <inkml:brushProperty name="width" value="0.05292" units="cm"/>
      <inkml:brushProperty name="height" value="0.05292" units="cm"/>
      <inkml:brushProperty name="color" value="#002060"/>
    </inkml:brush>
    <inkml:context xml:id="ctx1">
      <inkml:inkSource xml:id="inkSrc3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0:48:55.889"/>
    </inkml:context>
  </inkml:definitions>
  <inkml:trace contextRef="#ctx0" brushRef="#br0">1290 1153 71,'29'-47'38,"-29"47"0,0 0 1,37-57-33,-37 57-2,0 0-1,0 0 0,0 0 1,0 0 0,24 14-1,-30 43 0,-11 13-2,3 14 0,4 6-7,-4-1-26,19-7-7,7-19 1,28-33-3</inkml:trace>
  <inkml:trace contextRef="#ctx0" brushRef="#br0" timeOffset="468">2003 1175 92,'0'0'40,"9"-70"0,-9 70-6,-12-54-30,12 54 1,0 0 0,-55-47-3,55 47-1,-49 0 0,49 0-1,-49 21 0,49-21 2,0 0-2,-36 51 0,36-51 1,0 0 1,18 64-1,-18-64 1,39 48-1,-39-31-1,56 37 0,4 4 1,-9 1-2,-15 3 2,-28-3-1,-16-2 0,-19-7 0,-4-15 1,2-13 0,7-17 0,8-15-1,14-20 0,0 30 0,15-51-2,-15 51 1,22-76-2,-22 76 2,33-84-3,-33 84 2,26-89-2,-26 89-5,27-85-27,-27 85-5,25-77 2,-25 77-2</inkml:trace>
  <inkml:trace contextRef="#ctx0" brushRef="#br0" timeOffset="951.6">2374 722 61,'-83'-39'41,"31"21"-3,-6 6 1,-10 6-16,-4 6-19,-8 9 0,-5 7-1,-9 9-1,-2 7 0,-2 9 0,47 4 1,-138 92-2,26 20 2,28 21-2,46 12-1,53-10 1,58-14-1,59-32 0,53-52-1,23-33 2,20-23-1,12-34 0,2-26 2,-9-21-1,-14-27 1,-18-15 0,-88 43-1,-3-10 0,-12-2-1,-7-10 0,-19-6-3,-11-9 2,-17 3-2,-9-2 1,-19 8-1,-7 5 1,-14 13-3,-3 8-13,-12 11-23,-1 2 3,-1 16-3,4 1 1</inkml:trace>
  <inkml:trace contextRef="#ctx1" brushRef="#br0">12681 11503,'0'58,"0"36,0-94</inkml:trace>
  <inkml:trace contextRef="#ctx0" brushRef="#br0" timeOffset="13338">3569 1099 75,'31'-76'38,"-31"76"-1,27-62 1,-27 62-36,0 0 0,30-49 0,-30 49 0,0 0 1,0 0 0,11 95 0,-25-4-2,6 18 3,-3 7-4,1 8 2,4-3-4,2-20-3,17-28-27,2-38-6,18-18 1,8-13-2</inkml:trace>
  <inkml:trace contextRef="#ctx0" brushRef="#br0" timeOffset="13540.8">4201 1394 101,'0'0'33,"0"0"-24,0 0-19,0 0-26,5-52-1</inkml:trace>
  <inkml:trace contextRef="#ctx0" brushRef="#br0" timeOffset="14055.6">4852 1110 86,'0'0'37,"25"-57"2,-25 57-2,0 0-34,0 0 1,-48-46 0,48 46 0,-53-1-2,53 1 0,-69 17 1,69-17 0,-71 29 0,71-29-1,-57 35 1,57-35 0,0 0 0,-27 52-2,27-52-1,0 0 1,55 30-1,-55-30 1,69 4 0,-69-4-1,85-13 1,-85 13 0,89-25 0,-89 25 0,78-23-3,-78 23 2,52-8 0,-52 8 0,26 34-1,-56 20 0,-15 20 0,-6 10-3,7 5-2,21-1-31,10-17-4,29-23 0,18-32-1</inkml:trace>
  <inkml:trace contextRef="#ctx0" brushRef="#br0" timeOffset="14305.2">5799 1101 100,'0'0'39,"51"-41"0,-51 41-2,0 0-35,-41 32-2,-16 29 3,-18 14-4,-4 12-1,2 15-3,-2-16-12,20-2-20,18-23 1,42-37-3,-1-24 2</inkml:trace>
  <inkml:trace contextRef="#ctx0" brushRef="#br0" timeOffset="14461.2">5487 1489 111,'13'-64'40,"-13"64"0,0 0-1,15-48-35,-4 37-2,-11 11-2,0 0-6,0 0-28,77-10-4,-77 10-1,81-3 0</inkml:trace>
  <inkml:trace contextRef="#ctx0" brushRef="#br0" timeOffset="14679.6">6406 1119 106,'0'0'41,"0"0"2,0 0-3,-41 30-35,-16 17-5,1 13 0,7 8-5,13-21-22,30 2-14,20-19 2,32-19-1,-46-11 1</inkml:trace>
  <inkml:trace contextRef="#ctx0" brushRef="#br0" timeOffset="14944.8">6606 1279 106,'53'-58'41,"-53"58"2,0 0-2,0 0-36,0 0 0,-22 37-2,0 16 0,1 11 0,16 4-2,13-10-1,23-11 1,18-29-1,-1-13 0,0-16 1,-48 11-1,0 0 2,60-46-4,-60 46 0,26-50-3,-26 50-10,9-58-23,-9 58-4,-5-56 0,5 56-1</inkml:trace>
  <inkml:trace contextRef="#ctx0" brushRef="#br0" timeOffset="15724.8">7556 616 90,'0'0'36,"0"0"1,0 0 0,0 0-32,0 0 0,-65-37 1,65 37-2,-47 9 0,47-9-1,-50 21-1,50-21 0,0 0-1,-56 48 0,56-48-2,0 0 2,-14 66-1,14-66 0,20 52 0,-20-52 0,38 54 0,-38-54 0,45 53 0,-45-53-1,43 50 1,-43-50 0,0 0 0,37 59 1,-37-59-1,0 0 1,0 0 0,0 0 0,0 0-1,0 0 0,-51-3 0,51 3 0,-14-47 0,14 47 0,5-59-1,-5 59 0,23-62-5,-23 62-29,34-60-5,-34 60 0,46-51-1</inkml:trace>
  <inkml:trace contextRef="#ctx0" brushRef="#br0" timeOffset="16863.6">7547 1010 44,'0'0'32,"0"0"2,0 0-2,0 0-21,0 0-1,0 0 2,0 0-4,-49-36-3,49 36 1,0 0-2,0 0 0,0 0-1,-52 33 1,52-33-2,0 0 1,0 0 0,-27 61-1,27-61 0,0 0 0,6 54 0,-6-54-1,0 0 2,0 0-3,0 0-1,63 42 0,-63-42 1,0 0 0,56-29 0,-56 29-1,0 0 1,39-57 0,-39 57 0,0 0 1,0-60-1,0 60-1,0 0-3,0 0-6,-51-46-26,51 46-4,0 0 1,0 0-2</inkml:trace>
  <inkml:trace contextRef="#ctx0" brushRef="#br0" timeOffset="17690.4">8036 1393 74,'0'0'37,"-50"-7"-1,50 7-2,0 0-21,0 0-3,-55-5-2,55 5-2,0 0-1,-12 3-1,12-3-1,0 0 0,68-1-1,-68 1 0,93-7 0,-39 2 0,7-2-1,1 1 1,6-1-2,-2 1 1,5-1 0,-2 0-1,1 0 0,-2-1 0,-4 0 0,-3-2-1,-5 1 0,-10 3-2,-46 6-1,64-10-3,-64 10-19,0 0-15,0 0 0,46-13 1,-46 13 0</inkml:trace>
  <inkml:trace contextRef="#ctx0" brushRef="#br0" timeOffset="19812">10421 1029 79,'-58'-21'39,"58"21"-1,0 0 3,-47-16-34,47 16-1,0 0-2,0 0 0,0 0 0,0 0-2,71-37 1,-71 37-2,78-19 0,-32 10-1,3 2 0,1-1 0,-1 2 0,2 4 0,-2 2 0,-2 6 1,-47-6-1,80 26 2,-80-26-1,46 52 1,-50 2-1,-3 33 1,-23 4-2,-2 6 0,-5-3-2,6-8-2,14-18-6,11-28-28,33-19-3,2-18 1,16-7-2</inkml:trace>
  <inkml:trace contextRef="#ctx0" brushRef="#br0" timeOffset="19983.6">11281 1326 104,'32'-52'38,"-32"52"-1,0 0-8,0 0-67,23-53-3,-23 53 2,0 0-2</inkml:trace>
  <inkml:trace contextRef="#ctx0" brushRef="#br0" timeOffset="20295.6">11713 1070 65,'47'-11'40,"-47"11"0,0 0 1,0 0-17,0 0-19,0 0 1,0 0-1,0 0-1,-36 54-1,36-54-1,0 0-1,-19 56 1,19-56-1,0 0 0,22 58-1,-22-58-1,33 32 1,7 12 0,4 0 0,0 1 0,-13-2-2,-19-1 1,-20 1-1,-14-2-2,-2-6-6,-12-12-28,16-5-2,-1-11 0,21-7-1</inkml:trace>
  <inkml:trace contextRef="#ctx1" brushRef="#br0" timeOffset="9453.6">17899 6249,'-23'0</inkml:trace>
  <inkml:trace contextRef="#ctx0" brushRef="#br0" timeOffset="20498.4">11836 1285 108,'-3'-57'43,"3"57"0,3-47 0,-3 47-41,0 0-1,45-58-2,-45 58-2,69-19-2,-23 10-10,11 5-24,7-1-3,9-2 0,2-1 0</inkml:trace>
  <inkml:trace contextRef="#ctx0" brushRef="#br0" timeOffset="20685.6">13040 1029 99,'0'0'41,"32"58"1,-50-32-1,-24 46-36,-23 8-2,-7 5 0,-5 0-3,-1-5-4,13-4-4,6-21-21,45-22-11,5-16 0,9-17 0,20 1 0</inkml:trace>
  <inkml:trace contextRef="#ctx0" brushRef="#br0" timeOffset="20872.8">12693 1450 115,'0'0'41,"-4"-49"3,4 49-2,0 0-37,0 0-2,10-54 0,15 49-1,4 10-5,19 11-2,16 9-7,7-6-25,24-1-6,-47-13 2,9-2-2</inkml:trace>
  <inkml:trace contextRef="#ctx0" brushRef="#br0" timeOffset="21060">13683 1273 110,'0'0'43,"0"0"2,0 0-3,0 0-40,-4-17-2,-37 42-1,-9 16-4,-6 2-20,19 7-15,8 5-2,22 1 0,23-14 0</inkml:trace>
  <inkml:trace contextRef="#ctx0" brushRef="#br0" timeOffset="21372">13975 1381 119,'0'0'41,"0"0"3,0 0-3,5-45-38,-16 56-1,-13 10-1,6 19 1,-3 14-2,12 11 2,9-1-4,23-5 2,18-28-1,4-11 1,1-13 0,-2-15 0,-4-11 1,-8-12-1,-10-9 0,-22 40 0,7-51 0,-7 51-1,-5-51-1,5 51-2,-24-48-4,24 48-25,0 0-8,-50-59 0,50 59-1</inkml:trace>
  <inkml:trace contextRef="#ctx0" brushRef="#br0" timeOffset="21949.2">14843 774 99,'0'0'41,"0"0"1,0 0-1,0 0-36,0 0-2,-69 26 0,69-26 0,-60 54 1,60-54-2,-55 71 1,55-71-1,-31 75 0,31-75 0,-7 75-1,7-75 1,13 63-2,-13-63 0,0 0-2,44 56 1,-44-56 0,0 0-1,0 0 0,53-9-2,-53 9-5,0 0-26,0 0-7,-2-55 0,2 55-1</inkml:trace>
  <inkml:trace contextRef="#ctx0" brushRef="#br0" timeOffset="22869.6">14876 1553 98,'0'0'37,"0"0"2,37-3-3,8-12-34,19-6 0,-64 21-2,83-22-2,-36 11-3,-47 11-10,91-23-20,-61 21-1,37-2-2,-25 11 2</inkml:trace>
  <inkml:trace contextRef="#ctx0" brushRef="#br0" timeOffset="23025.6">14846 1792 98,'-33'13'37,"32"-3"2,21-13-2,29-2-33,24-8-1,22-7-3,19-6-28,1-5-10,5 3 1,-11 0-2</inkml:trace>
  <inkml:trace contextRef="#ctx0" brushRef="#br0" timeOffset="23696.4">16326 1174 81,'22'-65'40,"-22"65"-2,0 0 1,15-46-35,-15 46 0,0 0 0,0 0 1,0 0-1,0 0 0,4 23-2,-13 34 0,-10 12-1,3 15 1,-5 5-3,2 4-1,7 0-8,-1-20-23,29-26-6,2-15 1,15-10-2</inkml:trace>
  <inkml:trace contextRef="#ctx0" brushRef="#br0" timeOffset="24694.8">17394 1115 14,'0'0'34,"0"0"0,0 0 0,0 0-9,23-48-5,-23 48-2,0 0-6,0 0-4,0 0-1,-67-45-2,67 45-1,-52-11 0,52 11-2,-60 3 1,60-3-2,-68 16 2,68-16-1,-71 30 0,71-30-1,-60 40 1,60-40 1,0 0-1,-51 66-1,51-66 0,0 0 0,18 52 0,-18-52-2,49 18 1,-49-18 0,65 4 0,-65-4 0,77-14-1,-77 14 0,78-23 0,-78 23 3,63-20-1,-63 20-1,0 0-1,15 16 1,-25 21-1,-21 22 1,-20 11-3,-1 12 0,2 4-7,4-10-17,31-8-13,24-41 0,26-9-1,4-17 0</inkml:trace>
  <inkml:trace contextRef="#ctx0" brushRef="#br0" timeOffset="27534">18102 1139 26,'0'0'29,"0"0"1,0 0 2,0 0-23,0 0 1,0 0 1,0 0-1,0 0-1,0 0 0,-1-46-1,1 46-2,0 0 1,0 0-2,-48-1-2,48 1 0,0 0 2,-71 29-4,71-29 4,-71 54-4,20 5 1,2 5 0,15 10 0,12 1-1,25-3 0,23-13 0,23-15 0,10-23-1,10-12 1,1-14 0,2-14-1,-3-12 1,-69 31-1,60-44 2,-60 44-2,51-56 1,-51 56-2,28-67 1,-28 67-2,10-69 2,-10 69-3,-13-66 1,13 66-1,-26-47-2,26 47-7,0 0-27,-69-46 2,69 46-1,0 0 0</inkml:trace>
  <inkml:trace contextRef="#ctx0" brushRef="#br0" timeOffset="28204.8">19039 1283 87,'0'0'36,"0"0"1,0 0 0,0 0-36,-26-17-1,-28 51 0,-11 9-1,-8 10 0,5 2-2,2-6-4,24-1-6,6-22-6,41-12-2,-5-14 3,26-16 5,-7-6 6,-19 22 5,0 0 5,49-44 10,-49 44 5,0 0 4,42-55 0,-42 55-5,0 0-6,0 0-1,47-56-3,-28 47-3,-19 9-1,24 6-2,-11 11-2,5 7-2,9 6-3,17 1-12,1-6-20,19-9 0,-2-14-1,16-5 0</inkml:trace>
  <inkml:trace contextRef="#ctx0" brushRef="#br0" timeOffset="28392">19593 1230 89,'0'0'41,"0"0"-1,-32-48 0,32 48-39,-27 8-2,-14 22-4,-4 9-19,21 21-14,12-1 1,24-2-3,17-14 2</inkml:trace>
  <inkml:trace contextRef="#ctx0" brushRef="#br0" timeOffset="28719.6">19898 1266 94,'15'-54'43,"-15"54"0,0 0 0,-22-7-40,5 28 1,-6 17-2,6 22 1,2 9-1,15-1-1,15-11-1,24-12 0,15-32 0,2-14 1,-56 1 0,59-21-1,-59 21 1,47-41-2,-47 41 1,35-55-3,-35 55 1,12-62-2,-12 62 1,-2-54-4,2 54-9,-23-50-23,23 50 0,0 0 2,-36-57-2</inkml:trace>
  <inkml:trace contextRef="#ctx0" brushRef="#br0" timeOffset="29390.4">20666 728 83,'0'0'39,"43"-48"1,-43 48 0,0 0-34,0 0-2,-51 18 0,51-18 0,-50 38-1,50-38-1,-55 56-1,55-56 0,-45 71 1,45-71 0,-30 76-1,30-76 1,-10 73-3,10-73 1,11 59 0,-11-59 1,0 0-3,46 44 1,-46-44-2,0 0 2,53-9 1,-53 9-1,0 0-2,0 0 0,24-57-9,-24 57-26,0 0-1,0 0-1,-2-49-2</inkml:trace>
  <inkml:trace contextRef="#ctx0" brushRef="#br0" timeOffset="29640">21129 1184 108,'-36'52'42,"36"-52"0,0 0 0,0 0-39,0 0 0,0 0-2,60 29-3,-60-29-8,77-2-29,-77 2-4,95-7 0,-43 0-1</inkml:trace>
  <inkml:trace contextRef="#ctx0" brushRef="#br0" timeOffset="30388.8">21763 1158 82,'-51'-13'39,"51"13"0,0 0 0,0 0-34,0 0-1,0 0 0,0 0-1,0 0 1,0 0-2,0 0 1,0 0 0,58-30-1,-58 30-1,73-8 0,-73 8 0,82-8 0,-82 8-1,81-5 1,-81 5-1,74 6 1,-74-6 2,57 23-2,-21 4 2,-41 23-3,-26 14 1,-24 8-1,-4 8 1,-3 0-5,8-5 0,20-13-9,15-18-26,31-13-1,5-13-1,24-5 0</inkml:trace>
  <inkml:trace contextRef="#ctx0" brushRef="#br0" timeOffset="30576">22378 1456 116,'0'0'41,"0"0"-3,0 0-3,0 0-42,0 0-22,-33-50-10,33 50 0,0 0-1,0 0 1</inkml:trace>
  <inkml:trace contextRef="#ctx0" brushRef="#br0" timeOffset="30903.6">22708 1297 110,'0'0'39,"0"0"2,0 0-4,0 0-34,0 0-1,-51-9 2,5 33-2,-1 9-1,22 2 0,18 2-1,27 5 1,20-7-1,20-3 1,2-7-1,-1-2 0,-6-3 0,-10 0 1,-15 1-1,-16-1 0,-18 3-1,-14 0 0,-12-1 0,-9 0-2,-2 1-3,-8-15-11,13 7-21,-3-14-2,18 0 0,6-10-2</inkml:trace>
  <inkml:trace contextRef="#ctx0" brushRef="#br0" timeOffset="31090.8">22739 1401 91,'0'0'42,"-26"-60"1,26 60-1,0 0-15,0 0-27,8-56-2,-8 56-2,0 0-5,68-22-23,-68 22-9,74-3 0,-28 3 0</inkml:trace>
  <inkml:trace contextRef="#ctx0" brushRef="#br0" timeOffset="31309.2">23471 1308 102,'19'34'39,"-21"2"0,-14 8 0,-16 2-34,-6 8-1,-14 2-2,-4 1 0,7-10-3,4-3 0,7-6-4,1-18-8,20 0-24,-2-16-2,19-4 0,0 0 0</inkml:trace>
  <inkml:trace contextRef="#ctx0" brushRef="#br0" timeOffset="31480.8">23120 1551 114,'0'-14'41,"0"14"0,0 0-1,0 0-35,18 14-1,3 1-2,7-1-2,7 2-1,6-1-3,12 1-6,-11-11-26,19 3-5,-6-7 0,11 0-1</inkml:trace>
  <inkml:trace contextRef="#ctx0" brushRef="#br0" timeOffset="31683.6">23981 1454 107,'-44'17'40,"-7"12"0,-6 10-1,2 10-37,13-5-3,15-5 0,16-3-4,7-13-20,29-1-13,7-10-1,20-4-1,1-10 1</inkml:trace>
  <inkml:trace contextRef="#ctx0" brushRef="#br0" timeOffset="31980">24224 1484 82,'-32'-2'41,"-2"18"-1,-13 13 1,6 13-14,-6 8-24,20 7 1,12-4-2,15-4 0,14-7 0,17-10-1,12-12-1,8-11 1,6-14 0,-2-13-1,-1-12 1,-9-12-1,-10-7 0,-13-9 0,-12 0-1,-10 58-1,-6-54-1,6 54-3,-9-46-20,-14 10-14,4 11-1,-5 9 0,12 13-1</inkml:trace>
  <inkml:trace contextRef="#ctx0" brushRef="#br0" timeOffset="32635.2">24806 898 101,'0'0'40,"0"0"-1,0 0-6,0 0-32,0 0 3,0 0-1,0 0 1,-47 13-1,47-13 1,-62 53 0,62-53 0,-92 84-1,40-7-1,11 1 0,22-3 0,20-14-2,-1-61 1,0 0 0,59 45-1,-59-45 0,56-5 0,-56 5 0,46-24-2,-46 24 1,0 0-1,20-53 0,-20 53-3,0 0-1,0 0-26,-65-58-10,65 58 4,-54-15-3</inkml:trace>
  <inkml:trace contextRef="#ctx0" brushRef="#br0" timeOffset="33524.4">15112 3458 95,'0'0'38,"-3"-10"0,20 5-1,9-7-34,16 2-1,9-1-1,10-1-2,7 4-2,-5-2-4,1 16-10,-18-11-21,-10 17 2,-36-12-1,3 27 2,-31-11 24,-12 12 9,-14 3 4,-14-7 11,2 13 19,-1-12 2,12 5-1,7-14 3,21 8-25,12-16-4,27-2-4,22-12-1,27-7 1,22 1-9,10-14-28,16 5 0,-5-7-2,-1 6-2</inkml:trace>
  <inkml:trace contextRef="#ctx0" brushRef="#br0" timeOffset="33945.6">16002 3122 90,'14'-23'36,"2"10"-2,-9-1 2,5 11-34,-12 3-1,9 25 1,-9 5 0,-2 17 0,-8 9 0,1 9 0,-4 7-1,2 0-1,4 0-1,2-13-6,20 2-24,-1-25-6,22-5 0,7-23-2</inkml:trace>
  <inkml:trace contextRef="#ctx0" brushRef="#br0" timeOffset="34351.2">16905 3107 90,'-8'-28'38,"-15"1"1,1 19-1,-16 7-32,0 14-2,-9 9 0,2 11 0,-2 6-1,4 9-1,6-1 0,11 1 1,14-6-2,15-5 1,16-12-1,13-10 0,14-15-1,9-10 1,4-10-1,-1-5 0,-5-7 1,-8-2-2,-9 3 1,-8 3 0,-10 9-1,-11 8 1,-7 11-1,-13 20 0,-9 14 0,-9 14-1,-2 12 0,-7 7-3,8 9-2,-4-13-20,23 7-12,8-21 0,29-6-1,11-25 0</inkml:trace>
  <inkml:trace contextRef="#ctx0" brushRef="#br0" timeOffset="34647.6">17506 3293 101,'-53'-5'39,"2"27"1,-15 3 0,2 18-36,8 5-1,10 10 0,12-2-1,18-2 0,19-5-1,20-11-1,17-9 1,10-12-1,8-11 0,4-10 1,-4-12-2,-2-7 2,-12-9-2,-13-6 0,-13-7-2,-12-6 0,-6 0-4,-15-11-7,11 19-24,-20-7-2,10 15 2,-6-2-3</inkml:trace>
  <inkml:trace contextRef="#ctx0" brushRef="#br0" timeOffset="35068.8">17793 3576 72,'0'0'41,"15"-17"-2,8 15 2,1-10-16,18 0-25,12 0-2,7-7-5,18 12-27,-10-11-5,9 11 1,-12-7-2</inkml:trace>
  <inkml:trace contextRef="#ctx0" brushRef="#br0" timeOffset="35458.8">18501 3199 89,'0'0'38,"0"0"0,20-16 1,14 10-34,5 0-2,10 3 1,3-2 0,3 3-2,-4 1 1,-6-1-1,-7 1-1,-8 2 0,-9 1 0,-7 0 0,-14-2 0,8 13-1,-13-1 1,-4 8-1,-5 9 1,-4 8-1,-7 10 0,-4 7 0,-7 6-1,-1 3-1,5 2-1,0-6-3,12-1-2,-3-22-21,28 7-10,1-23-1,23-3 0,1-20 2</inkml:trace>
  <inkml:trace contextRef="#ctx0" brushRef="#br0" timeOffset="35630.4">19054 3424 98,'-18'1'36,"18"-1"0,-14 9-4,14-9-48,21-8-20,2-2 0,13 5-1,-1-10 0</inkml:trace>
  <inkml:trace contextRef="#ctx0" brushRef="#br0" timeOffset="35926.8">19479 3239 96,'-13'8'39,"-11"-9"1,8 15-1,-7-3-35,9 4 0,4 3-2,7 3 1,7 0-2,7 4 1,7 2-2,4-1 1,3-1-1,2-1 0,0-2 1,-3-1-1,-3 0 0,-6-2-1,-7 1 1,-5 0-2,-6 0 1,-5-1-2,-4 3-1,-5-9-4,12 11-26,-16-13-6,13 4 1,-5-14-1</inkml:trace>
  <inkml:trace contextRef="#ctx0" brushRef="#br0" timeOffset="36129.6">19561 3239 94,'1'-16'38,"9"13"0,-10 3-1,23-7-35,-5 7-7,-4-11-8,11 17-24,-9-11 1,10 10-2,-9-12 0</inkml:trace>
  <inkml:trace contextRef="#ctx0" brushRef="#br0" timeOffset="36410.4">19946 2739 97,'0'0'38,"12"20"5,-2-7-5,12 23-33,-1 7 0,3 12 0,-6 8-2,-3 13 1,-9 9-2,-6 3-2,-10 7 0,-7 1-1,-4 1-1,-7-4-2,2-2-1,-8-15-4,13 5-27,-17-25-6,8 0 2,-9-24-1</inkml:trace>
  <inkml:trace contextRef="#ctx0" brushRef="#br0" timeOffset="37003.2">15876 2800 90,'-52'56'36,"7"32"1,-1 11-2,7 22-30,12 7-2,14 9-2,16 0-3,9-8-3,23 1-10,5-27-22,24-16 1,12-26-2,23-14 1</inkml:trace>
  <inkml:trace contextRef="#ctx0" brushRef="#br0" timeOffset="37689.6">20785 3286 80,'17'4'37,"-17"-4"-2,-14 39 1,-27-4-33,-3 11-1,-15 7 2,-3 7-2,-6 1-2,2-8-2,13-5-1,7-16-5,26-2-1,4-25-3,28-1 2,3-20 3,16-5 2,2-6 5,-3-7 3,2 3 5,-15-11 3,2 17 3,-19-9-1,6 19-2,-15-1-3,9 16-2,-11-1-2,11 13-1,10 1-2,11 4-2,13 1-2,10-10-10,26 11-23,3-15-3,15 4 1,-4-14-2</inkml:trace>
  <inkml:trace contextRef="#ctx0" brushRef="#br0" timeOffset="37876.8">21334 3248 108,'-28'0'38,"6"20"1,-4 1-4,4 11-36,9 11-4,-1-5-6,15 16-27,-4-8 1,14 5-1,4-18-1</inkml:trace>
  <inkml:trace contextRef="#ctx0" brushRef="#br0" timeOffset="38188.8">21734 3246 108,'-33'13'39,"-14"8"1,5 21-2,0 4-34,6 10-2,11 0 1,17 3-1,14-7 0,19-9-1,15-12 1,9-12-1,6-12-1,2-10 1,-4-13-1,-7-13 0,-6-9-1,-15-10-1,-8-6-1,-8-6-1,-5 5 0,-7 1-2,0 13-2,-11-1-12,10 28-18,-12 1 1,16 13-1,-17 20 1</inkml:trace>
  <inkml:trace contextRef="#ctx0" brushRef="#br0" timeOffset="38563.2">22819 2693 103,'-23'18'40,"-21"4"-1,-1 24 1,-15 1-35,3 8-1,-2 1 0,11 1 1,9-4-2,16-3-1,15-6-1,16-9-1,15-8 1,7-6-1,7-8 0,0-9 0,-2-7 0,-6-10 0,-8-5 0,-11-5-1,-10-5 0,-12-3-1,-7 5-2,-10-3-1,1 21-15,-16-9-18,9 20-2,-9-1 1,12 14-2</inkml:trace>
  <inkml:trace contextRef="#ctx0" brushRef="#br0" timeOffset="39249.6">14716 5622 90,'0'0'37,"41"-19"1,3 1-3,12-5-39,17 5-29,-3-6-2,6 8-1,-11 0-2</inkml:trace>
  <inkml:trace contextRef="#ctx0" brushRef="#br0" timeOffset="39421.2">14812 5768 98,'-40'21'37,"28"-2"4,23-21-5,36-3-33,28-12-4,19-15-21,22 8-14,2-9-3,7 3 0,-4-2-2</inkml:trace>
  <inkml:trace contextRef="#ctx0" brushRef="#br0" timeOffset="40092">16361 5434 75,'-3'-14'36,"3"14"0,-12 12 0,2 20-31,-6 6-2,0 19 1,-5 7-3,-2 7 1,0 5-1,1-3-2,9 1-5,-1-21-23,24-6-6,8-22 1,25-12-2</inkml:trace>
  <inkml:trace contextRef="#ctx0" brushRef="#br0" timeOffset="40450.8">17117 5288 86,'-48'-10'39,"0"23"-1,-10 2 1,9 15-34,8 4-2,18 7 0,14 1-1,16 3-1,15-1 0,15-2-1,10-1 0,5 3 1,-2 0-1,-7 0 2,-12-1 0,-12 2 0,-17-1 0,-15 0 0,-13-6 0,-10-8 0,-5-8 1,-1-9-3,3-13 1,10-12 0,12-13-2,13-17 1,17-11-2,13-9-2,14-6 0,10-6-3,10 9-4,-11-4-30,10 15 3,-12 6-4,0 14 3</inkml:trace>
  <inkml:trace contextRef="#ctx0" brushRef="#br0" timeOffset="40856.4">17489 5490 89,'0'0'39,"23"-18"0,13 6 0,7-7-36,9 2-1,2 4 1,-2 6 0,-7 5-1,-10 11-1,-17 9 1,-13 11-1,-19 11 0,-15 6 0,-13 11 0,-5 2 3,-4 1-4,1-3 2,7-3 1,13-5-1,16-11-1,19-8 0,19-14 0,16-11-6,16-2-3,-2-17-30,21 0-3,-4-18 2,4 2-3</inkml:trace>
  <inkml:trace contextRef="#ctx0" brushRef="#br0" timeOffset="41028">18227 5644 90,'-15'13'39,"-5"-8"-1,20-5-1,-13 1-36,17-12-10,24 4-28,0-9 0,13 2 0,0-9-2</inkml:trace>
  <inkml:trace contextRef="#ctx0" brushRef="#br0" timeOffset="41340">18670 5449 89,'-29'3'39,"3"12"0,-8-6 1,8 7-32,-1 2-5,8 4 0,4 2-1,8 1 0,8 1-1,10-3 0,9 0-1,10-3 0,5 0 0,4-3 0,1 0 0,-2 2 0,-3 1-1,-5-1 4,-8 2-4,-7 0 3,-9 1-3,-9 1 2,-7 1 0,-9-6-3,-1 7-1,-15-14-14,11 10-19,-15-9-4,10 1 3,-3-11-3</inkml:trace>
  <inkml:trace contextRef="#ctx0" brushRef="#br0" timeOffset="41527.2">18533 5453 104,'-3'-12'42,"16"13"1,11-11-2,23-11-38,13 9-3,14-2-2,10 7-9,-10-15-24,13 11-6,-15-10 2,-2 8-4</inkml:trace>
  <inkml:trace contextRef="#ctx0" brushRef="#br0" timeOffset="42166.8">20207 5460 83,'9'-13'38,"-9"13"-1,0 0 0,-28 21-31,-5 3-5,-7 12 0,-7 8 0,-3 9-1,-2 2 0,1 1 1,8-2-2,6-11-3,20 2-10,-4-21-20,22-6-2,-1-18 6,17 0 18,-7-16 7,1-6 2,-2 0 7,-11-17 9,9 10 21,-16-6 3,8 13-4,-16-10-18,15 19-8,-6 1-1,8 12-1,0 0-2,19 19 0,3-1-2,11 3-1,17 0-3,10-9-5,27 9-28,-3-18-2,16 1-1,-1-15-2</inkml:trace>
  <inkml:trace contextRef="#ctx0" brushRef="#br0" timeOffset="42338.4">20880 5404 103,'-39'15'39,"-11"5"2,7 16-3,-13 5-38,20 2-1,12 6-1,8-5-3,18 12-12,5-18-19,27 0-2,4-19 2,19-6-3</inkml:trace>
  <inkml:trace contextRef="#ctx0" brushRef="#br0" timeOffset="42650.4">21205 5434 102,'-27'2'39,"3"23"2,-10 3-1,7 15-36,-2 4-1,8 7 0,9-1-1,8-1 2,14-7-3,13-10 1,10-11-1,10-11 1,6-16-2,-1-14 0,0-11 0,-7-9-2,-7-8 2,-11-5-3,-8-6 1,-11 0-2,-5 6 1,-10 5-1,0 15-2,-13 5-1,13 26-24,-13 0-8,8 16 0,-1 1 0</inkml:trace>
  <inkml:trace contextRef="#ctx0" brushRef="#br0" timeOffset="43071.6">22321 4733 96,'-38'26'39,"-5"22"1,-22 1-2,-1 19-33,-7 2 1,5 11-1,5-6 0,14-4-3,18-7 1,22-10-1,19-12 0,23-15-2,18-15 0,9-16 1,5-11-1,-3-10 1,-7-8-1,-13-7 1,-18-1-3,-19 0 3,-19 9-4,-16 7 1,-11 11-3,-10 6 0,4 23-12,-13-6-21,18 16-2,-2-4-1,15 9 1</inkml:trace>
  <inkml:trace contextRef="#ctx0" brushRef="#br0" timeOffset="44428.8">14664 7513 75,'0'0'37,"22"-3"-2,9-7 1,10-12-35,12 1-5,19 8-16,-1-8-13,3 5-2,-8 2 0,-8 6 0</inkml:trace>
  <inkml:trace contextRef="#ctx0" brushRef="#br0" timeOffset="44584.8">14651 7704 85,'-30'21'37,"20"-18"-1,29-6 1,28-14-35,27-11-5,27 5-23,5-11-9,10 4-1,-8 0-1</inkml:trace>
  <inkml:trace contextRef="#ctx0" brushRef="#br0" timeOffset="63866.4">14890 7200 93,'0'0'34,"-9"-16"-1,9 16-10,0 0-58,0 0-2,17-6-1,-2 7 4</inkml:trace>
  <inkml:trace contextRef="#ctx0" brushRef="#br0" timeOffset="64084.8">14871 7892 86,'0'0'37,"0"0"0,0 0-4,13-7-56,2 1-14,-2-4 0,8 3-1,-3-3 0</inkml:trace>
  <inkml:trace contextRef="#ctx0" brushRef="#br0" timeOffset="64552.8">16048 7303 55,'11'-17'37,"-7"5"-2,-4 12 1,-7 14-18,0 14-15,-8 6 1,3 13-2,-7 8 0,3 8-2,1 4 1,6-4-3,6 2-3,2-17-16,17 3-14,6-15 0,13-8-2,6-18 2</inkml:trace>
  <inkml:trace contextRef="#ctx0" brushRef="#br0" timeOffset="64974">16768 7311 81,'-18'-16'38,"-15"9"-1,-7 16 0,-12 4-31,6 9-4,-1 1 1,10 4-2,10 1 1,14 1-3,15-5 2,19-1 0,15-1-1,9-1 1,6 0-1,5 1 1,-4-1 0,-6 5-1,-12 2 0,-12 4 1,-14 1-1,-12 3 0,-13 0 0,-10-3 1,-9-3-1,-2-4 0,0-9 0,1-8 1,3-10-1,9-12 0,11-14 1,13-15-1,14-11 1,11-8-1,12-4 1,5 0-2,9 3 1,-1 7-2,0 15-1,-10 2-8,6 23-25,-17 5-1,-1 15-1,-12 0-1</inkml:trace>
  <inkml:trace contextRef="#ctx0" brushRef="#br0" timeOffset="65332.8">17234 7356 76,'0'0'37,"-12"-16"-1,-1 20-2,-13-1-26,7 15 0,-11 3-2,3 17-1,-4 5-1,5 9-1,0 2 0,8 3 0,7-2-1,8-6 0,11-7 0,13-11-1,12-15 0,11-13 0,8-16 0,5-13 0,2-12 0,-3-8 0,-5-6-1,-8-6 0,-10 0 0,-15-1 0,-10 5-2,-10 4 0,-7 11-2,-11 5-1,3 23-12,-15-2-23,7 21 1,-7 2-1,8 10 0</inkml:trace>
  <inkml:trace contextRef="#ctx0" brushRef="#br0" timeOffset="66144">18016 7522 78,'0'0'35,"0"0"1,-12 15 0,-13 3-31,3 14-1,-8 2 0,0 10 0,-4 0-2,4 2 1,3-3 0,7-7-1,5-7-1,9-8 1,7-11-1,-1-10 0,26-11 1,-4-10-1,2-9 0,5-6 0,0-5 0,0-2-1,-4 1 1,-3 4-1,-4 6 1,-4 8 0,-6 10-1,-8 14 1,0 0 0,1 14-1,-5 6 0,4 3 1,3 2-1,4 2 0,9-4 0,6-5 1,12-9-1,7-6 1,8-9 0,4-8 0,0-4-1,0-3 1,-5-1 0,-6 2-1,-8 4 0,-10 7 1,-10 6-1,-14 3 0,4 22 0,-13 2 0,-7 8-1,-3 5 1,0 6-1,-1-4-1,6 2-2,4-7-1,13-4-3,-3-30-9,38 18-21,-6-27 0,16-4-1,3-13 2</inkml:trace>
  <inkml:trace contextRef="#ctx0" brushRef="#br0" timeOffset="66315.6">18857 7604 83,'-14'-7'38,"-3"20"-1,-15 4 1,6 18-26,-11-1-7,7 8 0,1-1-3,8-2-1,8-2-3,10-11-1,18-4-6,-1-18-25,20-4-4,-1-15 0,10-3 0</inkml:trace>
  <inkml:trace contextRef="#ctx0" brushRef="#br0" timeOffset="66456">18857 7297 96,'-19'-18'35,"4"5"-5,3 0-9,12 13-54,17-18-2,9 6-1,4-5 1</inkml:trace>
  <inkml:trace contextRef="#ctx0" brushRef="#br0" timeOffset="66674.4">19245 7116 97,'-10'34'38,"2"15"0,-12 1 1,6 10-31,-9 7-3,0 11-2,-5 2 0,0 3-1,1-5-2,2-5 0,7-8-3,5-12-1,14-6-4,5-31-11,22-5-19,3-21-1,19-10 0,1-20 1</inkml:trace>
  <inkml:trace contextRef="#ctx0" brushRef="#br0" timeOffset="66892.8">19674 7151 105,'1'11'39,"-22"18"1,1 25-2,-16 10-32,-1 13-3,-5 6 0,4 2-1,1-5-2,8-10-1,10-5-3,5-16-1,18-6-4,-3-25-8,25 0-21,-6-19-1,14-6 1,-5-15 0</inkml:trace>
  <inkml:trace contextRef="#ctx0" brushRef="#br0" timeOffset="67048.8">19703 7627 89,'14'-14'39,"-14"14"0,0 0 1,-13 15-26,4 16-6,-8 5-4,-1 4-2,1 4-2,1-2-1,5-2-5,2-12-3,19 1-26,-5-18-5,16-4 1,-2-16-2</inkml:trace>
  <inkml:trace contextRef="#ctx0" brushRef="#br0" timeOffset="67204.8">19896 7382 87,'-9'-16'33,"9"16"-2,-15 0-1,15 0-47,0 19-15,6-3 0,7 4-3,1-1 2</inkml:trace>
  <inkml:trace contextRef="#ctx0" brushRef="#br0" timeOffset="67813.2">20120 7577 93,'-6'12'38,"-13"-3"2,1 11-2,-13-2-28,5 12-3,-5 0-2,6 6 0,0 2-2,8 0-1,5 0 0,9-5-1,9-3-1,8-6 0,6-8 0,7-8-1,2-8 0,0-8 0,-1-7 0,-4-7 0,-5-6 0,-8-7-1,0-3 1,-6-2-1,-2 2 1,0 2 1,0 6-1,4 4 1,3 6 1,5 9 0,4 6 1,5 7 0,4 3 0,3 4 1,0 0-1,-1 5-1,-3 0 1,-4 2-1,-5 3 0,-8-1-1,-8 5 0,-5 0 1,-9 4-1,-3-1 0,-6 2 0,0-3 0,3-2 0,4-4 0,7-8-1,7-11 1,20-3 0,8-13 0,11-7 1,6-7-1,5-1 0,-1-2 1,-4 6 0,-7 7-1,-8 11 1,-13 12-1,-7 15 0,-11 8 0,-6 9 0,-4 4-2,2 5-2,-3-10-5,16 14-16,-9-25-16,18-3-1,0-16 1,16-6-1</inkml:trace>
  <inkml:trace contextRef="#ctx0" brushRef="#br0" timeOffset="89169.6">17012 8373 38,'9'-16'31,"-1"3"2,-1 3-1,-5-4-24,-2 14-2,0 0 1,0 0 0,-20 29 1,7 10-2,-11 6-2,-2 15 1,-6 8 0,1 10-2,-4 1 2,6 0-3,3-6 1,9-7-2,7-10 1,11-7-2,11-14-2,6-9 0,10-2-5,-5-22-9,10 6-20,-6-12 0,0-3-1,-10-9 0</inkml:trace>
  <inkml:trace contextRef="#ctx0" brushRef="#br0" timeOffset="89668.8">16740 8797 77,'-23'-2'36,"5"-5"-1,18 7 1,-12-2-33,24 2-1,8-1-1,11 1 0,6 1 1,6 0-3,6 2 1,-1 1-3,5 5 0,-6-5-2,4 7 2,-9-9-2,1 8-1,-10-10 2,-2 4 2,-7-6 1,-5-4 2,-5 2 1,-14 4 1,4-11 3,-16 5-2,-1 13 1,-9-1 0,2 14-1,-9 0 1,3 13 0,-3-1-2,7 6 1,2-2-1,11 0-1,7-8 0,11-3 0,11-13-1,12-7 0,9-11 0,5-8-1,3-6 1,-3-8-2,-4-2 1,-9-1 0,-8 2-1,-13-2-1,-9 4-1,-12 3 0,-4 8-3,-10-4-7,9 17-25,-8 2 1,10 6-1,1 5 1</inkml:trace>
  <inkml:trace contextRef="#ctx0" brushRef="#br0" timeOffset="91057.2">18072 8861 56,'0'0'32,"0"0"-2,-13 6-1,6 10-25,-4-2 0,3 10 1,-6-3-1,3 8 2,-1-4-3,3 1 1,0-6-1,7-1 1,-2-7-1,4-12 0,0 0-1,18 5 1,-9-16-1,7-1 0,-1-7 0,5-2-1,1-3 1,2-1-2,1-3 1,1 3 0,-1 2 0,-1 3 0,-4 7-1,-2 10 1,-4 6 0,-4 11-1,-7 10 0,-3 8 0,-3 6-1,-5 4-1,3 3-1,-5-9-3,10 9-10,-7-19-19,15 0-1,-7-26-1,26 13 2</inkml:trace>
  <inkml:trace contextRef="#ctx0" brushRef="#br0" timeOffset="91416">18432 8940 82,'-9'12'35,"2"-2"-1,9 3 1,-2-13-33,26 10 0,4-10-1,10-2 1,7-6 0,4-1-1,-1-5 0,-2 0 0,-7-1 0,-9 2 0,-11 0 0,-14 2-1,-13 1 1,-11 4 1,-10 3-1,-5 3 0,-5 3 0,-2 4 1,0 4-1,7 4 1,3 6-1,11 2 0,9 1 0,10 2 0,11-2-2,8-2-2,12 2-3,-2-16-15,18 6-16,-4-12 0,8 1-1,-6-13 1</inkml:trace>
  <inkml:trace contextRef="#ctx0" brushRef="#br0" timeOffset="92102.4">19110 8878 85,'-22'-2'35,"1"5"1,-8 0 2,1 8-32,-4-1-2,4 11 1,-4 1-1,5 7-1,0 1 0,5 5-1,5-3-1,8-2 1,5-4-1,9-6 0,9-6-1,5-10 1,9-9-1,7-12 0,3-7 0,2-5 0,-2-5 0,-2-1-1,-6 1 2,-5 1-1,-5 8 0,-10 8 0,-10 17 1,0 0-1,0 0 1,-19 27-1,4-1 0,2 5 1,1 0-1,7 0 0,6-6 0,7-4 1,8-10-1,10-9 0,6-7 0,3-5 1,1-4-1,-3-2 0,-3 1 1,-5 2-1,-7 3 0,-6 4 0,-12 6 0,0 0 0,1 12 0,-10 0 0,-3 3 0,1 1 0,-1 1-1,3-2 1,1-5 0,8-10 0,0 0 0,0 0 0,17-15 0,-2-3 0,2-3 0,2-2 0,-2 2 1,0 1-1,-4 5 0,-1 5 0,-2 5 0,-10 5-1,17 2 0,-17-2-1,18 10-1,-6-5-2,7 6-4,-8-12-23,16 7-8,-7-9 2,10 3 0</inkml:trace>
  <inkml:trace contextRef="#ctx0" brushRef="#br0" timeOffset="92476.8">19625 9025 95,'4'10'37,"-4"-10"1,30 9-3,-2-15-32,10 2 0,3-7-1,4 1 0,-5-3 0,-1 2-1,-9-2 0,-6 0-1,-11 2 0,-10-1 0,-3 12 0,-21-17 0,-2 10 0,-5 4 0,-4 3 0,-2 7 1,-2 4 1,4 8-1,2 1 0,8 7 0,7 1 0,9-1-1,8-1-2,6-9-3,18 2-7,-6-20-15,18 5-10,-3-15-1,9 0-1,-7-11 2</inkml:trace>
  <inkml:trace contextRef="#ctx0" brushRef="#br0" timeOffset="92757.6">20067 8901 77,'-13'-6'35,"-2"10"1,3 11-1,-8-4-24,10 14-3,-6-4-3,8 6 1,0-5-2,9 1-1,5-9 0,10-4-1,6-7-1,7-6-1,3-3 1,3-2-1,-2-1 1,-3 1-1,-6 2 0,-7 6 0,-17 0 0,6 20-1,-15-2 0,-7 3-1,-1 6-1,-6-5-4,14 5-28,-11-9-4,13-5 1,7-13-1</inkml:trace>
  <inkml:trace contextRef="#ctx0" brushRef="#br0" timeOffset="92960.4">20612 8617 72,'-10'21'39,"-10"10"0,-10 9 0,5 13-16,-5-3-20,3 5-4,7 6-6,-6-11-29,15 3 0,-3-10-2,10-5-1</inkml:trace>
  <inkml:trace contextRef="#ctx0" brushRef="#br0" timeOffset="93132">20286 8929 113,'0'0'41,"11"-24"0,12 18 0,2-7-38,14 0-2,6 1-3,-1-11-13,11 12-24,-10-5-2,7 8 0,-7-6-2</inkml:trace>
  <inkml:trace contextRef="#ctx0" brushRef="#br0" timeOffset="93756">21410 8583 59,'11'-21'33,"-6"8"-1,-5 13 1,-21-3-26,7 21 0,-14 4 0,4 19 1,-11 3-1,6 12-1,-3-1 1,8 6-2,5-4-1,7-1-2,9-5-1,5-7-3,11-8-3,-1-14-3,14 3-22,-10-18-7,5-2 0,-7-17-1</inkml:trace>
  <inkml:trace contextRef="#ctx0" brushRef="#br0" timeOffset="93943.2">21127 8885 71,'-29'-9'38,"13"9"-1,16 0 1,-2 10-12,19-11-22,14 1-1,9-2-3,7-2-1,7 2-3,-1-8-5,12 13-24,-14-5-4,5 6-1,-14-1 1</inkml:trace>
  <inkml:trace contextRef="#ctx0" brushRef="#br0" timeOffset="94302">21605 8909 101,'0'0'39,"2"12"-1,-2-12-1,33-7-34,-11 1-2,5 0 0,1-3 0,3 0-1,-4-3 0,-3 2 1,-5 0-1,-6 0 1,-13 10-1,0-10 1,-12 8-1,-10 6 2,-10 5-2,-4 6 0,-7 4 1,0 5 0,0 3 0,6-1 0,7 3 0,13-2 0,15-4-1,12-4 1,17-5-2,9-7-1,12-2-2,3-10-2,8 4-4,-12-19-18,13 9-11,-13-12 2,0 4-1,-11-5 2</inkml:trace>
  <inkml:trace contextRef="#ctx0" brushRef="#br0" timeOffset="94629.6">22078 8878 105,'-18'15'36,"2"9"0,-6-4-8,4 11-23,-4-2-1,2 4-2,0-3 0,4-1-1,7-6 0,3-6 0,6-17 0,0 0-1,25-4 1,-1-16 1,3-7-1,6-6 1,-1-1-1,3 0 1,-3 1 0,0 6 0,-7 7-1,-4 7 0,-5 9-1,-3 8 0,-4 9-1,-5 4-3,-1 12-3,-12-7-28,12 11-4,-7-6 0,7 3-1</inkml:trace>
  <inkml:trace contextRef="#ctx0" brushRef="#br0" timeOffset="95784">22496 8915 65,'0'-15'33,"0"15"0,-9-12-1,-3 7-23,12 5-3,-24 1 0,10 7 0,-8-1-1,3 4-1,-5 0 0,7 3 0,-2-2-2,9 2 1,3-2-2,9-2 0,-2-10 0,22 20-1,-2-11 0,3 0 0,-1 1 0,-1 2 1,-3 1-1,-6 2 1,-8 1-1,-5-1 1,-8 2-1,-4-2 0,1-1-2,-2-6-2,11 5-9,3-13-24,0 0 0,25-25 0,7 8-2</inkml:trace>
  <inkml:trace contextRef="#ctx0" brushRef="#br0" timeOffset="96142.8">23010 8893 80,'0'0'35,"0"0"0,-18-2 0,-1 3-28,4 12-1,-8-1-1,4 13 0,-4-1-1,4 7 0,0 0 0,6 0-2,6-1-1,8-5 1,6-5-1,9-5-1,3-10 1,7-9-1,0-7 0,1-5 0,-2-9 0,-1-1 0,-9-3-1,-5-3 0,-5 3 0,-6 1-2,-2 7 0,-5 2-1,8 19-3,-15-22-11,15 22-21,11 2 3,8 4-2,6-5 2</inkml:trace>
  <inkml:trace contextRef="#ctx0" brushRef="#br0" timeOffset="96376.8">23635 8553 81,'-13'-23'36,"-10"6"-1,-2 13 2,-4 10-33,0 15-1,-3 11 0,2 15 1,-3 7 1,6 10-3,-1 0 1,7 2-3,5-1-2,-2-13-8,14-1-26,-7-9-1,9-7-1,-6-12 0</inkml:trace>
  <inkml:trace contextRef="#ctx0" brushRef="#br0" timeOffset="96548.4">23127 8963 88,'1'-16'39,"4"-4"2,21 8-1,1-4-19,19 7-19,7-1-3,-1-7-15,9 16-23,-11-3-1,-1 10 0,-18-2-1</inkml:trace>
  <inkml:trace contextRef="#ctx0" brushRef="#br0" timeOffset="97312.8">18887 9812 92,'-12'6'36,"7"8"0,-5 2-1,6 10-33,-10 8-2,-1 6 1,-2 4 0,2 1 1,0-5-1,5-2 0,5-9 1,6-8-1,-1-21 0,13 8 0,1-21 0,3-6-1,1-9 1,1-4-1,-1-3 0,-1-2 0,-2 3 0,-1 1 0,-3 8 1,0 7-1,-11 18 1,16-11-1,-16 11 1,14 19 0,-8-1 1,2 3-1,1 1 0,5-1 0,1-5 0,5-4 0,4-8 0,5-6-1,3-9 1,4-4-1,2-1 0,0-2 1,-6 0-1,-3 2 0,-7 7 1,-7 10-1,-10 11 0,-9 8-1,-7 8 0,-6 3-1,1 7-2,-2-3-3,13 10-12,-2-19-20,16-1 2,5-17-1,19-5 1</inkml:trace>
  <inkml:trace contextRef="#ctx0" brushRef="#br0" timeOffset="97515.6">19640 9961 89,'-13'3'36,"-7"11"0,-1 16 1,-10 1-29,9 11-4,-3 0-1,9 1-1,7-6-1,5-6-4,11-7-1,-7-24-9,36 7-22,-14-23-2,13-8 1,-6-18-1</inkml:trace>
  <inkml:trace contextRef="#ctx0" brushRef="#br0" timeOffset="97640.4">19669 9646 90,'-19'-22'35,"3"12"-4,16 10-12,-13 8-48,13-8-5,13 6-1,4-5-1</inkml:trace>
  <inkml:trace contextRef="#ctx0" brushRef="#br0" timeOffset="97858.8">20075 9541 99,'-7'22'37,"-2"16"4,-16 5-3,6 13-32,-15 10-3,3 9 2,1 2-3,3-1 0,6-4-2,8-10-4,13-9 0,4-23-9,24-7-23,-1-23-3,16-9 1,0-22-2</inkml:trace>
  <inkml:trace contextRef="#ctx0" brushRef="#br0" timeOffset="98046">20442 9613 104,'0'16'39,"-18"15"1,-2 28-1,-21 8-33,9 12-1,-4 1-3,8-3 0,5-3-3,8-15-4,15-4-9,1-24-26,21-7 1,0-20-2,12-5 1</inkml:trace>
  <inkml:trace contextRef="#ctx0" brushRef="#br0" timeOffset="98404.8">20653 9959 78,'8'-12'36,"-8"12"0,0 0 1,-1 19-23,-11-3-9,2 14 0,-8 3-1,2 10-1,-5-1-1,6 1-2,3-4-2,2-8-3,13-1-8,-3-30-26,22 5 3,0-26-2,16-8 0</inkml:trace>
  <inkml:trace contextRef="#ctx0" brushRef="#br0" timeOffset="98529.6">20793 9655 98,'-25'6'32,"5"14"-16,3 2-17,10-1-33,7-2-1,11 4-1</inkml:trace>
  <inkml:trace contextRef="#ctx0" brushRef="#br0" timeOffset="99184.8">20998 9963 105,'-15'16'39,"-10"-5"0,3 12 0,-10-1-34,10 5-1,3 2-1,6 5-1,1-2-1,8-1-1,5-2 0,8-7-1,4-6 1,4-7-2,5-10 1,0-9 0,3-7-1,0-8 3,-1-6-3,-1-8 2,1-5-3,-5-3 3,1 3-2,-3 2 0,0 5 2,-5 7 0,0 7 0,-3 10 1,-9 13 1,13-4 0,-13 4 0,12 14-1,-12-14 0,17 20 0,-5-12 0,5 1 0,3-2 0,-1 1 1,0 1-1,-2 5 0,-3 2 1,-1 5-1,-6 5 0,-7 4 1,-4 3-1,1-1 0,-2 0-1,1-2 1,2-6-1,4-4 0,-2-20 0,20 7 0,-1-17 0,6-8 0,3-6-1,5-7 1,-1 0 0,-1-2 0,-3 8 0,-5 5 0,-5 10 0,-8 11 0,-8 11 0,-5 6-1,-4 10 0,-2 1-2,2 11-5,-12-10-28,22 6-4,-2-13-1,13 0 0</inkml:trace>
  <inkml:trace contextRef="#ctx0" brushRef="#br0" timeOffset="99606">22157 9855 105,'-14'-5'38,"-5"6"1,2 17-1,-15-1-32,0 12-1,-9 2-2,3 3-1,2 2 0,7-2-1,7-4-1,12-7 1,13-8-1,16-7 0,8-8 0,4-4 1,2 0-1,1-2 1,-3 0-1,-5 6 1,-9 4 0,-11 7 0,-8 5 0,-6 10 0,-8 1 0,0 6-1,-5 0-3,-1-3 0,6 8-12,-5-15-23,17 3-4,-2-16 2,6-10-3</inkml:trace>
  <inkml:trace contextRef="#ctx0" brushRef="#br0" timeOffset="99762">22305 10255 118,'0'0'43,"0"0"-3,0 0 1,0 0-42,-16-16-5,16 16-31,-6-14-3,6 14 0,-11-16-2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1:19.49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context xml:id="ctx1">
      <inkml:inkSource xml:id="inkSrc3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0:51:19.493"/>
    </inkml:context>
  </inkml:definitions>
  <inkml:trace contextRef="#ctx0" brushRef="#br0">1464 1249 68,'0'0'38,"0"0"-1,0 0 1,33-59-30,-33 59-2,0 0 0,0 0-1,0 0 0,0 0 0,26 4-2,-24 46-1,-5 19 0,-12 17-1,-1 18 1,-6 7-1,2 4-2,1-14-2,9-21-1,10-11-4,-1-22-28,24-7-3,5-20 1,13-8-2</inkml:trace>
  <inkml:trace contextRef="#ctx0" brushRef="#br0" timeOffset="1">2468 1377 85,'0'0'35,"0"0"3,-29-54-1,29 54-30,0 0-1,-69-34 0,69 34-1,-77 1-2,12 21 2,-3 8-2,14 15 0,11 6-2,27 5 0,17-4-2,24-8 2,19-21-1,12-14 1,9-18-1,8-10 1,-73 19 0,76-38 0,-76 38 0,67-49 0,-67 49 1,61-54-2,-61 54 0,40-53-3,-40 53 4,0 0-1,6-42 0,-22 64-1,-26 15-1,-6 30 1,-9 17 0,2 19-1,6 9-5,9-12-15,27-18-18,5-19-1,22-12 0,7-21 1</inkml:trace>
  <inkml:trace contextRef="#ctx0" brushRef="#br0" timeOffset="2">2213 861 59,'-78'-47'39,"-8"8"0,-10 16 0,-6 17-24,-8 20-5,62 36-2,-172 67-4,15 55-1,27 51-2,35 35-1,52 22 0,54 0 0,54-25-1,63-74 0,29-37 3,31-41-1,29-48-1,21-41 1,16-50 1,9-32-2,-1-30 1,-7-20-2,-19-12 2,-31-6 0,-33 0 0,-32-8 1,-65 73-2,-4-11 0,-22-2 0,-7-9-1,-21 3 1,-7-3-1,-21 6 1,-6 4-1,-12 14 1,-7 7-1,-7 15-3,-7 3-27,7 14-9,2 3 3,5 12-2</inkml:trace>
  <inkml:trace contextRef="#ctx1" brushRef="#br0">13732 6307,'0'-23,"0"23,0 0,0 0,0 0,-24-12,24 12,0 0,-11 0,11 0</inkml:trace>
  <inkml:trace contextRef="#ctx0" brushRef="#br0" timeOffset="4">3770 1460 87,'-2'-10'36,"2"10"1,-16 33 0,1 10-36,-10 18-1,0 19 0,-6 13 0,6-5 1,6 1-2,1-9 2,7-12-2,4-14 2,7-17-2,5-27 3,11-18-1,3-21 1,8-20 1,2-16-1,3-11 2,1-14-2,0-8 1,-19 50-2,4-2 2,-7 4 0,2 0-2,-13 46 1,22-76-2,-22 76 2,9-51-1,0 21-1,2 19 1,-11 11-2,18 39 1,-1 1-1,7 11 2,6-2-1,6-10 1,9-13-1,6-10 1,4-13 1,1-12-1,0-7 0,-3-6 1,-4-2-1,-7 1 0,-10 2 0,-7 8-1,-7 11 1,-9 16-1,-10 14-1,-7 13 1,-5 14-1,-2 5-1,5 8-2,-2-2-2,17 4-11,-3-20-21,27-3-3,3-19 1,23-7-1</inkml:trace>
  <inkml:trace contextRef="#ctx0" brushRef="#br0" timeOffset="5">5141 1717 74,'-13'-18'39,"-20"10"-1,0 14 2,-17 7-12,4 19-25,-8 9 2,6 8-2,-2 2 0,9 2-1,8-6 0,13-4-1,14-11 1,14-13-1,18-17 0,12-11-1,11-11 1,4-9 1,3-6-1,-4-6 1,-3 1-1,-10 2 0,-9 7 0,-9 8 0,-10 12-2,-11 11 1,0 20-1,-9 8-1,-2 7-1,-1 6-3,5 7-2,-7-11-24,23 13-8,-3-19-1,21-5 0,2-14 2</inkml:trace>
  <inkml:trace contextRef="#ctx0" brushRef="#br0" timeOffset="6">5765 1656 102,'-28'18'39,"-17"8"0,5 14-1,-2-1-33,7 4-2,6-4 1,14-2-2,10-7 0,16-5-2,12-6 1,13-6-1,6-4 1,2-3-1,-1-2 0,-5 2 1,-7 2-1,-9 4 0,-10 4 0,-14 4 0,-10 5-1,-5 3 0,-2 2-1,-3-4-4,13 3-10,-4-22-22,13-7-2,21-8 2,18-10-2</inkml:trace>
  <inkml:trace contextRef="#ctx0" brushRef="#br0" timeOffset="7">6416 1696 117,'-32'5'40,"2"6"2,-16 0-3,17 1-37,-3 3-1,9 3 0,7-1 0,10 4-1,8-3 0,11 3-1,8 0 1,4-2 0,4 1 0,-1-2-1,-1 3 1,-5 0-1,-5 0 1,-5 3 0,-10 0 0,-6 2 0,-5-2-2,-7-1 0,0-1-2,-6-7-2,12 5-31,-10-13-3,20-7 0,-19 2 0</inkml:trace>
  <inkml:trace contextRef="#ctx0" brushRef="#br0" timeOffset="8">6881 1821 105,'15'-4'39,"6"6"2,-2-12-3,18 7-35,5-5-1,8-3-1,3 3-3,-3-3-5,10 5-28,-22 1-5,-3 12 2,-21-1-3</inkml:trace>
  <inkml:trace contextRef="#ctx0" brushRef="#br0" timeOffset="9">6879 2070 97,'-49'39'40,"6"-15"2,25 1-3,13-10-18,27-12-20,22-8 0,18-4-1,13-4-2,9-11-6,17 6-30,-13-8-3,6 8 0,-18-7 0</inkml:trace>
  <inkml:trace contextRef="#ctx0" brushRef="#br0" timeOffset="10">9006 1445 54,'13'-52'36,"-13"52"0,0 0-1,-10-58-8,10 58-22,0 0 0,-37-47 0,37 47 1,0 0-2,-63-3 0,14 26-1,-6 10-1,6 13 1,6 10-2,17 6 1,11-2-2,20-5 1,22-33 0,15-15 0,10-15 0,9-11 0,5-12 0,-66 31 0,66-39 1,-66 39-2,65-40 2,-65 40-2,51-39 1,-5 12-2,-31 16 0,-9 21 1,-24 16-2,-7 24 1,-15 13-2,-6 20-1,-1 7-2,11-9-6,25 0-25,5-20-3,28-8 0,9-22 0</inkml:trace>
  <inkml:trace contextRef="#ctx0" brushRef="#br0" timeOffset="11">9910 1498 100,'-1'-54'39,"1"54"0,-19-34 0,-24 15-35,-7 16-3,-7 20 1,2 15-2,9 15 0,9 5 0,23 3 0,27-12-2,12-3 2,11-3-1,7-1 1,2-3-1,-1 3 0,-6-1 1,-9 2-1,-14 1 1,-15 2-1,-15-1 1,-13-3-1,-8-4 1,-5-6 1,0-9-2,2-8 1,9-11 0,9-12 0,10-15 0,15-15 1,9-11-2,10-9 2,9-8 0,6-2 0,4 4 0,-1 4-1,-1 12-3,-40 54-21,42-45-12,-4 17-2,-1 12-2,-1 15 0</inkml:trace>
  <inkml:trace contextRef="#ctx0" brushRef="#br0" timeOffset="12">10400 1712 100,'-38'-4'32,"9"-5"-29,5 4-3,24 5-39,-5-15-1</inkml:trace>
  <inkml:trace contextRef="#ctx0" brushRef="#br0" timeOffset="13">10822 1553 102,'19'-16'40,"12"6"-1,-31 10 0,0 0-38,69-34 1,-69 34 0,65-26 0,-65 26-1,74-24 0,-74 24 1,69-21 0,-51 17-1,30-5-1,-6 18 1,-21 10-1,-12 17 0,-26 10-1,-12 10-1,-8 9-2,1-2-3,15 3-18,-3-14-15,20-4 1,9-15-2,23-9 1</inkml:trace>
  <inkml:trace contextRef="#ctx0" brushRef="#br0" timeOffset="14">11872 1445 109,'4'-32'41,"-24"17"2,-15 22-2,-13 20-39,-12 25 1,-9 24-1,24 14-1,4-3 0,32-12 0,14-12-1,14-11-1,13-14 1,6-13-1,4-13 1,-1-16 0,-1-11-1,-7-13 1,-7-7-2,-14-7 2,-9-4-3,-13-1 2,-5 4-3,-11 4 0,-2 14-9,-15 1-25,11 14-3,-7 6 2,13 12-1</inkml:trace>
  <inkml:trace contextRef="#ctx0" brushRef="#br0" timeOffset="15">12261 1759 94,'0'0'38,"0"0"3,22 9-3,14-13-33,7 3-2,15 0 1,6-1 0,9-2-1,0 3-1,1-1-1,-7-1 1,-9 6-2,-10-2 1,-14 0-1,-6 1 0,-11 0-1,-4 1-1,-13-3-1,16 1-3,-16-1-15,0 0-19,9-11 0,-9 11-1,0 0 1</inkml:trace>
  <inkml:trace contextRef="#ctx0" brushRef="#br0" timeOffset="16">13935 1433 70,'-19'-17'35,"-5"10"0,-9 13 2,-8 17-32,-12 13 2,-1 14-1,-4 14 0,4 13 0,14-4-1,14-1-2,15-7 0,18-10-1,19-11 0,22-12-2,17-20 2,16-15-1,10-19-1,4-13 2,-1-11-2,-8-9 1,-14-7 0,-18-6 0,-20-1 0,-34 69-2,4-71 2,-4 71-2,-21-64 1,21 64-1,-44-55-1,44 55-1,-48-37-6,1 13-28,5 19-3,1 14 2,21 20-3</inkml:trace>
  <inkml:trace contextRef="#ctx0" brushRef="#br0" timeOffset="17">14584 1598 100,'-7'-15'34,"4"-2"-20,0 3-14,11-4-38,4-1-1,11 4 2</inkml:trace>
  <inkml:trace contextRef="#ctx0" brushRef="#br0" timeOffset="18">14937 1406 88,'57'-12'39,"-57"12"0,5 16 1,-20 7-25,-19 7-13,-4 12 1,4-2-1,15 7 1,10-5-2,14-6 1,16-6-1,18-11-1,16-9-1,11-14-1,14-11-1,3-16-2,9-5-2,-92 36-4,89-52-7,-89 52-5,81-62 3,-81 62 11,53-66 6,-53 66 3,35-57 3,-35 57 5,0 0 8,-20-53 6,-18 62-2,-11 20-10,-9 20-6,2 23 0,2 14-4,12 7-4,24-2-28,15-27-6,21-6 0,7-19-1</inkml:trace>
  <inkml:trace contextRef="#ctx0" brushRef="#br0" timeOffset="19">15969 1271 112,'0'0'40,"0"0"1,-32-46-2,32 46-39,0 0-1,0 0 2,0 0-1,0 0 0,61 3 0,-61-3 0,57 7 1,-57-7-1,64 12 1,-64-12-1,75 26 1,-48 2-1,-17 9 1,-28-3-1,-14 4 1,-13-2-2,6-1 2,9-9-1,24-6-1,16-4 1,12-5-1,11 1 1,6 1 0,1 0 0,-2 4 0,-8 5 1,-15 4 0,-14 8 0,-16 5 0,-16 2 0,-11 5 0,-9-2-1,-3 0-1,-1-6-1,3-10-9,17-1-27,3-14-3,20-3 0,12-10-1</inkml:trace>
  <inkml:trace contextRef="#ctx0" brushRef="#br0" timeOffset="20">6965 3645 78,'0'0'38,"-14"-3"-3,14 3 3,0 0-35,29-7 0,0-1-1,12 0 0,6 1-4,-2-9-18,11 10-14,-7-3-1,-5 7-1,-15-1-1</inkml:trace>
  <inkml:trace contextRef="#ctx0" brushRef="#br0" timeOffset="21">6949 3922 103,'-8'17'39,"25"-3"-1,20-26-3,24-9-40,32 2-32,5-11 0,13 2-2,-5-6 0</inkml:trace>
  <inkml:trace contextRef="#ctx0" brushRef="#br0" timeOffset="22">9253 3408 44,'-13'-22'32,"-8"-3"1,-3 16-5,-13-9-15,8 20 0,-20-7 0,9 20-4,-10 2-3,6 10-1,0 2-2,10 5 0,8-1 0,12-1-1,14-4 0,16-6-1,14-11 1,17-4-1,8-8 1,8-5-2,3-6 2,-1-3-2,-5-1 1,-9 2-1,-12 2 0,-13 6 1,-14 10-2,-12 10 1,-15 12 1,-9 10-2,-12 15 1,-6 10-2,-2 10 1,0 4-3,8 5-1,4-17-11,26 5-22,10-19 1,27-9-2,10-24 2</inkml:trace>
  <inkml:trace contextRef="#ctx0" brushRef="#br0" timeOffset="23">10074 3388 82,'-23'-10'38,"-17"0"-2,-1 17 1,-13 6-33,5 8-1,-1 4 0,5 9-1,4 2 0,10 5-2,15 1 2,14 1-3,16 0 2,12-2-2,14 1 2,6-3-2,4-1 1,0-1 0,-5 0 0,-8 0 0,-14 1-1,-15 0 1,-15-1-1,-14-3 1,-12-5 0,-6-3 0,-3-9-1,-2-11 1,3-14 1,9-13-1,11-17 1,13-13-1,16-10 1,13-9-1,12-4 0,10 0 0,9 7-2,-1 6-1,8 21-10,-10-1-23,5 22-1,-13 4 0,1 16 0</inkml:trace>
  <inkml:trace contextRef="#ctx0" brushRef="#br0" timeOffset="24">10644 3668 111,'-7'11'39,"-7"-14"0,14 3-15,-17 11-32,4-14-29,13 3-2,0 0 1,0 0-3</inkml:trace>
  <inkml:trace contextRef="#ctx0" brushRef="#br0" timeOffset="25">11002 3509 81,'-11'-24'36,"22"8"-1,11-10 0,23 1-34,13 2 0,13 2 0,7 3 1,2 6-2,-2 8 1,-7 7-1,-17 12 0,-17 9 0,-23 10 0,-21 6-1,-19 5 2,-17 2 0,-14 2 1,-1-4-1,3-8 1,7-5-1,15-9 1,21-6-1,22-9 1,23-5-2,18-5 1,14 2-1,5 0 1,2 2 0,-7 4-1,-14 8 1,-17 8-1,-19 7 1,-23 8-1,-20 7 0,-16 3 0,-11 4 0,-5-3-1,1-5-2,10 0-4,3-18-29,30-2 0,16-23-1,19 1-2</inkml:trace>
  <inkml:trace contextRef="#ctx0" brushRef="#br0" timeOffset="26">11979 3403 93,'-16'-12'36,"16"12"1,17-18-1,8 10-34,21 1-1,11 2 0,6 3 1,2 6-1,-3 4 0,-7 5-1,-13 7 1,-16 5-1,-16 5 1,-15 5-1,-16 1 0,-9 3 0,-7-1 1,-4-2-2,3-4 2,4-3-2,11-5 1,12-4 1,15-7-2,16-3 1,15-2 0,8-2 0,5-2 0,2 3 0,-6 0 1,-9 7 0,-15 5 0,-20 7 0,-21 3-1,-15 8 1,-15 1 0,-6 2-1,-3 0-1,1-5-2,15 4-9,6-18-26,27 1 1,11-22-1,24 2-1</inkml:trace>
  <inkml:trace contextRef="#ctx0" brushRef="#br0" timeOffset="27">13735 3640 77,'-30'-21'36,"-1"11"0,-16-1-1,7 18-27,-16 2-1,4 15-2,-3 5-1,7 9-1,4 4 0,11 4-1,10-1 1,15-2-1,14-7-1,15-7 0,10-12 0,13-9 1,9-11-1,8-11 0,1-9-1,1-8 1,-5-5-1,-5-3 1,-6-1-2,-10 3 1,-9 4-1,-8 9 0,-12 9 1,-8 15-1,-9 11 0,-11 19 0,-8 20 1,-12 21 0,-11 16 0,-7 14 0,-6 7 0,0 4-1,1 0 1,0-7 0,8-11 0,5-15 0,13-18 1,7-13-1,9-14 0,6-15 1,15-19-1,-12-4 1,18-21-1,7-9 0,5-13 1,10-12 0,5-10-1,10-8 1,6 1-1,3-1 0,0 6-1,-1 3-1,1 12-3,-5 3-3,11 20-26,-14-7-4,8 16 1,-7-7-2</inkml:trace>
  <inkml:trace contextRef="#ctx0" brushRef="#br0" timeOffset="28">14314 3728 97,'0'0'37,"0"0"1,-22 16-1,-9-3-32,3 9-1,-4 4-1,-2 7-1,-1 4 0,2 4 0,3 1-1,4-1 0,4-5-1,5-5 1,5-7-1,5-6 1,7-18-1,0 0 1,17-10-1,1-12 1,2-8-1,5-5 1,2-6 0,3-3-1,-2 4 0,1 3 0,-5 6 0,-1 6 1,-1 7-2,-1 8 1,2 5 0,3 4 0,4 4 0,6-1 0,6-1 0,11-1 0,2-2 0,3-2 0,0-2 0,-5-2 0,-5 0 0,-10 0 0,-10-1 0,-14 2 0,-14 7-1,0 0 1,-29-8 0,-1 14-1,-10 8 1,-7 5 0,-5 9 0,-2 8 0,1 4 0,7 4 0,8 1 1,10 0 0,14-6-1,16-6 1,16-9-1,14-14 1,12-10-1,7-12 1,5-10 0,0-10-1,-1-6 1,-5-7-1,-8 0 0,-8 3 0,-10 2 1,-6 10-1,-11 7 0,-7 11 0,0 12-1,-19 5 1,4 14 0,-1 7-1,2 7 0,4-1-1,6 4-2,5-3 0,17-1-2,2-14-7,26 4-24,-7-19-1,15 0 1,-4-15 0</inkml:trace>
  <inkml:trace contextRef="#ctx0" brushRef="#br0" timeOffset="29">15306 3782 96,'-26'7'37,"9"14"1,-13-4-1,5 13-31,-2 0-2,3 5 0,2-3 0,7-1-1,5-7-2,8-3 1,2-21-1,17 12 0,2-19 0,3-9-1,3-7 1,0-6 0,2-5-1,-3-4 1,-2 3-1,-3 1 1,-5 6-1,-4 5 0,-3 7 0,-7 16 0,0 0 0,0 0 0,4 18 0,-5 1 0,2 3-1,5 1 1,2-1 0,4-4 0,7-5 1,5-6-1,6-7 1,6-7-1,4-6 1,1-4 0,0-5 0,-1 0-1,-4 0 1,-5 3-1,-9 5 0,-7 5 0,-15 9 0,-5 10-1,-9 9 0,-7 8 0,1 7-2,-2 3-1,10 4-1,1-6-4,30 9-23,-3-24-7,26 2 1,-1-21-1</inkml:trace>
  <inkml:trace contextRef="#ctx0" brushRef="#br0" timeOffset="30">16319 3527 101,'-9'-10'39,"-14"3"-1,9 18 0,-8-1-32,12 7-3,8 3-1,9 4-1,8 0 1,9 2-2,3-2 1,5-1 0,0-1 0,2-1-1,-4-1 1,-4-1-1,-7 0 1,-9 4 0,-8 2-1,-11 1 1,-11 3-1,-13 4 1,-7 1-1,-8 2-1,-2 2-2,-5-8-5,13 12-24,-12-15-8,13 6 1,-6-12-3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7:32.4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21987 7540 36,'10'-23'27,"4"7"2,-9 1-2,-1 1-20,-4 14 0,0 0 1,13-3 1,-13 3-2,-6 22 1,-2-3-1,4 17-2,-7 5 0,4 10-1,-8 4 0,4 5 0,1-7 0,6-4 0,10-18 0,21-16 1,24-40-1,40-30-1,45-39 0,48-28 0,50-30 0,38-23-3,35-17-2,13-13-3,8 6-1,-29-3-22,-24 23-11,-47 12-1,-42 27 0,-52 21 0</inkml:trace>
  <inkml:trace contextRef="#ctx0" brushRef="#br0" timeOffset="889.2114">17577 12067 6,'0'0'24,"-7"-18"1,7 18 0,-4-10-19,4 10-2,-1-12-2,1 12 0,0 0-1,3-14 1,-3 14 0,0 0 1,12-4 1,-12 4 2,0 0 1,0 0 1,9 11 0,-14 7 0,6 19 0,-10 4-2,3 19 2,-8 7-2,4 9-2,-3-9 0,9-4 0,8-21 0,19-21 1,24-39 0,35-32-3,39-40 2,41-28-2,38-28 0,31-24-2,26-14 0,12-16-7,13 6-2,-21-2-26,-4 15-2,-35 5-1,-23 24 3</inkml:trace>
  <inkml:trace contextRef="#ctx0" brushRef="#br0" timeOffset="3010.8386">11134 14632 28,'-23'4'32,"-1"7"0,1 10-20,-14-6 0,13 18-2,-9-3-1,10 21-3,1-1-1,10 12-1,3-1-1,12 3 0,6-7-1,14-5 0,9-14-1,17-15 2,7-22-1,12-16-1,3-23 2,5-12-1,-5-15 0,-3-6 0,-13-9-1,-11 2 1,-19 1-2,-18 7 1,-19 10-1,-16 8 1,-15 12-2,-11 11 0,-8 16 0,-5 9-2,8 15-4,-4 0-7,20 18-21,4 2-3,21 8 1,9-2 0</inkml:trace>
  <inkml:trace contextRef="#ctx0" brushRef="#br0" timeOffset="3198.041">11358 14911 50,'-2'18'37,"-7"-3"0,5 4-2,-4 1-31,4 5-2,4 2-1,5 2-1,6 1-2,1-11-6,18 5-27,-4-11-1,8-7-1,1-13 0</inkml:trace>
  <inkml:trace contextRef="#ctx0" brushRef="#br0" timeOffset="3556.8456">11820 14809 54,'-7'16'37,"-3"1"1,4 12-2,-5 1-31,9 6-2,-1-2 0,4 4-1,3-5 0,8-6-1,3-8 0,7-12 0,6-13 0,4-9 0,4-12 1,4-6-1,-3-5 0,-1 0 0,-6 2 0,-5 6 0,-7 7 0,-6 10-1,-12 13 1,4 13-1,-10 11-1,-3 9 0,1 9-2,-3 0-2,15 15-24,-8-15-9,17 3-1,1-15 0</inkml:trace>
  <inkml:trace contextRef="#ctx0" brushRef="#br0" timeOffset="3900.05">13080 14635 51,'0'0'37,"11"-8"0,-7 24-3,-8 4-31,3 17-1,-6 8 1,2 11-2,-2 5-1,-1 1-3,6 3-3,-6-22-11,16 4-17,3-24-3,15-13 1</inkml:trace>
  <inkml:trace contextRef="#ctx0" brushRef="#br0" timeOffset="4305.6552">13590 14552 53,'-28'-6'36,"-3"14"1,-11 6-3,10 11-26,-6-3-2,14 7-1,7-4-3,17-2-1,9-4 0,17-4-1,11-6 1,8-1-2,5 0 2,0-1-1,-3 5 0,-9 4 0,-7 8 0,-16 6 1,-15 7-2,-12 3 1,-11 2 0,-7-1 0,-5-6 0,-1-10 0,3-10-1,5-16 1,10-18 0,13-15 0,11-17 0,11-13 1,11-11-1,4-5 1,6-2-1,-1 4 0,-1 14-3,-10 3-5,3 29-28,-16 7 0,5 23-2,-18 2 1</inkml:trace>
  <inkml:trace contextRef="#ctx0" brushRef="#br0" timeOffset="4648.8596">14490 14805 45,'0'0'38,"15"3"0,10-16-1,19-2-20,10-4-16,17-2 1,13-4-2,8-1-1,11 6-6,-5-11-18,14 15-10,-8-4-3,5 9 2</inkml:trace>
  <inkml:trace contextRef="#ctx0" brushRef="#br0" timeOffset="4976.4636">16205 14387 57,'0'0'38,"-20"-13"0,20 13 0,-23 10-33,15 5-2,-3 8 0,4 13-1,-3 10-1,1 10-3,-3 7 0,0 2-3,9 6-5,-10-12-27,16 1 1,-1-19-4,13-4 3</inkml:trace>
  <inkml:trace contextRef="#ctx0" brushRef="#br0" timeOffset="5584.8716">16790 14614 31,'-12'1'33,"12"-1"3,-19 17-3,14 4-13,-7-6-15,6 8-3,-3-2 2,3 4-3,-3-2 2,4 0-3,0-5 2,2-6-4,3-12 2,0 12 2,0-12-2,12-17 0,-2-5 1,4-5 0,1-5 0,4-2 1,-1-1 0,1 4 0,-4 4-1,-1 7 1,-5 10 0,-9 10-2,0 0 1,4 20 0,-10-4-1,1 2 1,2 0-1,6-3 1,-3-15-1,21 11 1,2-17 0,8-5-1,5-7 2,4 1-2,-2-2 2,-3 1-2,-4 7 1,-7 5-1,-7 9 0,-8 8 0,-8 10-2,-9 4 1,1 7-3,-5-3-3,10 8-4,-8-15-26,19 3 1,-2-14-2,21-3 2</inkml:trace>
  <inkml:trace contextRef="#ctx0" brushRef="#br0" timeOffset="6271.2804">17484 14556 38,'-6'-11'32,"6"11"2,-28-6-1,14 16-23,-14-2-3,5 14 0,-9-2-1,5 10 0,-2-4-3,8 2-1,4-4-1,9-3-1,7-6 1,1-15-2,23 10 2,-1-15-1,5-6 0,4-4 2,-2-4-2,0-2 2,-5-1-1,-2 0 0,-7 4 0,-3 3-1,-7 3 1,-5 12-1,0 0 0,0 0 1,0 0-1,-15 15 0,11 0 0,0 0 0,5 1 0,2 0 0,4-3 0,6-4 0,6-6 0,2-5 0,4-3 1,1-6 0,0-1 0,0-3-1,-3 0 1,-6 2 0,-4 4-1,-2 3 0,-11 6 0,3 10 0,-6 5 0,-5 5 0,-1 3-1,0 1-1,1 0 2,2-3-2,2-6 2,4-15-1,0 0 1,15 1 0,-3-16 1,5-4 0,-2-4 0,1-4 1,-1 1-1,-1-1 1,-4 5-1,-2 3 0,-2 4-1,-2 3 0,-4 12 1,5-10-1,-5 10 0,11-3-1,-11 3 0,20-4-2,2 3-4,-4-21-16,19 10-13,-4-14-1,11 1-1,-3-13 1</inkml:trace>
  <inkml:trace contextRef="#ctx0" brushRef="#br0" timeOffset="6458.4828">18238 14074 51,'-15'19'37,"-11"6"0,5 18-1,-8 0-15,6 16-18,1 5-2,5 1 1,3 2-6,1-8 0,14 6-22,-5-23-10,12-1-2,-5-21 1</inkml:trace>
  <inkml:trace contextRef="#ctx0" brushRef="#br0" timeOffset="6723.6862">18226 14402 63,'-10'-8'38,"10"8"-2,-26 18 1,18 5-30,-9-2-3,3 4 0,2-1-2,6 1 1,3-7-2,8-3 1,-5-15 0,23 14-1,-6-13 0,3-1-1,-1-1-1,1-1 0,2 2-3,-9-10-8,8 15-25,-10-8-1,6 8 0,-17-5-1</inkml:trace>
  <inkml:trace contextRef="#ctx0" brushRef="#br0" timeOffset="7924.9016">13424 16035 1,'-12'-6'32,"-3"10"0,0 10 2,-6 1-21,6 22-4,-12-3 1,14 19-3,-5-3 0,11 14-3,3-5 1,11 4-3,8-11 1,13-6 0,10-14-1,13-13 0,7-23 0,6-16 0,-1-17 1,-2-18-1,-8-13-1,-8-8 1,-18-2-1,-17 1 0,-16 6-1,-17 9 0,-11 9-1,-13 13-1,-1 17-1,-6 9-1,9 16-3,-2-1-7,21 22-21,3-2-2,19 17 1,4-7-1</inkml:trace>
  <inkml:trace contextRef="#ctx0" brushRef="#br0" timeOffset="8127.7042">13654 16267 33,'0'0'34,"-21"9"3,11-3-3,-10-3-27,11 7-2,-3 2-1,9 8-1,3 5-1,5 2-2,10 7-4,0-12-4,16 9-26,-6-15-2,11-1 0,-4-17 1</inkml:trace>
  <inkml:trace contextRef="#ctx0" brushRef="#br0" timeOffset="8439.7082">13998 16218 42,'0'0'35,"0"0"3,-13 16-4,3-1-26,5 13-5,-2 1 1,5 5-3,1-2 1,4 0 1,5-12-2,6-6 1,7-13-1,7-11 1,3-12-1,6-8 0,2-6 0,1-2 1,-4-1-1,-4 7 1,-7 7-2,-7 9 2,-4 12-2,-14 4 0,5 24 0,-11 2-2,-1 14 0,-2 0-3,9 12-5,-13-8-28,21 6 1,-3-14-1,15 1-1</inkml:trace>
  <inkml:trace contextRef="#ctx0" brushRef="#br0" timeOffset="8720.5118">15058 15957 50,'-20'15'38,"19"7"-1,-6 6-1,8 13-35,-4 7 1,2 9-2,-4 7 1,-1 3-2,1 2-1,0-10-5,14 3-13,-6-26-15,19-2-2,2-22 1</inkml:trace>
  <inkml:trace contextRef="#ctx0" brushRef="#br0" timeOffset="9141.7172">15943 15965 41,'-15'-3'35,"-15"-3"0,-2 7-1,-9-3-29,-1 4-2,-4-2 1,3 8 0,-2 2-1,6 6 0,5 3 0,7 9 0,7 3-1,11 5-1,9-2 0,10-1 0,11-6 0,11-8 0,7-10 0,8-14 0,6-12 0,0-9 0,-1-8 0,-3-2 0,-8 1 0,-7 2-2,-9 7 2,-8 7-1,-17 19 0,5 13 1,-16 17-2,-9 14 0,-8 12 1,-5 12-2,-3 12 0,-4-3-4,11 9-12,-4-28-20,20 1 0,2-24 1,21-7-1</inkml:trace>
  <inkml:trace contextRef="#ctx0" brushRef="#br0" timeOffset="9360.12">16030 16287 63,'0'0'39,"14"-5"0,10 1 0,8-10-38,12-4 0,14-1-3,9-7-1,16 15-11,-8-12-22,18 17 0,-6-7-3,8 16 2</inkml:trace>
  <inkml:trace contextRef="#ctx0" brushRef="#br0" timeOffset="9703.3244">17367 15873 47,'0'0'38,"-11"6"-2,8 24 0,-15 14-31,4 17-2,-5 9-1,-1 12-1,0 4 1,3-4-6,11-2-3,-2-21-25,23-7-4,4-26 0,19-5-1</inkml:trace>
  <inkml:trace contextRef="#ctx0" brushRef="#br0" timeOffset="10233.7312">17737 16219 47,'-21'12'35,"-5"-7"2,7 11-3,-6-2-29,11 4-3,2-1 1,5 7 0,0-1-2,4 3 0,-1-3 1,3 0-1,1-6 0,1-6 0,-1-11 0,12-4 0,1-16-1,3-10 0,5-5 0,3-9 2,2-4-2,0-1 0,0 5 0,-2 6 1,-4 9 0,-3 12 0,-4 12 0,-13 5 0,13 24 0,-12 2-1,-4 5 1,2 1-1,1-1 1,3-3-1,4-8 0,6-11-1,11-9 1,7-10 1,6-12-2,3-1 1,3-5-1,-2-1 1,-3 4-2,-7 7 1,-4 11-2,-12 4-1,-3 18-1,-10-3 0,0 14 1,-4-2-1,7 9-1,-4-16-4,17 11-15,-3-17-9,13 1 2,2-14 1</inkml:trace>
  <inkml:trace contextRef="#ctx0" brushRef="#br0" timeOffset="10998.141">18591 16068 36,'-17'-12'33,"17"12"0,-14 2 0,14 9-26,-14-1-3,2 10 2,-9-1-1,2 9 0,-9 1 0,2 6-1,-3-3 1,9-1-3,1-4 1,9-3-3,6-8 1,4-16-1,22 10 0,1-15 0,6-8-1,3-5 3,0-4-3,-2-4 3,-1 2-2,-6 0 2,-4 0-2,-8 6 1,-5 6-1,-6 12 0,0 0 1,-10 1-3,-1 13 3,1 5-2,-2 8 1,5 0 0,3 2 0,6-1-2,6-4 3,6-4-1,8-6 0,6-10 0,4-6 0,5-10 0,3-6-1,-1-6 3,-3-3-3,-2-2 3,-8 4-2,-5 3 2,-8 5-2,-13 17 2,0 0-2,0 0-1,-19 25 2,3 3-2,0 3 1,0 4-1,2-3 1,4-2-2,7-8 3,6-8-2,-3-14 1,25-10 0,-6-10 1,2-8-1,0-6 0,-1-1 3,-4-6-3,-2 6 1,-5 1 0,-3 10 0,-2 3-1,-3 11 1,-1 10-1,0 0 0,7 17 0,1-3-1,6 4-1,4-6 0,11 4-5,0-25-11,22 8-18,-1-21-2,17 0 0,-3-17 0</inkml:trace>
  <inkml:trace contextRef="#ctx0" brushRef="#br0" timeOffset="11216.5438">19537 15588 67,'-26'54'39,"-4"5"-1,11 19 0,2 5-38,4 6 0,4 5 0,3-1-1,4-2-1,-2-17-9,16 6-19,-11-27-6,14-11-1,-7-27 0</inkml:trace>
  <inkml:trace contextRef="#ctx0" brushRef="#br0" timeOffset="11481.7472">19689 15994 57,'-13'-11'37,"-1"27"0,-12 5 0,4 15-27,-13 4-5,5 3-2,-2-1 1,6-2-2,3-5 2,9-7-3,8-10 1,12-6 0,11-8-2,11-7 0,12-5-1,7-5 0,9 0-2,0-3 0,10 13-13,-11-11-22,5 17-1,-16-3-1,-1 14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2-12T22:28:18.59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9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2-12T22:28:31.936"/>
    </inkml:context>
  </inkml:definitions>
  <inkml:trace contextRef="#ctx0" brushRef="#br0">21221 13436 38,'-25'54'33,"-19"19"1,-22 24-1,-14 16-23,-16 14-10,-1 4 1,-1-4-3,6-18-7,15-19-23,17-27-2,18-29 1,16-32-1</inkml:trace>
  <inkml:trace contextRef="#ctx0" brushRef="#br0" timeOffset="166.0165">20470 14013 56,'14'12'43,"16"18"-1,19 1 0,35-2-21,26-1-20,31-6-1,37-10-3,8-26-18,27 2-8,-21-24-6,-11 4-8,-34-1 1</inkml:trace>
  <inkml:trace contextRef="#ctx0" brushRef="#br0" timeOffset="946.0946">12711 10827 68,'1'-10'39,"-8"-2"-2,7 12 2,-17 1-33,13 15 0,-3 4 0,5 16-1,-4 5-1,4 13-3,-2 7 0,2 10-1,-1 5-1,-3 0-2,3 5-7,-9-20-17,18 3-9,-5-15-3,13-12-2,5-22 1</inkml:trace>
  <inkml:trace contextRef="#ctx0" brushRef="#br0" timeOffset="1629.1628">9379 12938 50,'17'-24'38,"3"9"0,1-3-4,10 20-26,0-2-2,11 10-1,2-3-1,16 4-2,7-2 0,10 0-1,14 0-1,7-1 1,10 0-1,9 1 1,7-1-1,4-1 0,7-2 0,8-2 0,8-5 1,2 1-2,3 0 2,-3 1-1,-1 2 0,-4 7 0,-6 2 0,-13 6 0,-10 4 0,-12 1 0,-14 0 0,-11-5-1,-9-1-3,-20-17-22,-3 6-10,-15-12-3,-12-3 0</inkml:trace>
  <inkml:trace contextRef="#ctx0" brushRef="#br0" timeOffset="2320.232">9671 11709 54,'-26'-23'37,"-3"13"0,-7 7 0,2 18-29,-3 5-3,8 13-1,-1 3 1,10 6-2,4-4 1,13 0-2,8-9 0,15-13-3,15-14 2,15-12 0,13-13 0,9-9 3,3-4-4,0-4 2,-7 3-2,-9 9 3,-16 10-2,-18 18 2,-21 18-3,-19 17-2,-18 18 2,-11 17-1,-8 8 1,0 5-4,8 1 0,6-17-9,31 2-17,7-28-8,29-16-1,15-26-1</inkml:trace>
  <inkml:trace contextRef="#ctx0" brushRef="#br0" timeOffset="2891.2891">10827 12055 98,'-23'0'43,"6"1"0,-9-11-4,11-10-49,15 20-16,-21-33-6,28 18-6,-2-9-5,18 5 0</inkml:trace>
  <inkml:trace contextRef="#ctx0" brushRef="#br0" timeOffset="3244.3244">11345 11654 75,'20'-23'42,"-16"8"-2,-4 15 3,-23 17-37,4 13-1,-12 10-2,1 14-2,-2 10 0,2 9-1,4 3-1,9-1-2,17-3-3,1-22-17,34 6-7,-3-25-9,23-10-2,7-22 1</inkml:trace>
  <inkml:trace contextRef="#ctx0" brushRef="#br0" timeOffset="3620.362">11914 11687 83,'-24'-10'42,"-14"4"-1,6 12 0,-13 2-35,14 10-1,4 3-1,8 4-3,9 0 2,13-1-2,13-7 0,12-5-3,11-8 3,6-8-3,2-8 2,4-6 3,-2-7-4,-4-1 3,-7-3-2,-7 3 1,-9 1-1,-9 9 2,-13 16-2,0 0 1,-13 29 0,-9 10-1,-6 14 1,-4 13-2,1 10 0,-1-2-7,17 12-12,-13-24-10,33 8-3,-7-25-5,24-5-5,10-20 0</inkml:trace>
  <inkml:trace contextRef="#ctx0" brushRef="#br0" timeOffset="12786.2785">10509 11717 25,'7'-14'32,"-7"14"1,-5-10 1,5 10-16,-23-8-7,12 8-1,-12-9-3,9 6-1,-9-4-1,5 7-2,-4 0 0,1 7 1,-2 5-1,1 9 0,-2 5 0,4 8-2,-2 1 2,3 6-2,4-4 2,8-3-3,7-6 1,10-10-2,11-10 2,12-11-1,7-10 1,11-9-1,7-7 0,1-4 3,-2 2-3,-6 1 2,-8 7-2,-12 12 3,-12 11-3,-15 13 0,-15 16 0,-15 14-2,-12 13 2,-8 13-2,-8 6 2,-1 1-2,4-1-1,2-11-4,20-2-32,3-18 2,19-12-3,9-21-2</inkml:trace>
  <inkml:trace contextRef="#ctx1" brushRef="#br0">15533 15949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19:21:56.06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1433 1168 54,'0'0'31,"0"0"-2,0 0 0,-49 4-25,49-4-7,0 0-1,0 0-1,0 0 1,0 0 2,0 0 3,0 0 0,0 0 3,0 0 3,0 0 1,0 0 1,0 0 2,0 0-2,0 0-1,0 0-1,0 0-2,0 0 0,0 0-2,50 27-1,-50-27 0,0 0 0,63-7 0,-63 7-1,69-8 0,-69 8-2,80-11 3,-80 11-2,89-12 0,-43 5 0,1 2 0,0-1 0,-47 6-1,90-7 1,-90 7-1,76 4 2,-76-4 0,48 21 0,-41 12 0,1 17 1,-18 15-2,-11 11 3,-12 5-3,-6 9 2,-6-4-4,5-5 0,8-18-3,0-19-21,23-7-12,5-16-1,22-9-1,7-17 0</inkml:trace>
  <inkml:trace contextRef="#ctx0" brushRef="#br0" timeOffset="578.1916">2963 1507 61,'-4'-11'35,"-6"-3"1,10 14 0,-34-18-22,20 16-4,-14 3 0,1 7-3,-11 6-2,1 9 0,-6 5-2,1 5 0,3 4-1,5 1-1,7 0 0,12-1-1,13-3 0,14-5 1,14-10-2,15-7 0,13-9-3,8-11-6,18-5-28,-6-12-2,6-3 1,-10-7-2</inkml:trace>
  <inkml:trace contextRef="#ctx0" brushRef="#br0" timeOffset="1218.8899">3008 1055 55,'0'0'37,"-82"-73"-3,31 38 1,-9 2-22,-6 3-5,-11 7-1,-6 5-2,-12 6-2,-8 8-2,-9 10 1,-1 5 0,-8 9 0,7 9 1,-7 6-2,-46 37 2,-33 47-2,38 18 1,40 12-2,49 4 1,57-5-1,51-8-2,44-11 2,38-21-3,26-16 2,21-16-1,21-24 1,14-20 0,12-21 1,9-26 0,-2-18 2,-7-14 0,-17-18 0,-13-13 2,-25-13-2,-24-13 1,-79 46-1,-1-8 1,-22-4-1,-6-8-1,-20-3 0,-12-8 0,-26 3 0,-14-1-1,-21 14 1,-16 6-1,-22 15 0,-12 8-2,-16 18-1,-11 5-8,-3 12-25,54 14-3,-204 15-2,25 36 0</inkml:trace>
  <inkml:trace contextRef="#ctx0" brushRef="#br0" timeOffset="6219.4664">4374 3041 6,'-3'13'26,"3"-13"2,0 0 3,2 13-11,-2-13-7,0 0 1,0-15 0,0 15 0,7-19-3,1 6-2,-7-10-3,8 1-1,-3-7-2,2 2-1,0-7-1,1 2 0,0 1 0,0-3-2,-1 2 1,1 0-1,-1 2 1,0 2 0,0 6 0,-1 4 0,0 5 0,-7 13 0,17-2 0,-9 12 0,0 7 0,-1 5 0,-1 6 0,1 3 2,-1 3-2,3-2 2,-2-2-2,1-5 1,0-3-1,3-7 1,1-7 0,1-7-1,1-10 0,1-7-1,0-11 2,2-11-2,-1-12 2,2-8-2,-2-8 1,-2-4-1,0-7 2,-4-4 0,-1 0 0,-4-3 0,-3 2 0,-1-4 1,-3-1-1,0-6 1,0-2-1,-1 47 0,0-5 1,3 0-1,-3-3 0,2 2-2,-2-4 2,3 5-1,-1-2 1,-1 3-1,0-2 0,2 4 1,-1 1-1,1 49 1,-3-88 0,3 88-1,0-71 0,0 71 0,0-60 0,0 60-1,0 0 2,2-56-1,-2 56 0,0 0 0,0 0 1,0 0 0,0 0-1,0 0 1,0 0-1,0 0 1,0 0-1,0 0 0,0 0 0,0 0 1,0 0-1,53-25 0,-53 25 1,0 0-1,55 2 1,-55-2-1,62-3 1,-62 3-1,92-7 1,-37 3 0,8-1-1,5-1 1,7 1-1,9-2 1,5 2-1,6-2 1,3-1-1,4 0 0,2 1 0,-3 0 0,-1 0 0,-3 3-1,-6 1 0,-8 1-1,-6 3-1,-9-1 0,-8 2-1,-8 2-2,-5 0 0,-47-4-6,66 14-25,-66-14 0,0 0 0,0 0 0</inkml:trace>
  <inkml:trace contextRef="#ctx0" brushRef="#br0" timeOffset="6922.6724">5277 1373 62,'0'0'34,"0"0"1,0 0-1,21-53-19,-21 53-7,0 0 0,0 0-2,0 0 0,0 0-2,29-32-3,-36 62 0,-4 7-2,-2 13 0,-1 7-3,1 5 1,5 4-8,-8-10-21,16-9-2,2-14-2,14-9 1</inkml:trace>
  <inkml:trace contextRef="#ctx0" brushRef="#br0" timeOffset="7235.2084">5725 1400 95,'0'0'35,"22"-47"-1,-22 47 1,0 0-31,0 0 0,5-22 0,-19 31 0,-6 13-2,5 6 1,-1 2 0,9 2-1,12-7-1,14-5 1,7-12 0,11-6-1,6-9 0,-43 7-1,54-15-2,-54 15-5,68-25-14,-68 25-15,67-35-2,-67 35-1,63-37 0</inkml:trace>
  <inkml:trace contextRef="#ctx0" brushRef="#br0" timeOffset="7407.1032">6199 1247 91,'-76'-9'37,"34"44"-2,1 15 3,1 10-36,10 7-2,17-1-3,6-9-7,27-8-24,2-16 0,15-10 1,4-15-2</inkml:trace>
  <inkml:trace contextRef="#ctx0" brushRef="#br0" timeOffset="7750.8928">6389 1295 105,'0'0'37,"0"0"1,2-47-1,-2 47-34,0 0-1,0 0 2,49-51-1,-49 51-1,0 0 0,69-23-1,-69 23 0,53-15 1,-53 15-2,56-8 1,-56 8 1,46 4-1,-46-4 0,17 34-1,-10 10 0,-18 10-1,-11 9 0,-6 8-4,-3-1-3,11-2-26,-1-10-6,18-17 1,-4-7-1</inkml:trace>
  <inkml:trace contextRef="#ctx0" brushRef="#br0" timeOffset="8266.5772">5128 2053 50,'0'0'32,"0"0"0,-12-2 2,12 2-19,0 0-3,35 0-2,-5-10-1,27 2-2,12-10 0,26-1 0,16-7-3,19-2 0,13-3-1,8-2 0,1 3-2,-2 3 1,-9 4-2,-8 3 0,-12 6 0,-16 4-2,-16 5 0,-14 2-2,-16 4-2,-20-3-4,-2 5-25,-37-3-3,11 8 1,-26-7-1</inkml:trace>
  <inkml:trace contextRef="#ctx0" brushRef="#br0" timeOffset="9782.3763">5355 2333 82,'12'-5'35,"-1"-4"-1,11 6-1,-1-6-30,8 5-1,0-1 0,0 3 0,-4 3-1,-1 3 0,-7 1 0,-3 5 0,-6 0 0,-5 4-1,-4-2 1,-1 3 0,-4 0 0,2-2-1,-1 0 0,1-2 0,4-11-1,3 19 1,-3-19 0,10 16 0,-10-16 0,16 18 0,-9-5 0,0 4 1,-2 2-1,-4 5 1,-3 3 0,-4 1-1,-3 1 1,-2 1 0,-3-2 0,0-4-1,1-3 0,1-6-2,6-1-4,6-14-17,0 0-12,5-18-1,16 2-1,-2-15 0</inkml:trace>
  <inkml:trace contextRef="#ctx0" brushRef="#br0" timeOffset="10141.7932">6263 2091 83,'0'0'35,"-31"9"-1,8 8 1,-13 4-30,0 14-1,-6 4 1,3 14 0,-3 2-1,6 11-1,5-2-1,11 2 0,6-8-1,13-4 0,8-9 0,8-10-1,8-12 1,4-12-1,2-9 1,2-10-1,-4-8 0,-4-6 0,-7-6 0,-6-4-1,-12 4 0,-6-5-2,-4 8-1,-12-3-1,5 18-5,-14-9-25,17 18-1,-4-7-1,20 8 0</inkml:trace>
  <inkml:trace contextRef="#ctx0" brushRef="#br0" timeOffset="10719.9848">6424 2251 99,'0'0'36,"0"0"1,14-13-3,9-1-33,10-1 1,4-1 0,4 2 0,1 5-1,-2-1 0,-6 4 0,-6 5 0,-9 3 0,-9 7 1,-10 4-1,-8 4 0,-8 3 0,-4 3 0,-3 1 0,-3 2-1,3-2 0,5-3 0,4-4 0,7 0 0,8-3 0,7-1 0,5-2-1,3 0 1,0-1 0,-1 4 1,-1 1-1,-4 5 0,-8 4 1,-9 5-1,-6 3 0,-5 4 0,-7-2 0,0 0-1,-3-3-1,0-10-3,14 6-21,-8-23-13,22-4 2,-15-6-2,21-4 1</inkml:trace>
  <inkml:trace contextRef="#ctx0" brushRef="#br0" timeOffset="47286.6968">7922 1636 73,'0'0'37,"0"0"-1,0 0 2,14-3-29,-4-1-1,14 3-1,-1-5-1,14 3-1,4-2-2,9 1 0,7 0-2,3 2 0,4 0-1,0-1 1,-3 1-1,-2 0-1,-6-3-1,-6-1-2,-6 1-4,-19-8-26,4 7-5,-26 6 0,10-1-1</inkml:trace>
  <inkml:trace contextRef="#ctx0" brushRef="#br0" timeOffset="47614.8596">7928 1959 82,'0'0'37,"0"0"0,26 15 0,6-19-31,16 0 1,9-7-1,17 1 1,2-6-4,4 1 1,-3-1-3,-2-1 1,-7 3-1,-9 2-1,-12 5 0,-9 1-2,-7 3-1,-11-5-6,5 7-28,-25 1-4,16-5 2,-16 5-2</inkml:trace>
  <inkml:trace contextRef="#ctx0" brushRef="#br0" timeOffset="59397.4668">10102 1297 39,'0'0'28,"0"0"1,0 0 0,15-52-17,-15 52-6,0 0 1,0 0 3,-92 11 1,39 21-3,-5 12 0,-3 15-2,3 10-1,5 7-3,11 5 1,17-3-3,24-5 0,20-11 0,19-10 0,19-13 0,16-13 0,12-17 1,11-20-1,6-15 2,4-15 0,-7-10-1,-11-11 2,-16-3-2,-18-2 1,-54 67 0,28-67-1,-28 67 1,-9-63-1,9 63 0,-44-58 0,44 58 0,-74-49-2,74 49-3,-80-39-14,80 39-19,-71-32-1,71 32-1,0 0-1</inkml:trace>
  <inkml:trace contextRef="#ctx0" brushRef="#br0" timeOffset="59569.3616">11050 1774 108,'-26'13'41,"-10"-9"-2,14-1-3,12-4-41,-9-12-23,19 13-11,4-16-1,10 11 0,-3-7 0</inkml:trace>
  <inkml:trace contextRef="#ctx0" brushRef="#br0" timeOffset="60553.85">11712 1282 61,'0'0'34,"39"-50"0,-39 50-2,0 0-22,0 0-4,0 0 3,0 0-3,0 0-1,-42-5-1,8 44-1,1 20 1,-9 12-2,0 16 2,-1 9-4,12 2 1,11-7-1,22-14-1,13-17 2,11-17-2,13-18 3,7-13-3,2-15 2,2-9 1,-7-9-1,-5-5 1,-11-4-2,-13 0 1,-9 3-3,-14 0 1,-3 3-3,-11-2-3,7 7-19,-11-5-13,12 10 2,-3 0-2,18 14 2</inkml:trace>
  <inkml:trace contextRef="#ctx0" brushRef="#br0" timeOffset="61085.1612">12144 1401 98,'0'0'38,"0"0"0,0 0-2,0 0-36,0 0-1,0 0 2,-20-51-1,20 51 0,0 0 1,51-17-1,-51 17 1,48-11 0,-48 11 1,58-2 0,-58 2 0,38 5 0,3 12-1,-17 5 1,-17 6-1,-16 0-1,-6 3 1,-3-3-2,9 0 1,16-11-1,11 1 1,5-1 0,3 2 1,1 1-1,0 2 2,-7 2-1,-4 1 0,-10 2 0,-10 4 1,-12 2-2,-8 2 1,-7 0-1,-4-2-1,-2 0 2,0-3-3,6-4-1,0-10-6,21 1-27,-5-12-3,15-5 0,0 0-2</inkml:trace>
  <inkml:trace contextRef="#ctx0" brushRef="#br0" timeOffset="62741.602">13296 1188 57,'0'0'33,"0"0"1,0 0 0,0 0-25,0 0-1,-89 17-1,34 40-1,-5 14-1,-5 11-1,0 14 0,4 5-2,11 3-1,19-11 1,23-19-2,19-16 1,19-13-1,14-15 2,14-14-2,5-14 2,-1-9 0,-6-9-1,-11-7 2,-16-7-3,-18-1 2,-21 0-2,-19 1 1,-15 4-1,-10 1-1,-3 5-3,-3-1-6,23 4-25,1 0-3,24 6 1,12-3-2</inkml:trace>
  <inkml:trace contextRef="#ctx0" brushRef="#br0" timeOffset="63538.5688">13653 1388 86,'0'0'35,"0"0"0,0 0-1,-2-54-33,2 54 0,0 0 1,64-25-1,-64 25 0,52-11 0,-52 11 1,52 2 0,-52-2-1,33 27 0,-6 4 0,-21 13 1,-16 6-1,-13 4 0,-6-1-1,2-5 1,19-20 0,17-11 0,16-10-1,12-3 1,10-3-1,7 0 1,-2 1 1,-1 3-1,-12 7 2,-12 8-1,-17 8 0,-16 10 0,-14 2 0,-14 7-1,-10 0 1,-7-1-3,-1-1 0,-1-7-4,13 4-22,-5-17-13,13 0 1,-1-11-1,13 0 0</inkml:trace>
  <inkml:trace contextRef="#ctx0" brushRef="#br0" timeOffset="1.82146E6">15523 944 38,'0'0'35,"0"0"2,14-57-2,-14 57-15,0 0-3,-52 3-5,52-3-4,-69 45-4,-8 14 0,-10 46-3,7 24 1,3 13-2,14 7 0,23-10-1,28-17-3,37-21-8,16-44-25,32-16 0,9-24 0,18-16-1</inkml:trace>
  <inkml:trace contextRef="#ctx0" brushRef="#br0" timeOffset="1.82177E6">16077 1440 92,'-14'-8'37,"-1"11"0,-13 5 0,-9 10-34,-7 4-1,-1 16 2,-9 2 0,-1 5-1,1 1 0,6 1 0,9-7-1,16-3-1,18-9 0,21-13 0,24-11-2,17-8-2,20-7-3,3-18-21,17 3-12,-5-11 0,5 0-1,-15-1 1</inkml:trace>
  <inkml:trace contextRef="#ctx0" brushRef="#br0" timeOffset="1.82218E6">16587 1470 90,'-21'7'37,"8"-1"0,-15 2 1,4 6-34,-15 2 0,-3 8 0,-5 4 0,-1 6 0,2-1-2,9-2 1,7-5-2,10 0 0,13-9-1,15-4 0,15-9 0,14-8-1,17-8 1,6-4 0,4-5 0,-2-4 0,-5 2 1,-9-1 0,-13 3 0,-13 8-1,-22 13 0,0 0 1,-28 16-1,1 6 0,-1 1-1,-1 5 0,5 0 0,7-3-1,18-6-2,11-11-2,27-6-18,1-18-15,20-4 0,3-18 0,11-7 1</inkml:trace>
  <inkml:trace contextRef="#ctx0" brushRef="#br0" timeOffset="1.82238E6">17088 1223 78,'0'0'40,"16"-71"-1,-16 71 2,0 0-26,-11-46-11,-4 54-1,-9 16 0,-14 30-2,3 35 0,-2 14-3,9 4-1,14 1-10,12-21-26,32-32 1,-1-19-2,17-9 0</inkml:trace>
  <inkml:trace contextRef="#ctx0" brushRef="#br0" timeOffset="1.82262E6">17502 1437 99,'-23'4'40,"-13"11"1,-8 11-1,1-1-37,-6 6 0,5 3 0,6-3-1,8 2 0,13-4-1,18-3-1,20-8-2,16-7-1,18-1-8,0-14-27,21-2-3,-3-11 0,8-2-2</inkml:trace>
  <inkml:trace contextRef="#ctx0" brushRef="#br0" timeOffset="1.82343E6">17699 1477 80,'0'0'37,"-9"22"0,-3-5 0,6 8-33,-5-6-2,4 3 0,-1-1 1,7-2-1,3-5 1,9-2-1,8-8 0,10-7-1,6-7 1,6-5-1,2-6 0,1-3 0,-3-3 0,-6 2-1,-9 2 1,-8 4 0,-10 9-1,-8 10 1,0 0-1,-23 21 0,6 1 0,1 5 0,1 3-1,2 5 1,6-3-2,8-4 0,18-5-5,1-17-8,23-4-25,-2-14 2,17-6-2,-1-18 2</inkml:trace>
  <inkml:trace contextRef="#ctx0" brushRef="#br0" timeOffset="1.82363E6">18432 1155 91,'0'0'40,"8"-78"2,-8 78-5,-12-51-31,12 51-1,0 0-1,0 0-2,-80 16-1,38 58-2,3 25-3,8 4-5,16 5-31,15-12-2,22-15 0,11-25 1</inkml:trace>
  <inkml:trace contextRef="#ctx0" brushRef="#br0" timeOffset="1.82413E6">18856 1500 70,'-3'-14'38,"3"14"0,0 0 1,0 0-25,0 0-8,-48-42 1,20 38-1,-11 5-1,-1 13-1,-10 7-2,1 10 1,-2 6-2,12 6 0,12-3-1,11-6 1,12-2-1,17-11 1,13-5-1,13-9 1,10-10-1,6-6 1,4-8-1,-1-5 1,-4-9-1,-8-4 0,-8-4 0,-12 0 0,-26 39 0,0 0-1,18-66 2,-17 50-1,-15 10-1,5 18 1,-13 7-1,8 17 1,-6 2-1,10 8 0,7-3-3,5-7 1,14-8-3,5-16-6,29-6-26,-6-18-3,18-9 2,1-18-2</inkml:trace>
  <inkml:trace contextRef="#ctx0" brushRef="#br0" timeOffset="1.82435E6">19457 1143 94,'15'-49'41,"-15"49"1,3-76-1,-3 76-34,0 0-4,-36-46 0,36 46 0,-62 37-1,14 40-1,-8 26-1,15 19-1,8 0-2,18-11-1,22-16-12,2-33-25,13-24-1,-9-18 1,8-10 0</inkml:trace>
  <inkml:trace contextRef="#ctx0" brushRef="#br0" timeOffset="1.82505E6">19213 1436 112,'0'0'39,"0"0"3,-45-59-10,45 59-29,0 0 0,-4-32-1,19 28 0,13 12 0,24 16 0,11-3-2,18 0 1,4-7-2,-2-4 2,-23-8-1,-12 0 0,-14-4 0,-12 1 1,-22 1-1,0 0 0,-11 5 0,-15 5 0,-7 6 0,-7 6 0,-4 8 0,0 4 0,5 1-1,7 2 1,10-1 0,13-1 0,18-9-1,13-5 1,15-6-1,9-9 0,6-9 0,4-7 0,-1-6 1,-5-12-2,-8-6 2,-12-8-1,-30 42 1,23-46-1,-23 46 2,8-47-1,-8 47 2,0 0-2,-4-71 1,2 48 0,-3 7 0,5 16-1,0 0 0,14 23 1,-1 0-1,9 6 1,-3-2-1,2 4 1,-5 0-1,-1 0 1,-6 0-1,-4-2 0,-5-4 0,-5 0 0,-2-5 0,-3-2 1,1-8-1,9-10 0,-14 8 0,14-8 1,3-10-1,9-5 1,5-4-1,9-3 1,3-3-1,8-4 0,1-2 1,4 0-2,-1 0-1,-2-5-4,-39 36-33,47-37-3,-47 37 1,0 0-1</inkml:trace>
  <inkml:trace contextRef="#ctx0" brushRef="#br0" timeOffset="1.82532E6">20434 917 95,'0'0'44,"1"-54"1,-1 54-2,0 0-35,0 0-4,0 0 0,51-20-2,-51 20-1,0 0 1,61 75-1,-61-75 0,34 104 0,4-3 0,-13 4-2,-11 5 2,-26-10-3,-15-4-2,-16-13-5,-16-22-31,13-15-5,-8-14 2,8-2 0</inkml:trace>
  <inkml:trace contextRef="#ctx0" brushRef="#br0" timeOffset="1.8267E6">3927 3668 54,'14'-25'36,"1"11"-1,-15 14 1,0 0-24,-8 20-4,-1 14-3,-9 8 0,0 11-3,0 9-1,-1 8 0,1 1 0,4-2 0,2-7 0,5-7 1,4-12-1,4-8 1,3-16-1,-4-19 1,18-3-1,-2-21 1,2-18 0,3-11 0,2-15 0,5-9 0,-2-9-1,2-1 1,-1 2-1,-3 7 0,-2 14 0,-3 12 0,-4 13-1,-3 17 1,1 17 0,0 19-1,-2 17 1,2 14-1,1 15 1,2 15-1,-1 13 0,0 6 0,-4 6-2,-4-2 0,0-3-2,-7-14-6,9-5-27,-15-24-3,7-12 0,-9-26-1</inkml:trace>
  <inkml:trace contextRef="#ctx0" brushRef="#br0" timeOffset="1.82736E6">3985 4008 91,'-33'-17'38,"16"14"-1,4-7 2,26 7-35,6-10-2,16-4 0,17-8 0,10-5-1,14-8-1,8-3 0,8-3-1,1 2 1,-3 5-1,-9 6 0,-10 9 0,-12 7 0,-13 10 0,-14 11 1,-17 10 1,-13 9-1,-12 10 1,-9 8 0,-7 6 1,-5 9 0,-3 1 0,1 0 0,2-5 0,5-5 0,4-9-1,10-9 0,7-13 0,5-18 0,17-14 0,4-16-1,4-16 1,4-10 0,3-11-1,-1-8 1,1-4 0,-5 4 0,-2 10-2,-7 12 2,-3 12-1,-3 19 0,-12 22 0,17 14 0,-12 23 1,0 15-1,-1 14 0,4 9 0,4 4 1,6 0-1,4-8 1,6-10-1,7-12 1,4-17 0,4-20 0,1-21 0,-1-16 1,-2-18-1,-8-14 0,-3-11 0,-8-10-1,-7-2 1,-5 0-2,-8 6 1,-3 10-2,-6 10-1,3 17-4,-7 1-10,11 36-21,3-10-4,12 23 2,-2-3-2</inkml:trace>
  <inkml:trace contextRef="#ctx0" brushRef="#br0" timeOffset="1.82758E6">5814 3527 100,'0'0'37,"0"0"2,0 0-2,-12 28-32,-2 3-1,3 19-1,-6 12 0,5 13-2,-2 10 0,3 3-1,3 0 0,2-10-3,12-5-2,-2-31-17,15-5-16,-4-29-1,14-13-1,-5-30 0</inkml:trace>
  <inkml:trace contextRef="#ctx0" brushRef="#br0" timeOffset="1.82784E6">5818 3439 113,'18'0'41,"3"-5"-1,25 17 0,8-7-37,12 8-1,7 6 1,2 8-2,-6 10 1,-8 12-2,-17 8 1,-23 10-2,-28 11 1,-26 5-1,-28 5 0,-21-5-1,-19 2-3,-13-15-4,7-2-30,-12-24-3,20-10 0,10-25-1</inkml:trace>
  <inkml:trace contextRef="#ctx0" brushRef="#br0" timeOffset="1.82951E6">1888 7922 16,'6'13'31,"-6"-13"0,0 0-5,15-6-2,-16-22-2,13 2-4,-9-25-4,11-2-7,-3-15-2,10-2-2,-3-9 0,5 1-1,-3 2 0,1 7-1,-3 10 0,-2 10 0,-6 14 0,-4 10 0,-6 25 0,0 0 0,3 15-1,-5 15 0,1 10 1,1 7-1,2 7 0,4 5-1,2 0 1,5-4 0,1-8 0,4-8 1,2-12-1,2-15 1,0-22-1,1-16 0,-1-20 1,-2-19-1,-1-18 1,-6-15-1,0-16 1,-6-13-2,-3-10 1,-7-10-1,-3-7 2,-2-2-2,-3 3 0,0 3-1,2 8 1,0 14 0,3 10 1,3 19-1,1 15 0,4 13 1,2 13 1,0 12 0,3 10 0,2 8-1,2 6 1,10 4 0,9 4 0,13 3 1,15 1 0,18 6-1,15 1 1,20 3 0,18 3-1,12-1-1,10 0 1,13-4-1,10-4 0,3-5 0,3-8-2,-3-4 2,-3-4-1,-13-3 0,-13 3-2,-22-1 0,-18 12-8,-35-4-26,-14 15-1,-32-2-2,-27 7 0</inkml:trace>
  <inkml:trace contextRef="#ctx0" brushRef="#br0" timeOffset="1.82989E6">3364 5921 87,'11'-21'36,"-6"-4"0,2 14 0,-14-2-32,7 13 0,-6 17 0,0 13-2,-5 8 1,0 11-1,1 7-2,2 3-1,5 9-4,-1-21-21,17 5-12,0-16 1,18-7-2,1-20 1</inkml:trace>
  <inkml:trace contextRef="#ctx0" brushRef="#br0" timeOffset="1.83015E6">3875 5745 80,'-12'-20'36,"0"23"-1,-12 6 3,7 19-32,-10 2 1,7 9-1,2 0-1,9 2 0,11-6 0,19-7-2,18-13 1,18-14-3,16-9-6,7-18 2,14 8-16,-8-23-20,6 2-1,-18-8-2,-8 7 1</inkml:trace>
  <inkml:trace contextRef="#ctx0" brushRef="#br0" timeOffset="1.83031E6">4139 5793 98,'-39'59'40,"15"10"0,3-7-8,12 3-31,12 4-4,1-12-30,16 1-5,0-12 1,15-5-2</inkml:trace>
  <inkml:trace contextRef="#ctx0" brushRef="#br0" timeOffset="1.83065E6">4579 5652 74,'0'0'39,"0"0"1,0 0-1,28 13-23,-6-10-13,8 1 0,2-6 0,8 1 0,0-5-1,1-1-1,-5 0 0,-4 2 0,-8 0 0,-4 6-1,-7 7 0,-7 8 1,-9 8-1,-5 13 0,-6 11 2,-3 8-1,-3 8-1,-1 2-1,5 7-3,-5-12-26,17 11-8,-3-18-2,12 0-1</inkml:trace>
  <inkml:trace contextRef="#ctx0" brushRef="#br0" timeOffset="1.83101E6">3408 6725 93,'-35'12'36,"15"-1"0,20-11 2,0 0-34,42-6-1,19-9 0,25-10 0,25-3-1,19-11 1,21-1-1,10-5-1,3 2-2,-2 5 0,-16-2-8,-11 17-28,-31 1-3,-21 17 1,-33 4-2</inkml:trace>
  <inkml:trace contextRef="#ctx0" brushRef="#br0" timeOffset="1.83198E6">3471 7174 89,'-10'5'36,"10"-5"-1,0 0 0,13 4-33,12-6 0,8-4-1,7 1 1,7-4 0,4 0 0,2-3 0,-1 3-1,-3 0-1,-7 3 1,-8 5 0,-10 4-1,-14 8 1,-14 6-1,-13 6 1,-9 7 1,-6 0-1,-3 2 0,3-4 0,4-3-1,9-4 1,14-6 0,5-15-1,25 13 0,2-11 1,4 2-1,0 3 1,-2 6 0,-9 9 0,-10 8 0,-13 9 0,-12 6-1,-8 2 1,-6-2-1,0-4-2,2-10-2,15-4-7,12-27-26,13-10-1,16-22 0,21-6-2</inkml:trace>
  <inkml:trace contextRef="#ctx0" brushRef="#br0" timeOffset="1.83229E6">4449 7030 98,'-21'11'37,"-17"8"2,1 15-1,-6 9-34,0 10-1,-1 5 1,7 8 0,2 0-1,10 1-1,8-6 0,12-4 0,11-17-1,13-9 0,13-17-1,7-15 1,6-14-1,3-9-1,-2-9 1,-5-6-1,-10-1-1,-13-3-2,-9 7-1,-16-1-2,-3 17-3,-17-10-17,8 18-12,-8-3 0,11 9 1,2-4 1</inkml:trace>
  <inkml:trace contextRef="#ctx0" brushRef="#br0" timeOffset="1.83276E6">4792 6990 95,'-39'8'38,"19"2"0,8-14-2,27-2-33,10-4 0,15-3-1,9-2 0,3 2-1,1 0 0,-3 4 0,-8 6 0,-10 8 0,-12 5-1,-14 10 1,-10 6 0,-6 6 0,-8 2 1,1 2-1,-3 1-1,7-3 1,2-2-1,8-6 0,6-5 0,9-5 0,6-3 0,4-3 0,6-2 0,-2 3 0,-2 0-1,-4 3 1,-7 3 0,-6 3 0,-8 2 0,-7 1-1,-3 1-1,-6-9-4,10 5-29,-9-16-3,16-4-1,-13-8-2</inkml:trace>
  <inkml:trace contextRef="#ctx0" brushRef="#br0" timeOffset="1.83319E6">5977 6360 95,'0'0'35,"32"-11"-3,-1 0-20,15 6-49,0-5 1,8 7-2,-9-1 1</inkml:trace>
  <inkml:trace contextRef="#ctx0" brushRef="#br0" timeOffset="1.83335E6">6022 6611 103,'-39'20'39,"25"-4"1,14-16-3,36-22-38,22 9-15,15-16-23,18 3 1,7-8-1,12 4-1</inkml:trace>
  <inkml:trace contextRef="#ctx0" brushRef="#br0" timeOffset="1.83454E6">7154 7406 64,'0'0'34,"-19"-4"1,19 4 0,-9-15-24,9 15-3,13-26-2,0 12-1,-4-2-2,4 2 0,-3 0-1,2 2 0,-5 1 0,-7 11 0,12-16-1,-12 16 0,7-19 1,-2 9-1,-4-1-1,-1 11 1,4-17 0,-4 17-1,0 0 0,0 0 0,0 0 1,0 19-1,0-4 0,1 5-1,5-3 2,-3 0-1,7-9 1,1-6 0,4-13 0,2-11-1,5-15 2,1-16 0,3-9-1,2-15-1,-3-7 1,3-11-2,-4-9 2,-3-7-2,-3-8 1,-4-2-1,-3-6-1,-4 1 0,-3-4 1,-4 5-1,-4 4 2,-1 6-1,-5 12-1,0 9 2,-3 15-1,0 7 1,0 12 0,3 11 1,4 6-2,4 7 2,3 4-2,5 2 2,1 0 0,2 5 0,1-2 0,1 5 0,-3 3 0,0 4 0,-3 4 0,-5 11-1,5-11 1,-5 11-1,0 0 1,0 0-1,4 13 0,-4-13 0,7 12 0,3-5 0,5-1 0,6-1 0,6 1 0,6 0 0,7 0 0,10 1 0,6-2 0,8-1 0,10-4 0,13-5 0,12-4 0,8-5 0,13-4 0,6-3 0,12-1 0,7 1 0,3 4 0,0 4-1,-3 6 1,1 4 0,1 4-1,-2 1 1,-2 1 0,-1 0 0,-1-3 0,0-2 0,0-4 0,-6 0 0,-7-2 0,-10 3 0,-12 1 0,-11 4-1,-16 4 0,-16-1 0,-15 7-2,-15-3-2,-7 11-5,-26-18-28,11 17-1,-23-17 0,2 6-1</inkml:trace>
  <inkml:trace contextRef="#ctx0" brushRef="#br0" timeOffset="1.83549E6">8318 5584 59,'0'0'33,"0"0"-1,0 0-5,-14 21-20,-7-6-1,5 11 2,-8-5-2,7 7-1,-3-1-1,12 3 3,7-6-3,13-2 1,15-10-3,13-7-1,15-7-1,7-7-1,15-10-2,-4-13-8,13 4-23,-16-11-5,-3 7 2,-16-8 0</inkml:trace>
  <inkml:trace contextRef="#ctx0" brushRef="#br0" timeOffset="1.83566E6">8639 5491 85,'-35'53'37,"-2"0"-1,14 10 4,-1-7-38,13-2 1,11-2-3,8-15-6,21 0-27,-1-16-1,16-6-1,0-14-4</inkml:trace>
  <inkml:trace contextRef="#ctx0" brushRef="#br0" timeOffset="1.83611E6">9226 5551 74,'-10'-12'37,"-12"-3"-2,2 10 2,-11 0-34,3 10 1,-5 3 0,2 10 0,-3 4 0,7 6 0,4-1-1,10 0-1,10-3 1,10-3-1,11-8-1,15-8 0,9-9 0,8-7-1,4-7 1,-1-4-1,-2-3 1,-5-3 0,-9 3-1,-9 2 1,-11 3 0,-6 9-1,-11 11 1,0 0-1,-25 16 0,1 10 0,-7 11-1,-6 13 1,-4 8 0,2 3 1,3 2-1,7-4-3,20 4-10,5-21-24,27-5-1,9-23 0,23-9-1</inkml:trace>
  <inkml:trace contextRef="#ctx0" brushRef="#br0" timeOffset="1.83633E6">9924 5511 88,'-45'24'37,"-3"23"-1,-11 2 1,3 8-33,3 5-1,6-1-2,10-2-2,4-8-3,22 4-12,0-23-19,16-4 1,-1-16-4,13-6 1</inkml:trace>
  <inkml:trace contextRef="#ctx0" brushRef="#br0" timeOffset="1.83647E6">9633 5785 95,'-9'-16'39,"9"16"-2,3-17 1,13 13-35,12-1-4,10-9-7,22 5-30,1-10 0,19 3 0,2-8-3</inkml:trace>
  <inkml:trace contextRef="#ctx0" brushRef="#br0" timeOffset="1.83694E6">10345 5360 85,'-60'15'38,"21"2"-1,14-16 1,25-1-36,32-10-1,14-2 1,14-3-1,7 0 1,2 2-1,-2 1 1,-9 6 0,-13 12 0,-22 6-1,-18 9 1,-25 5 0,-11 6-1,-11 3 1,-1-1-2,-1 0 0,6-5 0,10-6-1,16-6 1,19-6 0,15-6 0,13-3-1,8 0 1,5 0 0,-1 1 0,-4 7 1,-10 6 0,-15 7-1,-14 10 1,-19 6 0,-13 2 1,-7 1-2,-6-2 1,2-1-2,-4-14-9,17 6-27,-1-19-1,20-1 0,7-11-3</inkml:trace>
  <inkml:trace contextRef="#ctx0" brushRef="#br0" timeOffset="1.83753E6">8222 6345 75,'-38'0'35,"9"3"0,0-3 0,9 5-30,6-5 0,14 0 0,30-7 0,25-1-1,24-11 0,31-3-1,30-6 1,30-2-1,24-5 0,22 1-2,16 2 1,5 5-1,3 2 0,0 7-1,-10 4 1,-12 4-2,-15 4 1,-22 1 0,-26 3-1,-28 0-1,-27 5-3,-36-10-18,-23 10-16,-41-3 1,0 0-2,-46-3 2</inkml:trace>
  <inkml:trace contextRef="#ctx0" brushRef="#br0" timeOffset="1.83806E6">8487 6801 81,'-10'-11'36,"10"11"0,0 0 0,0 0-30,-11 20-3,9 4 1,-5 2-1,1 10-1,-2 4-1,3 3-1,2 3-4,-4-10-24,15 1-8,2-9 0,9-4-1</inkml:trace>
  <inkml:trace contextRef="#ctx0" brushRef="#br0" timeOffset="1.83845E6">8794 6744 98,'0'0'37,"0"0"1,3-11-1,15 3-33,1 1-2,7 4 0,2-3 0,0 4 0,-1-1 0,-4 5-1,-5 0 0,-5 4 0,-13-6 0,-2 23-1,-13-5 1,-6 5 0,-8 4 0,-1 3 0,-4 1-1,2 2 1,5-3-1,7 0 1,12-4-1,13-8 0,15-6-1,13-9-1,16-3-3,4-16-9,18 4-23,-4-14-2,7 0 1,-8-9-1</inkml:trace>
  <inkml:trace contextRef="#ctx0" brushRef="#br0" timeOffset="1.83865E6">9519 6584 86,'-22'13'38,"9"10"2,-11-1-1,7 9-20,-6 5-15,5 4 0,0 2-1,5 4-3,7 0-2,5-4-2,20 4-32,-4-14-3,14-1 0,-1-12-1</inkml:trace>
  <inkml:trace contextRef="#ctx0" brushRef="#br0" timeOffset="1.8389E6">10190 6681 101,'-16'0'37,"-7"20"1,-15 2-1,-1 10-34,-12 7 0,-1 9-1,-1 1-1,3 2 0,5-4-2,7-8-3,18 2-13,3-19-21,16-7 1,1-15 0,18-10-1</inkml:trace>
  <inkml:trace contextRef="#ctx0" brushRef="#br0" timeOffset="1.83906E6">9889 6880 114,'-2'-20'40,"2"20"1,0 0-1,21 1-35,-2 3-2,12-1-2,12 4-5,4-9-18,18 13-16,-2-7-3,16 5 1,-4-6-2</inkml:trace>
  <inkml:trace contextRef="#ctx0" brushRef="#br0" timeOffset="1.83965E6">10590 6516 96,'0'0'38,"-20"0"-2,20 0 1,23 0-36,-1-2-1,8 0 1,9 0 1,2 0-1,6 2 0,-2 2 0,-3 0 0,-7 2 0,-6 2 0,-8 0 0,-7 2 0,-14-8 0,0 21 0,-14-9 0,-4 5 1,-7 0 0,0 1 1,-3 1-2,5 0 1,6-1 0,7-3 0,16-4 0,15 0-1,11-4-1,9 2 1,5 0-1,-1 3 2,-3 1-1,-8 6 0,-15 2 0,-16 4 0,-16 1-1,-12 3 1,-10-1-1,-3-2 0,-1-2-2,2-11-3,13 7-11,-2-22-23,26 2-2,-11-21 1,26-3-1</inkml:trace>
  <inkml:trace contextRef="#ctx0" brushRef="#br0" timeOffset="1.84022E6">11164 4945 68,'13'-7'37,"-8"-6"0,6 12-1,-11 1-27,0 0-3,0 0-1,0 0-1,3 28-2,-13 2 0,-1 6-1,-2 4-5,11 16-21,-10-10-13,16 4 1,-1-12-3,17 0 2</inkml:trace>
  <inkml:trace contextRef="#ctx0" brushRef="#br0" timeOffset="1.84176E6">6180 8644 74,'22'-9'32,"16"0"-25,3-9-6,1-3-35,4 1-1</inkml:trace>
  <inkml:trace contextRef="#ctx0" brushRef="#br0" timeOffset="1.84192E6">6342 8818 97,'-13'5'36,"13"-5"2,30-18-8,9-10-37,23 0-30,12-9 1,17 2-3,2-4 1</inkml:trace>
  <inkml:trace contextRef="#ctx0" brushRef="#br1" timeOffset="1.84636E6">10293 5352 31,'-4'-23'31,"0"7"2,-3-2-2,7 18-16,-10-17-3,10 17-3,0 0-3,14 29 1,0-6-4,10 13 1,6 4-2,7 11 0,4 4-1,4 5 0,-1 5-1,-4-2 1,0 3-3,-10-11-4,8 6-22,-10-15-5,4-4 0,-3-14-1</inkml:trace>
  <inkml:trace contextRef="#ctx0" brushRef="#br1" timeOffset="1.84697E6">10684 6493 78,'-11'-12'35,"11"12"-1,0 0 0,12-1-30,-1 6 0,9 11-1,1 5 1,6 11 0,-1 7-2,7 8 2,0 6-3,2 2 2,0 3-2,2-2 1,-1-4-2,-2-7-3,7 0-6,-14-16-26,7 0 0,-7-11-1,1-2-1</inkml:trace>
  <inkml:trace contextRef="#ctx0" brushRef="#br2" timeOffset="1.85519E6">7115 10239 67,'0'0'36,"9"-20"-1,1 2 2,-5-16-30,12-3-1,-2-10-2,9-4 0,-4-5-2,2-2 0,-3 1 0,1 2-1,-5 8 0,-6 8 0,-2 7 0,-2 9-1,-4 11 1,-1 12-1,-4 12 1,2 11-1,0 8 1,0 8-1,2 5 0,2 3 0,3-1 0,3-3 1,4-7-2,3-10 1,3-12 0,1-14 1,2-17-1,3-18 0,1-17 1,-1-16-1,-2-17 0,-2-19-1,-5-15 1,-5-10-1,-4-12 0,-6-5 0,-7-10 0,-6-1-1,-3 4 2,0 3 0,-1 11 0,0 9 0,2 16 1,1 17 0,4 20 0,3 17-1,1 14 1,4 17-1,3 11 1,6 7-1,7 7 0,12 6 1,13 2-1,12 3 1,16-1-1,17 3 1,17-1 0,16 0 0,14-3 0,7-1 0,3-4 0,2-2-1,-5-2 0,-10-2-2,-11 3-1,-24-10-9,-13 13-25,-27-2 0,-15 9-1,-27-3-1</inkml:trace>
  <inkml:trace contextRef="#ctx0" brushRef="#br2" timeOffset="1.8556E6">8149 8265 62,'1'-12'36,"-1"12"-2,-16-1 1,4 12-26,-12 2-3,6 13 0,-7-3 0,8 8-1,1-1-1,13 3-1,11-8 0,17-4 0,15-9-2,19-11 0,13-6-2,7-12-2,10 0-6,-10-17-28,7 2-1,-17-6 0,-9 5-1</inkml:trace>
  <inkml:trace contextRef="#ctx0" brushRef="#br2" timeOffset="1.85578E6">8475 8252 83,'-37'51'38,"1"-2"-1,11 7 0,2-1-34,17-4-2,11-6-1,9-8-1,16-2-9,-2-19-26,22-4 0,1-17-1,11-5 0</inkml:trace>
  <inkml:trace contextRef="#ctx0" brushRef="#br2" timeOffset="1.85614E6">9006 8194 98,'-14'-12'37,"-13"2"2,1 18-10,-6-2-25,0 10-1,0 5 1,3 7-1,2-1-1,9 6 0,7-4-1,11-3 1,10-6-1,11-9-1,7-8 1,10-8-1,2-9 1,5-8-1,-1-4 1,-1-5-1,-7-1 1,-7 4-1,-7 2 0,-8 8 0,-14 18 0,0 0 0,-24 15 0,-2 18 0,-5 12-1,-6 12 0,0 8 0,0 6-1,6 1-2,6-7-3,19 6-28,-4-15-4,13-3 0,0-15-1</inkml:trace>
  <inkml:trace contextRef="#ctx0" brushRef="#br2" timeOffset="1.85638E6">8066 8984 87,'-26'26'37,"16"-16"0,32-1 1,28-13-33,25-5-1,19-8 0,17-1-2,11-5-2,-1-4-3,8 14-28,-19-8-7,-16 12-1,-27 3 0</inkml:trace>
  <inkml:trace contextRef="#ctx0" brushRef="#br2" timeOffset="1.85661E6">8177 9365 82,'-20'29'39,"5"-10"-3,17 5 2,1-5-34,13 5-1,-1-1 0,4 2-3,-1 7-3,-6-13-16,7 11-18,-6-7 2,3 3-3,-4-11 1</inkml:trace>
  <inkml:trace contextRef="#ctx0" brushRef="#br2" timeOffset="1.85699E6">8561 9335 89,'6'-18'38,"-6"18"0,16-20 1,2 10-34,-2-1-2,5 5 1,-5 2-1,2 5-1,-6 3 0,-2 8-1,-12 6 0,-7 7 0,-8 3 0,-4 8 0,-8 2 0,0 2 1,-2 0-1,3-2 0,8-6 1,10-4-1,12-10 0,15-9 0,16-7-2,10-14-1,15-3-2,3-13-3,19 4-28,-9-17-6,5 1 1,-13-8-2</inkml:trace>
  <inkml:trace contextRef="#ctx0" brushRef="#br2" timeOffset="1.85713E6">9186 9192 91,'-13'17'39,"4"14"-1,-10 0 1,9 18-33,-9-7-3,2 8-2,2 3-2,-6-8-33,14 7-4,-2-12 1,11-1-3</inkml:trace>
  <inkml:trace contextRef="#ctx0" brushRef="#br2" timeOffset="1.85767E6">6355 11186 77,'30'-20'38,"3"0"-3,6-10-2,5-2-39,17 10-20,-7-3-9,0 9-1,-15 5 1</inkml:trace>
  <inkml:trace contextRef="#ctx0" brushRef="#br2" timeOffset="1.85781E6">6454 11327 82,'-23'29'39,"6"-14"-2,17-15 1,19 6-37,13-20-4,23 1-31,1-10-2,15 3-1,2-7-1</inkml:trace>
  <inkml:trace contextRef="#ctx0" brushRef="#br2" timeOffset="1.85873E6">7366 11691 66,'7'-29'38,"6"3"-2,-3-6 2,7 6-33,-6-3-2,4 6 0,-5 2-1,1 8-1,-11 13 0,10-5 1,-10 5-1,3 21 0,-3-1 0,2 4 0,1 4-1,3 3 3,1-1-3,4-1 2,-1-5-1,4-5 2,0-10-2,3-10 0,0-16 0,3-13-2,0-17 3,2-12-3,1-13 2,-2-11-2,-4-8 2,-2-5 0,-5-3 0,-6 0 1,-4 6-1,-4 9 0,-3 8 0,0 14 1,1 10-1,4 14 0,9 14 0,11 13 0,15 7 0,17 5 1,20-1-1,25 0 1,20-4-1,19-5 0,12-4 0,9-5-1,4-2-1,-10-4-4,-5 15-25,-33-11-10,-19 15-1,-33-1-1</inkml:trace>
  <inkml:trace contextRef="#ctx0" brushRef="#br2" timeOffset="1.85911E6">8323 10986 76,'26'-20'39,"0"10"0,-13 0 1,-3 14-32,-10-4-4,-20 21 1,-4-1-1,-1 6-1,-6 3-1,5 2 0,5-1 0,14-2-2,15-7 2,21-9-3,21-8 2,17-9-1,17-6-1,7-10-2,11 0-5,-13-12-32,11 3 0,-20-7 1,-6 7-2</inkml:trace>
  <inkml:trace contextRef="#ctx0" brushRef="#br2" timeOffset="1.85926E6">8887 10870 81,'-57'32'39,"-3"4"-2,9 10 0,1 0-30,14 3-5,11 0-1,11-3-2,17-3-2,12-17-9,28 0-26,8-16 1,19-5-3,4-16 2</inkml:trace>
  <inkml:trace contextRef="#ctx0" brushRef="#br2" timeOffset="1.85961E6">9317 10859 91,'-49'7'39,"6"14"2,-8-4-2,14 10-33,4-7-1,14 5-1,13-10 0,19-4-2,16-9 0,15-6-1,9-8 0,6-4 0,0-5 0,-5-2 0,-10 1-1,-12 2 1,-13 2-1,-19 18 0,-4-10 0,-15 17 0,-10 11 0,-6 10 0,-3 9-2,-3 7-1,5 8-1,1-4-5,23 10-30,-6-7-4,17 0 1,2-9-2</inkml:trace>
  <inkml:trace contextRef="#ctx0" brushRef="#br2" timeOffset="1.85998E6">7135 11965 72,'-15'13'39,"15"-13"-1,35 0 2,27-14-36,29-5 0,32-12 0,36-3 2,28-11-1,32-4-1,22-5-1,19 1-1,6 1-1,-1 6-1,-9 9-1,-16 6-2,-20 15-3,-34-1-32,-21 19-3,-37 0 0,-33 12 0</inkml:trace>
  <inkml:trace contextRef="#ctx0" brushRef="#br2" timeOffset="1.86068E6">7705 12816 43,'-15'21'36,"7"-2"1,8-19-1,-1 19-25,1-19-3,10-6-2,0-9-1,6-1-1,-3-11 0,4-1-1,-2-8 1,1-2-2,-2-3 1,0 3-2,-3 3 1,-3 7 1,-1 4-2,-4 11 1,-3 13-2,0 0 0,4 20 0,-4 4 1,1 8-1,2 3-1,3 4 1,6-3-1,3-6 2,8-4 0,3-13-1,6-12 1,1-16 0,7-16 0,-2-14 0,1-12 0,-2-12 0,-6-11 1,-5-8-1,-3-4 0,-3-1 0,-5 7 0,-2 9 0,-2 9-1,3 13 1,6 14-1,6 14 1,8 14-1,13 9 1,11 8 0,11 0-1,12 1-1,15-2 0,6-3-2,8 4-4,-14-12-32,12 5-3,-20-8 1,-9 6-2</inkml:trace>
  <inkml:trace contextRef="#ctx0" brushRef="#br2" timeOffset="1.861E6">8565 12343 74,'14'-7'40,"-4"6"0,-10 1 0,5 18-34,-12-3-2,-1 14-1,-8 8-1,-3 7-1,-1 3-2,1 2-1,7-1-1,4-14-9,18 2-28,3-21 0,20-6-1,3-18 1</inkml:trace>
  <inkml:trace contextRef="#ctx0" brushRef="#br2" timeOffset="1.86132E6">8954 12309 77,'-20'7'41,"20"-7"-1,0 0 1,0 0-36,34-15-1,4 2 0,3-3 0,5 1-2,-3 0 0,-1 4-1,-11 9 1,-11 9-2,-18 9 1,-12 10 0,-16 7-1,-6 9 1,-9 4-2,-2 1 1,3 1-1,5-4 0,13-6 1,15-9-2,21-7 0,14-17-3,25 1-10,1-24-26,22-3 0,-2-16-1,9-2 1</inkml:trace>
  <inkml:trace contextRef="#ctx0" brushRef="#br2" timeOffset="1.86149E6">9722 12152 85,'-22'43'41,"-10"3"-1,6 17 0,-3-3-37,4 2-2,7-1-3,0-17-16,16 2-22,2-14-1,9-8-1,-9-24 0</inkml:trace>
  <inkml:trace contextRef="#ctx0" brushRef="#br2" timeOffset="1.86201E6">6432 13902 47,'35'-4'34,"3"-7"1,7-4-7,17 6-43,-2-2-18,0 3 0,-10 4-1</inkml:trace>
  <inkml:trace contextRef="#ctx0" brushRef="#br2" timeOffset="1.86217E6">6467 14156 63,'-22'17'40,"20"-3"-2,16-18 1,27-10-38,25-7-4,10-15-32,21 4-3,4-8 0,6 2 1</inkml:trace>
  <inkml:trace contextRef="#ctx0" brushRef="#br2" timeOffset="1.86315E6">7857 13501 58,'5'19'38,"-5"-19"0,28 14 0,-5-16-34,14 0 0,10-11 0,16-3-1,6-8 0,11-4 0,0-3-1,-3 1-1,-5 4 1,-11 6-1,-12 13 0,-16 13 0,-19 13-1,-15 15 1,-18 12 0,-10 12-1,-12 7 0,-7 6 1,-3-1-2,1-3-1,11-3-5,-2-15-31,28-6-2,8-18-1,22-7 0</inkml:trace>
  <inkml:trace contextRef="#ctx0" brushRef="#br2" timeOffset="1.86351E6">7549 14356 47,'-16'2'39,"16"-2"0,21-11 0,26 2-30,12-16-1,26 1-1,20-12-1,27 1-1,17-5-1,10 1-2,8 2 0,3 3-2,-4 9-2,-11 3-1,-12 13-2,-28-5-9,-11 19-27,-27-1 0,-16 11-1,-31 0 2</inkml:trace>
  <inkml:trace contextRef="#ctx0" brushRef="#br2" timeOffset="1.8639E6">8275 14602 42,'0'0'38,"11"-19"0,-11 19 1,6-15-31,-6 15 0,0 0-2,11 25-1,-16-4-1,4 11-2,-3 5 0,-2 8-2,0 2 1,-2 3-3,5-1-1,1-13-7,24-2-30,-5-19 1,16-10-2,5-21 1</inkml:trace>
  <inkml:trace contextRef="#ctx0" brushRef="#br2" timeOffset="1.86408E6">8902 14464 68,'1'-16'40,"-1"16"0,-25 14 0,-7 14-37,5 12-1,1 8-1,3 6 0,2 3-3,12-1-3,0-11-32,22-2-3,6-15-1,18-10 0</inkml:trace>
  <inkml:trace contextRef="#ctx0" brushRef="#br2" timeOffset="1.86561E6">7006 15489 29,'0'0'35,"-3"-13"1,3 13-13,0 0-9,31-5-2,-9-8-5,15 1 0,7-6-3,12 1 1,8-3-3,7 2-1,3 7-6,-12-7-23,3 21-9,-14 3-2,-10 15 0</inkml:trace>
  <inkml:trace contextRef="#ctx0" brushRef="#br2" timeOffset="1.86585E6">7091 15712 56,'0'0'39,"0"0"0,35 2-13,-2-16-22,14-1-2,12-4 2,13-5-4,9 4-2,4-5-2,14 15-11,-6-10-22,10 9-2,-3-2 1</inkml:trace>
  <inkml:trace contextRef="#ctx0" brushRef="#br2" timeOffset="1.86636E6">8926 15137 41,'0'0'37,"-23"15"2,-5 7-2,1 22-27,-10-4-3,8 15-2,-3-1-1,9 9 0,5-4-1,13 1-1,10-10 0,15-7-1,15-17 0,14-11 0,10-16 0,9-14 0,3-13 0,-2-14 1,-4-8-1,-8-7 0,-13-3 0,-13-1 0,-17-1 0,-15 5 0,-14 5-1,-13 12-1,-10 10 1,-6 13-1,-4 12-1,0 10-1,6 16-2,-1-9-16,25 22-21,6-9 1,25 2-1,5-11 1</inkml:trace>
  <inkml:trace contextRef="#ctx0" brushRef="#br2" timeOffset="1.86653E6">9823 15246 63,'-23'23'41,"-11"-6"-4,3-3 0,4-3-42,-2-17-15,29 6-18,-8-11-2,20 1 2</inkml:trace>
  <inkml:trace contextRef="#ctx0" brushRef="#br2" timeOffset="1.86702E6">10541 14997 42,'1'-15'37,"-12"3"2,-5 13-1,-24 3-28,9 22-2,-17 9-2,3 16-2,-9 6 0,6 14-1,1 2 1,11 4-2,10-5 1,18-3-1,13-11 0,15-6-2,12-15 2,11-9-2,4-14 0,1-9 1,-4-11 0,-9-6-1,-11-8 1,-10-5-1,-13-3 0,-14-2 0,-9 1-1,-8 2 0,-2 1-1,-2 4 0,5 5-3,4-4-1,25 21-32,-7-26-3,24 15 0,6-6 0</inkml:trace>
  <inkml:trace contextRef="#ctx0" brushRef="#br2" timeOffset="1.86752E6">10593 15068 58,'-9'-10'40,"9"10"0,23-30 0,12 2-37,8 3-1,9 3 0,1 5 0,-2 3-1,-6 8 0,-9 12 0,-13 9 0,-11 8 0,-18 7 0,-9 7 1,-9 1 0,-4 2-1,-2-3 1,3-2-1,6-9 0,10-4-1,17-8 1,12-10-1,13-5 0,9-2 1,4-1-1,1 4 0,-4 5 1,-8 8-1,-14 7 1,-12 12-1,-14 7 1,-13 7-1,-10 2 1,-6 2-1,-1-3 0,1-5-3,6-7 0,4-17-7,21-1-32,5-17 1,10-9-2,7-17 1</inkml:trace>
  <inkml:trace contextRef="#ctx0" brushRef="#br2" timeOffset="1.87338E6">10552 14563 24,'-7'-14'33,"7"14"2,2-10-1,-2 10-24,0 0-1,12-5-2,-12 5 0,0 0-3,0 0 0,0 0 1,-18 16-3,11-4 0,-2-2 0,1 3-2,1-3 1,7-10-1,-9 18 0,9-18 0,0 0 0,0 0 0,15-4 0,-15 4 1,16-16 0,-16 16 0,8-18 1,-8 18-1,-6-15 1,6 15-1,-25-2 0,6 7 1,0 1-1,0 0-1,3 1 0,2-1 1,14-6-2,-11 5 0,22-3-7,-3-12-30,19 3 0,-2-6-3,10 2 2</inkml:trace>
  <inkml:trace contextRef="#ctx0" brushRef="#br2" timeOffset="1.87383E6">11022 14492 48,'0'0'37,"-16"-6"-2,5 9 1,-4 1-32,1 5-1,-1 0-1,3 4 0,0-3 1,4 3-1,8-13 0,-5 14 0,5-14 0,13 2 0,-13-2 0,22-9-1,-10 3 1,-1 0-1,-11 6 1,15-12-1,-15 12 1,0 0-1,0 0 1,-11-5 0,-1 7-1,-1 3 0,2-2 0,-1 2-2,12-5-3,-23 6-22,23-6-13,2 10-1,9-6-1,-11-4 0</inkml:trace>
  <inkml:trace contextRef="#ctx0" brushRef="#br2" timeOffset="1.87543E6">14301 2139 96,'10'-10'33,"1"-5"-31,-11 15-1,13-12-39,-13 12-1</inkml:trace>
  <inkml:trace contextRef="#ctx0" brushRef="#br2" timeOffset="1.87558E6">14640 2160 100,'0'0'36,"0"0"-7,-18-13-28,18 13-38,-14-15 0,14 15-2</inkml:trace>
  <inkml:trace contextRef="#ctx0" brushRef="#br2" timeOffset="1.87574E6">14927 2170 104,'9'13'39,"-9"-13"-1,2-10-5,18-3-70,3-14-1,18 5 0,3-5-2</inkml:trace>
  <inkml:trace contextRef="#ctx0" brushRef="#br2" timeOffset="1.87591E6">15410 2297 116,'-10'19'42,"-8"-25"1,19-6-4,11-10-40,-1-9-2,17 5-18,-7-17-18,10 8-4,-11-6 2,7 10-3</inkml:trace>
  <inkml:trace contextRef="#ctx0" brushRef="#br2" timeOffset="1.87731E6">11051 2945 72,'0'0'37,"0"0"-3,-5-18 2,5 18-31,-22-10-1,8 16 0,-10 2-1,0 11 1,-8 5-2,2 11 1,-2 4-1,3 5 0,5-1-1,7 0 0,14-7-1,13-7 1,15-10 0,14-11 0,14-12-1,10-10 0,4-8 1,0-7-1,-4-3 0,-12-3 0,-13 1 0,-15 0 0,-16 1-1,-15 4 1,-12 4 0,-5 3 0,-3 3-1,4 3 1,6 2 0,11 4 0,7 10 0,25-13 0,8 10 0,10 3 1,6 3 0,3 10 0,-5 8 0,-6 10 0,-11 10-1,-16 11 0,-13 9 0,-12 7 0,-11 1 0,-6-5 0,-1-9 0,1-9 0,6-16 1,9-16 0,13-14 1,9-33 0,12-9 1,7-7-1,3-10 2,2-3-2,-2-4 0,-2 6 0,-6 10 0,-4 6-2,-4 11 0,1 3-2,4 10-2,2 4-1,13 16-10,-2-10-23,22 12-3,1-9 2,18 10-1</inkml:trace>
  <inkml:trace contextRef="#ctx0" brushRef="#br2" timeOffset="1.87767E6">12692 2657 88,'-37'7'37,"1"18"2,-15 1-1,14 18-31,-14 7-2,6 13 1,2 0-2,10 5 0,7-3-1,16-2-1,13-13-1,17-10 1,14-14-1,11-12 0,12-16 0,7-14 0,6-15 0,1-10-1,-5-12 1,-10-8-1,-9-6-1,-15-2-1,-17 0 1,-18 5-2,-17 6 2,-14 11-2,-8 19 0,-9 10-1,2 22-3,-6 1-30,23 26-2,3-3 2,22 14-4</inkml:trace>
  <inkml:trace contextRef="#ctx0" brushRef="#br2" timeOffset="1.87786E6">13289 3072 83,'-14'-2'42,"4"5"-3,-8-11 0,18 8-12,-11-13-32,11-7-8,18 12-26,1-12 0,17 8 0,1-6-1</inkml:trace>
  <inkml:trace contextRef="#ctx0" brushRef="#br2" timeOffset="1.8782E6">13974 2777 95,'-9'-21'40,"-6"22"0,-14-1-2,-3 15-32,-7 6-1,-3 16 1,-6 5-2,4 9 0,3 3-1,11 5 0,9-2-1,15-5-1,14-7 0,17-12 0,16-6-1,8-12 0,7-11 1,0-8-2,-2-11 1,-4-6 0,-9-6-1,-13-5-1,-14-1 0,-12-3-1,-9 1-1,-10-1-2,-2 17-6,-16-8-26,12 20-3,-6-6 2,15 15-2</inkml:trace>
  <inkml:trace contextRef="#ctx0" brushRef="#br2" timeOffset="1.87867E6">14380 2808 95,'-25'8'39,"6"-9"-1,19 1 0,23 3-35,12-4-2,14-2 1,4 2 0,1-2-1,-1 3 1,-7 0 0,-9 5 1,-13 1-1,-12 4 1,-18 2-1,-9 4 1,-7-1 0,0 5-1,-2 0 0,4 3-2,6 0 1,9-1-2,12 2 1,6 0 0,6 2-1,0-2 1,0 5 0,-3-3 1,-4 1-1,-11 1 0,-10-3 1,-6 1-1,-7-2-1,-3-4-1,1 1-4,-9-19-27,13 12-7,-5-16 0,25 2-2</inkml:trace>
  <inkml:trace contextRef="#ctx0" brushRef="#br2" timeOffset="1.879E6">13957 2530 90,'-21'-14'40,"11"6"1,0-10-5,13-10-27,20 16-46,2-6-3,15 9 1,3-4-1</inkml:trace>
  <inkml:trace contextRef="#ctx0" brushRef="#br2" timeOffset="1.87917E6">14657 2576 114,'0'0'42,"-19"-6"0,19 6-2,-8-15-38,10 4-2,-2 11-4,8-27-30,9 32-7,-17-5 0,27 9-2</inkml:trace>
  <inkml:trace contextRef="#ctx0" brushRef="#br2" timeOffset="1.87989E6">13930 3107 77,'0'0'36,"0"0"0,0 0-1,-17-14-26,17 14-2,-29-5 0,8 6-2,-7-1-2,-3 3-1,0-2-1,1 0-2,8 5-5,-1-12-28,23 6-4,0 0 1,20-9-3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2:04.589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1289 955 95,'0'0'40,"0"0"0,0 0-2,12-60-37,-12 60 0,47-37 1,-47 37-1,78-32 1,-32 18-1,-46 14 0,93-23 0,-93 23 0,90-8 0,-90 8 0,75 12 0,-75-12-2,0 0 2,47 66 0,-47-66 0,-17 74 0,-6-48 1,-35 71-2,-17 2 2,-7-1-2,10-9 1,22-21-1,47-23 1,39-25-2,-36-20 1,80-7 1,-27-1-2,2-2 1,6-3-3,4-2-2,3-5-8,12-2-26,-6-3-2,5-3 0,-4 1-2</inkml:trace>
  <inkml:trace contextRef="#ctx0" brushRef="#br0" timeOffset="327.6">2696 938 90,'0'0'41,"0"0"0,11-49-3,-11 49-33,0 0-2,-59 5 0,59-5-1,-59 37 1,59-37 1,-41 56-2,-12 24 2,2 3-3,25 2 1,19-7 0,33-13 1,-26-65-3,64 36 0,-64-36 2,90 2-2,-40-18 0,3-5-2,-53 21 2,88-57-4,-88 57 1,71-72-2,-71 72-3,37-83-9,-37 83-15,21-83-8,-21 83 0,-3-80 1</inkml:trace>
  <inkml:trace contextRef="#ctx0" brushRef="#br0" timeOffset="1029.6">2818 624 52,'-49'-17'36,"-3"-4"-2,-7-1 2,-3-3-26,-9 3 0,-7 0-2,-8 4-2,-9 8-1,-11 5-1,-7 9 0,-11 7-1,0 10-1,-12 6 0,4 13-1,-2 13 0,71 7 0,-177 111-1,40 37 0,56 21 0,66 3 0,73-15-1,76-20 1,62-33-1,46-68 1,34-35 1,28-28 0,14-31 0,6-18 0,-11-17 0,-9-9 0,-22-10-1,-26-9 2,-29-5-3,-29-12 3,-28-10-3,-67 34 1,0-10 0,-12-7-1,-6-11 2,-17-7-2,-13-11 1,-17-3 0,-16-4 1,-22 8-1,-18 3 1,-16 13 1,-13 8-1,-11 14 0,-7 6-2,1 15-9,4 5-28,1 13-1,9 10-2,6 16-1</inkml:trace>
  <inkml:trace contextRef="#ctx0" brushRef="#br0" timeOffset="5506.8">4451 1366 65,'37'-56'35,"-37"56"0,0 0-2,19-58-21,-19 58-10,0 0 2,0 0 0,-28-49 1,28 49 0,0 0-1,-60 7 1,43 4-3,-33 23 1,2 7-2,8 10 1,7 5-1,19 0 0,16-11-1,20-11 2,12-30 0,10-16 0,-44 12 0,56-25-1,-56 25 2,59-38-2,-59 38 1,61-42-1,-61 42 0,50-39-1,-50 39-1,29-14 0,-6 11-1,-5 19 1,-14 14-2,-2 10 0,-9 14-4,-6 0-11,17 1-21,5-24 1,21-13 0,1-20-2</inkml:trace>
  <inkml:trace contextRef="#ctx0" brushRef="#br0" timeOffset="5881.2">4836 1069 95,'-85'-81'39,"34"50"1,-11 8-2,-5 13-37,-7 12 1,35 23 0,-110 49 0,15 40 0,17 32-1,44 20 0,38 3-1,41 1 1,43-27-2,42-55 1,28-37 0,19-30 0,13-37 1,1-28 2,-2-22-1,-10-20 0,-81 36 0,1-5 0,-16-4-2,-3-7-2,-21 3 1,-6-6-3,-21 3 1,-7-2-2,-15 13 0,-6-1-6,-6 7-28,-5 0 2,46 49-2,-89-76-1</inkml:trace>
  <inkml:trace contextRef="#ctx0" brushRef="#br0" timeOffset="6598.8">6349 1421 117,'-12'-61'36,"12"61"3,0 0-10,45-59-28,-45 59-1,0 0 0,67-54 0,-67 54 2,0 0 1,62-25-2,-21 33 0,-9 18 0,-12 27 1,-30 16-2,-1 13 1,-8 3-2,10 2 1,10-15 0,21-19 0,14-20 1,13-19-1,13-14 1,3-12 1,4-13 0,-1-13 0,-7-9 0,-5-9 0,-56 56 0,47-59-1,-47 59 1,34-68-1,-34 68 0,32-67-4,-32 67 2,28-66-4,-28 66 1,37-55-7,-37 55-27,49-51-4,-49 51 0,60-39 0</inkml:trace>
  <inkml:trace contextRef="#ctx0" brushRef="#br0" timeOffset="6817.2">7789 1280 114,'-49'45'40,"49"-45"-1,0 0-9,0 0-30,0 0-2,0 0-7,49 10-26,-49-10-4,0 0 0,68 1-1</inkml:trace>
  <inkml:trace contextRef="#ctx0" brushRef="#br0" timeOffset="6988.8">7542 1684 99,'-27'26'39,"16"-13"1,34-6 0,16-6-32,29-21-8,21-2-4,2-11-32,18-1-2,-6-4-1,5 6-1</inkml:trace>
  <inkml:trace contextRef="#ctx0" brushRef="#br0" timeOffset="8673.6">9208 1117 61,'0'0'35,"53"-53"1,-53 53 0,41-70-26,-41 70-6,21-77 0,-21 77 0,-5-72 1,5 72 1,-31-55-2,31 55 0,-55-25-1,55 25-1,-70 6-1,70-6 1,-79 49-2,25 11 1,-21 48-2,13 20 0,12 6-2,19-4-1,18-13-5,4-28-11,13-24-19,-2-27 2,5-11-1,-7-17 1</inkml:trace>
  <inkml:trace contextRef="#ctx0" brushRef="#br0" timeOffset="8845.2">8627 1505 101,'-28'-22'39,"11"10"1,3 1-2,14 11-35,0 0-2,0 0-1,54-30-4,-54 30-18,72-24-18,-72 24 3,96-22-2,-44 8 0</inkml:trace>
  <inkml:trace contextRef="#ctx0" brushRef="#br0" timeOffset="9157.2">9767 816 94,'-1'-51'40,"1"51"0,0 0-1,0 0-38,0 0 0,0 0 0,0 0 0,0 0 0,-9 54 1,9-54-1,22 83 0,-6-53-1,25 72 0,10 8-4,3-4-1,8-9-17,-16-22-17,-3-15 1,-15-22-1,-5-23 0</inkml:trace>
  <inkml:trace contextRef="#ctx0" brushRef="#br0" timeOffset="9328.8">10043 1351 112,'-31'-4'41,"-23"8"0,6 18-8,-7 8-33,9 20 0,8 15-6,4-7-30,23 3-3,0-19-1,17-3 0</inkml:trace>
  <inkml:trace contextRef="#ctx0" brushRef="#br0" timeOffset="10264.8">6604 2736 48,'21'-54'31,"-16"-2"3,-5 3-1,-14-4-17,-4 13-10,-14 1 2,1 16-2,-13 6 0,-2 22-1,-13 13-1,-4 27 1,-7 15-2,1 21 1,-2 17-2,2 13 1,4 9-3,10 7 2,12-3-2,15-10 0,13-7-3,10-15-3,18-7-6,-4-25-26,18-9 2,-8-24-4,4-8 3</inkml:trace>
  <inkml:trace contextRef="#ctx0" brushRef="#br0" timeOffset="10436.4">5691 3307 94,'-30'-30'37,"19"13"0,13-4 1,24 9-33,21-2-2,25-1-2,21-1-2,13-8-6,23 12-28,-4-9-2,7 8 0,-10-7-2</inkml:trace>
  <inkml:trace contextRef="#ctx0" brushRef="#br0" timeOffset="10701.6">7134 2414 97,'-19'6'38,"9"27"1,-2 4-3,12 10-33,0 19-2,8 11 2,4 5-1,9 4 0,4 2-2,2-5 1,4-3-1,0-7-1,2 0-5,-5-17-5,10 4-26,-17-16-1,5-1 1,-13-18-2</inkml:trace>
  <inkml:trace contextRef="#ctx0" brushRef="#br0" timeOffset="10888.8">7145 3182 98,'-30'-2'37,"-10"9"1,9 26-1,-11 10-33,3 8-2,2 4-1,3 3-1,6 1-3,8-11-5,24 2-27,7-23-3,25-6 0,8-19-1</inkml:trace>
  <inkml:trace contextRef="#ctx0" brushRef="#br0" timeOffset="11107.2">7862 3128 103,'16'-13'39,"13"3"0,-1-10-3,0-1-37,12 5-1,-2-3-7,6 15-29,-15-2 1,-3 13-1,-15-1-1</inkml:trace>
  <inkml:trace contextRef="#ctx0" brushRef="#br0" timeOffset="11278.8">7784 3391 108,'0'12'40,"11"-25"0,26-1-1,8-14-38,23-7-4,19 12-18,2-16-17,13 9-1,-6-5 0,12 13-2</inkml:trace>
  <inkml:trace contextRef="#ctx0" brushRef="#br0" timeOffset="11871.6">8897 2913 91,'21'-23'36,"6"-8"1,17 6-1,-1 1-35,10-3-2,5 1 2,-2 8-1,-7 4 1,-7 13 1,-15 8-1,-12 13 2,-15 9 0,-9 15 0,-11 8-1,-3 7 1,-2 6-1,4 1 0,6-4-1,13 0 0,13-12-1,13-14 0,18-15 1,12-14-1,10-16 1,4-11 0,-1-12 0,-4-9 0,-11-6 0,-13-3 1,-14 1 0,-11 3 0,-13 3-1,-5 4 0,-2 1 0,6 3-2,12 2 2,17 0-3,17 2 0,17-11-13,30 20-20,-3-11-7,16 15 1,-2-3-3</inkml:trace>
  <inkml:trace contextRef="#ctx0" brushRef="#br0" timeOffset="12558">5435 4157 85,'28'-3'36,"23"4"1,12-10-1,24 2-35,28-3 0,23 1 0,19-2-1,17-7-1,15 2-2,3-5-2,11 5-4,-13-9-23,0 8-3,-20-5-2,-9 4 2</inkml:trace>
  <inkml:trace contextRef="#ctx0" brushRef="#br0" timeOffset="13072.8">8911 3801 66,'0'0'36,"0"0"1,19-3 1,18-8-28,34 5-2,18-8-1,30 0-2,22-5-2,19-2-1,9-1-2,2-1 0,-7 4-3,-12-1-1,-14 10-4,-32-9-23,-14 17-6,-31-5-1,-16 10-1</inkml:trace>
  <inkml:trace contextRef="#ctx0" brushRef="#br0" timeOffset="14086.8">6680 4517 63,'-14'-8'35,"14"8"-1,-14-8 0,14 8-28,0 0-1,25 25-1,-6-6 0,12 9-1,0 6 0,9 8 0,0 7-1,1 4 0,-2 2-1,-5 2 0,0 0-1,-8-5-3,-2 3-1,-9-20-14,7 7-19,-11-14 0,8-2-1,-10-14 1</inkml:trace>
  <inkml:trace contextRef="#ctx0" brushRef="#br0" timeOffset="14289.6">7014 4930 72,'-31'27'38,"-13"7"0,2 17 0,-13-6-30,8 13-5,2-2 0,9-4-5,16 3-11,9-23-24,23-5-1,14-19-1,21-9 0</inkml:trace>
  <inkml:trace contextRef="#ctx0" brushRef="#br0" timeOffset="14851.2">9463 4052 72,'0'0'38,"-12"11"-1,16 10 1,-2 4-27,12 3-8,5 6-1,10 7 1,2 4-1,7 4-1,0 0-1,0 0 0,0-2-1,-3 0-1,-5-3 1,-5-5-4,-1 1-4,-18-14-27,11 0-1,-12-14-2,6-3 2</inkml:trace>
  <inkml:trace contextRef="#ctx0" brushRef="#br0" timeOffset="15054">9764 4437 85,'-43'31'38,"-1"21"0,-13 3-1,9 5-34,-6 5-1,9 0-3,12-5 0,9-11-4,22 2-17,6-22-16,21-6 0,5-17-1,15-6 0</inkml:trace>
  <inkml:trace contextRef="#ctx0" brushRef="#br0" timeOffset="15912">6467 5588 50,'-9'-31'38,"19"-10"-2,12-22 1,28 0-11,18-23-23,23-6-1,19 2-11,4-10-26,9 11-1,-12 2-1,-2 9-1</inkml:trace>
  <inkml:trace contextRef="#ctx0" brushRef="#br0" timeOffset="16286.4">6862 3771 83,'-22'-4'39,"12"3"-2,4-17 1,22-5-31,12-13-6,24-7 2,19-11-2,18-9-3,22 4-10,7-14-24,13 10-1,-7-4-2,-1 13 1</inkml:trace>
  <inkml:trace contextRef="#ctx0" brushRef="#br0" timeOffset="16941.6">6620 6436 62,'-10'-43'36,"-9"-1"0,-4 14 1,-10 1-24,3 14-7,-8 6-1,1 17-2,-8 12 0,-2 18-1,-6 17 0,1 18 2,-1 15-3,-1 11 2,4 9-2,4 4 1,9-4-2,8-2 0,13-11-2,7-17-3,15-7-6,-5-24-27,17-11 0,-5-20 1,4-7-2</inkml:trace>
  <inkml:trace contextRef="#ctx0" brushRef="#br0" timeOffset="17113.2">5850 7141 94,'-20'-26'39,"4"-5"0,19 7 0,13-5-32,27 3-3,20-4-1,20 2-1,17-1-2,8-2-4,14 14-20,-6-8-14,6 11-1,-16-1-2,-5 11 1</inkml:trace>
  <inkml:trace contextRef="#ctx0" brushRef="#br0" timeOffset="17331.6">7322 6810 74,'0'0'34,"22"6"-5,3-2-8,4-12-43,12 5-11,3 0 1,1 2-1,-4 1 2</inkml:trace>
  <inkml:trace contextRef="#ctx0" brushRef="#br0" timeOffset="17503.2">7188 7101 96,'-32'24'38,"27"-3"2,5-21-3,41-6-34,15-11-2,23-10-3,19 4-7,-1-11-28,18-1 0,-1-6-1,7 4-1</inkml:trace>
  <inkml:trace contextRef="#ctx0" brushRef="#br0" timeOffset="18142.8">8654 6382 73,'23'-28'38,"4"-8"-2,8 6 1,-2-7-32,8 5-1,-4 1 1,1 7-1,-10 3-1,-4 8-1,-9 7 1,-4 10-1,-11 7 0,-6 11-1,-7 7 1,-2 8-1,-1 8 0,0 5 1,3 1-2,4 6 0,10-4 1,12-5 1,10-6 0,12-7 0,10-11-1,9-8 2,5-15-2,4-12 1,-3-13-1,-1-7-1,-6-8 1,-7-7-1,-9-5 1,-7-1-2,-7 3 2,-3 3-1,-5 4 1,-3 8-1,0 5 0,2 7-1,6 9-1,3 4-1,13 12-6,-5-5-28,22 14-4,-2-7 1,9 11-2</inkml:trace>
  <inkml:trace contextRef="#ctx0" brushRef="#br0" timeOffset="18454.8">8655 7032 72,'-10'8'40,"12"-18"0,27 0 0,17-15-16,30 3-19,21-7-1,24 2 0,12-3-1,13 2-3,5 6 0,-2 0-4,-3 15-11,-23-7-23,-11 12-2,-25-4 0,-17 9-1</inkml:trace>
  <inkml:trace contextRef="#ctx0" brushRef="#br0" timeOffset="18907.2">9104 7295 91,'-21'-13'38,"21"13"0,0 0 1,2 20-35,6-3 1,10 12-2,1 3 1,7 11-2,0 5 0,7 8-1,0 1 0,2 1 0,1 0-1,2-4-1,2-3-2,-3-11-2,6 3-9,-10-22-25,4-1 0,-11-16 0,0-3-1</inkml:trace>
  <inkml:trace contextRef="#ctx0" brushRef="#br0" timeOffset="19125.6">9367 7622 93,'-32'26'39,"-8"3"1,4 13-2,-12 8-33,4 3-3,3 3 0,4 3 0,4-2-2,8-5-2,10-5-3,3-14-6,19 3-28,-4-14 0,14-5-1,-7-12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2:44.29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12185 944 43,'0'0'32,"0"0"2,0 0-1,17-50-22,-17 50-4,0 0 0,0 0-2,0 0 0,0 0-2,0 0 0,0 0-1,0 0 0,0 0 0,0 0 0,0 0 1,-5 54 0,10-23 1,-13 52-2,4 12 0,0 3 0,5 2 0,0-3-1,3-12 0,-3-20-1,1-32 1,3-14 0,-5-19 0,14-3 0,-4-17 0,3-13 1,-13 33-1,0 0 1,29-67-1,-29 67 0,27-55-1,-27 55 1,32-56-1,-32 56 1,37-51-1,-37 51 0,0 0 0,65-52-1,-65 52 1,0 0 0,86-10-1,-56 27 0,-10 21 1,-19 11-1,-13 9 1,-18-3-1,-10 0 1,-14-10-1,0-13 0,5-8-2,3-13-4,19-11-19,5-15-12,22-12 0,0 27 0,0 0 1</inkml:trace>
  <inkml:trace contextRef="#ctx0" brushRef="#br0" timeOffset="530.4">12550 746 71,'-56'-9'37,"-4"2"-2,-6 6 2,0 4-34,-2 6 1,3 6 0,0 10-1,6 6 1,3 11-2,-17 38 1,6 49-3,37 13 3,33 8-2,39 2 0,26-8 0,26-16-1,15-34 0,21-49 1,15-37 1,10-29-1,1-31 2,-82 15-1,1-8-1,-8-4 0,-7-7 0,-14-5-2,-12-5 1,-20 1-2,-14-4 2,-25 2-2,-8-1 0,-19 8 0,-6 2 0,-13 6-3,4 4-6,-7 11-26,10 0-1,0 11-1,9 10 0</inkml:trace>
  <inkml:trace contextRef="#ctx0" brushRef="#br0" timeOffset="2152.8">14095 1199 65,'55'-20'36,"-55"20"-2,0 0 4,27-49-27,-27 49-5,0 0-1,19-54-1,-19 54-1,0 0 0,0 0-1,0 0 1,0 0 0,5 13-1,-3 52 0,-6 19-1,3 16 1,-1 7-2,3 6 3,0-6-4,4-12 1,-2-43-1,1-13 2,-3-15 0,4-12 0,-5-12 0,5-29 0,-3-6 1,1-16-1,-3 51 0,5-73 0,-6 25 0,2-5-2,2-3 1,4-3 0,0-1 0,3-1-1,6 3 0,3 2 0,-1 2 2,4-1-1,-22 55 0,54-88-1,-54 88 1,57-66 1,-57 66-1,60-31-1,-60 31 1,53 4 0,-53-4 0,0 0 2,36 61-1,-36-61 0,-16 64 0,16-64 1,-42 67-2,42-67-2,-51 62-2,51-62-11,-52 46-23,52-46-2,0 0 1,-53 47-1</inkml:trace>
  <inkml:trace contextRef="#ctx0" brushRef="#br0" timeOffset="2433.6">15049 1433 109,'0'0'41,"-10"-52"-1,10 52 0,0 0-41,52-38-1,-52 38-2,56-25-4,-56 25-17,63-22-13,-63 22-1,67-14 0,-67 14 0</inkml:trace>
  <inkml:trace contextRef="#ctx0" brushRef="#br0" timeOffset="2605.2">15105 1541 102,'-28'8'39,"28"-8"1,0 0-1,45-16-36,9-5-1,-54 21-3,79-24-19,-79 24-16,99-25 0,-44 15-2,-5 2-1</inkml:trace>
  <inkml:trace contextRef="#ctx0" brushRef="#br0" timeOffset="3010.8">16601 1372 98,'-7'-46'36,"7"46"2,0 0-2,-13-62-36,13 62 2,0 0 0,0 0 0,0 0 1,0 0 0,-22-26-1,16 68 1,-3 10-3,3 15 1,-3 7-2,3 1 0,-1 1-3,0-13-2,17-24-10,-8-20-22,18-9 1,-7-16-1,13-10-1</inkml:trace>
  <inkml:trace contextRef="#ctx0" brushRef="#br0" timeOffset="3229.2">16544 1316 87,'-43'-64'40,"43"64"1,-31-53 0,31 53-26,-15-47-13,15 47-2,0 0 1,36-46-1,-36 46-1,59-11-2,-59 11-4,80-8-23,-29 6-10,-1 4 1,1 2-2</inkml:trace>
  <inkml:trace contextRef="#ctx0" brushRef="#br0" timeOffset="3432">16282 1748 101,'-32'31'39,"14"-16"0,35-5-2,14-14-35,29-6-1,18-6-1,9-9-2,11-1-3,-5-17-19,13 7-14,-11-6 1,-48 20-3,0-1 2</inkml:trace>
  <inkml:trace contextRef="#ctx0" brushRef="#br0" timeOffset="3822">17392 967 90,'0'0'40,"0"0"0,0 0-1,0 0-36,0 0-1,0 0 1,0 0 0,0 0-1,0 0-1,0 0 0,51-15-1,-51 15 0,0 0 0,0 0 1,32 50 0,-32-50-1,0 0 1,-29 69-1,29-69 1,-32 57 0,32-57-2,-24 54-3,24-54-2,1 46-7,-1-46-26,0 0 1,54 42-1,-54-42-3</inkml:trace>
  <inkml:trace contextRef="#ctx0" brushRef="#br0" timeOffset="4414.8">18064 1125 79,'0'0'41,"0"0"1,0 0-1,0 0-29,-19 40-8,-12 28 1,-3 11-3,5 11 1,4 0-3,8 7 2,-1-7-3,10-10 2,2-27-3,4-12 2,2-13-1,1-13 0,-1-15 1,9-14 0,-2-11 0,2-13 0,0-16 0,-9 54 1,10-78 1,-10 78-3,22-95 1,-9 45-1,0-3 2,6 3-2,1-1 2,3 4-2,0-1 0,-23 48 2,57-85 0,-57 85-1,55-70 0,-55 70-1,56-45 1,-56 45 0,0 0 0,51 0 0,-51 0 1,14 50-1,-42 7-1,-13 11 3,-18 0-2,-4-2 0,-2-10-1,13-8 2,17-12-2,31-12 3,16-6 0,17-4-1,11-2 1,10 2 0,4-1 0,3 2 0,0 2-1,-5-1-2,-4 2 0,-7-5-4,2 8-15,-18-12-20,7 7-2,-16-7 0,3 5 0</inkml:trace>
  <inkml:trace contextRef="#ctx0" brushRef="#br0" timeOffset="5460">12585 3393 93,'-13'2'37,"1"-13"-1,12 11 1,19-16-35,10 4-1,14-1-2,6-2-2,14 6-3,-3-7-3,16 14-25,-20-8-1,-4 14-2,-20-7 2</inkml:trace>
  <inkml:trace contextRef="#ctx0" brushRef="#br0" timeOffset="5631.6">12530 3544 91,'-8'12'37,"8"-12"-1,37-9 2,6-14-35,17-2-4,12 0-3,-2-15-17,11 15-14,-15-10-1,-1 13 0,-21-5-1</inkml:trace>
  <inkml:trace contextRef="#ctx0" brushRef="#br0" timeOffset="5896.8">13027 3072 80,'21'-14'38,"2"-7"0,17 17 0,-6-2-24,11 9-10,-2 3 0,2 12-1,-10 7-1,-10 12-1,-15 14-1,-13 6 1,-13 7-1,-11 4 0,-9-1 0,-6-1-2,1-6 1,3-12-5,13-3-6,-2-29-26,27-16 1,0 0-1,41-24-1</inkml:trace>
  <inkml:trace contextRef="#ctx0" brushRef="#br0" timeOffset="6240">14109 3043 83,'4'-28'36,"5"9"0,-8-3 1,4 10-31,-4 2-2,-1 10 1,3 23-2,-3 8 0,-4 10-1,-1 14 1,-3 11-2,0 10 0,-3 5 0,1 0-2,-1-2 1,2-8-3,6-3-6,-8-20-27,18-6-1,-3-23-1,11-5-1</inkml:trace>
  <inkml:trace contextRef="#ctx0" brushRef="#br0" timeOffset="6474">13930 3052 103,'-11'-5'39,"3"-6"1,8 11-3,24-14-34,10 3-1,11-1-1,10 1 0,7-1-1,5 3-2,5 9-3,-12-9-25,4 25-8,-21-3 0,-7 13-2</inkml:trace>
  <inkml:trace contextRef="#ctx0" brushRef="#br0" timeOffset="6676.8">13775 3789 97,'-4'12'39,"26"-4"1,14-24-2,26 0-34,12-11-4,10-2 0,8 2-7,-10-10-27,7 12-3,-15-5-1,-1 13-1</inkml:trace>
  <inkml:trace contextRef="#ctx0" brushRef="#br0" timeOffset="7176">14703 2822 68,'12'-9'39,"1"-11"-2,11 11 2,-3-6-19,5 7-16,-4 0 0,2 8-1,-9 5-1,-7 8 0,-13 8-1,-8 4 2,-7 4-2,-6 6 1,-1 0-1,1 0 1,4-3-2,8-3 1,10-4-1,14-6-1,16-6-1,11-11-3,22 8-23,-3-14-10,11 6 0,-6-10-1,3 9-1</inkml:trace>
  <inkml:trace contextRef="#ctx0" brushRef="#br0" timeOffset="7846.8">15207 3097 99,'0'0'37,"0"0"0,-10 3-2,6 17-31,-4 8 0,1 16 0,-5 5-1,-2 14 0,-3 2-1,0 7 0,0-3 0,2-4-2,3-6 2,4-11-2,4-10 0,3-9 0,5-12 0,-4-17 0,18-1-1,-5-15 1,0-11-1,0-8 1,0-13-1,0-12 1,2-8 0,0-7 0,0 0 0,3 0 1,1 5 0,3 4-1,5 9 1,5 9-1,3 13 1,2 10 0,0 8-1,0 11 0,-2 8 0,-5 5-1,-5 12 0,-14 6 0,-10 9 0,-12 6 0,-12 5 1,-11 3-1,-9 0 0,-4 0 1,-2-3 0,3-5 1,5-8-1,10-4 1,10-8-1,11-4 1,10-16 1,16 18-1,7-11 1,11 2 0,0 5-1,6 2 1,-2 3-1,0 6-1,0-1 0,-2 2-2,5 1-2,-3-14-8,21 10-21,-4-23-8,14 2 1,-3-20-1</inkml:trace>
  <inkml:trace contextRef="#ctx0" brushRef="#br0" timeOffset="8034">16338 3239 107,'0'0'39,"0"0"0,26 11-3,1-13-36,8 1-2,8 6-7,-9-9-27,12 10-3,-14-5 0,-2 9-1</inkml:trace>
  <inkml:trace contextRef="#ctx0" brushRef="#br0" timeOffset="8190">16163 3560 120,'-30'17'40,"26"3"1,4-20-9,40-10-30,13 1-3,15-5-2,17 9-19,-10-18-16,17 10-1,-12-10-2,4 10-1</inkml:trace>
  <inkml:trace contextRef="#ctx0" brushRef="#br0" timeOffset="8985.6">17641 2998 78,'-9'-10'38,"9"10"-2,-18 11 1,17 11-28,-13 5-4,4 15 0,-7 10-1,1 12-1,-2 5-1,3 4 0,2-1 0,3-1-1,3-9 0,4-11-1,3-11 1,4-12-1,1-10 1,-5-18-1,0 0-1,9-11 2,-8-15-1,-2-6 0,0-14 0,0-12 0,1-9 0,2-7 0,4 1 1,4-1-2,6 2 2,5 4 0,7 12-1,4 11 1,4 10 0,1 10 0,-1 8-1,-2 5 1,-3 10-1,-4 4 0,-8 5-1,-6 9 1,-9 5 0,-7 4-2,-6 4 2,-7 6 0,-6 3 0,-5 0-1,-3 2 1,-5-2 0,-2-4 0,0-2 0,0-7-1,2-5 0,5-7-1,1-9-2,13 3-10,-5-24-25,24 4 1,-2-16-2,17 5-1</inkml:trace>
  <inkml:trace contextRef="#ctx0" brushRef="#br1" timeOffset="14180.4">13925 3988 66,'0'0'34,"0"0"-1,0 0 0,0 0-25,17-6-4,10 7-1,17 7 0,17-1-1,22 4 1,17-2-2,23 0 1,18-7 0,15-2-1,6-6 0,2-5 0,-3-6-1,-4-8-4,-4 11-21,-22-11-9,-17 9-2,-23-3-1,-20 9 0</inkml:trace>
  <inkml:trace contextRef="#ctx0" brushRef="#br1" timeOffset="14742">16945 3988 56,'17'-3'38,"24"4"-2,19-12 1,30 7-13,19-13-23,24 2 0,19-2 0,8 0 0,0 2-1,-11-2-2,-10 11-3,-23-9-18,-8 15-13,-27-4 0,-18 6-2,-24-4 2</inkml:trace>
  <inkml:trace contextRef="#ctx0" brushRef="#br1" timeOffset="16239.6">14802 4444 45,'0'0'30,"9"20"0,-11-1 0,1 13-24,-10 3-3,5 16 2,-8 6-1,5 13 2,-6-1-2,6 7 0,-4-5 3,6-3-4,-1-8 1,6-9-2,-1-13 1,5-9-2,1-13 3,-3-16-3,13-3-2,-5-15 3,0-12-3,2-10 1,-1-10-1,0-11 1,0-9-2,2-5 2,1-2 0,2 0-1,4 2 1,6 3 1,8 8 0,9 8 0,8 10-1,4 12 2,4 10-2,-2 11 1,-2 9-1,-6 11-1,-11 14 0,-17 6-2,-14 11 1,-18 3 0,-12 6 1,-15 0-1,-11-1 1,-5-5 1,-5-5 1,5-6 0,5-9 1,9-5 0,11-9 0,16-1 0,15-6 0,19 11 1,15-6-1,13 6 0,8 3 0,6 7 0,3 3 0,2 3-1,-6 4-2,-6-3-2,-3 14-8,-12-15-26,5 6 1,-8-10-2,9 1 0</inkml:trace>
  <inkml:trace contextRef="#ctx0" brushRef="#br1" timeOffset="17128.8">17616 4334 70,'0'0'35,"8"10"0,-16 7 0,2 14-32,-7 7-1,1 13 0,-3 9 0,1 10 0,-3 3 0,3 1 0,0-6 0,3-4-1,3-8 0,3-10-1,2-13 1,3-8 0,1-13-1,-1-12 0,0 0 1,12-27-1,-6-3 0,2-12 0,0-10 0,3-9 0,3-9 0,1-6 0,3-3 0,6 2 1,3 4 0,8 9 0,8 8-1,2 13 2,5 11-2,1 13 1,-4 12-1,-1 9 0,-9 10-1,-11 6 0,-12 9-1,-15 3 0,-13 6 1,-14 0-1,-9 6 0,-10-1 1,-7 3 1,-1-1 0,2-4 0,7-1 1,9-3-1,13-1 1,11-5 0,17-3 0,14-7 0,16 0 0,11-7 1,11 0-1,3-3 0,2-2-1,-2 1 0,-3 1-1,-8 5-4,-13-9-8,-4 14-25,-18-5 1,-1 7-2,-12-8 1</inkml:trace>
  <inkml:trace contextRef="#ctx0" brushRef="#br1" timeOffset="17893.2">14794 3808 69,'0'0'36,"-10"10"-2,9-20 3,19-3-29,9-22-1,24-6 0,12-20-3,18-10 0,9-8-2,10-2 0,1 2-2,-4 5 0,-12 15-4,-19 1-12,-10 29-21,-21 6 1,-10 15-2,-25 8 1</inkml:trace>
  <inkml:trace contextRef="#ctx0" brushRef="#br1" timeOffset="18361.2">14613 5075 77,'24'-17'37,"10"-21"0,26-7 0,18-19-32,16-4-3,13-9 2,7 0-3,1 1-1,-8 3-3,-4 21-11,-24 2-23,-13 18 2,-24 3-3,-13 16 2</inkml:trace>
  <inkml:trace contextRef="#ctx0" brushRef="#br1" timeOffset="21762">14019 6288 49,'4'-18'34,"4"2"2,-4-2-1,-4 18-10,13-16-17,-1 17-2,-12-1 0,21 20-1,-13 5-2,2 14-1,-5 8 0,0 11 0,-6 9-1,-5 7 2,-4 4-2,-3 0 1,-2-2-3,-1-5 0,5-5-4,-2-18-3,20-1-25,-4-21-5,13-7 1,-1-21-2</inkml:trace>
  <inkml:trace contextRef="#ctx0" brushRef="#br1" timeOffset="22058.4">13778 6355 90,'-29'3'37,"10"6"0,1-11 0,18 2-33,0 0 0,34-11-1,12-3 1,19 1-2,13 1 0,15 0-2,8 5 0,-3 3-4,4 15-10,-20-2-24,-11 17 1,-27 0-2,-18 11 0</inkml:trace>
  <inkml:trace contextRef="#ctx0" brushRef="#br1" timeOffset="22230">13706 7107 99,'-14'17'38,"14"-17"1,43-13-2,13-12-34,29-8-2,17-7-1,8-6-5,13 9-13,-9-9-19,-1 8 0,-14-2-2,-10 6 0</inkml:trace>
  <inkml:trace contextRef="#ctx0" brushRef="#br1" timeOffset="22620">15110 6083 98,'17'-7'38,"8"-8"0,15 6-1,-4-4-35,13 4 0,-2 3-1,-5 8 1,-15 8-2,-16 10 1,-15 8-1,-17 7 0,-15 4 1,-8 5 0,-8 1-1,-1 0 2,5-6-1,13-3 1,13-9-1,19-6 1,20-10-2,20-7 0,22-8-3,6-13-28,25 3-8,-2-8 0,9 3-1</inkml:trace>
  <inkml:trace contextRef="#ctx0" brushRef="#br1" timeOffset="23103.6">16237 6594 100,'34'-10'38,"17"1"1,7-10-5,13-4-39,13 10-12,-8-10-20,4 10 0,-15 3-1,-12 10 1</inkml:trace>
  <inkml:trace contextRef="#ctx0" brushRef="#br1" timeOffset="23275.2">16338 6744 109,'-41'18'40,"16"-12"1,25-6-3,25-4-36,32-11-1,22-4-3,10-11-9,15 7-26,-2-7-3,9 6 2,-5-3-4</inkml:trace>
  <inkml:trace contextRef="#ctx0" brushRef="#br1" timeOffset="24008.4">18454 6120 78,'13'-21'36,"2"7"-1,-5-1 2,2 6-26,-12 9-9,16 8 0,-12 12 1,-4 14 0,-7 10 0,-1 14 1,-6 9-2,0 10 1,-5 1-1,2 3 1,0-5-1,3-6 1,2-10-2,4-9 2,5-13-2,3-14 1,0-24-1,12 5-1,-1-22 0,0-12-1,0-10 2,1-12-3,1-10 2,1-11-1,1-10 1,4-3-2,3-4 3,4 3-2,7 5 0,5 6 1,6 12-1,6 11 2,3 17-3,2 14 3,-2 13-3,1 12 2,-5 9 3,-7 10-3,-10 8 2,-12 7-2,-17 7 2,-14 6-2,-18-1 2,-19 1-2,-17-3-1,-10-5 0,-4-6-1,-1-9-1,15-3-7,2-17-27,31 0-3,16-11 1,35 3-1</inkml:trace>
  <inkml:trace contextRef="#ctx0" brushRef="#br1" timeOffset="24304.8">17970 7215 97,'-10'4'38,"34"-3"2,27-15-2,38-3-32,26-7-3,24 0 0,17-3-1,6-1-2,5 7-4,-13-7-12,-4 17-23,-25 2 1,-22 14-1,-31 0-1</inkml:trace>
  <inkml:trace contextRef="#ctx0" brushRef="#br1" timeOffset="25100.4">18531 7542 74,'12'0'37,"-12"0"0,5 15-5,-17-5-21,10 18-2,-12-2-2,6 15-2,-6 2-2,5 9 1,-3 4-2,2 6 0,0-1-1,1 1 0,0-4-1,1-5 0,1-6 1,0-6-1,3-10 0,0-11 0,3-9 0,1-11 1,0-11-1,3-9 0,4-15 1,1-11-1,4-12 0,3-13 1,6-9-1,6-2 0,3 3 0,6 2 1,1 9-1,2 11 0,2 13 0,-2 14 0,-3 14 0,-4 8 0,-3 7-1,-4 8 1,-6 5-1,-5 6 1,-5 5-1,-6 4 0,-7 3 0,-6 4 0,-7 2 1,-9-1-1,-5 1 0,-7-5 1,-4-1 0,-1-4 0,1-6 0,3-3 1,5-7-1,9-3 1,10-6 1,15-1-1,0 0 1,35-14 0,2 6 0,10 2 1,6 3-1,5 5 0,-1 5 0,-3 7 0,-7 8-1,-5 4 1,-14 7-2,-4 6 1,-9 0-1,-3 0-1,-1-3 1,-2-5-2,2-4 0,-1-9-2,9-4-1,-6-22-12,19 2-23,-10-16-1,9 1 1,-7-11-1</inkml:trace>
  <inkml:trace contextRef="#ctx0" brushRef="#br2" timeOffset="30778.8">13122 7720 51,'2'14'34,"-2"-14"1,0 0 0,0 0-24,10-13-4,0 1-3,-3-12 0,8-2-1,-3-8 0,5-6-2,-4-5 1,0-4 1,-5-3-1,-1 2 2,-5 3-2,-3 4 1,-3 8-1,1 5 1,-2 8-2,1 10 0,4 12-2,0 0 1,-2 13 0,6 9-3,3 4 2,0 8-2,2 5 2,0 7-1,1 3 1,-2 1-1,-1 0 1,-3-6 2,1-4-1,-3-6 0,1-10 0,0-13 0,-3-11 0,8-20 0,0-12 1,4-10-1,2-16 1,2-11 1,1-12-1,2-10 1,-4-6 0,-1-1 0,-7-1-1,-6-4 0,-7 5 0,-3 4-3,-5 3 3,-2 7-2,-2 4 1,3 6-1,1 4 2,6 8-1,3 3 1,5 8 0,2 6 1,5 7-1,3 7-1,6 5 2,5 6-2,9 5 2,11 2-3,12 3 2,17 0-2,15 3 3,21-1-2,20 2 1,18-3 0,12 3-1,10-4 1,11 2 0,1 0-1,1-1 1,-5-3-1,-8 4-2,-6-2 2,-11 4-3,-14-1 3,-18 5-2,-17 0 1,-19 4-2,-21 5 3,-17-1 2,-22 2-1,-21-8 1,6 12-2,-6-12 3,-20 6-3,9-6 3,1 0-3,10 0 1,0 0-1,0 0 0,-6 22 2,10-2-2,-5 7 2,-2 7-3,-5 6 2,-6 4-4,0 8-2,-14-11-32,13 3-3,-3-12 2,10-4-3</inkml:trace>
  <inkml:trace contextRef="#ctx0" brushRef="#br2" timeOffset="32058">17159 8471 75,'0'0'37,"0"0"-2,0-22 0,12 3-32,2-11-1,6-4-1,7-6 2,4-5-1,2-5-1,3 2 2,-4 2-2,-1 8 1,-5 5-1,-6 10 1,-5 9-2,-5 11 1,-5 14-1,-3 10 0,-3 8 0,0 6-1,0 4 2,1 1-2,2 1 2,0-5-2,5-7 1,1-8 0,4-13 0,4-10 0,4-17 0,2-16-1,3-16 0,3-18 1,2-21 0,0-21 0,3-16-1,-7-16 3,0-11-2,-5-8 2,-6-3 0,-2-1-2,-4 8 1,0 12 0,-4 10 0,0 8-2,0 11 3,1 14-2,0 9-1,0 11 3,-4 1-3,-1 12 0,0 11 1,0 13-1,-2 9 0,6 11 0,3 5 2,13 9-3,15 13 3,17 5-1,20 1 1,22 1 0,25 0-1,18 0 1,17-3 0,8-4 0,3-4 0,2-5-1,-8-5 1,-11-3-1,-20-4 1,-15-1-1,-22 2 1,-16 1-1,-22 5 1,-16 5-1,-14 6 0,-13 9 0,-8 12 0,-7 11 0,-2 10-1,0 7 3,1 9 0,-1 3 0,0 3 0,0-1-1,2 0-2,-10-19-22,7 6-14,-9-15-1,2 0-2,-7-15 0</inkml:trace>
  <inkml:trace contextRef="#ctx0" brushRef="#br2" timeOffset="32760">14093 9623 60,'14'-15'33,"-2"-2"0,6 3 0,-12-5-29,10 9 0,-8-3 2,6 13 0,-14 0 1,8 26-1,-11 1-1,-2 20 0,-6 8-1,1 15-1,-5 8-1,0 3 1,-4 0-3,4-2-1,3-8-1,2-13-1,13-6-7,-9-21-27,20-11 0,-4-20-5,9-9 5</inkml:trace>
  <inkml:trace contextRef="#ctx0" brushRef="#br2" timeOffset="32994">13866 9550 89,'-27'-1'38,"6"2"2,20 10 0,1-11-36,45 2-1,18-9-1,21-2 0,17-4-1,8-3-2,5 1 0,-7 0-2,-4 10-4,-23-6-23,-8 24-10,-31-1 1,-16 15-1</inkml:trace>
  <inkml:trace contextRef="#ctx0" brushRef="#br2" timeOffset="33181.2">13875 10238 95,'-16'26'39,"16"-26"1,43 11-1,11-26-37,31-6-2,17-5 0,12-5-1,9 5-5,-8-11-24,10 13-9,-13-6 0,-3 10-1</inkml:trace>
  <inkml:trace contextRef="#ctx0" brushRef="#br2" timeOffset="33368.4">15281 9978 93,'0'0'38,"14"2"1,1-11-2,10 0-38,5 2-2,0-7-7,7 11-27,-6-3 1,1 8-2,-14 0 0</inkml:trace>
  <inkml:trace contextRef="#ctx0" brushRef="#br2" timeOffset="33524.4">15207 10193 107,'-16'17'40,"16"-17"0,17-5-4,23-12-36,21-9-2,24 7-22,3-17-15,16 5 1,5-6-3,13 5 1</inkml:trace>
  <inkml:trace contextRef="#ctx0" brushRef="#br2" timeOffset="34725.6">16503 11319 41,'0'0'34,"4"-25"2,5-6-1,14 1-23,-9-15-4,12 0-1,-7-10 0,7 5-2,-5-1-2,1 7 1,-4 4-2,-3 9 2,-3 6-2,-3 11 2,-9 14-3,11 5 1,-10 14-1,1 10 0,-2 8-1,1 4-1,2 5 1,1-1 0,2-3 0,6-7-2,4-9 2,4-15 0,5-15 1,5-18-2,4-20 3,5-14 0,-1-21 0,2-17 0,-4-17 0,-7-13-1,-5-13 1,-8-9 0,-7 0 0,-9-5-3,-7 8 2,-3 9-2,-3 12 1,5 14 0,4 15 0,6 17 0,9 14 1,16 17-1,13 8 1,13 9 1,11 11 0,13 6-1,8 7 1,7 3-1,9 2 0,5 3 0,2-1-1,2-2 1,-1-2-1,-7-1-1,-3-4 0,-10-3-1,-11 5-3,-24-12-12,-5 13-21,-26-3-3,-10 8 2,-13-2-2</inkml:trace>
  <inkml:trace contextRef="#ctx0" brushRef="#br2" timeOffset="35302.8">17958 9626 67,'16'-15'34,"-16"15"2,10-2 0,-10 2-28,-15 38 0,-3-9 1,5 16-2,-5 1-2,5 12 0,-2-2-2,7 3 0,1-2-1,3-2 0,4-7-2,2-5 1,0-8 0,2-10-1,-2-8 0,-2-17 0,0 0 0,9-10 0,-9-12 1,2-9-2,-4-11 1,6-8 0,2-10 0,5-8 0,7 1 0,6-2-1,7 4 1,4 5-1,4 9 1,0 10-1,-3 13 1,-6 12 0,-6 10 0,-8 14-1,-7 6 2,-7 8-1,-8 6 1,-5 4-1,-4 3 1,-3-1 0,-5 0-1,-3-7 0,-2-2-2,-3-7 0,3-1-5,-10-14-27,14 1-5,-4-12 1,9 1-2</inkml:trace>
  <inkml:trace contextRef="#ctx0" brushRef="#br2" timeOffset="35692.8">17482 10494 99,'32'-6'39,"9"-13"2,29 3-4,12-11-32,20-2-3,9-2 1,4 1-2,-4 3-1,-5 2-3,-7 16-9,-21-5-28,-13 14 1,-24 0-1,-14 14-2</inkml:trace>
  <inkml:trace contextRef="#ctx0" brushRef="#br2" timeOffset="36379.2">17830 10841 73,'0'0'37,"0"0"0,0 0 2,-22 17-29,13 10-3,-12 0-2,5 11-2,-6 5-1,2 8-1,2 1 1,5 4-2,3-3 0,6 0 0,2-6 0,5-3 1,1-7-1,3-8 0,0-7 0,-1-12-1,-6-10 1,12-8 0,-7-11-1,1-10 1,-1-10-1,2-11 1,1-11 0,4-6 2,4-1-1,5 0 1,5 3 0,8 5 0,3 7-1,5 12 2,1 10-2,1 12-1,-4 9 0,-2 8 0,-6 7 0,-8 7 0,-7 7-1,-7 3 0,-8 6 0,-10 2 0,-8 2 0,-10-2-3,-8 0 2,-6-3 0,-5-3 0,-2-3 0,0-5 2,4-2-2,6-4 2,9-1 1,10-2 1,18-7 1,5 18-1,16-9 1,11 1 0,9 3 0,3 0 0,6 3-1,-1 0 0,-2 1-1,-4 2-2,-7-3-1,-2 6-4,-15-13-18,11 15-17,-15-8 0,7 10-1,-9-10 0</inkml:trace>
  <inkml:trace contextRef="#ctx0" brushRef="#br2" timeOffset="36535.2">18419 11443 73,'0'0'43,"0"0"-2,0 0 0,0 0-14,0 0-28,-16-19-10,16 19-28,0-12-3,0 12 0,-3-15-1</inkml:trace>
  <inkml:trace contextRef="#ctx0" brushRef="#br2" timeOffset="38532">18480 9184 62,'0'0'35,"0"0"0,-3-11 0,2 1-23,13 9-3,-12 1-1,13-9-1,-13 9-2,10-4-1,-10 4-1,6 21 0,-9 1-1,0 9 0,-4 5-1,-1 4-1,2 4-3,-3-4-3,16 3-29,-9-14-4,12-1 0,-1-11-1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8:05.0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6739 8700 65,'-4'-17'37,"4"17"1,-11-17 0,11 17-32,-9 16 0,10 17-1,-3 16 1,2 21-3,-4 13 2,1 12-2,1-6 1,8-7-2,14-32 1,22-35-1,31-51-1,42-52 1,51-52-4,45-47-3,53-17-19,14-39-15,26-3-1,-5-4-1,-4 11-1</inkml:trace>
  <inkml:trace contextRef="#ctx0" brushRef="#br0" timeOffset="1294.8166">19967 9614 72,'-7'51'37,"-7"13"-1,-2 17 2,-9-2-31,8 9 1,0-18 0,19-7 1,13-37-1,36-28-1,36-51-1,44-38-2,43-37-2,38-31-6,37-9-9,1-25-19,19 6-10,-19-3-1,-15 17-3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2-12T22:34:07.749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3561 1437 54,'0'0'36,"0"0"-2,11-49 1,-11 49-27,0 0-3,0 0-1,14-50 1,-14 50 0,21 4-1,-16 14 0,-5 20-1,2 16 1,-1 16-3,1 17 0,0 11 0,-1 11-1,-1-6 0,1-3-2,1-10 2,3-7-3,2-16 3,1-15-1,3-21 0,2-22 0,1-24 1,0-17 1,-1-18 0,-6-16 2,-6-18-1,-5-12 1,-7-16-2,3 52 2,-3-4 0,2 4-4,0-2 2,1 2-2,-1-1 2,6 7-1,2 0 0,5 6-1,3 2 1,-7 46 2,36-70-2,-36 70 2,54-40 0,-54 40-1,56 3 1,10 29-1,-5 24-1,-8 20 1,-19 6-1,-22 8 0,-28-6-2,-20-10 1,-15-32-3,-2-18-2,14-9-31,-6-16-3,20-3 1,5-14-2</inkml:trace>
  <inkml:trace contextRef="#ctx0" brushRef="#br0" timeOffset="264.9734">4754 1735 100,'-11'14'41,"11"-14"-1,18-7 0,-1-4-39,20-3-1,13-2-2,3 2-1,10 5-12,-8-2-24,0 14 1,-16 3-1,-7 12-1</inkml:trace>
  <inkml:trace contextRef="#ctx0" brushRef="#br0" timeOffset="419.958">4699 2171 107,'-46'28'41,"23"-3"-1,23-25-8,0 0-31,57-11-1,9-12-3,31-5-35,6-8 1,24 1-2,3-7 0</inkml:trace>
  <inkml:trace contextRef="#ctx0" brushRef="#br0" timeOffset="779.9219">6479 1453 105,'0'0'40,"8"-55"1,-8 55-1,4-29-38,-4 29-1,5 12 0,-14 28-1,-5 29 0,-2 12 0,5 12-1,2 6-1,5-7-1,8-10-2,-2-16-5,17-3-27,-4-23-4,9-15 2,-3-20 0</inkml:trace>
  <inkml:trace contextRef="#ctx0" brushRef="#br0" timeOffset="989.901">6328 1466 114,'0'0'41,"-46"-48"2,46 48-3,0 0-39,-19-50-1,19 50 0,0 0-1,62-32-3,-62 32-4,89 0-30,-7 15-1,33 6-2,-2 7-1</inkml:trace>
  <inkml:trace contextRef="#ctx0" brushRef="#br0" timeOffset="1183.8816">6169 2169 106,'-56'40'39,"17"-23"3,37-6-2,29-18-38,29-16-1,24-8 0,19-8-2,16-3-4,0-13-28,20 11-7,-12-3-1,-1 8-1</inkml:trace>
  <inkml:trace contextRef="#ctx0" brushRef="#br0" timeOffset="1590.8409">7552 1160 98,'0'0'42,"-48"-3"-1,48 3-1,0 0-39,0 0 1,0 0 0,0 0-1,0 0 1,0 0-1,0 0 2,61 9 0,-61-9 0,0 0-2,72 46 2,-63-3-2,-10 10 1,-22 4-1,-11 7 0,-5-3-2,14-9 1,21-20-1,35-17-1,21-7-5,1-19-16,30 1-17,-5-3-2,15 3 1,-5-4-3</inkml:trace>
  <inkml:trace contextRef="#ctx0" brushRef="#br0" timeOffset="2357.7641">8477 1474 101,'2'-13'39,"-2"13"0,-1 15-5,-5 10-32,-2 11 1,-1 13-1,-3 12 0,2 11-1,-3 8 1,4 2-1,0 2 1,3-2-3,2-10 2,7-7-1,0-15 0,4-12 0,2-16 0,3-15 0,0-22 1,0-15 0,-1-15 0,-3-13 1,-5-16-1,-2-15 1,-3-13-2,1 46 2,-1-4 0,5 5-1,-1-3-1,3 1 0,1-3 0,8 8-1,2-2 1,2 6-2,2 1 1,-20 47 1,55-71 0,-55 71 1,54-48 0,-54 48 0,49 1-1,-10 24 2,-18 21-3,-12 22 2,-25 9-2,-16 7 0,-19-4 0,-4-4 1,9-30-1,9-11 1,11-13 0,12-9 0,14-13 0,17-1 1,14-2-1,7-5 1,10 3-1,5 5 1,6 8-1,1 8 0,-1 10 1,2 7-1,-8 3 0,-1 8-1,-3 1 1,-2-4-4,4 5-7,-14-23-16,19 9-15,-9-20-1,13-1-1,0-14 3</inkml:trace>
  <inkml:trace contextRef="#ctx0" brushRef="#br0" timeOffset="2502.7497">9786 2126 114,'-22'6'42,"-15"-10"1,9-1-8,28 5-58,-31-25-16,17 17-4,-9-3 0,5 9-2</inkml:trace>
  <inkml:trace contextRef="#ctx0" brushRef="#br0" timeOffset="18764.7475">3470 3756 34,'7'-20'32,"-3"4"2,-1 5-2,-5-6-19,2 17-4,0 0-2,0 0-1,8 22 1,-1 9-3,-2 12-2,0 19 1,-2 14-1,-1 17 0,-4 7-2,-2 4 1,1 1-2,2-10-4,7-1-9,1-28-21,13-16 0,3-22-3,10-20 1</inkml:trace>
  <inkml:trace contextRef="#ctx0" brushRef="#br0" timeOffset="19018.7475">3179 3795 76,'-39'-3'39,"10"4"-2,7-7 0,22 6-33,14-4-1,25 1-1,21-5-1,14-2-1,16-1-3,8-5-3,18 8-31,-13 0 1,-9 11-2,-25 8 0</inkml:trace>
  <inkml:trace contextRef="#ctx0" brushRef="#br0" timeOffset="19213.7475">3035 4832 81,'12'12'39,"19"-22"-2,24-10-1,17-7-38,10-14-10,14 8-24,3-5 0,4 6-3,-8-4 1</inkml:trace>
  <inkml:trace contextRef="#ctx0" brushRef="#br0" timeOffset="19649.7475">4285 3590 88,'-17'-4'38,"17"4"0,0 0-1,0 0-37,6-10 0,8 10 0,2 1 0,2 3 0,1 0 0,3 1 0,2 2 0,-2 1 0,-4 3 1,-4 5-1,-9 7 0,-10 5 0,-10 8 0,-11 5 0,-8 7 1,-2 1-2,-1 1 1,4-3 0,10-3-1,16-8 1,16-9-1,19-10 0,21-11-3,11-18-11,20 3-22,2-13 1,8-1-1,-9-11-1</inkml:trace>
  <inkml:trace contextRef="#ctx0" brushRef="#br0" timeOffset="20684.7475">8516 4118 107,'8'-10'40,"23"-1"0,4-15-11,20 4-29,16 1-3,5-4-4,18 12-27,-14-3-5,3 12 0,-17 2-1</inkml:trace>
  <inkml:trace contextRef="#ctx0" brushRef="#br0" timeOffset="20858.7475">8580 4343 99,'-61'37'40,"14"-15"1,36-1-3,32-15-37,27-9-2,43-2-14,21-17-25,33 2 2,12-16-1,27 0-3</inkml:trace>
  <inkml:trace contextRef="#ctx0" brushRef="#br0" timeOffset="21640.7475">11836 3680 70,'0'0'35,"-11"-4"1,8 17-1,-6-2-31,3 14 0,-4 2 0,2 15 1,-6 6-1,2 15 0,-3 6-1,1 7 0,0 5-1,2-1-2,2-1 1,3-5-2,5-10 1,3-12-1,3-13 1,2-12-1,-6-27 1,18 4 1,-6-26-1,-1-12 1,1-18 0,-2-16 1,0-19-2,-2-12 2,0-9-2,1-3 2,3-1-1,3 4 0,6 6 0,7 15 0,12 15 1,10 19 0,9 15-1,8 19 1,7 15-1,0 16 0,-1 11 0,-4 9 0,-14 12 0,-14 7-2,-25 3 2,-22 1-2,-27 0 1,-25-2 0,-26-4 0,-14-6-1,-8-9 0,0-12-2,17 5-18,9-27-19,33-5 0,26-19-2,42-3 0</inkml:trace>
  <inkml:trace contextRef="#ctx0" brushRef="#br1" timeOffset="27768.7475">3132 5085 20,'27'5'25,"-8"-3"5,11-3-14,13 8-2,1-10-3,22 6 1,3-13-2,25 5 0,4-12-2,20 3-4,6-7 0,12 3-3,5-2 1,7 2-1,2 2-1,-1 1 2,-1 2-2,4 0 0,1-1 0,-2-2 0,-1-2-2,-1-6 0,5 4-6,-12-9-24,2 1-1,-15-3-1,-6 5 0</inkml:trace>
  <inkml:trace contextRef="#ctx0" brushRef="#br1" timeOffset="28602.7475">11221 5069 19,'0'0'32,"19"-12"0,3 7 2,1-10-17,29 13-5,7-15-1,30 11-3,19-12 0,29 4-4,20-3 0,22 0-3,18 1-1,4-6-6,13 10-29,-14-3 0,-14 6-1,-26-2-1</inkml:trace>
  <inkml:trace contextRef="#ctx0" brushRef="#br1" timeOffset="29852.7475">2597 3276 13,'0'0'26,"-9"-14"2,9 14 1,0 0-18,-5-18-1,5 18 0,0 0 0,17-5-1,-17 5-2,28 5-1,-6 1-2,11 9-1,1 0 1,9 9-3,1 1 0,5 6-1,-2 3 0,2 0 0,-8 2 0,-4-3 1,-5-3-1,-4-3 0,-6-4 1,-6-4-1,-6-7 0,-10-12 0,13 14 1,-13-14-1,0 0 1,5-16 0,-10 2-1,1-3 0,-7-6 2,-2-3-2,-7-3 2,-4 0-1,-6-5 1,0 1-1,-2-1 1,-1 5-1,3 3 1,7 5-1,3 4 0,8 3 0,12 14-1,0-14 0,12 15 0,9-2-1,8 6 1,2 2 0,8 4 0,0 5 0,2 6-1,-4 4 1,-5 1 0,-5 6 0,-9 0 0,-4-1 0,-10-1 0,-8-1 1,-9-3-1,-3-3 0,-8-3 2,-6-4-2,-5-3 1,-2-2 0,-1-7-1,-1-1 0,6-5-2,-1-9-2,17 3-32,-4-10 0,13 1-2,7-5 1</inkml:trace>
  <inkml:trace contextRef="#ctx0" brushRef="#br0" timeOffset="39175.7475">5112 3853 62,'11'-18'35,"-1"8"-1,-6 0 0,-4 10-32,0 0 1,12 20-1,-11 0 0,4 11 1,-5 9 0,3 11 0,-3 8-2,1 8 2,-2 3-2,0 5 0,-4-1 0,1-1 0,-3-8-1,1-4 1,-1-12-1,2-8 0,1-12 1,0-11 1,4-18-1,0 0-1,-3-34 1,4-2 0,-1-14 0,0-11 0,-1-16 0,0-8 0,1-9 1,1 0-1,2 1 0,5 4 0,6 7-1,9 9 1,7 16-1,11 13 1,7 14-1,5 13 1,0 10-1,-1 12 1,-5 14-1,-10 10 0,-14 11 0,-14 11 0,-16 10 0,-16 6 0,-13 3 0,-9 1 0,-5-5-1,-3-3 1,5-10 0,8-8 1,12-11-2,14-6 2,19-11-1,18-4 2,19-7-1,12 2 2,11 0-2,8 2 0,0 3 1,-1 3-1,-9 7 0,-8 3-3,-12 6-1,-12-7-7,0 11-28,-17-11-2,5 2-1,-8-14 0</inkml:trace>
  <inkml:trace contextRef="#ctx0" brushRef="#br1" timeOffset="54297.7475">4902 5432 63,'9'-15'36,"-6"5"-1,-3 10-2,0 0-28,-5 13-2,0 3 1,4 12 1,0 4-2,3 13 0,2 6-1,3 12 1,-3 9 0,2 9 0,-3 6 0,-5 4-2,-1 1 2,-4-5-2,-1-7 1,0-12-2,0-11 0,3-14 0,0-20 0,5-23 0,0 0 1,8-36-1,-4-8 1,-3-10 0,-1-13 0,-2-11 1,-3-7-4,1 0 2,0 1-2,3 3 1,7 4-1,10 5 1,7 8-1,11 12 0,7 8 2,7 11 0,3 7 0,2 11 0,-2 12 1,-6 10-1,-7 11 0,-7 9-1,-13 9 1,-11 4 0,-9 4-1,-12 0 1,-6-1-1,-8 0 1,-2-7 0,-1-5 2,2-6-2,4-6 2,5-5-1,6-3 0,7 0 1,7-11 0,16 17 2,6-3-2,9 3 2,10 5-2,3 4 3,4 6-3,-3 1 2,-1 3-2,-5 1-2,-6 0 0,-6 1-4,-8-8-5,8 13-15,-17-20-6,15 9-12,0-13 0,13-2-1</inkml:trace>
  <inkml:trace contextRef="#ctx0" brushRef="#br1" timeOffset="60725.7475">12091 5539 68,'15'-13'38,"-10"-3"-2,-5 16 0,0-21-31,0 21-2,-7-10 0,7 10 0,-8 12-1,5 8-1,0 9 1,1 13-1,0 14 0,1 12 2,-2 9 0,-2 8-1,-4 3 0,-1 1 1,-2-6-1,-3-11 0,2-10 0,0-14-1,4-13-1,2-15 1,7-20-1,-4-11 1,5-19-1,3-15 0,0-15-1,0-14 2,-2-16-3,-1-12 1,-2-7-1,3-2 1,1 4-1,4 8 1,6 10 2,6 13-4,8 17 4,8 18-1,7 15 0,3 16 0,4 14 0,1 12 1,-2 10-1,-4 10 0,-6 9 0,-7 6 1,-12 5-2,-12 2 2,-14-1-2,-15 1 1,-13-6-1,-7-7 3,-9-6-2,-1-7 2,2-7-2,7-8 2,12-7-2,14-6 3,17-4-3,20-1 1,17 0 0,18 3 1,9 5-1,9 7 0,2 9 2,-2 9-2,-9 7 2,-5 8-3,-12 5 2,-10 4-3,-8-1 1,-8-7-4,4 7-13,-7-22-21,7-2-3,-8-16 1,10-4-2</inkml:trace>
  <inkml:trace contextRef="#ctx0" brushRef="#br1" timeOffset="61646.7475">4760 4856 70,'-2'-10'40,"13"-22"-1,24-7 1,14-33-33,37-7-1,25-26 0,24-9-1,6-8-1,4 3-1,-8 8-1,-15 13-2,-20 21-2,-31 16-4,-22 36-20,-38 5-13,-11 20 1,-22 16-3,-2 11 1</inkml:trace>
  <inkml:trace contextRef="#ctx0" brushRef="#br1" timeOffset="62127.7475">4746 6447 105,'25'-9'41,"13"-26"0,31-11-11,22-27-28,30-15 2,15-14-4,10-7-3,6 4-6,-14-3-29,1 22-4,-28 12 1,-24 27-1</inkml:trace>
  <inkml:trace contextRef="#ctx0" brushRef="#br1" timeOffset="62690.7475">4461 7735 90,'0'0'37,"0"0"0,0 0 0,0 0-36,7 23 0,-6 9 1,-4 9-1,2 17 1,-4 6-1,-1 10 0,1 0 0,2 2 0,1-6-1,4-6-3,7-5-2,-3-27-22,15-7-10,-3-21-1,10-10-1,-7-19 1</inkml:trace>
  <inkml:trace contextRef="#ctx0" brushRef="#br1" timeOffset="62896.7475">4153 7808 97,'-31'3'40,"11"0"0,20-3-2,17 10-35,26-12-1,19-7 0,21-3-1,10-1-3,6 0-1,4 9-5,-14-1-28,-1 17-3,-23 4 0,-17 15-1</inkml:trace>
  <inkml:trace contextRef="#ctx0" brushRef="#br1" timeOffset="63073.7475">4111 8560 99,'-50'34'40,"30"-6"0,20-28-1,33-9-37,32-19-1,26-13-4,26 3-12,2-15-23,20 0-1,-2-7 0,8 4-3</inkml:trace>
  <inkml:trace contextRef="#ctx0" brushRef="#br1" timeOffset="63442.7475">5415 7528 95,'-24'-4'41,"24"4"-1,2-14 0,28 3-37,11-4-1,12 2 0,0 1 1,2 3-2,-9 8 0,-9 7-1,-15 9 0,-15 12 0,-16 5 0,-14 11 1,-14 3 0,-8 4 0,-6-1 0,5-3 1,8-8-1,15-7 0,18-11 0,25-13 0,28-14-1,20-12-4,36 2-33,3-14-3,20 4 0,1-7-3</inkml:trace>
  <inkml:trace contextRef="#ctx0" brushRef="#br1" timeOffset="63779.7475">8643 7826 96,'0'0'39,"33"-8"2,17-11-4,29 0-36,11 2-5,0-7-31,12 9-2,-10 0-1,-9 14-1</inkml:trace>
  <inkml:trace contextRef="#ctx0" brushRef="#br1" timeOffset="63937.7475">8758 8118 79,'-69'31'38,"28"-6"0,31-23 1,38-1-24,38-23-14,32-14-7,34 4-30,17-5-1,22 4 0,6-2-2</inkml:trace>
  <inkml:trace contextRef="#ctx0" brushRef="#br1" timeOffset="64628.7475">11393 7191 85,'-7'12'37,"-4"8"-2,5 15 1,-2 3-31,8 14-2,-2 7 0,3 11 0,-5 5-1,1 6 0,-4-3-1,3-3 1,-3-6-1,2-9 0,2-11-1,1-16 1,5-17 0,-3-16-1,17-19 1,-3-17-1,-1-16 1,-1-11-1,0-12 1,-4-11-1,-1-8 0,-3-5 2,-2-1-2,-1 8 2,5 8-1,3 10 0,7 11 0,10 15 1,10 16-1,9 17-1,11 15 1,6 13 0,4 10-1,1 7 1,-5 6-1,-10 3 1,-19 4-1,-19 1-2,-22 0 2,-22-3-1,-21-4 0,-15-5 0,-10-4 0,-3-5-2,9-4-1,11-13-5,28 2-28,11-8-3,31 2 0,13-4-1</inkml:trace>
  <inkml:trace contextRef="#ctx0" brushRef="#br1" timeOffset="65009.7475">10670 8308 103,'47'2'41,"22"-16"1,41 1-8,32-17-31,32-1-1,29-4-1,9-2-3,9 4-4,-16-4-32,-1 11-2,-33-1-1,-25 14-1</inkml:trace>
  <inkml:trace contextRef="#ctx0" brushRef="#br1" timeOffset="66235.7474">11386 8942 78,'20'-24'37,"-6"1"-2,0 7 2,-11 2-32,-3 14-3,0 0 0,0 0 2,-18 26-1,8 11 1,-5 8 1,4 17-2,-3 8-1,4 11 0,0 7 0,1 3 1,3-1-2,3-5 1,4-7-1,4-14 0,2-15 1,2-13-1,0-22 0,2-15-1,0-20 0,-1-15 0,-2-17-1,-1-15 0,1-17 1,0-14-1,6-12-1,2-5 1,8-1 0,7 3 0,3 9 0,3 15 1,4 19-1,2 20 1,1 22 0,0 20 0,-1 17 0,-4 13 1,-2 9-2,-3 8 2,-6 3 0,-9 3-1,-11 1 2,-15-1-2,-15 0 1,-13-1-1,-19 0 1,-8-4-1,-7-2 0,1-1 0,4-6 0,13-1 0,17-4 1,18-4-1,27-7 1,24 0 0,21-4 0,22-1 1,16 2-1,9 1 0,1 2 0,0 6 0,-11 5 0,-12 3-1,-12 7-3,-22-2-8,-8 13-29,-19-8 0,-1 2-2,-10-12 0</inkml:trace>
  <inkml:trace contextRef="#ctx0" brushRef="#br1" timeOffset="66364.7474">12772 9571 110,'15'-8'40,"-15"-5"-1,-7-5-29,-7 13-49,-3-13-2,2 9-2</inkml:trace>
  <inkml:trace contextRef="#ctx0" brushRef="#br2" timeOffset="73849.7474">3372 9321 37,'-7'-16'33,"1"4"2,-3-6-4,9 18-12,-12-22-3,12 22-3,-7-21-4,11 8-2,-1-7-2,9-5-2,2-3 0,5-2-1,2-2-1,2 4 0,-2 3 0,1 8 0,-4 11-1,-2 13 0,-3 12 1,-4 11-1,-2 10 0,1 7 1,0 3-1,1 0 0,4-5 0,0-9 0,3-9 0,3-16 0,-1-17 1,4-19-1,-1-16 1,-3-17-1,-2-14 0,-7-14 0,-7-13-1,-7-14 1,-4-7-1,-7-6 1,-6-3 0,-1 0 0,0 1 2,-2 2-1,3 6 0,6 7 0,1 10 1,3 7-2,3 9 1,0 8 0,1 7-1,2 11 1,0 9 0,-1 12 0,3 8-1,-1 8 2,4 6-2,4 8 1,-3 10-2,22-5 1,-3 8 0,8 1 0,8 3-1,11-1 1,13 1 0,10-3 0,16-2 0,11-4 0,14-3 0,15-6-1,14-3 1,9-1 0,6-1 0,7-1-1,7 0 1,0 1 0,0-2 0,-6 1-1,-4-4 1,-4-1 0,-7-2 0,-11-4 0,-15-3 0,-8-3 0,-17-1 1,-12-1-1,-15 5 0,-17 2 0,-14 4 1,-12 5-1,-12 10 1,-14 10-1,1 20 1,-13 18-1,-8 19 1,-3 18 0,-7 19-1,-2 9 1,-1 10-2,2 0-2,8 9-20,1-27-16,18-6-1,4-21-3,20-15 0</inkml:trace>
  <inkml:trace contextRef="#ctx0" brushRef="#br2" timeOffset="79276.7474">10108 10288 78,'5'-23'39,"0"-1"-3,-2-12 1,4 2-31,2-14-4,6-2 1,1-9-2,4-6-1,2-4 1,1-3-1,0-1-1,0 6 1,-5 7 0,-4 9 0,-4 11 1,-3 11-1,-4 9 1,-3 20-1,0 0 1,4 21 0,-3 7 0,1 10 1,2 8-2,1 8 1,0 5 0,2 1 0,0-2 0,1-6 1,3-9-2,2-10 1,2-19-1,2-17 1,1-20-1,3-19 1,1-22-2,0-18 0,-1-20 1,-3-18-2,-7-11 0,0-13 2,-6-9-2,-3-12 0,-2-3 2,-5-5 0,3 1-1,-1-1 1,1 1 2,-2 8-3,-1 6 2,-2 11 1,0 3-1,-2 9 0,-1 7 0,-1 10 0,-1 12-2,4 4 2,3 11-1,4 11-1,4 12 1,7 11-1,4 14 1,7 13-1,6 12 2,9 12-1,4 11 0,10 8 1,11 3 0,14 3 0,18-4 0,22-6 0,21-7 0,24-10 1,27-10-1,18-5 1,15-3-1,12-2-1,-1 7 1,-6 9 0,-13 9 0,-17 11-1,-25 13-1,-23 9-2,-27 10-1,-33-2-3,-20 13-6,-34-17-7,-4 13-2,-37-22 6,3 5 6,-18-18 6,1-8 3,0-5 4,-5-16 8,17 8 8,-10-20 2,24 13-6,-10-12-4,16 14-4,-2 3-1,7 11-2,-1 11-1,1 16-1,-5 13-1,-6 17 1,-6 11-1,-4 4 2,-5 2-3,-2-2 0,4-2-3,-1-20-7,18-2-27,-2-26-5,17-9 2,2-17-2</inkml:trace>
  <inkml:trace contextRef="#ctx0" brushRef="#br2" timeOffset="80845.7474">4917 11676 62,'16'-8'38,"2"6"-1,-18 2 0,16 10-33,-18 9 0,4 12-3,-4 11 3,-1 13-3,0 11 1,-1 10-1,2 6 1,0 1-4,4 2 0,-3-10-5,12-1-29,-11-16-1,9-12-2,-6-23 2</inkml:trace>
  <inkml:trace contextRef="#ctx0" brushRef="#br2" timeOffset="81047.7474">4659 11814 85,'-44'-27'40,"23"15"1,14-4-1,19 6-35,37-3-3,25-6-2,20 0-1,15-3-4,17 11-9,-9-5-26,2 17 2,-23 6-1,-15 20-1</inkml:trace>
  <inkml:trace contextRef="#ctx0" brushRef="#br2" timeOffset="81222.7474">4661 12498 83,'-38'12'40,"38"-12"1,30-25 0,33-12-37,34-12-5,22-10-4,27 3-32,-3-6 1,10 11-3,-8-3-2</inkml:trace>
  <inkml:trace contextRef="#ctx0" brushRef="#br2" timeOffset="81410.7474">6578 11828 86,'0'0'41,"0"0"-2,21-6 0,10-11-40,10 2-7,-7-8-30,15 8-1,-10 0 1,-4 12-2</inkml:trace>
  <inkml:trace contextRef="#ctx0" brushRef="#br2" timeOffset="81560.7474">6440 12154 91,'-24'24'41,"25"-7"1,14-24-1,34-21-40,20 0-5,11-12-33,32 2-4,5-7 1,20 7-3</inkml:trace>
  <inkml:trace contextRef="#ctx0" brushRef="#br2" timeOffset="82648.7474">8735 14115 53,'6'-35'39,"7"-2"0,-3-11 0,4 1-33,-2-8-2,3 2 0,-4-5-2,1 5-1,-1-1 0,0 6 0,-2 0 1,3 9-1,-4 5 1,2 11-1,-2 12 1,-8 11-1,15 22 0,-9 12 1,-1 9-2,2 9 2,1 5-2,4 3 2,-1-7-2,9-4 2,1-15-1,5-16 0,6-18 1,0-17-2,3-22 1,-2-20 0,0-17 0,-9-18-1,-4-14 0,-10-19 0,-5-13 0,-7-15 0,-9-8 1,-3-8 0,-3-4-1,-1 2 1,5 5-1,3 11 2,3 11-2,6 12 2,5 14-2,1 15 1,5 13-1,-1 9 1,-1 10-1,-1 8 0,-1 9 1,-2 8-1,1 6 1,1 8 1,3 4-1,4 7 1,5 4-1,6 8 1,6 6-2,7 7 2,6 6-2,9 5-1,9 3 1,14 3-1,11-3 2,15-2-2,10-4 1,17-5-1,15-4 2,12-6-1,9-4 1,8-1 0,8-3-1,1 1 1,-2 1-1,-12 5 0,-16 4-2,-20 3-1,-20 9-3,-35-2-5,-16 12-29,-44-5-3,-22 9 2,-34-5-1</inkml:trace>
  <inkml:trace contextRef="#ctx0" brushRef="#br2" timeOffset="83250.7474">10165 11597 66,'11'-8'38,"-11"8"-1,0 0 0,-8 14-33,2 11 3,-8 8-1,5 12-2,-5 3 1,5 11-2,1 1 0,7 3-1,1-4 1,6-2-4,-1-12 2,6-6 0,-1-14 0,2-13-1,-1-16 1,-1-13-1,-3-11 0,-4-12 0,-1-7 0,-3-11-1,-2-7 1,3-3 1,2-2-2,5 1 2,5 2-1,6 6 1,9 4-1,6 13 1,8 12 0,2 13-1,1 13 1,-1 13-1,-5 9 0,-6 9 0,-12 9 0,-12 4 2,-14 3-1,-13 3 0,-14 0-1,-9-4 0,-6-3 0,-3-5 0,5-7 0,4-8-4,13-4-3,1-16-32,28 3-2,1-20 4,18 1-5</inkml:trace>
  <inkml:trace contextRef="#ctx0" brushRef="#br2" timeOffset="83700.7474">9804 12591 75,'0'0'42,"14"-16"-1,29-1 2,22-16-36,22 1-2,16-6-1,19 2 0,6 3-3,5 4 0,-4 8-2,-8 8-3,-7 13-4,-29 1-31,-4 14-2,-29-1 1,-14 13-2</inkml:trace>
  <inkml:trace contextRef="#ctx0" brushRef="#br2" timeOffset="84370.7474">10248 12843 64,'0'-12'38,"6"-3"-2,8 15-1,0-8-30,7 17 0,-9 7 0,3 20 0,-10 9-1,-4 19 1,-8 8-2,-3 15 0,-9 6 0,-2 4-1,-2-4 0,2-5-1,0-11 0,6-13-1,4-16 1,4-18-1,7-30 0,0 0 1,7-30-1,4-14 0,1-13 0,0-14 0,2-12 0,-1-9 1,2-6-1,2 1 1,1 7-1,3 8 0,1 11 0,5 11 1,4 14-1,6 13 0,5 17-1,1 11 1,3 7-1,-1 5 0,1 7 0,-4 6 0,-7 8 0,-10 3 1,-11 6-1,-13 2 1,-13 4-1,-14 0 1,-13-1 1,-11 1 0,-8-5 0,-1-2-1,0-5 1,6-5 0,9-4 1,12-2-1,15-6 1,18-2-1,17-2 0,15 1 1,12 2-1,10 6 1,6 6-1,3 6 0,-2 6 0,-1 7 0,-8 5 0,-8 2-2,-5 1-1,-9-10-3,6 3-24,-13-25-14,9-7 0,-8-27-2,12-10 2</inkml:trace>
  <inkml:trace contextRef="#ctx0" brushRef="#br2" timeOffset="84503.7474">11415 13385 86,'-13'12'36,"-2"2"-23,-1-12-12,4-4-42,-2-9-1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3:28.379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1346 1040 77,'0'0'37,"0"0"1,0 0-1,0 0-29,0 0-3,0 0-1,0-51-2,0 51 0,56-35 0,-56 35 0,77-38-1,-77 38 0,81-29 0,-81 29-1,79-16-1,-79 16 2,64 3 0,-64-3-1,0 0 2,0 0-1,45 73 0,-72-20 1,-18 38 2,-30 9-3,-3 2 1,3-15-2,21-17 1,31-23-1,36-20 0,28-20-1,19-11 1,16-8-2,-76 12-1,91-22-4,-39 5-5,10-4-27,-4-2-2,6-2 1,-2-1-2</inkml:trace>
  <inkml:trace contextRef="#ctx0" brushRef="#br0" timeOffset="358.8">2579 974 93,'0'0'39,"0"0"1,4-57-7,-4 57-28,0 0 0,-70-3-1,70 3 0,-71 40-1,21 8 0,-23 33-1,10 15 0,11 7-1,27 6 1,25-11-2,41-21 1,25-32-1,22-30 0,6-24 1,-46-5-1,0-6 2,1-5-3,-3-5 1,-46 30-2,71-78 0,-71 78-2,44-92 0,-40 44-2,-4-2-2,-12 2-4,4 2-25,8 46-2,-41-89 0,41 89 0</inkml:trace>
  <inkml:trace contextRef="#ctx0" brushRef="#br0" timeOffset="920.4">2810 640 95,'-87'-36'37,"36"19"3,-6 2-8,-3 1-28,-7 3-2,-5 3 0,-9 6 0,-5 8-1,-11 7 2,-5 6-1,-10 9-1,-2 7-1,1 5 1,3 8 1,66-8-1,-150 95 0,31 19-1,47 17 2,50 8-2,65-5 0,63-20 0,65-12-1,32-37 1,19-16-3,12-22 3,4-24-2,-3-25 3,-5-24-1,-15-25 0,-13-31 2,-18-18-2,-18-21 3,-74 42-1,1-10-2,-20-5 0,-6-12 0,-17-2 0,-7-9-2,-24-1 2,-9 0-2,-17 10 1,-6 6 1,-14 15-1,-2 5-6,0 15-28,-2 3-4,0 12-1,4 3 0</inkml:trace>
  <inkml:trace contextRef="#ctx0" brushRef="#br0" timeOffset="1450.8">4107 1237 90,'0'0'40,"0"0"1,0 0 0,0 0-37,-54-43 0,40 51 0,-54 20-1,-4 19 0,-6 11 0,12 9-1,11 2-2,23 3 1,29-13-2,36-24 1,21-15-2,14-19-3,26-17-23,-94 16-13,97-36 3,-41 16-2,4-6 1</inkml:trace>
  <inkml:trace contextRef="#ctx0" brushRef="#br0" timeOffset="2137.2">4281 988 65,'-65'-65'37,"65"65"-2,-65-33 3,65 33-30,-83-15-2,34 16 0,-2 10-1,-5 7-1,-1 11 1,17 7-1,-67 71-1,12 22-2,19 21 0,28 12 0,35 0 0,36-15-2,41-19 0,34-62 1,19-24 0,12-33 2,9-30 0,1-27 1,-2-23 0,-76 24-1,0-6 1,-16-8-1,-4-8-1,-19-1 0,-6-6-3,-23-3 1,-5-2 0,-21 10-1,-7 3 0,-18 11 0,-3 6-4,-7 12-17,-1 5-17,-7 10-1,2 5 1,3 16 1</inkml:trace>
  <inkml:trace contextRef="#ctx0" brushRef="#br0" timeOffset="5974.8">5377 1135 36,'0'0'31,"0"0"2,0 0 0,0 0-20,0 0-1,0 0 1,0 0-2,0 0-3,0 0-1,34-48-1,-34 48-4,0 0 2,0 0-2,0 0 0,0 0 0,0 0 0,7 36-1,-18 29 0,4 15 1,-2 13-1,3 13 0,1 5-2,7 0-1,6-14-3,2-43-5,17-10-28,-8-18 1,10-8-1,-7-20-1</inkml:trace>
  <inkml:trace contextRef="#ctx0" brushRef="#br0" timeOffset="6224.4">5529 1222 95,'-16'-63'39,"16"63"0,1-55 1,-1 55-36,19-48-2,-19 48 1,0 0-1,72-46-1,-72 46-2,74-19-2,-74 19-7,90-17-25,-90 17-4,84-7 1,-84 7-1</inkml:trace>
  <inkml:trace contextRef="#ctx0" brushRef="#br0" timeOffset="6458.4">5610 1396 97,'-58'43'38,"14"-11"1,23-11-1,21-21-34,29 2-1,5-11-1,12-1 0,-46 10 0,58-13-1,-58 13-2,68-16-3,-68 16-14,77-14-20,-12 4 0,-12 11 1,-13 8-3</inkml:trace>
  <inkml:trace contextRef="#ctx0" brushRef="#br0" timeOffset="6645.6">5475 1929 95,'2'12'39,"20"-3"0,3-11-1,20-3-31,5-4-6,7-2 1,3-2-3,-2-7-5,15 3-28,-14-6-4,5 5 1,-12-2-2</inkml:trace>
  <inkml:trace contextRef="#ctx0" brushRef="#br0" timeOffset="6910.8">6378 1461 99,'0'0'38,"0"0"0,3-50-1,-3 50-31,-3 15-3,-3 17 0,0 14-1,3 21 0,-9 3-2,4 8 0,3-10 0,2-4-2,4-8-1,0-13-6,17-7-26,-6-19-4,20-10 2,-2-17-2</inkml:trace>
  <inkml:trace contextRef="#ctx0" brushRef="#br0" timeOffset="7176">6714 1492 107,'-35'13'38,"-2"17"2,-12 2-2,18 3-34,-12 0 0,8-1-1,3-6 0,9-1 0,5-4-2,15-3 1,8-5-1,11-1 0,8-4 0,6 3-1,5-2-1,2-3-1,5-1-2,-3-8-5,16 2-28,-17-8-4,9 3 2,-6-9-3</inkml:trace>
  <inkml:trace contextRef="#ctx0" brushRef="#br0" timeOffset="7347.6">7270 1483 108,'11'-10'38,"-2"-1"1,8 9-2,-2-3-36,3 4-1,7 2-5,-11-2-30,12 10-3,-9 2 0,0 5-2</inkml:trace>
  <inkml:trace contextRef="#ctx0" brushRef="#br0" timeOffset="7534.8">7145 1836 119,'4'17'42,"-4"-17"0,43 1-2,2-16-41,8-10-5,21 0-29,-13-8-6,11 8 1,-12-2-3</inkml:trace>
  <inkml:trace contextRef="#ctx0" brushRef="#br0" timeOffset="8002.8">8395 1051 80,'0'0'39,"24"-58"-1,-24 58 1,0 0-33,0 0-2,0 0-1,0 0-1,0 0 0,0 0 0,0 0-4,25 53-3,-25-53-19,0 0-12,24 59 0,-24-59-3,0 0 0</inkml:trace>
  <inkml:trace contextRef="#ctx0" brushRef="#br0" timeOffset="8190">8909 1017 95,'0'0'38,"0"0"3,5 31-4,-41 33-35,-21 20-2,-3 12-3,12 6-22,-2-8-13,28-16 0,15-22-1,31-36 1</inkml:trace>
  <inkml:trace contextRef="#ctx0" brushRef="#br0" timeOffset="8548.8">8958 1481 98,'-6'10'38,"6"-10"2,0 0-3,0 0-34,22 3-1,-4-5 0,4 2-1,0 1 0,2 4 0,-4 2-1,-2 4 1,-10 6-1,-6 3 0,-6 5 0,-8 1 1,-5 3-1,-4-1 1,-2-2 0,1 2 0,3-3 0,6-2 0,8-4 0,9-2 0,14-10 0,14-4-1,14-4-1,10-10-4,20-3-24,-7-9-10,12 1 0,-8-5-2</inkml:trace>
  <inkml:trace contextRef="#ctx0" brushRef="#br0" timeOffset="9360">9800 1459 89,'0'0'37,"25"-59"1,-25 59 1,0 0-35,0 0 0,21-52 1,-21 52-1,2 15-1,-11 10 1,-16 12-2,6 13 1,-6 5-3,7 3 2,0-2-2,10-14 1,4-11-1,6-13 0,9-8 0,5-11 0,4-11 1,2-5-1,0-11 1,0-9-1,-2-6 1,-20 43 0,16-50 0,-16 50 0,17-53 1,-17 53-2,8-50 1,-8 50-1,0 0 1,13-54-1,-13 54 0,24-28 0,-24 28-1,22 8 1,-9 8-1,8 12 1,1-1 0,14-1 0,1-12 0,6-11 0,-43-3 1,52-6-1,-52 6 2,50-18-2,-50 18 1,51-17 0,-51 17 0,0 0-1,59-27 1,-36 25-1,-8 13-1,-7 12 0,-6 10-1,-2 12 0,0 3-3,6 0-3,14-2-21,-7-13-12,17-2 2,-5-13-3,16-6 2</inkml:trace>
  <inkml:trace contextRef="#ctx0" brushRef="#br0" timeOffset="9843.6">10815 1445 119,'15'-55'42,"-15"55"0,0 0-11,0 0-29,0 0 1,47-36-1,-47 36 0,0 0-1,0 0-1,0 0 1,55 11-1,-39 8 0,-10 3 0,-3 11 0,-16 7 0,-2 12 0,-8 3-1,5 8 0,6-9 1,6 0-1,10-5 0,7-9 0,11-11 1,10-11 0,6-12 1,7-17-1,2-10 1,-1-14 1,-6-6-1,-4-10 1,-8-2-1,-11-3-1,-17 56 1,13-55-1,-13 55 1,0-52-2,0 52 1,8-47-1,-8 47 0,15-47-3,-15 47-4,0 0-23,56-66-11,-56 66 0,55-41-2,-55 41 1</inkml:trace>
  <inkml:trace contextRef="#ctx0" brushRef="#br0" timeOffset="10342.8">11606 984 78,'0'0'42,"-48"-22"-1,48 22 2,0 0-21,0 0-18,0 0-1,0 0 0,52-20-1,-52 20 0,0 0-1,49-1-1,-49 1 0,0 0 0,0 0-1,0 0 1,50 39 0,-50-39 0,0 0 1,-7 51 0,7-51 1,0 0 0,-33 70 0,33-70-1,-17 50 1,17-50 0,-2 49-2,2-49 0,0 0-2,26 55-2,-26-55-13,0 0-16,71 26-9,-71-26 1,64 6-1</inkml:trace>
  <inkml:trace contextRef="#ctx0" brushRef="#br0" timeOffset="12136.8">1742 3311 71,'8'10'34,"-8"-10"0,-17 13 1,17-13-31,-24 10 1,24-10 1,-25 9 0,25-9-1,-12 3 0,23-6-2,10-8 0,17-2-1,15-3-2,10 0-2,13 2-1,3-4-4,12 19-10,-12-11-21,1 21 1,-20 2-2,-9 11 2</inkml:trace>
  <inkml:trace contextRef="#ctx0" brushRef="#br0" timeOffset="12402">1772 3628 90,'-38'6'35,"17"3"0,21-9 2,0 0-36,38 1 0,20-1-1,16-5 1,14 1 0,14-4 0,8-4 0,3 2-4,-9-6-1,1 11-20,-20-11-13,-12 4 1,-21-4-2,-15 1 1</inkml:trace>
  <inkml:trace contextRef="#ctx0" brushRef="#br0" timeOffset="12682.8">2483 3082 88,'0'0'39,"21"-4"-1,6 0 1,18 1-31,6 5-8,9 6 1,2 4 0,-2 7 0,-6 6 0,-6 11 0,-14 9 0,-14 11 1,-17 7-2,-19 10 1,-17 2 0,-13 2-1,-11 0 0,-5-10-3,9 2-9,-4-22-25,20-5-1,8-21-1,23-8-2</inkml:trace>
  <inkml:trace contextRef="#ctx0" brushRef="#br0" timeOffset="13774.8">3989 2898 71,'9'-15'37,"-5"-1"-1,-4 16 0,0 0-32,2 12-1,-10 13 0,-1 12 1,-7 6-2,-2 9-2,0 1 1,3 3-2,7-4-2,5-20-5,23-6-27,3-21-1,21-12 0,6-19 0</inkml:trace>
  <inkml:trace contextRef="#ctx0" brushRef="#br0" timeOffset="13946.4">4531 2828 88,'-43'46'35,"-5"23"3,-16 5-3,7 17-31,-6 3-3,5 2-2,8 3-4,0-17-25,22 0-6,9-19 0,16-7-2</inkml:trace>
  <inkml:trace contextRef="#ctx0" brushRef="#br0" timeOffset="14289.6">4462 3491 100,'1'-25'37,"-1"25"2,12-28-7,3 13-31,6 0 0,4 3-1,2 2 2,-1 7-2,-4 8 1,-5 10 0,-13 11 0,-8 10-1,-13 9 1,-8 5-1,-6 3 1,-3-1-1,0-4 1,5-5-1,11-11 1,9-9-1,9-23 0,33 6 0,11-20-2,13-12-1,16 2-12,-2-17-22,14 8 0,-5-9-1,2 13-2</inkml:trace>
  <inkml:trace contextRef="#ctx0" brushRef="#br0" timeOffset="15022.8">5379 3436 91,'1'-20'37,"-1"20"0,-1-12 0,1 12-33,-14 27-2,3 1-1,-5 7 2,-1 9-2,-1 2 0,2 0 0,3-2 0,5-7-1,4-9 1,5-9 0,-1-19-1,27 1 0,-3-17-1,5-10 3,2-10-2,0-3 1,0-7-1,-1-2 1,-3 1 0,-7 5 0,-5 7 0,-5 8-1,-3 8 0,-2 7 1,-5 12-1,0 0 1,9 13-1,-3 5 1,2 2 0,6 1 0,4-1 0,9-1 0,4-7 0,5-4 0,3-9 0,4-6 0,2-9 1,1-6-2,-4-4 1,-2-1 0,-7 1 0,-2 2-1,-9 5 0,-4 8 0,-7 12 0,-9 14 0,-6 14-1,-5 9 0,-2 10-2,-5 5 0,7 11-5,-7-15-18,17 13-13,-2-20 0,22-2 0,-1-20 0</inkml:trace>
  <inkml:trace contextRef="#ctx0" brushRef="#br0" timeOffset="15475.2">6431 3386 100,'4'-20'37,"13"13"1,-9-8-1,12 7-32,-7 2-2,2 10 1,-3 0 0,1 10-2,-5 3 1,-4 8-2,-4 5 0,-1 7 0,-5 4 0,2 6-1,-4 3 0,3 0-1,0-1 1,5-2-1,3-6 1,5-8 0,9-10 0,3-12 0,12-14 0,1-10 0,7-13 0,0-8 2,0-8-1,-2-4 0,-8-3 0,-6 1 1,-6 2-1,-8 6 0,-4 3 0,-4 6-1,-1 2 0,3 4 0,5 4-2,4-4-1,11 10-5,-4-15-18,20 15-13,-4-13 0,15 8-1,-4-12-2</inkml:trace>
  <inkml:trace contextRef="#ctx0" brushRef="#br0" timeOffset="15818.4">7264 2928 104,'0'0'38,"-13"-7"1,26 6-1,6-8-36,6-1 0,5 3 0,-1 5 0,-3 2 0,-2 9-1,-9 1 0,-6 8 0,-10 3 0,-7 5 1,-5 2-1,-3 2 1,-1-1-1,2-2 0,3 0 0,7-5 0,10-4-1,11-5-1,12-4-1,7-10-4,20 11-20,-9-20-13,13 5 0,-7-12-2,8 7-1</inkml:trace>
  <inkml:trace contextRef="#ctx0" brushRef="#br0" timeOffset="16270.8">8570 3468 96,'29'-3'37,"3"-11"0,12 3-4,9 3-44,-3-14-25,8 10 1,-9-5-3,-3 14 1</inkml:trace>
  <inkml:trace contextRef="#ctx0" brushRef="#br0" timeOffset="16458">8530 3682 102,'-24'18'39,"24"1"0,0-19-1,42-12-39,12-1-3,9-13-5,21 7-28,-4-10-1,10 7 0,-5-7-1</inkml:trace>
  <inkml:trace contextRef="#ctx0" brushRef="#br0" timeOffset="19203.6">10542 2923 59,'10'-18'38,"0"12"-2,-8-7 3,-2 13-19,0 0-15,0 0 0,0 0-1,-15 23-1,6-2-1,1 9 0,-1 8-1,-3 14 1,-2 10-1,-1 9 0,-1 4 0,2-2-1,4-1-1,0-9-2,10-5-3,-1-27-17,23-3-15,0-26-1,13-8 1,-3-18-1</inkml:trace>
  <inkml:trace contextRef="#ctx0" brushRef="#br0" timeOffset="19437.6">10583 2966 95,'0'0'40,"11"-28"0,14 17-2,4-17-34,14 4-3,11 1 0,9 2-1,-1 1 0,1 5-3,-2 6 1,-9-1-8,4 17-28,-24-4 0,-2 13-1,-19-4 1</inkml:trace>
  <inkml:trace contextRef="#ctx0" brushRef="#br0" timeOffset="19640.4">10540 3261 95,'-16'1'39,"26"0"0,15-21-3,21 2-33,15-2 0,11-1 0,2-5-1,3 6-2,-4 2-1,-12 2-4,-4 22-23,-29-4-10,-13 19 0,-25-2-2</inkml:trace>
  <inkml:trace contextRef="#ctx0" brushRef="#br0" timeOffset="19827.6">10429 3637 103,'0'0'39,"18"8"2,24-30-8,26 5-29,17-8-2,13-2 1,8-2-5,0-2-2,13 14-31,-21-7-4,-4 17 0,-22-1-2</inkml:trace>
  <inkml:trace contextRef="#ctx0" brushRef="#br0" timeOffset="20482.8">11501 3386 51,'0'0'35,"2"-20"-2,-2 20 2,0 0-22,-5 24-4,-4-6-1,6 16-1,-5 0-2,5 9-2,-3 1-1,5-2-2,4 0-5,-4-13-31,16 2 0,-1-17 0,14-2-2</inkml:trace>
  <inkml:trace contextRef="#ctx0" brushRef="#br0" timeOffset="20763.6">11905 3358 92,'-31'3'37,"8"17"1,-16-3-1,7 9-33,-13 0-1,8 3 0,3-6 0,6 0-1,7-6 1,12 1-2,11-6 1,13 1-1,9-4 1,8 3-2,4-1 1,4 1-2,1-1 0,-3-1-3,2 6-7,-12-14-26,12 9-4,-11-14 2,8 9-2</inkml:trace>
  <inkml:trace contextRef="#ctx0" brushRef="#br0" timeOffset="20919.6">12323 3714 110,'9'13'40,"-9"-13"0,0 0-5,-3-10-45,-6-5-28,9 15-3,-3-25 1,3 25-2</inkml:trace>
  <inkml:trace contextRef="#ctx0" brushRef="#br1" timeOffset="52681.2">3100 3110 93,'-10'-22'38,"15"11"1,1-14-4,12 2-31,12-4-1,14 0 0,7-1-1,8 5 0,2 6-1,-1 7 0,-8 18-1,-10 15 0,-19 17-1,-21 20 1,-21 17 0,-21 16 0,-21 9 1,-9 7-1,-9-6 1,3-3 0,3-15 1,15-12-1,16-20 0,24-16 0,25-19 0,23-15-1,21-12 0,13-10-2,13-1-4,0-17-17,7 13-17,-11-6 1,-2 12-3,-18-1 2</inkml:trace>
  <inkml:trace contextRef="#ctx0" brushRef="#br1" timeOffset="52962">3792 3753 107,'0'0'42,"-10"2"0,10-2-1,-7-12-40,7 12-6,-13-4-31,13 4-6,11 0 2,-1 2-4</inkml:trace>
  <inkml:trace contextRef="#ctx0" brushRef="#br1" timeOffset="55005.6">9197 3064 81,'24'-14'36,"-8"1"1,13 1-1,10-7-33,5 3 0,5-2 0,4 4 1,-3 2-2,-4 12 1,-10 7-1,-12 15 0,-19 13-1,-15 15 0,-20 15 1,-14 13 0,-16 10 0,-6 3 0,-4-1 0,7-5 0,8-7 0,15-13 0,19-15-1,23-15 0,23-17-1,20-17-2,22-8-3,8-19-19,22 4-17,-6-15 2,11 5-3,-9-8 2</inkml:trace>
  <inkml:trace contextRef="#ctx0" brushRef="#br2" timeOffset="68655.6">3060 4199 38,'0'0'29,"0"0"3,0 0-3,0 0-16,-13 0-6,13 0-3,0 0-2,0 0 0,14-3-1,-14 3 0,13 1 1,-13-1-1,20 7 0,-4-1 1,1 0-1,7 1 0,2 0 0,8-1 0,6-4 1,5-1-1,6-4 0,7-2-1,5-3 1,6 0-1,7-1 0,3 2 1,2 2-2,1 2 1,0 4 1,1 1-1,1 1 0,3 1 0,3-4 0,4-1 0,3-4 0,4-2 0,6-4 0,0-4 1,5-1-1,-1-1 0,0 2 1,-3 2-1,-6 2 0,1 3 1,-6 5-1,-3 2 0,-3 3 0,-5 2 0,-2 2-1,-2 1 1,-2 0 0,-5 0 1,-1-1-1,-3 0 0,-2-3 1,-2 0-1,-6 0 1,-5-1-1,-2 0 1,-2 1 0,-3-2-1,-1 1 1,-5 0-1,-1 1 0,-3-2 0,-1 0 1,-3 0-1,-1-1 0,-3 0 0,0-1 1,-2-1-1,0-2 0,-2 0 0,2-2 1,-4 0-1,-3 2 0,-3 1-3,-19 3-16,17-4-13,-17 4-1,-8 16-2,-7-7 1</inkml:trace>
  <inkml:trace contextRef="#ctx0" brushRef="#br2" timeOffset="69373.2">5339 4900 43,'0'0'32,"15"-10"2,5 5-1,-5-10-21,17 10-4,-4-9 1,8 9-4,-7-4-1,2 11-1,-9 3-1,-3 13 0,-10 7-1,-7 10 0,-7 8 1,-3 9-2,-1 5 1,0 1-1,3-3 1,6-2-2,7-8 2,8-8-1,14-13 0,7-10 1,7-12 0,5-9 0,2-10 1,1-7-1,-3-9 0,-3-1 2,-12-4-2,-4 0 1,-11 0-2,-5 1 1,-8 1-1,-4 3 1,-1 0 0,2 2-3,5 5-1,2-8-4,20 13-29,-4-7-1,15 8-1,-3-7-1</inkml:trace>
  <inkml:trace contextRef="#ctx0" brushRef="#br2" timeOffset="69763.2">6689 4502 79,'-18'1'37,"-2"-6"0,20 5 0,-22-10-32,22 10-2,0 0 0,19-6-1,-8 9-1,2 1 0,0 2 0,1 4 0,-5 2 0,-2 6-1,-6 2 1,-7 5-1,-4 2 1,-4-2-1,-3 2 0,-2-2 1,3-1-1,1-3 0,6-2 0,7-5 0,2-14 0,25 18 0,3-14-2,11-8-3,20 8-23,1-16-9,14 4-1,3-13-1</inkml:trace>
  <inkml:trace contextRef="#ctx0" brushRef="#br2" timeOffset="70746">9109 4241 32,'-12'-3'29,"12"3"1,-6-13-1,6 13-10,21-14-14,5 6-2,3-3 0,12 4 0,4-4 0,12 6 0,4-5 1,14 5 0,8-5 0,13 3 0,7-4-1,13-1-1,8-4 0,10-1-1,7-3 0,7 2-1,-1 2 1,3 2 0,1 4-1,-2 5 1,-5 2 1,-4 5 0,-10 0 0,-5 4 0,-9-4 0,-6 2 0,-11-4 0,-6-2 0,-9 0-2,-14-4-1,-6 10-6,-24-10-27,-2 13-2,-25-5-1,-13 12-1</inkml:trace>
  <inkml:trace contextRef="#ctx0" brushRef="#br2" timeOffset="71292">10148 4744 71,'25'-25'37,"10"2"-1,-2-7-1,8 7-32,-2 0-1,2 4 0,-10 5-1,-3 7 0,-10 10 0,-5 10 0,-11 9 0,-4 11 0,-6 6 0,-4 9 0,1 5-1,-1 3 0,3-2 0,4-3 0,6-5 0,9-8 2,6-12-2,9-8 1,8-13-1,5-7 1,4-11 0,-1-7 0,1-10 1,-3-4-2,-1-5 1,-7-1 1,-5-3-1,-5 1 0,-3 0 0,-3 0-1,-4 5-1,-3 2-2,6 14-8,-11-8-26,11 13-1,-5-4-1,9 13 1</inkml:trace>
  <inkml:trace contextRef="#ctx0" brushRef="#br2" timeOffset="71666.4">11441 4449 81,'0'0'38,"-14"-13"-1,14 13 0,18-18-33,0 7 0,2 0-2,3 3 1,-3 1-3,0 6 2,-5 5-1,-7 7-2,-8 6 1,-8 7 0,-9 5 1,-4 6-1,-3 3 0,1-4 0,2 2 0,7-5 1,10-4-1,12-10 0,13-7-2,11-15-4,20 0-31,-6-10 0,12 0-1,-4-8-1</inkml:trace>
  <inkml:trace contextRef="#ctx0" brushRef="#br2" timeOffset="71806.8">12119 4648 88,'-11'20'37,"11"-20"-4,-12-10-10,12 10-60,2-23 1,5 9-2,-7-6 0</inkml:trace>
  <inkml:trace contextRef="#ctx0" brushRef="#br2" timeOffset="73210.8">5399 5392 46,'-13'2'34,"13"-2"1,4-11 1,27-3-23,5-24-4,30-2-1,13-20-2,31-5-1,15-13-2,16-2 0,4 2-2,2 7 1,-4 7 0,-10 11-2,-13 11 0,-20 10 0,-16 12 0,-16 7-2,-13 4 1,-13 1-2,-8 7 0,-16-6-4,1 13-19,-19-6-9,0 0-1,-11-8 0,11 8 0</inkml:trace>
  <inkml:trace contextRef="#ctx0" brushRef="#br2" timeOffset="73850.4">6356 3876 50,'0'0'31,"-15"8"3,15-8-1,0 0-21,0 0 0,9-20-3,19 6 0,1-14-2,18-4 0,11-17-2,19-8 0,11-16-1,11-7 0,8-8-2,2-3 1,0-1-2,-4 3 0,-6 7 0,-11 12-2,-14 13 0,-12 12-1,-13 13 0,-13 7-2,-9 14 0,-12 6 0,-15 5-3,0 0-5,9 22-25,-9-22 2,-9 28-1,-1-16 0</inkml:trace>
  <inkml:trace contextRef="#ctx0" brushRef="#br1" timeOffset="78904.8">4287 2868 53,'-17'-16'32,"-1"-2"-3,1-1 3,2 2-28,-4-8-1,4 3-2,-6 1 0,-1 3 0,-7 3 0,-4 6 1,-11 3 1,-4 7 0,-10 1 0,-1 7 2,-7-2-2,1 5 1,-4-1-1,4 4-1,0 1 1,1 3-1,1 5-1,-2 4 0,0 7 0,0 5 0,-1 8-1,1 5 0,1 4 0,3 8 0,3 3 0,6 1 1,4 1-1,9 1 0,8 0 2,6 0-2,10-1 1,7-2 0,9-1 0,12 1-2,8 0 1,10 0 0,11-2-1,13-3 1,11-2-1,10-1 0,13-3 0,6-5 0,9-6 0,8-7 0,6-10 0,2-11 0,3-14 2,3-19 0,1-23 1,3-23 0,4-25 1,-2-15-1,-7-19 0,-5-13 1,-12-14-1,-15-3-1,-18-1 0,-20 5 0,-30 9-1,-20 11 0,-24 15-1,-20 14-2,-16 25-2,-18 6-13,-2 39-19,-11 12-2,5 25 1,-8 11 1</inkml:trace>
  <inkml:trace contextRef="#ctx0" brushRef="#br1" timeOffset="79279.2">2612 4349 89,'30'-19'38,"15"-14"1,28-4-3,19-24-33,24-10-1,17-12 1,17-10-2,10-11 0,5-7 0,-3 1-1,-6 0 0,-12 7 0,-11 10 0,-11 9 0,-16 12 0,-17 18-2,-17 10-3,-9 20-3,-21-5-14,2 25-17,-13-3 2,2 10-2,-7-3 2</inkml:trace>
  <inkml:trace contextRef="#ctx0" brushRef="#br1" timeOffset="80808">4732 6697 82,'0'0'34,"0"0"0,-7 24-1,-4-7-28,6 13-2,-8 4-1,2 10 0,-5 5 0,3 4 0,-2-3 0,5-1 0,2-9-1,4-7 0,4-10 0,6-10 0,5-11 0,3-12 0,3-10 0,3-10-1,-2-8 2,2-5-1,-3-7 1,-1-2-1,-4 4 1,-3 4-1,-3 8 1,-1 9 0,-5 6-1,1 11 0,-1 10 0,0 0-1,0 18 0,6-1 1,4 1-1,7-1 0,8-2 1,8-6-1,8-8 1,6-6 0,6-10 0,3-6 0,0-6-1,-1 0 1,-4-5 0,-5 5-1,-9 1 0,-5 9 0,-8 7 0,-6 11 1,-10 13 0,-6 12 0,-5 13-1,-5 6 2,-3 10-2,2 1 1,2 3-4,0-6-3,14 4-29,-5-19-5,19-3 0,-1-14-2</inkml:trace>
  <inkml:trace contextRef="#ctx0" brushRef="#br1" timeOffset="81244.8">7539 6702 72,'16'-8'34,"9"1"-2,4-7 0,9 6-30,1-2-1,1-1-4,2 9-7,-13-1-20,-2 2-2,-11 3-1,-16-2 0</inkml:trace>
  <inkml:trace contextRef="#ctx0" brushRef="#br1" timeOffset="81416.4">7445 6940 94,'-26'18'38,"22"-3"0,4-15-1,39-5-34,9-11-1,14-6-4,20 3-9,3-13-25,9 3 0,0-6-1,6 3-2</inkml:trace>
  <inkml:trace contextRef="#ctx0" brushRef="#br1" timeOffset="81915.6">9481 6328 77,'-23'-9'36,"10"3"0,6-5 1,7 11-30,19-17-2,9 9-1,5-5-1,9 5-1,1 1-1,2 7 1,-8 5-1,-7 8-1,-14 12 1,-13 7-1,-17 12 1,-16 10-1,-12 6 2,-7 6 1,-4-1-1,4 0 2,5-6-2,15-9 1,18-9-1,18-12 2,22-17-4,21-14-1,25-12-2,11-16-3,19 0-5,-6-21-19,13 4-7,-9-10-3,1 5 1,-17-6 0</inkml:trace>
  <inkml:trace contextRef="#ctx0" brushRef="#br1" timeOffset="82102.8">10476 6247 89,'-23'24'36,"-12"7"1,8 17 1,-10 5-30,5 13-1,-3 1-3,8 5 0,0-4-3,8-4-1,9-5-4,2-21-12,17-3-23,3-20 1,14-7 0,1-22-1</inkml:trace>
  <inkml:trace contextRef="#ctx0" brushRef="#br1" timeOffset="82290">10444 6290 107,'-5'-11'40,"2"-5"1,21 7-2,14-9-37,13 1 0,10-3 0,10 1-2,5 1-1,-3 1-1,0 14-5,-19-5-23,-6 18-9,-20 0-1,-10 17 0</inkml:trace>
  <inkml:trace contextRef="#ctx0" brushRef="#br1" timeOffset="82477.2">10323 6649 107,'-16'21'41,"16"-21"-2,19 3 0,21-18-37,19-1-1,9-5 0,4-1-3,0 2 0,-6-2-7,3 13-27,-29-2-4,-13 18 2,-27-7-2</inkml:trace>
  <inkml:trace contextRef="#ctx0" brushRef="#br1" timeOffset="82648.8">10199 6949 106,'-38'28'38,"27"-3"1,11-25-1,31 6-36,16-16 0,19-6-1,13-6-3,2-10-6,12 4-28,-8-8-2,4 2 0,-11-4-1</inkml:trace>
  <inkml:trace contextRef="#ctx0" brushRef="#br1" timeOffset="82836">11101 6580 101,'-12'21'38,"4"10"5,-11 0-5,9 9-33,-5 6-2,1 3 1,4 3-5,0-5-4,16 7-23,-1-15-10,17-2-1,4-15-1,15-6 1</inkml:trace>
  <inkml:trace contextRef="#ctx0" brushRef="#br1" timeOffset="83101.2">11250 6691 116,'-54'13'42,"7"13"2,2-7-3,13 8-37,14-4 0,21-1 0,13-6-4,16-3 0,11-5 0,9-1 0,5-4 0,1-1 0,0 1 0,-6 0 0,-6 4-2,-10-3-5,3 11-31,-21-11-4,4 8 1,-22-12-1</inkml:trace>
  <inkml:trace contextRef="#ctx0" brushRef="#br1" timeOffset="83647.2">9416 7490 62,'-15'2'36,"15"-2"0,0 0 0,21-12-19,24 9-11,18-7 0,25 4-1,17-6-1,20 2 0,18 0-2,11 0 0,6 1-2,1 1 1,-6 2-2,-8 2-1,-9 6-3,-20-9-12,-9 13-22,-22-4 2,-14 6-2,-23-1 1</inkml:trace>
  <inkml:trace contextRef="#ctx0" brushRef="#br1" timeOffset="84240">10089 7975 91,'-22'5'38,"2"-8"-1,20 3 2,-11-10-35,31 0-1,11-4-1,11 1 1,5-3-1,7 3 0,-3 2 1,-2 6-1,-8 8 0,-12 7-1,-14 11 0,-13 12 0,-13 10-1,-10 8 0,-5 5 0,-2 5-1,3 3 1,6-3 0,11-6-1,13-9 2,15-10-1,14-11 1,15-13 0,10-15 0,6-12 0,1-10 0,-1-9 1,-5-10-1,-10-2 0,-11-5 0,-11-1 1,-9 1-1,-8 4 0,-5 2 0,-1 5 0,1 4-1,4 4-1,4 4-1,10 7-3,3-4-5,21 12-29,-6-8-2,14 9 0,-6-7-1</inkml:trace>
  <inkml:trace contextRef="#ctx0" brushRef="#br1" timeOffset="84598.8">11313 7780 107,'0'0'39,"-4"-10"1,17 4-4,1-7-33,9 2-1,2-1 1,4 4-2,-1 3 1,-1 5-1,-4 6 1,-4 6-2,-9 9 1,-9 3 0,-10 7-1,-10 4 1,-5 2 0,-4 0 0,-4-3 0,4-3 0,3-4 0,8-5 0,12-7 0,13-5-1,11-8 1,13-5-2,10-4-2,6-7-3,18 6-33,-10-10-2,7 6-1,-7-3-1</inkml:trace>
  <inkml:trace contextRef="#ctx0" brushRef="#br1" timeOffset="84754.8">12029 8116 104,'-12'13'40,"7"-1"1,-5-16-2,10 4-39,5-12-34,-7-3-6,8 2 0,-8-4-1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5:18.92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</inkml:brush>
  </inkml:definitions>
  <inkml:trace contextRef="#ctx0" brushRef="#br0">12317 363 15,'0'0'26,"0"0"-1,0 0 1,0 0-17,0 0-3,0 0 0,0 0 0,0 0-1,0 0-1,10 67 0,-10-67-1,3 57-1,-3-57 0,8 73-1,-8-73-1,8 92 1,-3-38 0,-3-1 1,3 7 0,-3-1 0,27-5 0,-21 77 0,-5-3 0,7-2-1,-5-10 2,7 4-3,-3-8-1,5 0 2,-1-20-2,-4 9 1,-1-2-1,-5 10 2,-3 5-2,-3 3 1,1-2 1,-3 5-1,4 0 0,1-5 0,4 3 2,3-3-2,2-2 0,4 0 0,1 4-1,-1-1 1,0 8-1,-1 5 1,-6 1-1,-3 3 2,-2 6-1,-5 2 1,-1 3-1,-4 1 2,1 2-1,-3-4 2,3 4-2,-1-5 2,2 1 0,0-5 1,2 0-1,-1-3 0,2 1 0,-2-7 0,3 0-1,-2-3 0,3-2 2,-2 1-4,2-2 3,-1-2-3,1 3-1,-1-3 1,-1 2 1,-4 2-2,-1-1 0,-3-4 1,2-4-1,-2-3 1,4-7 1,0-8-1,2-8 0,9-7-3,-6-16-9,10 4-25,-7-6 0,-1-5 0,-7-4-1</inkml:trace>
  <inkml:trace contextRef="#ctx0" brushRef="#br0" timeOffset="826.8">12260 8686 65,'11'-2'34,"-11"2"0,0 0-2,-21-4-32,3 4 0,-4 1 0,-8 2 0,-8 3 0,-11 3 0,-8 2 0,-12 1 1,-7 3 3,-12-2-2,-8 4 1,-16 0 2,-5 2-2,-10-3 2,-5 4-2,-18-2 1,-4 3-2,-10-1 2,-3 2-3,-9-3 0,-5 1 0,-5 1 0,-5-1-1,-4 0 0,-2-2 1,-5 0-1,-5-1 0,-1-1 0,-3-1-1,-6-1 1,-4-3 0,-1 0 0,-1-4-1,-5 1 1,2-2 0,2-2-1,-4-3 1,1 1 0,2 0 0,-3-1 0,-5 1 1,8 1-1,-6 2 1,-4 2-1,5 6 1,1 0-1,-3 3 2,7-1-2,2 3 1,0-3 0,4 0 0,10-2-1,8-2 1,0 1-2,10-2 0,8 4-1,6-2 0,15 5-3,2-5-2,16 7-7,-2-15-21,29 1 0,12-13-1,22-7 1</inkml:trace>
  <inkml:trace contextRef="#ctx0" brushRef="#br0" timeOffset="7753.2">13040 1471 96,'-36'-55'39,"36"55"0,0 0-1,13-50-36,-13 50-1,0 0 0,53-50 0,-53 50-1,50-30 1,-50 30 0,55-15 0,-55 15 0,43 7 0,1 18 1,-17 17-1,-14 15 1,-30 14-3,-16 12 1,-20 3-1,-4 4 0,8-22 1,11-9-1,11-11 1,16-8-1,18-9 2,20-14-1,20-14 0,18-10 0,18-11-2,10-11 1,8-4-2,-1-11-2,7 0-5,-20-10-26,5 2-1,-17-7 0,-75 59 0</inkml:trace>
  <inkml:trace contextRef="#ctx0" brushRef="#br0" timeOffset="8049.6">14114 1416 68,'11'-52'38,"-11"52"-1,0 0 2,0 0-14,-16-34-18,-27 53-2,-12 19-1,-13 20-1,5 19 0,6 11-2,19 9 0,15-7 0,32-24 0,16-17 0,18-18 0,17-21 0,13-20 0,6-15 0,2-17 1,-4-11-1,-10-10 0,-12-5 0,-55 68 0,34-78-1,-34 78 0,6-72-2,-6 72 0,-29-64-2,29 64-4,-44-48-24,44 48-8,-42-28 0,-15 16-1</inkml:trace>
  <inkml:trace contextRef="#ctx0" brushRef="#br0" timeOffset="8626.8">14966 1529 94,'-10'-10'36,"-10"2"1,2 10 1,-12 9-35,-2 3 0,-3 8-1,1 9 2,-8 5-2,6 9 2,4 2-1,11 2-1,8-7 0,15-5-1,12-11 0,18-12 1,14-18-1,16-14 0,8-19 1,4-15 0,-74 52 0,80-73 1,-80 73-1,72-93-1,-42 43 0,2-4-1,-12 0 1,1-2-1,-8 8 0,-1 2-1,-12 46 0,-1-69 2,1 69-1,-19-16 0,-12 22-1,4 35 0,-7 26-2,10 32 0,10 21-6,7-5-15,24-3-17,10-45 1,16-18-1,0-23 0</inkml:trace>
  <inkml:trace contextRef="#ctx0" brushRef="#br0" timeOffset="9656.4">15559 1055 80,'-67'-46'36,"67"46"-2,-64-33 2,64 33-34,-82-35-1,36 18 1,-6-1 0,-2 1 2,-5 1-1,0 0 0,-6 2 1,3-1 0,-8 1-1,1 3-1,-6-1-2,-1 5 0,-4 0-1,-1 4 1,-3 3-1,-1 2 0,-5 4 1,-3 3 0,-3 4 1,-5 3-1,-1 2 2,-3 4-1,-4 2 0,0 5-1,0 2 1,4 4 1,2 2-2,-35 22 2,-37 26-3,27 3 2,27 0-2,32 5 2,23-6-2,27 2 0,15-7 0,19-6-1,8-4 3,11-7-2,13 0 2,11 0-2,15-4 2,13-1-2,13-5 2,11 3-1,9-2-1,10 3 1,8-1 0,7-4-1,5-1 1,5-4 0,3-5 0,9-9 0,10-12 0,3-12 0,9-15 0,8-17 1,9-15 0,2-12-1,3-11 1,1-14-1,-4-6 1,-10-9-1,-10-6 0,-18-9 2,-21-3-2,-19-14 2,-66 59-2,-1-8 2,-16 0-1,-4-6 0,-16 2 2,-6-4-2,-22 3 1,-10-1-1,-19 11 1,-9 3-1,-23 9-2,-11 5-1,-13 11-5,-11 2-22,-9 13-12,-12 4-1,-4 11-1,-6 8 3</inkml:trace>
  <inkml:trace contextRef="#ctx0" brushRef="#br0" timeOffset="12230.4">13797 3117 52,'0'0'34,"0"0"-1,0 0 0,0 0-10,0 0-17,-16 14-1,14 4-1,-3 4-2,4 12 0,0 9-2,1 12 2,1 7-1,0 8-1,-1 4 0,1 2 0,-1-1 1,0-5-1,-2-8 1,1-11-1,-1-11 0,2-12 2,-2-9-1,2-19 0,0 0 1,4-24-1,-1-6 1,2-12-1,0-9 0,1-8 0,-1-14-1,2-7 1,1-2-1,2 1 1,0 1 0,5 7-1,2 9 1,3 8-1,3 15 1,4 13-1,3 11 1,3 8-1,0 8 0,1 4 0,-2 7 0,-3 7 1,-6 4-1,-6 6 0,-13 4 0,-12 9 0,-13 4 1,-12 6-1,-11-1 0,-4 1 0,-3-4-1,1-5-1,11-1-3,5-18-6,23 4-26,7-15 0,24 0 1,5-11-3</inkml:trace>
  <inkml:trace contextRef="#ctx0" brushRef="#br0" timeOffset="12433.2">14414 3570 76,'-3'11'36,"6"12"0,-10-7 0,6 13-22,-6-5-10,1 6-2,-2 1 0,0 0-4,6 9-26,-6-13-8,11 3 0,-1-14-1</inkml:trace>
  <inkml:trace contextRef="#ctx0" brushRef="#br0" timeOffset="13837.2">16866 3319 82,'0'0'36,"26"7"-2,-3-17-2,6 0-36,11 11-11,-2-10-19,4 7 0,-11-3-1,0 11 1</inkml:trace>
  <inkml:trace contextRef="#ctx0" brushRef="#br0" timeOffset="13993.2">16915 3547 92,'-16'24'37,"3"-16"0,13-8 0,25 5-36,8-17-2,20 4-9,3-14-26,12 3 0,1-9-3,9 5 1</inkml:trace>
  <inkml:trace contextRef="#ctx0" brushRef="#br0" timeOffset="14679.6">18389 2783 33,'0'0'33,"-9"-11"2,-1 12-3,0 17-16,-7-3-6,9 24 2,-9-3-3,10 18-3,-5 3-1,7 11-1,-2 3 0,6 4-2,-1-1-1,2-6 0,-1-6-1,0-8 1,-1-11 0,1-9-1,0-12 1,1-10-1,0-12 1,5-19 0,-1-10 0,3-10 0,-1-11 0,3-12 0,1-9 1,0-12-2,3-4 0,0 2 0,4 3 0,-1 7 0,5 8 0,0 14 0,3 12 0,3 18 0,3 14 1,2 11 0,3 11-1,1 8 2,1 9-1,-2 7 1,-4 5-2,-8 3 1,-11 3 0,-16 2 0,-13 1-1,-14-1-1,-11-1 0,-8-5-1,-1-5-2,-2-13-3,18 3-30,-1-20-2,21-1 0,15-8-1</inkml:trace>
  <inkml:trace contextRef="#ctx0" brushRef="#br0" timeOffset="15038.4">18868 3391 89,'0'0'38,"0"0"-1,29-16 2,-5-2-36,7 3 0,-2-2 0,1 5-1,-4 6 0,-8 7 0,-9 12-1,-12 8 1,-12 9-1,-7 7 1,-7 4-1,-1 3 0,1-1 0,4-1 0,10-7 0,12-9-1,16-8 1,17-12-3,16-6-3,7-19-10,24 10-20,-8-19-5,13 5 1,-7-10-2</inkml:trace>
  <inkml:trace contextRef="#ctx0" brushRef="#br0" timeOffset="15584.4">19745 2659 87,'-4'-30'37,"5"15"1,-6-1 0,5 16-36,-6 10-1,3 17 1,0 12 1,1 13 0,-3 11-1,3 10 1,-1 7-1,2 4 1,0-2-1,2-3 1,3-7-3,0-10 1,3-10 0,6-11 0,1-13 0,5-13 0,3-18 0,3-16 0,4-14 0,2-14 0,2-11 1,-1-15-1,2-9-1,-1-4 0,0-1 0,-3 7-1,-3 7 0,-4 11-2,-1 14-2,-7 13-7,13 30-25,-18 3-4,8 26 1,-6-2 1</inkml:trace>
  <inkml:trace contextRef="#ctx0" brushRef="#br0" timeOffset="16021.2">20318 3318 101,'-16'-6'39,"16"6"0,0 0 0,15-14-37,10 9 0,7 1 1,-1-1-1,3 5 0,-7 2-1,-1 7 1,-11 4-1,-10 8 0,-12 6-1,-8 5 1,-11 6 0,-6 2 0,-3 1 0,-1-2-1,4-4 1,5-3-1,10-7 1,12-6-2,16-10 1,14-9-2,18-5-2,8-17-5,25 10-16,-10-23-14,20 0-1,-9-16-3,7 0 2</inkml:trace>
  <inkml:trace contextRef="#ctx0" brushRef="#br0" timeOffset="18876">14709 3307 64,'13'-36'33,"0"8"0,-5-5 0,0 16-25,-6-5-1,-2 22 0,2-11 0,-2 21-1,-4 3-2,3 14 0,1 9-2,4 14-1,3 7 0,3 9 0,1 4 0,3 4 0,-1-1 0,2-6 0,-2-12 0,0-11 0,-2-14 2,3-12-1,-1-19 0,4-15 0,1-17 0,6-12 0,0-15-1,3-11 1,0-11-1,2-3-1,0 2 0,-1 8 1,-4 9-2,-4 10-2,0 19-3,-12 6-25,10 31-8,-18 0 2,19 25-3</inkml:trace>
  <inkml:trace contextRef="#ctx0" brushRef="#br0" timeOffset="19172.4">15273 3712 99,'-2'14'38,"3"3"0,-11-3-2,3 9-32,-5 4-1,1 6-1,-2 3-1,0 1-1,4 0-2,0-7-4,11 9-14,-7-23-18,14 2 2,-9-18-3,19 5 1</inkml:trace>
  <inkml:trace contextRef="#ctx0" brushRef="#br0" timeOffset="22776">13536 4429 37,'-32'-6'28,"8"2"3,4-2-2,2-2-21,18 8-2,-11-5 0,11 5 0,24-4 0,7 4 0,5-8-1,18 4 1,9-7-2,17 4 0,10-7-1,18 1-1,8-2 0,10 0-1,5 0 0,8 1-1,2 3 0,2 1-1,-2 2 0,-7-2-1,-5 7-2,-12-5-4,3 11-9,-21-11-16,-3 5 0,-16-7-1,-7 6 1</inkml:trace>
  <inkml:trace contextRef="#ctx0" brushRef="#br0" timeOffset="23306.4">14505 4722 59,'3'-13'33,"-5"3"-1,2 10-1,0 0-24,-1 14-3,1 8 1,4 14-1,-4 7-1,4 14 0,0 6 1,2 10-1,-2 2 0,3 3 0,-1-6 0,2-6-1,0-12 1,1-8-1,1-14-1,2-10 2,2-18-1,4-16 0,-1-16 1,5-10-1,1-14-2,4-6 1,0-12-1,-1-6-1,3 1-1,-2-1-2,2 16-3,-13-2-19,7 23-11,-7 5-1,2 25 0,-8 8 0</inkml:trace>
  <inkml:trace contextRef="#ctx0" brushRef="#br0" timeOffset="23478">15186 5186 85,'-2'25'38,"0"12"-3,-12-1 1,5 5-32,-8 4-5,0-2-2,10 3-30,-6-10-2,11-3-1,5-16-1</inkml:trace>
  <inkml:trace contextRef="#ctx0" brushRef="#br0" timeOffset="24180">18187 4181 74,'-29'-12'35,"19"1"-1,13-12-9,25 9-20,19-5-1,28 1 0,24-2 0,25 2-1,17-4 0,21 4 0,15-4-1,10 1 0,5-1 0,6 1-1,-4-3 1,-3 4-1,-7-2 1,-9 2-1,-10 3-1,-15 2-2,-14 9-6,-34-4-28,-14 11 0,-32-2-1,-22 9-2</inkml:trace>
  <inkml:trace contextRef="#ctx0" brushRef="#br0" timeOffset="24663.6">19464 4274 70,'10'-15'36,"0"7"0,-10-4-1,0 12-29,0 0-1,4 15 1,-7 0-3,6 13 0,-6 5 0,4 11-2,-4 9 0,1 8 0,-5 8 0,1 3-1,-1 2 0,2-5 0,3-6 0,5-8 1,7-11 0,7-13 0,6-18 1,9-16-1,5-19 1,4-13 0,2-11 0,0-14-1,-1-8 0,-3-9 0,-2 0-1,-6 2-1,0 10-3,-12 4 0,6 23-18,-15-3-17,4 24 1,-12 7-3,-2 10 3</inkml:trace>
  <inkml:trace contextRef="#ctx0" brushRef="#br0" timeOffset="24897.6">20115 4796 73,'-7'26'38,"2"8"-1,-10-4 1,4 3-33,-2 3-5,0-4-3,7 10-17,-6-14-15,12 2 0,-2-11-2,9 1 1</inkml:trace>
  <inkml:trace contextRef="#ctx0" brushRef="#br0" timeOffset="25693.2">14498 5442 65,'0'0'34,"-3"-14"0,3 14 0,-11-14-26,11 14-4,0 0 0,0 0-1,-10-12 0,10 12 0,0 0 0,0 0 0,0 0 0,0 0 1,1-13-1,-1 13 0,-2-11 0,2 11-1,-8-15 0,8 15-1,-11-15 0,11 15-1,-6-14 1,6 14-1,19-9 1,8 8-1,13 2 0,16 3 0,13 1 0,17 5 0,12 0 0,8-2-1,7-1-1,0-6-3,4 11-11,-13-16-22,-2 7 0,-21-9-2,-10 6 1</inkml:trace>
  <inkml:trace contextRef="#ctx0" brushRef="#br0" timeOffset="26254.8">14702 3628 71,'0'0'37,"11"-14"-2,-11 14 3,2-13-28,-2 13-3,0 0-2,0 0 0,18 11 0,3 0-2,11 0-1,13 1-1,12 3 0,7-2-4,11 7-3,-7-10-29,16 8-4,-11-10 1,0 9-3</inkml:trace>
  <inkml:trace contextRef="#ctx0" brushRef="#br0" timeOffset="27112.8">14484 6545 90,'0'0'35,"-4"12"0,0 3 0,0 12-32,-1 10-1,2 16 1,-6 12 0,1 16 1,-4 6-1,-1 10-2,-2 0 0,2-1-1,0-7 0,4-9-1,2-13 1,4-13-1,1-13 1,4-17 1,-2-24 0,0 0 0,15-14-1,-8-17 1,-2-15 0,1-12 2,1-16-2,0-12 1,4-11 0,0-3 0,4-3 0,3 4-1,2 8-1,5 11-1,5 13 2,1 15-2,4 18 2,1 14-2,-1 13 1,-1 14 1,-1 9-1,-3 10 1,-9 10-1,-7 10 2,-13 7-2,-9 7 1,-14 4-1,-8 1 1,-9-3-2,-5-3 0,1-5-2,2-14-2,14 1-31,-1-18-4,20-4 1,8-19-1</inkml:trace>
  <inkml:trace contextRef="#ctx0" brushRef="#br0" timeOffset="27300">15009 7182 93,'2'29'34,"-10"-2"2,1 10-1,-16-2-32,13 4-3,-1 1-1,1-6-8,10 3-28,2-14 2,13-4-3,4-12 1</inkml:trace>
  <inkml:trace contextRef="#ctx0" brushRef="#br0" timeOffset="27565.2">15903 6895 104,'12'-15'39,"9"3"0,-3-5-2,15 2-36,-3 1-3,2-1-2,11 13-24,-10-8-10,3 12 1,-11-2-2</inkml:trace>
  <inkml:trace contextRef="#ctx0" brushRef="#br0" timeOffset="27721.2">15938 7111 110,'-23'19'40,"17"-1"2,6-18-3,28 3-35,10-17-4,14-8-5,27 1-31,-2-10-3,18 5 0,2-8-2</inkml:trace>
  <inkml:trace contextRef="#ctx0" brushRef="#br0" timeOffset="28485.6">17695 6486 67,'-10'13'35,"4"4"-1,0 13 5,-5 6-26,4 15-6,-6 2-2,7 15 2,-4 2-2,4 5 1,0-4-3,5-3 0,2-10-2,3-8 1,1-11-2,0-10 1,1-12 0,-6-17 0,0 0-1,11-13 0,-10-13 1,-1-8-1,1-13 0,-1-10 0,3-12 0,1-10-1,4-5 1,2-1-2,5 3 2,4 5-1,3 9 1,7 10-1,1 14 1,7 15 0,1 14 1,3 11-1,1 9 1,-3 8-1,-3 7 0,-5 5 1,-7 7-1,-10 5-1,-12 5 1,-13 3 2,-13 3-2,-14 4 2,-10 2-3,-6-2 2,-2 0-3,2-9-2,16 0-33,4-13-2,21-3 0,14-17-1</inkml:trace>
  <inkml:trace contextRef="#ctx0" brushRef="#br0" timeOffset="28828.8">18258 7039 106,'-11'14'39,"0"-16"0,11 2 0,20-8-36,2-1-1,4-1 1,0 2-1,-1 4 0,-2 5-1,-7 9 0,-9 5 1,-11 7-1,-6 6 0,-7 7 1,-4 5-1,-3 1 0,1-2-1,5-3 0,8-4 0,15-9 0,13-9-2,18-12-1,12-13-2,25 0-24,1-18-9,18-1-1,-4-13-1,8-2-1</inkml:trace>
  <inkml:trace contextRef="#ctx0" brushRef="#br0" timeOffset="29250">19162 6470 99,'-7'-18'39,"7"18"1,-7-12-2,7 28-32,-7 2-2,4 14-1,-4 10 0,1 11 1,-1 11-2,2 9 1,2 2-1,4 1 0,5-2-1,4-6 2,4-8-3,5-11 1,3-14-1,2-12 1,3-17 0,0-16-1,1-15 1,0-14 1,-1-14-2,2-11 0,2-11 0,4-8 0,3 0-2,-1 3-1,2 9 0,-3 8-4,5 24-14,-14 1-20,1 25 1,-15 11-1,0 20 0</inkml:trace>
  <inkml:trace contextRef="#ctx0" brushRef="#br0" timeOffset="29624.4">19753 7034 111,'-18'9'39,"2"-10"2,16 1-2,0 0-35,22-5-1,3-2 1,2 4-2,2 0 0,0 4 0,-2 4-1,-7 6 0,-11 6-1,-13 5 0,-8 6 0,-7 2 1,-5 3-1,-1 3 1,1-5-1,6-1 0,8-5 1,15-8-2,15-10 0,14-8-1,17-6-2,8-19-12,23 10-22,-6-16-3,14 6 1,-12-7 0</inkml:trace>
  <inkml:trace contextRef="#ctx0" brushRef="#br0" timeOffset="30154.8">17262 7873 85,'-25'1'37,"12"-6"-2,13 5 2,24-22-34,16 11-3,20-3 2,18-1 0,18-6 1,22 1-1,19-4 2,18 1-1,15-2 0,18 1 0,9-3-1,9 5-1,2 1 0,0 5 0,-9 1 0,-6 1 0,-13 5-1,-13 0 0,-19 3-2,-23-1-1,-18 10-8,-34-8-26,-12 10-2,-30-4 1,-19 9-2</inkml:trace>
  <inkml:trace contextRef="#ctx0" brushRef="#br0" timeOffset="30716.4">18481 8073 69,'9'-17'37,"-5"5"-1,-4 12 3,-12 21-28,12 9-5,-6 2 0,6 16-3,-4 7 1,2 14-2,-1 4 1,4 2-1,-2-1 0,2 1 1,1-5 0,3-9-1,1-10 0,2-12-1,4-13 2,4-14-2,5-14 0,5-17-1,4-14-1,7-12 2,3-13-2,3-12 2,1-9-2,-4 0 1,-1 2 0,-6 4-1,-5 7 0,-7 9-1,-4 20-4,-9 1-10,5 29-23,-13 7-1,13 13 0,-10 3 0</inkml:trace>
  <inkml:trace contextRef="#ctx0" brushRef="#br0" timeOffset="30966">19213 8750 93,'0'19'41,"-7"-7"1,4 11-1,-10-3-31,5 6-8,-2 4 2,1 5-3,1 3-1,-2-1-5,11 4-29,-5-8-7,11 0 2,-2-9-2</inkml:trace>
  <inkml:trace contextRef="#ctx0" brushRef="#br1" timeOffset="42416.4">1394 10136 72,'-9'-15'34,"9"15"0,0 0 0,0-13-29,8 1-1,11-1 1,7-11-1,15 0 0,8-6 0,11-1-1,4-3 0,4 6-1,-4 4-1,-4 8 0,-10 13 0,-12 11 0,-15 11-1,-14 14 1,-13 12-1,-15 9 0,-12 8-1,-12 4 1,-7 2 0,-3-4 0,-3-4 0,7-8 1,4-9-1,11-9 1,13-7 0,15-7 1,14-9-1,18-4 0,14-7 0,12-5 0,12-1-1,6-7-2,7 0-2,-2-8-3,14 10-19,-16-16-12,5 8-1,-9-10-2,1 4 5</inkml:trace>
  <inkml:trace contextRef="#ctx0" brushRef="#br1" timeOffset="42790.8">2751 9909 93,'-16'-12'36,"-12"-3"1,0 15 0,-15-4-33,1 18-1,-7 8 0,-1 15 0,-5 11 0,2 14-1,3 9-1,10 5 0,12 2 0,16 0 0,17-8 0,21-12 0,19-15-1,17-16 2,15-22-1,8-16 0,6-19 2,-2-17-3,-4-12 2,-12-8-1,-19-5 0,-18 1-1,-23 1 1,-20 6-2,-20 8-2,-17 5 2,-12 12-3,-7 4-1,5 17-5,-4-1-26,26 19-3,9-2 1,26 12-1</inkml:trace>
  <inkml:trace contextRef="#ctx0" brushRef="#br1" timeOffset="43383.6">3365 10281 45,'-13'10'34,"13"-10"-1,-2 15 3,2-15-14,19 11-12,-3-11-3,16 1 0,-2-11-1,11-2 0,-2-8-2,2-3 0,-4-7-2,-6-1 0,-9-3 0,-10 5 0,-14 2-1,-10 7-1,-14 7 1,-9 12-1,-7 12 1,-7 13-1,-3 14 0,1 10 0,3 9-1,11 0 2,15 1-2,16-5 1,23-11-2,17-14-1,25-8-6,12-22-27,26-5-3,1-16 1,9-3 0</inkml:trace>
  <inkml:trace contextRef="#ctx0" brushRef="#br1" timeOffset="44382">2883 9567 63,'-78'-19'31,"-3"1"-1,-2 0 0,-5-5-27,0 7-1,-5 1 0,2 7 0,-8 1 0,-1 11 0,-7 5 2,-1 12-2,-3 6 1,1 14 0,-5 6 0,2 13 0,-6 4 1,8 10-1,6 2 0,12 5 1,7 0-3,15 3 0,10 0-1,16 1 1,19 1-1,15-1 0,16 2-1,14 0 1,17 0 0,18-2 0,14-2-1,14-4 0,16-6 0,12-5 0,16-5 0,11-5 0,7-6 1,6-4-2,8-8 2,8-5 1,7-10 0,-2-8-1,5-11 0,3-11 0,-1-13 1,-1-14 0,-4-12 0,-2-13-1,-6-12 2,-7-8 1,-16-13 0,-15-8 1,-18-8-2,-15-6 0,-22-7 2,-25-2-1,-21-7 0,-20 1-2,-22 2 2,-17 6-2,-20 8 1,-22 12 0,-16 11-2,-16 14 1,-13 19-2,-11 15 0,-11 16-1,-9 7-2,6 22-6,-7-2-26,23 18-4,0-3 1,21 7-2</inkml:trace>
  <inkml:trace contextRef="#ctx0" brushRef="#br1" timeOffset="47517.6">5041 9809 61,'2'-16'36,"-2"16"-2,4-20 1,-4 20-22,0 0-5,-11 18-1,1 1-3,4 14 0,-3 9-2,3 12 0,-1 6-1,4 9 0,2 1-1,1 2 1,0-4-1,1-7 0,-1-8 0,2-9 0,-2-11 0,1-10 1,-1-10 0,0-13-1,1-10 1,4-12-1,-2-13 1,4-10 0,0-13 1,1-14-2,4-11 2,1-7-2,3 0 2,0 1-1,4 9 0,-2 9-1,3 14 0,2 15 0,3 18 1,-1 15-1,1 11 0,1 12 0,-3 7 1,-1 5-1,-4 9 0,-9 2 1,-10 5-1,-10 7 0,-14 0 0,-10 1 0,-8 1 0,-7-5-2,4-1-1,0-10-3,18 7-6,2-21-27,26-1 3,9-15-2,25 0 0</inkml:trace>
  <inkml:trace contextRef="#ctx0" brushRef="#br1" timeOffset="47673.6">5597 10210 78,'2'30'37,"-10"-4"-2,4 9 3,-9-4-31,7 6-2,-2-5-3,3 0-4,10 3-25,-5-13-8,10 0-2,2-13-1</inkml:trace>
  <inkml:trace contextRef="#ctx0" brushRef="#br1" timeOffset="48157.2">6076 9842 93,'-5'-13'38,"-3"-6"1,8 7-1,-12-2-34,12 14-1,0-11 0,0 11 0,7 25-1,0 8-1,-5 9 0,4 14 1,-3 8-2,2 9 2,0 1-2,2-3 1,1-3-2,2-9 2,5-13-1,4-11 1,4-18-1,2-14 0,3-14 1,3-16-1,1-14 1,-2-11-1,-1-15 2,-2-8-2,-4-8 1,-1 0-2,-6 4 0,-3 7 1,-5 12-2,-5 8-4,7 26-4,-15 5-27,16 27-3,-11-6 1,11 38-1</inkml:trace>
  <inkml:trace contextRef="#ctx0" brushRef="#br1" timeOffset="48360">6739 10182 98,'-11'20'37,"1"9"3,-8-6-3,11 7-33,-10 1-3,2 3 1,2 1-4,0-5-4,16 5-30,-6-13-2,12-1-1,2-14 0</inkml:trace>
  <inkml:trace contextRef="#ctx0" brushRef="#br1" timeOffset="48718.8">7307 10088 98,'0'0'38,"14"-1"0,8-16-2,16 2-34,10-3-1,5-2-4,8 10-7,-9-6-27,3 11 0,-16 3-1,-9 13 0</inkml:trace>
  <inkml:trace contextRef="#ctx0" brushRef="#br1" timeOffset="48859.2">7329 10370 97,'-19'15'37,"25"-3"4,12-19-3,23-12-41,22 3-9,10-17-27,16-1 3,4-8-4,10 3 3</inkml:trace>
  <inkml:trace contextRef="#ctx0" brushRef="#br1" timeOffset="49452">8348 9813 89,'-4'-25'38,"6"10"0,-9 0 0,7 15-33,0 0-1,-6 17 0,-2 11-2,-2 13 0,-3 11-1,0 11 0,-3 9 0,0 4 0,1 0-1,2-2 1,4-9-1,5-9 1,3-12-1,3-12 0,5-13 0,-7-19 1,21-7-1,-10-15-1,-1-14 2,-2-11-1,-3-12 2,-2-13-3,2-13 3,0-6-3,-1-3 2,5 1 0,3 6-1,5 7-1,8 10 1,6 15-1,4 18 1,2 15-1,2 16 2,-1 14-1,-2 11 1,-4 9 0,-9 12-1,-9 8 1,-13 9-1,-13 4 0,-11 7 0,-13-4-2,-8 3-1,-7-8-4,12 3-27,-8-19-8,21-2 4,6-18-4</inkml:trace>
  <inkml:trace contextRef="#ctx0" brushRef="#br1" timeOffset="49795.2">8757 10219 100,'-23'11'39,"11"2"1,2-11-1,10-2-34,13-3-1,6-1-1,5-2-1,2 1 0,0 2-1,-2 3-1,-4 6 0,-7 5 1,-10 5-2,-9 6 1,-7 2-1,-5 3 1,-3 2-1,-2-3 2,3-3-2,4-1 1,9-7 0,7-15-1,20 12-1,4-20-5,24-2-30,-6-11-5,16-1 4,0-14-5</inkml:trace>
  <inkml:trace contextRef="#ctx0" brushRef="#br1" timeOffset="50185.2">9411 9568 95,'-14'2'38,"-5"3"3,9 14-2,-5 10-34,5 11-1,-1 9 0,4 13 0,-2 10-2,3 4 1,2 2-2,4 1 1,3-7-3,4-7 2,3-9-1,5-13 1,2-14-2,7-13 2,2-20 0,3-14 0,2-15 1,1-14-1,-2-14 2,1-13-3,-2-10 2,-1-4-3,-1 2-1,-4 7 0,1 13-3,-8 5-5,14 28-29,-18 12-1,5 27 0,-12 9-2</inkml:trace>
  <inkml:trace contextRef="#ctx0" brushRef="#br1" timeOffset="50559.6">9760 10142 106,'-15'10'40,"-1"-10"1,16 0 0,14 1-38,9-2 0,7-4 0,6 2-1,2 0 0,3 0 0,-4 3-1,-7 5-1,-10 5 1,-14 9-1,-16 5-1,-12 5 1,-11 6-1,-5 3 2,-4 1-2,1 0 1,5-3-1,10-7 2,13-6-1,15-7-1,19-8 0,13-7-1,13-2-4,-3-12-32,22 7-3,-7-7 1,10 8-3</inkml:trace>
  <inkml:trace contextRef="#ctx0" brushRef="#br1" timeOffset="52494">10698 10019 92,'0'0'38,"-18"-2"0,18 2 0,0 0-34,30-17-2,3 6-1,7-1 0,4 2 0,3-2-2,-1 9-2,-8-7-5,6 17-28,-16-4-2,-4 8 1,-24-11-2</inkml:trace>
  <inkml:trace contextRef="#ctx0" brushRef="#br1" timeOffset="52634.4">10688 10268 97,'-24'16'37,"19"-2"1,5-14-1,36-14-35,12-2-6,8-14-29,21 2-4,1-12 0,6-1-2</inkml:trace>
  <inkml:trace contextRef="#ctx0" brushRef="#br1" timeOffset="52977.6">11166 9754 97,'-28'6'37,"6"-9"2,22 3-4,0 0-32,25 3 0,12-6 0,14 4 0,4 1-1,5 7 0,-3 6 0,-6 12 0,-13 9-1,-16 12 0,-21 10-1,-21 9 0,-18 3 0,-14 3 1,-8-4-2,-4-5 1,3-9-1,5-13 1,12-9-3,14-16 1,21-4-6,9-13-29,22-15-3,9-8-2,18-2 3</inkml:trace>
  <inkml:trace contextRef="#ctx0" brushRef="#br1" timeOffset="54366">12673 9751 52,'5'-23'31,"-1"-1"1,-2 3 1,-2 21-25,3-25-1,-3 25 1,0 0-1,10 15-1,-14 9 1,7 20-1,-8 5-1,2 16-1,-5 5-1,1 5 0,-3-1-2,2-6 1,0-8-2,2-8 1,1-14-1,1-9 1,4-17 0,0-12-1,4-12 1,1-14 0,1-14 1,2-12-1,2-14 0,1-12 0,3-10-2,5-5 2,3-2-1,4 1-2,3 6 2,2 10-1,2 12 0,2 16 0,-2 18 1,-3 19-1,-3 17 1,-5 17 1,-8 16 0,-7 9 0,-8 10 0,-7 6 0,-12 5 0,-8 0 0,-8-3-1,-6-4 1,2-9-3,-1-10-4,15 3-9,0-26-24,20-3 1,6-15-2,22-6 0</inkml:trace>
  <inkml:trace contextRef="#ctx0" brushRef="#br1" timeOffset="54709.2">13105 10081 95,'-16'8'39,"10"2"1,6-10-2,10 5-34,4-10-2,6 4 0,2-1 0,0 3-1,-1 2 0,-5 8-1,-6 4 1,-9 6 0,-8 5 0,-6 5 0,-5 0 0,0 2 0,1-3-1,7-4 1,7-7-2,11-9 1,17-8-3,10-16-9,22 2-25,2-15-3,16-2 1,-3-9-3</inkml:trace>
  <inkml:trace contextRef="#ctx0" brushRef="#br1" timeOffset="55177.2">13965 9662 89,'3'-24'36,"-6"-4"1,7 11 0,-9-3-34,5 20-2,0 0 2,3 14 0,-7 17 0,-1 16 1,-3 14-1,-1 14 0,0 9-1,2 5 1,1-3-3,4-3 1,4-9-1,6-12 1,7-16-1,8-18 2,6-21-1,7-18 0,5-17 1,3-14-1,-4-14 1,0-9-2,-9-11 1,-4-4-2,-6 2 0,-9 3-1,-1 12-1,-9 6-2,6 20-4,-11 4-29,19 22-2,-6 7 0,11 15-1</inkml:trace>
  <inkml:trace contextRef="#ctx0" brushRef="#br1" timeOffset="55520.4">14532 10072 91,'-26'3'38,"11"6"1,4-9 1,11 0-34,22 0-2,2 4 0,5-2-1,2 3-1,-1 2 1,-1 3-2,-5 4 0,-12 4 0,-14 8 0,-12 5-1,-11 1 1,-4 3 0,-4-2-1,4-2 1,4-4-1,9-8 1,18-8-2,15-14 0,19-1-4,4-18-35,26 2 1,1-12-2,17 2 1</inkml:trace>
  <inkml:trace contextRef="#ctx0" brushRef="#br1" timeOffset="55894.8">16169 9806 91,'0'0'38,"0"0"0,28-17 1,9 4-35,5 3-4,11-2-1,6 4-3,-5-2-3,5 15-14,-16-9-15,-4 12 0,-18 0-2,-11 10 3</inkml:trace>
  <inkml:trace contextRef="#ctx0" brushRef="#br1" timeOffset="56035.2">16223 10066 94,'-29'23'37,"22"-2"0,7-21 1,48 3-33,11-12-4,16-14-8,21 3-28,4-10-2,10 5-1,-1-5 0</inkml:trace>
  <inkml:trace contextRef="#ctx0" brushRef="#br1" timeOffset="57018">18175 9592 82,'0'0'36,"0"0"-1,-12 25 1,2-5-30,2 14-2,-5 7-1,4 13 2,-5 3-2,4 8 1,-3 1-2,4 2 1,-1-5-2,5-3 0,1-8-1,2-8 1,2-12 0,2-10 0,-2-22 0,12 3 0,-4-22 0,3-14 1,1-15 0,2-9-2,0-12 1,1-10-1,2-5 0,-1-2-1,2 1 1,-1 5-1,3 8 1,2 10-1,2 13 1,2 14-1,-1 15 0,2 14 1,-2 14 0,1 12 0,-3 9 0,-5 8 1,-2 5-1,-7 4 1,-8 2-1,-7 0 1,-9-2 0,-12-2 0,-6-6-1,-7-3 0,0-8-2,-1-7-1,12 4-11,2-18-22,16 3-4,11-9 2,18 6-2</inkml:trace>
  <inkml:trace contextRef="#ctx0" brushRef="#br1" timeOffset="57189.6">18710 10064 103,'-18'25'38,"-1"9"1,-9-5-2,13 2-34,-3 2-3,5-3-1,11-3-3,5-10-7,25 0-27,6-15-1,15-2 3,5-15-3</inkml:trace>
  <inkml:trace contextRef="#ctx0" brushRef="#br1" timeOffset="57564">19425 9624 102,'2'-30'39,"4"20"1,-6 10-1,-10 7-30,-2 15-6,2 12 1,-4 10-1,-1 10 0,-3 9-1,1 6 0,2 0-1,3 1 1,3-5-2,6-4 1,5-9-1,5-11 1,7-14-1,7-13 1,6-17 0,7-13 1,1-16-2,3-14 0,-1-13 0,2-12 0,0-8 0,-1-5 0,-2 4 0,0 4-4,-3 13-1,-5 7-2,5 29-22,-15 3-10,2 25-2,-20-1 2,14 35-2</inkml:trace>
  <inkml:trace contextRef="#ctx0" brushRef="#br1" timeOffset="57813.6">20016 10121 120,'-9'16'40,"-13"-4"0,4 11-4,-5 2-33,1 6 0,1 4-3,4 4 0,3 2-2,5-5-1,12 11-17,-1-21-18,15 3-3,-4-15 1,11-3-2</inkml:trace>
  <inkml:trace contextRef="#ctx0" brushRef="#br2" timeOffset="62946">12616 10770 38,'-18'8'32,"18"-8"1,0 0 1,0 0-22,0 0-2,21-16 1,14 16-2,3-11 0,23 7-2,6-8-1,20 1-2,11-5-1,16 0-1,10-4 0,6 0-2,5-1 0,2 2 0,-3 3 0,1 5-1,-6 3 1,-8 3-1,-9 6 0,-11 2-1,-8 3-3,-15-9-4,-1 8-29,-20-11 1,0 0-2,-9-10 1</inkml:trace>
  <inkml:trace contextRef="#ctx0" brushRef="#br2" timeOffset="63835.2">17678 10675 50,'0'0'31,"0"0"1,0 0 0,13 11-22,0-11-5,13 6 0,7-9 2,16 5-3,11-9 1,15 2-2,11-4 0,12 2 0,9-2-1,10 2 0,4-1 0,6 4-1,-1 2 1,5 2-1,0-1 1,4 2-1,1-2 1,0 1-1,2-3 1,4-1 0,3-2-1,-2 2 1,-3-4-1,-7 2 0,-9 1-1,-11 1-2,-13 5-2,-20-6-4,-7 18-13,-25-11-16,-12 7 0,-19-3-1,-17-6 1</inkml:trace>
  <inkml:trace contextRef="#ctx0" brushRef="#br2" timeOffset="64864.8">13618 10996 63,'13'-13'39,"-5"-2"-2,2 5 2,-10 10-32,0 0-1,0 0-3,-9 17-2,-5 9 1,-2 12-2,-9 12 2,1 10-2,-3 8 0,2 5 0,0 0 1,5-1 1,5-8-2,7-6 2,4-11-2,5-12 2,4-12-2,4-13 0,4-12 0,3-13 0,2-13 1,0-10-2,2-11 1,0-13-2,2-7 3,-3-7-1,2-2 1,1-1 1,1 3-1,2 8 1,1 9-1,2 11 0,4 11 0,1 14 2,-1 13-3,0 10 0,-5 11 1,0 10-2,-5 5 1,-6 6-2,-6 4 2,-12 5-2,-9 0 1,-10 3-1,-12-2 1,-6-3-1,-4-2-1,-5-10-3,14 6-31,-7-16-1,17 0-2,6-11 1</inkml:trace>
  <inkml:trace contextRef="#ctx0" brushRef="#br2" timeOffset="65208">14140 11402 68,'-14'8'38,"14"-8"0,0 0 0,4-19-30,14 11-3,1-4-1,6 4-1,1-1-1,1 5-1,-4 3 0,-7 6-1,-16-5 1,5 24 0,-18-4-1,-6 4 2,-6 2-1,-3 2 1,-1 0-1,5 1 1,4-5 0,11-1-1,6-7 0,13-3 0,11-5-1,9-5-1,10 0-3,5-11-5,19 2-30,-2-10-2,15 1 1,3-8-2</inkml:trace>
  <inkml:trace contextRef="#ctx0" brushRef="#br2" timeOffset="66284.4">18753 11100 34,'11'-12'28,"1"0"5,0 4 0,-9-4-25,-3 12 1,0 0 0,-3 15 1,-19-1 1,4 17-1,-10 4-5,2 13 0,-6 8-2,1 6 0,3 1-1,2 1 0,8-3-2,5-6 2,5-9-2,6-8 2,6-12-1,5-10 0,3-11 0,1-9-1,0-12 1,3-8-1,-3-11 1,4-9-2,-1-12 1,4-8 0,3-7 0,6-4-1,2 0 3,3 1 0,3 7 0,1 7 0,1 12-1,2 13 2,-4 13-2,-5 12 3,-5 12-4,-5 11-1,-5 9 1,-6 7-3,-10 7 2,-12 3 0,-8 2 0,-7 4-2,-8-1 2,-7-2 0,-5-4 0,-1-7 0,4-5-2,4-8-4,23 0-30,-3-12-2,19-6 1,14 0-2</inkml:trace>
  <inkml:trace contextRef="#ctx0" brushRef="#br2" timeOffset="66627.6">19194 11394 80,'-15'11'39,"-1"-10"-1,16-1 1,0 0-31,0 0-5,18-4 0,2 2-1,2 1 0,0 3-1,-2 3 0,-5 4 0,-7 3 0,-8 3-1,-9 4 1,-7 2 0,-7 3 0,-3 1 0,-3 0 0,3-2 0,1-2-1,8-3 1,9-3 0,11-5 0,13-5-2,13-6 0,12-2-3,3-13-26,17 8-8,-4-9-1,5 3-2</inkml:trace>
  <inkml:trace contextRef="#ctx0" brushRef="#br2" timeOffset="67282.8">13370 11075 75,'0'0'39,"0"0"0,25 9 0,18 1-34,8 0-2,17 6 0,9 2 0,13 5-1,9 0-1,8 5 1,-2-3-1,-2 3 0,-6-1-2,-7-5-1,-8 2-1,-15-7-5,-2 10-30,-29-8-1,-7 7-1,-20-9 1</inkml:trace>
  <inkml:trace contextRef="#ctx0" brushRef="#br2" timeOffset="67844.4">12801 9902 69,'-18'-5'37,"-2"-4"0,8 7 1,-6-8-27,18 10-4,0 0 1,0 0-3,-12-5 0,12 5-1,20 23-1,3 0 0,10 6-2,9 7 0,11 6-1,9 3-1,10 9-7,-7-9-28,11 12-5,-10-9 2,0 5-4</inkml:trace>
  <inkml:trace contextRef="#ctx0" brushRef="#br2" timeOffset="68842.8">13167 12504 56,'0'-19'36,"-2"0"1,2 19-1,-1-26-28,1 26-2,0 0-1,11 11 0,-8 7-1,0 14-1,-2 10 0,3 12-2,-2 12 1,0 11-1,0 6 0,-1 3-1,1 1 0,3-4 1,1-7-1,4-11 0,3-16 1,6-15-1,5-19 1,4-16 0,4-21 1,6-13-1,0-16 1,2-11-1,-2-12 0,-1-9 1,-2-2-2,-3-4 1,-3 4-1,-5 5 0,-3 12-1,-5 10 0,0 17-3,-6 9-3,10 25-32,-20 7 0,19 18-1,-13 3 0</inkml:trace>
  <inkml:trace contextRef="#ctx0" brushRef="#br2" timeOffset="69232.8">13983 12966 83,'0'0'42,"8"-21"-3,9 14 1,1-4-37,4 5-1,0 1 0,0 8-1,-4 5-1,-4 8 1,-9 7 0,-8 6-1,-8 5 0,-8 6 1,-4 1 0,-3 3 0,-1-1 0,3-4-1,6-5 1,10-7-1,14-10 1,15-10-1,15-11-1,12-11-2,16-5-2,-1-15-33,20 8-1,-2-11-1,8 6-2</inkml:trace>
  <inkml:trace contextRef="#ctx0" brushRef="#br2" timeOffset="69513.6">15457 12727 72,'0'0'39,"34"-8"-3,-2 1-1,2-2-41,17 4-29,-5-1 0,3 4-3,-11-2 1</inkml:trace>
  <inkml:trace contextRef="#ctx0" brushRef="#br2" timeOffset="69685.2">15452 12963 77,'-22'19'39,"24"0"-1,16-19 0,28-10-36,20-5-6,8-12-31,22 0-2,2-10-2,13 5 2</inkml:trace>
  <inkml:trace contextRef="#ctx0" brushRef="#br2" timeOffset="70340.4">16790 12377 63,'-2'-20'38,"2"20"-1,-11-1-1,9 23-26,-15 6-4,5 15-1,-6 10-2,2 10-1,-4 8 0,4 8 0,-1-3 0,5-1-2,3-10 1,4-7 0,3-12-1,4-9 1,3-16-1,-5-21 0,18-4 1,-7-15-1,-2-12 0,-1-12 1,-1-9-1,0-10 0,-1-9 0,1-6 0,3-4 1,2-2-1,4 4 1,8 6-1,5 6 1,6 12-1,4 13 0,6 16 0,1 16 1,-1 12-1,-1 13 0,-6 8 0,-6 12-1,-9 5 2,-13 7-1,-11 2-1,-13 0 1,-11 1-1,-10-5 1,-9-3 0,-3-6-1,0-6-1,5-6-1,4-12-7,21 5-28,5-13-1,12-4-1,27 1 1</inkml:trace>
  <inkml:trace contextRef="#ctx0" brushRef="#br2" timeOffset="70512">17325 12781 86,'-28'33'40,"3"9"-1,-9-6 0,5 3-37,8 2-4,4-9-3,20 3-32,-3-12-1,20 0-1,2-15-1</inkml:trace>
  <inkml:trace contextRef="#ctx0" brushRef="#br2" timeOffset="70980">17746 12260 73,'-3'-17'37,"3"17"0,0 0 1,-2 30-31,-6 5-4,2 15 2,-7 9-1,1 11-2,-3 4 1,4 2-1,-1-4-1,8-3 0,4-9 1,8-9-2,7-16 1,10-14 0,7-17 0,12-18 0,6-15 1,5-15-1,1-12 0,-2-12 0,-4-10 0,-7-6 0,-5 0-1,-10 6-1,-9 8 1,-8 10-2,-3 17-2,-8 12-4,12 27-29,-12 4-4,5 35 2,0-5 0</inkml:trace>
  <inkml:trace contextRef="#ctx0" brushRef="#br2" timeOffset="71214">18369 12798 89,'-20'11'40,"7"12"1,-9-4-2,13 11-36,-11 2-1,2 4-1,3 1-2,-3-2-1,12 6-7,-5-17-29,18 2 0,-3-14-2,16-3-1</inkml:trace>
  <inkml:trace contextRef="#ctx0" brushRef="#br2" timeOffset="71635.2">16154 13423 76,'-18'5'40,"29"3"-1,17-13 1,29-1-37,31-4-2,23-3 1,22 0-2,18 2 1,16 0-1,9 2 0,9 2 1,0 1-1,1 2-1,1-1 2,-4 1-1,-5-3 0,-5 2-2,-14-7-6,-6 11-29,-30-6-1,-17 7-1,-33-2 0</inkml:trace>
  <inkml:trace contextRef="#ctx0" brushRef="#br2" timeOffset="72321.6">17392 13856 56,'0'0'37,"0"0"-1,-13 19 0,5 11-23,-12 0-7,3 12-1,-4 4-2,3 12 0,-2 3 0,4 7-1,0 1-1,4-2-1,2-3 1,3-4-1,2-7 1,1-9-1,3-9 1,1-9 0,0-10-1,0-16 1,0 0 0,1-12 0,-2-12 0,2-11-1,1-12 0,1-12 0,4-12 0,3-9-1,7-7 2,5-6-1,6 1 0,4 5 0,6 8 0,2 13 0,2 13 1,-1 16-1,0 17 0,-4 13 0,-3 15 0,-4 9 0,-3 12 0,-6 6 0,-4 6-1,-6 8 2,-7 1-1,-8 1-1,-10 1 1,-10-3 0,-10-2 0,-8-7-1,-6-5 0,-5-10 0,2-9-1,4-11-2,11-5-3,5-20-26,26 5-5,6-15-1,24 6 0</inkml:trace>
  <inkml:trace contextRef="#ctx0" brushRef="#br2" timeOffset="72774">17793 14341 68,'0'0'39,"-7"-12"-1,18 9 2,0-10-33,13 5-2,2-3-1,4 6-2,-1-1 1,1 5-2,-7 3 1,-4 5-2,-10 4 1,-8 9 0,-13 4-1,-4 6 2,-7 4-1,-5 4 0,-1 1 0,0 0 1,4-1-1,6-2 0,9-7 0,10-3 0,10-8-1,12-7 0,11-6-1,6-9 0,9-4-3,-1-11-4,14 3-30,-16-17-3,9 9 2,-18-14-5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8:08.7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8223 7907 77,'11'-10'37,"-11"10"0,16 15-2,-16 18-31,10 19 0,-5 9 0,6 10 0,-1-5 0,6-2-1,9-21 0,17-30 0,24-51 0,30-48 1,41-49-2,38-40-2,45-28-6,15-33-31,42-8-2,1-14-1,5 11-3</inkml:trace>
  <inkml:trace contextRef="#ctx0" brushRef="#br0" timeOffset="2761.2354">20885 7242 70,'0'0'35,"0"0"-1,4 12 2,-14 9-28,7 20-3,-8 6 1,6 21-1,-10 7 0,7 9-1,-2-7 1,12-9-1,14-30 0,28-34 0,35-48 1,47-44-1,49-51-1,46-39-3,42-26-1,21-30-5,19 2-31,-27-10-3,-22 18-1,-51 13-3</inkml:trace>
  <inkml:trace contextRef="#ctx0" brushRef="#br0" timeOffset="4056.052">19912 12840 28,'0'0'30,"8"-19"1,-8 19 1,5-11-19,-5 11-5,0 0-2,5 21 1,3 13 0,-9 5-1,4 17 2,-6 6-3,1 10 0,-5-2-1,2 0 1,-2-19-1,14-14 0,16-32 1,35-34-1,40-49-1,49-41-1,55-41 0,52-38-4,95-17-12,-19-39-25,22-2-2,-17-1-2,-24 22 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2-12T22:38:54.501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1752 1341 79,'52'-53'36,"-52"53"1,0 0-3,50-40-32,-50 40 2,0 0-1,37 10 0,-22 34-2,-6 17 3,-5 12-4,-2 13 2,-3 10-1,0 5-3,0-6-2,-6-34-11,7-4-22,-1-18 0,7-9-1,1-20 1</inkml:trace>
  <inkml:trace contextRef="#ctx0" brushRef="#br0" timeOffset="217">2048 1290 89,'0'0'41,"-4"-68"1,4 68-2,12-60-40,-12 60 1,40-50 1,-40 50-2,71-40-3,-71 40-8,90-19-29,-42 15 0,-1 2 0,-47 2 0</inkml:trace>
  <inkml:trace contextRef="#ctx0" brushRef="#br0" timeOffset="405">2032 1650 99,'0'0'40,"20"-11"1,26-9-3,17-13-38,-63 33 0,87-38-2,-38 17-6,5-1-27,-5 5-4,-14 8 1,42 0-2</inkml:trace>
  <inkml:trace contextRef="#ctx0" brushRef="#br0" timeOffset="570">2012 2069 97,'-51'41'41,"20"-20"1,29-7-2,21-23-37,30-11-2,28-10-4,15-23-18,24 6-19,2-6 1,13 2-4,-4 0 3</inkml:trace>
  <inkml:trace contextRef="#ctx0" brushRef="#br0" timeOffset="871">3169 1636 86,'9'-19'39,"-6"4"-1,-3 15 1,0 0-38,9 18 0,-10 4 0,1 13 0,-1 8-1,-1 7-2,5 8-1,-4-10-12,10 8-23,-1-10 1,12-3-2,-1-15 1</inkml:trace>
  <inkml:trace contextRef="#ctx0" brushRef="#br0" timeOffset="1156">3597 1598 88,'-43'4'40,"-3"16"0,-11 9 0,2 5-34,-6 6-1,12 2 0,6-3-2,13-5-2,15-7 0,20-9 1,19-11-1,19-10 1,15-10-1,10-4 0,9-2-1,0-1 1,1 1-2,-4 7-2,-3 12-4,-17-4-13,4 25-21,-13 1 0,5 5-1,-7 0 1</inkml:trace>
  <inkml:trace contextRef="#ctx0" brushRef="#br0" timeOffset="1397">5026 1422 102,'0'0'43,"0"0"0,0 0-2,0 0-36,0 0-9,0 0-6,3-46-26,-3 46-5,61-14 0,-61 14 1</inkml:trace>
  <inkml:trace contextRef="#ctx0" brushRef="#br0" timeOffset="1547">5054 1737 111,'-56'35'40,"30"-3"2,16-21-3,35-13-42,49-10-31,17-14-6,34-4 1,17-12-3</inkml:trace>
  <inkml:trace contextRef="#ctx0" brushRef="#br0" timeOffset="1894">7777 1077 97,'0'0'41,"-6"-46"-1,6 46-1,0 0-37,0 0-3,0 0-2,0 0-9,-22 59-25,22-59-1,0 0 2,25 65-3</inkml:trace>
  <inkml:trace contextRef="#ctx0" brushRef="#br0" timeOffset="2078">8245 993 90,'0'0'39,"53"-51"2,-53 51-3,0 0-32,-64 53-3,-14 28-1,-16 30-5,2 9-3,22 2-31,19-13-2,32-22 0,30-34-3</inkml:trace>
  <inkml:trace contextRef="#ctx0" brushRef="#br0" timeOffset="2445">8361 1439 116,'-28'14'41,"-1"-3"1,19-4-9,10-7-33,0 0 0,0 0 2,66-25-1,-66 25 0,42-6 0,-1 5-1,1 13 1,-17 6-1,-6 19 1,-27 5-2,-11 12 2,-21 0 0,-3-2 0,0-8-1,6-7 1,12-10 0,15-8 1,21-15-1,20-9 0,18-9-2,14-9-1,22-4-7,5-21-13,35 6-7,-9-5-12,20 9-1,-7 2-2,13 7 1</inkml:trace>
  <inkml:trace contextRef="#ctx0" brushRef="#br0" timeOffset="3252">9987 1455 72,'47'-34'40,"-47"34"-1,0 0 1,36-18-24,-36 18-12,17 19 1,-20 5-2,-6 12 0,-3-2-2,2 7 1,-1-1-2,3-4 2,1-6-2,2-9 1,4-8-1,1-13 0,10-4 1,1-12-1,3-9 1,0-6-1,-14 31 1,0 0-1,24-62 2,-24 62-2,16-47 2,-16 47-1,0 0 0,23-64 0,-23 64 0,6-22 0,1 5-2,12 13 2,-8 4-1,14 10 1,0 5-1,13 3 1,4-6 1,4-11 0,-46-1-1,61-10 1,-61 10 0,60-23 0,-60 23 0,65-23-2,-65 23 0,54-25 0,-54 25 0,51-16 0,-36 9 0,16 14 0,-18 9 0,1 17 0,-14 9 0,2 11-2,4 2-5,2-7-10,25-5-9,-10-18-6,23-2-11,1-10 0,17-5-1</inkml:trace>
  <inkml:trace contextRef="#ctx0" brushRef="#br0" timeOffset="3928">11878 1325 81,'0'0'42,"0"0"-3,0 0 3,0 0-26,0 0-15,60-39 1,-60 39 0,0 0 0,55-3 0,-55 3 0,48 2 0,-48-2 0,52-4-1,-52 4 0,53-2 0,-53 2 0,49-4-1,-49 4 1,48-4-1,-48 4 1,0 0-1,59 7 0,-43 4 0,-2 20 0,-21 12-1,-4 10 1,-10 6 0,3 3 0,0 3 0,9 0 0,14-23 0,10-9 1,13-14 0,7-11 1,8-15-1,5-11 1,3-15 0,2-13-1,-53 46 1,48-56-1,-48 56 1,37-71-2,-37 71 0,28-70 0,-28 70 0,15-69-3,-15 69 1,21-61-3,-21 61-1,28-58-5,-28 58-14,51-52-7,-51 52-10,68-48 1,-68 48-2</inkml:trace>
  <inkml:trace contextRef="#ctx0" brushRef="#br0" timeOffset="7731">13324 768 60,'0'0'40,"-51"-22"-1,51 22 2,0 0-22,0 0-13,0 0-1,18-49 0,-18 49-2,0 0 0,56-32-2,-56 32 1,0 0 0,67-18-2,-67 18 0,0 0 1,56 9-1,-56-9 0,0 0 0,0 0 0,20 69 1,-20-69 0,-24 61 0,24-61 0,-46 72-1,46-72 1,-56 73 0,56-73 0,-52 65 0,52-65 0,-35 53 0,35-53 0,0 0 1,0 0-1,30 51 0,-30-51-1,55 9 1,-55-9 1,72 0-2,-72 0 0,83-4 1,-83 4-1,87-7 0,-87 7 2,82-8-3,-82 8 2,71-6-1,-71 6 1,49-2-1,-49 2 0,0 0 0,0 0 0,0 0 0,51 5 0,-51-5 0,0 0-1,0 0 0,0 0-2,0 0-5,0 0-18,0 0-10,0 0-8,0 0 1,0 0-1</inkml:trace>
  <inkml:trace contextRef="#ctx0" brushRef="#br0" timeOffset="12708">3069 3296 67,'-3'-23'38,"2"9"1,-12-5 0,13 19-27,-22-9-5,14 22-2,-5 12-1,3 17 0,-2 10-3,2 11-1,4 8-1,3-2-4,13 5-8,-1-19-25,21-10 0,5-23-1,18-12 1</inkml:trace>
  <inkml:trace contextRef="#ctx0" brushRef="#br0" timeOffset="12895">3746 3253 87,'-19'47'38,"-25"20"1,-9 32 0,-21 13-33,-6 20-3,-6 5 1,1 0-3,2-5-2,8-21-6,26-7-31,9-29-1,27-15-1,17-31-1</inkml:trace>
  <inkml:trace contextRef="#ctx0" brushRef="#br0" timeOffset="13249">3718 4067 94,'-23'14'40,"10"0"1,-1-18-3,14 4-37,21-15 0,9 2-1,10-2 2,5 4-2,1 3 1,-1 6 0,-3 10 0,-11 9-1,-14 13 0,-16 8 1,-16 8-1,-11 6 2,-9 4-1,-3 0-1,-2-3 1,4-3 0,7-9-1,13-5 1,16-10 0,17-11-2,20-9-1,13-13-4,29 5-17,-2-22-16,26 1 0,9-18-4,16 1 2</inkml:trace>
  <inkml:trace contextRef="#ctx0" brushRef="#br0" timeOffset="13939">6085 3862 99,'0'0'39,"-14"17"0,-7 3-3,1 20-34,-2 11-1,-3 8 0,-4 6 0,-2 6 0,0-7-1,5-6 0,6-13 0,6-10 0,6-20 1,8-15 0,12-19 0,6-15 0,4-16 0,6-9 1,2-9 0,3-2 0,-3 4-2,-2 7 1,-8 13 0,-3 10-1,-8 19 1,-9 17-1,8 16 1,-10 15-1,-1 10 0,6 4 1,6 0-1,9 0 0,13-11 1,11-12 0,14-21 0,16-18 0,9-16 0,4-10 1,-1-7-1,-4 0 0,-12 2 1,-10 10-2,-15 14 1,-15 18 0,-15 18-1,-13 19 0,-11 16 0,-6 11 0,0 10-1,0 6-1,8 5-4,1-17-12,33 9-7,-1-32-11,31-4-7,10-23 0,27-6 1</inkml:trace>
  <inkml:trace contextRef="#ctx0" brushRef="#br0" timeOffset="14488">8136 4060 89,'20'-34'39,"7"-14"0,18 9 0,1-5-33,13 5-2,0 3 0,0 10-1,-8 6-1,-4 12 0,-14 13 0,-11 13-1,-12 15 0,-10 13 0,-9 11 0,-2 10 0,-3 7-1,2 4 1,7-4-1,6-5-1,9-11 1,13-15-1,12-18 1,10-18 1,7-22 0,8-16-1,0-19 2,1-12-1,-5-8 0,-10-3 1,-13 0-1,-11 5 0,-11 11-1,-10 9 0,-4 14 0,-8 10-1,6 9 0,7 1-3,20 8-4,2-11-13,34 12-10,0-18-11,20 2 1,3-13-1</inkml:trace>
  <inkml:trace contextRef="#ctx0" brushRef="#br0" timeOffset="14851">9787 3230 102,'-28'-2'42,"28"2"-1,-10-7-1,32 3-36,6-5-2,11 1-1,4 2 0,2 2-1,-2 4 1,-4 4-1,-9 7 1,-12 8-1,-16 7 1,-13 7-1,-15 4 1,-6 3 0,-5-1-1,-1 1 1,6-3 0,10-7-1,16-7 0,19-11 0,23-6-2,14-14-5,30 9-14,-7-25-6,31 12-14,-2-13-1,17 9 0,-2-6-1</inkml:trace>
  <inkml:trace contextRef="#ctx0" brushRef="#br0" timeOffset="15313">14957 3697 113,'22'-8'41,"14"-13"-1,28 8-8,14-12-33,19-1 0,16 1-5,1-7-9,5 19-23,-15-4-1,-5 18 1,-28-2-3</inkml:trace>
  <inkml:trace contextRef="#ctx0" brushRef="#br0" timeOffset="15502">15170 3981 109,'-52'40'41,"16"-19"1,38-3-3,23-19-38,41-9-2,38-5-5,14-18-17,35 9-17,7-13-1,25 8-1,1-5 0</inkml:trace>
  <inkml:trace contextRef="#ctx0" brushRef="#br0" timeOffset="15869">19585 3170 93,'1'-22'41,"-9"-3"1,7 14-2,-11-4-36,12 15-2,-9 11-1,4 14 1,-2 13-1,-1 15-1,-3 12 0,-2 10 0,-3 8 0,2 0-1,3-1 0,6-11-4,15 3-11,0-29-24,19-5 1,0-24 0,14-4-3</inkml:trace>
  <inkml:trace contextRef="#ctx0" brushRef="#br0" timeOffset="16103">19506 3168 100,'-17'-14'42,"17"14"0,15-23-2,22-4-37,14 8-1,14-2-1,12-4 0,8 0-1,6 5-3,-1 0-2,5 20-27,-22-7-8,-10 15 0,-22 0-1</inkml:trace>
  <inkml:trace contextRef="#ctx0" brushRef="#br0" timeOffset="16290">19510 3541 98,'-24'31'41,"16"-19"0,34 0-1,17-15-38,31-8-2,17-3 0,10-3-1,3 0-3,-6-2-4,1 14-29,-28-3-3,-17 17 1,-33-1-1</inkml:trace>
  <inkml:trace contextRef="#ctx0" brushRef="#br0" timeOffset="16456">19528 3923 96,'-62'28'41,"31"-1"1,31-27-2,18 11-36,33-20-3,22-4 0,16-6-3,8-7-7,25 5-28,-9-8-3,8 6 0,-13-7-1</inkml:trace>
  <inkml:trace contextRef="#ctx0" brushRef="#br0" timeOffset="16659">20710 3562 100,'-27'7'39,"8"18"1,-5-4-2,6 13-36,4 7 1,6 8-2,2 2 0,5 2-4,10 12-8,4-19-28,13 3-1,2-18 0,15-5-2</inkml:trace>
  <inkml:trace contextRef="#ctx0" brushRef="#br0" timeOffset="16944">21095 3674 110,'-56'-5'42,"-3"17"-1,-11-9 0,4 9-39,6 2 0,10 1-1,11 2 0,14 0 0,17 2 0,20-3 0,16-1 0,13-1-1,10-2 0,7 1 0,5-1 0,0-3-2,5 5-5,-16-13-13,14 21-6,-21-15-16,13 9-1,-6-9 0,11 7 0</inkml:trace>
  <inkml:trace contextRef="#ctx0" brushRef="#br0" timeOffset="17106">21700 4072 113,'-30'-6'43,"6"4"0,-8-16-3,14-6-38,7 17-17,-7-20-10,18 27-17,-16-20 0,16 20-2,-26-2 1</inkml:trace>
  <inkml:trace contextRef="#ctx0" brushRef="#br1" timeOffset="25674">2951 4964 14,'0'0'26,"27"-9"0,-13 2 2,0 0-22,11 6 1,-3-6 1,11 8 0,-6-5 0,13 6-1,-5-8 0,12 6-2,-1-7 0,10 3-2,3-6-1,8 2 0,5-2-1,6 2-1,6-1 0,7 0 0,2 0 0,5 1 0,5-1 0,7-1 1,8-2 0,5 0 0,4-3 0,7 2 0,5-2 2,9 3-2,1 3 0,4 2 0,-2 3 0,7 0-1,5 1 0,3 0 0,2 0 1,5-3-1,5-3 1,5 0 0,3-4 1,1 1-1,0 0 1,-1 0-1,-4 1 1,-2 2-1,-6 0 0,-6 3 0,-6-1-1,-8 0 0,-8-1 0,2-2 0,-3-1 0,-6-2 0,-5-4 0,-3 0 0,-6-3 0,-2-2-2,-4 11-20,-19-11-13,-12 9-1,-18-4-1,-15 6 0</inkml:trace>
  <inkml:trace contextRef="#ctx0" brushRef="#br1" timeOffset="26524">17504 4630 37,'-27'-5'29,"6"-3"0,21 8-1,0 0-28,24-4-1,17 7 2,18 1 1,23 1 1,21-6 2,28 3 1,25-10 0,34 3 1,22-14 0,32 4 0,15-8 0,22 3-3,14-3 0,12 4-1,2 0 0,4 4 0,1 3-2,-2 1 1,2 1-1,-4 2 2,-4-1-2,-8-1 0,-8 2-2,-15-5-3,-14 7-29,-32-9-3,-34 6 1,-43-8-3</inkml:trace>
  <inkml:trace contextRef="#ctx0" brushRef="#br1" timeOffset="27154">4207 5160 70,'16'-4'38,"-16"4"-1,22 3-1,-22 9-31,7 13-3,-6 9 3,-1 9-4,-3 9 0,-5 5-1,3 5-5,-4-15-17,11 5-14,3-17 0,14-11-2,7-18 0</inkml:trace>
  <inkml:trace contextRef="#ctx0" brushRef="#br1" timeOffset="27349">4953 5161 79,'-15'33'39,"-21"9"-1,-10 23 0,-16 11-35,1 9-1,-6 10 0,2 3-1,5 2-2,2-12-8,18 4-26,7-18-1,19-7 1,10-20-3</inkml:trace>
  <inkml:trace contextRef="#ctx0" brushRef="#br1" timeOffset="27695">4951 5796 78,'0'0'39,"-19"7"-2,19-7 1,11-11-35,9 2-2,9-6 1,7 4 0,1-2-1,-1 5 1,-3 5-1,-10 9 0,-12 13-1,-12 11 2,-14 10 0,-15 11 0,-9 8 2,-6 7-2,-3 0 2,4 1-1,8-12 1,16-8-2,20-19 0,26-15-2,24-16-1,22-24-10,28 1-27,8-17-3,24 0 0,8-6-2</inkml:trace>
  <inkml:trace contextRef="#ctx0" brushRef="#br1" timeOffset="28393">18440 5057 52,'-4'-12'36,"4"12"-1,0 0 0,-10 18-25,1-1-1,6 10-5,-5 4 0,2 7-4,2 7-1,0-8-6,12 9-18,-2-14-10,14-4-2,4-16 2</inkml:trace>
  <inkml:trace contextRef="#ctx0" brushRef="#br1" timeOffset="28593">18982 5074 68,'-33'36'39,"-22"12"-1,0 22 1,-14 8-31,6 12-2,-3 5-1,4 2-2,9-1-3,6-11-4,21-2-31,1-22 0,18-9-1,4-18-1</inkml:trace>
  <inkml:trace contextRef="#ctx0" brushRef="#br1" timeOffset="28965">18943 5649 91,'0'0'38,"-20"1"1,20-1-1,0 0-36,18-11-1,5 3 0,7 1 0,4 2 0,2 5-1,-1 4 1,-3 4 0,-7 8-1,-11 6 1,-13 4-1,-13 9 0,-13 3 0,-8 2 3,-10 2 0,-4 1 0,-2-4 1,5-2 0,5-4 0,17-7 0,17-12 1,20-5-3,25-12 0,22-7-2,23-5-3,15-6 1,17 8-13,-11-13-24,11 13-4,-17-2 1,-7 13-2</inkml:trace>
  <inkml:trace contextRef="#ctx0" brushRef="#br1" timeOffset="41667">6852 5868 86,'15'-33'37,"14"3"0,-4-7 0,8 8-36,4 2 2,1 9-2,-8 12 0,-5 11 1,-7 15-2,-8 7 3,-5 11-1,-3 9 0,-2 7 0,0 6 0,3 2 0,1 0-1,8-5 1,7-4-3,8-9 2,7-12-1,5-15 0,7-14 1,5-17 0,4-14 1,-2-14-1,-2-8 1,-6-9-2,-4-6 2,-9-2-2,-6 4-1,-8 4 0,-4 9 0,-6 6 0,0 7-1,4 4 2,4 7-3,11 5-1,-4-8-33,22 12-3,-2-8 0,10 7-2</inkml:trace>
  <inkml:trace contextRef="#ctx0" brushRef="#br1" timeOffset="42101">8396 5161 88,'18'-4'41,"3"-9"-2,12 6 1,-7 2-37,8-4 0,-2 4-1,-5 4 0,-6 6 0,-8 10-3,-11 7 3,-6 9-2,-8 7 2,-3 7-1,-4 1 1,4-1-1,5-3 0,8-5-1,12-13 1,13-11-1,14-10-1,9-22-11,20 7-26,-3-14-3,12 2 0,-3-7-2</inkml:trace>
  <inkml:trace contextRef="#ctx0" brushRef="#br1" timeOffset="43103">20441 5533 86,'0'0'38,"9"-23"1,12 14-1,2-16-32,13 2-2,3-3 0,7 3-2,-2 3 0,0 6-1,-8 10 1,-9 11-1,-13 13-1,-9 16 1,-13 11-1,-8 14 1,-5 9-1,-1 3 2,3 1 0,8-1 0,11-7 1,14-11-1,13-14 1,17-16 0,13-16-2,8-15 0,5-15-2,0-14 2,-4-14-2,-6-8 1,-9-10-1,-11-3 0,-10 0 3,-9 3-4,-5 3 3,-3 8-2,2 8 1,0 5 0,8 12-3,5 1-4,20 15-31,-7-5-3,15 15 0,-5-7 0</inkml:trace>
  <inkml:trace contextRef="#ctx0" brushRef="#br1" timeOffset="43771">21851 4922 83,'0'0'40,"0"0"-1,16-5 1,-3-2-34,12 2-2,3-3 0,6 4-1,-2-1-1,2 4 0,-4 2-1,-5 5 0,-9 4 0,-10 6 0,-12 5-1,-11 3 0,-11 4 0,-4 3 0,-9 3 1,1-2 0,-1 0 0,6-2-1,12-3 2,14-6-1,18-6 1,17-9-2,17-1-3,9-14-5,21 7-30,-5-12-2,14 4 0,-6-6-2</inkml:trace>
  <inkml:trace contextRef="#ctx0" brushRef="#br1" timeOffset="44933">6765 6578 68,'-13'1'37,"13"-1"1,6-23-1,27-6-28,21-35-1,36-14-2,28-27-1,36-13-1,26-16-1,24-6-2,15-1 0,2 10-1,-8 14 0,-14 19-1,-21 19 0,-26 15 2,-26 18-4,-30 10 2,-23 16-5,-27-2-4,-14 17-28,-25-6 1,-7 11-1,-23-12-1</inkml:trace>
  <inkml:trace contextRef="#ctx0" brushRef="#br1" timeOffset="45467">8383 4564 15,'-24'23'31,"4"-8"2,10 0 2,-7-16-12,17 1-4,0 0-4,10-16-3,2-16-3,25-5 0,11-24-2,28-16-1,24-17-1,32-11-1,22-11-2,20-6 1,16-2-2,6 3-1,-3 7 0,-12 12 0,-21 17-2,-28 10-1,-25 23-8,-36 1-27,-23 26-2,-38 4 0,-10 21-1</inkml:trace>
  <inkml:trace contextRef="#ctx0" brushRef="#br1" timeOffset="46091">2564 3568 21,'0'0'25,"10"-15"-1,-10 15 1,11-5-20,-11 5-2,0 0-1,0 0 0,13-9 0,-13 9-2,0 0-7,0 0-13,0 0-3,0 0 1,0 0-1</inkml:trace>
  <inkml:trace contextRef="#ctx0" brushRef="#br1" timeOffset="46473">2588 3536 32,'-11'-14'27,"11"14"2,-6-15-7,6 15-4,-1-13-4,1 13-3,0-14-2,0 14-1,4-12-2,-4 12-1,8-12-1,-8 12-1,12-5 0,-1 8 0,1 0-1,3 5 0,3 1-1,8 5 0,4 2-1,6 3 0,8 3 1,7 3-1,7 4 0,6 2 0,8 6 1,4 3-1,2 6 1,6 4-1,1 4 0,3 3 1,4-1 0,4 1 0,3-2-1,0-1 1,1-5-1,-4-1 1,-2-4-1,-7-4-1,-7-2-1,-14-5-3,-6 6-16,-15-15-17,-7 0 0,-10-13-2,-4-4 1</inkml:trace>
  <inkml:trace contextRef="#ctx0" brushRef="#br1" timeOffset="47093">4360 5128 62,'-29'-14'37,"5"-2"-1,10 7 1,0-2-32,14 11 0,0 0 0,9 17-1,5 1 0,11 12-2,10 8 1,13 11-1,12 7 1,13 10-2,8 2 2,12 6-1,4-2-1,4 6 1,0-5 0,-4 1 0,-9-4 0,-9 1-1,-11-3 1,-14-5-3,-10 1-2,-18-22-23,-1 4-14,-15-18 1,0-9-3,-10-19 1</inkml:trace>
  <inkml:trace contextRef="#ctx0" brushRef="#br1" timeOffset="49388">3513 7138 66,'-80'13'34,"-12"-4"-1,-8-1 0,-11-1-28,-5 3-1,-16-3-1,-3 4-1,-7-3 1,3 2 1,-2-4-1,4 2 1,0-6 0,13 2-1,13-7 1,17 2 0,13-1-1,17 1 0,15-2-1,15 7-1,19 6 0,13 10-1,11 9 1,8 11-1,5 15 0,4 18 0,-2 17 0,-1 15 0,-7 9-1,-6 13 1,-10 14-1,-6 6 1,-8 9 0,-2 0-1,-3 2 1,1 0 1,0-3-1,4-6 1,5-13 0,2-11 1,3-17-2,0-13 2,3-17-1,1-16-1,-1-15 1,2-12 0,-2-10-1,1-8 1,0-7-1,0-10 1,0 0 0,0 0-1,0 0 1,0 0 0,0 0-1,0 0 1,0 0 0,0 0-1,0 0 0,0 0 0,0 0 0,0 0 0,0 0 0,8 10 0,-8-10 0,15 12 0,2-4 0,9 2 0,10 3 0,12 0 0,15 1 0,15 1-1,18-2 1,18 0 0,23 0-1,15-3 1,22-2 0,20-1 0,24-1-1,24-5 1,22 0 0,22-2 0,23 1 0,26-1 0,25 2 0,16 1 0,18 3 0,14 1-1,24 1 1,48 2 1,-9-1-1,10-1 0,20-3 1,48-4-1,-7-1 0,18-2 0,14 1 0,-22-3 0,58 1-1,26 3 1,19 2-1,-71 2 1,30 1-1,1 3 2,16 0-1,18 0 1,-58-1 0,-22-1 0,-24-2 0,72 2-1,-63-2 1,-23 0 0,-55 0 0,-56 0-1,-3 2 0,-43 1 0,-46-2 1,-82 0-1,-1-3 0,-35-3 0,-33-7 0,-25-8 0,-28-10 0,-21-10 0,-16-14 1,-13-14-2,-12-13 1,-12-16-1,-8-15 1,-4-17-2,-4-11 1,-2-16-1,1-17 0,-1-11 1,2-11 1,4-9 0,0-3 0,-1 2 1,-5 4 0,-6 10 1,-9 15-1,-12 14 1,-12 19-1,-12 19-1,-16 21 1,-10 14-1,-10 16 1,-7 12-1,-8 13 1,-5 11-1,-4 8 0,-5 8 1,-7 8 0,-6 4-1,-8 6 0,-10 3 1,-11 4-1,-15 1 0,-13 3 0,-17 0-1,-17 1 1,-21-3-1,-23-2 1,-28-1-1,-26-2 1,-28 0-1,-32 0 1,-28 2 0,-27 3 0,-29 5-1,-20 5 1,-21 4-1,-16 4 1,-14 8 0,-5 2-1,-8 1 1,-3-1 0,-2 0 0,-5-5 0,3-2 0,8-4 0,-2-5 0,-3-2 0,-2-3 0,-2-1 0,2-1-2,7-1 2,3 0-1,-3-3 0,12 0 0,11-2 1,12-1-1,17 1 1,16 2 0,14 5 0,14 2 0,22 6 1,18 6-1,19 4-1,24-3-2,32 5-21,20-22-15,45-6 0,37-17-1,47-12 0</inkml:trace>
  <inkml:trace contextRef="#ctx0" brushRef="#br1" timeOffset="50299">3989 8018 80,'0'0'37,"0"0"1,0 0-2,-1 14-30,-9 11-2,3 12-2,0 9-2,0 5-4,10 18-12,-2-12-21,17-1 1,1-18-2,21-13 1</inkml:trace>
  <inkml:trace contextRef="#ctx0" brushRef="#br1" timeOffset="50483">4689 8025 85,'-20'15'38,"-10"19"0,-20 8-1,0 17-33,-11 6-1,2 10-1,3 3-1,7-6-4,13 4-8,3-15-26,19-2 0,6-15-1,14-9 0</inkml:trace>
  <inkml:trace contextRef="#ctx0" brushRef="#br1" timeOffset="50853">4760 8420 68,'-10'-11'40,"10"11"-2,0 0 2,0 0-21,0 0-15,18-6-1,-2 6 1,4 6-2,-1 1 0,3 4-1,-2 4 0,-5 5 0,-7 4 0,-9 5-1,-13 5 1,-9 7 1,-12 0-1,-5 3 2,-4-1 0,4-2 0,4-8-1,18-8 1,20-11-2,20-13-2,26-8-2,14-21-13,26 5-24,6-16-3,26 4 1,-4-11-2</inkml:trace>
  <inkml:trace contextRef="#ctx0" brushRef="#br1" timeOffset="51521">6175 8394 76,'15'-22'38,"-11"9"-1,-4 13 1,-18 23-33,1 11 0,-7 7-2,-1 12 0,-5 5 1,4 4-1,-1-4 0,7-2-1,9-13 1,7-13-2,10-16 2,9-15-3,8-15-1,6-11 1,2-11-2,4-9 2,-5-5-1,-3 0 1,-5 1-1,-7 6 1,-6 8 1,-4 11 0,-7 12 0,2 14 0,-9 13 0,7 8 0,4 6 0,9 4 0,5-1 0,11-3 0,11-8 0,9-10 0,9-11 0,4-8 0,3-10 0,-2-4-1,-3-4 1,-5-1-1,-11 2 0,-7 3 1,-11 7-1,-9 9 0,-15 8 0,3 27-1,-13 7 1,-6 10-1,1 12 0,-3 1-4,12 17-10,-4-16-23,23 3-1,3-18-1,23-8 0</inkml:trace>
  <inkml:trace contextRef="#ctx0" brushRef="#br1" timeOffset="51952">7271 8647 100,'0'0'40,"-10"-6"0,26-4-1,8-12-36,14 0 0,9-2 0,1 5-1,1 4 0,-4 8-2,-8 11 1,-10 13-1,-18 15 1,-10 10-1,-12 14 2,-6 7-2,-6 6 2,1 2-2,4-4 2,7-9-2,11-11 2,14-13-1,11-21 0,12-18-1,7-21 1,6-16 0,1-13-2,-4-9 1,-6-5 0,-8-2 0,-10 3-2,-9 7 1,-7 12-1,-7 8-2,2 16-2,-5-2-8,20 23-25,-5-4-2,21 14 1,4-8-2</inkml:trace>
  <inkml:trace contextRef="#ctx0" brushRef="#br1" timeOffset="52385">8523 7974 102,'20'-7'41,"0"-6"-1,11 6-1,-4-2-36,4 5-1,-5 3-1,-4 7 1,-11 8-1,-8 10-1,-7 5 1,-9 5-1,-4 1 0,-4 4 1,0-4-1,2 0 0,8-5 0,6-8 1,11-5 0,11-7 0,12-4 0,13-8-2,14-3-1,10-11-5,22 6-31,-7-11-3,13 8 1,-5-3-2</inkml:trace>
  <inkml:trace contextRef="#ctx0" brushRef="#br1" timeOffset="52865">16229 8587 93,'0'0'40,"28"-24"0,10 10 0,12-7-37,15-4-4,12 6-3,1-9-5,9 14-29,-17-2 0,-7 15-1,-27 2-1</inkml:trace>
  <inkml:trace contextRef="#ctx0" brushRef="#br1" timeOffset="53016">16062 8895 104,'-36'21'41,"36"-7"0,28-27-4,42-6-38,45-7-36,13-11-1,25 1-2,14-8-1</inkml:trace>
  <inkml:trace contextRef="#ctx0" brushRef="#br1" timeOffset="53421">21480 7988 91,'-16'24'37,"-5"8"0,2 14 0,-14 10-34,12 13-2,-3 8 0,-1 7-2,3-1-2,-1-6-4,20-1-28,-4-16-2,12-12 1,4-19-3</inkml:trace>
  <inkml:trace contextRef="#ctx0" brushRef="#br1" timeOffset="53617">21401 8079 98,'3'-18'42,"8"-2"1,24 6-1,8 4-31,18-10-10,16 5-4,3-5-4,11 11-32,-16-1-1,-4 11 1,-22 0-3</inkml:trace>
  <inkml:trace contextRef="#ctx0" brushRef="#br1" timeOffset="53798">21336 8390 107,'-32'13'41,"32"-13"0,16-3-3,32-10-39,23-1-4,9-8-5,19 8-28,-17-1-1,4 14-1,-22 1-1</inkml:trace>
  <inkml:trace contextRef="#ctx0" brushRef="#br1" timeOffset="53973">21294 8714 96,'-67'27'40,"17"-13"0,30-3 0,20-11-35,31-15-2,24 3-2,14-5-2,17 4-5,-3-9-31,14 7-2,-6-5-1,-2 7 0</inkml:trace>
  <inkml:trace contextRef="#ctx0" brushRef="#br1" timeOffset="54172">22053 8373 96,'-15'16'38,"-5"5"1,4 12-4,-2 4-33,4 6-1,2 3-2,3-2-2,18 3-31,-6-11-5,16-4 3,3-15-3</inkml:trace>
  <inkml:trace contextRef="#ctx0" brushRef="#br1" timeOffset="54424">22231 8484 88,'-56'1'41,"7"16"1,-5-3-1,15 10-22,5-3-15,19 0 0,15-6-1,16-3-1,17-4 0,13-3-1,12-3-1,7-2-1,8 3-3,-4-4-2,8 14-24,-17-9-12,1 9 1,-14-5-1,4 9 1</inkml:trace>
  <inkml:trace contextRef="#ctx0" brushRef="#br1" timeOffset="54557">22743 8799 113,'-12'13'43,"-10"-13"-1,10 3-1,-6-10-32,8-8-9,5 3-10,-7-13-30,9 12-4,-11-2 0,-1 11 1</inkml:trace>
  <inkml:trace contextRef="#ctx0" brushRef="#br2" timeOffset="58094">2760 8161 80,'-9'-11'41,"9"11"-2,9-21 1,13 4-26,7 0-11,13 0 0,5 0-1,9 2 1,-2 2-2,-3 11 0,-10 11 0,-12 10-2,-18 12 2,-18 12-2,-18 11 2,-14 14-1,-14 6 1,-4 2-1,1-3 1,6-4 0,12-9 0,15-8 0,18-15 0,20-18 0,27-16-1,23-18-3,25-2-10,7-19-26,23 2-1,4-7 0,18 10-3</inkml:trace>
  <inkml:trace contextRef="#ctx0" brushRef="#br2" timeOffset="59078">19810 8193 86,'31'-7'38,"7"-10"1,18 7 1,-1-11-34,16 12 0,-6-1-2,-1 8-2,-10 5 0,-11 9-1,-15 10 0,-18 4-1,-24 14 0,-19 3-1,-21 9 2,-15 9 1,-17 5-1,-7 5 2,-3-3-1,7 2 1,11-10 1,25-6 0,28-15-1,36-13 0,38-15-3,34-11 0,31-10-3,16-14-4,27 4-33,-9-13-3,5 9 0,-22-4-1</inkml:trace>
  <inkml:trace contextRef="#ctx0" brushRef="#br2" timeOffset="63557">2702 8215 24,'-14'5'19,"14"-5"0,0 0-3,-11-4-1,11 4-3,0 0-2,0 0-2,4-11-1,-4 11-1,11-3 0,-11 3 0,15 7-1,-4 2-1,2-3-1,7 5-1,1-3 0,8 0-1,3-2 0,9-3 1,6-4-2,10-1 2,5-2-1,7 1 0,3 0-1,3 3 1,4 3-1,1 4 1,0 3-1,1 6 0,2 3 0,3 2 0,0 4 0,0 1 1,4 0-1,-1 1 1,2-1 0,3-2 0,0-1 0,3 1 1,-1-1-2,1 0 1,-4 1 0,-1 3-1,-6-1 0,-9 3 1,-7 1 0,-10-3 0,-8-3 0,-7-2 0,-9-5 0,-7-3-1,-5-6 0,-7-12-8,2-2-27,-10-7 0,-5-1-3,-12-3 1</inkml:trace>
  <inkml:trace contextRef="#ctx0" brushRef="#br2" timeOffset="68471">18033 3501 72,'0'0'34,"0"0"-2,0 0-5,0 0-38,3 10-13,-13-9-10,10-1-1,-25 13 1</inkml:trace>
  <inkml:trace contextRef="#ctx0" brushRef="#br2" timeOffset="73742">6981 3575 76,'-29'-24'36,"-16"-15"-2,-7-4 0,-10-8-33,-11-1 0,-11 1 0,-7 9 1,-15 13 0,-6 21 0,-7 24 1,-5 31-1,-5 29 1,5 34-1,1 29 0,17 27 0,18 22-2,26 16 0,26 5 1,34-4-3,38-17 1,36-27 0,49-45 2,42-45 0,46-59 0,31-52 0,22-51 1,8-35 1,-8-31 0,-21-13 0,-47-8-1,-48 6-1,-67 13 1,-62 21 0,-61 19-2,-53 25 0,-49 37-3,-34 33 1,-12 43-5,-16 34-30,20 50-3,8 27-2,31 42 0</inkml:trace>
  <inkml:trace contextRef="#ctx0" brushRef="#br2" timeOffset="74477">6964 13046 46,'5'-52'39,"2"11"0,-11 6-2,2 14-30,-12 10 1,2 28-2,-9 11-1,1 25 0,-6 12-2,1 11-1,0 3 0,6-2 0,4-9 0,11-14-1,8-21 0,11-21-1,4-24 0,11-23 0,3-19 1,5-16-1,-1-12 1,-4-7-1,-4-1 0,-5 3 1,-6 12-1,-5 16 1,-5 20-1,-5 20 1,-3 19 0,-5 28 0,1 13 0,4 8 1,6 2-1,12-3 0,13-11 1,16-16-1,19-24 0,19-22 0,10-16 1,6-11-2,-2-4 1,-5 1 0,-15 10-1,-15 21 1,-24 25-1,-21 29 0,-19 29 0,-13 22 0,-8 16-1,-4 10-1,9 8-2,2-14-7,33 0-30,9-27-1,37-14-2,21-29 1</inkml:trace>
  <inkml:trace contextRef="#ctx0" brushRef="#br2" timeOffset="74712">11089 12786 96,'29'-6'42,"-3"-18"1,16-2-4,12-9-43,6-12-16,26 14-22,-2 0 2,11 12-3,-4 3 2</inkml:trace>
  <inkml:trace contextRef="#ctx0" brushRef="#br2" timeOffset="74898">11437 13167 92,'-75'47'42,"22"-24"0,39-5-2,32-20-39,37-16-3,44-3-9,22-19-29,46-1 1,19-14-3,34 5 1</inkml:trace>
  <inkml:trace contextRef="#ctx0" brushRef="#br2" timeOffset="76717">12597 12659 35,'0'0'31,"13"-17"2,-13 17 0,23-13-27,-23 13-2,23-5 2,-23 5 0,28 9 0,-15-4 0,9 6 0,-1-8-2,9 1-1,-1-9-1,4-4-1,2-7 1,-1-5-2,-3-4 1,-4-2 0,-8 1 0,-7 4 0,-11 3-1,-9 9 2,-13 4-1,-8 11 2,-9 7-1,-2 8-1,-3 3 1,2 7-1,6 2 1,12 4-1,10-1 0,16-3-1,15-4 0,11-6-1,14-4-3,3-12-2,16 1-5,-9-21-19,13 2-8,-8-12-1,2 0 1</inkml:trace>
  <inkml:trace contextRef="#ctx0" brushRef="#br2" timeOffset="76889">13358 12484 78,'-18'28'38,"-10"5"0,6 20-11,-7-7-22,11 5-2,0-7 0,9-7-3,9-10-2,0-27-14,30-5-22,0-25 1,17-13-2,2-17 0</inkml:trace>
  <inkml:trace contextRef="#ctx0" brushRef="#br2" timeOffset="77024">13459 11969 69,'-38'13'32,"4"-5"-17,19 2-15,26-10-34,17-7-2,14-13-1</inkml:trace>
  <inkml:trace contextRef="#ctx0" brushRef="#br2" timeOffset="77197">13931 11887 43,'-22'50'38,"-3"21"1,-13 5-1,2 16-13,-6-2-19,9 7-1,3-5-3,5-5-3,14-4-9,-4-21-28,17-10 0,3-19-2,11-11 1</inkml:trace>
  <inkml:trace contextRef="#ctx0" brushRef="#br2" timeOffset="77369">13594 12437 88,'-14'0'38,"14"0"1,17-14-10,26-7-32,15-23-17,26 5-18,8-13 1,14-1-1,-1-7 0</inkml:trace>
  <inkml:trace contextRef="#ctx0" brushRef="#br2" timeOffset="77717">14416 11965 77,'-43'38'41,"-14"5"-1,6 14 1,-6 0-34,9 10 0,2 0-3,9 2-1,7-5-1,9-5-1,8-9 0,6-9-1,7-8 0,6-11 0,5-12 0,6-10 0,3-10 0,5-9 0,-1-7 0,0-4 1,0-4 0,-2 3-1,-4 5 0,-1 6 1,-4 8-1,-2 12 1,-3 11-1,0 6-1,3 8-1,1 2 0,7 3-1,-1-6-5,16 11-18,-8-23-15,16 2 1,-4-14-1,12-1 1</inkml:trace>
  <inkml:trace contextRef="#ctx0" brushRef="#br2" timeOffset="78234">14709 12471 86,'-25'4'40,"17"6"0,-3-10 1,11 0-35,0 0-2,20 5-1,-1-10-1,8-3-1,1-3-1,1-4 0,-2-2 1,-5-1-2,-7 1 1,-8 2-1,-10 2 1,-8 4 0,-8 4 0,-8 7 0,-3 5 0,-4 8 0,-1 6 1,1 6 0,6 0-1,10 2 0,9-1 0,10-5 0,12-5 0,11-8-1,12-6 1,9-8-1,5-6 1,0-1 1,-3-2-1,-3 0 2,-8 3-2,-5 5 1,-12 3-1,-9 10 2,-10 6-2,-7 8-1,-3 4 1,-4 6-1,0 0 1,0-1-1,7-2 1,-1-6-1,7-7 1,1-16 1,10 5 0,4-17 0,3-9 0,3-6-1,5-7 0,1-8-2,11 4-15,-9-17-22,15 7-2,-6-5-1,12 9-1</inkml:trace>
  <inkml:trace contextRef="#ctx0" brushRef="#br2" timeOffset="78785">18110 11590 86,'18'-27'40,"-16"6"-2,-2 21 1,-15 10-38,-4 17 1,-4 18-1,-1 12-1,-4 14 1,4 7-1,4 4 1,11-2-2,11-7 0,8-15-10,19-8-27,2-25 1,13-11-2,-2-23 0</inkml:trace>
  <inkml:trace contextRef="#ctx0" brushRef="#br2" timeOffset="78977">18166 11613 96,'-6'-16'41,"11"-5"0,25 6-1,9-8-37,23-1-2,13 0-3,7 2-1,4 14-5,-16-4-18,0 27-12,-27 2-1,-8 17 0,-31 3 0</inkml:trace>
  <inkml:trace contextRef="#ctx0" brushRef="#br2" timeOffset="79169">18085 11995 80,'-26'12'39,"13"-15"1,26 0 0,13-13-32,22-2-5,10-2 0,8 0-1,3 5-2,-3 1-3,-1 12-6,-24-3-29,1 17 0,-26-2 0,-5 12-2</inkml:trace>
  <inkml:trace contextRef="#ctx0" brushRef="#br2" timeOffset="79337">18087 12229 91,'-24'21'39,"12"-17"2,28-1-2,20-17-34,18-6-4,17-4-2,9-8-5,20 6-11,-6-15-22,7 8 1,-15-9-2,5 6 1</inkml:trace>
  <inkml:trace contextRef="#ctx0" brushRef="#br2" timeOffset="79519">19045 11716 90,'-9'10'39,"-5"3"0,6 15-2,-7 2-32,4 9-4,3 8 1,-3 6-4,0 5 2,1-3-5,5 3-5,-5-14-27,15-4 0,2-19-2,15-10 1</inkml:trace>
  <inkml:trace contextRef="#ctx0" brushRef="#br2" timeOffset="79753">19221 11912 91,'-46'8'41,"9"11"1,-6-9-1,16 6-33,4-3-4,15 1-1,9-1 0,13 1-1,11-1 0,10 2 0,9-1-1,3 0-1,6-1-1,-2-3-3,10 13-23,-11-19-14,6 10-1,-13-10-2,5 5 2</inkml:trace>
  <inkml:trace contextRef="#ctx0" brushRef="#br2" timeOffset="80141">17112 12636 85,'39'4'41,"41"-3"0,28-20 0,49-3-38,25-5-3,30-6 0,23 0 1,9 2-1,8 2 1,1 6-1,-8 7 0,-17 4-3,-18 13-4,-36-1-30,-19 13-1,-40-1 0,-35 12-2</inkml:trace>
  <inkml:trace contextRef="#ctx0" brushRef="#br2" timeOffset="80473">17634 12888 77,'-6'28'40,"-5"-7"-3,4 11 0,-4-2-34,6 5-2,5 0-1,3-3-2,12 1-6,-2-14-26,18 2-3,5-16-2,13-2 3</inkml:trace>
  <inkml:trace contextRef="#ctx0" brushRef="#br2" timeOffset="80660">18227 12894 80,'-43'39'39,"-6"22"-1,-19 3-1,5 16-33,-5 1-2,6 2-3,11-3-3,6-17-10,24 1-25,12-21 1,23-9-1,9-21 0</inkml:trace>
  <inkml:trace contextRef="#ctx0" brushRef="#br2" timeOffset="80976">18085 13374 77,'0'0'40,"10"-8"-1,16 2-2,6-10-33,10 4-1,-1 0-1,0 6 1,-9 6-2,-10 9 0,-15 10 0,-12 9 0,-17 7 0,-9 7 0,-7 3 0,0 2 0,0-2 0,7-1 0,10-7 0,10-6 0,15-8 0,11-9-1,17-8-2,8-10-3,18 6-24,-3-20-10,19 2-1,2-14-2</inkml:trace>
  <inkml:trace contextRef="#ctx0" brushRef="#br2" timeOffset="81507">18707 13344 74,'10'-8'39,"2"-7"-1,13 6 0,2-10-33,9 6-1,2-3-2,5 3 1,-5 1-2,-3 8 2,-6 5-2,-7 10 1,-12 7-1,-5 9 0,-9 9-1,-6 8 1,-3 5 0,2 5-1,0-1 1,10-6-1,10-8 1,9-9 0,11-16-1,10-13 1,7-15 0,5-11 0,-2-10-1,-5-6 1,-7-5-1,-9-2 1,-8 1-1,-10 2 1,-5 2-1,-5 5 0,1 4 0,2 3-2,5 9-3,-1-9-22,18 21-12,-3-5-1,11 11-1,-1-8-1</inkml:trace>
  <inkml:trace contextRef="#ctx0" brushRef="#br2" timeOffset="81869">19674 12978 93,'-30'-4'40,"30"4"1,-13-21-4,33 10-32,8-4-2,11 1 0,5 1-1,2 4-1,0 7 0,-7 7-1,-14 13 1,-14 6-1,-16 9 1,-16 8-1,-11 4 1,-9 4 0,-1-5-1,0-2 1,7-11-1,12-5 1,15-14-1,23-10 0,16-9 0,13-11-2,16-1-3,-3-16-27,21 13-8,-9-11-1,8 12-1</inkml:trace>
  <inkml:trace contextRef="#ctx0" brushRef="#br2" timeOffset="83393">14476 14932 48,'19'-28'39,"-12"1"-1,-4 14-1,-3 13-33,-24-3 1,-4 15 0,-3 17 0,-11 10-2,3 16 0,1 6-1,7 8 1,11 0-1,14 1 1,16-5-2,18-9-1,18-15 1,16-16-2,8-18 1,10-17 0,3-17 0,-6-18-1,-6-16 1,-11-12 0,-16-7 0,-17-6 1,-19 2 0,-19 2 0,-16 9 0,-15 9 0,-10 16 0,-6 13 2,-1 14-2,4 13 1,9 9-1,14 10 0,15 6 0,20 2-2,20-3 1,21-2-1,17-4 1,18-2-2,9 2 3,4 2-3,-4 7 3,-8 9-1,-13 13 1,-15 13-1,-19 13 0,-19 12 1,-14 8-1,-14 4-1,-8-1 1,-3-7-1,-1-12 1,4-17-2,4-18 2,6-23-2,8-27 2,8-21 1,8-22-1,4-17 1,5-15-1,2-10 1,4-5 0,-1-1 0,5 10-1,1 8 2,0 16-2,2 13 1,1 16 0,1 18 1,2 15-2,-1 16 2,-2 9-3,-5 8 0,-6 7 0,-5 7 0,-12 4 0,-12 5-1,-13 2 2,-11-2-2,-11-2 2,-3 0 1,-4-5 0,0-4 0,9-4 0,12-5 1,13-3-1,20-2 0,18-2 0,20 0-1,17 1 1,11 2-1,8 2-2,3 1 1,7 5-5,-14-13-21,15 19-14,-14-10 0,13 5-2,-3-13 1</inkml:trace>
  <inkml:trace contextRef="#ctx0" brushRef="#br2" timeOffset="84453">19002 14727 46,'12'-27'40,"-10"1"-1,4 12 0,-11-1-19,5 15-16,-11 6-3,4 10 2,-6 3-2,-1 5 0,0-4 1,3 0-1,1-6 1,3-2-2,7-12 2,-8 11-2,8-11 1,0 0 0,0 0-1,0 0 0,0 0 0,0 0 0,12-8 0,-12 8 0,15-4 0,-15 4 0,16-2 0,-16 2 0,13-6 0,-13 6 1,7-11 0,-7 11 0,1-19 0,-2 8 1,0-3-1,3-2 0,6-2 1,7-3-2,9-1 1,10-3 0,9-1-1,9 0 1,6 1-1,1 6 1,-2 4-1,-11 9 0,-10 12 0,-17 11 0,-23 13-1,-20 15 2,-21 16-2,-23 13 0,-14 17 1,-12 10-1,-3 5 1,7 3 1,7-7 0,21-8-2,24-15 2,31-16-2,32-28 2,33-21-2,28-20 1,22-14-2,20-11 0,10-12-1,7 7-11,-15-12-23,7 15-4,-22-2 0,0 14 0</inkml:trace>
  <inkml:trace contextRef="#ctx0" brushRef="#br2" timeOffset="84763">20494 14550 47,'-22'-32'38,"-7"6"0,10 19-1,-10 7-30,12 23 1,-3 15-1,8 21-2,-5 12-1,1 16-1,-3 11-2,1 4 0,0 2-2,1-5 0,5-12-1,5-19-6,21-13-29,-4-30-1,22-15 0,0-35 0</inkml:trace>
  <inkml:trace contextRef="#ctx0" brushRef="#br2" timeOffset="84949">20483 14652 76,'-32'-15'41,"22"14"0,11-11-2,30 3-33,19-11-4,23-2-1,14 1-2,5-4-4,4 20-19,-20-6-15,-10 22 1,-31 1-2,-20 22 0</inkml:trace>
  <inkml:trace contextRef="#ctx0" brushRef="#br2" timeOffset="85137">20297 15096 71,'13'6'42,"28"-2"-3,5-18 1,19-1-38,7-4-2,1-2-2,1 6-3,-15-8-16,-1 22-17,-26-3-1,-9 19 0,-25 3 1</inkml:trace>
  <inkml:trace contextRef="#ctx0" brushRef="#br2" timeOffset="85279">20359 15487 65,'-21'34'38,"18"-21"-1,32-7 0,11-21-34,28-12-2,20-2-10,0-17-28,15 5 0,-10-11-1,1 6-1</inkml:trace>
  <inkml:trace contextRef="#ctx0" brushRef="#br2" timeOffset="85483">21221 14896 60,'-20'8'39,"18"11"-1,-5-1 0,7 15-33,-4 5-2,2 11 0,-3 9-2,1 3 0,-1 1-2,0-7-3,16 0-34,-11-19 0,15-6-1,0-25 0</inkml:trace>
  <inkml:trace contextRef="#ctx0" brushRef="#br2" timeOffset="85748">21391 15024 81,'-40'4'41,"9"20"-2,-6-14-7,10 20-27,5-2-1,11 1 0,5-5-1,13-2 0,9-7-1,7-6 0,6-3-1,6-4 0,2 1 0,1-1-2,-2 5 0,-3 1-3,-1 8-4,-10-10-23,15 16-9,-9-11-2,11 8-1</inkml:trace>
  <inkml:trace contextRef="#ctx0" brushRef="#br2" timeOffset="86211">18392 15734 65,'56'6'40,"17"-14"-1,32 6 0,17-11-37,31-5-1,27-2 1,22-4-1,22-1 0,17-3 0,16-2-1,14-1 2,7-2-1,3 0 0,-6 1-1,-10 1 0,-20 5-3,-24 2-1,-26 18-9,-49-6-26,-30 18 1,-52-1-3,-38 16 2</inkml:trace>
  <inkml:trace contextRef="#ctx0" brushRef="#br2" timeOffset="87030">19584 16339 46,'-13'1'41,"13"-1"-2,16-15 0,6 5-23,1-6-13,10 3 0,0-2-1,1 6-1,-5 4 0,-2 9 0,-8 8 0,-4 12 0,-7 11 0,-5 13 1,-3 9-1,0 8 1,0 5-2,3 1 2,6-5-2,8-7 1,8-15-1,10-15 1,9-18-1,9-17 0,3-16 1,1-14-1,-5-12 1,-6-7 0,-9-6-1,-11-3 1,-12 3-1,-12 4 1,-8 1-1,-3 4 2,0 10-2,2 4 1,7 8-1,7 2 0,11 4-3,8-4-8,25 15-28,-4-7-2,19 6-2,1-8 0</inkml:trace>
  <inkml:trace contextRef="#ctx0" brushRef="#br2" timeOffset="87465">20837 15853 64,'0'0'41,"6"-20"-1,21 8 0,0-12-37,15 3-2,4 0 0,2 8 1,-5 2-1,-7 10 1,-10 3 0,-10 6-1,-10 5 1,-12 6-1,-12 5 0,-9 3 1,-10 6-1,-1 0 0,0 0 0,7-2 0,10-5 0,16-6 0,20-9 0,18-7-2,21-5-1,11-7-2,23 13-24,-7-16-13,13 14 0,-12-6-3</inkml:trace>
  <inkml:trace contextRef="#ctx0" brushRef="#br2" timeOffset="87646">21611 16766 71,'-15'17'41,"11"-7"-8,4-10-31,6-19-41,12 1-3,-5-14 1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6:42.89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C00000"/>
    </inkml:brush>
    <inkml:brush xml:id="br2">
      <inkml:brushProperty name="width" value="0.05292" units="cm"/>
      <inkml:brushProperty name="height" value="0.05292" units="cm"/>
      <inkml:brushProperty name="color" value="#00B0F0"/>
    </inkml:brush>
    <inkml:brush xml:id="br3">
      <inkml:brushProperty name="width" value="0.05292" units="cm"/>
      <inkml:brushProperty name="height" value="0.05292" units="cm"/>
      <inkml:brushProperty name="color" value="#00B050"/>
    </inkml:brush>
    <inkml:brush xml:id="br4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1516 1143 82,'0'0'37,"0"0"0,0 0 2,0 0-34,0 0-1,-6-51-1,6 51-2,0 0 1,73-39 0,-73 39 0,63-21-1,-63 21 1,65-6-2,-65 6 0,59 13 2,-59-13 0,51 48 0,-41 14-2,-21 19 1,-32 11-1,-15 6 2,-7-11-2,7-12 1,15-21-3,30-18 3,16-13-1,18-9 0,20-12 1,16-7-1,15-9-1,8-7-1,8-4-1,2-10-3,5-1-4,-95 36-14,88-48-14,-88 48 0,95-50 0,-95 50 0</inkml:trace>
  <inkml:trace contextRef="#ctx0" brushRef="#br0" timeOffset="327.6">2630 1128 82,'29'-67'39,"-29"67"0,0 0 0,2-51-33,-2 51-1,0 0 1,-58 27-2,11 30-1,-3 24-1,9 22 0,7 5-1,20 5 3,19-14-4,31-19 1,25-42-2,8-20 3,0-23-1,4-23 0,-73 28 1,70-50 0,-70 50 0,53-72-3,-53 72 1,35-86-2,-35 86 1,2-92-2,-11 46 1,-2 0-4,11 46-5,-39-88-28,39 88-1,-35-76 1,35 76-3</inkml:trace>
  <inkml:trace contextRef="#ctx0" brushRef="#br0" timeOffset="5725.2">3637 1172 41,'0'0'28,"64"-45"4,-64 45 1,0 0-25,51-67-1,-51 67 1,22-52 1,-22 52 0,4-52-1,-4 52-1,0 0-2,-30-63-1,30 63-1,0 0 0,-56-35-3,56 35 1,-51 0 0,51 0 0,-54 28 0,54-28 0,-51 58 1,45-24-2,-29 67 1,8 10-3,15 2 0,17-2-4,4-17-10,12-4-23,-2-22 2,-3-39-2,-8-17 1</inkml:trace>
  <inkml:trace contextRef="#ctx0" brushRef="#br0" timeOffset="5912.4">3308 1446 96,'-25'4'39,"25"-4"0,0 0-1,0 0-37,0 0-3,60-13-9,-60 13-24,83-20-3,-36 9 0,-1 0 0</inkml:trace>
  <inkml:trace contextRef="#ctx0" brushRef="#br0" timeOffset="6895.2">3815 729 38,'0'0'32,"-89"-18"1,43 12-1,-4-5-12,0 5-17,-2-2-1,-1 1 2,-3 2-1,-3 0 2,-1 2-1,-5 3 0,-1-2-1,-9 5 0,-1 0 1,-7 3-1,0 2-1,-8 0 0,1 4-1,-6-1 1,-1 4-1,-4 1 1,0 3-1,-1 0 1,0 3 0,0 3-2,0 0 1,0 1-1,1 4 1,3 2-2,3 2 2,3 2-1,6 2 0,-37 24-1,-15 25 3,26 4-3,24 0 2,26-4-1,27-5-1,28-2 0,24-2 0,12-5 2,15 1-2,14-5 1,10 2-1,13-2 1,12-4-2,10-4 2,10-5 0,10-7-1,6-3 0,7-8 0,10-6 0,8-10 1,9-6 0,5-9-1,5-11 1,6-9 0,0-7 0,0-7 0,-2-6 0,-5-8 0,-5-4 1,-8-4 0,-12-4 0,-15-5 0,-10-6 2,-13-5-1,-14-7 2,-19-7-2,-42 37 1,-1-7 0,-5-1-1,-2-6 0,-9-1-2,-3-4 2,-8 3-2,-7-4 1,-10 2-1,-9-2-1,-9 4 1,-12-1 1,-14 7-1,-12-1 0,-7 11 0,-12 0-1,-8 8-2,-5 8 0,-7 5-8,8 5-28,-4 5-2,7 3 0,5 2 0</inkml:trace>
  <inkml:trace contextRef="#ctx0" brushRef="#br0" timeOffset="10311.6">5879 1376 59,'0'0'31,"46"-57"0,-46 57 0,0 0-25,-8-46 1,8 46 2,0 0-2,0 0 0,-66-44-1,66 44 0,-55 0 0,0 12-2,-4 19-1,5 14-1,8 8 0,16 10-1,19-2-1,24-3 2,22-22-2,23-25 1,-58-11 1,81-20 0,-34-3 1,8-5-2,-1-9 1,4-4-2,-4-9 2,1-4-1,-6-5 0,-1-2-1,-7-1 0,-2 0 0,-8 7 1,-2 4-2,-29 51 2,31-71-1,-31 71-1,0 0 2,0 0-2,0 0 1,-44 38-2,28 47-1,11 26-5,7 5-3,31 0-23,8-22-4,23-26 0,0-27-2</inkml:trace>
  <inkml:trace contextRef="#ctx0" brushRef="#br0" timeOffset="10514.4">6742 1364 79,'9'-60'39,"-9"60"-1,0 0-1,17-47-13,-17 47-25,0 0-2,0 0-4,64-39-15,-64 39-14,0 0-1,53-4 0,-53 4 0</inkml:trace>
  <inkml:trace contextRef="#ctx0" brushRef="#br0" timeOffset="10639.2">6749 1392 99,'-53'43'36,"20"-8"2,24-8-1,29-12-32,31-15-6,-51 0-21,78-18-13,-29 8-1,7-4 0,3-2-3</inkml:trace>
  <inkml:trace contextRef="#ctx0" brushRef="#br0" timeOffset="11310">7888 1109 81,'0'0'38,"0"0"-2,0 0 1,-24-53-32,24 53 0,0 0 0,35-49-1,-35 49 0,0 0-1,71-48-1,-71 48 0,49-24-2,-49 24 1,49-4 0,-49 4-1,0 0 1,51 36-1,-51-36 1,24 51-1,-8 26 1,-16 12-1,-2 8 0,-1-5 1,14-7-1,17-30 0,23-27 1,-51-28 0,70-18 1,-70 18 0,71-40 0,-71 40-1,70-58-1,-70 58 1,55-76 0,-55 76-1,45-82 0,-45 82-2,27-80-1,-27 80-1,18-71-8,-18 71-28,11-59-1,-11 59 0,0 0-1</inkml:trace>
  <inkml:trace contextRef="#ctx0" brushRef="#br0" timeOffset="11528.4">8905 1185 91,'43'51'39,"-30"-39"1,-15 33-2,-14 5-30,-12 3-8,-2 3 1,0 1-2,11-5-2,17-1-7,5-23-27,24-11 0,5-16 0,15-9-2</inkml:trace>
  <inkml:trace contextRef="#ctx0" brushRef="#br0" timeOffset="11684.4">9160 1226 74,'-27'-74'40,"27"74"-2,-27-63-3,27 63-30,-30-59-43,30 59 0,0 0-1,-16-61-1</inkml:trace>
  <inkml:trace contextRef="#ctx0" brushRef="#br0" timeOffset="11918.4">9555 936 101,'0'0'40,"0"0"1,0 0-1,39 68-37,-39-68-1,-13 83 0,-8-2-2,1 6-1,2 1-6,-3-2-27,12-1-7,-1-15 2,10-17-2</inkml:trace>
  <inkml:trace contextRef="#ctx0" brushRef="#br0" timeOffset="12074.4">9473 1485 112,'0'0'41,"-33"-64"0,33 64 0,0 0-40,-7-55-8,7 55-32,0 0-2,68-50 2,-68 50-2</inkml:trace>
  <inkml:trace contextRef="#ctx0" brushRef="#br0" timeOffset="12698.4">9838 1174 94,'0'0'39,"0"0"2,30-51-2,-30 51-37,50-33 1,-50 33-2,65-30 1,-65 30-1,69-24 0,-69 24-1,69-17 1,-69 17-1,61-1 0,-61 1 2,0 0-1,72 60 1,-70 6-2,-15 16 1,-12 8-2,5 5 3,4-2-2,17-11 0,15-27-1,24-25 3,8-27-1,10-19 1,-58 16 0,64-41 0,-64 41 1,58-67-2,-58 67 1,51-88-2,-35 37 0,2 0-1,-7 1 1,3 0-3,-9 2 0,2 1-2,-7 47-3,10-78-28,-10 78-5,15-61 0,-15 61-2</inkml:trace>
  <inkml:trace contextRef="#ctx0" brushRef="#br0" timeOffset="12994.8">11313 1200 92,'0'0'37,"0"0"1,0 0 1,0 0-36,0 0 1,-69 8 1,69-8-1,-67 13-1,43 3 1,-49 21-3,17 13 1,6 12-2,18 12 0,12 9-3,17 5 1,11-7-5,2-28-10,8-2-23,-11-16 1,3-6 0,-13-13-2</inkml:trace>
  <inkml:trace contextRef="#ctx0" brushRef="#br0" timeOffset="13150.8">10750 1696 91,'0'0'41,"18"-20"1,20 17-2,6-3-22,18-6-18,17 3-6,-1-12-31,14 7-3,-11-1-1,0 7-1</inkml:trace>
  <inkml:trace contextRef="#ctx0" brushRef="#br0" timeOffset="13650">7731 2295 98,'0'0'39,"7"-13"0,19-2-3,24 9-35,13-8-1,24 3 0,19-3-1,17 0 2,17 0-2,22 1 2,16 1 0,15-2 0,16 3 0,8-3 0,8 0 0,7-2 0,2-1-1,-6-3 1,-11-2-2,-11-1 1,-18-1-2,-25-4-2,-15 4-33,-42 0-2,-29 9 1,-40 1-3</inkml:trace>
  <inkml:trace contextRef="#ctx0" brushRef="#br0" timeOffset="14055.6">9848 2506 83,'-10'-16'38,"30"5"0,10-12-1,23 5-34,6-1-2,12 4 1,0 0 0,-3 7-1,-10 6 0,-14 12 0,-20 10 1,-19 16-1,-24 9 0,-16 12 1,-15 6 0,-8 6 2,-5-4-2,7 1 1,10-8-2,21-13 1,23-17 0,29-17-1,34-14-2,29-16-4,36-3-29,6-26-7,21-4 2,-4-18-3</inkml:trace>
  <inkml:trace contextRef="#ctx0" brushRef="#br0" timeOffset="14445.6">11665 933 78,'-38'-49'38,"38"49"-1,0 0 0,0 0-36,0 0 2,0 0 0,0 0 1,67 51-1,-67-51 1,108 114-2,-7-3 1,-7 23-1,-15 22 0,-35 15-1,-37 13-1,-50-2 0,-38-7-1,-16-33 0,-3-19-4,11-12-21,0-33-13,24-18 1,13-26-2,20-20 2</inkml:trace>
  <inkml:trace contextRef="#ctx0" brushRef="#br0" timeOffset="14944.8">8076 812 83,'0'0'37,"79"-80"-1,-79 80 1,0 0-30,0 0-3,0 0 0,0 0-1,-52 20 0,-28 65 1,-41 60-1,-10 40 0,3 26-2,20 21-1,30 5 0,48 1-1,52-21-1,53-45-1,40-19-24,24-49-11,34-25-1,8-33 0,21-25 0</inkml:trace>
  <inkml:trace contextRef="#ctx0" brushRef="#br0" timeOffset="15350.4">12485 1882 107,'-10'2'38,"10"-2"-8,-18-8-29,9-11-41,9 19 0,-15-11-2</inkml:trace>
  <inkml:trace contextRef="#ctx0" brushRef="#br0" timeOffset="15771.6">13500 965 87,'30'-60'38,"-30"60"0,0 0 1,0 0-36,0 0-1,0 0 1,0 0 0,-85 68 0,13 39 0,-17 17-1,16 17 1,10 4-3,28-6 0,31-18-3,33-31-5,30-34-28,-2-23-3,9-12 1,-10-21-3</inkml:trace>
  <inkml:trace contextRef="#ctx0" brushRef="#br0" timeOffset="15958.8">12904 1519 107,'-24'-3'41,"24"3"0,17 5 0,30 0-39,27-16-1,32-1-4,-49 0-33,10 0-2,2 1-1,1 1-2</inkml:trace>
  <inkml:trace contextRef="#ctx0" brushRef="#br0" timeOffset="19827.6">13784 1754 83,'5'-12'39,"-5"12"-3,15-9 2,-2 0-33,13 4-2,7-2-1,11-1 1,6 1-2,8 2 1,1-1-1,0 1-1,-3 2-1,-8-3-4,2 4-22,-17-1-11,-6 5 1,-14-4-1</inkml:trace>
  <inkml:trace contextRef="#ctx0" brushRef="#br0" timeOffset="20139.6">13721 1996 75,'-27'7'38,"11"2"-2,3-6 3,13-3-31,13 5-2,17-2-1,8-8-1,17 2 1,7-6-2,10 0 1,5-3-3,0-1 1,-4-1-2,-5 1 0,-9 3-1,-10 0-3,-3 4-4,-17-9-17,4 13-13,-13-5-1,1 7 0,-11-6-1</inkml:trace>
  <inkml:trace contextRef="#ctx0" brushRef="#br0" timeOffset="20592">14238 1586 93,'-26'-12'38,"10"6"1,-3-2-2,19 8-32,-9-15-1,21 12 0,11 0-1,15 2-1,11 1 0,12 4-1,10 2 0,3 4 0,1 4-1,-4 2 1,-11 3-1,-10 7 1,-18 0-1,-15 9 0,-17 5 0,-14 5-1,-18 4 1,-10 4 0,-16 1 0,-11 0 0,-5 2 0,-1-3-1,2-7 2,8-7-2,12-7 1,12-6-1,18-7-1,23-19-2,13 17-7,13-29-27,20 1-2,-4-9 1,13-1-2</inkml:trace>
  <inkml:trace contextRef="#ctx0" brushRef="#br0" timeOffset="23649.6">15329 1297 44,'0'0'30,"0"0"2,0 0 0,0 0-21,0 0-3,0 0 0,32-47 1,-32 47-5,0 0 0,0 0-2,55-27 0,-55 27-2,0 0 2,52-10 0,-52 10-1,0 0 1,0 0-1,47 37 1,-33 6-1,-11 12 1,-10 8-3,-7 7 2,-1 0-1,1-5 0,7-14 0,13-15 2,6-12-1,13-12 2,4-16 0,10-12-1,4-14 2,6-9-2,-49 39 2,47-53-2,-47 53 0,42-66-1,-42 66 1,32-72-2,-32 72 0,21-75 0,-21 75 0,17-71-1,-17 71 0,20-66-2,-20 66-2,33-60-14,-33 60-20,45-55 0,-45 55-1,51-37 1</inkml:trace>
  <inkml:trace contextRef="#ctx0" brushRef="#br0" timeOffset="24211.2">16049 1548 64,'9'-12'34,"-9"12"-1,0 0 1,1 12-22,-11-2-7,5 8 1,-9 5-1,3 6-1,-5 1-1,3 6 0,1 0-2,2 2 0,5-6-1,5-5-3,9-6-4,-9-21-28,28 7 0,-4-19-1,11-9-1</inkml:trace>
  <inkml:trace contextRef="#ctx0" brushRef="#br0" timeOffset="24367.2">16229 1431 99,'-26'-54'39,"26"54"1,0 0-3,-41-64-35,41 64-11,0 0-29,-21-51 0,21 51 1,0 0-5</inkml:trace>
  <inkml:trace contextRef="#ctx0" brushRef="#br0" timeOffset="25100.4">16663 1342 66,'0'0'35,"0"0"0,0 0 0,14-55-28,-14 55-1,0 0-1,0 0-2,0 0-1,-11-6 0,3 41-1,-2 11 0,-2 13-2,-4 4 0,3 5-5,-8-7-12,11-4-17,1-23 0,9-8 0,-1-12-1</inkml:trace>
  <inkml:trace contextRef="#ctx0" brushRef="#br0" timeOffset="25272">16506 1515 103,'-25'-12'38,"12"7"0,-6-5-3,19 10-32,13-7-1,17-4-3,-30 11-5,0 0-27,78-23-5,-78 23 1,74-23-1</inkml:trace>
  <inkml:trace contextRef="#ctx0" brushRef="#br0" timeOffset="25755.6">17075 1240 90,'0'0'37,"0"0"0,0 0-1,-20-51-33,20 51-2,0 0 1,0 0 1,0 0-3,49-49 2,-49 49-1,0 0 0,0 0 1,55-5-2,-55 5 1,0 0-1,16 44 3,-9 6-4,-4 13 2,-9 6-1,4 5-1,-2-1 1,3-3 0,4-17 0,11-28 0,5-15 1,3-11 0,3-13 1,0-10-1,-25 24 1,0 0-1,31-64 2,-31 64-2,17-63 0,-17 63-1,15-75 1,-15 75-3,17-77 2,-17 77-3,18-74-3,-18 74-19,22-68-15,-22 68 0,23-51-2,-23 51 2</inkml:trace>
  <inkml:trace contextRef="#ctx0" brushRef="#br0" timeOffset="26161.2">17823 1350 81,'-12'-46'39,"12"46"0,0 0 1,0 0-32,0 0-2,-47-42-1,27 52-3,-15 14 1,-6 14-2,-1 18 0,-3 9-2,4 11 2,1 5-2,10 2 0,18-19 0,5-8-2,11-6-1,0-16-4,14-1-17,-9-17-13,8-7 0,-17-9-1,20-13 2</inkml:trace>
  <inkml:trace contextRef="#ctx0" brushRef="#br0" timeOffset="26301.6">17387 1733 92,'-15'-15'39,"3"-2"1,12 17-2,24-25-30,12 11-5,11-1 0,12-3-3,11 3-6,-9-4-30,16 5-4,-15 2 1,0 9-3</inkml:trace>
  <inkml:trace contextRef="#ctx0" brushRef="#br0" timeOffset="26769.6">17816 835 68,'0'0'36,"0"0"0,0 0 1,0 0-32,0 0 0,0 0 1,51 2-2,-51-2 0,54 36-2,-54-36 1,56 61-1,-55-26-1,43 71 1,-15 14-3,-16 13 2,-27 9-3,-30-3-1,-16-4-19,-13-25-16,18-43 0,2-22-1,18-11 1</inkml:trace>
  <inkml:trace contextRef="#ctx0" brushRef="#br0" timeOffset="27331.2">15790 914 50,'0'0'31,"0"0"3,-67-35-1,67 35-27,-80 11 2,33 7 3,-6 8-1,45 9-1,-102 62-2,12 22 0,13 26-3,32 14-2,30 1-1,38-5-5,43-4-30,23-41-4,22-12 0,2-18-2</inkml:trace>
  <inkml:trace contextRef="#ctx0" brushRef="#br0" timeOffset="27939.6">15133 2369 79,'0'0'36,"19"4"0,18-17-4,26 10-28,23-7 0,28 2 0,15-6-1,16 0-2,8 1-1,10 1 0,1 1-1,-1 0 1,-4-3 0,-2 1 1,1-2-1,-1-2 2,-1 0-1,-6-1 1,-6 1-1,-9 3 0,-11 7-4,-25-1-6,-15 12-29,-30-2 1,-20 14-2,-34-16 0</inkml:trace>
  <inkml:trace contextRef="#ctx0" brushRef="#br0" timeOffset="28392">16304 2766 88,'22'-3'39,"11"-13"-3,14 3 1,9-5-37,1 0 0,5 3-1,-2 4 0,-8 7 1,-10 9 0,-16 10 0,-17 9 3,-16 11-2,-15 12 3,-13 4-1,-6 5 0,-7-1 0,5-4-1,6-7 0,16-7-1,19-13 0,23-16-2,25-11-1,20-14-1,27-2-8,4-19-27,21 0-1,-5-13-2,2 5 0</inkml:trace>
  <inkml:trace contextRef="#ctx0" brushRef="#br0" timeOffset="28984.8">18510 1912 99,'-21'9'40,"7"5"0,-4-12-3,-13-5-43,31 3-33,0 0-1,12-5 0,-5-5-2</inkml:trace>
  <inkml:trace contextRef="#ctx0" brushRef="#br0" timeOffset="29530.8">19194 1257 56,'57'-59'34,"-57"59"1,54-56 1,-54 56-32,39-47 1,-39 47 1,0 0 0,0 0 2,0 0-1,0 0-1,-36 27-1,-15 46-1,-3 19 1,-8 14-3,5 15 1,8 1-3,21-1-1,16-16 0,23-24-1,9-15 0,6-17-6,15 1-20,-10-28-11,7-6 0,-10-18 0</inkml:trace>
  <inkml:trace contextRef="#ctx0" brushRef="#br0" timeOffset="29733.6">18912 1692 98,'-21'-12'39,"21"12"2,0 0-2,46-13-38,-4 7 0,18-4-1,17 0-2,5-7-4,18-4-29,-10 1-4,6 5 1,-11 4-2</inkml:trace>
  <inkml:trace contextRef="#ctx0" brushRef="#br0" timeOffset="29952">19914 1672 91,'0'0'38,"0"0"-1,0 0 0,20 6-38,-3-14-6,19 1-27,-7 1-2,3 6 0,-4 0-2</inkml:trace>
  <inkml:trace contextRef="#ctx0" brushRef="#br0" timeOffset="30123.6">19717 1962 89,'-27'27'40,"11"-14"1,30 0-2,15-18-29,25-7-9,25-1-3,9-12-3,18 1-32,-9-6-2,5 6 0,-12-5-2</inkml:trace>
  <inkml:trace contextRef="#ctx0" brushRef="#br0" timeOffset="31356">21847 1478 90,'-32'-1'38,"-16"1"1,-2 8 1,-12 5-34,1 5-1,-7 8-1,6 10 0,2 7-2,10 10 0,9 4-1,16 3 0,15-7 1,19-5-1,21-11 0,19-16 1,22-21-1,18-21 1,11-23 0,10-18 0,-56 23-1,8-7 0,-9-7 0,4-7-1,-7-2 1,0-7-2,-15-1 1,1 0 0,-12 5 0,-1 4-1,-15 8 2,-2 7-2,-6 46 1,-11-54 2,11 54 0,-38 3-2,1 31 0,-4 39 1,-2 36-2,14 32 1,10 7-1,15-2-3,17-23-5,-3-55-25,15-6-7,-14-19 0,7-8-1</inkml:trace>
  <inkml:trace contextRef="#ctx0" brushRef="#br1" timeOffset="39234">20449 1311 55,'0'0'36,"0"0"-1,0 0 0,0 0-13,-36-49-20,36 49 2,0 0-1,0 0 0,46-37-2,-46 37 1,49-17-2,-49 17 1,55-3 2,-55 3-2,49 10 0,-47 7-1,23 26 1,-17 14-1,-18 16 2,-33 14-3,-23 12 1,-19 4 0,4-4 0,26-30 1,19-10-1,19-14 2,24-10-1,22-17 0,19-13 0,16-10-4,3-12-2,17 0-31,-14-10 0,-2 4-2,-13-2-1</inkml:trace>
  <inkml:trace contextRef="#ctx0" brushRef="#br1" timeOffset="39483.6">20848 2018 104,'0'0'38,"-21"1"2,21-1-5,0 0-41,-7-14-28,22 12-6,-15 2 3,21-8-3</inkml:trace>
  <inkml:trace contextRef="#ctx0" brushRef="#br1" timeOffset="42978">14682 1251 61,'0'0'37,"0"0"-2,0 0 2,0 0-15,0 0-18,0 0-3,0 0 2,6-48-2,-6 48 2,0 0-2,65-26 0,-65 26 0,56-9 0,-56 9 1,55 5-1,-55-5 0,26 32-1,0 25 1,-19 16-2,-19 20 2,-29 14-1,-14 8-1,-15 0 1,4-5-1,23-36 2,11-13-2,11-13 2,12-10 0,16-15 0,10-8 1,12-9-1,9-5 1,5-5 0,4-3-1,1-2 0,-1 1 0,-8 1-1,-6 0-2,-6 6-2,-12-5-5,8 9-27,-23-3-2,18 5-1,-18-5 0</inkml:trace>
  <inkml:trace contextRef="#ctx0" brushRef="#br1" timeOffset="43914">16114 3282 86,'23'-23'36,"10"-20"0,26 0-1,10-17-30,19 3-3,5-3 0,7 2-1,-3 6-2,-8 10-1,-10 11-4,-22 2-5,-5 19-23,-24-3-3,-7 11 1,-21 2-1</inkml:trace>
  <inkml:trace contextRef="#ctx0" brushRef="#br1" timeOffset="44881.2">14570 1407 75,'0'0'37,"0"0"-2,0 0 3,0 0-28,0 0-5,0 0 0,0 0-1,0 0-1,0 0 0,0 0 0,72-27 0,-72 27-2,75 5 0,-75-5-1,99 6 1,-15-1-2,-5 2 1,-7 1-1,-23 3-2,-22-1-1,-20 2-5,-22-6-26,15-6-4,-15-3 2,15 3-2</inkml:trace>
  <inkml:trace contextRef="#ctx0" brushRef="#br1" timeOffset="46862.4">11731 5045 69,'-13'2'37,"13"-2"-1,0 0 0,24 3-33,12-7-1,21 0 0,15-5 0,14 3-1,10-5 1,6 1-2,-1 1-1,-8-4-5,-2 9-29,-29-1-1,-17 9 0,-24-5-1</inkml:trace>
  <inkml:trace contextRef="#ctx0" brushRef="#br1" timeOffset="47034">11840 5230 79,'23'-4'37,"24"-18"-5,22-3-1,20-3-44,6-12-20,14 1-2,-5-5 0,-2 5 0</inkml:trace>
  <inkml:trace contextRef="#ctx0" brushRef="#br1" timeOffset="47314.8">12709 4714 76,'0'0'37,"35"-15"-2,5 15 1,5-2-35,9 9 0,1 7 1,2 11 0,-13 9 0,-11 13-1,-18 8 1,-15 8 0,-19 9 0,-17 3 0,-16-1 0,-11-3-3,2-3-2,-5-19-21,18 0-12,5-19-1,24-9-2,19-21 1</inkml:trace>
  <inkml:trace contextRef="#ctx0" brushRef="#br1" timeOffset="48297.6">13651 4914 64,'20'-24'35,"7"-9"-1,12 3 0,4-9-29,6 7-2,-4-2 0,-2 11 0,-8 7 0,-9 11-2,-11 15 1,-10 9-1,-12 16 0,-7 10 0,-9 10 1,0 8 0,-2 4 1,7 3-2,7-5 2,11-5-2,12-11 2,13-10-2,15-15 2,12-11-2,9-16 0,7-10 1,-2-16-2,0-8 1,-7-10-1,-6-6 1,-11-6-2,-11-1 1,-11 0-1,-11 3 0,-8 7 0,-6 6-1,0 12-2,-3 3-3,8 29-19,-3-12-12,11 23 1,-1 0-1,12 13 1</inkml:trace>
  <inkml:trace contextRef="#ctx0" brushRef="#br1" timeOffset="48500.4">14731 5062 63,'-11'29'38,"0"7"-2,-9 0 1,5 10-21,-4-5-13,4 3-1,1-4-1,4-7-4,12-1-4,-2-19-27,18-9 0,4-20-2,13-8 0</inkml:trace>
  <inkml:trace contextRef="#ctx0" brushRef="#br1" timeOffset="48640.8">14852 4729 77,'-33'-32'36,"7"13"-2,0 9-1,12 0-35,14 10-32,13-2 1,14 2-3,6-8 1</inkml:trace>
  <inkml:trace contextRef="#ctx0" brushRef="#br1" timeOffset="48828">15300 4688 70,'-13'38'38,"3"12"-2,-12 0 0,4 6-25,-5 6-6,3 6-1,0 0-1,1-3-3,6 0-1,1-13-6,15 2-26,-5-16-3,9-4 0,-3-18-2</inkml:trace>
  <inkml:trace contextRef="#ctx0" brushRef="#br1" timeOffset="48999.6">15029 5102 87,'-18'-19'34,"18"19"1,9-24 0,21 12-34,14 0-6,6-10-29,21 2 0,2-8-2,11 4 0</inkml:trace>
  <inkml:trace contextRef="#ctx0" brushRef="#br1" timeOffset="49436.4">15779 4738 86,'0'0'38,"14"-16"-1,10 8 1,5-7-35,4 5-1,1-1 1,-3 7-1,-4 1 0,-5 9 0,-8 10-1,-8 11 0,-7 10 0,-7 8 0,-6 8-1,-3 6 1,0 1 1,-1-1-2,5-4 2,5-8-2,9-9 2,9-11-2,7-12 2,10-13-2,6-10-2,2-11 2,2-10-2,-1-6 2,-1-10-1,-4-6 1,-4-7-2,-5 1 1,-7-3 1,-2 0 0,-3 4-1,-3 6 0,-1 8-1,-3 5-1,3 19-4,-6-5-21,14 24-10,-14-1 0,31 9-2</inkml:trace>
  <inkml:trace contextRef="#ctx0" brushRef="#br1" timeOffset="49686">16766 4709 80,'6'11'39,"-21"-11"0,5 10 0,-13 1-33,3 9-3,-4 7 0,0 10 0,-2 9-1,-1 12-1,4 2 2,4 4-3,6 2 2,4-3-3,9-3 1,3-9-4,9-4-3,-8-20-28,12-1-4,-16-26 1,15 7-2</inkml:trace>
  <inkml:trace contextRef="#ctx0" brushRef="#br1" timeOffset="49826.4">16461 5164 98,'-15'-21'37,"15"21"2,4-24-5,16 18-32,15-2 0,11-4-5,15 6-7,5-16-28,10 5 0,-3-8-2,2 4 1</inkml:trace>
  <inkml:trace contextRef="#ctx0" brushRef="#br1" timeOffset="52962">17003 4391 53,'19'-16'36,"9"8"0,1 3-1,9 13-23,1 9-8,6 14-1,-5 11 0,1 15-2,-11 13 1,-8 16-2,-17 6 1,-15 8 0,-20 5 2,-14 6-2,-12-3 1,-10-3-1,-5-9-1,0-19-7,19-7-27,1-23-2,22-17-2,9-27 0</inkml:trace>
  <inkml:trace contextRef="#ctx0" brushRef="#br1" timeOffset="53508">13879 4398 45,'11'-25'32,"-5"2"1,-6 11 0,-16 3-26,2 24 2,-20 5 0,1 27 1,-22 12-2,2 29-2,-13 15-1,9 20 0,1 9 0,17 7-3,22 0 0,27-11-3,42-13-4,29-30-32,55-19 1,25-28-3,37-22-1</inkml:trace>
  <inkml:trace contextRef="#ctx0" brushRef="#br1" timeOffset="54100.8">18101 4270 66,'-2'-14'34,"2"14"1,-27-3-2,11 19-29,-16 12-1,1 14 0,-7 11 2,2 18-2,-3 7 1,6 12 0,2 2-1,11 3-2,8-6 2,6-5-4,10-9 0,3-18-9,20-5-25,-10-22-2,11-7 1,-7-20-2</inkml:trace>
  <inkml:trace contextRef="#ctx0" brushRef="#br1" timeOffset="54272.4">17713 4848 82,'-24'-21'40,"24"21"-1,5-18 0,37 11-35,15-3-2,17-1-4,22 11-17,1-16-19,15 7 0,-8-9-2,1 13 0</inkml:trace>
  <inkml:trace contextRef="#ctx0" brushRef="#br1" timeOffset="54553.2">18927 4766 76,'21'-15'38,"10"3"-2,0 1-2,5-6-41,8 13-30,-9 1 1,-1 12-1,-14 1 1</inkml:trace>
  <inkml:trace contextRef="#ctx0" brushRef="#br1" timeOffset="54709.2">18835 5060 80,'-23'10'39,"23"-10"0,0 0-1,43-9-37,13-4-8,9-13-30,25 2 0,1-10-2,15 4 1</inkml:trace>
  <inkml:trace contextRef="#ctx0" brushRef="#br1" timeOffset="55255.2">20952 4387 89,'0'0'39,"-5"-17"-1,23 12 0,9-7-35,12 4-2,10 1 2,7 3-1,0 1-1,-2 6 0,-6 1 0,-10 8 0,-14 6 0,-15 5-2,-18 7 1,-12 4-1,-14 4 1,-10 5 0,-9 1 0,-3 4-1,3-5 1,7 0 0,11-5 0,17-3 0,20-8 0,20-7-2,27-6 0,15-14-4,31 1-31,0-14-1,17 1 1,-6-13-2</inkml:trace>
  <inkml:trace contextRef="#ctx0" brushRef="#br1" timeOffset="55676.4">21939 4630 68,'-40'15'39,"-11"-2"-1,6 15 1,-10-6-16,7 18-19,2-1 0,11 3 0,8-2-1,18-4-1,18-9 0,23-15 0,16-21-1,19-15 1,11-16-1,7-14 1,0-15 0,1-12 0,-7-9-1,-11-9 1,-12-4 0,-14 7-1,-16 6 1,-11 15-1,-15 19 0,-16 26-1,-13 32 1,-11 33-1,-8 27 0,3 19-1,2 18 0,9 9 0,12 7 0,12-9-2,17-9-1,8-17-4,26 2-14,-18-30-8,20-5-11,-10-21 0,11-11-1,-6-19 0</inkml:trace>
  <inkml:trace contextRef="#ctx0" brushRef="#br2" timeOffset="60044.4725">13655 6029 3,'0'0'23,"-9"-16"1,9 16 0,-13-12-9,-1 3-2,4 8-2,-8-5-2,8 9-1,-5-5-2,15 2 0,-21 5-1,21-5-1,-12 2 1,12-2-2,0 0 1,0 0 1,11-19 0,4 15 0,-1-7-4,8 5 3,3-3-4,8 4 3,3-1-4,9 1 3,6 0-3,10-1 3,11-3 0,12-2-1,10-3 1,9 1-1,9-5 1,3 1-4,5 1 3,1 3-3,0 4 2,-8 5-2,0 3 2,-2 2 0,-3 5 0,1-1 2,2-3-2,-1-2 0,-1-1 0,3-5 0,-1-3 1,4 0-3,-1-3 2,1 1-2,-5 0 3,2 2-1,-5-1 0,1-1 0,1 1 0,0-2 0,0 2 0,-4 0 0,-3-1 0,-2 2 0,-4 1 0,-7 1 0,-9 1 0,-13 2 0,-11 0 0,-12 3 0,-11 0 0,-11 1 0,-7 1-1,-15-1 0,0 0-1,0 0-1,0 0-4,0 0-23,0 0-5,-8-15-2,8 15 2</inkml:trace>
  <inkml:trace contextRef="#ctx0" brushRef="#br2" timeOffset="60684.0929">13895 6659 75,'0'0'34,"6"-21"0,11 7-2,5-4-29,14 1-2,3-4 2,12 5 0,-3 0 0,0 8 0,-8 3 1,-4 11-1,-14 9 0,-11 13 1,-13 9-2,-10 13 2,-10 8-2,-1 8 1,-1 0-2,6 2 2,9-10-2,14-7 0,13-13 0,15-15 0,13-17 0,10-16 1,6-17-1,7-11 1,-2-13-1,-5-6 1,-11-7 0,-9-1-2,-13 0 0,-10 5-1,-10 7 1,-9 6-3,-4 11-1,-5 6-4,10 20-27,-1 10-5,0 0 2,0 0-2</inkml:trace>
  <inkml:trace contextRef="#ctx0" brushRef="#br2" timeOffset="60902.5">15248 6823 92,'-11'22'38,"2"10"-1,-9 0 1,4 14-32,-7-6-3,6 4 1,0-2-3,2-3-3,9 2-6,-4-13-27,20-3-3,-2-12 1,11-4-1</inkml:trace>
  <inkml:trace contextRef="#ctx0" brushRef="#br2" timeOffset="61089.706">15094 7016 97,'-36'0'37,"13"7"0,6-11-1,30 1-32,8-6-2,17-8-3,17 5-10,3-14-25,10 3 0,-3-7-1,1 7-1</inkml:trace>
  <inkml:trace contextRef="#ctx0" brushRef="#br2" timeOffset="62088.138">14808 6925 89,'-14'5'36,"2"2"-1,6 9 1,-6 1-31,3 6-2,-1 1 0,2 4 0,-1 2-2,1-2-2,5 1-2,0-11-8,13-1-25,-10-17 0,30 11 0,-7-19-2</inkml:trace>
  <inkml:trace contextRef="#ctx0" brushRef="#br2" timeOffset="62244.143">14967 6725 93,'-24'-8'35,"-4"5"0,6 7-1,4 1-34,4-4-30,14-1-4,15 2 0,9-4-3</inkml:trace>
  <inkml:trace contextRef="#ctx0" brushRef="#br2" timeOffset="62977.3665">15639 6691 89,'29'-19'35,"-1"-5"3,9 4-2,-8 1-29,6 3-4,-5-1 0,0 8 0,-9 5-2,-6 9 0,-8 9 0,-7 9 0,-7 8 0,-3 11 1,-5 5-2,1 9 2,1 1-2,7 0 2,8-7-2,10-6 1,12-14-1,12-14 1,11-14 0,6-16-1,2-14 1,1-12 0,-5-10 1,-5-5-2,-12-5 1,-9-3-2,-12 1 2,-10 2-2,-8 4 2,-6 6-2,-1 6 1,-2 10-1,5 10-2,2 6-5,18 19-28,-11-1-4,29 27 2,-6-4-3</inkml:trace>
  <inkml:trace contextRef="#ctx0" brushRef="#br2" timeOffset="63258.1755">16893 6636 98,'-25'-24'37,"-1"11"-1,-12 0-7,0 20-22,-7 5-2,5 19 1,-3 9-2,6 10 0,4 9-2,8 8 1,7 2-3,9-1 1,8 0-3,3-8-3,13 4-9,-8-18-24,13-4-2,-9-16 0,4-7 1</inkml:trace>
  <inkml:trace contextRef="#ctx0" brushRef="#br2" timeOffset="63414.1805">16468 7111 96,'-15'-19'38,"-1"-2"0,18 10 0,7-9-31,19 8-5,13 2-7,1-10-29,23 2-4,1-11 0,12 0-1</inkml:trace>
  <inkml:trace contextRef="#ctx0" brushRef="#br2" timeOffset="63694.9895">17012 6218 98,'0'0'39,"10"22"1,6-6-3,9 15-33,2 6 0,6 9 1,-6 7-1,-4 8 1,-10 6-4,-7 6 2,-13 5-3,-12 5 1,-10 4-3,-15-3-1,-3 5-6,-21-10-31,11 1-1,-14-17-1,5-2 0</inkml:trace>
  <inkml:trace contextRef="#ctx0" brushRef="#br2" timeOffset="64209.806">14508 6119 65,'-27'-22'34,"-14"10"-1,-10 23 1,-16 12-25,-2 32 0,-17 18-2,1 26 1,-6 14-2,12 23 1,11 6-3,24 5-2,28-7-2,28-12 0,42-14-5,28-25-31,46-13-4,22-27 0,29-17-1</inkml:trace>
  <inkml:trace contextRef="#ctx0" brushRef="#br2" timeOffset="65442.2455">20051 5721 48,'3'-12'31,"18"6"3,12 0-2,22 2-25,16-4-1,27 7 0,21-6 2,28 7-3,19-7 1,24 4-1,12-8 0,15 1 0,2-9 0,10 1-1,-8-7 0,-5-3-2,-15 1 0,-17 1-1,-19 4-2,-26 0-4,-18 16-17,-40-4-15,-24 10-1,-34-1-2,-23 1 2</inkml:trace>
  <inkml:trace contextRef="#ctx0" brushRef="#br2" timeOffset="66175.469">20903 6401 87,'14'-17'36,"8"0"-2,13-1 1,3-8-31,10 4-2,1-4 1,3 8-1,-10 5 0,-6 11 0,-14 9 0,-10 13-1,-14 9 0,-6 12 1,-10 6-1,-4 10 0,-2-1 0,4 2 1,7-5 0,11-5 0,11-10 0,14-9 0,12-12 0,9-12 1,6-12-1,4-9-2,0-13 1,-2-7-1,-6-7 2,-7-4-3,-6-2 2,-7-1-2,-6 2 0,-5 3 0,-6 10-2,-6 4-2,-3 31-12,-1-22-21,1 22-1,0 0 1,-6 26-1</inkml:trace>
  <inkml:trace contextRef="#ctx0" brushRef="#br2" timeOffset="66378.2755">21942 6537 109,'-18'15'38,"0"5"1,-6-8-4,3 9-33,5 1-1,4 0 0,9 3-3,4-8-2,20 3-32,-1-8 0,13-3-2,3-11 0</inkml:trace>
  <inkml:trace contextRef="#ctx0" brushRef="#br2" timeOffset="66534.2804">22035 6317 95,'-33'-35'34,"8"10"0,3 7-3,15-4-44,7 22-21,19-18 1,8 14-3,8-4 2</inkml:trace>
  <inkml:trace contextRef="#ctx0" brushRef="#br2" timeOffset="66737.087">22441 6173 102,'-12'27'37,"-10"3"1,2 12-1,-7-1-33,5 9-2,2 7-2,1-1 1,3 4-4,-2-7-1,13 6-7,-10-20-14,13 4-12,-2-14 1,7-6-1,-3-23 2</inkml:trace>
  <inkml:trace contextRef="#ctx0" brushRef="#br2" timeOffset="66861.891">22207 6631 97,'-15'-30'38,"8"7"-1,-2-4-1,20 11-28,-3-1-2,15 4-4,13 5-7,1-7-31,17 4-1,1-4-1,7 3-1</inkml:trace>
  <inkml:trace contextRef="#ctx0" brushRef="#br2" timeOffset="67314.3055">22779 6269 109,'-5'-22'39,"19"11"0,1-12-2,16 8-33,3-2 0,5 3 1,-4 1-2,-4 9-1,-6 3 0,-9 10-1,-10 9 0,-9 11 0,-8 9 0,-8 9-1,-4 9 0,-1 4 0,2 4 0,4 1 0,8-5 0,9-6 1,13-8-2,13-10 2,12-14-1,11-15 2,8-15-2,3-13-1,0-14 2,-3-10-2,-6-11 2,-8-8-2,-11-4 1,-9 0-1,-9 1 1,-6 6 0,-3 11-2,-4 6-1,1 16-2,-4 2-10,3 26-24,0 0-1,23 25 0,-13-5-1</inkml:trace>
  <inkml:trace contextRef="#ctx0" brushRef="#br2" timeOffset="67595.1145">23834 6376 108,'-21'-23'38,"7"17"2,-14-1-2,-3 10-34,-4 10-1,-3 11 0,-9 13-1,-2 12 1,0 7-1,4 8 0,6 4-2,7 3 1,9-4-1,11-4-2,13-6-4,1-19-10,14 1-22,-3-18-2,8-7 0,-7-20 0</inkml:trace>
  <inkml:trace contextRef="#ctx0" brushRef="#br2" timeOffset="67751.1195">23387 6784 121,'-10'-12'39,"0"-1"2,10 13-2,15-5-35,8 4-3,11 0-3,4-10-10,18 8-27,-3-9-1,14 3-1,-3-9-2</inkml:trace>
  <inkml:trace contextRef="#ctx0" brushRef="#br2" timeOffset="68031.9285">23959 5786 92,'-15'-1'38,"5"4"0,22 19 2,6 3-34,15 15 1,3 6 0,8 14 0,-4 5-1,0 6-1,-7 7-2,-8 6 0,-17 2-2,-9 2 1,-18 1-2,-14-2 0,-15-1-2,-10-10-3,0 6-27,-16-21-7,9-2-4,-5-18 2,11-5-2</inkml:trace>
  <inkml:trace contextRef="#ctx0" brushRef="#br2" timeOffset="68484.3425">21316 5908 69,'-27'-22'35,"-14"21"1,-24 12 2,-5 31-23,-16 15-4,7 29-4,-1 10 1,14 16-2,13 7 0,22 6-2,27-3-3,26-6 1,30-11-5,20-19-5,28-7-29,12-22-1,17-14-1,-2-19-3</inkml:trace>
  <inkml:trace contextRef="#ctx0" brushRef="#br2" timeOffset="70294.001">13482 5277 29,'-39'-1'28,"-2"2"4,3 0-3,-1-7-11,16 12-6,-5-11-3,15 9-2,0-8 0,13 4-1,0 0-1,13-1 1,8-2-1,16 3-1,13-4-1,15 4 1,11-3-1,17 1-1,10-2 0,12 1 0,7-2-1,5 2 1,-1-2-1,-1 1 0,0 0 0,1-1 0,2-2 0,-1 0-1,-2-1-1,2 0 1,-3 0-2,2 1 2,-2 1-2,-8 3 2,-11 1-2,-9 3 2,-12 0 0,-9 0-1,-9-1 1,-7-2 1,-7-3-1,-6-2 0,1-3 1,-2-4-1,0-2 0,-1 0 1,0-1 0,0 0-2,-2 1 1,2 4 1,-3 1-1,-2 3 0,0 2 0,1 2 0,-2 0 0,-1 0 0,-2 0 0,-5 0 0,-2-1 0,-4-1 0,-6 0 0,-1 1 0,-6-1 0,-11 6 0,20-8 0,-8 6 1,1 0-2,4 4 1,2-2 0,2 2 0,2 0 0,1-1 0,-4 0 0,0-1 0,-3-1 0,-1-2 1,-5-2-1,2-1 0,0 1 0,1-1 0,3 1 0,3 1 0,0 1 0,5 2-1,0 2 1,0 1 0,-2 1 0,-4 0 0,-2 1 0,-6-1 1,-11-3-2,13 2 1,-13-2-2,0 0-1,-7-11-3,-1 0-4,8 11-28,2-11-1,-2 11 1,12-9-1</inkml:trace>
  <inkml:trace contextRef="#ctx0" brushRef="#br2" timeOffset="71214.4304">17475 7033 33,'-5'-18'26,"5"18"2,-18-18-4,1 2-10,5 12-1,-11-14-1,7 12-2,-14-11 0,3 11-2,-12-10-1,-1 8-2,-11-4-1,-1 2-1,-11 0-1,-5 5 0,-9 0 0,-8 2 0,-11 2-1,-5 2 0,-6 2 0,-7-1 0,-6 0 0,-7 2-1,-4-1 1,2-1 0,-1 0 0,1-1-1,-3 0 1,0 0-1,-2 0 1,1 3-1,-1 0 1,0 2 0,-6 0-1,-2 4 1,3-1 0,7 2 1,5-3-1,10-2 0,10-3-1,12-3 0,19-1-2,10-11-5,24 4-28,2-9-3,17 3 0,5-8-1</inkml:trace>
  <inkml:trace contextRef="#ctx0" brushRef="#br2" timeOffset="72228.4625">15784 8007 69,'-5'-18'36,"0"6"1,-12 3-2,0 9-23,-12 12-9,-3 19 0,-8 12 0,-4 19 0,-11 19 0,-3 17 0,-2 10 1,4 12-2,6-2 2,15-3-4,13-8 2,15-14-2,22-19 0,17-20-3,21-12-4,4-32-24,22-6-8,-5-23 1,2-7-2</inkml:trace>
  <inkml:trace contextRef="#ctx0" brushRef="#br2" timeOffset="72431.2695">15285 8577 90,'-58'2'39,"27"12"0,14-10 1,36 6-36,22-12-2,29-6-1,26-7-1,16-8-2,15 2-5,-5-15-18,13 12-14,-6-10 1,4 8-2,-15-4 1</inkml:trace>
  <inkml:trace contextRef="#ctx0" brushRef="#br2" timeOffset="72634.076">17018 8394 97,'-9'12'39,"-2"-9"0,11-3-2,20 0-40,-5-7-3,18 10-19,-6-8-13,10 6 1,-6-4-2,4 8 1</inkml:trace>
  <inkml:trace contextRef="#ctx0" brushRef="#br2" timeOffset="72790.081">16808 8744 95,'-25'18'39,"21"-3"1,4-15-3,49-11-35,4 2-3,12-15-14,21 5-22,4-7-1,15-1-1,3-6 0</inkml:trace>
  <inkml:trace contextRef="#ctx0" brushRef="#br2" timeOffset="73616.9074">18611 8063 89,'3'-30'38,"18"4"1,7-4-2,15 11-32,6-1 0,8 10-2,-4 2 0,0 8-1,-12 7-1,-13 9 0,-19 14 0,-17 7-2,-18 8 1,-17 7 0,-14 6 0,-7 6 0,-3 0 1,3 1-1,10-10 0,16-2 2,18-10-1,28-9 0,27-14-1,25-13 0,24-9-3,13-17-3,23 8-16,1-19-16,11 3-1,-14-4-1,-4 8 1</inkml:trace>
  <inkml:trace contextRef="#ctx0" brushRef="#br2" timeOffset="74038.121">19754 8333 89,'-6'-13'38,"-12"-4"-1,-3 7 1,-16 0-32,-5 14 0,-14 4-1,0 15-1,-6 7 0,7 9-1,6 4 0,17 1-1,18-4 0,25-9-1,27-16 0,22-15 0,22-20-1,14-13 1,7-15-1,2-9 1,-4-12-1,-10-7 2,-16-3-1,-15 0 0,-23 1 0,-16 9 0,-16 8 0,-15 16 1,-12 21-2,-12 21 1,-7 23-1,-3 26 1,4 20-1,5 12-1,9 13-1,8 4-3,19 5-5,-1-13-30,27 0-1,-3-16-2,13-2 2</inkml:trace>
  <inkml:trace contextRef="#ctx0" brushRef="#br2" timeOffset="74459.3345">17939 9005 104,'51'0'41,"18"-8"1,32 3-3,18 1-36,28-10-2,26-2-1,21-2 1,19-5-3,14-1 2,11-2-2,6-2 2,-6-3-2,-3 1 2,-8 1-5,-24-1-2,-13 16-18,-38-5-14,-25 10 1,-34 1-2,-26 11 2</inkml:trace>
  <inkml:trace contextRef="#ctx0" brushRef="#br2" timeOffset="75052.1535">18439 9714 96,'5'-15'38,"12"4"0,-2-8-2,5 6-34,4 1 0,3 5-1,-4 5 1,-4 8-2,-9 8 1,-5 9 1,-10 9 0,-3 8 0,-6 7 0,-1 7 0,1 3 0,4 2 1,5-4-2,11-3 1,8-11-2,11-7 1,10-15 0,8-9 0,4-16 0,3-10-1,-1-13 1,-2-9 0,-4-8 0,-7-4-1,-8-3 1,-7-2-1,-9 3 0,-6 3-1,-6 11 0,-6 6-1,-1 14-2,-5 2-4,12 16-29,0 0-3,2 18 1,7-6-1</inkml:trace>
  <inkml:trace contextRef="#ctx0" brushRef="#br2" timeOffset="75270.5604">19387 9986 100,'-27'29'36,"-5"-1"2,9 8-3,-1-4-32,9 5-1,9 0-2,9-9-7,19 2-26,2-15-5,13-7 2,1-12-2</inkml:trace>
  <inkml:trace contextRef="#ctx0" brushRef="#br2" timeOffset="75410.965">19422 9668 100,'-35'-10'33,"13"3"-4,22 7-31,8-16-30,21 10-3,11-7-1</inkml:trace>
  <inkml:trace contextRef="#ctx0" brushRef="#br2" timeOffset="75613.7715">19942 9576 95,'-20'47'39,"-11"1"-1,4 14 0,-4 0-32,8 8-1,1-3-3,5-1-1,6-5-3,2-9-2,13 1-10,-6-21-24,15-3 1,-5-19-2,6-5 2</inkml:trace>
  <inkml:trace contextRef="#ctx0" brushRef="#br2" timeOffset="75738.5755">19777 9979 104,'-6'-30'37,"16"11"2,2-7-3,22 8-33,3 9-13,5-11-25,10 9-3,0-7 0,9 8-1</inkml:trace>
  <inkml:trace contextRef="#ctx0" brushRef="#br2" timeOffset="76253.3919">20055 9754 106,'51'-32'38,"4"-7"1,8 11-3,-5-2-31,4 10-3,-13 6 0,-8 13-1,-18 11 0,-14 11 0,-12 10 1,-11 9-1,-8 12 0,-6 8 0,-1 7-1,3 1 1,5 1-1,9-1 1,11-6-1,14-8 0,13-15 0,16-15-1,8-17 3,7-15-1,2-18 0,-2-13 0,-7-13 0,-5-8 1,-12-8-1,-10-3 0,-9 0-2,-8 1-1,-4 9-1,-4 7-1,2 15-1,-6 3-6,14 24-27,-8 12-1,15 4 0,-2 10 0</inkml:trace>
  <inkml:trace contextRef="#ctx0" brushRef="#br2" timeOffset="76518.6005">21303 9843 92,'-30'-8'37,"1"9"0,-12-4 3,5 9-29,-10 9-5,7 19 0,-8 7-1,5 13-2,4 8 0,5 7-1,7 2-2,10-1-1,11-3-2,8-11-2,14 3-8,-5-21-25,12-3-3,-8-19 2,6-5-1</inkml:trace>
  <inkml:trace contextRef="#ctx0" brushRef="#br2" timeOffset="76674.6055">20892 10341 106,'-22'-18'42,"22"18"-4,-10-24 4,31 25-33,8-16-6,14 0 0,15-1-8,-3-12-30,22 9-5,-8-10 2,8 8-4</inkml:trace>
  <inkml:trace contextRef="#ctx0" brushRef="#br2" timeOffset="77017.8164">21456 9157 97,'10'-7'39,"4"7"1,20 21-1,-2 8-34,16 11 0,-1 9-1,3 13 0,-7 7 0,-11 13-1,-12 6-1,-16 7 0,-17 4-2,-16 5 1,-12 0-3,-12-6 1,-3-3-5,-5-23-7,12 4-26,-1-25-2,17-11 0,-1-21 0</inkml:trace>
  <inkml:trace contextRef="#ctx0" brushRef="#br2" timeOffset="77501.4319">18717 9229 70,'-53'-13'37,"-5"24"-1,-16 17 2,6 33-25,-15 15-3,16 30 0,-4 17-4,16 20-1,10 2-3,21 1 2,22-6-4,23-13 0,25-12-7,15-31-19,35-9-15,7-27 3,17-10-2,-3-22 1</inkml:trace>
  <inkml:trace contextRef="#ctx0" brushRef="#br2" timeOffset="77641.8364">19299 10644 119,'-21'-13'39,"21"13"-1,-12-22-7,10 6-36,15 8-28,-10-12-6,8 9-1,-10-8-1</inkml:trace>
  <inkml:trace contextRef="#ctx0" brushRef="#br3" timeOffset="85972.5034">1228 8212 66,'7'-21'38,"13"0"-3,4-8 2,11 2-21,5-6-12,12 4 1,4-1-1,5 7 0,-3 5-2,-7 11 1,-9 9-2,-11 14 0,-18 13-1,-16 12 0,-19 11 0,-15 11 0,-11 11 0,-8 3-1,-2 0 2,4-6-1,8-9 1,15-7-1,15-11 1,18-15-1,20-15 0,20-13 0,23-10-3,10-16-3,21 5-15,-3-25-16,10 0 1,-6-12-2,3 5 1</inkml:trace>
  <inkml:trace contextRef="#ctx0" brushRef="#br3" timeOffset="86284.5134">2288 7984 94,'-28'-4'37,"-7"0"-1,4 18 1,-5 7-32,1 14-2,0 8 0,6 15-1,4 8 1,10 6-1,11-1 0,15-7-1,13-8 0,17-14 0,11-14 0,13-20 0,3-18 0,1-18 0,-4-14 0,-8-9 0,-12-7-1,-16-4 0,-18-3 0,-24 3-2,-16 11 0,-17 8-1,-8 16-2,-8 6-4,11 22-28,-5 1-1,23 17 0,13-1-2</inkml:trace>
  <inkml:trace contextRef="#ctx0" brushRef="#br3" timeOffset="86924.134">3248 8179 93,'-31'-3'37,"-3"9"0,-12-2 0,-3 11-33,0 4 0,6 8 0,6 4-2,8 8 1,10-4-1,14 2 0,12-7-1,15-6 1,11-10-1,11-12 0,5-12 0,6-12 0,-3-9 0,-2-6 0,-7-4-1,-10-2 1,-7 5-1,-11 3 0,-8 9 0,-6 7 0,-1 19 0,-12 6-1,2 22 1,-1 19 0,0 18-1,0 13 1,1 12 0,2 9 1,-1 2 0,-1-2 1,-4-8-1,-4-9 1,-9-14 0,-6-14 0,-7-15 0,-4-16-2,-3-17 0,-2-16-1,7-15-3,4-24-5,22-1-15,-4-21-16,23 0 0,4-7 0,18 8-3</inkml:trace>
  <inkml:trace contextRef="#ctx0" brushRef="#br3" timeOffset="87813.3624">3162 7505 77,'-57'-30'33,"-12"0"-1,-6 6-1,-13-2-27,-9 10-1,-10 3-1,-7 10 0,-11 5 1,-6 9 0,-13 4 0,-3 8 0,-3 4-1,0 9 1,1 6-1,-4 6 0,2 5-2,8 7 2,8 3 0,14 10 1,12 4-1,18 6-1,15 6 0,23 10 0,18 7 1,16 7-2,22 8 1,19 4-3,14 3 2,18 0-1,20-3 1,18-12 0,19-15 0,18-13 0,20-21 0,18-16 1,17-21 0,18-18 0,12-19 0,8-13-1,9-13 1,5-7-2,-5-6 1,-7-3-1,-7-3 1,-18-4-1,-19 0 1,-17-4-1,-25-2 0,-24-7 0,-24-11 0,-25-12 1,-31-8-1,-24-13 1,-26-10 0,-31-7 1,-28-7 1,-27 3 0,-28 9 0,-28 14 0,-21 17 0,-10 24 0,-4 24-1,6 22-1,18 27-2,16 16-4,40 28-29,21 4-3,40 10 0,26 0-3</inkml:trace>
  <inkml:trace contextRef="#ctx0" brushRef="#br3" timeOffset="91557.482">4839 7727 64,'6'-25'32,"-2"4"0,-2 8 0,-2 13-29,0 0 0,-10 15-1,8 11 3,-2 6-2,5 12 1,-2 5-2,7 14 1,1 0-1,4 3 0,4-4-1,4-2 0,3-7 0,3-6 0,2-12 1,2-13 0,0-15 1,4-13 0,1-16-1,3-15 1,-3-12-1,0-9 1,-3-8-2,-5-5-1,-4 1 0,-4 1-1,-5 12-2,-6 10-1,2 18-7,-13 6-26,4 23 1,13 0-1,1 20 0</inkml:trace>
  <inkml:trace contextRef="#ctx0" brushRef="#br3" timeOffset="91791.4899">5584 8103 73,'0'19'36,"-5"-1"-1,1 11 0,-8 4-32,1 3-1,-3 2 0,2 5-1,-1 1-2,-1-9-5,11 2-29,0-14 1,9-4-2,-6-19 0</inkml:trace>
  <inkml:trace contextRef="#ctx0" brushRef="#br3" timeOffset="92150.3015">4791 8756 80,'0'0'36,"3"15"1,24-22 0,18 0-33,23-6-1,24-1 1,11-4-1,11 0-1,5-2-1,-1 3-2,-3 5-3,-16-4-11,-5 16-22,-28 3 0,-15 12-2,-25 2 0</inkml:trace>
  <inkml:trace contextRef="#ctx0" brushRef="#br3" timeOffset="92431.1105">5172 9099 74,'2'-13'37,"-3"-1"-1,1 14 2,0 0-31,13 7-1,-13 15-1,1 16-1,-4 8-1,-2 11-1,-2 7 0,-1 3-2,1 2-1,0-3-3,8 2-11,-2-21-22,9-4 1,-3-19-2,9-7 0</inkml:trace>
  <inkml:trace contextRef="#ctx0" brushRef="#br3" timeOffset="92618.3164">4911 9184 97,'-23'-16'40,"3"-2"0,20 18-1,5-19-35,21 7-1,13-2-1,14-1-1,9 4-2,8-4-4,13 14-30,-9-7-5,2 12 1,-16 0-3</inkml:trace>
  <inkml:trace contextRef="#ctx0" brushRef="#br3" timeOffset="92852.324">5598 9409 97,'4'10'38,"0"14"1,-13-2-1,0 11-36,-3 4-1,1 5-1,4 5-5,-7-11-29,17 3-3,2-15-1,15-8-2</inkml:trace>
  <inkml:trace contextRef="#ctx0" brushRef="#br3" timeOffset="93211.1355">6345 8501 88,'0'0'38,"0"0"-1,21 8 1,1-15-37,4 0-3,7 3-1,0-8-4,12 11-29,-11-4 0,0 11-1,-12-1 0</inkml:trace>
  <inkml:trace contextRef="#ctx0" brushRef="#br3" timeOffset="93367.1405">6370 8758 95,'-10'13'38,"10"-13"0,24-5-3,12-9-36,9-13-34,22 4-2,2-7-1,10 1-1</inkml:trace>
  <inkml:trace contextRef="#ctx0" brushRef="#br3" timeOffset="93944.359">7309 7786 71,'5'-24'37,"-6"-3"-1,4 10 2,-6-1-30,3 18-2,0 0-1,0 0-2,0 30 0,2 8 0,-1 9-1,1 14 0,3 8-1,2 10 0,-1 1 0,4 2-1,2-3 1,2-6-1,1-8 0,6-12 1,2-15-1,3-13 1,6-20 0,5-18 0,2-17 0,5-13 0,0-19 0,-1-8 0,-3-8 0,-5-6 0,-3-2-1,-7 4 1,-6 11-2,-7 7 0,-1 22-5,-12 0-22,7 32-11,-6 10 0,0 15-1,-2 9 0</inkml:trace>
  <inkml:trace contextRef="#ctx0" brushRef="#br3" timeOffset="94349.972">7905 8360 90,'14'-7'39,"2"-8"-1,9 6 1,-3-5-36,5 3-2,1 2 0,-2 5 0,-5 8 0,-9 5 0,-10 8 0,-9 7-1,-8 6 1,-5 5 0,-5-1 0,1 3 0,-1-3-1,9-4 0,8-6 1,13-7-1,13-7 0,13-10-2,17 0-2,1-13-7,12 9-26,-8-8-2,4 7 0,-15-3-2</inkml:trace>
  <inkml:trace contextRef="#ctx0" brushRef="#br3" timeOffset="94661.9819">7034 8961 90,'-19'8'39,"19"-8"2,29-13-1,17-7-35,35-6-1,26-5-2,23 0 2,12-3-2,11 4 0,1 3-2,-3 3-1,-11 8 0,-21 4 0,-19 10-3,-26-2-3,-9 16-24,-33-9-9,-12 12 2,-20-15-3</inkml:trace>
  <inkml:trace contextRef="#ctx0" brushRef="#br3" timeOffset="99919.3505">7638 9305 60,'11'-20'36,"-7"-1"-1,3 9 1,-10 1-27,3 11-3,-4 14 1,5 10-1,-8 3-2,5 11-1,-2 6-1,0 7 0,-2 2 1,4 1-1,-2-1 1,2-1-1,0-4-1,1-5-1,2-4-2,-2-12-4,15 3-21,-9-20-11,12-1 0,-7-16 0,7-1 0</inkml:trace>
  <inkml:trace contextRef="#ctx0" brushRef="#br3" timeOffset="100122.157">7378 9412 93,'-31'-3'39,"5"-9"0,26 12 0,-7-30-35,31 6-1,19-5-2,17-2-1,11 1-2,7-1-3,10 20-10,-7-5-22,1 22 0,-15 1-3,-7 14 2</inkml:trace>
  <inkml:trace contextRef="#ctx0" brushRef="#br3" timeOffset="100496.569">8041 9546 85,'-16'-5'36,"16"5"2,8-23-1,10 6-33,1 3-1,8 5-1,0-1 0,2 9 0,-7 5-1,-4 7 0,-10 9 1,-9 8 0,-12 4 0,-6 6 1,-8 2-1,-2 3 1,-1-3-1,6-3 1,6-9-2,15-7 1,13-12-1,18-10 0,12-10-2,11-7-2,11 2-5,-5-15-29,10 6-3,-12-6 0,1 8-2</inkml:trace>
  <inkml:trace contextRef="#ctx0" brushRef="#br3" timeOffset="101994.2165">2196 11154 64,'0'0'38,"0"0"-3,0 0 2,23-2-33,11-5-1,17-2-1,8 0 1,6-1-2,2 1-1,-3 2-1,-6 5-2,-12-1-4,-2 12-22,-26-6-5,-5 9-2,-13-12 1</inkml:trace>
  <inkml:trace contextRef="#ctx0" brushRef="#br3" timeOffset="102165.8225">2272 11355 72,'-17'12'36,"22"-2"-1,9-18-1,23 1-31,13-8-2,9-8-4,14 6-15,-4-16-16,3 2 0,-12-7-2,-5 5-1</inkml:trace>
  <inkml:trace contextRef="#ctx0" brushRef="#br3" timeOffset="102415.4304">2685 10868 91,'16'-5'36,"14"8"1,3-8-2,14 9-31,5-1 0,10 8 0,-6 1-1,0 12-1,-15 8 0,-14 9-3,-17 10 2,-17 9-2,-18 6 0,-13 3-1,-6-2-1,-6-11-7,17-1-27,0-23-2,24-11 0,9-21-3</inkml:trace>
  <inkml:trace contextRef="#ctx0" brushRef="#br3" timeOffset="105192.3195">4476 10521 70,'0'0'36,"9"-12"0,-9 12 0,-5 10-26,3 13-4,-6 6-2,3 12-1,0 10-2,0 8 1,0 6-2,3 3-2,3-2 0,0-4-2,7-4-4,-6-17-15,9-2-13,-3-14-2,6-6 1,-14-19 1</inkml:trace>
  <inkml:trace contextRef="#ctx0" brushRef="#br3" timeOffset="105426.327">4204 10589 90,'-38'-8'38,"13"12"-1,2-9 1,23 5-34,0 0-1,35-11 0,7-1-2,16-3-1,18 1-2,8-7-5,19 10-30,-8-5 0,6 12 0,-15 2-3</inkml:trace>
  <inkml:trace contextRef="#ctx0" brushRef="#br3" timeOffset="105644.734">4941 10878 82,'10'24'38,"-9"-10"-2,3 11 0,-7 3-33,4 3-3,-3 3-1,-3 1-6,8 10-18,-9-10-12,6 0 1,-3-8-2,8-1 1</inkml:trace>
  <inkml:trace contextRef="#ctx0" brushRef="#br3" timeOffset="105941.1434">4178 11476 76,'0'0'39,"12"-13"-1,12-5 0,23-9-35,13 4-1,19 0 1,16-1-1,14 2-2,8 6 0,7 0-3,8 9-4,-12-7-27,6 12-3,-20-5-2,-7 7 1</inkml:trace>
  <inkml:trace contextRef="#ctx0" brushRef="#br3" timeOffset="106424.759">4290 11926 65,'9'-31'37,"2"8"-2,-5-3 3,9 10-33,-10 6-1,-5 10-1,0 0 1,8 31 0,-13-1-1,3 13 1,-3 6-2,3 10 0,2 3 0,2 2 0,4-6-1,5-3 1,8-12-1,8-10 0,4-15 1,5-12-1,0-14 0,1-12 0,-2-10 0,-4-8 0,-8-7-1,-6-5 0,-4-4-1,-5-1 0,3 3-1,-4 3-2,5 13-4,-5-4-18,18 18-14,-8 3 1,10 17-2,-5 3 2</inkml:trace>
  <inkml:trace contextRef="#ctx0" brushRef="#br3" timeOffset="106627.5655">5069 12152 81,'-1'25'39,"-7"-3"-2,3 9 1,0-1-36,-3 1-2,4 4-4,-5-14-17,14 8-17,0-13 1,10-6-3,2-15 1</inkml:trace>
  <inkml:trace contextRef="#ctx0" brushRef="#br3" timeOffset="107189.1835">7151 11075 82,'16'-6'39,"2"-7"0,14 2 0,-2 0-37,7-5-1,6 4-4,-6-6-7,6 16-27,-18 1 0,-5 11-2,-17 1 0</inkml:trace>
  <inkml:trace contextRef="#ctx0" brushRef="#br3" timeOffset="107360.789">7132 11310 89,'0'0'40,"13"9"-1,15-23 1,22-10-39,18 0-4,6-13-28,22 5-8,-2-9 2,11 8-2</inkml:trace>
  <inkml:trace contextRef="#ctx0" brushRef="#br3" timeOffset="108078.4119">8773 10586 81,'10'-13'39,"-10"13"-3,10 6 2,-3 16-34,-12 9-2,0 14 1,-5 6-1,1 9 0,-2 3-2,1-1-1,4-3 0,2-9-3,10-5-2,-5-21-18,16-1-15,-1-17 1,9-5-1,-6-14 0</inkml:trace>
  <inkml:trace contextRef="#ctx0" brushRef="#br3" timeOffset="108281.2185">8563 10720 93,'-25'-10'40,"11"-5"-1,14 15 0,26-24-35,18 8-2,15-2-1,12 0-1,10 7-2,-1-4-7,5 16-28,-12 1-2,-7 14 0,-17 2-2</inkml:trace>
  <inkml:trace contextRef="#ctx0" brushRef="#br3" timeOffset="108624.4295">9107 10948 91,'0'0'40,"10"-9"-1,9 4-1,-9-5-34,16 2-2,1 0 0,-1 4-1,-3 5 0,-5 5-1,-8 6 1,-6 4-1,-9 6 1,-7 2-1,-5 2 1,-3 2-1,1-3 2,4 0-2,7-6 1,12-7 0,14-6-1,13-8-1,14-2-3,4-11-6,16 8-29,-6-9-2,8 8 0,-13-3 0</inkml:trace>
  <inkml:trace contextRef="#ctx0" brushRef="#br3" timeOffset="109030.0424">8347 11442 64,'-14'-11'36,"8"-3"0,6 14 1,27-20-31,9 14-1,12-5 1,18 7-1,11-4 1,22 5-1,11-3-1,10-1-1,9-1-2,4-3 0,-1 2-3,-3-5-4,1 8-31,-26-6-3,-15 8 0,-26-3-1</inkml:trace>
  <inkml:trace contextRef="#ctx0" brushRef="#br3" timeOffset="109482.457">8905 11711 68,'-1'-13'40,"1"13"-1,-1-11 0,1 11-26,0 0-9,0 28 0,0-4-2,2 11-1,0 5 1,0 10-1,0 4 0,3 6-1,1-1 1,4-5-2,2-6 3,7-7-1,6-15 1,5-10 0,3-18-1,6-13 1,-2-14-1,-1-9 1,-3-9-1,-4-7-1,-6-5 1,-4-2 1,-3 4-3,-3 2 1,-2 9-2,-2 5-2,3 16-5,-11 2-29,15 19-4,-16 4 1,22 13-1</inkml:trace>
  <inkml:trace contextRef="#ctx0" brushRef="#br3" timeOffset="109903.6705">9496 12057 80,'0'0'40,"0"0"-1,0 0 2,21-9-37,-7 2-2,9 4 0,0-2 0,5 3-1,-1 2 1,-1 6-1,-4 0 0,-3 6 0,-10 3-1,-6 6 1,-12 4-1,-7 7 1,-6 4 0,-7 1 1,-1 1-1,0 1 1,5-4-1,5-4 2,11-9-1,12-7 1,16-12-2,14-6 0,11-9-1,10-5-2,7 1-3,-9-6-35,14 7-2,-14-3-1,-1 13-1</inkml:trace>
  <inkml:trace contextRef="#ctx0" brushRef="#br4" timeOffset="114381.014">5742 10556 81,'2'-31'37,"-3"-2"0,5 15-2,-7-3-30,7 10-1,-4 11 0,0 0 0,0 0-1,11 22-1,-7 5 0,2 13 0,0 8-1,4 7 0,-1 8-1,0 3 0,3 3 0,1-6-2,-1-3 2,3-8-2,-1-10 2,3-7-2,-1-11 2,3-12 0,1-12 1,2-14 0,0-11 0,1-11 2,0-10-1,1-10 0,-3-8 0,-2-3 0,-1-2-1,-2 4 0,0 9-1,-3 7-2,1 16-2,-6 6-5,10 28-28,-18-1-3,19 33 2,-15-6-3</inkml:trace>
  <inkml:trace contextRef="#ctx0" brushRef="#br4" timeOffset="114568.22">6365 10890 95,'6'15'39,"-11"-4"-1,2 9-1,-6 4-36,-3 1-3,3 7-1,-4-8-16,11 9-19,-2-10-1,12-3-1,8-13 1</inkml:trace>
  <inkml:trace contextRef="#ctx0" brushRef="#br4" timeOffset="115348.245">10077 10502 77,'4'-11'37,"-5"1"0,1 10 1,0 0-32,5 24 0,-8-2-2,6 14 0,-3 4-2,3 10 0,0 2 0,2 4-1,1-2 0,3-3 0,3-4 0,1-7-2,2-8 2,3-9-2,1-10 2,2-11 0,2-11 1,1-13 0,1-12 0,0-9 1,2-12-1,-1-7 1,-1-7-2,-2-1-1,0 4 0,-5 7-1,0 11 0,-5 8-3,5 25-11,-10 4-23,7 24-3,-8 3 1,4 17-2</inkml:trace>
  <inkml:trace contextRef="#ctx0" brushRef="#br4" timeOffset="115597.853">10676 10927 102,'2'13'39,"-11"0"0,3 10-3,-7-1-36,1 1-4,9 10-8,-4-11-29,11 2 2,-1-11-2,12-4 0</inkml:trace>
  <inkml:trace contextRef="#ctx0" brushRef="#br4" timeOffset="116346.677">4003 12362 59,'-6'-12'35,"6"12"1,7-15-2,12 15-26,6-4-3,19 1 1,11-5-2,19 2 1,15-7-2,15-2 0,9-8-1,7-4 0,2-3-2,-3-1-1,-3 3-4,-20-6-32,-3 9 0,-23-2-2,-9 8 0</inkml:trace>
  <inkml:trace contextRef="#ctx0" brushRef="#br4" timeOffset="117017.4984">5757 11032 42,'0'0'35,"0"0"2,0 0 1,21-21-19,21 12-6,5-15-3,23 2-2,4-9-3,10 1 0,4-4-2,0 3-2,-5 4 0,-12 2-2,-9 7 0,-16 2-4,-3 15-11,-18-7-21,-5 12 0,-20-4-3,0 0 2</inkml:trace>
  <inkml:trace contextRef="#ctx0" brushRef="#br4" timeOffset="118187.536">4514 13132 59,'0'0'37,"10"-7"0,-10 7 0,0 0-29,0 0-3,0 0 0,0 0-3,-10 29 0,9 1-1,0 11 0,-3 14-1,0 13 1,-6 12-2,0 8 1,-3 2 1,0-5-2,3-3-1,1-11-2,8-8-4,-5-27-18,16-5-13,-10-31-2,28 9 4</inkml:trace>
  <inkml:trace contextRef="#ctx0" brushRef="#br4" timeOffset="118405.9425">4204 13251 78,'-40'-21'41,"15"12"-2,0-4-1,25 13-34,0 0-1,29-7 0,12 5-1,16-3-1,14 0-1,14-5 0,11 2-3,0-6-2,10 11-13,-14-11-21,1 12 1,-19-3-3,-8 12 1</inkml:trace>
  <inkml:trace contextRef="#ctx0" brushRef="#br4" timeOffset="118624.35">4996 13630 81,'-5'26'40,"8"9"-1,-12-9-6,4 15-30,-2 2-2,-1 3 0,2 0-3,-3-7-5,15 4-31,-8-15-1,15-3-1,0-16 0</inkml:trace>
  <inkml:trace contextRef="#ctx0" brushRef="#br4" timeOffset="119014.3625">6221 13445 62,'0'0'39,"3"-13"-2,11-1 2,12 5-35,13-3-1,7 2-1,6 4-6,-7-4-32,7 11-1,-10-1-1,-7 7 0</inkml:trace>
  <inkml:trace contextRef="#ctx0" brushRef="#br4" timeOffset="119170.3675">6276 13661 67,'-13'11'38,"13"-11"-1,29-4 0,8-14-38,34-1-11,12-15-24,20-2 0,7-9-2,16 2 0</inkml:trace>
  <inkml:trace contextRef="#ctx0" brushRef="#br4" timeOffset="121229.6335">7914 13003 63,'7'-22'37,"1"7"1,-8-3 0,0 18-33,-2-19-2,2 19 0,-3 17 0,2 11-1,-5 14 0,2 11-1,-3 10 0,0 10 0,0 5-1,1-1 0,3-3-1,0-9-1,8-10-2,-3-18-4,18-4-30,-6-19-1,7-8 0,-5-16 0</inkml:trace>
  <inkml:trace contextRef="#ctx0" brushRef="#br4" timeOffset="121463.641">7673 13021 51,'-26'-8'40,"3"1"-1,23 7 1,-12-7-18,23 9-18,12-5-2,13 0 0,8-3-1,13 0-1,6-1-1,4-2-2,9 10-7,-7-6-29,9 9 1,-9 0-3,-2 9 2</inkml:trace>
  <inkml:trace contextRef="#ctx0" brushRef="#br4" timeOffset="121822.4524">8119 13394 68,'0'0'40,"-16"6"0,16-6 0,9-11-36,11 3-1,3-1 0,3 3-1,0 2-1,1 4 1,-7 3-2,-4 6 1,-7 5-1,-7 8 0,-10 4 0,-5 6 0,-4 2 0,-4 2 1,1 1-1,3-4 0,7-4 1,10-8-1,15-11 1,15-10-1,16-7-1,10-12-3,17 5-26,-5-17-10,8 4 0,-7-5-2</inkml:trace>
  <inkml:trace contextRef="#ctx0" brushRef="#br4" timeOffset="122399.671">9314 12722 47,'11'-18'34,"-4"2"2,0 6 0,-8-2-30,1 12-1,0 0 1,0 24 0,-5 2-1,5 16 0,-2 8-2,2 13 0,0 8-1,1 6 0,0-1 0,4-2-1,-2-8 1,4-9-1,2-14 1,5-11-1,4-18 1,5-13-1,2-16 1,5-12-1,2-14 1,0-7 0,-2-12-1,-1-6 0,-2-4-1,-2-2 0,-2 4-1,-4 7 0,-1 12-2,-4 5-3,8 29-11,-11 1-23,4 23 0,-10 8-1,5 18 1</inkml:trace>
  <inkml:trace contextRef="#ctx0" brushRef="#br4" timeOffset="122618.078">9886 13238 77,'2'19'40,"-8"-9"-1,3 12 0,-6 1-37,-1 6-1,-4 4-1,-1 4-1,6 5-6,-9-12-30,20 3-1,1-11-2,12-4 1</inkml:trace>
  <inkml:trace contextRef="#ctx0" brushRef="#br4" timeOffset="123132.8945">7401 13890 67,'0'0'39,"11"-15"-3,17 5 3,10-6-39,16-2 0,14-3 1,18 0 0,14-3 0,19 1 1,12-2 0,12 0-1,9 2 0,10 2 0,7 2 1,3 1-1,-1-2-1,-1 0 1,1-2 0,-6-2-1,-4-1 0,-10-3 0,-12-2-1,-10-1-1,-14 8-4,-25-10-19,-13 18-14,-26 0 1,-21 12-2</inkml:trace>
  <inkml:trace contextRef="#ctx0" brushRef="#br4" timeOffset="123632.1105">8301 14146 42,'21'-21'35,"1"5"1,-5-2 1,2 14-29,-11-10-2,3 13 0,-11 1-1,0 0 0,1 24-1,-3 5 1,-4 4-2,1 13-1,-2 10 0,2 6 0,-1 5-1,2 1 0,-2-1-1,6-7-1,2-6 1,4-12-1,4-12 1,4-12 0,5-16 0,4-11 2,5-17-1,2-11 1,1-16 0,6-9 0,1-12 0,2-6-1,-2-1 0,1 3-3,0 5 0,-6 3-4,12 23-35,-21 0 1,4 27-2,-9 6 1</inkml:trace>
  <inkml:trace contextRef="#ctx0" brushRef="#br4" timeOffset="124100.1255">8943 14467 68,'0'-11'40,"10"-3"-1,18 2 1,-2 0-37,10-3-2,0 2 1,1 6-1,-4 7 1,-10 11-1,-11 9 0,-11 8 0,-15 7 0,-8 6 1,-5 3-1,-2-1 0,-1-4 0,5-5-1,4-4 1,10-4 0,11-9 0,15-8-1,10-5 0,7-7-1,10-1 0,4-9-3,11 9-10,-4-16-26,6 7 0,-8-5-1,4 5 0</inkml:trace>
  <inkml:trace contextRef="#ctx0" brushRef="#br4" timeOffset="124240.53">9723 14722 81,'0'0'43,"-8"18"-2,8-18 1,-3-25-40,7 15-6,-8-14-36,14 9 0,-9-8-2,6 4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8:15.4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22494 8470 64,'11'-15'36,"-4"0"-2,-7 15-2,8-25-26,-8 25-2,10-22 1,-10 22-1,0 0 1,10 0-1,-14 17-1,1 19 1,-10 10-1,-4 16 2,-6 6 0,1 4-1,2-8 1,17-11-2,21-31 1,34-33-1,46-42-1,49-35-2,52-32-2,35-32-6,43-10-21,-7-21-11,-9 4 0,-36 5-3,-43 24 1</inkml:trace>
  <inkml:trace contextRef="#ctx0" brushRef="#br0" timeOffset="811.2104">11783 13056 50,'12'-13'36,"-1"9"1,-11 4-1,9 10-30,-9 7 0,6 19 0,-8 4 0,4 15-1,-6-1 0,4 3-1,-2-8 1,13-6-1,11-27 0,22-29-1,29-41 0,32-40 0,42-35-2,35-33-2,42-25-6,10-36-20,33 8-14,-6-6 0,-10 20-2,-26 18 0</inkml:trace>
  <inkml:trace contextRef="#ctx0" brushRef="#br0" timeOffset="7082.4908">15622 11839 69,'-16'-24'37,"-2"9"1,-8 5-1,-3 11-36,-6 14 0,-1 18 2,-6 17-1,0 20-1,-5 16 2,7 15 0,4 3 0,11 7 0,11-5-1,16-6 0,15-17-1,17-18 1,17-28-2,17-25 0,15-22 0,12-25 1,3-21-1,0-16 1,-9-15-1,-10-8 1,-19-1 0,-21 2-2,-27 5 1,-19 6-1,-22 9 0,-18 10 1,-10 14-2,-9 11 2,1 15-3,-2 11 1,11 19-7,-1 1-17,21 23-11,4 3-2,17 14 1,6 2-1</inkml:trace>
  <inkml:trace contextRef="#ctx0" brushRef="#br0" timeOffset="7300.8936">15668 12399 76,'0'0'40,"-18"10"-2,18-10 3,-21 16-38,22-4 1,6 4-2,8 3-1,7 5 0,5 0-3,10 5-3,0-10-5,15 4-28,-6-12 0,11-6-2,-6-15 2</inkml:trace>
  <inkml:trace contextRef="#ctx0" brushRef="#br0" timeOffset="7628.4976">16309 12201 81,'-6'18'40,"-9"4"-2,7 20 3,-5-1-37,4 8 0,2-1-1,6-3-1,5-6 0,11-12-1,9-13-1,10-15 1,10-15 0,9-14-1,2-10 1,1-8 0,-5-4 0,-7 4 0,-7 6 0,-13 10-1,-10 15 0,-14 17 0,-5 17 0,-7 13 1,-6 16-3,1 6 0,4 8-3,-2-8-22,19 10-12,-3-14-1,18-2-2,2-15 0</inkml:trace>
  <inkml:trace contextRef="#ctx0" brushRef="#br0" timeOffset="8502.109">17635 12097 83,'-4'-14'39,"22"4"-1,3-10 0,16 2-35,8 0 0,9 1-1,-2 3 0,-1 6 0,-6 5-1,-7 7 0,-10 6 0,-11 8 0,-12 5-1,-12 9 1,-14 6-1,-10 7 0,-10 5 1,-6 3 0,-4 0-1,2 2 1,5-5 0,9-7-2,13-6 2,17-10-2,18-12 0,21-12-1,20-7-2,13-16-1,14-2-2,2-18-5,20 6-20,-13-16-5,5 6 0,-19-6 1,-9 14 13,-24-4 19,-17 7 5,-13 14 8,-29-2 19,-5 26 8,-23 2 0,1 19 1,-14-2-10,12 21-17,-2-1-5,12 12 1,7-2-4,15-1 0,15-6 0,16-6-1,13-12-1,12-13 0,9-15 1,5-14 0,0-12 1,-3-10-1,-6-10 0,-11-7-1,-10-4 0,-15-1 0,-12 3-3,-12 0-2,-7 11-2,-10-2-6,7 22-26,-11 0 0,11 17-1,-2-1 1</inkml:trace>
  <inkml:trace contextRef="#ctx0" brushRef="#br0" timeOffset="8736.112">18861 12348 99,'14'9'42,"5"-19"-1,20 1 0,14-11-38,6-2-2,8-1 0,7-1-3,7 10-6,-9-8-31,6 16 0,-13-4-2,-2 12-1</inkml:trace>
  <inkml:trace contextRef="#ctx0" brushRef="#br0" timeOffset="9266.5188">20091 11955 87,'0'0'39,"16"-19"0,10 15 0,5-9-33,18 1-1,13-7-2,14-1 3,8-1-5,8 2 3,-1 2-3,-3 7 3,-9 7-4,-14 11 0,-19 14 0,-19 14-2,-20 12 2,-20 18-2,-17 9 2,-14 4-2,-6 4 0,-1-1 2,5-2-5,3-20-8,20 0-27,9-26 1,23-8-1,11-22-2</inkml:trace>
  <inkml:trace contextRef="#ctx0" brushRef="#br0" timeOffset="9952.9275">21451 12184 82,'0'0'37,"0"0"-1,-24 13 0,10 16-30,-8 2-1,1 9-2,-5 4 0,4 1-1,0-4 0,6-4-1,2-7 0,9-9-1,5-21 0,0 0 1,16-8-1,0-17 0,5-11 1,0-6 0,1-8 0,-1-1 0,-3 4 0,-2 5-2,-3 8 2,-4 8-1,-3 11 0,-6 15 1,4 14-1,-6 9 1,2 5-1,3 3 1,3 1 0,6-1-1,8-8 1,9-9-1,8-10 1,9-11 0,6-9-1,4-9 1,-2-6 0,-1-1-1,-7-3 0,-4 4 1,-11 5-1,-6 6 0,-10 9 0,-15 11 0,9 12 0,-15 11-1,-3 11 0,-8 4-1,6 7-2,-4-5-1,14 7-7,-8-20-23,26 2-3,1-22 0,18-3 1</inkml:trace>
  <inkml:trace contextRef="#ctx0" brushRef="#br0" timeOffset="10623.7362">22358 12114 61,'-5'-14'36,"-15"4"0,-5 14 1,-13-1-19,4 21-7,-11 1-3,7 12-2,-5 1-1,8 5-1,6-4-1,12 0 1,9-8-3,13-8 2,10-10-3,12-11 1,12-10-1,4-9 0,4-7 0,-1-7-1,-2-4 1,-4-1-1,-9 2 1,-7 3-1,-10 4 1,-7 5 0,-9 12 0,2 10 0,-20 2 0,6 12 0,0 5 0,2 6 0,5 1 0,7 1 0,7-5 0,10-5 0,9-8 0,5-7 0,9-7 0,4-6 0,-1-6-1,2-3 1,-6 0 1,-3 0-1,-12 2 0,-3 5 0,-21 13 0,11-7 0,-11 7 1,-18 25-2,3 0 1,-4 2 0,3 7 0,-1-2 0,5-2 0,4-6 0,7-7 0,1-17 0,15 6 0,2-16 0,1-11 1,1-4-1,2-5 1,-4-3-1,-3 2 1,-3 4-1,-5 4 0,-4 4 1,1 6-1,-3 13 0,5-13 0,-5 13-1,20-13 0,-3 1-2,11-1-1,0-13-4,18 4-29,-7-18-2,14-3-1,-7-13 1</inkml:trace>
  <inkml:trace contextRef="#ctx0" brushRef="#br0" timeOffset="10810.9386">23267 11522 101,'-32'48'41,"7"18"1,-8 0-3,2 10-35,6 4-1,6 3-1,0 2-1,5-2-4,7-6 1,2-12-4,7-5-4,-3-21-28,18-7 0,-4-23-1,15-8 0</inkml:trace>
  <inkml:trace contextRef="#ctx0" brushRef="#br0" timeOffset="11044.9416">23273 11910 99,'-45'17'40,"6"14"0,-8-4 0,11 5-35,7-4-2,11 2-1,11-7 0,15 0 0,12-7 0,10-5-1,8-5-1,5-2 0,6-4-2,2-7-1,4 1-4,-11-13-32,13 6-1,-10-14 0,11 6-1</inkml:trace>
  <inkml:trace contextRef="#ctx0" brushRef="#br0" timeOffset="11356.9455">23783 11844 96,'-36'24'40,"-14"-7"1,10 12-1,-7-8-35,14 4 0,7-4-2,11 0 0,12-4-1,13-4 0,11-4-1,10-1 0,5 1 0,1 2 0,0 2 0,-5 6 0,-10 6 0,-11 8 0,-13 4 0,-13 3 0,-8 0-1,-7 0 1,-5-3-4,-2-11-3,11 2-32,-12-20-4,12 3 1,-5-16-3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2:59.4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19806 7552 45,'8'-32'31,"0"9"3,-4 10-4,-8 0-24,4 13 0,0 0-1,3 21 0,-8 1-1,4 14-2,-4 7 0,2 13-1,-3 8 0,1 15 1,-4 4 0,2 7-1,-3 1 0,4-1 1,-5-6 0,9-7-1,0-13 0,10-15 1,4-15 0,12-16 1,7-25-1,17-19 1,12-26 0,17-21 0,14-21 1,13-23 0,11-21-1,12-18-1,10-15 1,3-12 0,5-13 0,2-6-2,7-11 1,2 1-2,7-4 0,-2 4-1,2 6 1,5 11-2,-5 18-1,-6 18 1,-13 23-1,-12 18 1,-13 24-1,-16 19 2,-18 23-3,-21 13 2,-13 16-2,-18 5-2,-3 23-5,-30-5-25,17 25 0,-19-4-1,1 10 2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9:03.223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1343 1124 71,'0'0'37,"-11"-49"-2,11 49 2,0 0-30,60-34 0,-60 34-3,65-20 0,-65 20-1,73-15-2,-73 15 1,69-4-2,-69 4-1,56 12 1,-56-12 3,0 0-3,32 54 2,-38-37 0,-13 44 1,-27 10-1,-15 1 2,-6-4-3,9-4 1,20-21 0,39-17 0,43-30-2,19-5 2,-63 9-1,82-15 0,-82 15-1,90-16-2,-42 9-3,2-2-12,-3-4-20,2 2-3,-3-1 1,1-1-2</inkml:trace>
  <inkml:trace contextRef="#ctx0" brushRef="#br0" timeOffset="218.407">2316 1040 75,'21'-51'41,"-21"51"-1,0 0 1,0 0-19,0 0-20,0 0 1,0 0 0,14 36-3,-27 38 0,-6 9-3,6 3-4,13 3-30,-7-6-2,13-15-1,5-24-1</inkml:trace>
  <inkml:trace contextRef="#ctx0" brushRef="#br0" timeOffset="717.623">2415 854 83,'0'0'40,"-87"-81"0,31 46-1,-5 6-35,-10 6-1,-4 8 2,-7 7-1,-4 8-2,-7 8 0,3 8-1,-4 6 1,5 13-1,1 6 0,46 7 1,-104 86-2,40 29 1,40 19-1,58 11 0,47-5-1,56-13-1,39-20 1,19-52-2,13-28 3,7-23-3,2-36 3,-6-25 1,-7-32 0,-14-31 2,-17-21-1,-17-24 1,-68 52-3,-1-12 1,-18-7 0,-5-10-2,-19-2 2,-6-7-2,-23 0 0,-11 0-2,-17 14 3,-12 10-1,-20 16-2,-10 7-27,-4 15-11,-4 6 2,-6 13-3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59:21.077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context xml:id="ctx1">
      <inkml:inkSource xml:id="inkSrc16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2:44:08.429"/>
    </inkml:context>
  </inkml:definitions>
  <inkml:trace contextRef="#ctx0" brushRef="#br0">3714 1584 67,'-39'17'37,"1"11"0,-6 4 0,8 3-26,-2 2-6,14 5 0,3-5-2,15-3-2,9-7 1,18-10-1,13-14 0,16-11 1,8-11 0,8-10 0,0-11 1,0-7 0,-8-4 0,-7 1-1,-16 2 0,-13 7 0,-13 4 0,-13 11-1,-9 13 0,-6 13-1,-6 19 0,-1 11 0,3 12-2,2 9 1,11 9-3,8-2-1,19-1-7,-1-14-25,23-6-3,3-19 1,11-6-1</inkml:trace>
  <inkml:trace contextRef="#ctx0" brushRef="#br0" timeOffset="374.412">4061 1238 83,'-52'-36'39,"-9"7"-1,-6 7 3,-3 15-38,27 25 2,-108 19-2,14 47-1,13 47 0,36 29 0,37 13-2,38 6-1,43-17 0,52-46-2,27-33 3,19-29-1,15-37 2,5-34-1,-3-26 2,-5-23 1,-17-19-1,-20-12 3,-29-9-2,-26-9 0,-40 57-1,-5-6-3,-19 0 1,-6-3-4,-16 6 2,-6 0-2,-12 8 1,-2 0-7,5 9-25,-1 3-4,3 6-1,3 4 1</inkml:trace>
  <inkml:trace contextRef="#ctx0" brushRef="#br0" timeOffset="3213.703">6057 985 33,'0'0'29,"0"0"2,0 0 0,0 0-18,0 0-3,0 0-2,0 0-1,0 0-2,0 0 0,14 54-3,11-24 0,-39 48-1,-2 11 1,6 13-1,1 1 1,3 8-1,3-2 0,3-6 0,5-20 1,-1-4-1,1 0 0,0-3 0,2 2-2,0-5 1,2 1 0,-2 2 0,-1 4-1,-1 0 2,-3-2 0,-3 3 0,0 1 1,-5-2-1,0 0 1,-1-5-1,0-1 1,0-4-2,2 1 1,3-5-1,0 0 1,2-2-1,2 0 0,-1-2 0,3 0 0,-3 0 0,1 0 0,-3-2 1,1 1-1,-1-2 0,-3 1 1,1-3 0,1-1 0,-3-2 0,3-3 0,2-2-1,1-2-1,0-3 1,4-1-1,-1-2 1,3 0-1,-1-2 1,2 0-1,-3 2 1,-1 0 0,-1 4 0,-4 0 0,-1 3 0,-2 1 1,-3 2-2,1-4 1,0-2 0,-1-6-2,8 0-6,-7-16-29,14-2 0,-8-21-2,16 8 1</inkml:trace>
  <inkml:trace contextRef="#ctx0" brushRef="#br0" timeOffset="5787.7855">6077 4990 26,'12'-8'18,"-12"8"-1,0 0 1,3-15-3,-3 15-3,0 0-3,0 0 0,0 0-2,0 0-2,-13-5-1,13 5-1,0 0 0,0 0 0,0 0 0,3 21 0,-1-7-1,1 11 1,-3 5 1,2 13-2,-5 8 2,1 12-3,-4 4 1,0 4-2,-1 2-1,-1-7-6,11 3-18,-6-16-9,5-6-1,-2-12 1</inkml:trace>
  <inkml:trace contextRef="#ctx0" brushRef="#br0" timeOffset="6567.8105">6020 5641 32,'0'0'29,"0"0"1,0 0-1,0 0-22,0 0-2,0 0 0,0 0 0,0 0 0,0 0-1,0 0 1,0 0-1,0 0 0,0 0-1,0 0 1,11 7-1,-11-7-1,18 5 0,-5-4 0,1-2-1,5 0 0,3-3 0,4 1 0,3-2-1,2 0 0,1 1 1,2 0-1,-2 3 0,2 2 0,0 1 0,1 2 1,5 1-1,2-2 1,5 0-1,6-2 1,9-2-1,6-1 0,5 0 1,4 0-1,4 1 0,1 1 0,1 3 0,2 2 0,-3 2 0,3 2 0,0-1 1,2-1-1,-1-3 0,3 1 0,2-3 1,-1 1-1,1-3 1,0 0-1,-2 0 0,0 1 1,-3 1-1,-3 0 0,-2 2 1,-2 0-1,-2 0 0,-1-2 0,-2-1 0,3-1 0,-1-2 1,3-1-1,-3-3 0,3-1 0,-4 0 0,-3 1 0,-2-1 0,-7 2 0,-5 1 0,-6 2-1,-6 5-2,-10-5-4,3 9-29,-17-4 0,-3 4-1,-19-7 0</inkml:trace>
  <inkml:trace contextRef="#ctx0" brushRef="#br0" timeOffset="7987.456">9706 5724 18,'0'0'29,"0"0"0,12 7 2,-12-7-17,0 0-3,-4 14-3,4-14 0,-6 16-3,6-16 2,0 0-2,-7 11 0,7-11-1,-8-11-2,2-3 2,6 14-3,-9-27 2,2 12-3,-3-6 2,-2 0 0,-2-3-1,-2-3 0,-1-4 0,-2-3-1,-3-10 1,0-2-1,-3-5 1,-2-6 1,0-1-3,-5-5 2,-4 0-1,-5 0 1,-4-2-1,-6 0 1,-4 0-1,-4-2 0,-4-4 1,1-1-1,0-3 1,0-5 1,1-2-1,3-3 0,2-6 0,0-1 1,-2-3-1,-1 1 1,-5-2-1,4 0 1,-5-1-1,-1 2 0,0 1 0,-2 1 0,2 1 0,2-3 0,2-1 0,-1-1-2,3 1 2,1-4-2,-2 1 2,6 0-2,-2 3 1,1 2 0,2 4 1,1 2 0,-2 6 0,3 4 2,1 3-2,1 1 1,2 4-1,1 2 1,0 2-1,2-2 0,1 2 0,44 66-1,-48-67 1,48 67 0,-48-63 0,48 63-1,-54-68 0,54 68-1,-52-68 2,52 68-2,-53-70 1,53 70 0,-49-70-1,49 70 0,-50-69 2,50 69-1,-42-67 0,42 67 1,-43-64-1,43 64 0,-36-60 0,36 60 1,-30-53-1,30 53 1,0 0-1,-36-67 0,36 67 1,0 0-2,-32-54 1,32 54-1,0 0 1,-27-50 0,27 50 0,0 0-1,0 0 1,-28-60 0,28 60 0,0 0 0,0 0 0,-28-58-1,28 58 2,0 0-1,-23-46 0,23 46 0,0 0 0,0 0 0,-28-50-1,28 50 1,0 0-1,0 0 2,0 0-2,-30-47 1,30 47 1,0 0-1,0 0 0,0 0 0,0 0 0,0 0-1,0 0 1,0 0-1,-46-47 1,46 47-1,0 0 0,0 0 0,0 0 0,0 0 1,0 0 1,0 0-1,-27 55-1,27-55 1,-5 73 0,2-22 0,-2 8 1,4 41-1,-16 42-2,0 4-4,17 4-29,-6-3-3,10-17 0,2-31-2</inkml:trace>
  <inkml:trace contextRef="#ctx0" brushRef="#br0" timeOffset="8767.481">6131 4834 73,'0'0'38,"-10"-8"-2,10 8 2,0 0-33,0 0-2,0 0 0,21 5-1,-4-5 0,10 0 0,7-3-1,9 1 0,13-4 0,6-1 1,6-3-1,2-2-1,-1 0 1,-3 1-1,-9 1 1,-6 3-1,-11 6 0,-10 8 0,-12 11 1,-9 13-1,-12 20 1,-11 17-1,-9 23 1,-9 19-1,-5 11 0,-5 7 0,4-4 0,3-12-3,14-8-5,6-31-29,24-20 0,9-31 0,18-18-3</inkml:trace>
  <inkml:trace contextRef="#ctx0" brushRef="#br0" timeOffset="9469.5035">7859 6168 57,'7'-10'34,"-4"-3"0,-3 13 0,-7-22-25,7 22-1,-25-10 0,8 19-1,-18 0 0,-1 14-2,-9 4-1,0 11 0,0 2-1,4 4 0,5-4-2,13-1 1,14-9-2,16-12 1,17-15 0,16-13 0,12-15 0,10-11-1,6-10 1,-1-1 0,-4-1 0,-8 8 0,-12 11 0,-12 20 0,-15 23 0,-15 20-1,-15 24 0,-10 15 1,-9 14-1,-7 7 0,0 1-3,1-9 0,12-3-9,0-25-24,22-11-4,3-24 1,17-14-1</inkml:trace>
  <inkml:trace contextRef="#ctx0" brushRef="#br0" timeOffset="10031.1215">4850 3198 43,'0'0'35,"-1"-21"2,1 21-1,0-14-15,0 14-10,2 14-2,3 9-2,-5 6-3,3 11-2,0 6-2,0 5 0,5 7-5,-4-18-19,11 10-13,-4-16-1,12-7-1,-1-19 2</inkml:trace>
  <inkml:trace contextRef="#ctx0" brushRef="#br0" timeOffset="10389.933">5238 3033 93,'-17'-15'39,"17"15"0,0 0-1,0 0-34,12-20-2,10 12 0,6-5-1,5 7 1,0-4 0,1 8-1,-4 4 0,-6 9 0,-8 8 0,-11 8-1,-13 9 1,-9 4-1,-9 8 0,-2 3 1,-2-3-1,4 0 0,6-6 0,12-6 1,16-9-1,17-12 0,17-14 0,14-12-2,17-2-3,0-16-31,23 6-3,-1-15 0,10 8-1</inkml:trace>
  <inkml:trace contextRef="#ctx0" brushRef="#br0" timeOffset="11123.1564">8411 2555 86,'0'0'37,"15"0"0,-2-11 1,14 5-33,0-7-3,9 4 0,0 0 1,4 1-1,-4 4-1,-3 9 1,-8 9-1,-5 11 0,-13 10 0,-7 7 2,-10 6-2,-9 5 1,-5 0-1,-3-1 1,-1-10-1,4-7 0,7-13-1,17-22 0,0 0-1,13-16-1,18-19 1,7-17-1,9-8 2,5-8-1,2-1 1,-5 5 0,-8 8 1,-7 11 1,-15 12 0,-12 20 0,-7 13 0,-25 34-1,-2 2 1,-2 11-2,3 2 0,4 4 0,9 1-1,13-7 1,19-7-4,13-24-13,29 8-22,-2-16 0,14 4-2,-8-10 0</inkml:trace>
  <inkml:trace contextRef="#ctx0" brushRef="#br0" timeOffset="11715.9754">8683 4524 44,'0'0'31,"16"-22"3,-4 15-1,-10-8-24,9 12 0,-13-9 1,2 12-3,0 0-2,-12 0 1,-7 7-1,-2 10-2,-10 6 0,-7 14 0,-13 15-1,-4 17 1,-9 15 0,-2 16-1,-1 8 0,10 10 0,8 2 0,15-2-1,19-12 1,21-9-2,28-21-1,19-19-2,21-16-7,0-28-27,21-9-3,-6-23 2,5-4-2</inkml:trace>
  <inkml:trace contextRef="#ctx0" brushRef="#br0" timeOffset="12308.7945">8778 4987 62,'-13'-1'35,"-8"1"1,1 14 1,-15 3-27,5 17-3,-11 4 0,5 16-2,-4 4 0,8 9-1,4-2 0,10 2-3,11-8 1,14-9-1,16-15-1,13-14 1,13-16-1,6-17 0,6-11-1,-2-13 1,-2-10 0,-9-7-2,-11-1 2,-14-1 1,-14 2-3,-16 1 1,-13 6 0,-13 9 2,-9 12-1,-7 15 3,-4 9-1,2 14-2,1 9 3,14 8-1,12 3 1,17 0-3,22-7 0,17-16-6,33 2-29,3-22-4,20 0-1,-1-14-1</inkml:trace>
  <inkml:trace contextRef="#ctx0" brushRef="#br0" timeOffset="14274.4575">11618 1470 69,'0'-19'37,"0"19"-1,0 0 1,20-7-27,-8 8-4,13 0-2,5 0 0,11 4-1,4-1-1,7 4-1,0 4 0,-4 4 1,-6 6-2,-11 10 1,-16 6-1,-15 7 0,-14 7 0,-14 4 1,-9 0 0,-5-1-1,1-8 1,1-8-1,11-11 1,10-12-2,19-16 2,10-20-1,19-13 0,17-14 0,10-10 0,8-15 2,-64 72-1,67-78 0,-67 78 2,61-77-1,-61 77 0,42-57 0,-22 21-1,-20 36 1,-15-1-1,-12 31 0,-14 18-2,6 17 1,3 7-3,24-5 0,26-12-9,9-23-26,35-6-2,4-17 0,16-8-1</inkml:trace>
  <inkml:trace contextRef="#ctx0" brushRef="#br0" timeOffset="14976.48">13012 1527 100,'0'0'40,"20"-11"1,9 6-2,0-6-36,11-1 0,7 0-1,0 0-2,2 7-5,-16-8-31,8 11-4,-21 2 1,-4 9-1</inkml:trace>
  <inkml:trace contextRef="#ctx0" brushRef="#br0" timeOffset="15148.0855">13038 1752 100,'-6'18'41,"6"-18"0,28 8 0,3-4-35,15-18-5,13-1-5,-4-12-32,11 2-3,-7-4-1,1 5-2</inkml:trace>
  <inkml:trace contextRef="#ctx1" brushRef="#br0">20705 7243,'0'375,"0"-176,0-129</inkml:trace>
  <inkml:trace contextRef="#ctx0" brushRef="#br0" timeOffset="5.21304E6">13873 2271 44,'7'-12'31,"-7"12"2,8-23-2,2 15-18,-9-11-5,9 8-1,-8-9-1,5 4-2,-2-3-1,0 4-1,-2-4 1,1 2-1,-1-3 1,1 3-1,-1-3-1,0 2 2,-1-2-2,1 3 1,-1 0-2,1 2 1,1 2-2,-1 1 3,-3 12-2,10-12 0,-10 12 0,0 0 1,12 2-1,-12-2 0,9 20 1,-6-5-1,0 3 1,0 4-1,-1 0 1,0 1-2,2-2 1,-1-2 0,3-2 0,0-4 0,-6-13 0,17 11 0,-5-15 0,0-6 0,1-6 1,2-8 0,-1-9-1,0-6 2,-1-6-2,-3-7 1,-3-4-1,-1-7 2,-5-6-2,-1 69 1,-1-77 0,1 77-1,-1-82 1,1 82-1,-3-86 0,3 86-1,-2-86 1,2 86-1,-2-84 1,2 84 0,0-80 0,0 80 0,0-73 0,0 73 1,2-64-1,-2 64 1,3-53 0,-3 53-1,0 0 0,6-53 1,-6 53-1,0 0 0,0 0 0,0 0 0,6-47 0,-6 47 0,0 0 1,0 0-2,0 0-1,0 0-3,0 0-10,0 0-24,0 0 0,0 0 0,0 0-1</inkml:trace>
  <inkml:trace contextRef="#ctx0" brushRef="#br0" timeOffset="5.21586E6">14205 906 10,'0'0'22,"-50"-22"1,50 22 0,0 0-15,0 0-3,0 0 2,0 0 1,0 0 2,0 0 1,0 0-1,0 0 0,0 0-1,0 0-1,0 0 0,0 0-2,0 0-3,0 0 0,0 0-1,0 0 0,0 0 0,0 0-1,0 0 0,0 0 1,53 18-2,-53-18 2,0 0-2,56-7 2,-56 7-1,0 0-1,70-7 1,-70 7 0,51-4 0,-51 4-1,57-4 1,-57 4-1,60-4 2,-60 4-2,63-2 1,-63 2-1,65-2 1,-65 2-1,71-1 1,-71 1-1,76-2 1,-76 2-1,84-2 0,-84 2 0,88-1 0,-88 1 1,89-1 0,-43 0-1,1 0-1,0 1 1,1 0 0,0 0 1,2 0-2,0-2 1,1 2 0,0 0 1,0 0-1,-1 0 0,1 2 0,1-2-1,-1 0 1,2 0 0,2-2 0,-2 2 0,2-1-1,0 0 2,1 0 0,0-1-1,1-1 0,0 2 0,0 0 0,-2-1 0,1-1 1,-1 1-1,2 0-1,-1-2 1,-1 1 0,0 1 0,-1-1 0,1 1 0,-1 0 0,-1-1 0,2 1-1,-3 0 1,1-1-1,-2 1 2,0 0-2,0 0 1,0-2 0,-1 2-1,-1 1 1,0-3 0,0 2 0,0 1 0,-1-2 0,0 1 0,-1 0 1,1-1-1,-1 1 0,1 0 1,-1 0-1,1 0 0,-1-1 0,2 2-1,-2-2 2,2 2-1,-1-1 1,0 1-1,1 0-1,1-2 1,-2 3 0,5-1 0,-3 0 0,3 0 0,-1 1 1,0-1-1,1 1 0,0 0 1,2 1 0,-3-1-1,2 2 0,1-1 0,1 1 0,0 0 0,2 1 1,0 0-1,0-1-1,0 1 1,-1 1 0,1-1 0,-2 1-1,1 0 2,1 0-2,-1 0 1,0 0 0,-1 1 1,1-2-1,0 0 0,0 1 1,-2-1-1,1 1 0,-3-1 0,-1 1 1,0-2-1,1 0 1,-2 1 0,-1-1-1,1-1 0,-1 0 0,-1 0 0,1 1 1,-2-1-1,1 0 0,0 0 0,-1 0 0,0-1-1,-1 1 2,2-1-1,-2 1 0,1 1 0,-1-2 0,0 2 0,-1-1 1,-46-1-1,90 2-1,-90-2 1,87 4 0,-87-4 0,80 3 0,-80-3 0,73 5-1,-73-5 1,63 5-4,-63-5-1,51 3-17,-51-3-17,0 0-1,58 0 0,-58 0 2</inkml:trace>
  <inkml:trace contextRef="#ctx0" brushRef="#br0" timeOffset="5.21733E6">15292 1482 55,'0'0'32,"17"-49"0,-17 49-1,0 0-22,0 0 2,0 0-2,0 0 0,-73-50-2,23 50-2,-8 12 0,1 13-1,-3 7 0,-2 6-2,7 6 0,11 0-1,20-1 0,8-8 0,12-4 0,14-9 0,13-8 0,13-11 0,12-7 1,8-9-1,4-7 0,2-6 0,-2-3 0,-7-3 0,-6 1 0,-12 4 0,-9 5 0,-10 6-1,-5 7 1,-11 9-1,-4 19 0,-6 10-1,-7 12 1,-5 10-1,-3 9 0,-3 7 0,-1 4 0,5-6-1,2-7-3,10-4-3,-3-17-28,22-6-3,1-18 1,15-7-2</inkml:trace>
  <inkml:trace contextRef="#ctx0" brushRef="#br0" timeOffset="5.21775E6">15681 1331 96,'0'0'37,"-1"-49"1,1 49-2,0 0-34,0 0 0,0 0 1,47-34 0,-47 34 0,0 0 0,0 0-1,54-4 0,-54 4 1,0 0-1,0 0-1,31 34 1,-39-7-2,-7 4 1,-7 1-2,3 0 1,4-7-1,20-6-1,19-13-2,-24-6-5,51-9-28,-51 9-1,71-11 0,-71 11-2</inkml:trace>
  <inkml:trace contextRef="#ctx0" brushRef="#br0" timeOffset="5.21812E6">16359 1507 89,'0'0'36,"3"11"-1,3 9 2,-13 2-34,7 6 0,-5 4-1,1 5-1,-4 6-2,-3 1-2,3 2-2,-7-8-3,14 4-13,-10-12-14,10 0 0,-4-10 0,5-5 1</inkml:trace>
  <inkml:trace contextRef="#ctx0" brushRef="#br0" timeOffset="5.21829E6">16210 1836 95,'0'0'37,"-24"-21"1,24 21-1,-14-7-31,14 7-1,11-4-2,6 2-1,7-2-1,11-2-2,9 1-3,4-4-3,21 1-28,-8-5-4,11 6 1,-7-5-2</inkml:trace>
  <inkml:trace contextRef="#ctx0" brushRef="#br0" timeOffset="5.21879E6">17274 1494 76,'7'-13'35,"-7"-2"0,0 15 0,7-19-30,-7 19 1,3-10 0,-3 10-1,3 15 0,-1 4-1,-7 9-1,2 10 0,-7 4-2,1 8 1,-1 7-2,-3 3-1,3-4-1,-1-4-3,12-3-4,-6-15-28,24-3-1,0-17 0,13-6-2</inkml:trace>
  <inkml:trace contextRef="#ctx0" brushRef="#br0" timeOffset="5.2192E6">17543 1439 89,'0'0'37,"0"0"0,0 0 0,0 0-33,49-11-2,-49 11 3,0 0-2,62-15 0,-62 15-2,60-7 1,-9 10 0,-8 6-2,-8 10 1,-15 7-1,-16 12 2,-21 6-3,-11 6 3,-10 2-2,-2-2 0,2 1 0,4-6 0,9-4-1,7-7 1,14-6-1,10-6 0,13-10 0,13-8 0,10-6-3,6-17-4,21-3-29,-9-6-2,8 1 0,-9-8-1</inkml:trace>
  <inkml:trace contextRef="#ctx0" brushRef="#br0" timeOffset="5.21964E6">18342 1195 71,'0'0'38,"0"0"-1,0 0 0,0 0-34,0 0 1,0 0 0,8-50 1,-8 50-2,0 0-2,0 0 1,57-6 2,-57 6-1,0 0 0,0 0 0,0 0 0,0 0-1,23 52 0,-23-52 0,0 0-1,-15 50-1,15-50-1,0 0-1,1 48-1,-1-48-20,0 0-14,49 29-3,-49-29-1,53 9 1</inkml:trace>
  <inkml:trace contextRef="#ctx0" brushRef="#br0" timeOffset="5.22059E6">11830 3393 87,'0'0'34,"0"0"1,24-2-2,-4 4-32,4 1 1,3 7 1,-3 4 0,-1 8 0,-10 5-1,-7 8-1,-10 6 1,-9 4-2,-8 1 1,-5 1 0,-4-4-1,1-7 0,4-8 0,8-10 0,17-18 1,0 0-1,18-28-1,15-7 2,9-10-1,6-8 1,4-7 0,2-1 0,-5 1 0,-6 11 1,-9 6 1,-11 14-1,-14 15 0,-9 14-1,-12 28 1,-7 8-2,-6 11 1,-1 6-1,4 4-1,8-2 0,13-5-2,13-16-4,28 1-28,1-24-2,21 0-1,0-20-1</inkml:trace>
  <inkml:trace contextRef="#ctx0" brushRef="#br0" timeOffset="5.22079E6">12643 3577 101,'0'0'36,"0"0"2,12-6-3,20-5-36,6-2-2,3-5-1,9 7-7,-11-10-24,6 13 0,-14-3-1,-4 13 0</inkml:trace>
  <inkml:trace contextRef="#ctx0" brushRef="#br0" timeOffset="5.22095E6">12588 3828 101,'1'21'37,"-1"-21"1,44 3-2,5-17-33,12-5-3,13 1-6,-3-13-28,17 8-4,-6-7 1,8 10-2</inkml:trace>
  <inkml:trace contextRef="#ctx0" brushRef="#br0" timeOffset="5.22271E6">13579 4349 78,'2'10'36,"-2"-10"-2,4-14 0,-2-2-29,6 2-1,-1-6-1,4 0-1,0-3 0,3 1 0,-2 0-1,2 5 1,-2 2-1,-1 6 0,-11 9 0,19 0 1,-11 11-1,-2 5-1,0 2 1,-1 6 0,1-1 0,0 0-1,0-5 1,1-2 0,-7-16-1,17 11 1,-5-19 0,4-10-1,0-9 1,2-11-1,0-10 1,-2-7-1,0-7 1,-3-8-1,-2-2 0,-6-2 0,-1-3 1,-2-1-1,-2-3 0,1 1 1,1 2-1,-1 0 1,1 6-1,2 4 0,0 2 1,0 5-1,0 8 0,0 4 0,-1 9 0,-2 7 1,-1 3-1,0 6-1,-2 9 1,0 4 1,2 11-1,-3-10 0,3 10 0,0 0 0,0 0 0,15 9 1,-4-2-1,2 1 0,3 1 1,5 0-1,3 0 1,4 1-1,4-3 0,6-2 0,5 0 0,5-2 0,4 0 0,2-2 0,4-2 0,4 0 0,3-1 1,-1-1-2,5 0 1,3-3 0,4 0 0,5-2 1,4 1-2,-1-1 1,4-1-1,0 2 1,0 0 0,-2 0 0,-1 2-1,-1 2 1,0 1 0,-1-2 0,-3 3 0,3 1 0,-1-1-1,-3 0 1,0 0 0,-1-1 0,-1 1-1,2 0 1,-1-1-1,-2 1 1,3-1 0,-2 0-2,0 1 2,-2-1-2,2-1 2,-2 2-2,2-1 2,-2 1-2,0-2 2,-2 3 0,1-1 0,-1-1-1,-1 1 1,-1-1 0,-2-1 0,1 0 0,-1-2 0,1 2 0,-2-1-1,-2 1 1,-2-1 0,-3 3 0,-2 0 0,-3 0 0,-4 1 1,-2 0-1,-1-1 1,-1 0-1,1-1 0,-2 1 0,2-2 0,1 0 0,1-1 0,0 2 0,1-2 0,-1-1 0,-1 2 0,3 0 0,-2-2 0,-2 1 1,-1 0-1,1-1 1,-2 1-1,1-1 0,-2 0 1,-1 1-1,-1-1 0,2 1 0,-2-1 1,-2 2-1,0-1 0,0 1 0,0-1 0,-1 1 0,-1 0 0,-2 2 1,-1-2-1,-3 2 0,-2-1 0,-1 0 1,-3 2-1,-4 0 0,1 0 0,-1-1 0,-1 2 0,2-1 0,-1 0 0,1 1 0,0-1 0,0 0 0,1 0 0,-2 1 0,0-1 0,-1 0 0,-3 0 0,-1 0 1,-3 0-2,-4 2 2,-2-2-1,-10 0-1,14 2 1,-14-2 0,13 3-1,-13-3 1,12 5-1,-12-5-1,15 3 0,-15-3-2,17 10-11,-17-10-23,0 0 0,0-13-1,0 13 2</inkml:trace>
  <inkml:trace contextRef="#ctx0" brushRef="#br0" timeOffset="5.22402E6">15142 3428 50,'3'-18'32,"-16"-4"1,-6 8 0,-19-8-20,3 19 0,-18-8-3,4 18-3,-7 0-2,5 10-1,0 2-1,11 5-1,8 3-1,11 2 0,12 0-1,12-1 0,15-2 0,12-1-1,13-2 2,8-1-2,7 0 2,-1-3-1,-1 1 1,-6 2-2,-12 2 2,-14 4-1,-14 2 0,-15 1 1,-16 2-1,-9-2 1,-8 1-1,-4-6 1,-2-5 0,5-6 0,4-13 0,8-9 0,11-12 0,12-9 0,12-11 1,11-7-2,10-7-1,8-4 0,9 2-2,-1-1 0,5 14-8,-15-7-24,9 18-2,-15-1 1,0 13 0</inkml:trace>
  <inkml:trace contextRef="#ctx0" brushRef="#br0" timeOffset="5.22427E6">15477 3315 102,'-6'13'37,"3"19"0,-13-9-4,2 22-29,-6 4-1,2 7 0,-3 0-1,2-5-3,5 0 0,4-9-4,18 5-21,-2-20-11,17-2-1,1-16-1,16 0 1</inkml:trace>
  <inkml:trace contextRef="#ctx0" brushRef="#br0" timeOffset="5.22453E6">16117 3443 86,'7'-23'36,"-7"23"0,0 0 1,0 0-31,-16 20-1,12 6-1,-7 5-1,-1 10-2,-2 5 0,-1 2-2,4 5-4,-3-12-9,12 7-22,-5-14-1,13 0 0,-4-18-1</inkml:trace>
  <inkml:trace contextRef="#ctx0" brushRef="#br0" timeOffset="5.22471E6">15985 3726 80,'0'0'39,"-14"-20"0,14 20-1,18-27-14,9 12-22,9-3-3,4-3-3,20 9-30,-7-12-4,10 11 0,-5-8-2</inkml:trace>
  <inkml:trace contextRef="#ctx0" brushRef="#br0" timeOffset="5.22514E6">17126 3330 64,'0'0'33,"0"0"0,-4 25-1,-9 7-26,-9 1-2,0 11-2,-4 3-1,0 1-5,12 6-18,0-15-11,14-3 0,10-14 0,15-10-1</inkml:trace>
  <inkml:trace contextRef="#ctx0" brushRef="#br0" timeOffset="5.22538E6">17508 3326 60,'-24'1'36,"3"16"1,-9-3 0,9 18-14,0-9-19,9 5-1,8-3 0,11 0 0,12-8-2,17-4 0,14-8-2,10-7-1,13 0-6,-6-18-29,16 5 1,-13-15-1,2 7-1</inkml:trace>
  <inkml:trace contextRef="#ctx0" brushRef="#br0" timeOffset="5.22555E6">17795 3315 87,'-49'43'36,"14"11"0,0-8-1,13 7-35,11 0-3,3-12-31,20 1-1,4-13-1,14-1-1</inkml:trace>
  <inkml:trace contextRef="#ctx0" brushRef="#br0" timeOffset="5.22583E6">18187 3295 87,'-14'-3'38,"-9"1"0,6 18 0,-12 0-34,12 5-1,3 4-1,7 3 0,6 0 0,10-2 0,11-3-2,14-7 1,10-6-1,10-8-1,14-8-2,3-16-5,19 2-30,-11-17 0,6 5 0,-17-12-1</inkml:trace>
  <inkml:trace contextRef="#ctx0" brushRef="#br0" timeOffset="5.22598E6">18547 3241 89,'-51'54'38,"15"10"0,0-7 1,19 6-35,6-6-6,8-14-22,16 3-14,2-14 1,14-4-2,3-14 0</inkml:trace>
  <inkml:trace contextRef="#ctx0" brushRef="#br0" timeOffset="5.22676E6">20238 2734 59,'0'0'33,"-11"-9"1,11 9-1,0 0-26,-11-4 0,15 16 0,-4-12-1,1 25 0,-2-5-2,2 5-1,-4 6-3,0-2-3,8 9-29,-11-9-2,8 3-2,-5-9-2</inkml:trace>
  <inkml:trace contextRef="#ctx0" brushRef="#br0" timeOffset="5.22776E6">12198 5097 52,'-10'11'37,"10"-11"-3,15 2 0,1-14-11,8 9-23,8-1 2,7 8-1,-5 0 1,0 9 0,-7 4 2,-7 10-2,-14 7 2,-9 10-2,-17 5 1,-9 4-2,-8 1 1,-4-3-2,2-5 0,3-11-1,12-10 1,11-18 0,17-18-1,14-15 1,16-16 0,10-10 0,7-9-1,4-3 2,1-1-1,-3 6 2,-9 8-1,-7 13 2,-16 14-3,-10 17 3,-11 7 0,-18 33-1,-6 3 1,-5 12-2,-4 5 0,3 3-1,9 0 1,10-9-4,17-2-6,6-21-27,32-3-4,6-21 2,21-2-2</inkml:trace>
  <inkml:trace contextRef="#ctx0" brushRef="#br0" timeOffset="5.22797E6">13022 5294 102,'-17'5'39,"17"-5"0,0 0-1,26-16-39,8 4-1,5-8-4,12 12-7,-11-10-23,6 11-2,-13-2 2,-5 13-3</inkml:trace>
  <inkml:trace contextRef="#ctx0" brushRef="#br0" timeOffset="5.22814E6">13004 5501 98,'-30'32'38,"3"-17"2,21 2-2,6-17-33,19 2-3,15-13-2,8-6-1,13 6-9,-1-12-26,16 8-2,-4-6 0,11 11-1</inkml:trace>
  <inkml:trace contextRef="#ctx0" brushRef="#br0" timeOffset="5.22901E6">13885 5751 96,'4'-14'35,"-4"-6"1,3 9-2,-1-3-32,0 2-2,-2 12 1,5-16-1,-5 16 1,0 0 0,12 1 1,-12-1-1,14 19 1,-7-1-1,1 2 1,-1 2 1,-1 0-2,0-3 1,0-1-2,-1-6 3,-5-12-3,18-12 1,-7-13-1,6-10-1,1-15 1,2-11-1,-2-15 2,1-9-2,-4-8 0,-4-4 1,-4-3 0,-5 1 0,-5 7-1,-4 9 1,-2 12-2,-1 14 2,0 13 0,1 13 0,2 12 0,7 19 0,-2-12 0,2 12 0,30 9 0,4-6 0,14 3 0,16-3 0,17 0 0,16-6 1,19-2-1,14-6 0,10-1 0,4-2 0,1-2 0,2-2 0,-5 5 0,-4 0-1,-11 1 1,-6 3 0,-9 2-1,-5 1 1,-3 2-1,-5 0 1,-7 1-1,-4-1 1,-6 1-1,-6-1 1,-9 2 0,-8-1 0,-10-1 0,-9 0 0,-7 0 0,-9 2 0,-7 0 0,-4-1-1,-13 3 1,14-2 0,-14 2 0,0 0-1,0 0 0,0 0-1,-8 11-3,-3-16-20,11 5-13,0 0 0,0 0-1,0 0 0</inkml:trace>
  <inkml:trace contextRef="#ctx0" brushRef="#br0" timeOffset="5.23141E6">14711 5179 79,'0'0'36,"0"0"-3,22-6 2,-4-1-34,10-1 2,5-2-3,10 2 3,-1-3-3,2 7 1,-6 0 1,-4 9-2,-12 4 3,-13 9-3,-14 10 2,-14 9-1,-14 6 2,-7 6-2,-7 3 1,1 0-1,2-5-1,10-4 1,10-7-1,15-12 0,15-7-2,13-14-2,24 0-17,3-20-15,16-3 1,-2-11-2,10-1 1</inkml:trace>
  <inkml:trace contextRef="#ctx0" brushRef="#br0" timeOffset="5.23174E6">15263 5193 86,'-12'5'34,"12"-5"2,0 0-3,0 0-31,32-12 2,-4 2-3,10 5 3,0-2-4,2 4 3,-3 1-1,-2 7 0,-11 3 1,-11 8-2,-12 5 2,-11 6-3,-13 5 4,-5 2-3,-4 1 0,-3-1 0,4-3-1,5-3 0,9-6-1,12-9 0,15-5-1,10-12-4,21 7-22,-2-19-10,17 4 1,-1-13-2,14 3 1</inkml:trace>
  <inkml:trace contextRef="#ctx0" brushRef="#br0" timeOffset="5.23204E6">15990 5128 88,'-37'7'38,"4"8"-1,-8-7 1,18 4-34,-4-1 1,12 3-4,12-4 3,13 1-2,13-4-2,12 1 1,6 0-1,4 2 1,-1 1-1,-4 2 0,-7 6 0,-10 5-1,-13 4 1,-11 2 0,-8 1-1,-8-4 0,-1 3-5,-10-16-25,16 1-7,-7-17 1,19 2-2</inkml:trace>
  <inkml:trace contextRef="#ctx0" brushRef="#br0" timeOffset="5.23219E6">15996 5167 105,'-11'4'39,"11"-4"-1,0 0 0,0 0-39,38-14-3,15 10-26,-4-12-8,10 6-2,-7-6-1</inkml:trace>
  <inkml:trace contextRef="#ctx0" brushRef="#br0" timeOffset="5.23294E6">12448 6685 94,'0'0'34,"0"0"2,15-3-1,-15 3-31,30-10-1,-7 5 0,5 4-1,-5 1 1,2 7-1,-10 4 0,-6 6 0,-10 5-1,-11 8 0,-10 4 0,-7 3 1,-6-1-1,1-1-1,1-7 0,7-4 1,9-11-1,17-13 0,4-12 0,19-13 0,12-8 0,9-7 0,6-4 0,4-1-1,-3 1 2,-5 6-2,-7 8 2,-9 12-2,-14 10 2,-16 8 1,0 17-1,-16 6 2,-7 8-2,-1 5 1,0 3-1,4-1 0,11-2-2,11-6-1,22-4-5,5-18-22,26 3-11,3-17 2,18-1-2,-1-13 2</inkml:trace>
  <inkml:trace contextRef="#ctx0" brushRef="#br0" timeOffset="5.23313E6">13291 6730 112,'-15'9'37,"2"-10"3,13 1-4,20-7-34,6-3-2,12-3-2,4-4-4,14 6-20,-9-8-13,4 9 2,-17 0-3,-5 9 2</inkml:trace>
  <inkml:trace contextRef="#ctx0" brushRef="#br0" timeOffset="5.2333E6">13194 6956 98,'-33'25'37,"21"-2"1,12-23-1,16 5-27,16-14-10,18-10-3,20 8-14,-1-17-20,13 3 1,-3-7-1,9 7-1</inkml:trace>
  <inkml:trace contextRef="#ctx0" brushRef="#br0" timeOffset="5.23361E6">14228 6443 96,'0'0'36,"8"10"2,-17 12-2,-6 11-31,-3 8-3,-1 7 1,-2 6-4,2 2-1,7 4-5,0-13-26,23-3-4,7-14 1,23-8-2</inkml:trace>
  <inkml:trace contextRef="#ctx0" brushRef="#br0" timeOffset="5.23392E6">14730 6469 86,'-39'7'36,"4"13"1,-6-1 0,13 10-20,4-4-13,14 4 0,14-4-2,14-2 1,10-5-2,12-3 1,8-1-1,3-1 0,-2-2-1,-3 3 1,-11 1-1,-7 5 0,-14 3 1,-14 2-1,-11 1 0,-10 3 0,-6 1-1,-3-6-1,1 3-5,-7-18-22,16 4-9,1-13 0,19 0-1,-8-24 0</inkml:trace>
  <inkml:trace contextRef="#ctx0" brushRef="#br0" timeOffset="5.23414E6">14687 6470 120,'-15'5'40,"15"6"2,0-11-3,26 0-36,11-1-1,18-3-1,14-3-1,4-4-2,9 3-3,1-9-7,11 15-18,-19-9-10,2 10 0,-22-5-2,-3 6 2</inkml:trace>
  <inkml:trace contextRef="#ctx0" brushRef="#br0" timeOffset="5.23739E6">2959 7931 66,'-10'-13'32,"-7"1"0,-1 7-2,-11 3-23,4 11 0,-10 5-2,0 17 1,-9 7-2,0 18-1,-7 7 1,3 18-2,-1 6 1,8 9-2,10 0 1,15-5-1,15-9 1,18-7 0,20-20 0,19-19-1,16-26 0,13-18-1,10-23 2,5-16-2,-2-19 1,-4-12-1,-11-4 0,-13-4 1,-17-2 0,-15 2 0,-20 4 0,-18 7 0,-20 11 0,-14 7 0,-16 14 0,-9 11 1,-10 21-1,-2 14 0,-5 18 0,4 16 1,9 9-2,14 7 0,17 0 0,20-1 0,21-6 0,26-8-2,26-9 1,21-14-4,21-3-2,-1-17-21,23 4-11,-7-11 1,6 3-2,-15-6 1</inkml:trace>
  <inkml:trace contextRef="#ctx0" brushRef="#br0" timeOffset="5.23761E6">3970 8247 91,'0'0'37,"11"3"0,5-14 0,16 0-34,2-5-3,8-1 0,4 2-2,-5-8-9,2 15-25,-12 0 1,-5 11-3,-15 0 2</inkml:trace>
  <inkml:trace contextRef="#ctx0" brushRef="#br0" timeOffset="5.23778E6">3888 8582 97,'-12'16'37,"20"-3"1,13-22-1,24-7-35,13-11-2,12-8-2,23 4-26,-5-12-9,18 4 0,-5-5-1</inkml:trace>
  <inkml:trace contextRef="#ctx0" brushRef="#br0" timeOffset="5.23842E6">5675 7483 54,'0'0'34,"-25"-4"0,5 23 0,-16 5-9,-5 26-20,-10 11-1,0 18 2,-8 11-1,3 14 0,1 2-2,10 5 0,8-3-2,15-5 0,11-11-1,13-10-1,14-14-1,9-18 0,12-14-3,1-24-5,12-12-27,-8-23 1,3-8-2,-14-18 2</inkml:trace>
  <inkml:trace contextRef="#ctx0" brushRef="#br0" timeOffset="5.23862E6">5257 8206 87,'-49'-6'36,"-1"0"1,18 9 0,7-5-30,25 2-3,0 0-2,37-2-1,14-5-3,13-4-1,16 5-3,0-8-6,22 12-11,-11-9-12,8 11-2,-15 0 1,-3 8 1</inkml:trace>
  <inkml:trace contextRef="#ctx0" brushRef="#br0" timeOffset="5.23931E6">6188 8184 43,'0'0'32,"-24"-16"3,6 10-1,-14-4-18,7 13-3,-16-2-2,4 14-3,-11 3-1,4 11-1,-6 5-1,6 10-1,5 0-1,9 2-1,8-2 0,16-5-1,12-9 0,15-12 0,16-13 0,10-13-1,10-10 0,6-7 0,0-7 0,-4-4 0,-5-1 1,-9 2-2,-13 7 2,-7 5-1,-14 6 0,-11 17 0,-6-10 1,-6 18-1,-7 7 0,1 8 0,-2 4 0,4 3 0,4 1-1,9-1 1,11-6-1,8-8 0,14-7-1,6-11 0,11-6 0,2-8-1,5-3 0,-5-5 0,-3 3 1,-7 1 0,-9 4 1,-9 6 1,-10 8 0,-11 2 1,-4 20 1,-7 3 0,-6 2-1,2 6 1,-1-2-1,3 2 1,5-4-1,4-7 0,8-9 0,-4-11 0,26-11 0,-4-9 0,6-7 0,2-6-1,2-3 1,1-1 0,-3 2 0,-3 8-1,-6 6 1,-4 10-1,-5 6 0,-12 5 0,10 17-2,-10 1-1,4 9-3,-9-8-13,19 16-18,-8-10-1,11 5-1,-2-13 0</inkml:trace>
  <inkml:trace contextRef="#ctx0" brushRef="#br0" timeOffset="5.23954E6">7022 7952 97,'-13'0'37,"13"0"2,0 0-3,21-5-35,6-1-4,10-8-6,14 6-25,-4-6-2,10 2 0,0-6-2</inkml:trace>
  <inkml:trace contextRef="#ctx0" brushRef="#br0" timeOffset="5.23971E6">7720 7641 76,'-17'8'37,"1"13"-2,-11-1 2,6 10-25,-5 3-9,5 5-2,2 7-7,0-7-29,13 1 1,0-9-2,13-2-2</inkml:trace>
  <inkml:trace contextRef="#ctx0" brushRef="#br0" timeOffset="5.24068E6">8610 7283 30,'0'-15'26,"0"15"-1,-20 4 5,-4 6-17,1 18-2,-20 1 1,4 26-1,-20 8 1,5 27-3,-13 10 0,10 19-3,-4 4-1,10 13-2,7 1-1,15-3 0,16-12-1,18-11-2,19-16 1,18-20-4,23-5-12,9-32-20,17-14 0,-1-17-2,5-8 2</inkml:trace>
  <inkml:trace contextRef="#ctx0" brushRef="#br0" timeOffset="5.24113E6">8812 7464 65,'0'0'33,"5"-12"1,-5 12-1,-1 12-21,0 6-8,-5 1 0,5 9-1,-2 0-1,3 2-2,2 5-6,-4-12-21,11 0-7,1-10 1,7-4-2</inkml:trace>
  <inkml:trace contextRef="#ctx0" brushRef="#br0" timeOffset="5.24151E6">9051 7425 90,'0'0'35,"21"-9"-1,-6-1 1,10 1-33,5-3 0,6 6 0,-4-2 1,1 7-1,-7 0 0,-4 6 0,-9 3-1,-6 7 1,-11 5-1,-2 1 1,-8 3-1,-4 1 0,-1 1-1,0-1 1,0-3-1,7-1 1,2-5-1,7-2 0,3-14 1,16 11-1,4-12 0,8-5 0,6-1 0,8-3-2,6 2-1,-1-5-3,10 17-18,-12-9-14,1 13 1,-12-1-1,-5 10 0</inkml:trace>
  <inkml:trace contextRef="#ctx0" brushRef="#br0" timeOffset="5.24185E6">8692 8156 85,'0'0'38,"24"3"-3,10-23 3,22 0-35,10-3 0,12 1 0,6-2-2,3 3-1,1 9-4,-8-6-6,2 17-25,-17 1-1,-6 12-2,-17 0 1</inkml:trace>
  <inkml:trace contextRef="#ctx0" brushRef="#br0" timeOffset="5.24229E6">9482 8145 57,'-23'-6'37,"-1"11"-1,-13-1 1,3 15-18,-17-6-9,8 13-1,-6-3-3,8 8-1,5-4-2,12 1 0,10-5-2,15-3 0,14-7 0,12-8-1,11-7 1,6-5-1,7-5 1,-1-6-1,-2-1 1,-5-2-1,-6 1 0,-8 4 1,-7 2-1,-7 4 1,-15 10-1,11-4 1,-15 15-1,-4 7 0,-6 7 0,0 10 0,-3 7-2,-1 4 1,1 3-2,1-5-2,14 5-10,-9-19-20,23-3-5,-2-21 1,15-7-1</inkml:trace>
  <inkml:trace contextRef="#ctx0" brushRef="#br0" timeOffset="5.24263E6">9835 7411 93,'24'23'37,"-3"2"0,10 11-1,-4-1-31,10 13 0,-5 1-2,2 7 0,-5 4-2,-3 4 0,-7 5-1,-8 2-1,-9 4 1,-10 2-1,-11 0 0,-8-1 0,-6-1-2,-7-8-1,7 2-15,-7-19-19,10-5 1,-2-17-3,11-7 2</inkml:trace>
  <inkml:trace contextRef="#ctx0" brushRef="#br0" timeOffset="5.24358E6">3461 10046 80,'-2'-23'35,"-1"7"-1,-8-8-2,-1 16-25,-9-3-2,0 15-1,-9 5-1,-3 14 0,-8 9 0,1 13-1,-7 12-1,2 9 1,1 10-1,4 6 1,6 3-2,12 1 1,12-4-1,12-6 1,19-9-1,17-11 1,15-18-1,14-18 1,15-18-1,8-21 1,8-20-1,4-16 0,-2-16 0,-9-13-1,-8-6 2,-14-4-1,-16 0 1,-19 4-2,-24 6 2,-20 7-1,-24 8 1,-15 13 0,-17 14-1,-11 15 1,-5 17 0,-1 18 1,1 18-1,9 16 0,13 12 0,20 8 0,17 3-2,20-5 0,24-7-2,20-13-2,27-6-6,7-25-27,33-2 0,-4-20-2,14-1 3</inkml:trace>
  <inkml:trace contextRef="#ctx0" brushRef="#br0" timeOffset="5.24388E6">4407 10258 88,'18'0'36,"11"-5"2,4-14-2,13 4-31,4-6-2,11 3 0,-1 1-4,-4-3-6,7 11-28,-18-3-1,-3 12 1,-18-2-3</inkml:trace>
  <inkml:trace contextRef="#ctx0" brushRef="#br0" timeOffset="5.24408E6">4511 10482 82,'-5'14'36,"5"-14"0,31-4-1,9-13-31,15-5-2,8-8 1,10-8-5,11 2-21,-4-13-13,9 0 2,-12-5-3,-7 6 1</inkml:trace>
  <inkml:trace contextRef="#ctx0" brushRef="#br0" timeOffset="5.24427E6">4851 9824 103,'-40'7'37,"15"6"0,8-9-2,17-4-37,11 21-18,10-18-16,13 11 0,-5 0-2,10 11 1</inkml:trace>
  <inkml:trace contextRef="#ctx0" brushRef="#br0" timeOffset="5.24442E6">4930 10611 93,'-21'20'38,"11"-4"-3,10-16-9,-4-10-59,16-3-4,3-11 0,13 1-2</inkml:trace>
  <inkml:trace contextRef="#ctx0" brushRef="#br0" timeOffset="5.24492E6">5974 9982 102,'-26'3'38,"-8"2"0,6 24-4,-6-6-31,7 8 0,4 6-2,9 3-1,7 0 1,13 0 0,11-7-1,17-4 0,11-7 0,12-3 0,6-6 0,1 0 1,0-4-1,-7 1 0,-8 3 0,-14 4 0,-15 5 0,-15 6 1,-17 4-1,-11 3 1,-9-1-1,-4-1 0,-1-3-1,0-8-2,10-6-3,-2-21-25,29 5-8,3-37 1,18 7-2</inkml:trace>
  <inkml:trace contextRef="#ctx0" brushRef="#br0" timeOffset="5.24513E6">6023 9984 109,'-19'17'40,"1"-11"0,18-6-1,27 2-37,10-16-2,19-4-1,7-6-2,14 8-6,-8-14-26,19 9-4,-9-4 1,0 12-3</inkml:trace>
  <inkml:trace contextRef="#ctx0" brushRef="#br0" timeOffset="5.24558E6">6702 10007 94,'-19'12'37,"9"1"2,10-13-2,12-11-34,11-1-1,13 1 1,6-4-1,5 2 0,-1-1 0,1 3-1,-9 2 0,-4 5 0,-14 5 0,-8 7 0,-14 7-1,-9 6 1,-11 6 0,-4 4 0,-7 6 0,0-1-1,0 0 0,7-2 1,7-7-1,16-5 0,12-9 0,14-7-1,11-6 1,7-4-1,7-2 1,-3 1 0,-2 1 0,-10 5 0,-12 7 1,-13 7-1,-15 7 0,-12 6 1,-13 3-1,-5 1 1,-1 1-3,0-9-1,12 4-10,0-25-19,26-3-7,9-16-2,20-6 1</inkml:trace>
  <inkml:trace contextRef="#ctx0" brushRef="#br0" timeOffset="5.24594E6">7558 9682 99,'-32'18'39,"-8"-2"1,11 12-1,-9-3-34,22 3 0,6-1-2,12-1 0,6-3-1,9-3 0,7-6-1,5-5 0,0-7 0,2-5 0,-1-11 0,0-8-1,-1-7 1,-2-7-1,-3-3 0,-4-2-1,-4-1-1,-7 6-1,-7 12 0,-12 8-2,-7 21-3,-19-2-14,9 25-17,-10-3 1,8 16-2,-2-3 2</inkml:trace>
  <inkml:trace contextRef="#ctx0" brushRef="#br0" timeOffset="5.24614E6">7731 10393 95,'-15'19'35,"9"-8"-32,6-11-2,0 0-39,-1-10-1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8:43.7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15782 6546 11,'6'-12'11,"-6"12"-2,0 0 1,0 0-2,11-12 1,-11 12 0,0 0 0,6-14 2,-6 14-2,0 0 0,9-10-1,-9 10-1,0 0 0,4-13-1,-4 13-2,0 0 0,0 0-1,0 0-1,0 0 0,0 0 0,0 0-1,0 0 1,0 0-1,0 0 0,0 0 0,0 0 0,0 0 0,8-10 1,-8 10-1,0 0 0,0 0 0,0 0-1,0 0 1,0 0 0,0 0-1,0 0 1,0 0-1,0 0 1,0 0 0,0 0 1,0 0-1,0 0 1,7 13 0,-8-3 0,2 6 1,-2 4-1,1 5 1,-3 2-2,3 5 2,-3-2-1,2 2 0,-3-1-1,4 2 2,-2-9-1,4-1 1,4-10 1,10-11 0,9-19 0,20-20-1,16-26 1,29-21-2,24-23 2,20-15-3,15-13-1,12-4-3,3 5 0,-5 4-3,-10 21-4,-29 3-19,-9 30-11,-23 5 0,-8 21 0</inkml:trace>
  <inkml:trace contextRef="#ctx0" brushRef="#br0" timeOffset="4414.8566">7903 10085 7,'0'-10'26,"0"10"2,-4-10 2,4 10-10,-9-12-6,9 12-1,0 0-2,0 0-1,0 0-2,3 15 0,-3 5-2,5 14-1,-4 7-1,5 11 0,-5 1-2,5 2 2,-1-11-2,10-14 2,9-31 0,20-34-1,25-47 2,28-38-2,24-37 1,27-22-4,25-15-1,6-16-21,17 20-17,-11 12-2,-6 34-1,-23 22 1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2:27:07.27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1288 1218 72,'0'0'38,"0"0"0,-23-48 0,23 48-26,0 0-9,0 0-1,65-60 1,-65 60-2,57-28 1,-57 28 0,68-22-1,-68 22 1,67-12-1,-67 12 0,58 11-1,-58-11 2,0 0-2,56 75 1,-58-9-2,-20 14 2,-18 3-1,-9 0 1,-5-9-1,10-12 1,12-17-1,22-15 0,12-15 1,15-10-1,16-11 1,18-11 0,14-9-1,9-6-1,-74 32-1,87-39-4,-39 13-16,0 0-16,2-1 1,1 0-4,-5-2 2</inkml:trace>
  <inkml:trace contextRef="#ctx0" brushRef="#br0" timeOffset="249.6">2393 926 90,'13'-50'39,"-13"50"-1,0 0 2,0 0-36,0 0 2,0 0-2,0 0-2,0 0 0,0 0 1,-19 68-3,13-39 1,-4 59-3,4 6-2,17 2-24,-2-7-10,9-14-1,3-22-2,10-23 1</inkml:trace>
  <inkml:trace contextRef="#ctx0" brushRef="#br0" timeOffset="1014">3350 1002 80,'0'0'39,"10"-55"-2,-10 55-2,0 0-31,0 0 0,0 0 0,0 0 1,0 0-3,9 67 2,-13-12-1,-1 20 0,-2 4-2,6 7 1,0-3-2,4-8 0,1-16 0,5-20 0,-1-21-1,3-11 2,0-10-1,2-10 1,-1-9-1,-12 22 1,0 0 0,20-49 0,-20 49 0,0 0 0,26-66 0,-26 66-1,0 0 0,36-65 0,-36 65 0,0 0 0,0 0-1,71-50 1,-45 52-2,-2 13 2,-7 14-1,-6 14 1,-11 5-1,-6 0 1,-12-7 0,-5-11 1,-5-9 0,-2-8-1,-1-9-2,-1-16-3,11-5-19,21 17-15,0 0 2,-28-54-2,28 54 1</inkml:trace>
  <inkml:trace contextRef="#ctx0" brushRef="#br0" timeOffset="2152.8">3718 800 35,'0'0'31,"-79"-38"4,31 22-1,-3 0-21,-6 1-3,-3 1 0,-6 1 1,-1 3-1,-8 3-3,0 1-3,-6 3-1,-1 3-1,-9 0 0,3 6 0,-7-1-2,4 7-1,-9 0 1,3 4-1,-2 2 0,2 4 1,1 3 1,2 4-2,2 3 2,2 3 1,3 2 0,5 3 1,6 4-2,-24 24 1,-16 28-2,31-2 2,32-1-3,30-4 2,24-6-3,25-7 1,16-4-1,17-6 1,15-4 1,13-2-2,11-3 3,11-2-3,7-2 3,8 1-2,9-5 1,3-8-1,1-6 0,1-7 0,2-8 1,4-8 0,1-14 0,0-12 1,-2-10-1,4-6 2,1-10-1,-2-7 1,-4-7-1,-9-8 2,-8 3-3,-5-5 2,-15-3-1,-10-4 0,-95 71 1,81-80-2,-81 80 2,67-95-3,-41 45 3,-3-8-2,-11 0 0,-2-8 0,-11-1 0,-4-4 0,-13-1 1,-7-2-1,-12 5 1,-10 0-1,-17 7 0,-8 0 1,-11 9-1,-12 8-1,-11 6 0,-5 8-1,-3 6-3,-6 6-6,9 8-27,-2 5-3,6 6 1,5 6 0</inkml:trace>
  <inkml:trace contextRef="#ctx0" brushRef="#br0" timeOffset="5616">13039 1330 48,'0'0'31,"0"0"1,0 0-1,0 0-22,-8-15 0,9 35-1,-4 15-2,0 11-1,3 9-1,-1 7-2,-2 3 1,0 3-3,1-3 1,1-1 0,2-1-1,-1-1 1,0-2-1,-3 1 2,1 0-2,-1-7 2,1-2-1,0-6 0,3-1 0,0-4 0,5 0 0,1-5-1,4 2 0,0 1-1,0 0 0,0 5-3,-3-3 1,-1 4 0,-6-7-2,5 4-7,-14-14-23,10-1 1,-5-14-2,5-2 4</inkml:trace>
  <inkml:trace contextRef="#ctx0" brushRef="#br0" timeOffset="6349.2">13097 2657 8,'0'0'25,"0"0"2,9-16-4,-9 16-1,0 0-4,0 0-1,0 0-5,3 23-2,-10-11-1,9 17-1,-7 0-3,6 11-1,-4 5 0,4 7 0,-2-2-2,2 3 1,-1-2-1,1-1-1,-2-1-1,-2-1 1,-1-2-1,-3 3 1,-2-1-1,-3 1 0,0-3-1,-1-6 0,4 1-4,-4-24-12,11 4-19,2-21 1,0 0-2,11-20 1</inkml:trace>
  <inkml:trace contextRef="#ctx0" brushRef="#br0" timeOffset="7347.6">13034 3542 40,'-20'2'31,"-7"-5"1,-2 8-1,-14-9-13,7 16-7,-19-11-2,4 10-5,-10-6 0,1 6-2,-9-4 1,0 2-2,-4-3 1,-5 2-1,-5-3 0,-4 3 1,-6-2-1,-2 1 0,-5-1 0,-3 0-1,-6-1 0,-4 1 1,-1-2-1,-3-2 1,-3 0-1,-3-1 0,-5-2 1,-3 0-1,0-1 1,-2 0-1,-2-1 0,-4 2 1,-3-1-1,-2-1 0,4 1 1,1 0-1,-2-2 0,1 0 0,1-2 0,7-1 0,3-1 0,3-1 1,0 1-1,0 1 1,4 0-1,1 2 1,2 2 0,0 1 0,-2 2 0,-2 1-1,2 2 0,0-1 0,1 2 0,0 1 0,1-2 0,0-1 0,2 1 0,2-1-1,7-1 1,1-1-1,5-1 1,3 0 1,4-2-1,2 2 0,3-1 0,4 0 0,3-2 0,4 0 1,4-1-1,1-1 0,5-1 0,6-1 0,3 1 0,4-1 0,0 2 0,2 0 0,-2 1 0,6 0 0,1 3 0,0 2 0,4 0 0,1 1 0,4 1 0,3 2-1,8 1-3,-2-10-7,11 8-25,2-10-1,18 7 0,-12-13 0</inkml:trace>
  <inkml:trace contextRef="#ctx0" brushRef="#br0" timeOffset="8034">8180 4134 78,'0'0'36,"-3"-15"-2,21 7 1,-5-6-32,17 0-1,5-2 0,4 3 0,-2 3-1,-1 4 1,-6 6-1,-5 8 0,-11 9 0,-10 7 0,-11 7 1,-9 6 0,-8 3-1,-4 4 1,-3-3-1,1 0-1,2-8 1,8-5-1,10-6 0,11-11-1,13-7 0,12-11 0,14-6-1,5-10 0,13-1-3,-1-13-2,12 9-9,-12-11-19,3 9 0,-11-4-2,-4 9 3</inkml:trace>
  <inkml:trace contextRef="#ctx0" brushRef="#br0" timeOffset="8299.2">8793 4117 77,'-7'15'36,"-4"-6"0,7 9 0,-2-5-31,5 6-2,0-4 1,6 4 0,-1-3-1,8-1 0,6-7-1,10-4 0,10-13 0,15-8-1,8-9 0,7-6-2,8-5-1,-5-11-6,11 10-29,-21-9 0,-4 14-1,-26-4-1</inkml:trace>
  <inkml:trace contextRef="#ctx0" brushRef="#br0" timeOffset="8470.8">9054 4050 97,'-52'59'38,"12"10"1,3-10-2,14 1-37,15-6-1,15-13-4,23-1-21,5-25-12,20-6 0,7-18-1,15-5 0</inkml:trace>
  <inkml:trace contextRef="#ctx0" brushRef="#br0" timeOffset="9313.2">13501 2138 85,'-12'-4'37,"12"4"-2,-16 13 2,8 2-33,-5 6-3,3 4 1,-4 2-1,3 3-2,5 1-1,0-5-4,16 6-7,-4-21-22,22 1 0,1-14-1,12 1 1</inkml:trace>
  <inkml:trace contextRef="#ctx0" brushRef="#br0" timeOffset="9625.2">13830 2137 79,'-15'-16'37,"3"23"-1,-10 5 1,8 14-29,-7-1-3,8 10-1,-1 0-1,8 6-1,6-4 0,10-3 0,8-10-1,8-5 1,4-12-1,6-8 1,1-10-1,0-10-1,-4-4 1,-8-8-1,-7-2 0,-11-3 0,-10 5-1,-10-1 1,-12 6-2,-10 3 0,-2 7-2,-7 4-1,6 8-4,-11-4-26,22 11-3,0-6 2,27 5-2</inkml:trace>
  <inkml:trace contextRef="#ctx0" brushRef="#br0" timeOffset="10748.4">13063 1242 55,'0'0'30,"0"0"2,46-6-9,-46 6-14,0 0-1,0 0 1,0 0 0,0 0-1,0 0 0,0 0-3,0 0-2,0 0-1,0 0 1,0 0-2,0 0 0,0 0 0,0 0-1,0 0 0,0 0 0,0 0 0,-55-1 0,55 1 1,0 0-2,-67 9 1,67-9 1,-69 11-1,69-11 0,-89 16 0,36-7 1,-47 12-2,-35 6 1,-13 3 0,-3 7 0,-7-1 0,5 6 0,-3-3 0,8 1 0,10-2 0,-5-1 0,-3-1 0,-5 3 0,-7 1 0,-2 2-1,1-1 2,-3 2-2,-3-1 2,-1 5-1,1-1 0,4 2 0,-3 1 1,1-2-2,2 0 1,3 2 0,4-1 0,0 3-1,0 0 1,2-2 0,6 3 0,0 1 0,-2-1 0,0 0 1,-2-1-1,1 0 2,-2 2-1,-3-3 0,0-1-1,-2-1 1,4 2 0,0-2 0,0 0-2,5-1 1,6-6 0,4 3 0,6-4 0,7 0 0,0-5 0,6-2 0,9-4 0,6-3 0,6-4 0,7-5-1,7-2-1,8-8-3,17 9-9,1-15-24,17 6 2,2-9-3,17 4 2</inkml:trace>
  <inkml:trace contextRef="#ctx0" brushRef="#br0" timeOffset="12792">12961 3096 60,'0'0'32,"0"0"-1,0 0-1,0 0-22,0 0-4,-1-16-1,1 16-1,16-13-1,-3 6-1,2 1-1,2 1 1,1 0 0,-1 3 0,-2 1 0,-2 0 0,-13 1 1,17 1 1,-17-1 1,0 0 0,0 0 1,0 0 0,-15-20 0,5 12 0,-11-5 0,-5 3 0,-11-1-1,-6 4 0,-11 0-1,-5 7 1,-5 1-1,-1 7-1,3 0 0,5 2 0,10 0 0,10-2 0,10-1-1,9-5 0,8 3 1,10-5-1,0 0 0,0 0 1,0 0-1,16 0 0,-16 0 1,21 6-1,-12 6 1,1 8-1,-6 10 1,-4 11-1,-3 13 1,-4 10 0,-4 5-2,1 4 1,1-3-1,2-4-2,7-5-2,1-26-14,18 5-20,-2-23 1,15-1-1,-4-17 2</inkml:trace>
  <inkml:trace contextRef="#ctx0" brushRef="#br0" timeOffset="12963.6">12744 3659 99,'0'0'37,"-23"-2"2,23 2-3,-16-4-33,16 4-2,-9-15-3,9 2-1,0 13-16,8-11-18,3 11 0,-11 0-1,18-8 0</inkml:trace>
  <inkml:trace contextRef="#ctx0" brushRef="#br0" timeOffset="14570.4">8165 2717 51,'-9'-15'29,"3"1"3,-1 0-3,6 4-22,-2-4-2,3 14 0,3-15 1,-3 15 1,14-2-2,0 11 0,1 0 0,6 13-1,2 2-1,8 12 0,1 9-1,1 7 0,-3 7-1,-4 5 0,-9 4 0,-9 10 0,-11 6-1,-12 3 0,-14 2-1,-8 2 1,-9-1-1,-3-5-1,2-5-2,2-25-7,16-7-24,6-29 0,23-19-2,1-16 0</inkml:trace>
  <inkml:trace contextRef="#ctx0" brushRef="#br0" timeOffset="15147.6">8811 2872 57,'-3'-21'33,"2"10"-2,-9-10-5,10 21-16,-20-9-1,7 17 1,-8-2-2,4 14-1,-6 5-2,0 13 0,-2 5-2,3 9 1,1 3-2,9 3 0,6-3-1,8-3 0,10-12-1,12-10 1,11-15-2,9-14 2,6-16-1,5-10 0,2-12 1,0-9-1,-5-8 0,-9-4 1,-10-1-1,-11 1-2,-15 2 2,-9 7-1,-15 6 1,-11 11 0,-10 13 1,-9 15-2,-5 12 4,1 10 0,4 10-1,6 8 1,11-1-1,16 0 0,19-6-2,19-11-2,29 1-11,8-26-24,27 3-3,-1-17 1,16 3-4</inkml:trace>
  <inkml:trace contextRef="#ctx0" brushRef="#br0" timeOffset="18704.4">9100 1461 82,'0'0'35,"0"0"1,0 0-2,31-40-31,-11 40 0,-4 1 0,7 8 0,1 5 0,1 7 0,-4 5-1,-4 5 0,-10 4-1,-2 3 0,-10-2 0,-5 4 0,-6-2-1,-3 0 1,-1-9-2,3-4 1,3-6 0,5-9 0,9-10-1,13-11 1,9-9 0,5-10 0,7-8 1,4-7-1,2-3 2,-3-1-1,-6 8 1,-7 3 0,-10 9 0,-7 13 0,-7 16 0,-16 16-1,-1 10 0,0 10-1,2 3 0,8 2 0,12-1-3,12-9-2,32-4-32,3-12-3,23-4 1,4-9-3</inkml:trace>
  <inkml:trace contextRef="#ctx0" brushRef="#br0" timeOffset="20311.2">15109 1652 86,'0'0'35,"-15"-10"0,15 10 2,0 0-35,29-1 1,-4 2-1,8 5 2,-1 2-1,4 6-1,-5 1 0,-2 7 1,-11 6-2,-9 8 1,-14 3 0,-11 4-2,-13 1 2,-7-1-2,-6-1 1,1-6-2,2-9 2,9-8-2,11-11 1,19-8 0,11-17 0,19-7 1,13-12-1,10-6 1,7-5-1,1-4 2,-3 2-2,-6 3 2,-10 8-1,-11 8 0,-11 12 1,-20 18-2,0 0 1,-14 19 0,-11 7-1,0 10 0,-1 2 0,3 5-1,11-2 0,7-4-3,18-6-2,5-16-30,30-1-3,4-15 0,19-5 0</inkml:trace>
  <inkml:trace contextRef="#ctx0" brushRef="#br0" timeOffset="21106.8">15850 1793 89,'0'0'38,"0"0"0,0 0 2,16-9-27,6 0-10,6-3 0,7 2-1,2-1 0,5 3 0,-2 4-2,-4 0-2,-5 5-2,-9-1-4,3 5-29,-25-5-2,15 17 1,-15-17-2</inkml:trace>
  <inkml:trace contextRef="#ctx0" brushRef="#br0" timeOffset="21294">15864 1990 100,'-29'14'38,"18"5"1,11-19 0,6 11-35,21-11-2,14-2 0,14-6-3,7-7-4,20-1-31,-7-9-2,14 5-1,-10-7 0</inkml:trace>
  <inkml:trace contextRef="#ctx0" brushRef="#br0" timeOffset="22854">16618 2407 57,'-3'-13'36,"3"13"-1,-4-30 1,8 14-18,-8-14-11,9 3 0,-5-7-2,4 1-1,0 0-1,1 2-1,-2 2 0,2 5 0,-3 7-1,0 4 0,-2 13-1,0 0 0,0 0 0,0 0-1,14 18 1,-8 0-1,1 0 1,1 6 0,1 0 0,1-2-2,-1-2 2,-1-3 0,0-3 0,-8-14-1,14 4 2,-5-18-1,1-8 0,0-8 2,0-11-2,2-9 2,-2-14-2,0-9 2,-3-8-2,-3-13 2,-4 45-1,0-5 0,-4-3 0,-1-3-1,-2 2 1,0-3-1,-6 3 1,2-2-1,-3 5 0,2 0 0,-4 4 1,1 1 0,15 50-1,-29-85 1,29 85 0,-32-69 0,32 69 0,-28-49 0,28 49-1,0 0 0,0 0 1,-40-52-2,40 52 1,0 0 0,0 0 0,0 0-2,0 0 2,0 0 0,0 0 0,53-12 0,-53 12 0,48 1-1,-48-1 1,65 0 1,-65 0-1,83 0 0,-32 0 0,5 0-1,5 0 1,7 1-2,2-1 2,7 2 0,4-4-1,6 2 1,4-2 0,5 1 0,4-1-1,4 1 2,6-1-1,2 1 0,2 1-1,2 0 2,1 3-2,2-1 1,3 0 0,1 2 0,-2-1 0,1 2 0,-4 0-1,-2 1 1,-2 0 0,-2 0 1,-2 0-1,-2-1 0,-4 1 0,-2 0 0,-2-2 1,-3 2-1,-1-2 0,-1 0-1,-1-1 1,-2-1-1,-1 0 1,-2-1-1,0-1 1,-2 0-1,0-1 1,-2 1 1,-2-1-1,0 0 0,0 0 0,-1 0 1,-2-1-1,0 1 0,-3 0-1,1-1 1,-5 1 0,0 1 0,0 0 0,-2 0-2,-1 0 2,-1 1 0,-1 0 1,-1 1-1,-1-1 0,-1 2 0,0-2 0,-3 1 1,-1 1 0,-2-1-1,-1 1 1,-2 0-1,-1-1 1,-6 0 0,-49-2-1,88 4 0,-88-4-1,75 4 2,-75-4-2,65 5 1,-65-5-1,54 7-1,-54-7 1,49 6-3,-49-6-3,0 0-16,65 3-16,-65-3-1,0 0 1,0 0-1</inkml:trace>
  <inkml:trace contextRef="#ctx0" brushRef="#br0" timeOffset="23431.2">17139 1545 82,'0'0'37,"0"0"-2,-10 16 0,-3-1-31,3 11 0,-5 1 0,2 10 0,-4 5-1,4 4-1,1 1-1,4-2-3,7 0-2,-1-13-7,18 5-26,-3-15 0,13-1-1,-1-14 1</inkml:trace>
  <inkml:trace contextRef="#ctx0" brushRef="#br0" timeOffset="23868">17605 1578 76,'-10'-2'36,"-10"4"-1,1 9 2,-11 4-32,4 7-1,-4 2 0,5 13 1,-3 1-1,10 6-1,3 0 0,10-2-1,9-4 0,11-2-2,7-6 2,9-10-2,5-9 2,3-8-2,2-11 0,1-9 2,-3-9-2,-4-9 0,-6 0 0,-8-6 0,-9 0-2,-8-3 1,-8 4-1,-8 3-1,-7 8 0,-11 2-1,2 8-1,-8 3-2,11 9-8,-7 1-21,19 10 0,0 0-1,13-4 2</inkml:trace>
  <inkml:trace contextRef="#ctx0" brushRef="#br0" timeOffset="24382.8">18125 1363 90,'0'0'39,"-34"-52"-1,34 52 0,0 0-35,0 0 0,0 0 0,0 0 0,0 0-2,0 0 0,52-34 0,-52 34 0,0 0-1,0 0 2,0 0-3,48 16 2,-34-2-1,-22 10 0,-9 7 0,-12-1-1,0 4 1,-2-1-1,11-3 2,15-10-3,23-7 1,17-6-2,11-8-3,19-1-12,-1-12-20,14 1 0,-6-5-1,4 0 0</inkml:trace>
  <inkml:trace contextRef="#ctx0" brushRef="#br0" timeOffset="24585.6">18766 1392 82,'30'-5'37,"-30"5"0,-8 20-2,-4 3-31,-5 7 0,3 8 0,-6 2-1,5 8 0,-1-3-3,-2 0-1,1-1-4,-6-11-8,13 5-25,-8-12 0,15-1 0,-4-13 0</inkml:trace>
  <inkml:trace contextRef="#ctx0" brushRef="#br0" timeOffset="24772.8">18466 1710 97,'-13'4'39,"-1"-3"0,14-1-2,21 11-35,11-8-1,17-2-3,7-12-12,18 8-24,3-5 0,14 1 0,-7-3-2</inkml:trace>
  <inkml:trace contextRef="#ctx0" brushRef="#br0" timeOffset="25396.8">19358 1576 89,'13'-7'38,"12"4"0,-2-7 0,6 2-34,5-2 0,6 3 0,-4 2-1,0 2-1,-3 1-1,-6 3 0,-5 3 0,-4 3 0,-18-7 0,10 23 0,-16-7 0,-8 2 0,-6 3-1,-6 2 1,-4 2-1,-1 0 0,-2-2 0,3 0 0,6-3-1,6 2 1,9-3 0,10-3 0,12-3 0,9-4-1,14-4-1,9-5-1,13-2-4,-3-14-22,19 7-11,-5-8 1,11 2-1</inkml:trace>
  <inkml:trace contextRef="#ctx0" brushRef="#br0" timeOffset="25677.6">20354 1563 91,'-36'13'38,"-7"0"0,12 8 1,2-4-34,9 4 0,4-2-1,14 1 0,10-3-2,15-2 0,12-1-1,10-6 0,11 0-1,6-5-2,10-3-1,-1-12-6,14 1-29,-15-8-2,3-3 1,-13-3-2</inkml:trace>
  <inkml:trace contextRef="#ctx0" brushRef="#br0" timeOffset="25849.2">20685 1582 101,'-55'37'39,"-7"0"1,16 8-1,5-5-38,8 5 0,9-3 0,8-2-7,19 3-20,-1-7-13,22-1 0,0-9 0,13-6-1</inkml:trace>
  <inkml:trace contextRef="#ctx0" brushRef="#br0" timeOffset="26504.4">21061 1383 67,'0'0'36,"0"0"0,0 0 1,0 0-29,0 0-1,0 0 0,0 0-1,47-44-2,-47 44-1,0 0-1,18 17-1,-14-1 0,-12 7 1,-15 2-2,-4 2 1,-6 1 0,4 1 0,9-5-1,11-2 1,13-4-2,11-6-3,21-2-19,0-9-16,18 2 1,-5-8-1,9 0 0</inkml:trace>
  <inkml:trace contextRef="#ctx0" brushRef="#br0" timeOffset="27440.4">15439 3341 91,'0'0'36,"10"2"0,2-12 0,9 5-33,8-2-1,4 7 1,-1 0 0,-1 7-1,-8 6-1,-6 9 0,-14 9 0,-14 4 0,-12 8 0,-10 4-1,-9 1 1,-2-4 0,0-4 0,4-7 0,10-8 0,13-9-1,17-16 2,0 0-1,32-26-2,7-1 2,7-11-1,11-7 1,5-11-1,1 1 1,-3 0 0,-4 5 0,-10 7 0,-9 10 0,-10 9 1,-15 11-1,-12 13-1,-12 28 1,-13 5 0,-5 9 0,-1 6-2,0 4 1,5 3-1,8-3-2,14-3 0,11-16-5,30 0-29,0-20-3,22 2 1,-1-19-1</inkml:trace>
  <inkml:trace contextRef="#ctx0" brushRef="#br0" timeOffset="27752.4">16358 3375 102,'12'-3'36,"8"3"1,1-19-11,9 10-26,7 0-1,2-3-4,8 17-15,-11-14-16,4 10 1,-11-6-2,-2 10 1</inkml:trace>
  <inkml:trace contextRef="#ctx0" brushRef="#br0" timeOffset="27939.6">16294 3608 108,'-11'21'39,"11"-21"-1,24 9-7,16-16-29,16-3-2,12 1-5,-3-14-28,18 11-5,-7-10 0,5 11-1</inkml:trace>
  <inkml:trace contextRef="#ctx0" brushRef="#br0" timeOffset="28563.6">17038 3877 14,'0'0'17,"0"0"-2,0-15-8,0 15-4,-2-10 0,2 10-2,0 0-4,0 0-3,0 0-2,0 0-3,-2-12-6</inkml:trace>
  <inkml:trace contextRef="#ctx0" brushRef="#br0" timeOffset="29842.8">17058 3886 9,'0'0'15,"0"0"-1,0 0-15,0 0 0,0 0 2,0 0 3,0 0 3,0 0 1,0 0 1,-1 15 0,1-15 3,0 0-2,0 0 0,0 0 0,0 0-1,1 10-1,-1-10-1,0 0 0,0 0-1,0 0-1,-11 3 0,11-3-1,0 0 1,0 0-2,0 0 0,-11 7-1,11-7-1,0 0 1,0 0-1,0 0 0,0 0 1,0 0 0,3-11-1,2 1 1,2-5 1,3-2-1,-1-5 0,1-2-1,0-2 1,0 1-1,-3 1 0,-1 4 0,-2 2 0,-1 6 0,-1 2-1,-2 10 0,0 0 0,0 0 0,1 18 0,4-3 0,1 6-1,2 2 1,2 5 0,4-1 0,2 2-1,1-1 1,-1-2 0,-1-4 0,-2-3 0,-2-6 1,-11-13 0,18 2 0,-10-16-1,1-10 1,0-8 0,3-9 0,-1-9-1,2-6 2,0-8-3,-3-4 2,-2-3-1,-3-4 1,-5 0-1,-5 3 1,-5 3 0,-4 6-1,-3 4 0,-2 8 2,-1 9-2,3 8 1,1 7 0,4 5 0,4 4-1,3 4 1,5 14-1,-1-12 1,1 12-1,0 0 1,0 0-1,0 0 0,0 0 1,0 0-1,0 0 0,0 0 0,15 2 0,-3 4 0,8 0 0,5 4 0,10-3-1,10 4 2,8-4-1,10 3 0,9-5 0,7 2 0,6-6 0,7 1 0,2-2 0,4-3 0,3-1 0,5-4 0,4-2 1,3-2-2,2 1 2,3-5-1,2 3 0,5-3 0,3 4 0,0 1 0,-1 3 0,-2 2 1,-4 4-1,-1 0 0,-3 1 1,-4 1-1,-3 0 0,-6-3-1,-3 1 1,-4-4-1,-5-2 1,-7-2-1,-8-1 1,-12-1-2,-9 1 0,-11 0 0,-9 3-2,-17-4-2,0 15-6,-19-3-26,0 0 0,-19 1-1,4 8 1</inkml:trace>
  <inkml:trace contextRef="#ctx0" brushRef="#br0" timeOffset="30295.2">17851 3465 75,'11'-7'38,"-11"-4"-2,0 11 1,-10-1-32,10 1-2,-18 16 1,8 3-1,-6 4 0,0 7-2,-2 4 0,3 3-1,2 2-1,3-6-6,17 9-15,-2-19-16,17 0 1,3-15-1,18-2 0</inkml:trace>
  <inkml:trace contextRef="#ctx0" brushRef="#br0" timeOffset="30950.4">18289 3439 83,'-21'11'38,"-13"1"-1,3 19-2,-6-3-30,7 7 0,0 1 0,10 3-3,7-3 2,14-3-3,13-5 1,13-6-2,10-8 2,8-8-1,5-8 0,1-8 0,1-7-2,-3-7 2,-8-5-1,-6-4 1,-12-2-2,-8-1 1,-8-1-1,-9 4 1,-8 3 0,-7 5-1,-1 6 1,-2 6 0,4 6-1,3 6 1,13 1 0,-1 10 0,15-1 0,9-1 1,9 0-1,10-1 0,6-3 1,4-1-1,-2-2 1,-3 1-1,-6-1 0,-9 0 1,-9 3-1,-12 5 1,-15 5 0,-10 5-1,-10 7 1,-6 5-1,-4 5 2,0 3-2,2 0 0,10 0 0,11-3 1,14-6-1,17-7 0,13-10 1,11-7-1,6-10 0,5-9 1,1-9 1,-3-8-2,-12-4 2,-11-4-2,-11-3 0,-12 0-1,-9-1 0,-8 7-1,-9 1-2,2 14-5,-10-7-30,27 27-1,-20-20 0,20 20 0</inkml:trace>
  <inkml:trace contextRef="#ctx0" brushRef="#br0" timeOffset="31168.8">19715 3404 75,'0'0'41,"-14"7"-2,0 14 1,-12-10-16,2 18-23,-4 6 2,3 6-3,-2 5 0,2-2-3,8 7-4,-5-13-28,19 8-4,-3-15 0,12 0-2</inkml:trace>
  <inkml:trace contextRef="#ctx0" brushRef="#br0" timeOffset="31356">19416 3730 102,'-21'-20'40,"21"20"1,-12-27-1,25 18-36,14-1-2,12 1 0,12 3-4,9-7-2,19 11-33,-8-16-3,10 10 1,-11-11-3</inkml:trace>
  <inkml:trace contextRef="#ctx0" brushRef="#br0" timeOffset="41698.8">20576 3398 46,'0'0'30,"-20"4"1,1 13-4,-8-10-18,8 14-2,-9-10 1,12 11-2,-4-8 0,12 7-2,3-7 0,13 2-1,9-5 0,9 1-1,7-3-1,6 1 1,3-1-1,1 0 0,-5 1 0,-3 2-1,-11 1 2,-7 4-2,-10 1 2,-9 3-2,-8 1 1,-8 2 0,-4-1-1,0 0 1,-1-3-1,2-6-2,7-1-3,0-14-9,14 1-22,6-10 0,10-3-1,-1-11 2</inkml:trace>
  <inkml:trace contextRef="#ctx0" brushRef="#br0" timeOffset="41917.2">20566 3372 92,'-19'2'37,"-1"-7"0,20 5-1,0 0-32,0 0-2,25 5 0,10-6-1,9 0-1,10-4-2,12 5-3,-2-14-13,8 18-19,-11-11 0,3 12-1,-16-9 0</inkml:trace>
  <inkml:trace contextRef="#ctx0" brushRef="#br0" timeOffset="42307.2">21078 3410 63,'0'0'37,"0"0"-1,17-13 1,0-8-16,12 9-18,5-4 1,9 2 0,4-1 0,4 1-2,-1 1 1,1 4-1,-4 3-1,-6 3 1,-8 2-2,-8 4 1,-5 1 0,-8 7-1,-7 4 1,-5 6 0,-8 4-1,-2 7 1,-6 5-1,-2 3 0,-3 2-1,-1 0-1,2 0 1,-1-7-5,13 5-7,-4-17-25,18-1 0,-6-22-1,33 14 0</inkml:trace>
  <inkml:trace contextRef="#ctx0" brushRef="#br0" timeOffset="42650.4">22209 3123 87,'-18'-1'36,"-7"10"1,-1 20 0,-13 4-27,3 13-6,-6 7-2,4 8 2,-2 2-3,6 4 0,8-5 0,11-5 0,12-7 0,11-11-1,11-11 1,11-10-1,4-10 2,3-9-1,1-9-1,-6-5 1,-5-5-3,-12-5-1,-6 4-5,-21-13-8,2 12-23,-19-7 1,-1 10-1,-14-6 0</inkml:trace>
  <inkml:trace contextRef="#ctx0" brushRef="#br0" timeOffset="43414.8">20459 2857 28,'0'0'27,"0"0"1,0 0 2,16-1-18,-1-6-1,20 14-1,4-12-1,28 8 0,11-10-1,25 7-1,12-9-2,23 3 0,12-7-2,12 1 0,6-4 0,1 1 0,-5-3-1,0 3 0,-10 3 0,-9 1-1,-19 6 0,-16 1 0,-18 4-1,-16 2 0,-17 3 1,-16 1-1,-13-2 0,-11 1 1,-9 1-1,-10-6 1,13 10 0,-13-10 0,7 13-1,-7-13 1,12 21 0,-5-6 2,0 3-2,-2 4 2,-3 3-2,-2 8 1,-3 1 0,-5 3-1,-4 0 0,-3-1-4,1 3-2,-6-13-21,11 10-12,-4-15-1,11 3-1,-2-12 2</inkml:trace>
  <inkml:trace contextRef="#ctx0" brushRef="#br0" timeOffset="44475.6">15658 4871 49,'0'0'33,"11"5"1,6-10-1,12 4-19,3-6-9,12 6 1,-1-4 0,6 7-3,-7 0 0,-2 7-1,-12 3 0,-12 9-1,-15 6 0,-13 6 1,-15 4-1,-13 7 0,-10 0 3,-2 1-3,-1-5 2,4-4-2,11-7 1,13-9-1,13-9 1,12-11-1,37-11-3,5-11 3,12-8-3,9-5 2,5-10-2,-1-4 2,-3 0-2,-9 0 2,-13 5 1,-11 8-2,-13 6 2,-12 10-1,-6 20 1,-28-1 0,3 16 0,-3 9 0,0 7-1,5 4 1,7 2-1,10-3-2,20-1-2,10-17-7,21 6-26,6-15 0,20 1-1,1-14-1</inkml:trace>
  <inkml:trace contextRef="#ctx0" brushRef="#br0" timeOffset="44678.4">16790 4929 80,'-18'9'37,"18"-9"-1,15-5 1,11-10-37,4 8-4,0-8-4,14 13-19,-12-7-9,2 9 0,-15-1 0</inkml:trace>
  <inkml:trace contextRef="#ctx0" brushRef="#br0" timeOffset="44834.4">16707 5168 82,'-15'13'38,"20"-3"-2,11-14-3,18-3-30,17-2-9,5-11-29,23 2-1,1-7-2,8 4 0</inkml:trace>
  <inkml:trace contextRef="#ctx0" brushRef="#br0" timeOffset="45645.6">17541 5464 80,'7'-30'37,"3"13"0,-6-12-1,9 5-30,-3-3-3,3 0 0,-2 2-1,-4 3 0,-2 2-1,0 5 0,-3 5 0,-2 10 0,0 0 0,0 0 0,5 10-1,-5 8 1,1 5-1,-1 3 0,2 4 0,2-2 0,1 0 0,0-8 0,3-7 0,4-10 0,4-12 1,3-13-1,3-11-2,2-10 4,2-12-4,-1-7 2,-1-13-1,-2-8 0,-2-4 0,-7 0 1,-3-2 1,-4 0-2,-5 5 2,-1 8 0,-3 11 0,0 13 0,-2 12-1,1 10 1,1 8-1,2 12 0,1 10 0,16-6 0,7 8 0,12 2 1,16-2-2,15 0 2,19-2 0,17-2-1,20-2 1,13-1 0,11-5 0,9 2 0,6-1 0,2 2 0,-1 1-1,-7 3 1,-10 2 0,-11 1-1,-8 2 0,-14 3 0,-16-1 0,-15 1-1,-16 0 0,-12-2-1,-11 2-2,-17-10-7,-2 11-27,-23-6 0,-11 0 0,-18-4-3</inkml:trace>
  <inkml:trace contextRef="#ctx0" brushRef="#br0" timeOffset="46176">18773 4643 57,'-47'15'36,"0"16"-1,-12 0-1,4 17-26,-6-2-1,12 12 0,1-5-1,15 5-2,9-4 1,14-4-2,12-10 1,13-6-2,12-8 1,8-9-2,6-9 2,0-7-3,-2-9-2,-3-6 2,-6-4-3,-9-6 1,-10 0-2,-12-4 1,-7 3-3,-12-2 2,-2 10-2,-9-5-5,8 15-23,-9-2-2,8 9 0,4-3 0</inkml:trace>
  <inkml:trace contextRef="#ctx0" brushRef="#br0" timeOffset="46566">18886 4873 76,'0'0'38,"26"-12"-1,9 3 2,0-7-36,15 1 0,4-4 0,6 3 0,-2 2-1,-3 2 0,-5 2 0,-8 4-1,-9 3 0,-5 5 0,-12 5 0,-9 5 0,-8 6-1,-8 5 0,-7 7 0,-6 4 0,-4 4 0,-3 2-1,3 1 0,0-3 1,8 1-2,1-11-7,22 3-27,0-15-2,18 1 0,5-15-2</inkml:trace>
  <inkml:trace contextRef="#ctx0" brushRef="#br0" timeOffset="46924.8">19988 4654 83,'-19'20'40,"-18"-1"-2,6 19 0,-8 0-34,2 10 1,-2 0-2,7 5 0,4-2-1,11-2-1,8-2 2,10-7-2,7-7 1,8-5-1,6-8 1,1-8-2,2-8 0,-3-8-1,-2-4-2,-5-8 1,-4-2-2,-11-5 1,-7 1-3,-9-4 1,-3 10-2,-11-7-7,7 17-23,-12-2 0,8 11-1,-1-2 0</inkml:trace>
  <inkml:trace contextRef="#ctx0" brushRef="#br0" timeOffset="54615.6">15778 6279 78,'0'0'35,"-10"-8"0,10 8 1,21-11-28,7 7-5,6-1 0,9 8 1,0 1-2,2 7 0,-5 5-1,-7 6 0,-12 6-1,-12 5 1,-16 2-1,-12 3 0,-15 4 1,-10 0 1,-8-3-2,1-6 2,5-5-1,7-7 0,14-10 0,25-11-1,2-11 1,27-11-3,18-9 3,12-8-3,9-7 3,7-2-2,2-4 2,-5 6-2,-10 4 2,-9 9-1,-12 6 1,-14 14 0,-16 10 0,-13 15 0,-14 10-1,-8 9 1,-3 6 0,-1 2 0,3 4-1,8-3 0,12-3-2,15-9-2,25 4-17,7-21-17,22 1 2,2-13-4,14-3 3</inkml:trace>
  <inkml:trace contextRef="#ctx0" brushRef="#br0" timeOffset="54818.4">16866 6309 90,'0'0'36,"12"9"-1,13-17 0,19 3-35,9-4-3,3-8-4,12 5-26,-12 1 0,-5 7-1,-16 1-2</inkml:trace>
  <inkml:trace contextRef="#ctx0" brushRef="#br0" timeOffset="54990">16820 6554 98,'-22'17'36,"24"-2"2,12-14-3,31-4-32,17-6-1,19-7-3,16 5-18,4-16-17,9 4 0,-6-6-2,3 3 1</inkml:trace>
  <inkml:trace contextRef="#ctx0" brushRef="#br0" timeOffset="56222.4">17887 6154 74,'0'0'34,"10"-2"0,13-1 1,5-12-30,18 3-1,6-6 0,13 5 0,-2-3 0,2 5-2,-8 6 0,-11 8-1,-16 11 0,-18 11 0,-21 11 0,-15 8 0,-16 4 1,-11 9 0,-11-2-1,-1 2 1,2-8-1,10-4 1,11-6-1,18-6 1,18-11-2,23-10 1,23-9-2,18-10-2,21-1-6,5-17-26,21 0-3,-1-12 1,4 3-2</inkml:trace>
  <inkml:trace contextRef="#ctx0" brushRef="#br0" timeOffset="56596.8">19181 5964 89,'0'0'35,"-32"1"2,9 15-1,-12 5-31,-2 17 0,-13 7 0,-2 15 0,-9 5-2,4 4 0,6 0-1,13-1 1,11-10-2,18-7 0,20-18 0,17-13-1,18-15 1,10-9-1,6-10 0,-3-10 0,-5-3 1,-12-5-2,-13 2 1,-19 1-1,-15 7 0,-20 4-1,-13 10 0,-12 5-1,-2 9-2,-9-5-11,12 17-22,3-7 1,16 4-1,6-7-1</inkml:trace>
  <inkml:trace contextRef="#ctx0" brushRef="#br0" timeOffset="65691.6">2540 7184 61,'12'-45'33,"-7"1"-3,-3 9 3,-13 0-26,3 13 0,-15 0 0,-3 19 0,-15 6-1,-4 18 0,-13 8-2,-5 15 1,-8 7-2,1 13-1,-2 3 1,6 9 0,6 1-1,12 4 0,12 0-1,18-1 0,15-5 0,17-3 0,19-10 0,17-10 0,18-15-1,20-16 0,15-20 1,14-20-1,7-20 0,5-19 0,0-15 1,0-14-1,-9-10 1,-14-5-1,-22-3 1,-18 1 0,-20 5 0,-22 6-1,-26 8 1,-20 12 0,-22 14 0,-16 14 0,-13 19 0,-8 22-1,-8 17 1,0 21 0,6 13-1,11 11 1,16 4-1,23 3 0,24-5 0,28-6 0,27-13-1,26-10-1,25-6-3,9-18-9,15 3-24,-2-15-3,5 2 2,-13-12-2</inkml:trace>
  <inkml:trace contextRef="#ctx0" brushRef="#br0" timeOffset="65925.6">3821 7322 102,'25'-4'37,"8"-7"1,4-8-4,6-1-36,13 5-6,-10-5-27,11 11 0,-17 0-2,-4 9 0</inkml:trace>
  <inkml:trace contextRef="#ctx0" brushRef="#br0" timeOffset="66097.2">3870 7585 99,'-39'30'39,"20"-3"1,19-27-1,20-6-29,24-10-9,21-9-2,17-2-4,2-10-31,26 4-3,4-8 0,10 9-1</inkml:trace>
  <inkml:trace contextRef="#ctx0" brushRef="#br0" timeOffset="66783.6">5603 6699 82,'2'-15'36,"-2"15"-2,-24 13 3,0 16-34,-16 14 0,-3 18 1,-10 12 0,-1 19 1,-8 5-1,9 9 1,3-1-3,12 1 1,12-8-2,15-8 0,12-14-1,15-15 0,15-15-2,10-16-2,11-11-2,-2-29-11,9-2-21,-10-20 0,-1-4 0,-16-14 0</inkml:trace>
  <inkml:trace contextRef="#ctx0" brushRef="#br0" timeOffset="66955.2">5057 7332 102,'-36'7'38,"10"-4"0,23 7-1,22-7-36,19-7-1,28-1-3,12-8-5,25 5-26,-1-7-3,10 6 0,-3-4-1</inkml:trace>
  <inkml:trace contextRef="#ctx0" brushRef="#br0" timeOffset="67672.8">6173 7322 93,'-31'-5'38,"-2"13"1,-12-5-2,0 16-31,-10 4 0,3 9-1,-2 5 0,5 8-2,4-2 0,10 0 0,10-3-2,14-5 1,16-7-2,12-10 0,15-9 0,12-12 0,9-9 0,9-11-1,3-7 0,-1-5 1,-5-3-1,-7 0 1,-9 3-1,-12 3 1,-8 8-1,-12 6 2,-11 18-1,-2-10 0,-9 16 0,-2 7 1,0 5-1,1 5 0,4 1 1,3 2-1,9-2-1,8-3 1,13-8 0,6-3 0,10-8-1,5-6 1,5-5 0,1-6-1,-1-3 1,-4-4 0,-4 0 0,-4-1 0,-10 3 0,-6 3 0,-8 6 0,-15 11 0,0 0 0,0 0 0,-7 20 0,-7 3 1,-1 3-2,1 1 2,2 0-1,5-3-1,9-8 1,-2-16 0,30 5 0,2-19 0,7-8 1,8-8-1,3-6-1,2-3 2,-2 1-1,-6 5 0,-10 6 0,-7 12 0,-10 11 0,-17 4 0,10 21 0,-14 1-2,3 8 0,-2-3-5,12 13-22,-5-20-10,16 2-1,0-15 0,15-4 0</inkml:trace>
  <inkml:trace contextRef="#ctx0" brushRef="#br0" timeOffset="67891.2">7233 7095 87,'-20'13'37,"19"-1"1,1-12 0,37-11-27,6 2-13,5-15-21,21 4-13,-2-8 1,8 4-3,-6-9 0</inkml:trace>
  <inkml:trace contextRef="#ctx0" brushRef="#br0" timeOffset="68062.8">8060 6696 102,'-29'25'37,"3"10"2,-4-1-3,2 8-34,10 11-10,2-8-28,17 2-2,2-8 1,15-4-2</inkml:trace>
  <inkml:trace contextRef="#ctx0" brushRef="#br0" timeOffset="69388.8">8943 6673 83,'0'0'37,"-11"12"-2,-3-1 2,3 14-28,-9-4-5,6 7-2,-1 2-2,1-5-5,15 4-26,-1-13-5,15-3 1,6-14-2</inkml:trace>
  <inkml:trace contextRef="#ctx0" brushRef="#br0" timeOffset="69700.8">9384 6583 79,'-22'31'39,"-9"3"-3,5 10 4,-5-2-32,15 5-1,5-9 0,17-3-2,6-9-1,15-8-1,8-12-1,9-8-1,5-12 1,1-7-1,-2-10 0,-4-3-1,-5-1-2,-12-7-1,-6 5-1,-13 0-3,-3 11-2,-19-4-4,4 17-23,-19 2-3,2 14 2,-11 5 1</inkml:trace>
  <inkml:trace contextRef="#ctx0" brushRef="#br0" timeOffset="70012.8">8534 7312 89,'0'0'39,"27"2"-2,28-10 3,19-10-28,29-9-7,16-5-3,16 0 0,4 3-2,-1 0-5,3 18-22,-19-7-11,-10 14 0,-26 0-2,-16 11 2</inkml:trace>
  <inkml:trace contextRef="#ctx0" brushRef="#br0" timeOffset="70527.6">8795 7560 95,'-18'5'38,"18"-5"0,14-10 0,15 2-35,3-3-1,11 2 1,3-1 0,2 3-1,-3 4 0,-3 6-1,-12 7 0,-13 8 0,-16 7 0,-13 10-1,-13 3 0,-7 5 1,-5 2-1,-1-1 0,2-4 0,6-5 1,13-7-1,14-8 0,16-10 0,18-10-1,16-7 0,10-9-1,14-3-2,1-15-5,15 11-14,-14-16-15,2 7 0,-15-8-1,-5 11 2</inkml:trace>
  <inkml:trace contextRef="#ctx0" brushRef="#br0" timeOffset="70699.2">9597 7549 88,'-24'10'36,"-12"3"1,3 13 0,-8-1-28,11 11-2,2-2-2,14 1-1,12-5-1,17-4-1,14-10 0,17-9-1,14-11-1,11-8 0,6-7-2,2-10-4,3 7-12,-13-17-21,1 5 0,-21-9 1,-7 10-2</inkml:trace>
  <inkml:trace contextRef="#ctx0" brushRef="#br0" timeOffset="70855.2">9864 7551 97,'-56'45'37,"10"9"1,0-4-1,21 0-33,9-2-6,11-16-21,22 0-14,9-16 0,19-8-2,5-15 1</inkml:trace>
  <inkml:trace contextRef="#ctx0" brushRef="#br0" timeOffset="71229.6">10189 6405 93,'24'4'37,"17"17"1,1 1-2,16 17-32,1 6 1,5 13 0,-1 7-2,-4 12 0,-8 8-2,-9 7 2,-13 10-4,-17-1 3,-15 4-4,-17-1 0,-12-3-1,-14-7-1,-3-6-5,-18-17-28,8-8-1,-7-17 1,5-8-2</inkml:trace>
  <inkml:trace contextRef="#ctx0" brushRef="#br0" timeOffset="71650.8">9306 6090 29,'-30'-3'32,"-10"22"3,-23 10 1,-6 30-10,-29 5-5,4 35-5,-25 11-5,4 29-1,-5 15-4,12 11-1,17 5-3,24 4 1,27-8-3,33-5-2,37-15 0,29-21-2,42-16-7,20-23-28,32-16-2,4-23 1,15-10-2</inkml:trace>
  <inkml:trace contextRef="#ctx0" brushRef="#br0" timeOffset="72571.2">3057 9346 68,'-6'-32'34,"-9"-1"-2,-1 4 1,-16-2-26,7 11-1,-16 3 0,3 16 1,-14 9-2,0 19 1,-11 12-2,0 18 0,-7 11-1,4 15 0,3 7-1,10 6 0,12-2 0,16-4-1,22-10 1,22-13-1,25-18 0,19-16 0,18-22 0,13-19 0,11-19 0,8-15-1,-4-16 1,-10-12-1,-10-9-1,-12-7 1,-17-4 0,-18 1 0,-21 5-1,-24 6 1,-22 8 0,-17 14 0,-17 14 1,-13 18 0,-9 21 0,-5 18 0,1 15 1,7 13-1,14 12 0,18 5 0,21 1-1,22-1 0,25-10 0,26-10-3,28-8-1,17-17-4,30 0-29,-6-21-2,17 3-1,-10-18-1</inkml:trace>
  <inkml:trace contextRef="#ctx0" brushRef="#br0" timeOffset="72774">3782 9517 103,'-13'8'38,"13"-8"1,28-5-3,14-8-35,6-4-3,6-3-3,12 7-28,-15-5-5,-4 13 1,-19 0-2</inkml:trace>
  <inkml:trace contextRef="#ctx0" brushRef="#br0" timeOffset="72945.6">3631 9887 109,'-23'34'39,"17"-24"1,33-8-2,17-21-37,31-13 0,20-7-1,7-9-5,18 6-30,-10-7-4,2 10 1,-16-2-3</inkml:trace>
  <inkml:trace contextRef="#ctx0" brushRef="#br0" timeOffset="85519.2">5129 9201 44,'0'0'29,"6"-10"2,7-1 0,11 1-24,4-10 0,15 6 1,-1-9 0,14 9-1,-4-3-2,5 7-1,-7 2-1,-4 8 0,-11 4 0,-10 10-1,-13 9-1,-13 13 1,-15 7-1,-12 9 0,-13 4 0,-6 7 1,-7 4 0,-1 0 0,2-6 0,5-3 0,10-10-1,12-4 1,17-7-1,14-8 0,20-12-1,18-7 1,15-10-2,11-9-1,14-1-3,-6-16-24,13 2-8,-11-8 1,-3 3-3</inkml:trace>
  <inkml:trace contextRef="#ctx0" brushRef="#br0" timeOffset="86907.6">5904 9075 57,'0'0'33,"15"-14"0,3 3-1,10 3-26,8-4-2,11 5 3,0-3-3,6 8 0,-4-1-1,-1 9-1,-10 3 0,-7 10-1,-15 4 1,-11 10-1,-15 10 0,-11 9 0,-14 4 0,-7 6 1,-8 1 0,-1 0 0,3-4 0,7-6 1,10-10-1,14-7 0,17-12 0,17-8-1,17-11-1,13-10 0,12-5-2,3-11-4,11 8-10,-9-13-21,4 3 1,-14-4-3,-5 6 2</inkml:trace>
  <inkml:trace contextRef="#ctx0" brushRef="#br0" timeOffset="87110.4">6717 9398 86,'0'0'36,"0"0"-1,0 0-1,-10 4-44,10-4-26,9-12 1,4 3-1,10 0 0</inkml:trace>
  <inkml:trace contextRef="#ctx0" brushRef="#br0" timeOffset="87500.4">7587 8933 66,'-28'-4'37,"10"14"-1,-16 6 2,2 18-19,-13 6-16,-2 19 1,-4 9-1,4 10 0,-1 3 1,10 1-1,9-7-1,12-6 0,11-14 0,15-12-1,11-14 1,7-13 0,5-11-1,1-11-1,-1-10 0,-4-6 0,-7-6 0,-9-3-1,-7-3 0,-8-2-1,-4 2-2,-9 0-1,5 11-3,-15-10-29,15 18-1,-4-2-1,15 17 1</inkml:trace>
  <inkml:trace contextRef="#ctx0" brushRef="#br0" timeOffset="88514.4">7916 8674 66,'-15'18'33,"-1"2"2,6 11-11,-4-12-16,12 7-1,1-10 2,14 4-4,1-11 2,9-4-3,1-9-2,5-4 1,-3-4-2,-2-5 1,-6-2-1,-7-1 0,-9 2-3,-8 2-1,-7 9-4,-18-3-29,4 15 0,-13 3-2,2 11 1</inkml:trace>
  <inkml:trace contextRef="#ctx0" brushRef="#br0" timeOffset="89310">2699 10977 69,'0'0'36,"0"0"-1,-26-5 1,10 14-32,-11 6-1,1 12-1,-8 8 1,3 13-2,-4 10 2,7 11-3,5 3 2,10 2-2,12-7 2,15-7 0,14-14-1,13-15 0,12-20 0,6-22 1,6-19-1,0-15 0,-4-13 1,-4-10-1,-12-10 1,-9-4 0,-15-1 0,-12 3 0,-14 1-1,-12 11 1,-14 11-1,-13 16 1,-10 22-2,-7 19 1,-6 20-1,0 18 0,5 14 0,14 7-2,15 5 2,23-3-2,21-8 2,28-12-3,24-11 0,21-16-4,27 3-19,-2-20-12,11-2-1,-10-13-1,1 2-1</inkml:trace>
  <inkml:trace contextRef="#ctx0" brushRef="#br0" timeOffset="89544">3603 11171 83,'13'-5'40,"16"1"-2,4-12 0,5 1-38,20-1 0,7-2-3,9 7-8,-12 0-25,6 6-1,-15-1-1,-3 10 0</inkml:trace>
  <inkml:trace contextRef="#ctx0" brushRef="#br0" timeOffset="89746.8">3704 11302 75,'-37'14'38,"20"2"-1,17-16 1,0 0-36,40-1 1,11-6-1,13-8 1,10-2-2,12-5-1,2-12-7,14 5-29,-16-10 0,-2 3-1,-20-7 1</inkml:trace>
  <inkml:trace contextRef="#ctx0" brushRef="#br0" timeOffset="89902.8">4060 10677 70,'-65'-6'39,"15"13"0,4-2 0,19 10-13,12 0-24,21 4-3,24 10-27,0-5-10,14 12 0,-3-1-2</inkml:trace>
  <inkml:trace contextRef="#ctx0" brushRef="#br0" timeOffset="90074.4">4088 11626 83,'-10'20'41,"0"-16"-4,10-4-1,2-12-51,1-9-23,14 6 0,-2-11-1,6 5 0</inkml:trace>
  <inkml:trace contextRef="#ctx0" brushRef="#br0" timeOffset="90589.2">4944 10983 85,'0'0'41,"-3"-15"-4,20 9 3,0-7-32,13-2-6,10 0 0,8 1 0,2 0 0,3 8 0,-4 1-1,-5 6 0,-10 7 0,-14 11-1,-13 7 0,-15 9-1,-16 6 1,-12 8 0,-11 3 0,-1 2 0,-3-2 0,8-4 0,5-8 0,16-4 1,15-10 0,16-11-1,20-10-1,14-9 0,23-9-2,11-13-2,23 4-24,-4-21-11,15 3 0,-6-12-2</inkml:trace>
  <inkml:trace contextRef="#ctx0" brushRef="#br0" timeOffset="91072.8">5860 10827 96,'-30'8'39,"20"0"1,10-8-2,20-13-36,13-2 0,17 2-1,6-5 1,3 3-1,-1 3 0,-3 1 0,-7 5-1,-9 5 0,-13 8 0,-15 7 1,-16 7 0,-10 6 0,-13 5 0,-6 4-1,-6 3 1,2-3-2,2-2 2,11-4-3,13-8 3,18-10-3,17-5 2,14-8-2,13-6 2,2 2 1,2-4 0,-3 5 0,-11 4-1,-14 8 1,-18 7-1,-12 8 0,-16 6 0,-8 1-1,-5 4 0,-3-4-2,7 0-2,2-19-14,23 3-22,4-14 2,24-13-3,6-14 2</inkml:trace>
  <inkml:trace contextRef="#ctx0" brushRef="#br0" timeOffset="91416">6996 10421 109,'-35'24'40,"-11"-3"1,9 15-8,0-7-29,9 6-1,10 0 0,12-2-1,14-4 0,15-8-2,12-7 1,7-7 0,3-11-1,1-8 1,-3-12-1,-6-6 0,-8-6 1,-9-5-2,-11-1 1,-9 0-1,-7 4-1,-7 5-2,0 18-7,-16-2-27,8 24-3,-11 1 1,7 19-2</inkml:trace>
  <inkml:trace contextRef="#ctx0" brushRef="#br0" timeOffset="91603.2">7235 11059 53,'-20'15'0,"5"-10"1,5-3-1,10-2-37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8:51.5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19605 6279 65,'3'-10'35,"-3"10"-1,2-12 0,-2 12-27,-3 15-1,2 9 0,-10 2 1,4 14-1,-7 4-1,2 6-1,-2-3-1,7-4 0,8-18 0,20-21 0,23-30-1,30-30-1,36-30-2,31-27 1,32-16-6,7-21-31,16 0-4,-14-2 2,-16 18-4</inkml:trace>
  <inkml:trace contextRef="#ctx0" brushRef="#br0" timeOffset="764.4098">7725 10797 38,'0'-10'32,"0"10"2,0 0-1,-13-6-19,18 23-2,-14 0-1,11 20-1,-11 0-3,6 12-2,-4-2-1,6 2-1,2-10 0,11-16-1,12-30 1,22-33-1,28-40 0,33-37-1,34-31 0,21-39-10,29-9-26,1-18-5,6 7 2,-14 7-5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2:28:41.26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2019 1242 83,'0'0'38,"-54"8"0,54-8-2,0 0-28,0 0-3,0 0 0,0 0-3,0 0 0,0 0-2,63-30 0,-63 30 1,65-17-1,-65 17 0,80-14 0,-80 14 1,81-4-1,-81 4 2,74 25-1,-18 13 1,-26 12-3,-26 16 3,-30 10-2,-24 12 1,-16 0-1,2-3-1,10-18 2,9-8-1,11-11 1,18-8-1,16-11 1,19-13-1,22-14-1,22-16 2,17-8-2,10-12-1,13-5-3,-5-15-2,17-10-30,-66 30-1,5-5 1,-4 2-2</inkml:trace>
  <inkml:trace contextRef="#ctx0" brushRef="#br0" timeOffset="234">3168 1160 92,'0'0'39,"7"-52"2,-7 52 0,0 0-37,0 0 0,0 0 0,-26 15 0,1 47-1,1 23 1,-5 9-4,5 8 2,1 1-4,7-7-2,10-13-21,7-32-15,24-11 0,4-21-1,21-12-1</inkml:trace>
  <inkml:trace contextRef="#ctx0" brushRef="#br0" timeOffset="624">3868 1606 88,'-5'-20'39,"5"5"0,-13-3 0,5 8-31,-16 2 0,-1 10-3,-8 9-1,-2 9-1,-2 10-1,1 4 0,0 6-1,10 5 0,5 2 0,11-1-1,12-4 1,10-6-2,15-10 0,12-3-1,17-10-2,5-19-4,20-9-30,-9-14-2,11-5 1,-12-13-2</inkml:trace>
  <inkml:trace contextRef="#ctx0" brushRef="#br0" timeOffset="1279.2">3705 864 66,'-52'-33'37,"-4"0"-1,-12 2 0,-6 1-29,-13 4 0,-8 6-1,-14 6-1,-8 9-1,-12 9-2,-5 6 2,-6 9-2,4 8-1,-3 12 0,-51 40 1,-42 60-2,41 38-1,48 25 1,65 14-1,69 0 0,67-1 1,47-12-2,32-31 1,27-27 2,23-32 0,24-40-1,16-35 0,10-40 2,12-37-1,1-29 1,-1-22-1,-15-13 1,-13-7-1,-25-11 1,-25-2 1,-35 0-1,-85 57 1,-8-10-3,-18 0 1,-12-9-1,-23-2-1,-17-6 0,-19 4-1,-18-1 1,-22 9-1,-13 3 2,-11 14-2,-7 5 0,-7 9-11,3 2-24,2 13-4,3 3 2,4 14-3</inkml:trace>
  <inkml:trace contextRef="#ctx0" brushRef="#br0" timeOffset="5553.6">6857 1460 20,'-11'-12'26,"11"12"1,-6 23 1,10 14-10,-11 14-4,8 25-2,2 14-2,-11 21-2,8 9-3,-8 16 1,5 13-2,-10 10-1,5 9-1,-6 5 0,5 12 1,-2 2-2,5 10 1,2 1-1,4 5 0,0 3-1,2 8-1,-1 0 1,-6-1-3,-4-4 3,-4-9 0,-5-18 0,-3-22-2,4-27-1,-2-40-13,13-28-19,6-41 1,17-31-3,3-33 1</inkml:trace>
  <inkml:trace contextRef="#ctx0" brushRef="#br0" timeOffset="6396">7047 1445 59,'-23'-9'31,"23"9"-1,-15-3-8,15 3-13,0 0-2,0 0-2,0 0-1,14 6 0,-1-5-3,3-1 1,5 3-1,7-1 0,6 0-1,5 2 1,6-1-1,7 1 0,8-1 0,9 2 0,8-1 0,4 1 1,8 1-1,5-2 1,11 1 0,3-3 1,9 0-1,4-3 0,4 0 1,4-3-1,7-2 0,7 0 0,4 0 0,-1 3 0,3-1 0,7 2 0,5 1 0,3 1-1,3 0 1,2-4 0,5-1-1,3 1 1,0-3-1,-2-1 0,-3 1 0,-7 0 0,-7 4 0,-13 6 0,-16 4 0,-13 3 0,-12 3 0,-17 6 0,-14 2 0,-12 2-1,-12-3 1,-8-2 0,-6-3-1,-8-5-2,-9-11-7,3-6-26,-13-9 2,-4-4-3,-4 20 2</inkml:trace>
  <inkml:trace contextRef="#ctx0" brushRef="#br0" timeOffset="6786">10023 898 75,'0'0'38,"0"0"-1,30-59 1,-30 59-32,0 0-1,0 0-2,0 0-3,0 0-10,29 75-26,-32-49 0,-2 70-1,2 15-1</inkml:trace>
  <inkml:trace contextRef="#ctx0" brushRef="#br0" timeOffset="7300.8">6051 3914 83,'9'-12'38,"-9"12"-3,2 16 2,-7 13-34,3 17 0,-3 13-3,2 12 0,3 15-5,-7-4-16,16 15-16,-1-11 0,15 2-1,3-14 0</inkml:trace>
  <inkml:trace contextRef="#ctx0" brushRef="#br0" timeOffset="8143.2">6667 6079 19,'0'0'13,"-9"19"2,7-8 0,2-11 2,-2 19 1,2-19-3,0 0-3,15-6 0,8-2-2,-4-16 0,17 1-1,0-15-3,15-4 0,3-13-4,9-4 1,8-13-2,11-2 0,7-13 0,14-6-2,9-10 3,10-3-3,9-13 2,12-5 0,6-8 0,8-5 1,6-5-1,5-6 1,12-5 0,5 0 0,7-1 0,10 2 1,2-2-2,4 0 0,1 3 0,-1 8-1,-10 1 0,-5 2 0,-10 1 1,-13 6-1,-10 5 1,-13 8-1,-14 7 1,-12 2 0,-11 7 0,-8 5 0,-9 12-1,-3 7 1,-7 8-2,-3 4 0,-5 12-2,-11 3-3,-2 16-13,-19 7-18,-8 14 0,-22 8-1,-13 8 0</inkml:trace>
  <inkml:trace contextRef="#ctx0" brushRef="#br0" timeOffset="8923.2">10245 3827 72,'-14'5'36,"14"-5"-3,0 0 1,28 6-30,-3-5-1,9 3 1,0-1 0,7 4-1,-4-2-1,1 6 0,-10 3 0,-6 5 0,-14 8-1,-10 6 0,-14 5 0,-10 6 0,-9 0 0,-3 0 0,-1-7-1,3-4 1,7-11 0,10-12 0,19-10 0,12-25 0,17-11 0,17-10 0,11-8 0,7-7 0,2-4 0,-3 5-1,-5 7 1,-11 12 0,-11 10 1,-14 13-1,-22 18 0,2 16 0,-18 16-1,-6 11 1,-4 9 0,2 6-1,5 4 0,9-4-2,16-4-2,9-21-7,32 0-25,1-22-4,20-3 0,-2-18-1</inkml:trace>
  <inkml:trace contextRef="#ctx0" brushRef="#br0" timeOffset="10530">10742 1583 64,'-9'-22'35,"-4"10"0,-15 5 1,1 10-28,-16 9-2,3 10 1,-12 8-2,1 16 0,-7 14-1,1 15-2,-2 12 1,6 15-2,3 3 1,12 11-1,12 1 0,21-8-1,22-13 0,24-16-1,31-24-1,23-24-1,27-13-4,5-41-15,18 1-15,-11-23-1,0 4 0,-23-11 0</inkml:trace>
  <inkml:trace contextRef="#ctx0" brushRef="#br0" timeOffset="11232">10939 1882 60,'-17'-9'32,"-4"12"2,-11 8-2,2 13-25,-15 3 2,3 14-2,-7-1 0,11 13-1,1-6-1,15 3-2,10-8 0,19-6-1,17-10 0,17-9-2,16-15 2,10-13-1,7-11 0,4-9 0,-4-11-1,-7-5 1,-13-6-2,-15-2 3,-18 2-3,-17 3 1,-16 6 0,-16 11 1,-15 13-1,-8 16 1,-7 15 1,0 13-1,5 12 1,11 7-1,14 3 0,19-2-3,25-5-3,13-21-23,41 0-10,9-17 0,23-4-4,5-11 2</inkml:trace>
  <inkml:trace contextRef="#ctx0" brushRef="#br0" timeOffset="12386.4">13538 1634 87,'-22'-6'35,"9"4"-1,-1-2 0,14 4-31,0 0-2,26 2 1,-1 0 1,9 4-1,4-1 1,6 7-1,-2 2 0,-3 7-1,-8 6 1,-10 11-1,-16 8 1,-14 6-1,-16 4 1,-9 4-1,-12-4 0,-2 1 0,1-14 0,6-4-1,9-16 1,19-11 0,13-12 0,26-17-1,14-11 0,15-13 2,8-10-2,7-11 2,1-3-2,-6-2 2,-8 3-2,-11 4 2,-14 9-1,-12 11 0,-13 17 0,-7 23-1,-21 0 1,-2 22-1,-7 14-1,0 11 1,1 6 0,7 4-1,10-1 0,11-6-3,16-6-2,10-18-15,30-2-17,1-16 0,19-5-1,-2-14-2</inkml:trace>
  <inkml:trace contextRef="#ctx0" brushRef="#br0" timeOffset="12573.6">14524 1759 101,'0'0'39,"0"0"-1,15 1-2,17-7-38,5-4-4,18 0-20,-9-1-11,6 4 1,-10 0-2</inkml:trace>
  <inkml:trace contextRef="#ctx0" brushRef="#br0" timeOffset="12745.2">14399 2049 112,'-18'13'39,"18"-13"0,27-1-5,19-14-35,23-4-4,5-17-21,23 5-13,-1-7 1,7 5-2,-9-4 1</inkml:trace>
  <inkml:trace contextRef="#ctx0" brushRef="#br0" timeOffset="13650">15273 2287 81,'0'0'38,"0"0"-2,-1-11 1,14 0-30,-9-10-3,8 0 1,-4-3-2,3-1 0,-2-3-2,-1 4 2,-2 4-2,-2 5 0,-1 5 0,-3 10-1,0 0 1,0 0-1,2 10 0,0 6 0,2 4 0,2 6 0,2 1 0,1 0 0,4-4-1,-1-5 1,5-11 0,1-8 1,2-12-1,-2-13 1,1-12 0,-2-11 1,-2-14-1,-1-10 2,-6-5-2,-3-15 0,-5 45 0,0-6 0,-6-2 0,2-2-1,-3 3 1,0-1-2,-5 3 2,4-1-2,8 54 1,-17-91 0,17 91 0,-21-85 0,21 85 1,-12-64-1,12 64 0,5-46 1,-5 46-1,49-26 1,-2 18-1,18 4-1,17-2 1,19 4 0,16-3-1,15 0 1,17 1-1,14-1 1,16-1-1,12 1 2,14-2-2,10-1 0,4-2 1,1 1 0,-5 1-1,-9-1-1,-13 1 1,-15 2-1,-17 1-2,-20 2-7,-11-1-13,-28 2-18,-17 1 2,-26 1-1,-59 0 0</inkml:trace>
  <inkml:trace contextRef="#ctx0" brushRef="#br0" timeOffset="14024.4">16224 1756 79,'29'-21'37,"-14"4"-1,3 14 0,-18 3-29,9 17-1,-16 8-1,1 11-1,-7 7-1,1 6-2,-1 4 0,1 2-1,5-1-1,5-10-5,17 2-29,-2-20-3,16 0 0,0-18-1</inkml:trace>
  <inkml:trace contextRef="#ctx0" brushRef="#br0" timeOffset="14430">16744 1490 105,'-8'-52'38,"4"39"1,0 3-3,4 10-37,0 0 2,0 0 0,11 7 0,-11-7-1,5 16 0,-3-6 1,-1 3 0,0 0 0,-2 1-1,-2-1 1,1 1 0,-3 1-1,1-3 1,-1-2-1,2 1 0,3-11 1,-4 12-1,4-12 0,12 1 1,2-4-1,7-1 0,3 0 0,4-1 0,3 1-1,1-1 0,1 5-3,-6-8-8,7 7-25,-14 0-2,5 4 0,-11-1-2</inkml:trace>
  <inkml:trace contextRef="#ctx0" brushRef="#br0" timeOffset="15132">16618 1414 76,'0'0'37,"0"0"-1,0 0 1,0 0-30,0 0-2,0 0 0,2-49-2,-2 49 0,0 0-2,0 0 1,0 0-2,60-19 1,-60 19 0,0 0 0,0 0 0,56-3 0,-45 14-1,-5 10 1,-17 3 1,-7 6-1,-14 1-1,3 2 1,-3-3-1,11-3 1,8-5-1,11-5 1,15-4-1,11-6 0,14-3-2,7-6-4,17 0-21,-7-8-11,10 2 0,-10-4-2,3 4 1</inkml:trace>
  <inkml:trace contextRef="#ctx0" brushRef="#br0" timeOffset="15662.4">17455 1726 71,'-3'-14'36,"3"14"1,-1-16-1,1 16-30,-7 11-2,2 12 1,-8 9-1,-5 10-3,-5 7 0,-5 4-4,2 9-5,-11-7-27,15 5 0,-3-19-3,15-2 2</inkml:trace>
  <inkml:trace contextRef="#ctx0" brushRef="#br0" timeOffset="15834">17161 2068 100,'-27'-10'40,"16"8"-1,11 2 0,13-18-37,21 10-3,13-7-5,27 2-30,-1-8-4,21 4 1,2-6-1</inkml:trace>
  <inkml:trace contextRef="#ctx0" brushRef="#br0" timeOffset="16161.6">18198 1573 100,'18'10'39,"-15"8"1,4 23-6,-10-6-33,-2 7 1,-3 7 0,-1 3-2,-1 0-1,1-3-2,10 1-4,-5-11-30,22-4-2,2-15 0,15-4-1</inkml:trace>
  <inkml:trace contextRef="#ctx0" brushRef="#br0" timeOffset="16536">18709 1429 103,'0'0'41,"0"0"-1,0 0-1,0 0-38,0 0-1,0 0 0,0 0-1,0 0 2,9-36-1,11 38 0,17 1 0,5 2 0,-6 0 0,1 4 0,-14 2 0,-13 5 0,-17 0-1,-10 7 1,-8 0 0,-3 1 0,0 2 0,1-1 0,8-3-1,9-7-1,18-5-2,9-19-13,24 2-22,5-11 0,13-2 0,-3-10 0</inkml:trace>
  <inkml:trace contextRef="#ctx0" brushRef="#br0" timeOffset="16801.2">19162 1102 81,'-44'-58'39,"44"58"1,0 0 0,0 0-37,0 0 0,-50-47 0,50 47-1,0 0-1,0 0 0,0 0-3,-39 54-2,39-54-21,0 0-12,-25 68 0,16 0-3,-2 5 1</inkml:trace>
  <inkml:trace contextRef="#ctx0" brushRef="#br0" timeOffset="17737.2">13741 3448 88,'0'0'36,"0"0"-1,0 0 2,0 0-34,0 0-1,23 17 0,-5-2 1,-1 2-1,0 8 0,-7 4 0,-4 5-1,-10 3 2,-6 5-2,-8-3 1,-2-1-1,-1-6 0,2-4 0,2-9-1,17-19 1,0 0-1,11-12 0,17-16 0,7-9 1,8-7-1,4-5 1,0-7-1,-1 2 1,-7 5-1,-8 8 2,-10 8-1,-8 12 0,-13 21 0,0 0 0,-12 18-1,-3 11 1,0 7-1,4 1-1,9 4 1,9-4-3,19-3-2,9-20-9,30 5-22,-2-19-3,18 4 1,-5-17-2</inkml:trace>
  <inkml:trace contextRef="#ctx0" brushRef="#br0" timeOffset="17924.4">14545 3530 108,'0'0'39,"0"0"0,12-1-3,16-12-37,10-3-1,10 2-3,-2-7-3,13 14-26,-16-9-3,1 15 0,-21-2-1</inkml:trace>
  <inkml:trace contextRef="#ctx0" brushRef="#br0" timeOffset="18096">14431 3778 101,'-38'29'38,"10"-19"1,28-10-2,16-6-33,29-15-4,23-4-4,12-14-6,23 5-27,-3-9 0,12 8 0,-12-7-2</inkml:trace>
  <inkml:trace contextRef="#ctx0" brushRef="#br0" timeOffset="18922.8">15610 3896 65,'-10'14'34,"4"5"1,-7-13-2,11 6-24,2-12-1,0 0 0,-3-17 0,14 2-2,0-12-2,5-1 0,1-8-2,2-1 1,-3-3-2,1 2 1,-4-2-1,-4 6 0,-4 0-1,-2 7 1,-3 5-1,-1 4 1,0 7-1,1 11 0,0 0 0,-4 14 0,4 5 1,2 8-2,5 2 2,3 2-2,4 0 2,3-5-2,3-4 3,2-8-2,4-10 1,-2-11-1,0-11 1,-3-9 0,-2-10 0,-3-8 0,-3-13 0,-2-4 0,-4-7 0,0-5 0,-3-4 0,-1 0 0,-1 1 0,1 6-1,-1 7 1,2 10 0,-1 9-1,3 10 0,4 10 1,9 9-2,9 5 1,10 5 0,15 1 0,17 1-1,16 1 1,12 0-1,12 0-2,0 0 0,3 2-3,-7-10-7,4 22-10,-36-22-15,-5 17-1,-24-11-3,-14 11 3</inkml:trace>
  <inkml:trace contextRef="#ctx0" brushRef="#br0" timeOffset="19344">16420 3244 95,'0'0'38,"16"2"0,11-16-1,15 3-34,7-5-1,9 5-1,0 0 1,-1 5-1,-9 6 0,-13 8 0,-17 10-1,-18 15 1,-21 8 0,-15 10 0,-17 4 1,-5 8-1,-6-1 1,2-2-1,8-6 1,13-9-1,16-10 1,24-11-2,28-11 0,19-13-1,25-7-3,10-14-5,27 6-14,-11-22-11,22 6-5,-13-12-3,4 7 2</inkml:trace>
  <inkml:trace contextRef="#ctx0" brushRef="#br0" timeOffset="19812">18162 2491 75,'-46'-1'37,"-3"23"0,-12 5 1,10 23-31,-10 18-3,6 16 2,2 12-2,9 13 0,8 5-1,14 1-1,16-5-1,17-7-3,19-15 0,19-16-2,26-12-3,6-30-26,29-6-4,1-25-2,13-7 2</inkml:trace>
  <inkml:trace contextRef="#ctx0" brushRef="#br0" timeOffset="21169.2">19002 2855 72,'-2'-14'37,"2"14"-3,0 0 3,0 0-31,-20 28-2,13 5 1,-7 8-1,3 13 1,-7 6-2,1 11 0,0 3-2,3 0 0,3-6-1,5-7-3,12 2-8,-1-24-27,18 0 1,1-19-1,13-5-1</inkml:trace>
  <inkml:trace contextRef="#ctx0" brushRef="#br0" timeOffset="21340.8">19237 3346 94,'-11'-13'35,"8"2"-4,16-4-28,-1-8-39,20 6-1,4-11-1</inkml:trace>
  <inkml:trace contextRef="#ctx0" brushRef="#br0" timeOffset="21590.4">19739 2994 86,'-35'9'37,"7"13"-1,-5-10 2,10 10-34,2-1 1,11 7 0,6-3-2,10 0 0,10-6-1,15-3-1,12-8 0,10-9-3,14-5 0,6-13-4,17 4-14,-7-20-18,5 6 0,-16-12-1,-6 5 1</inkml:trace>
  <inkml:trace contextRef="#ctx0" brushRef="#br0" timeOffset="21762">19961 2982 104,'-41'58'41,"-6"-9"-1,18 14-2,5-5-39,10 0 1,9 0-2,3-8-3,13 9-16,-3-20-17,17 5 0,0-20-2,12 0 2</inkml:trace>
  <inkml:trace contextRef="#ctx0" brushRef="#br0" timeOffset="22011.6">20461 2869 94,'-24'21'39,"1"16"0,-11-2-3,-2 17-33,0 4-1,3 6 0,2 1-2,5-3-1,14 1-6,-3-16-28,25 3-3,2-21 0,17-1-1</inkml:trace>
  <inkml:trace contextRef="#ctx0" brushRef="#br0" timeOffset="22323.6">20725 2989 96,'-40'13'39,"9"12"0,-8-11 0,16 7-35,-1-1-1,15 3 1,8-3-1,15 0 0,15-7-1,16-2-1,18-4-2,9-7 0,13-3-3,-3-12-4,17 11-17,-18-20-14,-4 7 1,-20-16-2,-7 9 1</inkml:trace>
  <inkml:trace contextRef="#ctx0" brushRef="#br0" timeOffset="22464">21012 3042 103,'-61'45'39,"11"11"1,0-11-3,11 5-35,14 2-3,14-7-4,22 3-30,-4-12-3,22 1-1,1-13-2</inkml:trace>
  <inkml:trace contextRef="#ctx0" brushRef="#br0" timeOffset="22713.6">21255 3470 100,'-11'-4'35,"15"-12"-13,11 4-21,11-17-38,9 17-2,-2-7 2</inkml:trace>
  <inkml:trace contextRef="#ctx0" brushRef="#br0" timeOffset="22869.6">21612 3417 102,'-15'3'37,"15"-3"0,-14 5-3,14-5-40,19-5-28,-3-5-3,15 6 1,-2-8-2</inkml:trace>
  <inkml:trace contextRef="#ctx0" brushRef="#br0" timeOffset="23025.6">21947 3363 82,'-2'17'36,"2"-17"-2,-16 8 0,16-8-32,-12 2-8,12-2-26,12 9-1,5-3-2,2-7 0</inkml:trace>
  <inkml:trace contextRef="#ctx0" brushRef="#br0" timeOffset="23166">22397 3409 105,'0'0'37,"0"0"2,-16-8-5,12-3-37,4 11-31,0 0-4,12-15 1,0-1-1</inkml:trace>
  <inkml:trace contextRef="#ctx0" brushRef="#br0" timeOffset="23540.4">22894 2380 93,'19'2'37,"12"15"0,-5-2 1,13 15-34,-4 5 0,4 14 0,-4 5-1,-1 8 2,-8 10-2,-3 5 0,-6 2-1,-8 3 0,-9 0-1,-9 1 0,-9-1-1,-7-5-1,-8-5-2,-8-10-3,7 7-22,-18-23-12,10 3 1,-6-18-1,9-2 0</inkml:trace>
  <inkml:trace contextRef="#ctx0" brushRef="#br0" timeOffset="24975.6">10535 5413 56,'3'-35'34,"-2"8"0,-14 1 0,3 12-29,-18 2 2,1 15-1,-12 4-1,1 17 0,-13 7-1,1 14 0,-6 8 0,4 14-1,1 5-1,8 5 2,7 2 0,16-2-1,14-6 0,18-6-1,20-14 1,18-17 0,20-19 0,19-17-3,13-19-1,8-22 2,4-15-2,-6-15-1,-8-11 1,-12-5-1,-20-4 1,-23 0-1,-23 5 1,-20 8-1,-23 6 1,-13 13 1,-20 15-1,-8 17 1,-11 18 0,-5 18 1,2 14 1,6 16-2,13 12 2,16 6-2,20 4 2,28-6-3,30-5-1,27-10-1,26-4-5,13-24-9,30 5-21,-2-17 0,13 0-1,-14-16 0</inkml:trace>
  <inkml:trace contextRef="#ctx0" brushRef="#br0" timeOffset="25194">11676 5477 93,'-29'15'39,"19"3"0,10-18-1,12-5-37,22-4-1,14-4-1,9 1 0,2-5-3,7 15-10,-16-7-23,-2 16 0,-21 0-2,-12 15 2</inkml:trace>
  <inkml:trace contextRef="#ctx0" brushRef="#br0" timeOffset="25334.4">11564 5894 106,'-30'32'40,"9"-19"-2,21-13-3,29 1-33,13-17-1,23-10-4,10-14-12,26 5-23,-3-11 0,17 6 1,-4-7-5</inkml:trace>
  <inkml:trace contextRef="#ctx0" brushRef="#br0" timeOffset="25755.6">13000 4974 66,'64'-71'36,"-8"18"-1,-27 8 1,-14 26-29,-27 12 0,-12 27-1,-27 17-2,-12 26 1,-14 15-1,-5 20-1,-4 14 1,6 5-1,8 5 1,13-3-1,18-6 2,18-10-4,20-12 1,17-18-2,19-15-2,14-20-3,20-6-16,-9-26-18,9-8 1,-15-16 0,-1-5-3</inkml:trace>
  <inkml:trace contextRef="#ctx0" brushRef="#br0" timeOffset="25927.2">12456 5673 95,'-49'-6'36,"12"-4"3,37 10-1,0 0-34,37-12-2,28 4-2,20-3-2,19 5-5,-1-10-24,22 12-5,-8-7-1,5 10-2</inkml:trace>
  <inkml:trace contextRef="#ctx0" brushRef="#br0" timeOffset="26613.6">13565 5580 86,'-28'-6'37,"1"10"0,-12-3 1,4 10-31,-11 8-2,-1 13-1,-5 6 0,2 8 2,3 1-3,9 0 1,8-3 0,16-5-1,11-10 0,17-11-1,16-12-1,13-8-1,9-11 0,6-6 1,1-9-2,-4-6-1,-5-2 0,-9 1 1,-9 2 1,-10 5-2,-13 4 2,-9 9-2,0 15 2,-21-1 1,7 12-1,-2 8 1,4 3-1,7 4 2,7 0-2,7-4 2,12-4-2,8-5 2,9-7-1,7-10 1,7-8-2,1-7-2,0-5 3,-3-2-3,-4-3 2,-4 1-1,-9 2 1,-6 4-2,-11 9 2,-16 13 0,0 0 0,-9 29 0,-12 3 0,-2 6 1,-4 6 1,2 2-1,3-2 0,9-6 1,11-10-1,12-16 1,14-11-2,9-13 1,11-14-2,7-7 0,2-9 0,-2-1 0,-2-1 0,-6 5 0,-10 5 2,-8 10-3,-13 14 2,-12 10 0,0 0-1,-7 27 0,2 0-1,-1-1 1,9 7-5,2-12-7,24 12-9,-7-18-15,21 1-2,-4-16 0,12 1 1</inkml:trace>
  <inkml:trace contextRef="#ctx0" brushRef="#br0" timeOffset="26832">14455 5161 76,'-18'7'40,"4"-10"-3,14 3 1,24-15-17,11-3-29,22 6-29,0-6 0,10 4 0,-4-7-3</inkml:trace>
  <inkml:trace contextRef="#ctx0" brushRef="#br0" timeOffset="27019.2">15126 4911 98,'-25'18'37,"5"10"1,-3-6-9,7 7-30,12 10-27,-5-10-7,13 5 0,0-11-2</inkml:trace>
  <inkml:trace contextRef="#ctx0" brushRef="#br0" timeOffset="27596.4">16210 4443 82,'-52'27'39,"-20"18"-2,-1 33 1,-11 18-30,1 27-3,-2 12 2,11 17-2,10 6 0,19-1-1,21-8 0,25-14-3,29-15-2,22-22-2,23-11-6,3-30-21,23-9-9,-5-21 0,7-10-1</inkml:trace>
  <inkml:trace contextRef="#ctx0" brushRef="#br0" timeOffset="27892.8">16887 4698 90,'-23'-14'38,"10"26"-1,-11 0-6,4 18-30,1 11 0,2 6-1,8 9-5,-4-8-16,15 14-15,-3-4 0,13 3 0,-8-8-1</inkml:trace>
  <inkml:trace contextRef="#ctx0" brushRef="#br0" timeOffset="28095.6">16384 5594 91,'20'-4'38,"18"-1"-1,8-13 0,24-5-36,-1 4-1,6-4-5,6 11-22,-14-7-10,-1 8 1,-17 0-2</inkml:trace>
  <inkml:trace contextRef="#ctx0" brushRef="#br0" timeOffset="28298.4">16831 5745 95,'-17'35'38,"8"5"2,-3-7-1,7 4-35,5-1-1,6-7-2,8 5-9,-5-14-28,13 0-1,-1-13-1,11-5-3</inkml:trace>
  <inkml:trace contextRef="#ctx0" brushRef="#br0" timeOffset="28626">17341 4534 96,'10'9'38,"-1"4"2,16 23-13,1-3-25,7 16 2,1 5-1,3 10 0,-5 7-1,-2 6 0,-5 5 1,-9 7-2,-9 3 1,-14 1-2,-8 1 0,-11-7-3,-5 5-4,-18-17-17,7 3-14,-18-15 1,4-2-2,-11-12 2</inkml:trace>
  <inkml:trace contextRef="#ctx0" brushRef="#br0" timeOffset="29515.2">10657 7386 54,'28'-30'33,"-13"7"-1,-13 9-1,-24 9-22,-2 23 0,-22 0 2,0 24-3,-15 8 0,3 22-3,-7 7 1,13 13-1,2 3-1,17 6-2,8-5-1,17-4 0,14-16 0,18-15-1,17-23 0,16-20 0,16-29 1,9-23 0,11-21 0,1-20 0,-1-16-1,-7-11 1,-14-4-1,-20 0 1,-20 2-1,-22 5 1,-27 11-1,-20 14 1,-23 18 0,-18 19 0,-12 20 0,-6 23-2,0 20 2,5 18-1,13 15 1,17 8-1,24 4 0,27 1 0,30-5 0,29-11 0,29-8-3,19-15-3,28-1-7,-1-24-21,26-1-4,-8-19-1,5-4-1</inkml:trace>
  <inkml:trace contextRef="#ctx0" brushRef="#br0" timeOffset="29702.4">11890 7477 97,'0'0'38,"23"-2"0,8-13 0,13 0-36,13-3-2,5 0-2,9 10-11,-8-6-23,-6 12-2,-16 2 1,-13 11-2</inkml:trace>
  <inkml:trace contextRef="#ctx0" brushRef="#br0" timeOffset="29874">11806 7896 96,'-24'25'38,"13"-18"1,31-9-1,21-20-34,26-13-5,27-3-4,4-13-30,23 3-3,0-5 0,8 7-1</inkml:trace>
  <inkml:trace contextRef="#ctx0" brushRef="#br0" timeOffset="30217.2">13298 7280 98,'-15'2'37,"2"14"2,-16 2-2,2 13-33,-16 1 0,-1 11-1,-6 0 0,5 5-1,3-3 1,14 1 0,18-9 0,21-5-1,23-12-1,25-11-1,26-11-1,18-11-1,15-6-1,6-14-4,8 9-12,-21-22-8,4 11-14,-25-9 2,-12 8 1,-28-8-1</inkml:trace>
  <inkml:trace contextRef="#ctx0" brushRef="#br0" timeOffset="30373.2">13799 7319 100,'-77'47'35,"-6"5"2,10 13-2,2-1-34,19 2-3,17-1 0,16-10-4,34 0-30,11-14 0,29-8-1,6-16-2</inkml:trace>
  <inkml:trace contextRef="#ctx0" brushRef="#br0" timeOffset="30700.8">14260 7440 71,'-43'13'39,"3"12"-1,-2 1 1,11 9-18,6-2-17,15 0 0,11-3-2,14-3 0,14-7-1,10-1 0,7-4-1,2-3 1,-3 0-1,-4 2 0,-10 3 0,-9 3 0,-13 3 1,-11 0-1,-12 3 0,-6 0 0,-6 0-1,-4-5-2,4 1-5,-10-18-15,18 8-15,-2-13 0,20 1-1,-8-21-1</inkml:trace>
  <inkml:trace contextRef="#ctx0" brushRef="#br0" timeOffset="30888">14353 7388 95,'0'0'39,"0"0"0,3-14-1,21 18-36,9-8-3,5-8-7,14 8-29,-3-8 0,10 0 1,-3-5-1</inkml:trace>
  <inkml:trace contextRef="#ctx0" brushRef="#br0" timeOffset="31200">15141 7051 119,'-50'25'40,"-10"-3"0,12 19-5,0-11-32,12 6 1,14-4-1,15-2-2,16-6 1,19-5-2,13-11 1,6-5-1,4-8 1,3-10-1,-4-10 0,-4-3 2,-9-9-2,-11-3 2,-9 0-2,-9 0-2,-9 4 1,-12 8-2,-9 16-2,-14 1-7,8 31-11,-22-5-13,14 21-4,-3 0 0,13 14-2</inkml:trace>
  <inkml:trace contextRef="#ctx0" brushRef="#br0" timeOffset="31402.8">15496 7824 105,'-20'9'39,"1"1"1,-5-8-6,1-21-50,23 19-13,-22-4-12,22 4 1,-9-11-1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8:55.5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17365 3039 35,'0'0'30,"-16"-15"1,5 12 0,11 3-24,-21 11 1,13 9 0,-13 0 1,7 13-1,-8 0-1,10 5-1,1-9 0,19-3 0,14-26-1,29-22-1,30-35-1,39-35-1,34-25-1,26-24-6,30-3-32,-9-12-1,3 17-1,-24 8-1</inkml:trace>
  <inkml:trace contextRef="#ctx0" brushRef="#br0" timeOffset="608.4077">15989 7478 60,'6'-13'37,"-6"13"0,0 0 1,8 11-29,-3 25 0,-11 2-2,6 12 0,-6-3-2,10-3-1,7-20-1,23-26 0,26-37 0,37-37 1,42-40-3,40-35-5,42-18-30,12-25-5,16-4 0,-11-1-3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2:29:17.61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1978 1429 94,'-6'-52'34,"6"52"3,22-46-2,-22 46-33,46-50-1,-46 50 0,63-46 1,-63 46 0,71-35 1,-71 35-1,65-12 1,-59 24-2,40 20 1,-15 17-1,-21 24 0,-29 13 0,-22 15 0,-22 0 0,-1-3-1,20-31 1,15-11-1,15-14 1,19-12-1,17-14 1,18-14-1,23-13 0,13-12 1,14-6-2,5-11 0,6-5-4,-2-11-2,10-6-26,-109 62-5,96-69-1,-50 35 0</inkml:trace>
  <inkml:trace contextRef="#ctx0" brushRef="#br0" timeOffset="234">3284 1112 93,'0'0'41,"0"0"-1,17-58-2,-17 58-33,0 0-2,0 0 1,0 0 0,-10 30 0,0 32-2,-5 20 0,4 8-1,-4 6-1,7 4 2,1-3-5,7-11-2,11-28-11,-4-22-19,21-8-5,-1-16-1,12-4 0</inkml:trace>
  <inkml:trace contextRef="#ctx0" brushRef="#br0" timeOffset="904.8">4223 1508 81,'-7'-12'38,"7"12"-1,-23-10-1,12 6-28,-13-3 0,5 7-1,-11 0-2,-1 8-1,-6 7-2,0 10 1,-1 9-2,2 4 1,5 6-1,5 3 0,11 1-1,15-3 1,14-8-1,14-11 1,13-16 0,8-11-1,13-16 2,3-19-1,1-17 1,-66 53 0,62-72 1,-62 72-2,65-91 1,-37 38-2,-1-5 1,-3 3-2,-3-1 2,-5 3-3,-6-1 2,-10 54-1,12-79 1,-12 79-1,-8-49 3,8 49-1,0 0-2,-9 29 2,-18 29-2,3 33-1,4 24-3,9 6-10,28 5-12,0-24-11,19-32-4,-6-19 0,9-12 1</inkml:trace>
  <inkml:trace contextRef="#ctx0" brushRef="#br0" timeOffset="1591.2">3957 796 80,'-58'-46'38,"-12"-1"-2,-6 1-1,-12 7-30,-9 7-2,-16 9 0,-7 8-2,-12 12 0,-5 10 0,-9 13 0,0 13 1,-2 14 0,-67 52 0,-51 82-1,36 42 0,45 28 0,64 0-1,79-6 1,73-19-2,72-30 0,62-45 0,42-34 1,38-30-1,29-36 1,20-27 0,9-32 0,-3-21 1,-8-18 0,-18-10-1,-24-9 2,-29-11-1,-31-7 0,-33-13 2,-38-9-2,-33-16 1,-60 54-1,-7-13-2,-19-8 1,-10-12 1,-25-7-1,-14-13-1,-25 0 1,-17-2 0,-20 10 0,-14 6 1,-18 13 0,-8 8-1,-3 20-2,-3 4-14,6 18-23,2 2 0,12 18-1,12 15-1</inkml:trace>
  <inkml:trace contextRef="#ctx0" brushRef="#br0" timeOffset="3666">6934 1926 50,'14'-3'29,"4"1"2,4-2-1,4 4-17,-1-6-8,11 3 0,1-1-3,10 3 1,-3-2 0,5 6-1,2-2 0,5 5-1,2-3 1,9 3 0,1-2 0,7 0-1,6-4 1,8-1-1,5-3 1,10 0 0,4-6-1,4 4 0,4-5 1,3 3-1,3 0 0,5 1 1,1 1-2,0 3 1,1 1 0,1 0 0,2 2-1,6 2 1,-1-2-1,1 1 1,-2-2 0,3 2-1,1-2 1,1 1-1,-1-2 1,-6 4 0,-5-2 0,-1 1-1,-3 2 1,-5-1-1,-6 2 0,-5 1 0,-8-2 1,-5 0-1,-5 0 0,-7-2 0,-10-1 0,-6-2-1,-6 2-3,-16-7-4,4 4-27,-22-2-2,-5 5 1,-23 0-2</inkml:trace>
  <inkml:trace contextRef="#ctx0" brushRef="#br0" timeOffset="4368">12004 1885 42,'4'-13'30,"-4"13"-1,6-14-1,-6 14-21,2-12-2,-2 12-1,0 0 1,4-14-1,-4 14 0,0 0 1,0 0 0,0 0 2,0 0-2,0 0-1,5 16 0,-5-16-1,0 18-1,-1-4 0,2 5-2,-1 5 2,0 6-1,-1 5 0,-3 5-1,-1 9 2,-1 4-3,0 2 2,-1 3-1,1 2-1,1 4 1,0 2 0,0 2-1,1-4 1,-2-1 1,-1 0-1,1 1 1,-3-1 0,1 1 0,-2-2 0,4 1 0,-1 7 0,1 3-1,2 4 0,3 2 1,2-3-1,0 1-1,2-2 1,-1-1 0,-1-7 0,-1-3-1,-2-6 1,-4-3 0,-2-4-1,-4-1 1,1 0 0,-3-4 0,0 0-1,1-2 1,3-4-1,2-3 1,3-4-1,2-4 0,3-5-1,0-9-4,10 4-29,-10-19-1,7 10 1,-7-10-3</inkml:trace>
  <inkml:trace contextRef="#ctx0" brushRef="#br0" timeOffset="5350.8">11855 4344 68,'0'0'35,"-9"-12"-1,9 12 0,-10-13-29,10 13-2,-11-12-1,11 12 1,-15-10-2,4 4 1,1 1 0,-4-3 1,1 2-1,-4-3 0,-2 0 0,-5-3-1,-4 0 1,-4-3-2,-4-3 1,-6-1-1,-5-3 0,-9-5 1,-4-1-1,-5-2 1,-5-3-1,-3-2 1,-7-3-1,-3-1 1,-6-1-1,-4 0 1,-6-3-1,-7 0 0,-5 1 1,-8 0-2,-4 0 2,-8-2-1,-3 0 1,-1-2-1,1 0 1,-3-4 0,-1 1-1,0-2 2,5-1-2,2-1 1,4 1 0,-3-1 0,2 0 0,0 1-1,2 0-1,0 1 2,-1 1-1,-2-2 0,-2 0-1,0 1 2,2 0-2,1 2 2,0-1 0,0 2 0,2-1 0,6 7-1,5-1 1,3 3-1,7 2 1,4 2 0,6 4-1,8 3 0,3 2 1,8 3-2,7 4 2,7 5-2,8 2 1,8 3-1,9 2 1,10 1 0,6 3-1,8 1 1,13 3-1,-12-4 0,12 4 0,0 0 1,0 0-1,0 0 0,11-3 1,-11 3 0,14 2 0,-1-2 0,4 1 0,8-2 0,11-2 0,9-1 0,11-3-1,10 0 0,7-2-2,10 2 0,2-6-4,16 7-23,-12-5-6,11 4 0,-7-5-1</inkml:trace>
  <inkml:trace contextRef="#ctx0" brushRef="#br0" timeOffset="6068.4">12356 2878 92,'0'0'37,"0"0"-1,2 39 2,-5-3-37,2 13 0,1 11-1,-2 11-1,2 13-5,-12-5-29,11 8-1,-9-6 0,1 2-2</inkml:trace>
  <inkml:trace contextRef="#ctx0" brushRef="#br0" timeOffset="6661.2">8887 4197 77,'13'-3'36,"2"-5"-1,10 7 1,8-7-32,6 3-1,4 0-1,3 7 1,-4 0-1,-4 7-1,-11 8 0,-13 10 1,-19 9-1,-15 8-1,-13 5 1,-9 8 0,-8 0 1,0 0-1,2-4 1,10-5-2,12-10 2,17-8 0,16-10-1,23-12 0,21-11-1,14-8-1,17-6-2,3-10-4,17 11-22,-16-15-10,6 10 0,-20-6-1</inkml:trace>
  <inkml:trace contextRef="#ctx0" brushRef="#br0" timeOffset="8533.2">9206 942 63,'0'0'40,"0"0"0,0 0-1,0 0-14,0 0-22,60 7 0,-60-7 0,65-1 0,-65 1-1,66 10-1,-66-10 0,56 26 2,-56-26-2,0 0 0,50 58 0,-35 8-1,-25 5 0,-16 1 2,-14-6-2,40-66 0,-35 46 0,35-46 1,0 0-1,0 0-1,0 0 2,46-46-2,-46 46 2,72-80-1,-72 80 1,81-90-1,-81 90 2,77-87 0,-77 87-1,61-71 1,-61 71-1,0 0 0,56-54-2,-56 54 2,0 0-4,0 0-2,0 0-14,16 71-11,-16-71-9,21 95-2,3-5-1,13 0 0</inkml:trace>
  <inkml:trace contextRef="#ctx0" brushRef="#br0" timeOffset="9063.6">8362 1990 85,'-17'-14'35,"17"14"-1,-14-5 1,14 5-31,0 0 1,12 17-3,5-2 2,8 6-3,8 5 2,6 12-1,3 6 0,2 7-1,-6 7-1,-8 11 1,-11 7-1,-15 7 0,-15 3 1,-13 2 0,-12 0-1,-7-6 1,-1-8-5,-4-22-8,18-1-25,1-27 1,21-8-2,7-27-1</inkml:trace>
  <inkml:trace contextRef="#ctx0" brushRef="#br0" timeOffset="9625.2">9108 2328 62,'-22'9'35,"-11"4"0,2 15 0,-8-1-26,10 18-1,-6-1-2,13 10 0,3-3-2,12 2-1,9-7-1,17-4 0,14-12-1,15-13 0,12-15 0,7-11-1,5-15 1,3-14-1,-5-10 0,-8-9-1,-13-3 0,-17-3-1,-14 4 0,-17-3 0,-12 10 1,-13 7 1,-12 12 0,-5 10 3,-8 8-1,3 17 2,-2 4-1,11 16 0,6 4 0,14 6-2,14-1 0,16-1-2,18-2-2,10-18-9,30 10-17,0-23-10,21 1 0,4-14-2</inkml:trace>
  <inkml:trace contextRef="#ctx0" brushRef="#br0" timeOffset="11684.4">14008 1598 48,'0'0'33,"0"0"2,0 0 0,0 0-9,22 0-17,0-3-3,17 0 0,3 0-1,12 2-2,-1 2-1,4 7 0,-6 7 0,-10 9-1,-16 12 0,-15 11 0,-20 8 0,-15 5-1,-13 2 1,-7-1 0,-6-7 1,2-5-2,7-14 2,9-12-2,16-16 1,17-7 0,26-30 0,15-5 0,13-14-1,8-6 1,6-8-1,5-6 2,-3 1-2,-9 5 1,-15 11 1,-11 10-2,-13 14 1,-12 16 0,-10 12-1,-20 29 1,-7 7-1,-4 11 0,-1 6-1,2 5 0,9-1 0,9-6-2,18-6-3,9-18-9,27-1-22,4-16-2,16-2 0,4-14-1</inkml:trace>
  <inkml:trace contextRef="#ctx0" brushRef="#br0" timeOffset="11902.8">15111 1779 89,'0'0'34,"29"-3"0,-1-5-1,0-1-37,18 2-14,-9-1-15,1 3 0,-13 3-1,-6 3 0</inkml:trace>
  <inkml:trace contextRef="#ctx0" brushRef="#br0" timeOffset="12058.8">14945 2038 94,'-17'26'36,"12"-13"1,26-2 0,13-13-36,18-7-3,24-4-31,3-10-2,12 0-1,-3-8-1</inkml:trace>
  <inkml:trace contextRef="#ctx0" brushRef="#br0" timeOffset="13338">16051 2509 75,'-7'12'36,"-4"-13"0,11 1 0,-10-4-28,10 4-2,4-18 0,6 2-2,-2-7-1,5-3-1,-1-3 0,6-3-1,-6-3 1,3 1 1,-5 3-2,0 3 1,-6 5-1,1 6 1,-5 4-1,0 13 0,0 0-1,-4 18-1,4 5 0,0 4 0,6 5 0,-2 3 0,5-1 0,2 0 0,4-12 1,0-5 0,2-11-1,2-11 1,-2-11 0,3-13 0,-1-10 1,-1-13 0,-1-10-1,0-14 2,-3-9-2,-2-11 2,-4-13-2,-5 52 2,-2-8 0,1 3-3,-2-5 3,-1 1-2,-4-1 1,4 5-1,-3 0 1,-2 5-1,-1 0 0,2 8 2,-1 1-1,6 48-1,-13-83 0,13 83 0,-9-59 0,9 59-1,0 0 0,0 0 1,4-48 0,-4 48 0,0 0 0,64 5 0,-64-5 0,92 10 0,-29-6 0,12 0 0,13-1-1,13-1-1,12 0 2,14-2-1,11-2 1,13 0-1,13 0 1,9-3 0,12 1 0,2-2 0,4-3 0,-1 0 1,-2-1-1,-4 0 1,-5-2-1,-6 2 1,-8-2 0,-9 1 0,-11 0-1,-12 1-1,-12 1 0,-15 0-2,-14 0-1,-18 1-14,-9 2-22,-65 6-1,74-11 1,-74 11-2</inkml:trace>
  <inkml:trace contextRef="#ctx0" brushRef="#br0" timeOffset="17144.4">16965 1739 92,'0'0'36,"3"-10"1,3-1 0,12 0-33,10-3-1,13 0 0,6-2 0,8 2-1,0 1-1,2 3 0,-5 4 0,-8 6-1,-9 5 1,-14 7-1,-14 8 0,-15 7 1,-13 5-1,-12 9 0,-10 4 1,-5 6-1,-6 1 1,1-2-1,3-2 1,9-4-1,9-7 1,13-6-2,11-7 1,15-8 0,13-8-1,14-7-1,15-4-3,-1-15-13,20 3-20,-12-11 0,10 2-2,-9-8 1</inkml:trace>
  <inkml:trace contextRef="#ctx0" brushRef="#br0" timeOffset="17550">17695 1558 76,'16'-15'40,"1"-8"-1,14 4 0,-31 19-18,0 0-19,52-38 0,-52 38 0,56-25 0,-19 20 0,-12 12-1,-11 11-1,-12 8 1,-12 8-1,-8 2 0,-7 6 0,-4-4-1,5-3 1,6-7-1,12-5 0,13-5-1,14-8-2,23-2-16,-3-11-18,22-1-1,-3-5-1,14 2 1</inkml:trace>
  <inkml:trace contextRef="#ctx0" brushRef="#br0" timeOffset="17752.8">18223 1885 96,'-24'12'38,"20"1"2,4-13-2,21-5-37,13-3-1,15-2-1,14-2-5,-1-9-27,24 3-5,-3-4 0,9 3 0</inkml:trace>
  <inkml:trace contextRef="#ctx0" brushRef="#br0" timeOffset="17955.6">19194 1588 97,'-22'10'38,"11"8"2,-9 5-2,2 5-36,0 9-1,3 8 0,0 6 0,5 0-2,6 3-3,-3-12-22,17 6-12,-2-11-1,13-4 0,-1-13 0</inkml:trace>
  <inkml:trace contextRef="#ctx0" brushRef="#br0" timeOffset="18345.6">19517 1320 102,'0'0'40,"-24"-53"0,24 53-1,0 0-38,0 0 0,0 0 0,30-47 0,-30 47 0,0 0 0,60-1 0,-60 1 0,0 0-1,49 15 1,-49-15 0,0 0-1,39 38 1,-48-8-1,-9 7 1,-12 0-2,2 2 2,4-3-2,20-8 0,22-10-1,22-12-6,23-5-16,-11-9-15,13 0-1,-11-3-2,-1 4 1</inkml:trace>
  <inkml:trace contextRef="#ctx0" brushRef="#br0" timeOffset="19125.6">14550 3416 95,'-16'2'37,"16"-2"1,-13 6-3,13-6-31,0 0-3,22 7 1,-3-4 0,4 4 0,1 1 0,4 6 0,-3 2 0,-2 6-1,-7 3 1,-10 8-1,-12 2 0,-7 5 0,-10-1 1,-4-1-1,-2-5 0,3-5-1,3-7 1,9-12-1,14-9 0,15-15 0,15-12-1,12-7 1,10-11-1,8-8 2,5-7-2,-1-1 2,-6 4-1,-10 8 1,-14 9-1,-12 12 1,-19 17-1,-13 17 1,-14 18-1,-11 13 1,-3 8-1,-3 7-1,6 2 1,10-2-2,19-6-1,13-19-13,36 4-8,3-27-15,24 3 1,5-20-4,13 1 2</inkml:trace>
  <inkml:trace contextRef="#ctx0" brushRef="#br0" timeOffset="19312.8">15450 3538 108,'0'0'39,"25"-1"0,0-19-2,15-1-37,8 3-3,2-5-4,10 14-24,-18-8-7,-3 16 1,-19-3-3</inkml:trace>
  <inkml:trace contextRef="#ctx0" brushRef="#br0" timeOffset="19468.8">15378 3801 107,'-17'12'40,"24"-1"-1,11-19-1,28-7-39,18 6-11,2-21-16,21 9-10,-5-9 0,14 8-3</inkml:trace>
  <inkml:trace contextRef="#ctx0" brushRef="#br0" timeOffset="20155.2">16046 4195 57,'-1'-22'37,"7"7"-1,-8-8 1,2 23-9,5-26-20,0 13-2,-5-3 0,4 4-3,-3-2 0,-1 14-1,9-17-1,-9 17 0,13 0 0,-2 11-1,-1 7 1,1 7-1,0 5 0,1 4 0,2 2 0,-1-3 1,2-5-1,-1-8 0,1-10 1,3-13-1,3-14 1,1-11 0,0-12 0,0-11 0,0-12 0,-2-10-1,-3-9 0,-3-6 1,-5-10-1,-5-6 1,-4-4 0,-4 0-1,-2 2 1,2 3 0,-3 11-1,2 10 0,8 17 0,5 11 0,12 15 0,16 12 0,18 10 0,19 9-1,21 6 1,25 2 0,24 1 0,23 0-1,19-3 1,12-3-1,6-4 0,-4-5 0,-8-3 0,-18-4-2,-22 4-3,-39-13-11,-16 24-8,-54-13-16,-21 15 1,-35-4-2,-17 17 2</inkml:trace>
  <inkml:trace contextRef="#ctx0" brushRef="#br0" timeOffset="20732.4">17364 3387 81,'3'12'39,"17"-17"-3,26 5 2,5-11-32,16 3-3,6-3 0,4 6 0,-7-1 0,-7 9-1,-13 1 0,-14 8 0,-18 5-1,-16 5 1,-17 3 0,-9 2-1,-9 1 0,-3-1 0,3 0 0,2-3-1,9-3 0,13-2-1,14-3 1,12-1 0,10-1 0,4 0-1,2 2 2,-3 0-2,-7 5 2,-10 2-1,-16 5 1,-13 3 0,-13 1-1,-9 2 1,-4-1-2,-4-4 0,5-2-4,2-17-9,25 8-11,0-23-15,28-2 1,8-19-2,23-1 0</inkml:trace>
  <inkml:trace contextRef="#ctx0" brushRef="#br0" timeOffset="21044.4">18480 2776 83,'0'0'37,"-1"12"2,1-12 0,-10 27-32,3-6-2,3 9 1,-4 1-2,3 2-1,2 2-1,0-3-2,7 3-4,-8-13-17,20 10-18,-10-15 0,12 6-2,-5-11 0</inkml:trace>
  <inkml:trace contextRef="#ctx0" brushRef="#br0" timeOffset="21715.2">19543 2616 69,'-21'0'38,"-29"15"-2,-11 28 3,-27 17-30,-3 23-3,-13 12 0,6 19 0,5 3-2,18 7-1,21-3-1,25-3-2,26-10-1,25-11-2,30-7-4,10-28-22,29 0-8,2-22-1,12-7-1</inkml:trace>
  <inkml:trace contextRef="#ctx0" brushRef="#br0" timeOffset="22011.6">19990 3094 98,'-23'38'39,"5"20"0,-15-3-3,9 13-33,-4 1-1,7 5 0,3-6-1,7-6-2,11-3-3,1-21-21,24 5-13,-2-19-1,17 0-1,-1-16 1</inkml:trace>
  <inkml:trace contextRef="#ctx0" brushRef="#br0" timeOffset="22152">20190 3672 95,'-21'-4'37,"7"3"-5,14 1-24,0 0-44,9-16-1,8-1-1</inkml:trace>
  <inkml:trace contextRef="#ctx0" brushRef="#br0" timeOffset="22510.8">20641 3404 97,'14'-17'39,"15"6"1,0-10-1,16-4-33,-5 5-2,4 2 0,-7 3-1,-5 4-1,-7 5 0,-6 2-1,-7 7 0,-5 11 0,-7 6-1,-6 12 0,-6 6 0,-1 8 0,-4 6-1,-1 4 0,-1 4-1,0-7-2,7 6-6,-5-19-12,25 6-17,-5-14 0,17 0-3,2-18 2</inkml:trace>
  <inkml:trace contextRef="#ctx0" brushRef="#br0" timeOffset="23041.2">21212 3274 81,'0'0'37,"26"-9"0,7 4-1,2-1-25,10 0-10,4 2 1,-1 3 0,-8 1 0,-9 3 0,-12 6 0,-11 7 0,-15 4 0,-10 7 0,-15 1 0,-3 6 0,-8-2-1,2 4 0,3-3 0,9-3-1,12-3 0,13-5 0,16-4 0,12-5 0,12-2-1,7-1 1,1-3 0,-3 1 0,-3-1 2,-13 6-2,-15 2 1,-13 5 0,-13 3 0,-13 2 0,-7 4 0,-2 0-2,-2 3-3,0-13-9,22 13-13,-2-18-13,20 3 0,0-17-1,32 5-1</inkml:trace>
  <inkml:trace contextRef="#ctx0" brushRef="#br0" timeOffset="23415.6">21684 3348 101,'0'0'39,"0"0"2,22-21-3,15 16-31,1-3-5,6 0 0,1 1 0,-2 4 0,-6 4-1,-5 7 1,-14 10-1,-11 7 0,-16 8-1,-14 7 1,-12 7 0,-10 3-1,-6 2 0,-3-2 0,7-3 0,5-7-1,13-3 1,15-8-1,18-6 0,11-12-5,25 4-12,-6-26-8,27 8-14,3-18 2,22 4-4,4-14 2</inkml:trace>
  <inkml:trace contextRef="#ctx0" brushRef="#br0" timeOffset="24273.6">22418 3353 69,'0'0'35,"0"0"0,-18-15 1,18 15-18,-30 13-11,10 4-1,-10 2-1,1 11 0,-5 1-1,4 8-1,2 1 1,9 4-2,8-3 1,14-4-2,10-9 1,16-5-1,10-8 0,9-8 1,3-10-3,0-9 2,-2-7-2,-9-5 0,-9-6 0,-13-4-1,-12 0-1,-14-3 1,-7 4-1,-8-1-1,-2 8-1,-5-4-5,16 18-25,-8-7-3,22 19 2,0 0-2</inkml:trace>
  <inkml:trace contextRef="#ctx0" brushRef="#br0" timeOffset="24632.4">22912 3388 106,'2'-22'37,"-2"22"2,-32-15-1,10 16-33,-13 0-1,2 10-1,-2 1-1,2 9 0,6 2-1,10 1 0,10 3-1,14 1 0,10-2 0,10-2 1,7 1-1,2-2 0,0-3 1,-4 1-1,-5 0 1,-9-3-1,-10 2 1,-9-2-2,-8 2 1,-7-4 0,-3 1-3,-3-7-3,12 8-13,-14-20-11,24 2-10,0 0 2,2-13-2</inkml:trace>
  <inkml:trace contextRef="#ctx0" brushRef="#br0" timeOffset="24788.4">22850 3333 87,'-17'-14'38,"17"14"0,-15-7 1,15 7-13,22-1-29,-1-6-7,19 11-26,-5-9-1,16 10-1,-3-8-1</inkml:trace>
  <inkml:trace contextRef="#ctx0" brushRef="#br0" timeOffset="25100.4">23223 3393 102,'-26'25'39,"-15"-7"1,11 14 0,-7-6-30,12 6-6,5-2 0,11 4-1,10-4 0,9-4-2,12-4 1,8-6-2,5-4 2,1-8-2,2-6 0,-3-7 0,-3-6-1,-6-5 1,-5-5-1,-9-3 1,-2-4-2,-7-5 1,-3 4-1,-7-1 0,-1 7-3,-7-2-3,15 29-13,-23-22-18,23 22 1,-11-1-1,21 12 1</inkml:trace>
  <inkml:trace contextRef="#ctx0" brushRef="#br0" timeOffset="25521.6">23843 3419 111,'-10'-28'39,"-3"21"1,-16-9-2,2 9-35,-4 5 0,0 6-1,-3 5-1,3 6 0,9 7-1,6 1 0,10 6 0,9 1 0,10 3-1,8 2 0,7 0 1,2 0 0,1 0 0,0-1 0,-5 0 1,-5-3-2,-10-2 2,-9-3 0,-15-4-1,-10-4 1,-11-5-1,-8-4 2,-5-6-1,-2-5 0,3-6 0,6-3-1,14-8 1,14-6-1,17-6-1,13-7-1,18-5-1,8-6-3,15 7-10,-9-19-10,15 18-14,-13-6 1,2 18-1,-14-2 0</inkml:trace>
  <inkml:trace contextRef="#ctx0" brushRef="#br0" timeOffset="25708.8">24054 3765 114,'0'0'38,"-10"5"-3,14-16-18,18 7-56,-4-10 1,12 7-2,-4-7 1</inkml:trace>
  <inkml:trace contextRef="#ctx0" brushRef="#br0" timeOffset="25849.2">24326 3778 105,'-10'2'38,"10"-2"-1,0 0-7,0 0-61,10-10-8,8-2 2,15 6-4</inkml:trace>
  <inkml:trace contextRef="#ctx0" brushRef="#br0" timeOffset="25958.4">24648 3812 108,'-9'14'38,"-6"-10"-1,15-4-17,0 0-56,0-13-2,29 5-2,6-8-1</inkml:trace>
  <inkml:trace contextRef="#ctx0" brushRef="#br0" timeOffset="26114.4">25056 3852 115,'-37'12'41,"-7"-11"-1,14 2-3,8-1-42,1-18-17,35 9-18,-3-12 0,21 6-1,-1-12 0</inkml:trace>
  <inkml:trace contextRef="#ctx0" brushRef="#br0" timeOffset="26426.4">25007 2902 98,'26'10'38,"-3"7"2,18 15-3,-4 6-34,11 13 1,-5 10 0,-1 14-1,-13 8 0,-7 6-1,-18 7 1,-13 6-1,-17 0 1,-14 3-2,-14-6 1,-8-7-2,-1-9 0,-5-9-2,15-6-4,-1-25-13,27 11-13,-1-28-10,24-3 2,4-23-3</inkml:trace>
  <inkml:trace contextRef="#ctx0" brushRef="#br0" timeOffset="28548">4493 6139 52,'7'-39'31,"-3"7"2,-9 4-2,1 12-24,-15 2 0,-1 19-1,-14 4 2,0 21 0,-13 7-3,1 19 1,-10 9-1,5 17 1,-4 6-1,9 12 1,2 4-3,13 4 0,12-2-2,12-7 2,16-11-3,15-13 2,18-21-2,16-24 1,15-26-1,14-28 1,10-25 1,5-21-2,1-17 1,-2-13-2,-13-11 2,-12-4-2,-18-2 1,-22 4-1,-21 7-2,-20 6 3,-26 9-1,-17 16 0,-16 18-1,-14 24 1,-4 24 2,-5 20-1,3 20 3,6 21-3,16 13 2,16 6 0,24 5 0,21-5-1,22-8-2,24-9 0,27-10-1,16-17-2,22-9-4,0-24-13,23 3-16,-9-18-1,8 1-2,-15-12 1</inkml:trace>
  <inkml:trace contextRef="#ctx0" brushRef="#br0" timeOffset="28735.2">5609 6394 100,'0'0'38,"17"12"1,7-27-4,17-1-34,11-5-1,8-2-1,6 2-4,-8-7-25,4 18-8,-22 0 1,-10 17-2</inkml:trace>
  <inkml:trace contextRef="#ctx0" brushRef="#br0" timeOffset="28906.8">5558 6721 96,'-37'26'38,"24"-7"3,13-19-2,33-19-29,17-10-11,22-10-3,23 2-5,0-11-28,17 3-2,1-4-1,6 8 1</inkml:trace>
  <inkml:trace contextRef="#ctx0" brushRef="#br0" timeOffset="32229.6">7352 6098 57,'7'-11'34,"-7"11"-2,4-17 1,-4 17-26,-18-3-2,1 8 1,-13 2-1,-5 13 0,-13 2-1,-1 11 0,-7 0 0,5 5 0,4-5-2,18 2 1,13-10-1,25-5 0,22-15-1,20-6 0,18-9 0,14-2-1,6-3 1,0 0 0,-9 5-1,-13 9 1,-23 11-1,-22 11 1,-25 10-1,-24 8 0,-23 10 0,-12 3 2,-11 0-2,-1-5 1,6-7-1,12-9-1,20-10-2,17-15-2,35-7-13,12-26-19,30-2 0,6-14-3,20 0 3</inkml:trace>
  <inkml:trace contextRef="#ctx0" brushRef="#br0" timeOffset="32510.4">7916 6119 33,'0'0'27,"-11"-6"2,11 6 0,0 0-15,0 0-6,0 0 2,0 0 0,0 0 2,-3 16-2,-4-6-2,7 16 0,-10-1-2,3 10-2,-7 3-2,0 3-1,-1 1-1,0-4-3,6 0-6,-5-17-28,15-4 1,-1-17-1,13-8-1</inkml:trace>
  <inkml:trace contextRef="#ctx0" brushRef="#br0" timeOffset="32650.8">7932 5800 68,'-19'-28'35,"-4"2"-1,3 13-1,3 16-27,1-2-39,20 9 0,-4-10-3,25 29 2</inkml:trace>
  <inkml:trace contextRef="#ctx0" brushRef="#br0" timeOffset="32994">8148 6144 81,'-6'46'38,"-11"-4"-1,3 7 1,-9-6-25,5 0-9,3-8-1,7-1 0,3-10-1,9-9 0,10-12 0,10-10-1,11-12 1,7-8-1,4-7 1,4-5-1,1-3 0,-5 5 0,-5 4 0,-8 6 0,-7 10 0,-9 11 0,-6 14-1,-8 8 0,-5 11-1,-2 3 0,1 6-2,-2 0-1,9 7-9,-9-19-13,19 6-13,-3-17 0,15-3-1,-2-12 1</inkml:trace>
  <inkml:trace contextRef="#ctx0" brushRef="#br0" timeOffset="33259.2">8742 5944 98,'-11'2'37,"11"-2"3,0 0-4,30-6-34,3 1-2,7-2-1,15 4-6,-6-10-28,18 6-2,-3-12-1,5 6 0</inkml:trace>
  <inkml:trace contextRef="#ctx0" brushRef="#br0" timeOffset="33462">9584 5454 92,'0'0'38,"-27"10"0,14 10 0,-3 5-36,2 6-2,3 6-1,0 0-5,12 12-30,-6-9 2,11 4-4,-3-9 1</inkml:trace>
  <inkml:trace contextRef="#ctx0" brushRef="#br0" timeOffset="34086">10692 5123 50,'-51'10'35,"-9"23"-1,-16 18 2,7 31-29,-19 15 4,10 25-1,-3 5 2,18 14-4,12 0-2,19-4-2,19-10-2,23-14-1,22-16-4,13-24-28,29-11-7,9-23 1,14-12-2</inkml:trace>
  <inkml:trace contextRef="#ctx0" brushRef="#br0" timeOffset="34491.6">11082 5340 74,'-10'20'37,"-9"4"-2,2 13 1,-13 1-34,10 6 0,0 2-2,8-1-1,5-1-3,4-17-21,20-1-10,8-18 0,18-10-1</inkml:trace>
  <inkml:trace contextRef="#ctx0" brushRef="#br0" timeOffset="34694.4">11533 5343 81,'-47'55'38,"1"23"-2,-15 3-1,-3 14-32,-1 6-1,3-2-3,11 8-12,0-17-22,18-3 1,5-18-2,19-8 2</inkml:trace>
  <inkml:trace contextRef="#ctx0" brushRef="#br0" timeOffset="35068.8">11299 6070 90,'13'-3'37,"-2"-7"1,10 7-1,-4-2-30,6 1-5,2-1 0,1 7 0,-7 3 0,-3 7 0,-9 4 0,-5 6-1,-11 5 1,-7 6-1,-9 2 0,-7 2 0,0 0 0,-1-3 0,6-4-1,9-6 0,16-8 0,15-10 0,19-9-2,13-8-2,20-1-6,1-22-18,21 4-11,-4-14 1,8-1-3,-9-9 3</inkml:trace>
  <inkml:trace contextRef="#ctx0" brushRef="#br0" timeOffset="35380.8">11966 5069 76,'-16'-2'37,"19"15"0,3 2 2,17 12-36,5 10 2,7 14-1,-3 8 2,3 11-3,-8 7 2,-3 10-3,-10 4-1,-10 2 2,-10 2-1,-13-2 1,-8-3-1,-5-6-1,-4-6-1,-3-13-2,6-1-5,-9-22-20,20 1-12,0-16 0,12-7-2,10-20 2</inkml:trace>
  <inkml:trace contextRef="#ctx0" brushRef="#br0" timeOffset="36426">4714 7886 78,'7'-26'35,"-2"7"1,-12 3 0,-3 13-30,-16 7-2,-1 13 0,-12 6 0,-1 12 1,-10 10-2,-1 10-1,-1 6 1,9 4-1,7 2 0,9 4-1,14-2-1,15-3 0,15-12 0,19-12 0,20-15 0,11-17 0,11-19-1,7-19 1,2-15 0,-4-15-1,-6-10 1,-12-4 0,-18-1 0,-17 1 0,-15 5 0,-17 5 1,-15 7-1,-13 8 2,-12 14-1,-9 13 0,-13 13 1,-3 18 0,-5 12 0,7 10 0,5 11-1,11 7 0,16 0 0,19-4-1,28-6-1,23-11-1,27-6-2,15-13-3,26-1-7,1-16-20,24 0-5,-7-10 0,3 4-2</inkml:trace>
  <inkml:trace contextRef="#ctx0" brushRef="#br0" timeOffset="36628.8">5632 8127 92,'0'0'37,"17"-9"0,4-8 0,14 0-36,9-3-1,6-2-2,8 9-16,-10-6-17,1 10 0,-18 2-3,-8 10 1</inkml:trace>
  <inkml:trace contextRef="#ctx0" brushRef="#br0" timeOffset="36800.4">5550 8335 99,'-31'20'40,"23"-5"-1,8-15-1,39-24-36,8 6-3,19-11-2,27 5-17,-3-20-18,19 3 1,0-7-2,10 5 1</inkml:trace>
  <inkml:trace contextRef="#ctx0" brushRef="#br0" timeOffset="37315.2">6744 7745 94,'-28'-13'38,"13"8"0,6-7-1,12 1-33,22-3-2,19 1 0,12-1-1,8 2 0,4 5 0,3 6 0,-4 8 0,-11 9 0,-17 7 0,-16 9 0,-18 7 0,-10 1 1,-11 1-1,-7-1 0,-1-3-1,2-5 0,7-5 0,7-5 0,10-4 0,11-6-1,9 0 1,3 3 0,3 0 0,-3 4-1,-5 3 2,-9 5-2,-13 3 1,-9 4 0,-10 0 0,-5-5-2,2-2 0,0-9-4,15 0-11,9-18-15,10-11-5,15-12-2,25-4-1</inkml:trace>
  <inkml:trace contextRef="#ctx0" brushRef="#br0" timeOffset="37658.4">7894 7668 100,'-14'7'39,"-23"9"1,0 23-1,-18 3-34,5 9-2,3 2 0,10 6-1,12-6 0,18-5 0,18-11-1,21-11-1,15-17 0,16-13 1,5-12-1,5-15 1,-2-10-1,-11-9 1,-10-4-1,-17-3 0,-14 3 0,-18 2-2,-11 8 0,-17 5-1,-5 11 0,-5 7-1,5 16-7,-5-7-13,26 17-15,11-5 2,12 3-3,17-7 2</inkml:trace>
  <inkml:trace contextRef="#ctx0" brushRef="#br0" timeOffset="37954.8">8716 7306 110,'-43'15'40,"6"12"0,-4-5-1,12 10-37,11 1 2,13 3-3,13-5 2,16-3-1,12-9 0,9-7-1,5-7 0,1-10-1,-3-9 1,-5-8 0,-10-4-1,-11-9 0,-9 1-2,-12-5-1,-3 6-7,-16-9-11,15 20-11,-16-5-9,10 14 1,-5 5-1</inkml:trace>
  <inkml:trace contextRef="#ctx0" brushRef="#br0" timeOffset="38126.4">9035 7555 117,'15'10'41,"-15"-10"1,0 0-4,7-21-38,-15-2-14,8 23-11,-3-28-12,3 18-3,-8-3-3,8 13 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8:59.3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18277 3488 20,'0'0'24,"0"0"1,0 0-13,0 0 1,-6-14-1,6 14-1,0 0-2,0 0 0,0 0-1,0 0-1,0 0 1,0 0-1,3 19 0,-1 7-1,-7 3 1,4 12-2,-6-3 0,4 5-1,-2-4 0,7-7-1,10-18 1,18-24-1,24-35-1,32-26 0,30-24 0,28-22-2,26-12-10,7-28-28,9 6-2,-22 1-1,-20 26-2</inkml:trace>
  <inkml:trace contextRef="#ctx0" brushRef="#br0" timeOffset="655.2084">9029 8018 48,'5'-24'33,"3"-1"2,4 7-2,-6-10-24,13 17 1,-7-4 0,10 17-1,-8 3-2,4 19-1,-7 6-1,0 13 0,-5 0-1,1 1-1,-1-5 0,3-6-2,7-18 1,14-30 1,17-29-1,22-31 0,30-28-1,20-24-3,30-7-14,10-31-20,22-4-4,-2-1-2,10 5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2:29:57.895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1945 1696 98,'-2'-12'39,"5"-9"0,15 0-2,5-7-36,16 1 0,8-1 0,8 3 1,0 3-1,-3 8 0,-5 8 0,-8 13 1,-13 10-2,-12 13 1,-20 14-1,-16 14 1,-13 10 0,-13 7-2,-6 6 2,-6 0-1,-2-1 1,7-6-2,11-11 2,12-11-2,16-15 2,22-10-2,18-16 1,20-17-2,18-11 1,13-10 0,14-5-3,0-17-5,18-2-29,-18-10 0,2 2-1,-17-1 1</inkml:trace>
  <inkml:trace contextRef="#ctx0" brushRef="#br0" timeOffset="187.2">2917 1476 96,'-11'6'38,"8"21"1,-8 12-3,3 9-31,-1 13-3,0 12 0,-4 6 0,1 4-2,1 1-1,3-6-6,11 1-27,-2-13-6,14-6 2,3-15-3</inkml:trace>
  <inkml:trace contextRef="#ctx0" brushRef="#br0" timeOffset="639.6">3502 2049 72,'-3'11'38,"3"-11"1,25 11-1,0-19-17,18 3-20,6-4 1,7-2 0,-1-6 0,-4-3 1,-10-5-2,-6 0 1,-15-3-1,-16 1 1,-13 0 0,-14 6 0,-12 4 0,-6 11 0,-7 12-1,-3 11 0,-1 13 1,7 10-1,7 5 1,10 8-2,14 1 1,14-5-3,16-5 2,20-10-2,21-10-1,13-15-4,24 0-15,-10-28-16,20-4-2,-8-18 2,3-5-2</inkml:trace>
  <inkml:trace contextRef="#ctx0" brushRef="#br0" timeOffset="1232.4">3917 1232 40,'0'0'30,"-91"-33"0,43 17 0,-3-5-23,-3-1 1,-5-3 1,-7 0-1,-4 1 0,-8 4-1,-8 5 2,-15 9-2,-3 13 0,-73 27-1,-86 40 1,-7 35-4,6 33 0,20 33-1,38 30-1,44 17 0,68-4-2,73-32 1,54-14-1,56-23 1,49-22-1,47-28 0,39-29 0,33-32 0,15-26 1,17-28-1,1-18 1,-1-16 1,-10-14-1,-20-17 0,-23-8 1,-37-10 0,-27-8-1,-43-6 1,-40-11 0,-45-8-1,-39-13 1,-24 72-2,-6-11 1,-20-2-2,-12-9 2,-18 6-1,-12 2-2,-15 8 3,-11 5-1,-5 17 1,-6 5-2,0 14-7,-3 4-26,12 16-1,54 9-1,-136 12-3</inkml:trace>
  <inkml:trace contextRef="#ctx0" brushRef="#br0" timeOffset="5912.4">6307 1722 64,'0'0'31,"0"0"0,0 0-2,-3 16-21,-4 9-1,6 13-5,-4 12 1,2 11-1,-2 16 0,1 13 0,-1 14 0,2 8-1,-1 3 1,2 2 1,-1 4-2,4 4 1,-2-2 0,2 7 1,-3-2-2,0 4 2,-7 0-2,-1 4 0,-4-5 0,-1-3 0,0-9-1,3-14 0,8-9-3,1-22-6,21-9-28,-5-21 1,9-7-2,-3-16 0</inkml:trace>
  <inkml:trace contextRef="#ctx0" brushRef="#br0" timeOffset="6770.4">6218 4655 51,'-17'-3'29,"17"3"1,0 0-4,-13-3-24,13 3-1,0 0 0,0 0-1,5-14 1,-5 14-1,0 0 1,4-12 0,-4 12 0,0 0 1,0 0-1,0 0 1,0 0-1,0 0 0,0 0 0,0 0 0,13 0-1,-3 2 1,2 2-1,5-1 1,4 0 0,5 0 0,4-2 1,8 4 0,4-5 0,7 2 0,7-2 0,7 1 1,6-2 0,9 2-1,5-2-1,6 2 0,5-2 0,5 2 0,5-2 0,7 0 0,1-3 0,5 2-1,2-4 1,2-1 0,4-1 0,5 0 0,0-1 0,-2 2-1,0 0 1,0 3 0,5 0-1,0 2 1,-1 2-1,-2 1 0,-1 1 1,4-1-1,3 2 0,1-2 0,-1-1 1,-1 0-1,0-2 1,3-2-1,-1 0 0,-3 0 1,-5-1-1,-6 0 0,-6 2 0,-7-1-2,-5 4-2,-13-5-1,-3 10-4,-16-14-8,2 14-12,-16-10-5,-2 7-2,-11-7 3</inkml:trace>
  <inkml:trace contextRef="#ctx0" brushRef="#br0" timeOffset="7737.6">11549 4541 5,'0'0'24,"0"0"1,14-2-10,-14 2-3,13 1 0,-13-1 0,19 0-3,-8-4-1,6 6-3,-2-7 0,6 3-1,-2-4-1,3 2 0,-6-1-1,3 1 0,-5 0 0,-1 3 0,-13 1 1,18-2 0,-18 2 1,0 0-1,0 0 1,0 0 0,0 0 0,0 0-1,0 0-1,2-13 1,-2 13-2,-11-15 1,3 4-1,-2 2 0,-4 0 0,-3-1 0,-5 1 0,-3-1-1,-4-2 1,-2 1 1,-6-3-2,-2-2 2,-8-3-2,-4 0 2,-4-5-2,-6-3 2,-3-2-1,-5-2-1,-6-6 1,-3-1-1,-4-1 1,-5-4-1,-3 1 0,-8-5 0,-2 2 1,-7-2-2,-3 1 2,-7 0-1,-6-2 0,-1-1 1,-1-2-1,0 1 0,-2-6 0,-1-1 1,1-2-1,4-2 1,6-2 0,0 1-1,5-4 1,-1 2-1,2 0 0,5 2 0,1 0 0,2-2-1,1 0 1,3-1 0,1 2 0,2 2-1,5 1 2,0 2 0,3 3 0,4-1-1,4 7 0,0 0 1,3 6 0,4-1 0,3 3 0,1 2 0,3 0-1,3 4 2,4 2-2,4 1 1,5-1-1,4 3 1,7 0-2,4 2 2,6 5-2,5 1 0,3 3 1,2 3-1,4 3 1,1 2-2,14 11-2,-21-18-6,21 18-26,-4-13 0,4 13 0,0 0-2</inkml:trace>
  <inkml:trace contextRef="#ctx0" brushRef="#br0" timeOffset="8564.4">8023 5388 71,'0'-15'37,"0"15"-2,14-27 2,0 17-31,3-7-3,8 4 0,6-4-1,2 6 0,1 2-1,2 4 0,-5 6 0,-4 8-1,-12 9 1,-7 8-1,-14 9 0,-10 9 1,-11 5 0,-9 6 0,-7 0 0,-2 3 1,0-10-1,7-3 1,8-8 0,13-11 1,16-12-1,17-13-1,19-11-1,19-14-1,16-4-1,7-12-3,12 6-9,-9-14-27,4 10 3,-14-4-1,-9 13 1</inkml:trace>
  <inkml:trace contextRef="#ctx0" brushRef="#br0" timeOffset="9063.6">5501 2904 88,'0'0'39,"22"11"0,-17 9 0,6 18-29,-11 7-7,2 15-1,-4 8 0,0 6-3,0 4-3,-5-17-19,16 7-16,1-18 1,22-6-2,6-21 1</inkml:trace>
  <inkml:trace contextRef="#ctx0" brushRef="#br0" timeOffset="9843.6">9380 2695 62,'0'0'34,"11"-8"1,-2-4-1,9 7-26,-3-8-2,10 7 0,-4-3 0,7 9-2,-5 2-1,1 10 0,-8 6-1,-3 9 1,-9 6-1,-7 5 0,-6 7 0,-6 1 0,-4-2-1,2-6 0,1-6-1,5-7 0,8-13 1,3-12-2,24-20 1,4-8-1,8-9 1,3-6-1,3-7 1,1-3 0,-5-2 0,-5 13 0,-9 6 2,-7 11-1,-12 12 0,-5 13 0,-6 22 0,-3 10 1,1 12-1,3 7 0,9 10-5,4-11-20,23 13-16,3-15 2,18 1-2,3-14-1</inkml:trace>
  <inkml:trace contextRef="#ctx0" brushRef="#br0" timeOffset="13494">6343 3050 55,'0'0'30,"-17"-1"1,17 1-2,-12-6-22,12 6 0,0 0-1,0 0 1,0 0-2,0 0-2,0 0 0,0 0 0,-13-7 0,13 7 0,0 0-1,-10-3 0,10 3 0,0 0 0,-10-5-1,10 5 0,0 0 0,0 0-1,0 0 0,0 0 1,0 0-1,13 13 0,-13-13 1,25 16 0,-7-6 0,9 3 1,8-3-1,8 1 1,6-7 0,9-1 0,7-7 0,7-3-1,2-5 1,3-6-1,-7-7 0,2-4 0,-5-5-1,-2-2-1,-7-6 2,-5-2-2,-3-4 1,-2 0 0,-4-4 0,-4 3-1,-2 1 2,-3 2 0,-5 5-1,-2 6 1,-5 6-1,-4 6 1,-5 9-1,-6 2-1,-8 12 0,0 0 0,0 0-3,0 0-1,-11 4-3,-5-5-6,12 15-23,-12-9 0,10 9-1,-10-9 1</inkml:trace>
  <inkml:trace contextRef="#ctx0" brushRef="#br0" timeOffset="14211.6">6862 2297 60,'-30'6'32,"-9"3"0,1 13-2,-8-4-20,13 17-1,-7-3-2,12 13 0,2-3-3,14 5 0,8-3-1,13-3-1,8-6 0,12-5-1,7-9 1,8-9-1,6-9 0,3-8 0,2-11 0,-3-11-1,-2-9 0,-8-9-1,-3-5 0,-12-5 0,-9-2 1,-11-4-1,-13 6 1,-11 4 0,-14 11 1,-8 7 1,-8 13-1,-6 15 2,-2 10-2,3 15 1,4 7-1,15 6-1,15 2 0,21-3-1,26-4-3,18-22-18,34 2-15,12-19 0,21-1-2,6-18 1</inkml:trace>
  <inkml:trace contextRef="#ctx0" brushRef="#br0" timeOffset="15646.8">13524 1750 78,'-18'0'36,"18"0"0,-14 2 0,14-2-29,0 0-2,10 12-1,5-5-1,11 2-1,3 3 0,4 3-1,4 1 1,0 4-1,-4 2 0,-7 3-1,-11 3 1,-12 3-1,-15 1 2,-11 3-2,-11-1 2,-5 1-2,-2-5 2,1-4-2,5-6 1,9-5-1,13-7 0,13-8 0,21-11 1,12-8-2,11-6 2,11-6 0,4-9-1,2-3 1,-3-4-1,-8 1 1,-10 6-1,-8 3 2,-14 8-2,-10 6 0,-9 10 1,1 13 0,-25 11-1,5 11 0,-2 4 0,1 8-2,4 1 2,4 2-2,11 0-2,4-11-5,27-4-27,-4-14-4,17-1 2,1-13-2</inkml:trace>
  <inkml:trace contextRef="#ctx0" brushRef="#br0" timeOffset="16192.8">14447 1896 99,'0'0'40,"18"-5"-2,7-2 0,6-10-37,5-3-1,5 1-1,-1-1-3,3 9-14,-13-1-20,-4 12 2,-26 0-3,12 21 2</inkml:trace>
  <inkml:trace contextRef="#ctx0" brushRef="#br0" timeOffset="16364.4">14473 2078 73,'-21'15'38,"16"-1"-1,5-14 2,20 4-16,11-12-22,13-4-3,17 0-23,1-9-11,13 5-1,0-6-1,6 7-1</inkml:trace>
  <inkml:trace contextRef="#ctx0" brushRef="#br0" timeOffset="17175.6">15375 2374 76,'-13'-18'36,"13"18"0,9-28 0,2 14-30,-2-10-2,4 3 1,-2-4-1,1 2-1,-2 1-1,-3 4 1,-3 1-1,-2 5 0,-2 12-1,0 0-1,0 0 1,4 15-1,-2 6 0,2 4 0,2 4 0,1 3-1,2-1 1,2-1-1,1-5 2,2-11-1,-1-11 1,4-13-1,1-14 1,3-12 1,0-11-1,-1-13 1,0-12-1,-3-11 1,-4-6-2,-5-13 2,-9 52-1,1-8 0,-7 0-1,-1-3-1,-2 5 2,1-2-2,-5 5 2,3-1-2,-1 8 1,12 46 0,-22-87 0,22 87 2,-6-71-2,6 71 1,26-55-1,-26 55 2,71-37-2,-13 28 0,18 2 0,16 3 0,18 0 0,17 0-2,15-1 1,16 0 0,12-1 0,11-3 1,8 0-1,5-1 1,0-3-1,-3-1 2,-9 0-3,-10-1-1,-12 3-5,-21-3-23,-14 3-10,-23 4 2,-20 1-2</inkml:trace>
  <inkml:trace contextRef="#ctx0" brushRef="#br0" timeOffset="17768.4">16126 1835 98,'15'-15'38,"5"-4"-1,20 11-3,3-8-32,10 4 0,-1 3 0,-3 6 0,-10 7-1,-12 11 0,-18 7 0,-17 11-1,-16 5 1,-14 8-1,-12 2 2,-5 5-1,0-4 0,4-1 0,9-5 0,13-9-1,19-7 0,17-11-2,23-11-2,13-15-5,29 0-29,2-18 0,14-2-2,-4-10 2</inkml:trace>
  <inkml:trace contextRef="#ctx0" brushRef="#br0" timeOffset="18127.2">16912 1410 97,'0'0'39,"0"0"-1,0 0-1,0 0-36,0 0 1,0 0 0,0 0 0,0 0 0,3-14-1,-3 14 1,17 22-2,-9-1 1,-15 3 0,-2 6-1,-6-1 0,6 0 0,-2-7-2,7-3 2,6-5 0,10-4-1,10-5 0,8-4-1,11 1-2,-1-9-4,18 0-28,-11-1-2,6 3 0,-12-2-2</inkml:trace>
  <inkml:trace contextRef="#ctx0" brushRef="#br0" timeOffset="18548.4">17605 1602 73,'0'0'37,"-7"19"0,-2-8 0,11 5-28,-10-1-1,8 4-2,-6 3-2,2 6-2,-2 2-1,0 5-1,1 2-1,-1-3-4,4 5-7,-8-6-26,15-2 1,-9-11-2,10-2 2</inkml:trace>
  <inkml:trace contextRef="#ctx0" brushRef="#br0" timeOffset="18720">17448 1862 99,'-19'-9'37,"19"9"3,-12-9-3,12 9-35,31-15-2,1 3-3,18 3-22,0-8-14,15 1 2,-1-5-3,14 4 1</inkml:trace>
  <inkml:trace contextRef="#ctx0" brushRef="#br0" timeOffset="20170.8">16785 1386 40,'0'0'28,"-48"1"3,48-1-10,0 0-8,0 0-2,0 0 0,0 0-3,-63 3 1,63-3-2,0 0-1,0 0 1,0 0-2,0 0 0,0 0-2,0 0 0,0 0-2,0 0 1,0 0-1,0 0 0,13 15-2,-13-15 0,13 0-3,-13 0-5,0 0-28,0 0 1,0 0 1,58-6-3</inkml:trace>
  <inkml:trace contextRef="#ctx0" brushRef="#br0" timeOffset="20888.4">16870 1413 58,'0'0'33,"-24"-2"2,24 2-2,0 0-24,0 0 1,0 0-2,0 0 0,0 0-3,0 0-1,0 0-2,0 0-1,-46-10-1,28 15 0,-2 3-2,0 2-5,-9-5-16,12 7-14,-1 0 1,11-1-1,7-11 2</inkml:trace>
  <inkml:trace contextRef="#ctx0" brushRef="#br0" timeOffset="22354.8">18353 924 36,'0'0'32,"-47"-6"1,47 6 1,0 0-19,0 0-5,0 0-2,0 0 0,-49 6-3,49-6-1,0 0-1,0 0-1,0 0 0,0 0-1,0 0-1,0 0 1,0 0 1,0 0-1,0 0 0,50 34 0,-50-34 0,0 0 0,74 1 1,-74-1-1,67-5 1,-67 5-1,78-10 1,-78 10-1,85-13 0,-85 13 0,83-18-1,-83 18 1,76-17-1,-76 17 0,68-15 0,-68 15 0,53-10 1,-53 10-1,0 0 0,51-4 0,-51 4 1,0 0 0,0 0-2,0 0 2,0 0-2,24 53 1,-24-53-1,0 0 1,-8 57 1,8-57 1,0 0 0,-14 68-2,14-68 1,-10 49-3,10-49 1,-9 51-5,9-51-7,0 0-24,-9 62-3,9-62 1,0 0 2</inkml:trace>
  <inkml:trace contextRef="#ctx0" brushRef="#br0" timeOffset="25630.8">18043 1492 67,'7'-46'36,"-7"46"1,0 0 0,0 0-30,3-29 0,-3 29-1,-7 11 0,-3 8-3,10 13 1,-7 9-3,4 11 1,-2 10-1,3 10 0,-2 0 0,2 1 0,0-4-1,-2-3 0,-1-6 0,1-2-1,3-10-2,-3-15-5,18-3-26,-14-30-5,27 11 0,-9-23 0</inkml:trace>
  <inkml:trace contextRef="#ctx0" brushRef="#br0" timeOffset="26364">18330 1407 83,'0'0'40,"0"0"-2,0 0 1,23-53-35,-23 53 0,0 0 0,0 0-2,0 0 0,49-47-1,-49 47 0,0 0 0,0 0 0,50-26-1,-50 26 1,0 0-1,0 0 1,53-9-1,-53 9-1,0 0 1,0 0 0,41 26 0,-45-2-1,-5 7 1,-7 1-2,-4 5 3,-5-3-2,0 3 1,0-4-1,10-3 2,4-6-1,8-3 0,4-6 1,8-5 0,7-5 0,9-4 0,4-5 0,3-2-1,2-2 1,2-1 0,-5 0-1,-1 1 0,-7 2 0,-4 3-1,-6 2 1,-13 1-1,15 3 0,-15-3-1,0 0 1,4 14 0,-4-14-1,0 0 0,3 14-1,-3-14-3,0 0-20,0 0-13,7-11 2,-7 11-2,-2-11 1</inkml:trace>
  <inkml:trace contextRef="#ctx0" brushRef="#br0" timeOffset="27502.8">13711 3542 87,'-11'-5'35,"11"5"1,0 0 0,0 0-33,23-4 0,-3 8-1,2-1 0,4 5 0,-6 3-1,2 6 0,-10 7 1,-9 8-2,-13 6 2,-12 9-2,-12 3 2,-7 2-2,-7 0 1,1-6-1,5-8 0,8-8 1,16-15-1,18-15 1,21-16-1,16-13 0,16-9 1,10-9-1,5-6 0,1-2 1,-2 2-1,-11 5 1,-12 10 0,-10 9 0,-16 9-1,-18 20 1,0 0 0,-12 9-1,-11 14 2,-4 6-2,-2 4 1,5 4-1,5 2 1,10-4-1,13-5 0,15-12-3,19-2-4,7-17-28,29 2-4,-1-17 2,14 1-3</inkml:trace>
  <inkml:trace contextRef="#ctx0" brushRef="#br0" timeOffset="27674.4">14552 3646 99,'-9'12'37,"9"-12"-1,13-1-3,13-3-40,-1-9-28,18 8 0,-7-8 0,3 10-2</inkml:trace>
  <inkml:trace contextRef="#ctx0" brushRef="#br0" timeOffset="27846">14494 3902 90,'-4'18'38,"4"-18"0,34-4 0,4-10-27,19-11-16,26 3-29,-2-10-2,12 5-1,-6-5-1</inkml:trace>
  <inkml:trace contextRef="#ctx0" brushRef="#br0" timeOffset="28594.8">15269 3967 95,'0'13'37,"0"-13"1,0 0-2,0 0-32,10-4 0,-5-7 0,2-4-1,1-7-1,4-3-1,0-5 1,3-1-1,1-4 0,-1 1 0,-2 3-1,-1 4 1,-4 8-2,-5 3 2,-3 16-1,0 0 0,0 0 0,0 18-1,-2 8 2,0 3-2,1 6 2,3 4-1,1 1 0,5-7 0,3-4 1,4-7 0,2-13 0,5-13 0,4-13 0,2-12 0,2-11-1,-4-10 2,0-11-2,-3-8 1,-4-12 0,-7-1 0,-6-4-1,-7 0 1,-6 0-1,1 4 1,-2 7-1,3 11 1,5 13-1,11 7 1,15 11-1,17 6-1,19 6 1,20 6-1,19 1 1,19 1-2,18 1 2,10 2-2,5 2 1,1 0-1,-1 2-1,-13 0-1,-9 9-5,-29-15-13,-4 22-14,-38-11-4,-14 16-2,-32-6 3</inkml:trace>
  <inkml:trace contextRef="#ctx0" brushRef="#br0" timeOffset="29094">16428 3366 81,'0'0'38,"6"-24"-2,-6 24 3,-21-1-29,6 10-5,-6 1 0,3 8-2,-1 0-1,3 5 0,4 0-1,9 0 0,13-3 0,13-2 0,13-2 0,13-1-1,5-2 0,6 1 0,-1-1 1,-3 0-2,-8 5 2,-10 4-1,-15 2 1,-12 4-2,-14 2 2,-9 2-1,-10 1 1,-5-2-1,-3-1-1,0-8-1,4-1-3,1-16-6,25-5-27,-12-3-1,24-8 0,-3-17-1</inkml:trace>
  <inkml:trace contextRef="#ctx0" brushRef="#br0" timeOffset="29296.8">16465 3290 107,'-10'9'41,"10"-9"1,20 6-2,8-6-37,33-5-2,14 2-2,10-6 0,8 4-3,-1-9-3,11 21-22,-22-16-11,-1 13-1,-23-6-1,-4 9 2</inkml:trace>
  <inkml:trace contextRef="#ctx0" brushRef="#br0" timeOffset="30451.2">18689 2616 36,'2'-39'31,"-2"1"4,-11-7-2,2 14-17,-24-9-3,7 27-3,-23 7-2,-3 40-1,-19 20-1,-2 35 1,-11 21-3,6 31 1,3 16-3,16 11 1,14-3 0,25-11-2,26-18-1,26-22-2,31-21-3,13-36-22,38-12-11,3-29-2,11-10-1,-3-24 0</inkml:trace>
  <inkml:trace contextRef="#ctx0" brushRef="#br0" timeOffset="35427.6">18962 3122 79,'14'-25'38,"11"9"-1,0-6 1,14 7-34,-5 4-1,8 5 0,-5 4-1,-1 7 0,-13 8 0,-8 8-1,-13 9-1,-14 6 1,-14 7-1,-11 11 1,-8 1-1,-5 4 0,-3-4-1,3-2 1,6-7-1,10-5 1,13-8 0,13-9-1,16-6 1,16-9 1,17-6-1,11-6-1,16-2-4,2-14-9,16 8-22,-3-12-1,2 6 0,-12-9-1</inkml:trace>
  <inkml:trace contextRef="#ctx0" brushRef="#br0" timeOffset="35599.2">19614 3414 85,'-12'4'34,"12"-4"-4,-4-14-15,28 5-49,-2-6-1,16 0-1,3-7 1</inkml:trace>
  <inkml:trace contextRef="#ctx0" brushRef="#br0" timeOffset="35926.8">20007 3088 91,'-21'-4'37,"21"4"0,-4-12 0,27 4-35,16-1-1,13 3 1,9-1-1,4 5 0,1 1 0,-2 6 0,-12 7-1,-14 6 0,-21 9 1,-19 6-1,-20 9 0,-16 5 1,-13 4-1,-7 1 0,-3-3 0,4-3 1,8-5-1,14-6-1,20-10 0,21-13-2,30-1-5,8-22-28,31 3 0,6-15-1,14 1-1</inkml:trace>
  <inkml:trace contextRef="#ctx0" brushRef="#br0" timeOffset="36348">20693 3075 98,'0'0'37,"16"-11"0,12-6-10,20 7-25,10 1 0,7 3 1,-3 1 0,-4 5-1,-9 1 0,-10 5-1,-14 2 0,-15 4 0,-16 2 0,-8 3 0,-7 0 0,-2 2-1,0 1 0,1-1 0,6 2 0,5-1 0,11-1 0,7 3-1,6 2 1,2 2 0,1 0-1,-2 2 1,-6 1 0,-9 1 1,-11 1-2,-12-3 1,-7-3-1,-5-5-1,4 4-8,-9-16-28,22 2 2,5-17-2,26-1-1</inkml:trace>
  <inkml:trace contextRef="#ctx0" brushRef="#br0" timeOffset="36675.6">21793 2968 105,'-67'26'39,"-2"16"0,-14 0-1,-1 10-36,11 8 0,13 2 0,13-2-1,15 0 1,19-5-2,16-5 1,18-11 0,15-10-1,8-10 0,3-9 0,3-10 1,-5-10-2,-6-6 0,-13-7-1,-13-3 0,-17-7-1,-9 5-2,-14-8-2,-1 16-3,-16-7-28,12 16 1,-2-4-1,17 13 0</inkml:trace>
  <inkml:trace contextRef="#ctx0" brushRef="#br0" timeOffset="36847.2">22013 3501 101,'-16'0'29,"16"0"-28,3-24-2,18 4-36,14 12-1</inkml:trace>
  <inkml:trace contextRef="#ctx0" brushRef="#br0" timeOffset="37003.2">22409 3500 103,'-20'2'35,"10"-1"-1,10-1-32,25-20-38,9 11 0,5-4-3</inkml:trace>
  <inkml:trace contextRef="#ctx0" brushRef="#br0" timeOffset="37128">22956 3456 111,'-26'13'39,"-10"-12"-2,12 5-1,13-4-40,0-9-32,31 8-2,9-10 0,18 9-2</inkml:trace>
  <inkml:trace contextRef="#ctx0" brushRef="#br0" timeOffset="37549.2">23558 2533 100,'5'-35'39,"-7"-2"-1,2 37-5,11-14-28,1 31-2,-1 13 0,7 15-1,0 12 0,4 7 1,-2 14-1,0 6 1,-9 2-2,-4-2 2,-9 1-2,-7-4 1,-7-2-2,-6-4 1,-1-9-2,-5-5 1,4-8-1,-4-7-2,3-7-1,-6-12-4,9 7-21,-14-20-11,7 4 1,-8-13-1,5 3 1</inkml:trace>
  <inkml:trace contextRef="#ctx0" brushRef="#br0" timeOffset="40404">3968 6843 65,'-17'-16'32,"-6"4"-1,-11 7 0,-1 16-23,-14 2-2,1 19 0,-9 7 0,4 19-1,-4 9 0,9 13 0,0 6-1,11 11-1,7 2 0,13 0-1,11-8-1,14-7 0,14-18 0,17-18 0,19-25-1,21-27 1,14-33 1,13-23-2,7-24 1,5-15 0,-3-16 1,-8-3-2,-18-2 1,-23 5-1,-26 11-1,-24 9 0,-24 15 1,-26 18-2,-20 21 1,-17 18 2,-12 23-1,-6 21 1,1 20 1,9 17 1,13 8-1,23 6 0,26-3 0,28-5-2,33-14-1,27-16-2,32-8-5,9-20-29,25-5-1,-4-12-1,2 0-1</inkml:trace>
  <inkml:trace contextRef="#ctx0" brushRef="#br0" timeOffset="40606.8">4845 7229 87,'0'0'38,"27"-11"-1,12-6 1,8-3-26,11-14-17,13 8-4,-9-4-27,5 9 1,-15 4-2,-11 15 0</inkml:trace>
  <inkml:trace contextRef="#ctx0" brushRef="#br0" timeOffset="40778.4">4896 7465 101,'-14'18'37,"14"-18"2,22-3-3,11-13-36,19-14-3,26 7-15,4-16-19,13 2 0,1-3-1,10 2 0</inkml:trace>
  <inkml:trace contextRef="#ctx0" brushRef="#br0" timeOffset="41761.2">6744 6545 62,'5'-12'34,"-4"-6"0,1 8-2,-10-6-22,8 16-4,-12-9 0,0 17-1,-13 7-1,-4 13 0,-11 9 0,-7 18-1,-7 9 0,-5 17 1,-4 5-2,5 8 1,6-1-1,12-1-1,14-6 0,15-10 0,16-13-1,16-14-1,15-12-1,9-18-3,13-7-4,-7-22-29,8-2 1,-12-17-1,-4-3-1</inkml:trace>
  <inkml:trace contextRef="#ctx0" brushRef="#br0" timeOffset="41964">6152 7011 98,'-39'5'38,"21"6"1,18-11-1,22-3-37,22 1 0,25-3 0,13-2-2,12-5-3,19 12-19,-6-12-15,5 8 1,-15-1-2,-3 7 0</inkml:trace>
  <inkml:trace contextRef="#ctx0" brushRef="#br0" timeOffset="42900">7154 7093 74,'0'0'36,"-6"-15"-1,6 15 2,-19-13-29,6 16-2,-12-1 0,-1 11-1,-11 5-1,-2 9-1,-5 5 0,3 7-2,1 0 1,8 2 0,9-4-1,11-5 0,16-6 0,13-8-1,15-11 0,13-14 1,8-11-2,7-7 0,3-7 0,-5-5 1,-5-4-1,-10 0 1,-10 2 0,-12 5 0,-8 7 1,-12 6-1,-7 8 1,-4 9-1,-5 8 0,-1 10 1,-1 6-1,3 6 1,3 3-1,4 2 0,11-3 1,9-5-1,10-8 1,12-8-1,9-10 1,9-7 0,8-8-1,2-5 1,-2-3-1,-6 1 1,-7 2 0,-10 4-1,-13 7 1,-11 8-1,-14 4 0,-14 22 1,-10 2-1,-5 4 0,-1 2 0,0 5-1,8-5 1,6-4-1,16-11 1,11-9 1,16-11-1,9-7 1,7-10 0,5-6 1,-1-2-1,0-4 1,-9 7-1,-4 3 0,-9 6 0,-4 8 0,-6 10-1,-4 8 0,-2 9-1,-3 5 0,5 7-2,1-2-1,12 12-7,-5-17-24,18 7-5,2-18-1,13-2 1</inkml:trace>
  <inkml:trace contextRef="#ctx0" brushRef="#br0" timeOffset="44366.4">9244 5992 40,'-20'-16'30,"-12"13"2,-12 17 1,-6 30-15,-13 11-9,6 28 1,-12 14 0,13 27 1,-2 2-4,18 12 0,9-8-4,19-8 1,16-15-3,15-15 0,21-23-3,11-23-3,23-6-18,-2-25-15,9-9 2,-10-15-2,2-7 2</inkml:trace>
  <inkml:trace contextRef="#ctx0" brushRef="#br0" timeOffset="44772">9380 6319 91,'0'0'37,"18"-27"0,8 13 0,8-6-34,8 5-1,3 1 1,4 6 0,-5 6 0,-7 9-1,-11 7-1,-11 8 1,-15 6-2,-16 7 1,-10 4-1,-9 0 1,-7 2-1,0-2 0,5-6 0,8-3 0,14-9 0,15-8-1,19-7-1,16-9-1,21 1-3,6-15-7,15 10-24,-5-9-1,5 8 1,-16 0-2</inkml:trace>
  <inkml:trace contextRef="#ctx0" brushRef="#br0" timeOffset="45052.8">9115 6966 80,'33'-19'36,"7"-8"-1,15 4 1,-1-4-24,11 1-11,8-1 0,8 2-1,6 3-1,-3-1-5,11 7-27,-12-1-1,-3 7-1,-16 1 0</inkml:trace>
  <inkml:trace contextRef="#ctx0" brushRef="#br0" timeOffset="45364.8">9609 6962 97,'0'0'37,"14"0"2,-21 11-2,2 9-32,-8 11-2,3 9 0,-5 5-1,4 5-2,2 0 0,6-7-3,13 1-6,0-18-29,21-2 0,3-20-1,16-5 0</inkml:trace>
  <inkml:trace contextRef="#ctx0" brushRef="#br0" timeOffset="45723.6">10022 5887 83,'0'0'37,"-2"13"2,24 8-2,3 15-31,21 2-3,9 8 2,9 12-2,-3 5 2,1 9-3,-14 10-1,-11 7 3,-20 7-3,-17 11 2,-20 4-2,-18 5 1,-12-1-2,-9-4 0,1-10-2,-1-13-5,17-6-30,-3-26-3,15-13 1,4-21-1</inkml:trace>
  <inkml:trace contextRef="#ctx0" brushRef="#br0" timeOffset="47611.2">4065 8704 48,'2'-23'31,"-1"-2"2,-3-1-2,-2 8-21,-10-5-2,2 13-1,-16 2 0,-1 15-1,-16 8-1,-2 15 1,-9 8-1,0 19 0,-4 9 0,5 13-1,8 9 0,11 7-1,14 0-1,16-4 0,18-11-1,21-19-1,26-24 1,22-27-1,17-33 0,9-25 0,7-22 1,-2-16-1,-5-10-1,-16-5 0,-21 3 0,-23 3 0,-23 7-1,-22 9 1,-18 7-1,-19 12 2,-16 12 1,-9 13 0,-12 14 0,-2 16 1,-2 16-1,7 15 1,9 8-1,16 11 0,19 3-1,23 0 0,25-3-1,26-7 0,25-6-2,19-15-5,29 2-18,0-19-13,14-2 1,-8-13-3,0 0 3</inkml:trace>
  <inkml:trace contextRef="#ctx0" brushRef="#br0" timeOffset="47814">5077 8688 89,'-2'11'37,"17"1"-1,10-13 0,22-14-36,7 8-4,3-8-4,10 8-24,-14-6-3,-2 10-2,-18-1 1</inkml:trace>
  <inkml:trace contextRef="#ctx0" brushRef="#br0" timeOffset="47970">5035 8980 99,'-29'32'36,"14"-17"2,28-7-2,16-14-37,29-19-5,30 6-17,7-19-14,18 0 0,8-9-1,16 2 0</inkml:trace>
  <inkml:trace contextRef="#ctx0" brushRef="#br0" timeOffset="48344.4">6796 8133 74,'19'-32'38,"-21"13"-1,-8 23 0,-24 15-31,-5 29 0,-14 15 0,-1 24-2,-5 11 1,4 15-1,6-1 0,13 2-2,11-7 1,15-9-3,19-15 1,10-18-5,19-9-7,3-33-27,17-8-2,-7-24 1,2-8-1</inkml:trace>
  <inkml:trace contextRef="#ctx0" brushRef="#br0" timeOffset="48516">6282 8683 98,'-37'-1'39,"13"-4"0,24 5-1,40 5-36,20-10-2,32 1-2,14-8-6,27 8-28,-4-7-3,9 9 2,-10-4-2</inkml:trace>
  <inkml:trace contextRef="#ctx0" brushRef="#br0" timeOffset="49155.6">7474 8652 89,'-42'8'39,"-18"-1"0,1 14 2,-13 2-33,-1 13-2,-1 1 1,7 4-3,7-1 0,15 1-2,20-5 1,21-9-2,24-10-1,24-12 0,17-11 0,15-10 0,6-10-2,1-7 1,-3-5-1,-8-2 1,-13 0 0,-16 2 0,-15 6-1,-14 10 2,-12 9 0,-2 13 0,-28 1 0,5 13 1,-1 9 1,1 7-2,5 2 2,8 0-2,10-3 1,13-5-1,13-11 2,12-7-2,10-10-2,5-10 2,3-4-2,-2-4 2,-6-2-1,-9 2 1,-10 4-1,-8 4 1,-21 14 0,0 0 1,0 0 1,-9 26-2,-4-2 2,1 4-2,3 2 1,4 0-1,9-6 1,8-5-2,12-10 1,8-11 0,9-11-1,5-8 1,4-8-2,0-3 2,-3-2 0,-5-1 0,-8 5-1,-7 6 0,-9 11 1,-8 8-1,-10 5 0,4 21-2,-7 7 0,-4 0-5,17 12-27,-11-8-4,14 6 0,0-12-1</inkml:trace>
  <inkml:trace contextRef="#ctx0" brushRef="#br0" timeOffset="49374">8444 8313 90,'0'0'37,"16"0"-1,12-8-6,25 1-66,2-4 0,12-1 0,1-3-1</inkml:trace>
  <inkml:trace contextRef="#ctx0" brushRef="#br0" timeOffset="53040">9086 7989 75,'3'-14'36,"-3"14"1,0 0-1,6 29-28,-12-7-1,4 14-2,-8 2-1,4 7-1,-1 3-3,1 1-3,11 7-8,-1-16-27,12 1 1,-1-11 0,13-3-3</inkml:trace>
  <inkml:trace contextRef="#ctx0" brushRef="#br0" timeOffset="53960.4">10220 8449 83,'-12'-13'39,"12"13"-2,19-21 1,10 6-35,9-2-1,16 2-1,7-2 1,4 3 0,-2 5 0,-3 7 0,-9 5-1,-12 11 0,-17 9 0,-18 12 0,-23 6 0,-16 10 0,-16 4-1,-10 9 2,-11 1 1,-3 3-1,1-4 1,8-4-1,12-8 1,14-4-1,18-9 1,23-9-1,22-15-2,26-8 1,23-8-2,13-8-1,13-3-1,2-6-3,9 11-13,-18-15-13,4 13-8,-22-4 0,-6 7-2</inkml:trace>
  <inkml:trace contextRef="#ctx0" brushRef="#br0" timeOffset="55036.8">4392 10550 59,'0'-25'34,"-3"-6"-1,1 5 1,-10-8-22,4 13-4,-13-2 0,2 12-1,-13 5-1,-3 14-2,-11 7 0,-4 13 0,-10 12-2,1 13 1,-1 11-1,5 10 0,6 4-1,12 7 0,13-1-1,16-3-1,21-8 0,18-7-1,18-16 2,16-13-2,14-19 3,15-18-2,14-18 2,8-18 1,1-17-1,-4-15 1,-7-11-1,-9-7 0,-16-4-1,-24-2 2,-26 4-2,-26 2-2,-27 8 3,-27 14-1,-21 13 1,-21 16 0,-10 22-1,-5 17 2,-1 19-2,6 19 3,13 12-3,22 8 1,26 4-2,26 0 1,32-11 1,33-8-2,35-11 0,25-15-2,28-6-4,11-20-6,26 6-19,-10-18-7,6 5 0,-17-11-1</inkml:trace>
  <inkml:trace contextRef="#ctx0" brushRef="#br0" timeOffset="55208.4">5740 10728 99,'-11'16'38,"11"-16"-1,14-4-2,18-8-38,6-12-6,18 6-26,-11-7-1,1 9 0,-12-4-2</inkml:trace>
  <inkml:trace contextRef="#ctx0" brushRef="#br0" timeOffset="55380">5690 10912 112,'-27'38'39,"14"-18"1,26-5-7,20-17-32,23-10 0,29-9-3,13-13-8,24 9-17,-5-11-12,-1 8 0,-13 0-3,-16 13 2</inkml:trace>
  <inkml:trace contextRef="#ctx0" brushRef="#br0" timeOffset="61900.8">7773 10012 68,'9'-17'33,"-2"6"0,-7-1 0,0 12-28,0 0 0,0 0 0,-23 2 1,10 16 0,-11 0-1,-2 17-1,-8 8 0,-3 13 0,-7 12-2,2 12 1,-1 7-2,4 5 2,10-1-3,13-5 2,14-12-3,19-13 2,19-18-1,16-19 1,11-18-1,4-17 0,0-13 0,-5-9 0,-11-7 1,-18 0-2,-20 0 1,-21 4-1,-23 7 1,-16 5-1,-13 9 0,-9 3-1,-1 7-1,-1-1-2,16 8-5,1-11-26,31 3-1,13-11 0,25-2-2</inkml:trace>
  <inkml:trace contextRef="#ctx0" brushRef="#br0" timeOffset="64038">5909 10329 94,'-32'0'37,"8"4"2,-4-7-2,11 4-39,17-1-2,0 0-9,15 16-25,6-9 3,9 8-4,0-2 2</inkml:trace>
  <inkml:trace contextRef="#ctx0" brushRef="#br0" timeOffset="64537.2">6336 11187 91,'-11'2'40,"-8"-5"1,6 5-3,3-4-38,-2-3-2,12 5-4,0 0-31,0 0-1,15-17 0,4 12-3</inkml:trace>
  <inkml:trace contextRef="#ctx0" brushRef="#br0" timeOffset="65317.2">7990 10172 92,'0'0'37,"29"-7"-1,16-1-1,15-8-35,17 1 1,11-1 0,1 3 0,-4 4 0,-9 6 0,-13 10 0,-18 8 0,-23 12 0,-15 9 0,-17 4 0,-11 6 0,-9 1-1,1 1 2,-1-6-3,9-1 2,9-9-1,12-6 0,12-2 0,12-5 1,9-3-1,0 0 0,0 2 1,-7 1-1,-8 4 1,-14 3 0,-13 3-1,-12-1 0,-8 1 0,-4-2-2,2 0-6,-7-14-28,21-4-2,6-17-1,23-7 0</inkml:trace>
  <inkml:trace contextRef="#ctx0" brushRef="#br0" timeOffset="65691.6">9281 9964 96,'-13'18'38,"-9"-1"1,1 12-2,-12-2-34,11 5 0,4-4-1,10 1 1,8-7-1,12-6 0,10-10-1,10-8 1,9-11-1,2-4-1,-4-6 1,-2-5 0,-13-2 0,-10 1-1,-13 3 0,-11 4 0,-11 6-1,-9 6 0,0 8-1,-8 4-2,8 16-5,-11-3-28,20 12-2,-2-5 0,13 7-1</inkml:trace>
  <inkml:trace contextRef="#ctx0" brushRef="#br0" timeOffset="66674.4">5860 10739 16,'-24'0'29,"3"-1"2,3 3 0,-4-11-9,22 9-4,-24-6-3,24 6-2,-13-3-3,13 3-3,0 0-1,11-2-2,4-2 0,10 2-1,10-5-1,13 0 0,13-6 0,12-2-1,9-7 1,10-1 0,0-4-1,1-1 1,-5 0-1,-7 3 0,-11 2-1,-13 4 1,-13 7-1,-12 3-1,-11 5-1,-21 4 1,0 0-2,0 15 0,-14-1-1,-6-3-2,4 14-7,-12-10-25,9 7 1,-7-6 0,7 2 0</inkml:trace>
  <inkml:trace contextRef="#ctx0" brushRef="#br0" timeOffset="67095.6">5641 11081 37,'-16'7'32,"2"-5"2,14-2 1,0 0-21,25-2-3,2-11 0,24 1-3,7-8-1,20 0 0,6-5-3,11-1 1,4-3-3,-2 3 2,-4 2-3,-9 3 2,-5 4-3,-13 2 0,-9 3-1,-10 3 0,-7 3-1,-10 0-2,-5 6-3,-16-10-10,5 12-19,-14-2 0,0 0-1,-26-3 0</inkml:trace>
  <inkml:trace contextRef="#ctx0" brushRef="#br0" timeOffset="67766.4">5796 10363 47,'0'0'33,"0"0"1,0 0 0,0 0-24,0 0-2,0 0-2,0 0 1,0 0-3,0 0 0,0 0-2,11 8 0,-11-8 0,0 0 0,15-8 0,-2 3-2,0-4 1,5 0-1,-3-1 1,1 1-1,-3-2 1,-13 11-1,10-11 0,-10 11 1,-12 1-1,-4 4 1,0 0 0,-2 3 1,0-1-1,2 3 1,5-4-1,11-6 1,0 0-1,0 0 1,12 5-1,7-11-2,2-2 3,1 0-2,-4-2 1,-2 2 0,-4 0 0,-12 8 0,0 0 0,0 0 0,-23-7-1,8 9-2,3 5-1,-1-6-6,19 11-28,-6-12 0,21 20-3,1-8 2</inkml:trace>
  <inkml:trace contextRef="#ctx0" brushRef="#br0" timeOffset="68328">6355 11236 45,'0'-11'34,"0"11"0,-8-13 1,8 13-23,-12-11-4,12 11 0,-13-7-1,13 7-2,-12 1-1,12-1-1,-13 11-1,13-11-1,-7 14-1,7-14 1,3 11 0,-3-11-1,19 1 0,-5-5 1,1 0-1,0-3 0,-1-1 1,-3 0 0,-11 8-1,11-14 1,-11 14 0,-18-4 0,1 7 0,-4 1-1,-2 2 0,-1-1-3,6 6-6,-4-7-29,22-4 1,0 0-3,0 0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19:54:51.84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C00000"/>
    </inkml:brush>
    <inkml:context xml:id="ctx1">
      <inkml:inkSource xml:id="inkSrc148">
        <inkml:traceFormat>
          <inkml:channel name="X" type="integer" max="2640" units="in"/>
          <inkml:channel name="Y" type="integer" max="1628" units="in"/>
        </inkml:traceFormat>
        <inkml:channelProperties>
          <inkml:channelProperty channel="X" name="resolution" value="254.01711" units="1/in"/>
          <inkml:channelProperty channel="Y" name="resolution" value="254.01778" units="1/in"/>
        </inkml:channelProperties>
      </inkml:inkSource>
      <inkml:timestamp xml:id="ts1" timeString="2013-01-29T20:04:49.132"/>
    </inkml:context>
  </inkml:definitions>
  <inkml:trace contextRef="#ctx0" brushRef="#br0">1171 1069 12,'0'0'28,"-47"5"1,47-5 2,0 0-15,0 0-1,-47 4 2,47-4-6,0 0 0,0 0-2,-48-1-2,48 1-1,0 0-1,0 0 0,0 0-1,0 0-1,0 0-2,0 0 0,0 0 1,72-26-1,-72 26 0,87-19 0,-34 9-1,4-1 0,3 1 1,3-2 0,2 3-1,-3 0 0,2 3 2,-7 3-2,-5 5 0,-52-2 0,73 22 2,-73-22-1,6 48 1,-13 28-2,-27 16 1,-22 8-1,-9 5 2,-6-4-3,7-6-1,16-16-8,29-41-28,26-13-1,8-17 0,16-8-2</inkml:trace>
  <inkml:trace contextRef="#ctx0" brushRef="#br0" timeOffset="639.6123">2431 1496 68,'0'0'37,"-6"-20"-1,-5 15 1,-22 5-27,9 3-2,-15 5-2,4 7-1,-8 8-2,2 8 0,-4 7 0,7 7-1,4 2 0,15 2 0,10-5-1,13-9 0,16-13 1,18-17 0,18-16-1,14-17 1,10-21 0,-80 49 0,86-69 2,-86 69-4,90-91 1,-49 38-2,-2-6 2,-3 1-2,-5-2 1,-6 4 0,-4 2-1,-6 8 1,-15 46 0,11-65-1,-11 65 2,4-23 1,-33 43-2,-4 36 0,0 29-1,8 24 0,13 11-3,12-12-3,29-24-32,4-31-4,14-13 2,-6-21-1</inkml:trace>
  <inkml:trace contextRef="#ctx0" brushRef="#br0" timeOffset="1731.6329">3000 831 70,'-63'-83'40,"63"83"-2,-91-78 0,33 43-30,-9 5-1,-6 4-2,-11 2-1,-2 3-1,-11 6-3,-1 5 3,-8 6-1,2 9 0,-12 5-1,-1 10 1,-4 6-2,-1 8 1,-2 4 1,5 7-1,3 4 0,6 4 0,5 4 0,-30 39 1,-27 37-2,35 9 1,27-6-2,43-2 2,32-10-1,32-5-2,26-10 1,23-8-1,17-6 1,18-8-2,19-5 3,18-13-3,17-14 2,20-15-1,17-16 1,14-17-1,10-13 1,1-11 0,-2-14 0,-4-9 2,-9-3-2,-16-3 2,-19-3-1,-21 2 1,-22-5-1,-20-1 3,-22-1-2,-20-6 1,-23-12-1,-29 72 1,3-96-1,-14 34 1,-10-9-1,-12-11-2,-11-10 3,-7-5-2,-14-7 1,-8 4-2,-10 2 3,-4 10-3,-9 7 1,-8 17-7,-5 10-32,-9 17-3,-4 6 2,-3 19-3</inkml:trace>
  <inkml:trace contextRef="#ctx0" brushRef="#br0" timeOffset="7753.3491">5018 1062 80,'30'-48'36,"-30"48"-2,0 0 1,0 0-33,-52-41 2,52 41 0,-72 11-1,72-11 0,-78 24 0,78-24 0,-67 36 0,67-36-1,-38 46 0,38-46 0,-1 54 0,1-54-1,33 62 0,20-16 0,32 15-1,21-6 0,-3-2-1,-14 2 1,-38 2-1,-39 2 2,-37-3-2,-21-7 2,-12-13 0,-2-7 1,0-15 0,6-14 0,10-22 1,15-20-1,29 42 0,-6-69-2,6 69 2,21-93-4,1 44 2,3 0-5,5 0-7,-1-1-28,-29 50 0,73-89 0,-73 89-2</inkml:trace>
  <inkml:trace contextRef="#ctx0" brushRef="#br0" timeOffset="7909.3521">5722 1455 97,'-18'1'40,"18"-1"-2,0 0-6,0 0-47,0 0-25,0 0 2,-7-60 0</inkml:trace>
  <inkml:trace contextRef="#ctx0" brushRef="#br0" timeOffset="8236.9584">6072 1127 104,'0'0'40,"46"-13"2,-46 13-3,-17 37-36,-14 12 1,-5 14-1,0 4-1,13 1 2,17-4-4,27-7 1,20-24-1,20-17 1,4-17 0,2-16 0,-67 17 0,66-32 0,-66 32 1,51-50-4,-51 50 1,38-60-3,-38 60-2,13-73-13,-13 73-20,2-68-3,-2 68 1,-14-60 1</inkml:trace>
  <inkml:trace contextRef="#ctx0" brushRef="#br0" timeOffset="9406.9808">5077 1368 71,'0'0'34,"0"0"1,0 0-8,0 0-16,0 0-4,0 0 1,9-55-3,-9 55 0,0 0-3,38-58 1,-38 58-2,0 0 0,34-63 0,-34 63-1,0 0-4,14-48-3,-14 48-27,0 0-3,0 0-1,2-47-1</inkml:trace>
  <inkml:trace contextRef="#ctx0" brushRef="#br0" timeOffset="9984.192">8136 1225 76,'0'0'36,"0"0"-2,-38-10 1,8 42-35,-8 14 0,-3 14-2,-9 0-5,13 3-20,-2-5-4,15-16-2,12-21 1</inkml:trace>
  <inkml:trace contextRef="#ctx0" brushRef="#br0" timeOffset="10171.3954">7914 1450 83,'0'0'40,"16"-55"-2,-16 55 2,0 0-18,0 0-18,34-38-1,-17 37-2,14 7-2,11 7-4,-42-13-19,60 6-14,-60-6-1,79 6 1,-79-6-2</inkml:trace>
  <inkml:trace contextRef="#ctx0" brushRef="#br0" timeOffset="13993.469">6605 1205 86,'0'0'37,"0"0"0,0 0-1,57-47-30,-57 47-1,58-26-1,-58 26 0,68-24-2,-68 24 0,72-19-2,-72 19 1,62-10 0,-62 10-1,49 4 1,-49-4 0,0 0 1,0 0-1,0 0 0,35 57 0,-35-57 0,0 0 0,-12 47-1,12-47 0,0 0 0,0 0 0,7 60 0,-7-60 0,0 0 1,0 0 0,46 49-1,-12-13 1,-6 4 0,-5 10 0,-24 2-1,-19 5 2,-26 1-2,-9-4 1,3-12-1,4-12 0,9-8-1,10-11-1,19-9-3,4-19-21,28 2-13,0-2-1,12-2 1,1-2-3</inkml:trace>
  <inkml:trace contextRef="#ctx0" brushRef="#br0" timeOffset="14757.8838">8791 1191 78,'0'0'39,"0"0"0,0 0-1,31-55-33,-31 55-1,0 0 1,0 0-1,0 0-2,0 0-2,4 33 1,-14 20-1,0 8 0,1 7-3,1-1-7,19-3-26,1-11 0,13-14-1,2-18-1</inkml:trace>
  <inkml:trace contextRef="#ctx0" brushRef="#br0" timeOffset="15116.6907">9218 1305 81,'23'-57'37,"-23"57"0,0 0 0,7-50-30,-7 50-2,-23-3 1,-3 30-1,-1 26-1,-6 12-2,17 9 1,8 0-3,21-9 1,14-17-1,14-17 0,9-17 1,3-16 0,1-11 1,-2-19-1,-52 32 1,50-45 0,-50 45 1,39-63-3,-39 63 1,28-73-3,-28 73 2,9-77-2,-9 77 0,-1-69-2,1 69-3,-17-60-31,17 60-3,0 0 2,-21-52-2</inkml:trace>
  <inkml:trace contextRef="#ctx0" brushRef="#br0" timeOffset="15319.4946">9799 1378 114,'46'9'41,"-46"-9"0,0 0-3,0 0-44,0 0-24,0 0-11,0 0 2,0 0-1</inkml:trace>
  <inkml:trace contextRef="#ctx0" brushRef="#br0" timeOffset="15662.7012">10292 1206 98,'0'0'43,"0"0"0,0 0 0,0 0-38,0 0-1,0 0-1,0 0 0,0 0-1,0 0-1,0 0 0,0 0-1,-5 49 0,5-49 0,33 20 0,4 15-1,1 1 1,10 3 0,-12-2-1,-3 3 1,-22-2 0,-17 3 0,-15-10 0,-7-1 0,-1-6-2,0-4-1,8-5-3,-1-21-14,22 6-20,0-27-2,20 1 2,-20 26-2</inkml:trace>
  <inkml:trace contextRef="#ctx0" brushRef="#br0" timeOffset="15865.505">10519 1229 104,'0'0'42,"-38"-65"1,38 65-2,0 0-39,0 0-1,-50-50-1,50 50-3,0 0-2,0 0-28,0 0-8,52-12 1,-52 12-2</inkml:trace>
  <inkml:trace contextRef="#ctx0" brushRef="#br0" timeOffset="16177.5111">10907 1046 103,'0'0'41,"0"0"1,0 0-3,0 0-36,0 0 1,49 38 0,-49-38-1,0 0 0,50 15-1,-50-15 0,48 9 0,-48-9 0,57 12 0,-57-12 1,52 24-3,-52-24 0,64 47 0,-55 2 0,-15 9 0,-20 5 0,-8 5 0,-5-3-3,3-5-2,13-8-15,8-23-7,25-3-15,-3-10-1,14-1 0,2-12 0</inkml:trace>
  <inkml:trace contextRef="#ctx0" brushRef="#br0" timeOffset="17363.1338">4683 2397 63,'0'0'34,"14"-13"-2,-1 0-2,12 7-24,2-5 1,15 3-3,4-4 0,12 2-2,7-2 0,11 3 0,10 0-1,7 2 0,4-1 1,8 2-1,2-3 1,9-1 1,6-1 0,8-2 0,5-1-1,6 1 0,6-4 0,7 2-1,7 3 0,2 1-1,1 2 0,3 1-1,-3 0 1,2 2 0,-3 0 0,-2 2 0,1-1 0,-3-1 1,-3 0 0,0-1 0,-1-1 0,2-2 0,-1 3 0,-1 0 0,-6 1 0,4 1 0,-2 0-1,-3 3 1,-5-1-1,-7 0 0,-3 0 1,2 0-1,-4-1-1,-6-2 1,-2-1 0,-4-1 1,-1-1-2,-1-2 2,-3-2-1,-7 0 1,-8 0 0,-7 1 0,-10-1 0,-8 3-1,-12-1 0,-13 4 1,-13 1-1,-10 3 0,-7 2 0,-6 1 0,-13 0 0,0 0 0,10-1 0,-10 1-1,0 0 1,0 0-1,0 0-2,2-16-4,-2 16-28,7-19-5,-7 19 3,2-21-3</inkml:trace>
  <inkml:trace contextRef="#ctx0" brushRef="#br0" timeOffset="20405.1924">5597 2803 69,'-5'-24'34,"0"8"0,-12-3-5,-1 17-22,-11 0-2,-1 16 2,-11 3-3,1 15 0,-5 9-2,3 7 1,0 5 0,9 6 0,6 1-2,14 2 0,13-3 0,14-6 0,16-9 0,13-10 0,13-15 0,7-17 0,9-13 0,2-17 1,-2-15-1,-3-13 0,-12-9 1,-9-4-2,-14-1 1,-12 2-1,-18 0 0,-8 7 0,-16 7 0,-10 16-1,-9 12 1,-5 16-1,-1 13 0,-1 11-2,10 20-13,1-6-19,24 14-3,4-12 2,25 3-4</inkml:trace>
  <inkml:trace contextRef="#ctx0" brushRef="#br0" timeOffset="20592.396">6307 2917 111,'-43'21'42,"-9"-15"-2,12 2-5,-1 5-43,9-24-28,32 11-3,12-22 1,21 13-2</inkml:trace>
  <inkml:trace contextRef="#ctx0" brushRef="#br0" timeOffset="20982.4035">6630 2750 101,'-20'3'40,"-4"-10"-1,24 7-1,-18-14-34,25 3-2,9-1 0,14-3 0,6-3 0,12 0-1,6-3 0,5 3 0,2-1 0,0 4 0,-7 3 0,-6 4 0,-9 2 0,-8 2-1,-9 8 1,-5 4-1,-11 10 0,-6 10 1,-9 10-1,-6 7 1,-7 15 0,-5 5 0,-3 6-1,-2-1 0,3 1-2,2-10-1,15 7-11,0-23-25,22-2-1,4-23-1,19-1 0</inkml:trace>
  <inkml:trace contextRef="#ctx0" brushRef="#br0" timeOffset="21544.0143">7296 2792 93,'9'-12'35,"14"4"2,5-11-2,10 2-34,8-2 1,7 3-1,0-2 0,-5 7 1,-7 2-1,-7 7 0,-9 6 1,-10 5-1,-12 6 0,-8 4 0,-9 1 0,-1 2 0,-2 1 0,2-1 0,5-2 0,5-3 1,10-1-2,8-2 1,9-1 0,4 5 0,3 1 0,0 0-1,-1 4 1,-6 4-1,-8 2 0,-9 3 1,-10 4-1,-9-2 1,-7 0-1,-3-4-1,-2-4-1,0-6-5,16-3-28,-2-18-4,12 1 1,19-26-1</inkml:trace>
  <inkml:trace contextRef="#ctx0" brushRef="#br0" timeOffset="21902.8211">8061 2732 108,'0'0'39,"6"-16"-1,16 8-9,6-9-27,9 2-1,0 2 1,1 6 0,-3 3 0,-5 11-1,-13 8 0,-9 9 2,-15 9-1,-10 9 1,-10 4-1,-7 4 1,-5 0 0,1-3-1,3-4 0,9-7-1,7-6 0,12-9 0,17-7-1,13-8-1,13-5 0,10-8-3,15 6-6,-4-20-15,22 13-15,-6-12-1,9 8-2,-4-14 2</inkml:trace>
  <inkml:trace contextRef="#ctx0" brushRef="#br0" timeOffset="22246.0278">9341 2759 75,'0'0'36,"-21"14"-2,-10 15 2,-22 7-33,-3 8-2,-5 5 0,-2 4 1,4-1-3,5-4-1,16 1-15,7-21-16,20-5 0,11-23-1,0 0 1</inkml:trace>
  <inkml:trace contextRef="#ctx0" brushRef="#br0" timeOffset="22402.0308">8977 3034 94,'-5'-19'38,"5"19"1,-13-10 0,13 10-29,-4 13-5,14-1-1,8 1-2,13 0-1,15 1-2,8-5-2,17 2-6,-4-12-24,19 7-7,-6-13 1,6 6-2</inkml:trace>
  <inkml:trace contextRef="#ctx0" brushRef="#br0" timeOffset="23962.0608">9926 2521 77,'5'12'36,"-8"17"0,-13 0 0,6 16-30,-8 6-2,6 11 1,-3 0-1,5 4-1,1-2-1,4-3-3,9 1-5,-5-17-24,19 1-8,0-17 1,12-4-1</inkml:trace>
  <inkml:trace contextRef="#ctx0" brushRef="#br0" timeOffset="24149.2644">10254 2869 81,'-11'-8'37,"-5"-2"0,16 10-2,-18-5-25,18 5-19,0 0-27,22-17-2,6 13 3,0-10-3</inkml:trace>
  <inkml:trace contextRef="#ctx0" brushRef="#br0" timeOffset="24398.8691">10660 2582 72,'-18'11'39,"-12"-2"-2,3 17 2,-10-9-20,9 17-15,2 0 0,11 7 1,4-4-2,16-2 1,13-6-2,19-8 1,17-10-2,12-9-2,10-9-1,5-12-2,10-1-6,-16-19-28,8 6-1,-19-17-2,-5 7 2</inkml:trace>
  <inkml:trace contextRef="#ctx0" brushRef="#br0" timeOffset="24554.8721">11040 2488 89,'-41'56'38,"-4"0"0,12 15 2,0-2-32,13 1-4,7-3-4,12-8 1,10-1-8,2-17-28,18-1-4,-3-14 1,16-5-2</inkml:trace>
  <inkml:trace contextRef="#ctx0" brushRef="#br0" timeOffset="24960.48">11346 2613 91,'12'-2'38,"-2"-10"0,13 12 0,1-7-34,2 5-1,0-1 0,-1 5-1,-4 4 0,-1 2-1,-6 5 0,-7 6 0,-9 7-1,-8 7 2,-12 5-1,-7 9 1,-10 2 0,-3 1 1,0-2-1,6-2 0,9-8 1,13-5-1,16-9-1,19-12 0,18-9-2,12-7-1,13-1-8,-4-23-12,22 17-18,-17-18-1,7 7-1,-13-5-1</inkml:trace>
  <inkml:trace contextRef="#ctx0" brushRef="#br1" timeOffset="29203.7616">11953 1732 76,'0'0'39,"18"9"-1,-2-15 0,19 3-17,6-10-19,16 1 0,13-6-1,11 2 1,7-2-1,6 2 0,-1 2 0,0 3 0,-6 6-2,-7 1 0,-8 5-3,-13-2-6,1 5-26,-24-2-3,-5 3 1,-16-2-1</inkml:trace>
  <inkml:trace contextRef="#ctx0" brushRef="#br1" timeOffset="29468.9667">12207 1937 75,'-14'11'38,"18"3"-1,-4-14 1,34 9-25,2-6-9,15 1 1,9-7-1,16-4 0,9-6-2,9-7-1,5-5-2,-1-7-4,6 0-30,-17-6-4,-7 5 2,-21-3-3</inkml:trace>
  <inkml:trace contextRef="#ctx0" brushRef="#br1" timeOffset="29671.7706">12690 1406 114,'0'0'39,"-51"-30"3,51 30-8,0 0-32,-58-38-2,58 38-3,0 0-8,0 0-26,0 0-3,0 0 1,-33-16-2</inkml:trace>
  <inkml:trace contextRef="#ctx0" brushRef="#br1" timeOffset="29921.3754">12775 2220 114,'-29'16'44,"11"4"-2,-6-24-1,24 4-38,0 0-2,0 0-1,-2-16-2,7 3-1,13 11-13,-9-16-11,26 13-14,-9-9-1,14 15-2,-4-10 2</inkml:trace>
  <inkml:trace contextRef="#ctx0" brushRef="#br1" timeOffset="31231.8006">14671 986 79,'0'0'38,"60"-47"-1,-60 47 0,0 0-32,27-53-2,-27 53 1,0 0-1,0 0-1,-67-28 1,67 28-2,-61 6 1,61-6-1,-59 18 0,59-18-1,0 0 0,-58 52 0,58-52-1,-7 48 2,7-48-1,26 52 0,-26-52 0,50 57 1,-50-57-1,60 59 1,-45-42-2,42 46 1,-12-3-1,-16-3 1,-28-6-1,-26-5 0,-24-9 1,-11-9 0,4-19 0,6-13 1,50 4 1,0 0-1,-50-41-1,50 41 1,-3-55-1,3 55 0,24-67 1,-24 67-2,49-72 1,-49 72-2,63-73 0,-63 73-4,71-68-15,-71 68-17,74-59 0,-74 59 0,75-47-1</inkml:trace>
  <inkml:trace contextRef="#ctx0" brushRef="#br1" timeOffset="31512.606">15600 989 81,'0'0'37,"0"0"0,0 0-4,-20 47-28,20-47-1,-32 43 2,-34 17-3,-6 8-1,0-1-3,6-2-4,19-6-18,7-18-13,26-20 0,14-21-1,0 0 2</inkml:trace>
  <inkml:trace contextRef="#ctx0" brushRef="#br1" timeOffset="31699.8094">15234 1354 97,'0'0'39,"21"-52"1,-21 52 0,0 0-29,0 0-4,0 0-1,60-53-3,-60 53-2,58-6-1,-58 6-3,84 6-11,-34-3-15,9 3-11,3 2-1,7 0-1,3 3 2</inkml:trace>
  <inkml:trace contextRef="#ctx0" brushRef="#br1" timeOffset="32074.2168">16948 884 86,'0'0'38,"0"0"0,0 0 2,0 0-35,0 0-1,0 0-1,0 0-3,0 0 2,0 0 0,-31 56-2,31-56-1,-1 61-3,1-61-3,10 62-19,-10-62-11,21 62-1,-21-62 0,35 51 0</inkml:trace>
  <inkml:trace contextRef="#ctx0" brushRef="#br1" timeOffset="32277.0207">17382 982 107,'33'-54'40,"-33"54"-1,0 0-2,0 0-34,0 0-2,0 0 1,0 0-1,0 0-2,0 0-3,-22 79-1,36-59-22,-23 70-11,9 7-2,2-6-1,10-10 1</inkml:trace>
  <inkml:trace contextRef="#ctx0" brushRef="#br1" timeOffset="32979.0342">14603 2046 28,'-61'5'18,"0"-8"-3,20 1 1,-1-6-16,14-2-2,3 1 4,3-4 3,7 5 5,-6-5 2,21 13 5,-31-15-2,31 15 0,-29-8-4,29 8 0,-22-2-5,22 2 0,0 0 0,0 0-2,22 13 2,11-8-4,10-2 2,18-1-1,14-3 0,23-3 0,22-6-2,20-3 1,17-6-2,20-2 2,16-2-2,13-1 2,13 0-2,7 2 0,0 6 0,1 0 0,0 5 0,-8 3 0,-8 2 0,-5 2 1,-9 2-1,-9-2 1,-10-1 0,-8 2 0,-14-3 0,-9 0-1,-12 2 0,-16 0 0,-21 1-1,-18 1-2,-16 2-3,-27-6-7,-6 9-26,-31-3-1,0 0 1,-28 6-2</inkml:trace>
  <inkml:trace contextRef="#ctx0" brushRef="#br1" timeOffset="34554.6645">14630 2346 82,'0'0'36,"0"-15"0,12 1 0,15-4-34,4 1 0,9 4 0,4-3 0,-1 7-1,-4 3 0,-6 5-1,-9 3 0,-7 6 0,-13 7 0,-10 3 0,-10 5 0,-5 0 0,-3 0 0,0-1 1,2-1-1,6-1 0,7-3 1,11-2-1,10-5 0,9 0 1,8 0-1,7-1 1,1-2-1,-1 3 1,-4 2-1,-7 3 1,-12 5-1,-12 6 1,-16 1 0,-11 6-1,-10 0 0,-2-1 0,0 0-2,1-11-4,22 4-28,1-22-2,14-3 0,31-11-2</inkml:trace>
  <inkml:trace contextRef="#ctx0" brushRef="#br1" timeOffset="34773.0686">15543 2226 62,'-31'19'35,"-13"4"-2,-5 22 0,-9 4-15,-2 21-17,-1 10-1,0 0 1,2 7 0,10-4-2,11 1-6,5-17-24,22-9-1,9-20-1,18-10 0</inkml:trace>
  <inkml:trace contextRef="#ctx0" brushRef="#br1" timeOffset="35038.2733">15495 2640 96,'0'0'37,"-27"12"1,14 9-3,-8-4-31,6 5-1,1 1-1,12 0 0,8-4 0,15-7-1,18-7 0,14-7-1,17-10-1,7-6-1,8-8-1,-7-13-6,8 10-25,-23-14-5,-4 7 2,-26-7-2</inkml:trace>
  <inkml:trace contextRef="#ctx0" brushRef="#br1" timeOffset="35178.6765">15775 2589 95,'-55'59'36,"16"10"3,1-6-3,19 4-34,11-6-3,5-15-30,19 2-5,1-17 0,16-2-2</inkml:trace>
  <inkml:trace contextRef="#ctx0" brushRef="#br1" timeOffset="35958.691">17288 2389 55,'-19'11'32,"-4"8"-1,-7 8-2,3 12-26,-11 5 0,3 5 0,-4 2-2,3 1-1,8-2-5,-1-15-18,15-5-7,6-15-2,8-15 2</inkml:trace>
  <inkml:trace contextRef="#ctx0" brushRef="#br1" timeOffset="36130.2943">17070 2491 88,'-7'-17'37,"-10"-1"0,7 29-2,0-6-30,13 16 0,12-1-3,19 4 0,19 0-3,13-5-3,25 9-16,4-21-18,16 5 0,-6-17-2,8 5 2</inkml:trace>
  <inkml:trace contextRef="#ctx0" brushRef="#br1" timeOffset="42152.0106">12001 4355 73,'-6'11'34,"16"-11"-1,18 2 2,7-6-33,19-2-1,18-6 1,17 0 1,17-8 0,11 0-2,4-2 0,2-1-2,0 10-4,-15-4-27,-4 15-1,-23 0-2,-17 12 2</inkml:trace>
  <inkml:trace contextRef="#ctx0" brushRef="#br1" timeOffset="42370.4148">12458 4590 77,'-75'27'35,"23"2"0,16-13 0,28 6-33,28-10 0,29-8-1,31-8 1,23-9 0,20-8-1,9-4-3,13-1-6,-12-13-26,2 0 0,-23-8-1,-17 3-1</inkml:trace>
  <inkml:trace contextRef="#ctx0" brushRef="#br1" timeOffset="42526.4178">12878 3758 101,'-63'0'37,"6"-3"1,26 10-2,31-7-37,9 10-2,32 8-29,3-3-4,13 14-1,-2 5-2</inkml:trace>
  <inkml:trace contextRef="#ctx0" brushRef="#br1" timeOffset="42713.6209">13041 4937 98,'-44'37'40,"14"-5"1,1-25-3,29-7-40,0 0-11,8-11-24,23-2-1,-5-9-2,7 3-1</inkml:trace>
  <inkml:trace contextRef="#ctx0" brushRef="#br1" timeOffset="47034.9045">14755 3817 43,'3'-10'31,"-11"-9"3,0 5-1,-12-10-11,1 9-10,-12-7-5,2 8-2,-7 0-1,1 6-1,-3 4-1,3 6-1,2 5 0,5 3 0,7 5-1,6 4 0,11 2 0,8 3 0,12 2-1,11 2 1,11 2-1,9 3 1,4 3 0,2 1-1,-1 5 1,-3-2 0,-10 3-1,-8-1 0,-15 1 0,-11-2 1,-12 0-1,-10-4 1,-10-5 0,-6-4 0,-6-8 0,2-7 1,0-9 0,4-10 0,5-13 1,7-11-1,8-12 0,11-12 0,12-9 0,11-2-1,8-1 1,9 4-1,6 5-1,3 6-3,5 19-5,-8 2-26,3 17 1,-12 2-2,0 10 0</inkml:trace>
  <inkml:trace contextRef="#ctx0" brushRef="#br1" timeOffset="48906.9405">15635 3914 64,'0'0'32,"0"0"-1,0 0 0,-23 22-27,-6 2-2,-4 12 0,-10 7 0,-5 8 1,-6 3-3,1 2 2,2-1-2,5-10-3,10-1-3,2-19-5,24 2-10,-1-20-9,11-7-2,17-12 1,2-4 9,-1-13 14,5-3 9,1 2 8,-11-13 13,7 13 11,-15-3 2,3 13 1,-11-5-6,3 25-14,-1-16-6,1 16-3,0 0-3,25 18-1,1-7-3,11-1-1,14 1-3,9-6-6,25 7-25,-4-15-2,11 8 1,-7-13-3</inkml:trace>
  <inkml:trace contextRef="#ctx0" brushRef="#br1" timeOffset="49312.5483">16332 3825 85,'-2'-17'37,"2"17"0,-6-25 1,6 14-33,0 11-2,-5-12 1,5 12-1,-4 12 0,0 5-1,0 12 0,-3 7-1,0 11 0,-4 7-1,0 6 1,-1 1-1,2 0 0,3-4-2,1-7 0,8-5-3,2-18-5,17 1-29,-3-19 1,13-1 0,-3-17-2</inkml:trace>
  <inkml:trace contextRef="#ctx0" brushRef="#br1" timeOffset="49998.9615">16611 3810 73,'0'-15'35,"-7"-5"0,7 20-2,-8-16-26,8 16 0,0 0-2,-3 27 0,-3 0-1,4 14-1,-5 8-2,-1 11 1,-3 6-2,-2 4 1,-1 0-1,1-5-2,4 1-4,-3-19-17,16 3-15,1-19 0,17-4-1,1-17 1</inkml:trace>
  <inkml:trace contextRef="#ctx0" brushRef="#br1" timeOffset="50560.5723">17458 3928 59,'3'-11'34,"-3"11"-2,0 0 0,0 0-28,-12 22-2,-4 12 2,-11 6 0,-3 12-1,-11 4-2,1 7 1,-4-3-1,4-3-2,7-6-2,1-16-6,21 1-15,-1-19-10,12-17-1,13 4 2</inkml:trace>
  <inkml:trace contextRef="#ctx0" brushRef="#br1" timeOffset="50747.7754">17243 4231 70,'-13'-24'37,"5"12"1,-10-3-1,18 15-26,-14-1-4,14 1-2,26 14-2,5-5-2,11 0-1,9-1-2,10 7-4,-4-12-31,16 8 1,-9-7-2,1 4-1</inkml:trace>
  <inkml:trace contextRef="#ctx0" brushRef="#br1" timeOffset="51231.3852">18249 3773 62,'0'0'36,"8"-20"1,-8 20 0,-2-10-29,2 10-2,-10 2-1,3 11 1,-11 2-2,2 8 0,-4 5-2,4 3 0,2 2-1,8 3 1,10-4 0,16-6-1,13-9 0,18-9 0,14-9-1,10-9-1,9-6-2,-2-14-4,9 8-20,-19-15-12,-1 6 0,-20-9 0</inkml:trace>
  <inkml:trace contextRef="#ctx0" brushRef="#br1" timeOffset="51402.9885">18623 3736 88,'-49'53'37,"0"-1"0,15 15-2,7-5-32,13 4-1,8-3-2,7-4-2,12 6-12,-1-16-24,13 0 1,-4-13-2,8-3 1</inkml:trace>
  <inkml:trace contextRef="#ctx0" brushRef="#br1" timeOffset="51714.9945">17938 4518 69,'0'0'40,"29"-5"-3,4-8 3,25 0-31,9-8-5,17 0 0,7-3-2,5 0-1,5 4-5,-11-10-15,4 18-18,-16-4-1,-6 13-1,-18-4 0</inkml:trace>
  <inkml:trace contextRef="#ctx0" brushRef="#br1" timeOffset="52229.8044">18150 4744 72,'0'0'37,"24"-13"0,13 3 0,16-10-35,6 2 0,6-2 1,4 5-1,-7 3 0,-3 5 0,-15 6-1,-9 6 0,-19 8 0,-15 10 1,-17 4-1,-13 5 1,-8 2-1,-2 1 1,0-3-1,5 0 0,8-7-1,16-6 1,17-6-1,16-5 0,13-2 0,7 2 0,2 0 1,-2 3-1,-8 6 1,-13 7 0,-19 5 0,-17 7 0,-17 2 1,-12 3-1,-7 0 2,-3-3-3,2-5-1,3-13-6,25-1-30,1-19-2,22 0-1,-2-27-1</inkml:trace>
  <inkml:trace contextRef="#ctx0" brushRef="#br1" timeOffset="59156.3376">18013 2133 55,'14'-9'33,"9"1"-2,2-4 2,9 3-30,-2-1 0,7 4 0,-6 0 0,-1 6 0,-8 2 0,-6 3-1,-18-5 0,11 20 0,-18-9 0,-4 4 1,-6-1-1,2 2 0,-2-2-1,6 4 0,4-2 0,8-1-2,9-3 2,7 0-2,7-3 1,3 1-1,0 1 2,-2-3-1,-6 0 2,-7 5 0,-14 2 0,-9 5 0,-14 1 0,-4 5 0,-8-5-1,0 1 0,4-3-2,2-8-3,19 6-11,12-17-22,0 0 1,21-17-3,12 8 1</inkml:trace>
  <inkml:trace contextRef="#ctx0" brushRef="#br1" timeOffset="59561.9454">17923 2758 68,'0'0'38,"11"-3"-3,16-1 3,5-14-33,15 5-2,8-5 1,9 1-2,4-3 0,-1-1-4,4 8-5,-15-7-29,5 11 1,-15-9-3,-4 14 1</inkml:trace>
  <inkml:trace contextRef="#ctx0" brushRef="#br1" timeOffset="60029.9544">18173 2861 83,'0'0'37,"11"-7"-2,-4-3 2,18 4-35,-6-2-1,7 3 0,-1-1 1,3 6-1,-1 2 0,-2 2 2,-3 3-2,-3 4 1,-7 1 0,-6 7 0,-8 1-1,-6 3 0,-10 3 0,-4 2 0,-6-1 1,-1 2-1,-3-4 0,6-4 0,1-4 0,9-2 0,8-3 1,8-12-1,17 11 0,10-12 0,9-2 0,9-4-1,10 0-2,1-9-6,20 15-19,-14-17-12,6 13-1,-12-9-1,4 10 0</inkml:trace>
  <inkml:trace contextRef="#ctx0" brushRef="#br1" timeOffset="61449.5817">19499 4101 46,'14'-5'31,"-14"5"0,0 0 1,-13 15-24,-1 7-1,-13-3 1,0 15 1,-11-3-4,1 9-1,-5-2 0,6 4-2,0-3-1,5-4-3,8-1-2,-2-13-14,17 3-16,-1-12-1,9-12-2,0 0 2</inkml:trace>
  <inkml:trace contextRef="#ctx0" brushRef="#br1" timeOffset="61621.185">19186 4354 74,'-10'-17'39,"10"17"-1,-15-13 0,15 13-25,0 0-8,28 0-2,5-3 0,18-3-2,13 0-2,7-4-3,13 11-14,-5-15-19,2 13-1,-14-5-2,-5 11 1</inkml:trace>
  <inkml:trace contextRef="#ctx0" brushRef="#br1" timeOffset="62604.0039">20318 3900 68,'7'-13'35,"8"3"-1,-1-7 2,13 9-30,-3-11-2,12 5 0,-2-2 1,3 6-2,-7 0 0,-1 7-1,-8 4-1,-8 8 0,-11 8 0,-12 7 0,-11 5 0,-5 6 0,-9 7 0,-4 4 0,-7 0 0,2 1 1,2-4-1,6-5 1,7-2-1,9-6 1,11-7-1,13-6 1,18-9-1,18-5 0,17-8-1,11-4 0,12-2-3,3-6-3,16 10-29,-19-9-4,1 13 1,-19-4-3</inkml:trace>
  <inkml:trace contextRef="#ctx0" brushRef="#br1" timeOffset="63680.4246">19928 4688 35,'25'-15'33,"-5"3"2,11 4 0,6-12-19,19 13-5,2-12-1,15 8-4,4-6-2,10 2-2,1 0-1,4-1-1,-3 3-3,-10-9-9,2 12-24,-15-4 2,-7 10-2,-17-6 1</inkml:trace>
  <inkml:trace contextRef="#ctx0" brushRef="#br1" timeOffset="64335.6372">20269 4817 64,'20'-6'36,"9"-3"-2,1-7 0,10 4-30,5-4-1,5 7 0,-4-3 0,-2 5-1,-9 1 0,-5 9-1,-9 5 0,-10 6-1,-10 3 1,-6 6 0,-8 2 0,-7 8 0,-3-2 0,1 0 1,0-6-1,6 1 0,3-7 0,11-1 0,8-6-1,10-1 1,6-3 0,3 1 0,2 0 0,0 3 0,-4 0 0,-6 8 1,-9 3 1,-9 6-1,-9 3 2,-11 5-2,-9 1 1,-3 1-1,-5-2 1,2-6-2,2-3-2,7-8-2,9-2-5,-1-19-29,19 1-3,16-17 1,6-1-2</inkml:trace>
  <inkml:trace contextRef="#ctx0" brushRef="#br1" timeOffset="69764.5416">12425 6515 55,'16'4'31,"6"-7"-2,10-2 2,10-2-29,17 1 1,7 0-1,12 3 1,-2 0 0,7 6-2,-4 0 0,-2 1-3,-4 3-5,-14-7-8,1 4-13,-13 1-4,-8-3 2,-12 3 0</inkml:trace>
  <inkml:trace contextRef="#ctx0" brushRef="#br1" timeOffset="70014.1464">12436 6898 87,'30'-14'33,"9"-4"-1,14-3 1,13-4-34,8-3 1,7 3-1,-1-2-2,6 9-3,-10-10-16,1 12-9,-7-3-2,-6 6 0,-9-2 0</inkml:trace>
  <inkml:trace contextRef="#ctx0" brushRef="#br1" timeOffset="70201.35">12949 6111 92,'-55'-12'35,"6"4"-1,16 9-2,12 9-38,10 0-23,28 12-5,8-2-1,10 10-1</inkml:trace>
  <inkml:trace contextRef="#ctx0" brushRef="#br1" timeOffset="70388.5536">13239 6945 110,'-25'12'39,"7"-4"-1,2-14-3,8-5-42,8 11-29,11-21-2,6 11 0,-9-7-1</inkml:trace>
  <inkml:trace contextRef="#ctx0" brushRef="#br1" timeOffset="76363.4684">14550 6185 22,'5'-15'26,"-5"15"1,-18-6 3,-6-1-14,3 12-3,-18-9 0,3 13 0,-15-10-2,10 10-1,-8-8-2,11 5-3,3-4-2,9 4-1,13 0-2,13-6 0,6 21 0,15-5 0,8 5-1,6 4 1,6 3-1,1 3 1,2 2-1,0-1 0,-3 2-1,-5-4 1,-5 1-2,-8-2 2,-5 0-2,-9-2 3,-8-1-1,-10-1 1,-11-2 0,-10 0 2,-10-3-1,-7-3 2,-6-5 0,1-4-1,3-8 0,9-6 0,13-13 0,20-8-2,20-9 1,18-9-2,18-6 1,13-6-1,9-4 1,4 2-1,-4 5 2,-10 6-1,-13 8 0,-15 8 0,-15 10-1,-18 11 0,-18 11-1,-12 5-1,-6 11-3,-9-8-7,10 11-21,1-8 0,13 0 0,10-11 0</inkml:trace>
  <inkml:trace contextRef="#ctx0" brushRef="#br1" timeOffset="77065.4819">15459 6166 69,'0'0'34,"-29"-10"-1,1 13 1,-14-4-26,5 9-2,-8-4-1,4 10-1,2-1-2,8 4 0,6 3-1,11 2 0,13 2-1,9 3 0,13 0 0,8 3 0,9 1 0,5 0 0,2 1-1,0-2 1,-5 0-1,-6-2 1,-9 1 0,-9-1 1,-12-3-1,-11-2 1,-12-2-1,-6-2 2,-8-9-1,-2-3 1,-4-8-1,6-7 0,5-11 0,11-8-2,12-10 2,14-6-2,14-4 1,12-3-1,10-1-1,6 2-1,6 14-8,-7-4-24,0 15 1,-11 1-1,-7 11-2</inkml:trace>
  <inkml:trace contextRef="#ctx0" brushRef="#br1" timeOffset="78048.3009">16443 6242 57,'13'-10'30,"-13"10"1,-7 20-1,-5 6-25,-8 4-3,-2 8 1,-7 3 0,0 7-1,-3 1-3,1-4-2,9-1-10,-1-12-16,9-9-1,6-8-2,8-15 3</inkml:trace>
  <inkml:trace contextRef="#ctx0" brushRef="#br1" timeOffset="78219.9041">16250 6489 75,'-7'-27'37,"2"12"-1,-8 0 2,13 15-23,-17-9-7,17 9-2,14 1-2,11 1-2,16 0-2,10-5-3,18 11-16,2-12-19,13 4 1,-5-5-1,4 6-2</inkml:trace>
  <inkml:trace contextRef="#ctx0" brushRef="#br1" timeOffset="78953.1183">17687 6048 75,'0'-16'33,"-9"1"0,-7 4 0,-11 1-28,-3 6-4,-6 4 1,-3 9 0,-5 4 0,1 9 0,0 3 1,8 4-1,9 1-1,9 2 0,15-1-1,14-2 1,13-5-1,15-1 1,9-2-1,7-1 1,1-2-1,-2 1 0,-7-1 1,-10 4-1,-15 3 1,-13 2 0,-16 2-1,-14-1 1,-12 0 0,-7 1 1,-6-5-1,-1-3 0,2-10 0,4-6 0,12-13 0,11-9-1,15-13 1,12-14-1,16-10 0,9-9-1,8-1 2,2-2-2,2 7-1,-6 3-4,0 18-28,-17 4-1,-8 19-1,-16 15-1</inkml:trace>
  <inkml:trace contextRef="#ctx0" brushRef="#br1" timeOffset="79842.3354">14182 7116 60,'0'0'29,"12"-7"-2,2 4-2,8-1-25,5 2 0,8-2 0,7 2 0,4-1 1,11-2 0,7-3 1,12 1 0,10-3 1,13 0 1,7-2 0,11 3 0,6-4-1,10 4 2,7-3-2,7 2 0,-1-3 0,7 3 0,6-5 0,6 1 0,2-5 1,3 3-1,0-2 0,3 2 0,-1-2-1,-3 3 0,-9 0-1,-3 4 0,-6 0 0,-9 3-1,-13 2 0,-12 1-1,-14 3-3,-15-4-2,-6 10-21,-25-5-8,-14 4-1,-20-2 0</inkml:trace>
  <inkml:trace contextRef="#ctx0" brushRef="#br1" timeOffset="80497.548">16544 7275 46,'-8'-11'33,"-5"-3"0,-3 1-1,-12-8-19,7 16 0,-16-6-4,6 14-2,-10-3-1,7 9-1,-6 1-1,7 7 0,1 1-2,10 4 0,5-2 0,9 0-3,10-4 2,11-4-1,9-9 1,12-4 0,7-6 0,9-6 0,1-4 0,1-1 2,-5-1-2,-7 3 1,-9 5-2,-9 5 1,-10 7 0,-12 12-1,-13 9 0,-10 11-1,-5 8 1,-7 11-1,-3 7 0,-3 6 0,2-2 0,5-6-1,9-5-2,8-16-5,17-2-29,2-19 1,18-9-1,4-19-2</inkml:trace>
  <inkml:trace contextRef="#ctx0" brushRef="#br1" timeOffset="81807.9731">12352 8659 62,'-32'8'35,"13"-1"1,7-6-2,12-1-25,30-11-5,17 3-1,15-10 1,23 0-1,12-9-1,14-3-1,4 0 0,1 1 0,-5 4-2,-11 3-1,-13 11-2,-24-1-7,-7 16-24,-28 1-1,-14 9-1,-21 0 0</inkml:trace>
  <inkml:trace contextRef="#ctx0" brushRef="#br1" timeOffset="82010.7771">12523 8814 71,'-25'13'36,"25"-13"-2,11 10 2,28-19-35,27 1 2,13-7-2,18-2 1,6-6-3,4-5-3,9 9-19,-15-13-12,-9 4 1,-22-7-4,-14 1 2</inkml:trace>
  <inkml:trace contextRef="#ctx0" brushRef="#br1" timeOffset="82166.7801">12917 8180 81,'-50'-2'38,"21"6"-2,12-2 1,17-2-39,30 16-7,5-7-27,12 7 0,2 3-1,4 6 0</inkml:trace>
  <inkml:trace contextRef="#ctx0" brushRef="#br1" timeOffset="82338.3834">13282 8983 95,'-17'27'39,"-5"-19"1,10-5-3,0-11-37,8-10-6,20 0-31,-7-9 0,12 1-1,0-5-3</inkml:trace>
  <inkml:trace contextRef="#ctx0" brushRef="#br1" timeOffset="83992.0152">14832 8032 23,'0'0'28,"-13"-15"1,-4 10 1,-3 9-19,-16-8-1,7 13 1,-14-4-1,10 11-1,-7-4 0,11 11-2,0-4-1,13 8-3,4-5 1,13 3-3,7-4 1,13-3-2,9-5 1,8-10-1,6-4 1,7-7 0,1-8 0,3-4 0,-6-4 0,-2 1 1,-10 0-2,-6 5 2,-10 0-1,-10 9 1,-11 9-2,-11 8 1,-9 12 0,-9 9-2,-7 11 2,-5 11-2,-3 9 1,-2 5-2,8 3 1,3-6-3,15-1-4,2-19-24,25-2-5,8-21 0,21-11-1</inkml:trace>
  <inkml:trace contextRef="#ctx0" brushRef="#br1" timeOffset="84319.6215">15411 8075 75,'-23'-4'37,"-4"19"0,-10 4-1,-1 15-32,-3 6 0,6 11 0,1 4 0,11 5-2,9-3 0,15-8-1,12-9 1,12-9 0,13-16-1,10-14 1,4-16-1,4-13 1,-4-10-1,-5-6 0,-10-5 0,-6-8-1,-15 3 0,-10 3-1,-10 10-1,-12 5 0,-6 15-3,-12 5 0,3 27-11,-10 1-23,12 15 2,2-2-3,14 7 3</inkml:trace>
  <inkml:trace contextRef="#ctx0" brushRef="#br1" timeOffset="84928.0331">16523 8058 51,'-15'-2'31,"-7"12"3,-8 10-3,-7 12-14,-8 4-15,1 10-2,-3 6 2,1 7-3,4 0 1,6-6-3,12-3-2,3-15-3,20-2-12,2-20-11,10-12-2,5-15 3,8-4 19,-4-13 9,-4-8 6,4 5 5,-19-12 13,5 13 12,-10-2 2,2 13-1,-13-6-17,15 28-9,-10-18-3,10 18-2,0 0-1,20 18-3,6-3-2,6-3-4,24 11-19,2-11-12,15 0 1,2-10-2,12-3 1</inkml:trace>
  <inkml:trace contextRef="#ctx0" brushRef="#br1" timeOffset="85364.8416">17333 7879 83,'-45'-15'36,"-4"12"0,-7 1-2,4 7-31,3 7 0,8 5 1,6 2-1,12 5-1,14-2 0,17-1-1,15-3 0,16-2 0,11-1 0,9 0-1,3-1 1,-2 4 0,-6 1 0,-10 3-1,-13 2 1,-19 5-1,-17 0 1,-15 1-1,-15-1 2,-7-4-2,-5-4 1,-2-5 0,2-9 0,5-8 0,11-11 0,12-9 0,16-13-1,14-9 1,15-7-2,9-3 2,6-1-1,3 2 0,0 8-2,-7 4-3,4 22-30,-20-1-3,0 17 0,-21 2-2</inkml:trace>
  <inkml:trace contextRef="#ctx0" brushRef="#br1" timeOffset="86893.671">14115 8876 36,'14'-3'30,"3"-5"0,9 6 0,7 2-23,-2-3-3,12 5 0,1-4 1,12 2-1,5-7 0,12 4 0,7-8-1,16 4 0,9-8-1,12 3 2,7-4-4,10 5 2,6-1-2,5 3 1,3 1-1,1 1 2,-2-1 1,7 2-1,2-3 0,0 1 1,1-5-1,6 1 0,-1-6 1,5 2-1,-3-2-1,-5 0 0,-1 0 0,-5 2 0,-8 1 0,-11 1-1,-11 5-1,-12-1 0,-9 7-2,-19-4-2,-6 15-8,-26-10-23,-5 6 1,-20-4-2,-10 4 2</inkml:trace>
  <inkml:trace contextRef="#ctx0" brushRef="#br1" timeOffset="87938.8911">16272 9003 64,'-28'0'34,"-3"4"0,-7-5-8,3 15-18,-10-1 1,6 11-2,-4-2-1,10 5-1,-1-1-1,16 1-1,5-5-1,14-4 0,11-11 0,16-7-1,10-12 1,10-5-1,7-7 1,4-5-1,-2-2 0,-4 2-1,-9 5 1,-10 6-1,-15 11 1,-19 7-1,0 28 0,-18 8 1,-10 13-1,-8 12 0,-6 9 0,0 5 0,1-2 0,6-3-1,10-5-2,7-20-8,17-4-27,6-21 1,18-8-2,4-20 1</inkml:trace>
  <inkml:trace contextRef="#ctx0" brushRef="#br1" timeOffset="88640.9046">15738 8861 51,'1'-15'31,"-1"15"3,0 0-2,-8-15-24,8 15-2,0 0-2,0 0 3,0 0-3,0 0 1,15 17-2,0 0 1,-1 2-1,9 10 1,1 1-1,8 8 1,1 3-2,10 1 0,2-1-1,4 1 1,2-2-1,4-2 0,1-3-1,0-5-1,0-4-2,-8-8-4,6 5-27,-19-13-3,-1 3 0,-16-11-2</inkml:trace>
  <inkml:trace contextRef="#ctx0" brushRef="#br1" timeOffset="89327.3177">14375 8168 50,'0'0'33,"0"0"3,24 2-4,-2 0-24,21 13-1,4-8 1,18 7-1,6-2-2,14 3-1,6-3-1,5 2-1,-1-1 0,0 1 0,-5 0-1,-4-1 0,-7-2-1,-9-1 1,-7-1-1,-6-2-2,-4 1-1,-13-10-7,3 9-26,-17-8-1,-5 5-1,-21-4 1</inkml:trace>
  <inkml:trace contextRef="#ctx0" brushRef="#br1" timeOffset="89686.1247">15424 7735 58,'-12'4'32,"-2"7"-2,-2 7 0,-4 1-29,4 5-2,3 5-3,1-5-9,9 1-16,10-2-2,7-8 1,8-5-1</inkml:trace>
  <inkml:trace contextRef="#ctx0" brushRef="#br1" timeOffset="89966.9301">15634 7773 67,'-26'-11'33,"8"18"1,-7 4-2,5 11-26,0 0-2,8 10 1,3-4-1,11 4 1,7-7-2,13-2 0,11-11 0,9-2-1,3-13 0,3-4 0,-1-9 0,-7-5-2,-7-4 1,-12-4-2,-13 3-2,-18-5-2,-4 16-10,-20-6-21,1 14-1,-12 2-1,5 16 2</inkml:trace>
  <inkml:trace contextRef="#ctx0" brushRef="#br1" timeOffset="90575.3418">12626 10275 69,'0'0'38,"-1"-15"-3,24 10 3,11-9-34,16 6 1,6-6-1,19 4 1,1-2-2,10 3 0,1-1-2,-3 3-1,-3 4-2,-10-3-5,2 12-29,-24-1-1,-10 10 1,-20-2-4</inkml:trace>
  <inkml:trace contextRef="#ctx0" brushRef="#br1" timeOffset="90793.7459">12875 10481 71,'-47'16'36,"10"-7"0,19 2 1,18-11-30,21-5-4,23-9 0,20-2-1,10-8 0,14-4-3,6-1 0,-1-6-6,5 9-15,-18-9-16,-9 6 3,-21-6-3,-15 5 2</inkml:trace>
  <inkml:trace contextRef="#ctx0" brushRef="#br1" timeOffset="90918.5484">13135 9852 82,'-42'-6'36,"14"7"-3,16 6-4,12-7-61,22 20-2,12-6-3,10 8 2</inkml:trace>
  <inkml:trace contextRef="#ctx0" brushRef="#br1" timeOffset="91090.1517">13386 10607 81,'-33'45'42,"-3"-18"-2,13-4 0,2-13-26,13-22-23,24 5-29,2-15-2,14 4 1,1-11-1</inkml:trace>
  <inkml:trace contextRef="#ctx0" brushRef="#br1" timeOffset="91667.3627">14613 10117 64,'-12'-34'35,"-3"-3"0,3 7 1,-14-1-27,5 17-2,-15 3-1,4 14-1,-10 6 0,5 10-2,-1 4 0,9 6-1,10 1-1,14-1 1,15-3-2,17-2 1,16-2-1,12 0 1,10 0-1,3 0 0,1 1-1,-6 4 1,-9 1 0,-14 5 0,-17 2 0,-17 6 0,-19 0 0,-13 0 2,-16-3-1,-8-1 0,-6-11 1,0-6-1,5-13 0,8-14 0,12-18 0,16-13 0,15-13 0,14-14-1,15-5 1,9-4-2,5 2 1,2 7-3,-1 13 1,-7 9-5,2 28-13,-14-1-18,-1 21-1,-8-2-1,9 12 2</inkml:trace>
  <inkml:trace contextRef="#ctx0" brushRef="#br1" timeOffset="92010.5694">15245 9991 77,'-3'-16'38,"-11"23"-1,-17 2 2,1 15-27,-14 6-7,4 16 0,-1 5-1,6 9 0,7 0-3,13 0 1,16-6-2,15-8 1,18-10-1,12-14 0,13-13 0,5-14 1,1-13 1,-4-11-3,-7-11 3,-13-6-2,-13-6 2,-14-2-2,-17-1 1,-13 1-2,-7 8-2,-11 5-2,0 23-27,-18 1-8,2 23 0,-10 3-1</inkml:trace>
  <inkml:trace contextRef="#ctx0" brushRef="#br1" timeOffset="97486.2747">16578 9485 66,'-54'23'36,"-4"14"0,-8 6 0,4 22-27,-7 8-2,16 19 1,2 2-1,20 14-2,9-5-2,18 2-1,17-5-2,18-14 0,22-12-4,16-21-1,23-1-16,0-28-16,20-7-1,-1-22-1,10-8 1</inkml:trace>
  <inkml:trace contextRef="#ctx0" brushRef="#br1" timeOffset="98609.4959">16965 10120 33,'0'0'31,"-12"-15"2,2 8-1,10 7-15,-24 2-3,13 12-1,-12-5-4,3 15-2,-8-1-2,4 8-3,-3-2-1,5 3 1,4-3-1,8 0 0,8-6-2,10-4 2,9-5-2,10-6 3,3-6-1,6-3 0,1-8 1,-1-5-1,-3-4 1,-6-4-1,-6-4 1,-6 1-1,-5 0 1,-7 1-1,-5 5-1,-3 5 1,5 14-1,-13-12-1,13 12 1,-10 13 0,8 5-1,0 2-3,7 10-2,-1-5-3,16 9-28,-5-8 1,11 1-2,-3-11 0</inkml:trace>
  <inkml:trace contextRef="#ctx0" brushRef="#br1" timeOffset="99202.3077">17423 10178 56,'-12'3'33,"-2"9"1,-6 0-1,4 15-14,-6-5-14,9 10 1,-2-3-2,7 5 0,0-2-2,5 1 0,3-4-1,4-4 2,-1-5-3,3-5 1,-6-15 0,14 10 0,-14-10 0,16-18 0,-9-1 0,0-4 0,-1-8 2,0-3-2,0-7 1,0 1-1,4-2 0,0 3-1,4 3 2,2 5-2,3 7 0,4 7 0,2 7 0,1 8-1,-2 6 1,-2 5 0,-1 4 0,-5 3 0,-4 2-1,-7 2 2,-8 1-1,-6 0 0,-6-1 1,-6 0-2,-4-3 1,-3-2 0,-1-2-1,0-3 1,1-1 0,5 0-1,1 6 0,3 5 2,1 8-1,0 10 1,0 10-1,-2 11 0,-2 7 0,0 2 1,1-1-2,5-9 0,10-3-4,6-22-7,25-10-24,0-23-1,19-9 1,4-21-3</inkml:trace>
  <inkml:trace contextRef="#ctx0" brushRef="#br1" timeOffset="99826.3197">17738 10292 74,'2'-15'39,"-2"15"-1,0 0 1,0 0-22,10 15-15,-7-4 0,-1 6-1,-2 6 1,-4 4-2,-2 6 2,-2 2-2,0 1 2,-2-4-2,2-3 1,1-6-1,1-7 0,6-16 0,0 0 1,0 0-1,8-23 0,1-2 0,4-7 0,0-10 2,4-5-2,2-6 2,1-3-2,2 1 1,4 2-1,-2 3 2,2 7-2,-1 8 0,0 11 0,-2 11 0,-2 10 1,-3 8-1,-4 8 0,-2 6 0,-3 5 1,-5 3-2,-5 3 2,-4 4-1,-7-1-1,-5 1-1,-7-3 2,-1-2-1,-4-4 1,-2-3-1,-2-5 0,2-2 0,0-4 2,4-3-1,2 0 0,1 2 0,5 3 0,1 4 0,6 7 1,2 6-1,3 6 0,4 6 0,1 1 1,3 5-2,0-4 0,2 1-2,0-9-1,2 0-3,-6-17-11,12 3-20,-11-22 1,16 10-1,-8-23 1</inkml:trace>
  <inkml:trace contextRef="#ctx0" brushRef="#br1" timeOffset="100543.9334">18136 10170 99,'0'0'37,"0"0"1,0 0-3,-11 19-29,2 2-4,2 7 1,-1 2-3,1 5 1,-1 1-1,2 1 0,-2-2 0,2-4 0,0-7 1,2-4-1,0-9 0,4-11 1,0 0-1,12-25 1,-2-3 0,2-5 0,2-9 0,0-4-1,1-4 2,-1 1-2,-2 4 1,0 4-1,0 9 1,-1 5-2,2 9 2,2 8-1,1 6 0,5 6 0,2 3 0,3 2 0,-1 1 1,2 0-1,-2-2 0,-2 0 0,-3-1 0,-5-3 1,-15-2-1,14 1 1,-14-1 0,-10 5-1,-4 1 1,-8 5 0,-4 5 0,-2 7 0,0 5 0,0 3-1,3 3 0,7 0 1,6-2-2,13-2 1,11-6-1,8-7 2,7-7-2,6-8 1,3-8 2,1-6-3,-2-10 2,-4-6 0,-7-8 0,-4-2 0,-6-3 0,-5-2-2,-4 5 1,-4 5 0,-2 7-2,-3 7-1,4 19-1,0 0-2,0 0-2,-3 12-4,21 10-2,-6-16-10,23 13-12,-2-15 4,18 4-1,0-12 1</inkml:trace>
  <inkml:trace contextRef="#ctx0" brushRef="#br1" timeOffset="100855.9394">18999 10064 85,'4'-15'32,"-4"15"3,-16-9-4,2 24-14,-23-5-7,5 16-3,-11 4-2,0 12-3,0 2-1,3 2 1,3 0-2,8-2 1,5-6-3,7-8 1,9-7-2,8-23 1,10 10-1,1-19 0,6-5 0,-3-9-1,1-2 4,-1-3 0,-5-1 3,-2 6 0,-7 2 3,1 10-2,-1 11 1,0 0 1,0 0-3,0 0-1,20 19 0,2-7-2,8 1-3,4-7-5,19 7-30,-8-14-4,13 1 4,-6-12-5</inkml:trace>
  <inkml:trace contextRef="#ctx0" brushRef="#br1" timeOffset="101074.3437">19316 10335 112,'-18'4'37,"6"0"0,12-4-26,-1-18-52,15 7 4,1-8-3,11 2 2</inkml:trace>
  <inkml:trace contextRef="#ctx0" brushRef="#br1" timeOffset="101386.3497">19571 9448 97,'-9'-13'38,"1"3"2,8 10-1,16 15-31,6 5-3,4 6-1,12 8 1,-1 7-2,1 8 0,-2 7-1,-5 7 0,-8 6-1,-10 7 1,-12 3-2,-13 3-1,-6 1-1,-8-5 0,-1 1-6,-12-18-29,13 0-6,-5-19 3,12-5-3</inkml:trace>
  <inkml:trace contextRef="#ctx0" brushRef="#br2" timeOffset="106784.0535">1376 5234 63,'0'0'33,"0"0"-1,-7 15 0,1 16-27,-4 10-2,4 15 1,-3 10-1,2 17 1,1 6-1,6 4 0,1-4 0,7-5-2,1-10 1,4-11-1,1-13 1,3-16-1,-4-12 1,1-10 0,-3-14-1,-1-10 1,-2-10 0,2-7 0,0-8-3,2-6 3,5-5-3,1 0 1,5 4-2,3 6 2,3 8-1,2 9 0,0 11 2,0 12-2,-6 13 3,-3 8-1,-8 6 1,-7 6-1,-13 2 1,-10 2 0,-12-2 0,-7 0-1,-6-10 0,-3-4-2,1-8-1,1-15-6,22-1-27,1-18-1,21-6-1,10-13-1</inkml:trace>
  <inkml:trace contextRef="#ctx0" brushRef="#br2" timeOffset="107330.064">2116 5796 78,'-8'16'38,"3"6"-2,-7-6 1,5 7-30,-5-3 0,6 5-2,-3-3 1,4-1-3,2-3-1,5-3 0,5-5-1,-7-10 1,27 2-2,-5-13 1,3-11-2,5-5 2,5-6-2,-5-1 1,2-2-1,-5 5 1,-3 4-1,-8 10 0,-5 14 0,-8 16 1,-10 19 1,-5 16-2,-8 23 2,-4 21-2,-5 19 1,-3 14 1,-1 8 0,-1-3 0,3-6-1,4-11 3,3-18-2,5-21 2,4-25-1,3-20-1,1-22 1,2-20-1,2-21 1,3-17-2,3-17 1,3-13-2,3-14 1,7-10-3,8-1 2,4 1-4,10 14-1,-3-3-15,18 28-17,0 5 1,17 24-2,-2 7 0</inkml:trace>
  <inkml:trace contextRef="#ctx0" brushRef="#br2" timeOffset="107766.8724">3594 5735 82,'-13'-13'38,"-4"16"-1,-17 2 1,4 16-32,-15 3 0,1 12 0,-3 2-1,5 6-1,8-2 0,11 1-2,13-7 1,16-11-2,18-8-3,15-14-4,26 1-19,4-20-13,19 2 0,0-12-2,8 2 1</inkml:trace>
  <inkml:trace contextRef="#ctx0" brushRef="#br2" timeOffset="108125.6793">4069 5778 92,'-36'14'38,"-11"-2"0,4 12 3,-5-1-35,9 6-3,4 1 1,10 1-1,9 0 0,11-4-1,10-7 0,8-3-1,12-12-1,7-7 1,5-8 0,4-8 0,-1-9-3,-1-4 2,-5-4-1,-5 2 1,-7 1-2,-5 7 2,-8 5-2,-6 9 2,-3 11 0,-10 22 0,-1 3 2,0 7-2,2 6 0,-1 2-2,8 0 0,2-9-4,16-1-10,0-29-23,20-6 1,-1-27 1,15-6-3</inkml:trace>
  <inkml:trace contextRef="#ctx0" brushRef="#br2" timeOffset="108312.8829">4571 5242 80,'-8'-17'38,"-18"17"0,4 33 0,-14 15-24,6 20-8,-2 11-3,5 11-1,7 4 0,8-6-3,12-1-1,4-19-7,21-4-27,0-21-1,18-6 0,-1-25-2</inkml:trace>
  <inkml:trace contextRef="#ctx0" brushRef="#br2" timeOffset="108562.4877">4992 5710 95,'-19'4'39,"-14"-4"0,5 16-3,-10-3-31,5 12-1,-2 3 1,5 6-2,4 3 1,10 1-2,8-1 1,10-3-3,15-4 0,5-13-6,17 6-11,-1-22-22,13 0-1,-5-15 0,11-1-1</inkml:trace>
  <inkml:trace contextRef="#ctx0" brushRef="#br2" timeOffset="108890.094">5226 5789 97,'-15'12'39,"5"15"1,-10-10-11,7 19-24,1 1 1,4 4-1,1-4 0,6-3-2,5-9-1,10-9 0,7-12-1,7-11 0,8-13-2,5-10 3,4-8-3,3-7 1,-3-1-1,-4 3 1,-9 7-1,-5 7 1,-11 11 1,-16 18-2,3 13 1,-14 12 1,-6 12 1,-3 7-3,0 6 1,3-1-4,16 9-9,2-22-26,21 0 0,4-21-2,27-4 0</inkml:trace>
  <inkml:trace contextRef="#ctx0" brushRef="#br2" timeOffset="109280.1015">5975 5218 82,'0'0'38,"-13"28"-1,4 13 0,-11 16-35,6 8 1,0 12-1,3 9 1,3 3 0,5-3-2,8-3-1,4-12-5,25-4-30,-1-22-1,21-9 0,4-22-2</inkml:trace>
  <inkml:trace contextRef="#ctx0" brushRef="#br2" timeOffset="109638.9084">6518 5753 99,'-37'-9'39,"-1"23"-1,-14-6-1,1 19-34,-3 8 2,10 8-1,3 0 0,8 4-1,12-4 0,14-5-1,15-10 1,15-8-2,11-13 0,11-10-1,10-10 1,2-11 0,-1-7-2,-3-6 2,-7-3-2,-8 0 0,-10 3 0,-10 5 0,-11 7-1,-8 13 1,1 12 1,-23 7-1,3 14 2,4 8 0,-1 8 0,7 4 0,7 0-1,8-6-2,12-5-1,10-18-8,27-1-28,-3-23-2,23-5-1,-4-23 2</inkml:trace>
  <inkml:trace contextRef="#ctx0" brushRef="#br2" timeOffset="109841.7121">7262 5283 91,'-18'2'38,"-15"17"1,1 31 0,-10 16-35,2 13 0,3 7-2,5 5 1,4 1-1,6-8-2,10-5-1,4-14-5,17-4-29,-6-22-3,11-6 1,-9-21-3</inkml:trace>
  <inkml:trace contextRef="#ctx0" brushRef="#br2" timeOffset="110528.1255">6848 5806 86,'-14'-17'36,"0"1"2,14 16 0,0 0-29,33 2-3,-1-2-2,12 1-2,7-3 0,11 0-1,4-5 0,-4 1 0,-4-1 0,-8 1-1,-12 0 1,-8 5-1,-11 4 1,-19-3-1,-1 24 0,-16-5 3,-7 7-1,-5 5 0,-1 6 0,1 2-1,2 0 2,8-1-1,7-4 0,13-2-3,13-8 2,9-7-2,11-10 0,8-10 0,6-7-1,1-11 0,-2-5-2,-6-7 3,-6-3-3,-10-2 4,-9-1-2,-10 2 1,-7 4 0,-5 5 1,-2 3 2,0 7-3,0 4 2,8 14-2,0 0 3,0 0-2,-6 12 1,13 2-1,1 3 0,5 2 2,1 0-2,3 3 1,3 1 1,3-2-1,-2 5 1,-1 1-1,-4 3 1,-6 2-4,-5 2 4,-9 0-2,-7-1-1,-6-3 2,-4-5-1,2-4 1,2-9 0,4-7 0,13-5 0,3-21 0,16-3 0,9-6 1,8-7-3,4-3 2,5-4-3,5 2 3,0 5-5,-5-4-2,11 16-33,-14-8-2,7 15 0,-5-4-4</inkml:trace>
  <inkml:trace contextRef="#ctx0" brushRef="#br2" timeOffset="111526.5447">1807 7402 92,'-42'-18'36,"-7"10"-1,-11 2 1,-6 12-34,2 5 0,5 11 1,7 7-1,13 9 0,12 5 0,17 5 0,12 4-1,18 0 0,16-2-1,15 1 1,9-5-1,5-2 0,-3-3 0,-4-2 0,-8-1 0,-13 1-2,-18 0 1,-23 2 0,-18 0 0,-16-2 0,-11-2 1,-5-7-1,-4-9 2,2-11 1,11-15-1,14-17 1,17-21 1,19-15-1,15-16 0,22-11 0,14-7-1,7-1 1,5 4-2,-2 9-1,-5 18-1,-11 9-6,-1 26-27,-27 11-3,-4 21 0,-18-5-1</inkml:trace>
  <inkml:trace contextRef="#ctx0" brushRef="#br2" timeOffset="111729.3486">2332 7753 92,'0'0'36,"-16"7"0,16-7 0,-12-6-32,12 6-7,4-21-7,16 11-24,2-11-1,13 4 0,3-10-1</inkml:trace>
  <inkml:trace contextRef="#ctx0" brushRef="#br2" timeOffset="112025.7543">2736 7479 96,'-16'12'37,"-15"3"2,4 15-2,-13 7-31,9 9 0,0 6-2,9 9 0,3 1 0,15 4-1,11-6-2,13-8 0,13-13 0,14-13-1,8-19 1,5-12 0,3-16 0,-1-15-1,-5-11 1,-10-9 0,-8-4-1,-14-2-1,-12 5-2,-14 0-1,-7 12-4,-17-4-9,6 23-21,-10 3-2,7 16 1,-3 3-1</inkml:trace>
  <inkml:trace contextRef="#ctx0" brushRef="#br2" timeOffset="112571.7648">3230 7558 94,'5'-11'35,"10"-11"1,19 4 1,3-9-36,17 4 1,1 1 0,-1 6 1,-9 4-1,-4 7 1,-12 4-1,-7 8 0,-14 4 0,-7 7-1,-8 0 1,-3 4-1,-2 1 0,1 0-1,1-1 0,6-1 0,6-3 0,7-3 0,9-2-1,5-2 2,3 2-1,3 1 1,-2 3-1,-4 4 1,-9 4 1,-9 7-1,-15 2 0,-9 5 0,-11 1 0,-9-4 0,0-2-1,0-8-1,7-6-2,9-17-6,23-3-27,16-18-4,24-3 0,10-16 0</inkml:trace>
  <inkml:trace contextRef="#ctx0" brushRef="#br2" timeOffset="112790.169">4370 7476 90,'-17'-12'36,"4"16"0,-10 3 1,6 15-33,-13 9 0,-1 14-1,-7 8-1,-1 9-1,-4 1 0,2 2-1,4-6-2,3-14-6,16-6-26,-1-18-4,15-11 3,4-10-3</inkml:trace>
  <inkml:trace contextRef="#ctx0" brushRef="#br2" timeOffset="112930.5717">4034 7799 106,'5'-12'40,"-10"1"1,5 11-1,0 0-30,13 19-6,6-7-3,8-3-4,15 9-11,3-13-24,21 5-3,2-12 0,15 3-1</inkml:trace>
  <inkml:trace contextRef="#ctx0" brushRef="#br2" timeOffset="113398.5807">5062 7318 94,'0'0'37,"-2"13"2,-17 10-3,-3 17-33,-1 10-1,1 11-1,-1 9 1,3 3-1,4 3-2,7-7-1,12 6-10,-3-22-25,24-6 0,3-19-1,15-12 0</inkml:trace>
  <inkml:trace contextRef="#ctx0" brushRef="#br2" timeOffset="113757.3876">5620 7328 93,'-6'-39'38,"0"18"1,-18 9-2,1 20-32,-15 17 0,-1 19-2,-4 12 0,2 16-1,3 5 0,10 3 0,12-4-1,16-8 2,20-13-2,16-12 0,12-20 0,15-18-1,5-20 1,3-15 0,-2-17-1,-6-8 1,-10-9 0,-12-6-1,-14-2 0,-16 1 0,-12 8 0,-14 8-1,-13 14 0,-10 15 0,-5 18-2,-7 10-2,12 23-31,-5 2-3,16 13-1,6-2-1</inkml:trace>
  <inkml:trace contextRef="#ctx0" brushRef="#br2" timeOffset="113928.9909">6167 7607 107,'-23'13'37,"3"-11"-3,7-10-24,26-1-50,7-12 2,20 3-2,2-10 2</inkml:trace>
  <inkml:trace contextRef="#ctx0" brushRef="#br2" timeOffset="114240.9967">6613 7343 93,'-32'13'39,"-16"-3"2,5 11-2,-9 0-34,15 1-1,5 1 0,12 2-1,11-1 0,16-1-1,13-3-1,13 0 0,9-4-1,4 0 1,3 0-1,0 1 0,-5 2 0,-5 4 0,-13 2 0,-7 3 1,-10 0-1,-9-1 0,-6-1-1,-6-6-1,0-1-4,-7-20-16,19 1-17,-12-6-1,16-7 0,-1-16-1</inkml:trace>
  <inkml:trace contextRef="#ctx0" brushRef="#br2" timeOffset="114396.9999">6689 7324 112,'-22'-4'40,"7"13"3,-1-7-4,16-2-36,0 0-3,22 8 0,6-10-3,4-9-7,18 10-28,0-10-2,10 7 0,-2-10-2</inkml:trace>
  <inkml:trace contextRef="#ctx0" brushRef="#br2" timeOffset="114724.6062">7228 7306 108,'-24'15'40,"15"4"1,9-19-1,0 0-37,22 6 1,10-16 0,6-1-2,7-2 0,3-2-1,-1 2 1,-6 5-2,-3 4 1,-10 14 0,-7 10-1,-12 12 1,-11 11-1,-11 12 1,-8 11-1,-4 6 0,-5 3-1,2-2-2,-4-8-2,17 3-30,-5-20-6,17-8-1,3-18-1</inkml:trace>
  <inkml:trace contextRef="#ctx0" brushRef="#br2" timeOffset="116191.0344">1450 8597 43,'0'0'26,"-15"5"2,15-5-2,0 0-23,17 11 0,5-8 1,7-4 2,15 5 0,5-9 1,17 5-1,6-6 0,12 4-2,7-4 0,12 4-2,8-2 0,7 2-2,7 0 1,7 1-1,9-2 1,9 1 1,9-5-1,9 0 1,6-5 1,11-1-1,7-6 1,13 1-1,7-3 0,6 2 0,4-1-1,11 2 0,0 3 0,2 2-1,5 2 0,-1 3 0,-3 0 0,5 1 1,-2-1 0,-7 0-1,-2-3 1,-7 0 0,-14 0 0,-13 0 0,-19 5-1,-24 0-1,-25 9-5,-30-6-18,-23 17-13,-33-2 1,-23 8-2,-26-3 0</inkml:trace>
  <inkml:trace contextRef="#ctx0" brushRef="#br2" timeOffset="117189.4536">1447 9279 79,'-13'-28'36,"2"9"-1,-7-1 0,2 16-28,-10 6-2,2 18-2,-9 11 0,1 15-1,-5 11 1,4 11 0,2 5 0,10 6-1,9-4 0,10-3 0,15-7 0,15-9-1,12-15-1,11-15 0,12-18 1,9-19-1,4-19 0,2-18 0,-3-18 0,-9-11 1,-10-8 0,-16-5-1,-20 3 1,-20 6-1,-21 11 0,-19 13 0,-17 18 0,-9 15-1,-8 19 1,2 14 0,7 12-2,11 6-1,21 11-6,13-11-27,33 6-2,16-15 0,31 1-3</inkml:trace>
  <inkml:trace contextRef="#ctx0" brushRef="#br2" timeOffset="117361.0569">2260 9462 106,'-42'19'37,"7"0"-1,4-11-7,16-15-64,15 7-3,16-27 1,17 9-2</inkml:trace>
  <inkml:trace contextRef="#ctx0" brushRef="#br2" timeOffset="117704.2634">2561 9159 95,'-16'10'38,"4"-11"1,12 1-1,24-6-33,7-2 0,9-7-1,11 1 0,5-8-1,5 5-1,2-3-1,-2 3 0,-8 6 0,-4 8-1,-14 8 1,-10 11-1,-12 10 1,-13 16-1,-14 10 0,-10 10 0,-6 11 0,-9 3 0,2 4-2,-1-2-1,9 2-8,-1-20-26,22-1-4,4-22 2,19-10-3</inkml:trace>
  <inkml:trace contextRef="#ctx0" brushRef="#br2" timeOffset="118203.4731">3369 9193 104,'-22'7'38,"9"-11"1,13 4-1,17-12-38,17-9 0,14-2 1,7 1-1,3 2 1,-2 6 0,-5 4 0,-6 8 0,-13 6 0,-14 7 0,-14 7 1,-14 10-1,-9 3 0,-10 7 1,-4 1-1,1 2-1,2-2 1,9-1 0,12-7-1,12-8 0,17-9 0,13-5 0,12-3 0,3-4 0,2 3 0,-6 3 1,-9 8 0,-16 11-1,-17 7 1,-16 8 0,-15 4 0,-8 2-1,-4 1-1,-2-12-4,14 2-20,3-29-14,26-10-2,2-14 1,25-13-2</inkml:trace>
  <inkml:trace contextRef="#ctx0" brushRef="#br2" timeOffset="118593.4806">4140 9019 98,'-12'12'40,"-1"-9"0,13-3-1,2 10-34,17-12 0,5-4-1,6 3-1,2-3-1,5 1 0,-2 2-1,-3 2-1,-5 5 1,-9 8-1,-7 5 1,-11 10-1,-9 8 0,-12 11 1,-9 9-1,-7 6 1,-7 3 0,0 4 1,0-3-1,8-6 1,10-8 0,18-12 0,16-14 0,21-12-2,15-12 0,16-10 0,12-9 0,7-5-5,9 5-7,-9-13-29,3 11-1,-15-5-2,-2 12 1</inkml:trace>
  <inkml:trace contextRef="#ctx0" brushRef="#br2" timeOffset="544727.9942">5414 8999 58,'10'-9'33,"-10"9"1,12-14-2,-12 14-27,0 0-1,-20 10 1,5 15-1,-12 7-1,-5 12-1,-6 9-2,-5 8 1,-1 4-1,-1-3-1,7 2-5,-4-15-25,13-5-2,2-17-1,11-9 1</inkml:trace>
  <inkml:trace contextRef="#ctx0" brushRef="#br2" timeOffset="544915.1954">5101 9207 88,'12'15'36,"-2"9"0,-2-2 0,14 4-33,12-3-3,16-4-3,18 3-15,3-20-18,16 0 1,-2-7-3,9 1 1</inkml:trace>
  <inkml:trace contextRef="#ctx0" brushRef="#br2" timeOffset="545398.7984">6076 8933 65,'0'0'36,"4"-11"0,-4 11 1,0 0-30,0 0-1,-9 22-1,4 1-1,4 11-1,-5 10-2,-1 9 0,0 6-1,2 1-1,2 4-4,-3-19-16,13 3-15,0-13-1,15-10 0,2-17-1</inkml:trace>
  <inkml:trace contextRef="#ctx0" brushRef="#br2" timeOffset="545554.799">6386 9158 80,'0'0'35,"-15"-18"-8,1 6-26,7 1-34,2-5-3,10 2 0</inkml:trace>
  <inkml:trace contextRef="#ctx0" brushRef="#br2" timeOffset="545820.0012">6812 8925 83,'-31'4'39,"2"7"-2,-9-3 1,2 10-35,7 0-1,7 10 1,5 1 0,10 3 0,10-2-1,17-2-1,16-9 0,18-7 0,13-12-2,9-11-1,9-6-1,0-14-5,9 1-29,-19-14 0,-4 4-1,-22-6-1</inkml:trace>
  <inkml:trace contextRef="#ctx0" brushRef="#br2" timeOffset="545976.0022">7132 8860 86,'-56'49'37,"12"15"-1,3-2 2,11 8-35,13-2-2,14-8-4,21 0-31,0-15-2,14-2 0,2-17-3</inkml:trace>
  <inkml:trace contextRef="#ctx0" brushRef="#br2" timeOffset="546522.0057">7386 8956 90,'10'-11'37,"9"5"0,-2-10-1,13 5-34,5-2 0,5 5 1,-1 1-1,-1 7 0,-7 2-1,-5 7 1,-12 8-1,-13 4 0,-14 8 0,-11 6 0,-10 2 1,-3 3-1,-1-2 0,2 1 1,7-6-1,14-6 1,15-11-1,21-10 0,18-7-1,14-9-1,15-3-3,1-15-21,17 12-14,-4-9 0,10 8-2,-10-3 1</inkml:trace>
  <inkml:trace contextRef="#ctx0" brushRef="#br2" timeOffset="547504.812">1362 11527 68,'0'0'38,"0"0"-2,21 2 2,7-16-34,17-2-2,13-5 1,14 0-1,6-3-2,3 1-1,5 8-6,-14-3-28,-3 14-1,-21-1-1,-13 15 0</inkml:trace>
  <inkml:trace contextRef="#ctx0" brushRef="#br2" timeOffset="547692.0132">1519 11763 80,'-38'19'38,"30"1"2,8-20-1,30-5-35,26-11-1,19-10-1,14-6-1,10-10-2,16 7-29,-5-18-10,10 10 2,-12-3-4</inkml:trace>
  <inkml:trace contextRef="#ctx0" brushRef="#br2" timeOffset="570904.962">3046 11188 60,'-55'0'36,"3"8"-2,-3 0-2,8 9-29,4 4-1,10 6 1,8 0-1,10 3-1,12-1 0,19 1 0,12-3 0,19-3-1,14-1 0,12 1 1,7 1-1,-1 5 0,-8 5 0,-12 5 1,-17 11-1,-18 7-1,-27 4 1,-18 4 0,-18-3 0,-11-4 0,-8-11 1,0-11-2,3-21 3,10-19-1,11-22 0,17-24 1,17-22-1,17-18 0,16-15-1,13-8 1,11 0-1,3 5 1,-1 10-2,-5 15 1,-6 24-6,-23 14-23,-4 28-6,-21 16-2,0 0 1</inkml:trace>
  <inkml:trace contextRef="#ctx0" brushRef="#br2" timeOffset="571185.7638">3668 11191 72,'10'-15'39,"-10"15"-1,0 0 0,-7 22-32,0 6-3,0 17 1,-5 11-1,-2 16 0,-3 10-2,1 5 0,-2 2-2,7-7-2,7-6-2,2-23-28,20-8-5,6-21-2,16-11-1</inkml:trace>
  <inkml:trace contextRef="#ctx0" brushRef="#br2" timeOffset="571544.5661">4003 11721 78,'0'0'39,"0"0"-3,0 0 2,-10-14-35,10 14-1,-1-11 0,1 11-1,0 0 0,0 0 0,0 0 1,-9 14 0,4-3 1,-3-1 0,1 3 0,7-13-1,-18 17-1,18-17 0,-14 10-1,14-10 0,0 0-1,0 0-2,0 0-2,22-4-4,-14-12-12,12 12-18,-7-7-1,8 4 0,-11-6 1</inkml:trace>
  <inkml:trace contextRef="#ctx0" brushRef="#br2" timeOffset="573338.5776">4936 11111 41,'0'0'31,"-24"8"1,4 8 0,-17 6-26,2 16 0,-12 6 1,3 17 1,-8 4 0,7 14 1,-1-2-4,15 4 0,10-10-2,18-5-1,18-15-1,17-13-1,14-17 0,11-13-2,9-15 2,-1-9 2,-5-6-2,-9-4 1,-16 2-3,-18-1 1,-13 6-2,-18 0-1,-11 9-1,-12-3-4,5 11-3,-11-13-14,20 7-8,4-7-2,20-1 2</inkml:trace>
  <inkml:trace contextRef="#ctx1" brushRef="#br2">13997 17833,'0'0</inkml:trace>
  <inkml:trace contextRef="#ctx0" brushRef="#br2" timeOffset="598688.74">5781 11059 0,'0'0'27,"0"0"-1,-2-11 1,2 11-10,-10-1-5,10 1-2,0 0-1,-11 4-4,11-4 0,0 0-1,0 0-1,0 0 0,-11-4-1,11 4-1,0 0 1,-17 13-1,5-3 0,-3 3-1,-3 1 1,0 4 0,-4-1 0,1 3 0,0 0 0,4-1 0,-2 1 0,4 1 0,0-1 0,2 1 0,-1 0-1,1 2 1,2 1-1,-3 0 0,1 2 1,2-1-1,-2-1 1,1 1-1,2-1 2,2 0-2,0-2 0,1-1 1,2-1-1,2 0 0,0-1 0,2-1 1,-1-1-1,1 1 1,1-2 0,1 1 0,0-2 0,0 2 0,4-1-1,2-1-1,2-1 2,1 0-3,3-2 2,0-1-2,2 0 2,2-3-1,1 0 1,-1-3 0,0 1 0,2-2 0,0-2 0,-1-1 0,1-2 0,0-2 0,3-3 0,0-3 0,3-5 0,-3-2 2,1-2-3,0 0 2,-2-1-1,-3 0 1,-3-1-1,-4 3 1,-4 0-1,-4 2-1,-2-3 2,-2 1-1,-1 0 0,-3-2 1,1 1-1,-2 0 0,0 0 1,0 2-1,1-1 0,-1 2 1,-1 0-1,0 2 1,0 0-1,-1 3 0,-4-1 1,-1 5-1,-2-1 0,-1 3 1,-5-2 0,0 4 0,-2 0 0,0 3 0,-1 2 0,1 7 1,-2 2-2,2 6 1,0 5-2,1 1 0,5 6-5,-8-12-22,18 7-7,-2-12-1,11-2 0</inkml:trace>
  <inkml:trace contextRef="#ctx0" brushRef="#br2" timeOffset="600701.153">6762 10581 29,'10'-24'28,"-14"2"1,-4 9 0,-7 9-24,-13 3 2,4 17 1,-13 2 0,2 23 1,-12 5-3,7 21 0,-8 9 0,9 19-2,-1 6-1,11 12-2,5 1 0,12 0-2,11-3-1,8-13-6,23-8-7,2-26-19,17-16-2,5-24 1,11-16 1</inkml:trace>
  <inkml:trace contextRef="#ctx0" brushRef="#br2" timeOffset="601371.9573">6861 11092 8,'0'0'30,"6"-13"0,-6 13 4,0 0-16,0 0-3,0 0-3,0 0-2,0 0-2,-11 20-1,4 0-1,-8 2-2,1 5 0,-3-1 0,4 1-1,3-3-1,10-2 0,9-10 0,17-7-1,11-11 0,9-6 0,10-5-2,3-5 0,3-2-1,-6-5-5,3 8-29,-20-5-1,-4 5-2,-13-4 1</inkml:trace>
  <inkml:trace contextRef="#ctx0" brushRef="#br2" timeOffset="601559.1585">7102 11067 70,'-19'47'36,"0"-1"-1,9 10-1,2-6-29,11 4-3,6-2-4,-1-14-23,13-1-10,0-12-2,9-8 1</inkml:trace>
  <inkml:trace contextRef="#ctx0" brushRef="#br2" timeOffset="602214.3627">7729 11108 53,'-21'8'34,"-8"2"1,-1 3-1,-10-3-26,8 7-1,-4-3-2,8 1-1,3-4-2,8 2 0,17-13-1,-9 16 0,9-16 0,26 7 0,-1-5-1,6 3 1,2 0-1,-1 3 1,-2 2 0,-5 2 0,-7 4 0,-9 3-1,-10 2 1,-7 3 0,-6 0-1,-2-2 0,0-1-2,1-5-2,9 3-3,-4-20-10,20 3-19,2-14-1,14-3 0,2-11 1</inkml:trace>
  <inkml:trace contextRef="#ctx0" brushRef="#br2" timeOffset="602385.9638">7979 11151 50,'0'0'35,"0"0"-2,-11 13 0,1 10-25,-9-1-2,7 8 0,-6-3-2,7 4-1,0-5-1,7-4-3,7-4-3,-3-18-25,15 0-6,4-14-1,7-8 0</inkml:trace>
  <inkml:trace contextRef="#ctx0" brushRef="#br2" timeOffset="602541.9648">8071 10954 62,'-23'-16'37,"-5"2"-1,6 8 2,-1 1-32,7 8-8,16-3-21,0 15-10,12-5-1,5-2-3</inkml:trace>
  <inkml:trace contextRef="#ctx0" brushRef="#br2" timeOffset="603009.9678">8293 11124 50,'-20'10'35,"-2"1"-1,-5-2 0,4 8-27,-8-5 0,11 12 2,-6-3-4,8 7 0,1-5-1,9 2-1,3-5-1,10-5-1,-5-15 0,26 8 0,-5-17 0,6-5-1,-1-6 1,0-4-1,-3 0 1,-3 0-1,-5 1 0,-5 4 1,-4 6-1,-6 13 0,0 0 0,-13 15 0,1 13-1,-6 12 1,1 15 0,-4 9 0,-2 10-1,1 3 3,2 1-2,3-5-1,2-5 1,1-9 0,0-11 0,0-10-1,-1-12 2,-4-12-3,1-9 1,-3-12-2,4-7-2,-4-21-12,10 1-20,-1-16 0,12-3-1,3-9 0</inkml:trace>
  <inkml:trace contextRef="#ctx0" brushRef="#br2" timeOffset="603353.1699">9095 10656 73,'-23'-45'37,"0"14"0,-12 8 2,1 17-33,-10 16-1,4 20-1,-4 13 0,4 14-2,-2 10-1,5 7-1,6 0 0,6 4-1,9-4 0,6-8-3,10-3 0,-2-18-10,15-2-25,-2-13 2,6-4-2,-5-17 1</inkml:trace>
  <inkml:trace contextRef="#ctx0" brushRef="#br2" timeOffset="603680.7718">8552 11113 76,'-14'1'38,"14"-1"-1,0 0 2,0 0-35,26 8-2,4-13-1,7-1 1,7-2-1,2-1-1,4 0 1,1 0-1,-3 0-1,-8 3 1,-4 3-1,-8 4 1,-7 2 0,-7 6-1,-9 5 1,-9 5 0,-4 4 0,-5 2 0,-1 2 1,1 0-2,2-2 1,4-2-3,2-12-4,20-1-30,-15-10 0,34-9-1,-10-9 0</inkml:trace>
  <inkml:trace contextRef="#ctx0" brushRef="#br2" timeOffset="603836.7726">9087 10872 75,'-31'-17'40,"-1"3"-5,4 10 1,1-3-33,10 11-4,15 7-7,2-11-23,10 18-4,8-9-2,14 5 2</inkml:trace>
  <inkml:trace contextRef="#ctx0" brushRef="#br2" timeOffset="604367.1764">9328 11002 65,'-12'9'37,"-7"-10"-1,2 7 5,-9-6-35,4 6 0,-8 0-1,5 7 1,-4 2-1,7 6-4,1 0 2,9 0-3,8-1 1,6-2 0,8-6 0,9-5-1,5-7 0,5-8 0,5-6 1,-2-5-1,-1-4 0,-3-3 2,-3 1-2,-7 2 2,-5 3-3,-6 9 2,-7 11-2,0 0 0,-15 21 0,-2 7-2,-3 16 1,-7 14 0,-3 12 1,-3 9-1,-1 4 1,0 3 3,3-3-2,3-4 0,5-11 0,7-14-1,5-15 1,5-10 0,5-15 0,1-14-2,10-13 2,-4-10 2,3-12-2,0-6 2,0-12-2,3-11 2,2-4-2,1-1 1,2 3-1,2 5 0,1 6-1,1 3-4,12 19-23,-8-2-11,10 13 1,-3-2-2</inkml:trace>
  <inkml:trace contextRef="#ctx0" brushRef="#br2" timeOffset="604679.1784">9610 10473 85,'0'0'39,"0"0"-1,14 21 2,5-13-35,15 10 0,2 1-1,7 6-1,2 4 0,0 7-1,-4 5-1,-8 8 0,-7 6-1,-12 7 1,-14 6-2,-11 3 0,-10 1-1,-6-3-2,-2-2-2,-5-17-12,12 2-23,-1-18 0,17-7 0,3-16 0</inkml:trace>
  <inkml:trace contextRef="#ctx0" brushRef="#br2" timeOffset="604866.3796">9621 11149 94,'-32'8'39,"11"1"-1,4-13-9,6-5-50,11 9-18,13-3 1,-1 3-2,-12 0 2</inkml:trace>
  <inkml:trace contextRef="#ctx0" brushRef="#br2" timeOffset="605131.5814">8634 11450 92,'-35'10'40,"2"-13"1,17 0-3,12-7-43,3-12-31,30 5-4,1-8 0,10 5-1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9:02.1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17101 3822 26,'-1'-15'32,"-4"0"3,5 15-1,-5-19-9,5 19-13,-4 21 0,6 13-1,-10 8-4,5 17 0,-10 4-2,4 8 0,-3-7-2,8-5 0,11-23-1,20-29 0,28-40 0,28-30-2,32-29-1,29-27-4,31-9-31,-6-23-4,3 9-1,-23 5 0</inkml:trace>
  <inkml:trace contextRef="#ctx0" brushRef="#br0" timeOffset="639.6082">10212 10348 58,'-4'-11'38,"4"11"-1,-4 18 2,12 12-21,-14-2-7,9 19-2,-9 5-3,5 13 0,-4-3-2,6-2 0,5-14-2,14-21 0,19-35 0,29-38-1,31-40 0,30-37-2,30-20-5,9-28-33,22-3-2,-8-8-2,-3 19 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2:31:09.374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1974 1452 87,'-22'-11'37,"22"11"-1,0 0 1,0 0-33,0 0 0,0 0-2,41-58 0,-41 58-2,64-30 2,-64 30-2,80-27 1,-80 27 1,78-14-1,-23 20 0,-3 16 0,-13 17 2,-30 19-3,-30 24 2,-37 11-1,-13 9-1,-4-10 1,18-17-1,18-14 2,23-12-2,25-15 1,27-20-1,29-18-2,18-13 2,18-12-3,7-12 0,7-3-7,-15-14-19,6 5-11,-24-2 2,-9 6-1</inkml:trace>
  <inkml:trace contextRef="#ctx0" brushRef="#br0" timeOffset="249.6">3083 1289 94,'14'-56'41,"-14"56"1,0 0-3,0 0-36,5 37-1,-11 16 2,-7 16-2,-3 9 1,-2 9-5,3 5 0,3-3-4,2-23-29,21-9-5,4-16 1,21-9-2</inkml:trace>
  <inkml:trace contextRef="#ctx0" brushRef="#br0" timeOffset="717.6">4163 1268 77,'0'0'38,"16"-68"0,-16 68 1,-1-62-33,1 62-1,-18-49 1,18 49-3,0 0 0,-70-20-1,70 20 0,-47 36-1,-23 29 1,-3 21-2,8 15 1,7 13-2,15 7 0,14-3-2,13-15-4,24-34-13,-1-21-18,12-7 0,-2-16-2,9-10 2</inkml:trace>
  <inkml:trace contextRef="#ctx0" brushRef="#br0" timeOffset="889.2">3642 1704 96,'-17'-11'37,"17"11"1,13-15-3,16 2-35,24-3-4,8-12-31,21-1 0,4-5-1,-40 18-1</inkml:trace>
  <inkml:trace contextRef="#ctx0" brushRef="#br0" timeOffset="1435.2">4049 921 74,'-76'-34'37,"-6"0"0,-12 6-1,-7 7-32,-11 7 0,-8 7 0,-9 9-2,-6 10 1,-8 9 0,-4 11 0,-76 41-1,-64 49 1,19 30-2,34 26 0,51 7 1,71 5-1,70-5-1,75-4-2,66-30 2,47-13-3,43-20 2,35-23 0,29-28 0,16-25-1,10-30 2,-1-30 1,-7-23 0,-12-16 0,-22-11 2,-24-12-1,-25-9 0,-29-9 2,-38-8-3,-36-12 2,-61 55-2,-3-13 2,-24-4-2,-13-11 0,-22 0-1,-15-8-1,-27 4 1,-15 1-1,-21 9 1,-9 5-1,-14 9 1,-6 6-3,0 12-1,-2 1-17,10 11-18,0 2 0,16 14-2,11 12 0</inkml:trace>
  <inkml:trace contextRef="#ctx0" brushRef="#br0" timeOffset="4680">16948 1620 16,'0'0'25,"0"0"1,-7-10 2,7 10-11,-12 2-7,12-2-1,-11 0 0,11 0 0,-11 1-1,11-1-1,-18-1 0,18 1-2,-25-3-1,10 1 0,-7 1-2,-3 1-1,-5 0 1,-3 0-1,-7 0 0,-5 1 0,-5-1 0,-4-1 0,-9 0 1,-3 0 0,-9 0 0,-5-1-1,-10-1 1,-8 1 0,-9 2-1,-7 0 0,-9 0 0,-9 1 0,-9-1-1,-7 1 1,-4 2-1,-2-2 1,-8-1-1,-5-1 0,-3-1 0,-3 0 0,-3-1 1,-6 0-1,-4 1-1,-8 1 1,-5 0 0,-4 1-1,-4 1 1,-6 0 0,-1 1-1,0-2 1,2 0 0,1 1 0,4-1 0,1-1 0,0 0 0,4 0 0,2-1 0,3 2 1,-4-1-1,3-1 1,5 1-1,4 2 0,2-1 0,6 2 0,3-1 1,7 0-1,10 1 0,8 0 0,6 0 0,4 0 0,11-1 0,11 1 0,6 0-1,8-1-1,9 1-2,1-2-2,13 2-2,1-3 1,17 3-3,-6-6-6,24 5-7,-1-3-10,14 3 1,8-2 2,11 1 1</inkml:trace>
  <inkml:trace contextRef="#ctx0" brushRef="#br0" timeOffset="5257.2">7451 1618 47,'-12'-5'28,"12"5"2,0 0-1,-8-11-20,8 11-1,2-11 1,-2 11-1,4-10 0,-4 10-3,3-12 0,-3 12 0,2-10-2,-2 10 0,0 0-1,0 0 0,0 0-1,0 0 0,0 0 0,4 13 0,-4 2 0,1 4 0,-1 6 0,1 7 0,-1 7 0,1 9-1,2 6 1,1 2-2,0 4 2,2 5-2,-1 0 2,2 2-2,-2-1 2,-2 2-1,-3 2 0,-1 9 0,-2 1 0,-2 7 1,-1 7 0,1 9 1,-1 3-2,2 7 2,3-1-2,2-4 1,3-4-2,-2-10-3,6-8-5,-12-21-15,11 2-12,-11-22-1,5-4-1,-8-17 1</inkml:trace>
  <inkml:trace contextRef="#ctx0" brushRef="#br0" timeOffset="6848.4">16880 1774 26,'0'-13'25,"0"13"2,0 0 1,0 0-20,0 0 1,0 0 1,-13-7 0,13 7-2,-10 3-1,10-3-2,-13 2-1,13-2-1,-17 5-1,5 1-1,-4 2-1,-4 3 0,-5 6 0,-10 2 1,-9 4 0,-11 4-1,-11 3 2,-11 2-1,-15 4 1,-11 2 0,-15 0 1,-9 6-2,-10 0 1,-7 2 0,-11 1 0,-7 3-1,-5 4 0,-5 7-1,-6 4 1,-5 0-2,-8 6 2,-9 1 0,-10 6-1,-9 0 1,-10-1 0,-10 1 1,-4-2-1,-5 6 1,-7-2-1,-1 4 0,2-4 0,2 2-1,2-1 1,4-1-2,-1 0 1,3-4 0,2-1-1,2 0 0,5-1 1,4-3 0,2 1-1,3-2 2,11-3-1,4-1-1,3-3 1,9-2 0,6-2 0,5-4 0,11-2-1,12-4 0,16-4-2,13-13-5,33 3-28,13-18 0,25-3-3,14-15 1</inkml:trace>
  <inkml:trace contextRef="#ctx0" brushRef="#br0" timeOffset="7519.2">7744 3566 32,'-14'-15'27,"3"3"0,-1-1-1,-1-1-17,13 14-2,-13-16-3,13 16-2,-7-11-1,7 11 0,0 0-1,0 0-1,-16-1 0,4 3 0,0 4-1,-5-2 1,-1 2-1,-2-2 1,3 0 0,1-2 0,2 1 1,14-3 0,-15-1 1,15 1 1,0 0 1,0 0 1,-2-13 1,2 13 1,0 0 2,10 26 0,-13 7 1,8 26-2,-12 18-1,4 29 0,-15 15-1,0 22-3,-10 10 1,-3 10-2,-9-6-1,4-5-1,-1-12 0,2-19-6,24-7-28,-1-24-1,20-18 0,9-26-3</inkml:trace>
  <inkml:trace contextRef="#ctx0" brushRef="#br0" timeOffset="8502">6351 3084 88,'-14'-6'34,"14"6"-1,-10-13-1,10 13-30,18-9 0,6 4 0,5-1 1,8 4-2,2-1 1,3 5 0,-4 1-1,-4 9 1,-10 8 0,-11 11-1,-23 9 0,-11 14 1,-17 11 0,-9 9-1,-11 1 1,0 2-1,1-4 0,11-8-1,13-11 2,21-13-2,24-19 0,28-17-1,30-14-2,23-18-4,32-6-28,6-19-3,20-3 0,0-16 0</inkml:trace>
  <inkml:trace contextRef="#ctx0" brushRef="#br0" timeOffset="10155.6">8082 1807 81,'11'-22'35,"-11"22"0,0-14 0,0 14-30,-5-10 0,5 10-1,0 0 0,0 0-1,0 0-1,2 21 0,1 1 0,6 10-2,0 7 2,4 8-1,0 6 0,4 10 0,-3-1 0,-2 0-1,-1-4 1,-4-4-1,-4-6 0,0-3 1,-6-5-1,0-7 0,-5-6 1,-3-3 0,-7-8 0,-7-1 0,-9-9 0,-9-1 0,-8-7 0,-6-4 0,-3-4-1,1-4 1,4 0-1,9-1-1,12 2 0,13-2-2,21 15-4,4-21-15,25 28-16,-1-8-1,17 12-1,-5-3 0</inkml:trace>
  <inkml:trace contextRef="#ctx0" brushRef="#br0" timeOffset="14882.4">12549 3840 85,'-34'-1'36,"1"7"-1,-14-6 1,8 4-34,2 1-1,7 5 1,5-2 0,14 7 1,13 0-1,18 4 0,13 0-1,14 2 1,9 3-1,9 3 0,1 0 0,-2 2-1,-10 2 1,-12 4 0,-19 3-1,-15 2 1,-17 2-1,-15-1 1,-10-1-1,-3-5 0,0-5-1,2-9-3,12-2-4,-1-22-28,24 3-1,8-26 0,15 4-2</inkml:trace>
  <inkml:trace contextRef="#ctx0" brushRef="#br0" timeOffset="15085.2">12594 3743 106,'-21'-10'39,"21"10"1,0 0-4,22 9-33,23-7-2,18-2-1,18 3-6,-1-14-23,19 9-9,-6-13 0,6 8-3</inkml:trace>
  <inkml:trace contextRef="#ctx0" brushRef="#br0" timeOffset="16036.8">12668 974 75,'0'0'38,"0"0"0,0 0 1,12-46-32,-12 46-3,0 0 0,0 0 1,60-10-2,-60 10 0,0 0-2,61 23 0,-61-23 0,0 0 0,36 48 1,-36-48 1,6 47-1,-6-47 0,-5 49 0,5-49 0,0 0 0,-16 64-2,16-64 0,0 0-1,0 0 1,0 0 0,0 0 0,0 0 0,56-17 0,-56 17 2,52-48-1,-52 48 1,59-53 0,-59 53-1,50-45 0,-50 45 0,0 0 0,50-37-1,-50 37 0,0 0-2,0 0-1,0 0-1,0 0-11,42 60-14,-42-60-13,49 44 0,-49-44-2,79 42 2</inkml:trace>
  <inkml:trace contextRef="#ctx0" brushRef="#br0" timeOffset="17534.4">14808 1750 76,'-17'-17'35,"0"11"0,-14-3-5,3 10-21,-11 3-1,4 8-1,-8 7-2,4 12-2,-4 8 1,7 10-2,4 4 1,9 10-2,7 4 1,10 3-3,11-2 3,10-3-3,12-6 1,9-5-2,11-10 0,6-16-3,18-3-9,2-26-22,17-6-2,0-20 0,9-3-1</inkml:trace>
  <inkml:trace contextRef="#ctx0" brushRef="#br0" timeOffset="18220.8">15132 1898 64,'-21'-9'34,"-8"1"0,-1 10 0,-12 2-25,8 11-3,-12 3 2,9 10-2,-2 3 0,8 5-3,5-1 0,12 6-1,10-8 0,13 2 0,13-13-1,16-6 0,13-13 0,10-6 0,8-12 0,4-12 0,0-5-1,-4-12 1,-8-1-2,-15-6 2,-15 3-2,-16 0 1,-15 5 0,-15 7 1,-18 10 0,-15 11 0,-13 13 0,-4 15 0,0 8 0,6 8-1,11 4 0,17 3 0,26-4-1,26-5-5,41-4-20,7-15-13,25-2 1,6-12-2,13-2 0</inkml:trace>
  <inkml:trace contextRef="#ctx0" brushRef="#br0" timeOffset="30170.4">16722 3487 89,'-12'1'38,"-1"-10"-1,13 9 1,12-16-36,19 7 0,15-1 0,13 5 0,4 0 0,5 9 0,-4 5-1,-5 10 0,-15 9 0,-17 10-1,-22 6 1,-19 5-1,-13 5 2,-14 0-2,-6-5 1,-2-4-1,4-9 1,8-8-1,11-11 0,15-14 1,11-3-1,26-31 0,14-2 0,9-9 1,12-8-1,4-9 1,1-7-1,-4-1 0,-5 1 1,-13 8 0,-13 8-1,-11 9 1,-14 13-1,-6 28 1,-25 3-1,0 26 1,-8 13-1,1 10 1,2 4-1,7 5 0,11-2 0,14-8-3,21-6 0,10-15-4,25 3-12,-2-27-9,17 4-12,-7-18 2,9 0-3,-11-15 2</inkml:trace>
  <inkml:trace contextRef="#ctx0" brushRef="#br0" timeOffset="30373.2">17763 3540 97,'0'0'37,"29"-3"1,1-11-6,13 1-34,8 5-4,-6-10-25,8 12-5,-15-4 0,-8 12-2</inkml:trace>
  <inkml:trace contextRef="#ctx0" brushRef="#br0" timeOffset="30513.6">17670 3740 87,'-27'20'37,"24"2"-1,16-17 2,27 1-37,25-6-9,8-14-27,21 1-1,-1-10-1,6 2-1</inkml:trace>
  <inkml:trace contextRef="#ctx0" brushRef="#br0" timeOffset="31527.6">18656 4117 70,'0'0'36,"-13"9"-1,13-9 1,-13 1-30,13-1-3,0 0 1,0 0 0,0 0 1,0-18-2,6 2 1,8-3-2,-1-6 1,4-2-1,-1-5-1,2 0 1,-1-2-1,-1 3 0,-4 2 0,-3 4-1,-2 4 1,-2 5-2,-3 4 1,-2 12 0,0 0 0,-5 13-1,0 6 1,-2 4 0,1 4 0,2 2 0,2 1 0,3-2 0,5-5 0,3-7 1,5-8-1,4-11 1,2-12-1,2-10 1,2-9-1,-2-12 1,-2-9-1,-1-11 0,-5-14 0,-4-6 0,-6-9 0,-6-4 0,-4-2 0,-5 2 1,-1 7-1,-1 9-1,-1 14 1,3 13 0,3 16 0,5 10-1,4 9 1,6 10-1,5 3 1,4 5 0,6 5 1,10 1 0,10 3-1,15 1 3,19 2-2,23 0 1,25-1-1,24 0 2,29-1-2,21-1 1,23-1-1,15-2 0,8 1 0,4-3-1,-2-1 1,-8-1 0,-15-3 0,-13 1-2,-16-2 2,-17 2-3,-18-1 3,-18 3-1,-18 1 0,-13 3 0,-14 2 0,-11 2 1,-14-1-1,-11-1 0,-11 1 0,-10-2-1,-8-1-1,-10-5-1,-4 4-5,-19-15-14,2 13-16,-20-9-2,-2 6 1,-16-8-3</inkml:trace>
  <inkml:trace contextRef="#ctx0" brushRef="#br0" timeOffset="32182.8">19843 3499 79,'-16'-2'37,"-15"-2"-1,-1 11 2,-15-6-32,10 10-2,-3 3 0,10 4-1,5 0 0,11 5-2,13 0 2,15-1-3,13 0 2,16-1-1,8-3 0,6 2 0,0-3 0,-4-3 0,-7 0 0,-11 1-1,-12 1 1,-16 2-1,-11 1 0,-11-1 1,-7 2-1,-4-2-1,-3 0 0,0-5-1,6 2-3,-1-15-7,20 11-19,-4-22-7,8 11 0,18-28-1</inkml:trace>
  <inkml:trace contextRef="#ctx0" brushRef="#br0" timeOffset="32370">19912 3446 98,'-19'-8'38,"19"8"2,-15-7-3,27 2-33,6-7-4,13 0-1,13 3-5,-3-15-25,23 15-7,-5-10 0,6 11-1</inkml:trace>
  <inkml:trace contextRef="#ctx0" brushRef="#br0" timeOffset="32744.4">20510 3296 76,'6'-15'39,"13"9"-1,0-9 1,15 13-18,0-9-18,6 5-1,-2 1 0,-2 5 0,-6 1-1,-6 5 0,-9 4-1,-12 6 1,-11 5 0,-11 3-1,-7 4 1,-5 3 0,-5 0-1,2-1 1,4 0-1,7-5 0,9-2 0,12-4 0,12-5-1,11-6-3,17 6-8,-7-19-14,24 12-12,-7-12-1,10 8-1,-7-9 0</inkml:trace>
  <inkml:trace contextRef="#ctx0" brushRef="#br0" timeOffset="33228">21049 3753 105,'33'6'40,"-5"-12"2,15 5-2,-6-6-37,12 1-1,4-3 0,-1 4-1,-3 1-1,-5 1-1,-3 4-2,-8 0-1,-3 5-1,-10-5-5,8 11-28,-28-12-1,24 10 1,-24-10-1</inkml:trace>
  <inkml:trace contextRef="#ctx0" brushRef="#br0" timeOffset="33898.8">21957 3572 100,'19'-21'37,"16"15"2,3-13-3,16 9-33,8-2 1,8 7-1,-3 0 0,-5 6-1,-11 5-1,-11 8 0,-19 7 0,-15 5-1,-21 6 1,-16 4-1,-14 3 2,-6 1-2,-7 0 2,1-3-2,5-4 1,10-4 0,13-4 0,15-4-1,19-6 1,18-6-2,20-4 0,16-7-2,21-3-1,1-15-15,28 10-14,-11-16-6,8 5 0,-15-10-1</inkml:trace>
  <inkml:trace contextRef="#ctx0" brushRef="#br0" timeOffset="34335.6">22813 3389 101,'0'0'38,"7"-15"0,14 10-1,2-6-34,11 3 0,1 0 0,2 4-1,-5 2 0,-4 6-1,-6 2 0,-10 7 0,-15 3 0,-10 5 0,-10 0 0,-4 2 0,-4 0 0,1-1 0,2-1 0,8-3 0,10-4 0,17-3-1,18-4 0,14-4-2,17-1-2,2-14-14,18 15-12,-11-19-10,7 7 1,-18-9-3</inkml:trace>
  <inkml:trace contextRef="#ctx0" brushRef="#br0" timeOffset="35271.6">17307 5107 72,'0'0'37,"0"0"-1,0 0 1,26 3-32,8 0-1,6 1 0,8 2-1,-3 4 0,0 5 0,-10 3 1,-11 10-2,-18 8 1,-17 6-1,-18 7 1,-12 5-2,-13 0 2,-5-1-2,1-5 0,6-8-1,11-11 1,16-11 0,25-18-1,11-14 1,26-15-1,18-11 1,14-12-1,9-7 1,4-4-3,-3-2 2,-6 5-1,-12 7 1,-14 9-2,-16 11 2,-17 12-2,-14 21 2,-15 0 0,-13 20 1,-6 11 1,-6 7-2,2 7 2,5 3-1,11 0 0,12-4-1,22-6-1,14-11-5,29 6-10,2-30-9,24 5-15,-7-16 1,12 1-2,-12-14 2</inkml:trace>
  <inkml:trace contextRef="#ctx0" brushRef="#br0" timeOffset="35427.6">18119 5248 97,'0'0'38,"0"0"2,19-1-3,17-11-36,14-2-2,11 4-4,1-7-3,10 10-29,-19-2 1,-6 10-2,-24-1-1</inkml:trace>
  <inkml:trace contextRef="#ctx0" brushRef="#br0" timeOffset="35599.2">18093 5450 90,'-19'22'37,"19"-22"2,15 10-1,20-11-35,23-11-3,17 2-6,-1-12-29,19 5-1,-8-9-1,3 8-3</inkml:trace>
  <inkml:trace contextRef="#ctx0" brushRef="#br0" timeOffset="36535.2">18962 5646 56,'0'11'33,"0"-11"1,-8 27-9,8-27-15,-7 11 2,7-11-2,0 0-1,4-27-2,10 7-2,0-11-1,8-2-1,-1-8-1,3-1-1,-2-3 1,-2 3-1,-4 4 1,-3 6-1,-5 7 0,-6 6-1,-2 7 1,0 12-1,-11 8 0,5 11 0,-5 5 0,6 10 0,-2 1 0,4 3 0,3-1 0,4-6 1,5-8-1,3-8 1,5-15 0,4-11 0,3-14 0,1-11 0,0-10 0,2-10 0,-3-6-3,2-9 2,-6-4-1,-2-8 1,-5-2-1,-7 0 0,-4 1 0,-4 4 1,-2 9 1,-3 10 0,-1 11 0,2 14-1,1 11 1,9 10 0,7 7-1,17 4 1,20 3-1,21 1 1,27-1 0,28-1 0,27 1-1,20-2 1,18 0 0,10-1 0,3 2-1,-5-1 1,-9 0 0,-18 3 0,-14 0 0,-18 0-1,-19 2 1,-21-1-1,-21 0 0,-16 0 0,-19 1-1,-11-3-1,-14 2 0,-17-1 0,12-1-2,-12 1-2,0 0-9,0 0-11,0 0-14,0 0 2,8 14-2,-8-14 1</inkml:trace>
  <inkml:trace contextRef="#ctx0" brushRef="#br0" timeOffset="37440">19717 5146 76,'7'-12'36,"13"4"0,0-10 0,20 1-33,4 0 0,11 3-1,6-1 1,2 6-1,-4 1 0,-5 4 0,-13 5 0,-13 7-1,-22 7 0,-16 9 1,-22 1 2,-11 7-2,-10 2 1,-5 5-2,-2-2 2,3 1-1,11-5 0,13-3-1,16-2 0,18-6 0,20-5-1,20-8 0,20-4-1,14-10-1,13-2-2,0-12-5,18 6-16,-15-18-13,3 4-1,-16-9-1,-4 1 0</inkml:trace>
  <inkml:trace contextRef="#ctx0" brushRef="#br0" timeOffset="37705.2">20958 4856 69,'0'0'40,"-12"8"0,11 9 0,-13-4-19,6 12-17,-4 5-1,-1 11 1,-3 2 0,0 5-2,0 0 0,1 1-1,4-1-1,2-5-2,8 2-1,0-16-8,20 12-15,-12-21-14,15 2 0,-7-17-1,9 1 1</inkml:trace>
  <inkml:trace contextRef="#ctx0" brushRef="#br0" timeOffset="39421.2">16955 6636 81,'0'0'36,"3"-13"-1,8 1 1,20 5-33,0-1 0,9 8 0,-2 0 0,3 10 1,-9 5-1,-9 8 1,-13 9-2,-16 8 0,-17 6 0,-13 7 1,-12 2-2,-8 3 0,-5-1-1,2-7 0,8-7 0,10-10 1,14-9-1,27-24 1,0 0-1,35-33 1,18-11 0,20-11-1,13-8 0,6-9-1,2-1 2,-3 4-2,-15 10 1,-11 12-1,-21 13 2,-21 14-2,-23 20 2,-10 6-1,-18 18 1,-9 11 2,-5 6-2,-1 8 1,8 0-1,13-2-1,21-3-3,14-16-6,33 3-23,8-16-7,22-5 1,3-14-3</inkml:trace>
  <inkml:trace contextRef="#ctx0" brushRef="#br0" timeOffset="39639.6">17865 6709 110,'0'0'37,"23"-12"0,14-3 0,10 0-39,18 3 0,5-3-2,0 10-3,-17-6-28,-4 14-2,-22-2 0,-14 9-1</inkml:trace>
  <inkml:trace contextRef="#ctx0" brushRef="#br0" timeOffset="39795.6">17733 6929 110,'-20'13'37,"35"0"1,27-26-5,33 4-30,25-9-2,15-6-4,23 2-30,-9-7-4,-2 5 0,-16-5-2</inkml:trace>
  <inkml:trace contextRef="#ctx0" brushRef="#br0" timeOffset="49405.2">19174 6476 70,'11'-7'34,"-11"7"-1,11-4-9,-11 4-15,0 0-1,-12 1-1,7 10-1,-7 1-1,1 6-2,-6 5 0,2 6 2,-4 2-1,7 3 0,-1-3-1,10 1 1,7-4-1,11-6 0,14-8-1,17-9-1,20-6 0,15-7-1,16-3-2,3-9-3,13 4-5,-11-12-28,3 6 0,-24-5-2,-16 5 1</inkml:trace>
  <inkml:trace contextRef="#ctx0" brushRef="#br0" timeOffset="49639.2">19569 6495 71,'-24'16'38,"8"9"-1,-3-1 1,5 17-12,-6-2-22,4 10 1,-5 2-2,1 7 0,-1 1-4,2-6 1,7 0-6,0-19-16,24 1-16,8-20 1,20-7-2,9-20 1</inkml:trace>
  <inkml:trace contextRef="#ctx0" brushRef="#br0" timeOffset="49810.8">19988 6723 101,'-32'9'31,"3"-8"-12,15-2-20,14 1-32,18-8-4,11-2 0</inkml:trace>
  <inkml:trace contextRef="#ctx0" brushRef="#br0" timeOffset="50122.8">20396 6553 90,'-26'5'37,"-5"-3"-1,8 7 2,-3-2-30,12 7-5,6-1 0,11 5 1,6 2-2,9 1 1,8 1-2,5-2 1,4 0-2,3 0 2,-3-1-2,-4 1 1,-6-1-1,-8 2 0,-10 0-1,-9 0 0,-9-2 0,-9 0-2,-2-1-1,-5-10-4,9 7-22,-7-16-8,12-1 2,1-14-2</inkml:trace>
  <inkml:trace contextRef="#ctx0" brushRef="#br0" timeOffset="50310">20534 6443 104,'-24'-6'37,"24"6"2,-10 7-1,22-1-35,8-2-2,15-2-3,18 3-2,7-10-14,22 11-19,1-6 0,12 5 0,-3-4-2</inkml:trace>
  <inkml:trace contextRef="#ctx0" brushRef="#br0" timeOffset="50715.6">21455 6462 100,'-33'-7'37,"1"8"1,-10-5-3,-2 8-30,0 3-2,5 5 1,1 3-2,8 5-1,9 1 0,12 5 1,14 1-1,12 2 0,11 1 0,6 3 0,4-2-1,0 2 2,-3-3-2,-9 2 0,-8 1 0,-15-4 0,-12-1 0,-12-1 0,-8-5 0,-7-3 0,-2-6 0,-1-6 1,2-6-2,5-5 1,12-8 0,7-6 0,12-9 0,8-5-1,11-4 1,10-4-1,7 0-1,1 1-2,3 8-3,-10-8-24,8 19-6,-12-2-2,1 14 1</inkml:trace>
  <inkml:trace contextRef="#ctx0" brushRef="#br0" timeOffset="50949.6">21670 6955 111,'-10'-3'36,"10"3"-2,19-14-9,3 1-61,12 7-2,2-6 1,8 9-1</inkml:trace>
  <inkml:trace contextRef="#ctx0" brushRef="#br0" timeOffset="51090">22133 6962 99,'0'0'35,"-7"12"-1,7-12-2,0 0-35,22 1-20,-4-6-12,11 2 1,3-5-2,12 5 1</inkml:trace>
  <inkml:trace contextRef="#ctx0" brushRef="#br0" timeOffset="51230.4">22653 6979 109,'-10'9'35,"10"-9"-2,-12 2-13,12-2-54,0 0-1,32-4-1,-4-2-2</inkml:trace>
  <inkml:trace contextRef="#ctx0" brushRef="#br0" timeOffset="51355.2">23142 7009 108,'15'-4'36,"-1"-4"-4,1 0-31,11-4-36,-1 3-2,3-3-2</inkml:trace>
  <inkml:trace contextRef="#ctx0" brushRef="#br0" timeOffset="51511.2">23668 7098 113,'4'11'41,"-4"-11"0,-13-3-2,4-13-36,6 3-6,3 13-19,6-17-16,-6 17-2,4-26 0,-6 16-1</inkml:trace>
  <inkml:trace contextRef="#ctx0" brushRef="#br0" timeOffset="54522">2568 8011 67,'-23'-8'33,"-5"11"1,-9 7-1,-5 13-25,-11-3 0,3 16-3,-13 4 1,6 16-3,-4 7 1,8 13-1,2 5 0,11 8-1,9 3 1,15 2-1,17-8 0,19-8-1,19-16 1,26-21-1,21-23 1,17-22-2,12-25 0,6-18 1,3-21-1,-4-14 1,-10-9 0,-18-6-1,-22 1 1,-24 5 0,-25 2-1,-22 6 1,-23 12 0,-24 13 0,-18 13 0,-16 14 1,-13 14-2,-2 18 2,2 16-1,9 12-1,14 9 0,21 6 0,24 3-1,29 0 0,33-3-1,23-13-2,28 1-3,8-20-16,30 5-16,-1-13 1,8-1-3,-12-10 2</inkml:trace>
  <inkml:trace contextRef="#ctx0" brushRef="#br0" timeOffset="55114.8">3670 8558 78,'-14'3'35,"14"-3"0,23-10 0,6-5-32,11-2-2,14 0-1,6 4-4,-5-4-29,8 8 0,-11 0-2,-9 10 0</inkml:trace>
  <inkml:trace contextRef="#ctx0" brushRef="#br0" timeOffset="55270.8">3739 8759 82,'-29'16'37,"26"-4"1,13-19-1,29-10-26,18-7-10,18-10-5,23 1-30,-3-9-2,10 4 0,-4-6-3</inkml:trace>
  <inkml:trace contextRef="#ctx0" brushRef="#br0" timeOffset="55801.2">5698 7509 70,'18'-25'35,"-14"8"0,-4 17 0,-33 4-28,1 27 0,-19 14-1,-2 20 0,-13 11-2,-1 19 0,-4 6 0,6 7-2,7-1 0,13-4 0,16-8-2,16-14-1,21-12-1,18-22-2,21-12-1,5-25-7,18-4-25,-9-23-1,2-5 0,-17-14 1</inkml:trace>
  <inkml:trace contextRef="#ctx0" brushRef="#br0" timeOffset="55988.4">5090 8177 95,'-36'0'36,"9"-3"3,27 3-4,15 3-32,26-8-2,25 0-2,16-5-1,18 5-5,-1-14-11,17 12-19,-4-5 1,3 9-2,-15 2 2</inkml:trace>
  <inkml:trace contextRef="#ctx0" brushRef="#br0" timeOffset="56659.2">6213 8135 76,'-25'-4'38,"-3"5"-2,-15-1 3,8 9-29,-18 0-4,1 12 0,-6 2-1,5 8-1,3 1-1,7 3 0,8 1-2,12-1 0,12-4 0,15-7 0,14-8-1,11-8 1,9-8-1,9-7 0,4-8 0,4-5 0,-2-5 0,-5 0 0,-7 2 0,-5 1 0,-9 5 0,-9 4 1,-5 5-1,-13 8 0,0 0 1,0 17-1,-8 1 0,1 2 0,2 4 0,4 2 0,8-4 0,7-3 0,10-7 1,9-9-1,7-7 0,8-8 0,2-5 1,-2-5-1,-4 0 1,-4-1-1,-10 3 1,-7 4-1,-8 7 1,-15 9-1,0 0 0,1 12 0,-10 3 0,-1 4 0,0 2 0,3 1 0,4-4 0,6-4-1,10-9 1,8-9 0,8-7 0,6-7-1,3-2 1,1-3 0,-2 0 0,-3 2 0,-7 6-1,-8 7 1,-8 9 0,-11-1 0,3 22-1,-7-1 1,0 0-1,4 3-1,9 0-2,6-10-3,22 5-14,-6-22-12,20 3-6,-6-14-1,13 0-1</inkml:trace>
  <inkml:trace contextRef="#ctx0" brushRef="#br0" timeOffset="56924.4">6986 7864 99,'0'0'39,"0"0"-1,32-6-1,4-6-37,10-8-6,17 8-28,-6-11-4,10 3 1,-2-8-2</inkml:trace>
  <inkml:trace contextRef="#ctx0" brushRef="#br0" timeOffset="57111.6">7876 7417 100,'-33'14'38,"4"15"1,-10-2-2,10 8-35,3 8-5,2-9-17,16 12-18,2-9 1,17 0-3,3-11 2</inkml:trace>
  <inkml:trace contextRef="#ctx0" brushRef="#br0" timeOffset="57595.2">8678 7111 86,'-56'36'37,"-7"23"0,-14 11 1,5 24-31,-7 10-1,14 12 0,7 4-1,18 2-3,18-8 0,20-6-1,21-13-3,19-15 0,20-11-4,6-22-9,19-1-23,-4-18-1,6-4 0,-12-18-2</inkml:trace>
  <inkml:trace contextRef="#ctx0" brushRef="#br0" timeOffset="58000.8">8911 7394 93,'13'-21'37,"11"11"0,3-6 1,11 3-34,-1 0-2,4 8 2,-8 0-2,-2 14-1,-12 5 1,-8 6-1,-16 5 1,-9 5-2,-9 3 1,-5 2-1,-3 1 0,2-5 1,3-3-1,10-4 0,16-9 0,19-9 0,20-10-3,14-12-1,25 1-11,5-16-23,23 0 1,3-13-1,9 6-1</inkml:trace>
  <inkml:trace contextRef="#ctx0" brushRef="#br0" timeOffset="58188">10014 7399 98,'-97'68'37,"-16"5"0,1 13-1,2-1-35,0 6 0,13 0-3,12-7-3,25 5-18,8-24-14,26-7-1,17-18 0,24-10 0</inkml:trace>
  <inkml:trace contextRef="#ctx0" brushRef="#br0" timeOffset="58500">9662 7972 98,'-34'5'37,"4"12"1,-3-5-1,12 10-35,6-2 0,15 1-1,9-3 0,15-1-1,9-3 1,7 0-1,1-1 0,-1-4 1,-6 4-1,-7 2 1,-13 2-1,-11 2 0,-9 3 0,-7 1 0,-4-1 0,-4-5-3,5 2-5,-7-17-22,23-2-9,0 0 0,3-18 0</inkml:trace>
  <inkml:trace contextRef="#ctx0" brushRef="#br0" timeOffset="58671.6">9740 7919 104,'-11'9'40,"0"-6"-1,11-3 0,32 2-38,2-12-3,18 3-6,-1-12-27,23 0-3,1-10-1,14 1-1</inkml:trace>
  <inkml:trace contextRef="#ctx0" brushRef="#br0" timeOffset="58983.6">10562 6951 111,'0'0'39,"-10"13"1,30 9-8,8-1-29,14 10 0,1 4 1,7 14-2,-8 6 0,3 11-1,-10 9 1,-8 13-2,-13 7 1,-9 8-2,-15 1 0,-11 1 1,-10 0-4,-15-10-1,0 7-14,-21-28-14,13-3-9,-11-16 1,5-4-1</inkml:trace>
  <inkml:trace contextRef="#ctx0" brushRef="#br0" timeOffset="59810.4">2725 10183 60,'4'-25'37,"-4"-4"-3,0 8 2,-9 0-20,-2 10-10,-11 2 0,-3 16 0,-17 9 0,-4 17-2,-12 11-1,-1 17 0,-4 10-1,6 11 1,6 4-2,13-1 0,18-5-1,20-8 2,25-17-2,22-17 1,23-21 0,15-21-1,14-23 0,8-16 0,0-14 0,-2-12-1,-16-8 2,-17-3-2,-20 0 1,-25 1-2,-21 5 2,-23 8-2,-18 8 3,-19 15-1,-14 16 1,-8 19 1,-6 16 0,4 17 1,5 14-1,18 10 0,18 8-1,23-3 0,25-5-2,29-9 0,29-12-2,26-11 0,24-8-3,7-16-5,18 5-14,-13-22-16,7 6 4,-15-11-3,-7 4 2</inkml:trace>
  <inkml:trace contextRef="#ctx0" brushRef="#br0" timeOffset="60013.2">3876 10232 105,'-5'16'39,"5"-16"0,15 10 0,13-14-37,8-2 0,3-1-1,5-2-2,1 3-4,-11-10-18,5 16-15,-18-5 0,-8 10-2,-13-5 0</inkml:trace>
  <inkml:trace contextRef="#ctx0" brushRef="#br0" timeOffset="60184.8">3793 10608 79,'14'14'42,"22"-4"-2,9-23 0,24-6-18,4-5-20,8-8-4,6 6-9,-17-12-17,2 10-11,-17-3 0,-10 13-3,-21 0 0</inkml:trace>
  <inkml:trace contextRef="#ctx0" brushRef="#br0" timeOffset="66612">5034 9970 69,'0'0'36,"0"0"0,17-11-1,-4-7-24,23 9-3,2-13 0,19 4-2,7-7-2,8 4-1,2 3-1,-2 7-1,-9 6-1,-9 13 1,-17 14-2,-20 14 1,-20 12 0,-19 10 0,-19 10 0,-10 5 1,-11 3 0,-3-1 1,-3-7-1,9-7 1,10-10-1,13-9 1,19-14-1,21-11 0,24-14 0,22-14-2,18-8 0,12-9-1,10-3-1,3-12-7,15 12-19,-16-14-12,-1 14 3,-21-4-3</inkml:trace>
  <inkml:trace contextRef="#ctx0" brushRef="#br0" timeOffset="67376.4">6249 9722 85,'0'0'35,"0"0"0,10 22 1,-21 8-33,9 16-1,-2 10-1,2 8 2,-1 8-2,3 0-2,1-1-1,1-10-1,10 1-12,-4-19-20,11-5-1,0-16 0,8-7-1</inkml:trace>
  <inkml:trace contextRef="#ctx0" brushRef="#br0" timeOffset="67532.4">6593 10092 90,'0'0'28,"-16"-5"-13,16 5-21,12-15-27,15 8-2,13-7 2</inkml:trace>
  <inkml:trace contextRef="#ctx0" brushRef="#br0" timeOffset="67922.4">7232 9769 97,'-36'6'37,"-8"-3"1,4 14-4,-3-8-31,10 6-1,6 2 0,12 6 0,8 3-1,12 1 0,11 2-1,11-1 0,11 1 0,4 2 1,3-1-1,0-4 1,-6 2-1,-7-1 0,-12 3 1,-11 0-2,-19 1 0,-11-1 1,-12-1 0,-8-2 0,-5-5 0,2-6 0,2-10 0,12-12 0,15-12 1,16-14-2,19-13 1,14-14-2,14-5 1,7-7-3,6 4-2,-9-8-11,6 21-19,-20 4 0,-3 18-1,-19 8 1</inkml:trace>
  <inkml:trace contextRef="#ctx0" brushRef="#br0" timeOffset="68827.2">4223 9888 103,'-23'1'38,"-6"-6"1,8 6-2,-1-5-37,9 5-2,13-1-4,-6 15-28,18 7-4,-4 4 0,10 15-1</inkml:trace>
  <inkml:trace contextRef="#ctx0" brushRef="#br0" timeOffset="69030">4271 10815 102,'0'0'39,"-14"-7"-1,3-9-3,3-4-38,15 7-20,-2-11-15,8 3 0,-2-3-1,9 3 0</inkml:trace>
  <inkml:trace contextRef="#ctx0" brushRef="#br0" timeOffset="69747.6">7764 9336 66,'-25'13'35,"-1"8"1,-6 3-1,8 10-26,-4-6-3,14 8 0,1-8-1,16 4 0,6-9-2,12-5 0,9-8 0,8-8 0,4-8-2,-1-7 0,-1-5 0,-7-5-1,-8-5 0,-11 0 0,-13 3 0,-13 4-2,-10 6 1,-8 6-1,-3 14-2,-9-4-11,12 22-23,0-4 2,18 11-3,6-2 2</inkml:trace>
  <inkml:trace contextRef="#ctx0" brushRef="#br0" timeOffset="69934.8">8222 10320 91,'-23'-2'17,"7"-3"-13,5-8-4,1-8-38,10-8-2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9:05.0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21646 6561 70,'10'-20'32,"-1"-1"1,-3-2 0,8 4-26,-10-1 0,7 8 0,-11-5 1,0 17-1,0 0 0,5 10-1,-16 14-1,2 11 1,-5 2-2,1 3 0,3-1-1,9 0 0,11-16 0,19-18-1,23-25-1,26-22-2,26-21 1,24-19-3,20-12-2,0-24-21,12 5-14,-16-8-3,-10 7 1,-26-1-1</inkml:trace>
  <inkml:trace contextRef="#ctx0" brushRef="#br0" timeOffset="670.8086">8722 9870 74,'0'-19'38,"0"19"0,2-13 0,-2 13-28,4 24-2,3 10-1,-6 6-2,3 9 0,-2 2-2,5 3 1,0-8-2,7-10 1,8-23-1,16-26-1,20-34 1,21-31-2,26-27-2,23-29-5,35-9-23,2-25-11,14 5 0,-3-5-3,4 15 0</inkml:trace>
  <inkml:trace contextRef="#ctx0" brushRef="#br0" timeOffset="3385.2434">8449 11573 48,'-1'-22'34,"-11"8"-1,-11 11 1,-16 11-29,-5 15 1,-14 6 0,-1 21 4,-14 8-3,8 22-2,1 5 1,14 14-2,11 0-1,17 4-1,19-8 0,21-12-4,25-19 2,22-23 0,22-28 0,17-26 1,11-31 0,9-24 0,-5-17 0,-6-11 1,-14-9-1,-22 1 2,-24 4-2,-27 7 0,-25 13 0,-25 8 0,-21 10-1,-16 12 0,-14 12-2,-3 7 0,0 13-2,2 3-5,20 22-29,0 2-1,25 16 1,8 1-3</inkml:trace>
  <inkml:trace contextRef="#ctx0" brushRef="#br0" timeOffset="3588.046">8512 12067 75,'-8'38'40,"6"2"-2,0-8 1,17 1-37,-2-6-2,11-1 0,10-2-4,-5-18-20,16 5-13,1-11 0,11-5-2,-1-13 1</inkml:trace>
  <inkml:trace contextRef="#ctx0" brushRef="#br0" timeOffset="3915.6502">9274 11807 80,'-11'28'40,"-6"1"-1,7 16 1,-5-4-36,8 5-3,3-4 3,11-3-2,7-10 0,9-13 0,12-15-1,8-14 0,4-13 1,4-12-1,-1-11 0,-1-3 3,-8-1-2,-5 6 1,-11 6-2,-6 9 2,-8 12-2,-11 20 1,0 0-2,-5 34-3,-4 8 2,-3 7-4,5 17 0,-4-7-20,17 17-15,-2-14-3,18 1 1,5-20 0</inkml:trace>
  <inkml:trace contextRef="#ctx0" brushRef="#br0" timeOffset="4446.057">10632 11473 81,'24'-23'39,"15"1"-1,3-11 0,9 6-36,7-3 0,6 6 0,-4 5 0,-5 14 0,-13 10-1,-11 18 1,-19 16-1,-16 17 2,-19 14-1,-13 12 0,-11 6 0,-6 3-1,-2-5 1,9-11-1,8-11 1,14-16-3,21-23 1,23-17 1,20-18-2,19-15-1,22-11-1,11-11-2,14-3-4,-8-12-31,16 6 1,-15-8 0,-2 6-2</inkml:trace>
  <inkml:trace contextRef="#ctx0" brushRef="#br0" timeOffset="4617.6592">11803 11172 64,'-17'4'40,"8"21"-1,-6 6 1,8 17-21,-6 9-15,5 12 1,-2 9-2,-1 5-2,1 4-2,1-7-4,10 7-23,-3-21-12,13-6 0,2-19-3</inkml:trace>
  <inkml:trace contextRef="#ctx0" brushRef="#br0" timeOffset="4836.062">12166 11666 95,'22'19'43,"-7"-21"-2,18 2 0,11-11-40,8-3-2,11-1-1,3-11-9,15 10-28,-4-7-3,10 6 2,-8-2-3</inkml:trace>
  <inkml:trace contextRef="#ctx0" brushRef="#br0" timeOffset="5257.2674">13974 11100 82,'12'19'41,"-8"8"-2,0 22 0,-6 10-38,-4 12 1,-2 10-1,0 5 1,-2 1-3,-1-8-4,10-4-3,1-21-30,20-11 0,8-21-2,18-13 1</inkml:trace>
  <inkml:trace contextRef="#ctx0" brushRef="#br0" timeOffset="5631.6722">14490 11196 82,'0'0'40,"4"-10"0,12-1 0,17-7-37,9 4-1,10 2 0,4 0 1,2 5-1,-6 4-1,-5 8 0,-9 7 0,-13 9 0,-16 12-1,-15 8 1,-16 10-1,-11 7 1,-9 5 0,-6 2 1,-1-3 0,4-3 0,9-11 0,14-7 1,17-15-2,18-12 2,20-14-3,21-12-2,20-6-1,9-13-5,20 5-6,-3-15-28,14 9 2,-7-8-2,8 15 1</inkml:trace>
  <inkml:trace contextRef="#ctx0" brushRef="#br0" timeOffset="6302.4806">16146 11347 72,'-12'-5'39,"-5"-2"0,4 14 0,-6 3-32,5 15-3,-5 7 0,-1 11-2,-4 3 0,-1 2 1,3 2-1,3-5 1,4-8-2,6-11 2,8-12-2,1-14-1,24-9 0,-1-11-1,4-11 0,4-8 0,0-7 0,-1-4 0,-3-1 1,-5 1-1,-5 7 1,-4 8 1,-6 8-1,-3 12 0,-4 15 0,0 0 1,-1 31-1,0-1 1,1 6-1,5 0 0,5-1 0,7-5 1,10-8 0,8-9-1,9-13 1,8-9 0,5-10 0,0-5 0,-2-4 0,-3 1 0,-9 1 0,-7 4-1,-12 9 1,-7 8 0,-17 5-1,3 24 0,-11 2 0,-5 6 0,0 5-2,2 1 0,7 3-2,3-7-3,20 3-15,-4-21-18,24-1 1,1-16-1,14-2 2</inkml:trace>
  <inkml:trace contextRef="#ctx0" brushRef="#br0" timeOffset="6973.2894">17166 11384 75,'-9'-15'37,"-15"3"-1,1 16 2,-10 4-31,3 13-2,-5 5 0,3 12-1,0 3 0,7 4 1,3-5-2,9 0 1,6-5-2,8-10 1,10-9-2,8-11-1,9-11 1,7-10-3,1-8 2,4-8-2,0-6 2,-3-3-2,-6 3 2,-8 2 0,-8 6 0,-8 8 0,-7 10 0,0 12 0,-12 6 1,0 11-1,3 5 0,2 7 0,7 1 0,6 1 1,7-5-1,9-4 0,9-8 0,6-8 0,4-9 1,7-6-1,1-6 0,-4-4 1,-4-2-1,-6-1 0,-7 3 1,-7 5-1,-10 5 0,-11 9 0,0 0 0,-17 26 1,2-3-1,-1 3 0,0 6 0,2-1 2,2-3-2,5-3 2,7-9-1,0-16-1,20 8 0,-5-20 0,5-10 0,2-6-2,1-9 2,0-4-1,-2 0 1,-5 1 0,-4 5 1,-3 7-1,-5 9 0,0 8 0,-4 11 0,0 0 0,14 4-1,0-1 0,9 1-1,7-8-2,15 1-6,-4-21-22,19 3-9,-6-20 2,14 1-2</inkml:trace>
  <inkml:trace contextRef="#ctx0" brushRef="#br0" timeOffset="7176.092">18318 10691 108,'-18'18'39,"-12"15"1,6 24-2,-9 10-35,7 13-2,2 10 0,5 5-1,1 5-1,5-4-1,3-3-1,4-13-1,10-5-5,-6-22-27,19-8-4,-2-25 2,14-11-2</inkml:trace>
  <inkml:trace contextRef="#ctx0" brushRef="#br0" timeOffset="7425.6952">18451 11227 92,'-38'12'41,"2"16"0,-13-1-1,4 9-33,1-1-3,9 2 0,4-2-2,13-2 0,10-6 0,13-6-1,11-9 0,13-6-1,9-8-1,10-7-1,10-6-3,1-14-6,20 7-28,-11-14-2,10 6 1,-12-10-2</inkml:trace>
  <inkml:trace contextRef="#ctx0" brushRef="#br0" timeOffset="7706.4988">18955 11139 97,'-15'4'39,"-18"-3"2,7 14-2,-15-6-34,10 12-3,1 2 0,6 7-1,8 0 0,10-1 1,11-4-2,11-2 1,10-7 0,5-2 0,6-6 0,1 0 0,-1-2 1,-3 2-1,-7 3 1,-8 2 0,-7 6-1,-9 2 0,-7 7-1,-11 1-1,-8 7-3,-16-6-11,3 18-13,-31-9-15,-12 8 0,-29-6-1,-22 9 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2-12T22:57:39.218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5572 10183 68,'-31'-9'37,"11"2"-1,-4-12 0,24 19-27,-16-23-3,16 23 0,28-19-1,14 13-1,20-7 1,38-1-2,37-12 0,40-7-1,42-13 1,34-8-1,32-8-1,19-3-1,-1 1 0,-18 6 0,-31 10-1,-42 14-1,-52 18-2,-57 10-5,-47 22-27,-61 1-2,-30 14-1,-32-2 0</inkml:trace>
  <inkml:trace contextRef="#ctx0" brushRef="#br0" timeOffset="317.0316">5791 10454 71,'-55'20'40,"30"-15"-2,43-4 1,38-18-31,50-7-3,41-15 1,45-7-1,24-10 0,21-2-2,1-2 0,-6 7-1,-27 3-1,-27 11 0,-35 9-2,-40 8-4,-29 23-24,-45-6-10,-29 5 0,-13 9-2</inkml:trace>
  <inkml:trace contextRef="#ctx0" brushRef="#br0" timeOffset="885.0885">5453 10971 64,'-16'6'40,"16"-6"-2,0 0 1,18-21-20,14 11-16,18-2-2,8 1 1,1 1-1,-4 6 0,-7 5 0,-11 7 0,-17 13 0,-14 10-2,-23 9 1,-14 12 0,-16 8 1,-11 7-1,-10 1 1,2 1-1,6-8 1,9-4 0,14-10 0,21-9 0,22-16-1,20-12 1,26-13-1,20-13-1,21-12-1,15-13-5,21 0-27,-9-14-6,7 3 1,-13-7-2</inkml:trace>
  <inkml:trace contextRef="#ctx0" brushRef="#br0" timeOffset="1320.1319">6153 10989 86,'26'-12'41,"4"-12"-2,11 3 2,2-7-39,9 4-1,1 1 0,-5 7 0,-8 7 0,-11 10-1,-10 8 0,-12 9 1,-15 10-1,-10 7 0,-7 0 0,0 1-2,0-1 3,8-5-3,8-6 3,15-6-3,12-5 3,10-5-1,5 0 0,2 0 1,-3 3-1,-8 5 1,-11 6-1,-17 8 1,-16 5-1,-10 8 0,-9 1 0,-4-3-1,4 0-2,5-14-2,25 0-27,9-27-8,19-8 1,19-23-1</inkml:trace>
  <inkml:trace contextRef="#ctx0" brushRef="#br0" timeOffset="1488.1488">7075 11067 91,'-25'7'40,"-10"-7"1,8 4-3,-3 1-37,14-11-5,16 6-24,8-11-11,13 3 1,2-9-2</inkml:trace>
  <inkml:trace contextRef="#ctx0" brushRef="#br0" timeOffset="1853.1853">7710 10793 69,'-29'6'38,"-16"1"-1,-4 15 3,-14 8-30,-4 12-5,-7 6 1,6 13-2,2 3 1,13 5-3,14-2 1,17-5-3,21-10 2,21-13-2,17-15 1,14-15 0,9-14 0,2-14-1,-7-8 1,-7-9-1,-17-3-1,-16-2-1,-15 5-2,-18 2-1,-8 10-2,-13-6-15,11 19-18,-7-1 1,15 9-1,8-2 2</inkml:trace>
  <inkml:trace contextRef="#ctx0" brushRef="#br0" timeOffset="2178.2178">8305 10637 83,'-27'-8'40,"-5"18"-2,-14 0 2,8 18-35,-9 1 0,12 7-1,3 2 0,13 2-1,10-2-1,16-8 0,13-8-1,14-11 0,5-12 0,7-9 0,1-12 0,-2-8-1,-7-9 0,-8-3 0,-11 0-1,-15 1-1,-5 9-3,-23-1-15,8 28-13,-24 0-8,9 21 1,-6 1-2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3:13:02.3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21539 11196 72,'4'26'37,"-6"22"-1,-13 14-1,-4 18-33,-1 20-2,-4 17 0,-2 14 1,1 3 1,-2-13 1,7-13 0,8-23 1,14-19-2,15-42 2,30-36 1,24-49-1,35-35 0,31-41-2,29-32 0,30-31 1,24-35-1,19-22 1,9-22-2,2-12 0,-2-14-3,-6 6 2,-8 4-2,-7 10-4,-20 13-5,7 34-29,-22 25 0,-1 33 2,-17 29-2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312" units="in"/>
          <inkml:channel name="Y" type="integer" max="16520" units="in"/>
          <inkml:channel name="F" type="integer" max="255" units="dev"/>
        </inkml:traceFormat>
        <inkml:channelProperties>
          <inkml:channelProperty channel="X" name="resolution" value="2540.01343" units="1/in"/>
          <inkml:channelProperty channel="Y" name="resolution" value="2540.36597" units="1/in"/>
          <inkml:channelProperty channel="F" name="resolution" value="3.97878E-7" units="1/dev"/>
        </inkml:channelProperties>
      </inkml:inkSource>
      <inkml:timestamp xml:id="ts0" timeString="2013-01-29T20:05:07.540"/>
    </inkml:context>
    <inkml:brush xml:id="br0">
      <inkml:brushProperty name="width" value="0.05292" units="cm"/>
      <inkml:brushProperty name="height" value="0.05292" units="cm"/>
      <inkml:brushProperty name="color" value="#C0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1479 1090 50,'0'0'36,"0"0"1,0 0-1,0 0-18,0 0-10,0 0-4,0 0 1,0 0-2,0 0 0,0 0 0,0 0 0,0 0 0,0 0-1,50-14 0,-50 14 0,60-9 0,-60 9-1,78-13 0,-78 13 0,89-15-1,-89 15 0,89-12 0,-89 12 0,86-6 1,-86 6-1,74 2 0,-74-2 0,59 19 2,-59-19-1,15 40 0,-2 21 0,-18 16 0,-22 12-1,-7 10 1,-8-1-2,-1 1-2,5-8-1,5-26-6,18-4-26,-9-11-4,13-4 2,0-13-2</inkml:trace>
  <inkml:trace contextRef="#ctx0" brushRef="#br0" timeOffset="577.2037">2288 1607 73,'3'12'35,"-3"-12"1,20 16 0,-4-10-30,13-1-2,2-5 1,11-2 0,-2-6-1,8-3 0,-5-7 0,1-5-1,-9-2-1,-8-3 0,-27 28 0,0 0 0,19-47 0,-19 47-1,0 0 1,0 0-1,-66-56 1,14 58 0,-17 13 0,0 17-1,-11 11 0,7 13 0,6 10-1,26 7 1,27-10-1,22-9-1,26-13 0,22-15 0,24-11-4,9-23-10,22-3-24,-2-11-2,3-4-1,-13-7 0</inkml:trace>
  <inkml:trace contextRef="#ctx0" brushRef="#br0" timeOffset="1263.6081">2525 872 68,'-53'-16'37,"-9"4"-2,-10 7 3,-5 8-33,-9 6 0,-4 7 0,-5 10-1,0 6-1,-44 37 0,-41 43 1,25 18-3,38 24 1,39 4 0,49 2-2,41-8 0,44-12-2,35-29 1,25-15-1,24-23 3,24-25-2,19-27 1,13-31 0,12-23 1,1-17 0,-8-18 0,-13-14 2,-25-4-2,-28-6 1,-30-8-1,-68 50 3,-6-8-2,-15-3-3,-11-9 2,-21-4-2,-13-9 1,-19 4-1,-18 1 1,-18 13-2,-16 6 1,-14 15 2,-9 6-4,-13 9-33,0 6-3,0 13 2,-1 2-1</inkml:trace>
  <inkml:trace contextRef="#ctx0" brushRef="#br1" timeOffset="11434.8733">3935 2551 70,'-5'-27'35,"5"2"0,-1-14 0,7 2-32,1-6 1,5 0-1,-1-2 1,3 7 0,-5 3-2,1 6 1,-3 5-1,-2 7 0,-1 5-1,-4 12 0,0 0 0,2 14-2,-1 4 1,1 5-1,3 5 0,1 3 0,3 4 0,1 0 0,3-1 1,2-7-1,0-4 0,0-6 2,0-12-1,-1-8 0,-1-13 1,0-15-1,-4-13 1,0-12 1,-2-13-2,-3-16 2,-4-8-2,-4-14 3,0 50-3,-1-8 3,-5 2-3,0-6 0,-1 3 2,-1-4-3,-2 1 2,0-1-1,2 4 0,-1-3 0,-1 5 1,1-2 2,2 4-2,-1-1 1,-1 9 0,2 0-1,11 54 1,-20-83-1,20 83 0,-14-63 0,14 63 0,-9-47-1,9 47 0,0 0 1,0 0-1,0 0-1,0 0 1,0 0 0,0 0 0,0 0-1,0 0 2,58-13-1,-58 13 1,46 19-1,-46-19 0,70 22 1,-70-22 0,100 22-1,-37-12 1,9 0-1,9-2 1,8-1-1,11-2 1,6-1-1,8-2 0,4-2 0,6-1 0,3 0-1,2-1 1,0-1-2,-3 1 0,-6 1-1,-3 0-3,-15-1-11,-2 1-21,-17-1-1,-9 0 0,-16 1-1</inkml:trace>
  <inkml:trace contextRef="#ctx0" brushRef="#br1" timeOffset="11918.4764">4909 1499 74,'0'0'37,"-6"-56"-3,6 56 4,-10-28-32,10 28-1,0 30 1,1 13-3,0 15 0,-1 12-2,-2 11-2,-2 6-1,-1-11-3,7-2-6,-8-19-24,21-5 0,2-18-2,12-10 1</inkml:trace>
  <inkml:trace contextRef="#ctx0" brushRef="#br1" timeOffset="12230.4784">5426 1568 90,'3'-52'36,"-14"17"-1,-8 15 2,-10 14-33,-2 17-1,-4 12 0,6 14-1,9-2 1,17-4-1,16-3 0,12-7-1,12-1 0,7-4 0,4 1 0,-2-1-1,-1 5 1,-7 2 0,-7 7-2,-13 3 2,-7 3-1,-10 1 0,-6-2-1,-2-1 0,-3-8-3,4-3-6,-10-16-25,16-7-3,0 0 1,5-25-2</inkml:trace>
  <inkml:trace contextRef="#ctx0" brushRef="#br1" timeOffset="12448.8797">5385 1420 106,'-21'-7'39,"21"7"-1,0 0 0,0 0-36,0 0-1,0 0 0,0 0 0,57-11-2,-57 11-3,70-12-8,-24 3-23,0 4-4,4-2 3,1 1-2</inkml:trace>
  <inkml:trace contextRef="#ctx0" brushRef="#br1" timeOffset="12807.6821">6135 1424 94,'0'0'37,"0"0"0,-14-11 2,14 11-33,0 10 0,-7 3 0,-4 3-2,1 7 0,-4 0-2,6 5 0,0 0-1,4 2 1,7-1-1,8-6 0,8-2-1,10-5 1,7-7-1,6-4 1,9-7-1,9-10-1,4-7-2,-1-11-4,-63 30-30,78-42-2,-78 42 1,68-51-3</inkml:trace>
  <inkml:trace contextRef="#ctx0" brushRef="#br1" timeOffset="13010.4834">6669 1275 106,'-58'25'41,"-8"14"0,7 18-2,2 11-34,14 6-3,7-2 0,23 0 0,9-8-2,6-5-3,12-6-2,0-16-18,22 1-17,-4-13 1,13-5 0,-5-16-2</inkml:trace>
  <inkml:trace contextRef="#ctx0" brushRef="#br1" timeOffset="13197.6846">6815 1749 113,'0'0'38,"-21"6"-4,21-6-12,11-18-59,-1 4-2,14-2 1,-3-3-2</inkml:trace>
  <inkml:trace contextRef="#ctx0" brushRef="#br1" timeOffset="13416.086">7228 1418 110,'13'-20'40,"-13"20"1,-9 16-1,-8 11-37,2 17 0,-6 8-1,8 5 0,-1 4-3,10-1 1,3-5-3,0-9-3,14-1-10,-9-17-23,14-3-1,-7-11-1,8-8 0</inkml:trace>
  <inkml:trace contextRef="#ctx0" brushRef="#br1" timeOffset="14476.8928">6048 989 57,'0'0'34,"0"0"0,0 0 1,0 0-23,0 0-3,0 0 0,0 0-4,0 0-1,0 0-1,0 0 0,0 0 0,51-15-1,-51 15 1,74-18-1,-24 6 1,3 0-2,11-2 1,3 0-1,7 1-1,5 0 0,4 0-1,3 1 1,2 0-1,0 1 1,-2 1-1,-5 2 1,-6 2-1,-7 3 1,-7 0 1,-8 3 0,-7 1 0,-46-1 0,70 6 0,-70-6 0,0 0 1,59 6 0,-59-6-2,0 0 1,0 0 0,0 0-1,0 0 0,0 0 0,0 0 1,0 0 0,0 0-1,0 0 1,46 16-1,-46-16 1,0 0-1,8 47-1,-8-47-3,0 0-5,10 66-29,-10-66-3,13 50 3,-13-50-1</inkml:trace>
  <inkml:trace contextRef="#ctx0" brushRef="#br1" timeOffset="15880.9018">8349 1256 75,'0'0'33,"0"0"-1,0 0-2,-17 17-30,-13 15 0,-13 8 0,-1 5-5,-14-7-7,19 1-16,2-8-3,16-13-1,21-18 2</inkml:trace>
  <inkml:trace contextRef="#ctx0" brushRef="#br1" timeOffset="16052.5029">8080 1448 93,'22'-53'38,"-22"53"-1,0 0 2,0 0-30,12-26-5,1 29 0,-13-3-2,31 26-2,-2-7-3,13-1-2,17-2-17,-59-16-17,78 8 2,0-11-2,1-1-1</inkml:trace>
  <inkml:trace contextRef="#ctx0" brushRef="#br1" timeOffset="17425.3114">9544 680 3,'0'0'17,"0"0"-1,0 0-9,0 0-7,0 0 1,0 0 5,0 0 2,0 0 3,0 0 1,0 0 2,0 0 1,0 0 0,0 0 1,-48-32-4,48 32-2,0 0-1,0 0-3,0 0-2,0 0 0,0 0-2,-53 23 0,53-23 0,0 0-1,-71 59 0,71-59 1,-62 61 0,62-61 2,-69 78-2,17-6 1,-17 40-2,4 14 2,4 2-2,11 0 0,13-2 0,20-3-1,8-7 0,9-4 0,2-6 0,7 1-1,2 2 1,7 4-2,8-4 2,10 3 0,8-2-3,6-8-1,11 2-4,-5-21-8,13-1-21,-6-21 2,3-4-3,-14-24 1</inkml:trace>
  <inkml:trace contextRef="#ctx0" brushRef="#br1" timeOffset="25194.1614">9941 994 55,'0'0'36,"0"0"-2,0 0 1,0 0-23,0 0-6,24-50 0,-24 50-2,0 0 0,0 0-1,0 0 1,0 0-1,-49-36 0,49 36-1,0 0-1,-54 2 2,54-2-2,0 0 0,-67 24 0,67-24-1,-48 29 1,48-29 1,-47 44-1,47-44 1,-40 55-1,40-55-2,-26 53 2,6 16-2,17-1 2,15-7-2,17-4 0,10-11 0,11-8 1,1-10-1,-5-13 1,3-6 0,-3-4 0,-1-5 0,-4-5 0,-4-4 0,-37 9 0,0 0 2,55-30-2,-55 30 1,0 0-1,61-57 0,-61 57-1,40-49 2,-40 49-2,35-60 1,-35 60 0,31-68 0,-31 68 0,20-74 0,-20 74 2,9-75-1,-9 75 2,-13-69-2,13 69-1,-35-59 2,35 59-1,-54-46-1,54 46-1,-61-35 0,61 35-5,-63-14-7,63 14-24,-56 8-4,56-8 1,-47 30-3</inkml:trace>
  <inkml:trace contextRef="#ctx0" brushRef="#br1" timeOffset="25864.9658">10583 1158 76,'0'0'38,"0"0"-1,0 0 1,0 0-34,0 0 0,0 0-2,0 0-1,0 0 1,0 0-1,0 0 1,0 0-1,0 0 0,0 0 0,0 0 1,0 0-1,0 0 0,47 19 1,-47-19-1,0 0 1,0 0 0,0 0-1,0 0 1,0 0 0,0 0 0,0 0 0,0 0-1,0 0 0,0 0 0,0 0 0,0 0-1,0 0 0,0 0-2,0 0 2,0 0-1,0 0 1,0 0-1,0 0 2,0 0-1,0 0 0,0 0 2,49-7-2,-49 7 0,0 0 1,0 0-3,0 0 1,0 0-5,0 0-11,0 0-23,0 0-1,0 0 1,0 0-2</inkml:trace>
  <inkml:trace contextRef="#ctx0" brushRef="#br1" timeOffset="26754.1714">10884 959 74,'0'0'37,"-49"-12"-1,49 12 2,0 0-33,0 0-2,0 0 1,0 0 0,0 0-1,0 0 0,64-43-1,-64 43-1,58-17 1,-58 17 0,68-16-1,-68 16 0,71-14 0,-71 14-1,65-6 0,-65 6 2,50 7-2,-50-7 0,0 0 1,0 0-2,0 0 2,28 61-2,-28-61 1,0 0-1,-35 52 1,35-52 0,0 0 0,-30 52 0,30-52 0,0 0 0,0 0 0,23 51 1,-23-51-1,0 0 1,60 24-1,-60-24 2,48 17-1,-48-17 1,0 0-1,51 42 1,-51-42 0,17 49 0,-38-4-1,-17 5 1,-17-3-2,0-2 1,-2-10-2,12-10-1,18-15 0,27-10-4,0 0-15,0 0-18,0 0 0,0 0-1,43-49 1</inkml:trace>
  <inkml:trace contextRef="#ctx0" brushRef="#br1" timeOffset="27159.7741">11640 977 79,'0'0'38,"20"-58"-1,-20 58 1,0 0-33,0 0 0,0 0 0,0 0 1,8-46-2,-8 46-1,0 0 1,0 0-1,0 0-1,-14 53 0,14-53 0,-5 51 0,5-51 0,-7 67-1,14-11 0,-18 21-1,3 6 1,-2-7-4,2-12-1,5-17-7,-1-21-27,14-15-3,-10-11 1,0 0 0</inkml:trace>
  <inkml:trace contextRef="#ctx0" brushRef="#br1" timeOffset="27658.9773">12279 848 73,'0'0'40,"0"0"-2,0 0 1,0 0-30,0 0-2,0 0 0,0 0-3,0 0-1,0 0-1,0 0 1,-36 47 0,36-47 0,-33 66-1,33-66 0,-9 62-1,-12 23 2,4 2-3,13-4 1,10-14-1,16-14 0,10-19-1,12-16 1,-44-20 0,0 0 0,62-11 0,-62 11 1,0 0 0,50-36-1,-50 36 0,0 0 0,1-50 1,-1 50-1,0 0 0,-54-42-1,54 42-1,-54-18-3,54 18-21,-59-18-14,59 18 1,-47-11-2,47 11 0</inkml:trace>
  <inkml:trace contextRef="#ctx0" brushRef="#br1" timeOffset="28704.184">9471 1959 43,'-15'-1'29,"1"-2"0,14 3 0,-13-5-18,13 5-9,0 0 1,2-12 2,-2 12 0,11 0 0,-1 3-1,-10-3 1,26 1 0,-9-3-3,11-2 1,6-4-2,11-1 0,7-5 0,12-2 1,6-3-1,7 0 0,6-2 1,5 3 0,2 1 0,5 4-1,0 0 1,4 3 0,-1 0-1,4 5 1,-2 1-1,3 2 0,0-4 1,3 1-1,-2 2 0,-1 1 0,1 2 1,0-2-1,-2 0 0,3 1 1,-2-1-1,0-1 0,-2 1 1,-1-2-1,-1-1-1,-2 0 1,-4 1 0,-4-1 0,-8 0-1,-8 3 1,-8 0-1,-8 1 0,-12-2 1,-9 3-1,-8-1 0,-10 1 1,-5 1-1,-13-1 1,10 0-1,-10 0 0,0 0-1,0 0-1,0 0-4,-8-23-15,8 23-17,-9-18-1,9 18-1,-21-15 1</inkml:trace>
  <inkml:trace contextRef="#ctx0" brushRef="#br1" timeOffset="30966.1985">10036 2329 51,'6'-18'32,"-5"-7"1,0 3 1,-11-6-26,9 10 0,-12-7 1,5 11-1,-14-2-1,3 9-1,-11 5-1,0 11-1,-8 5-1,0 7-2,-3 5 0,0 9-1,3 3 0,6 7 0,6 5 0,10 0-1,10 1 1,13 0 1,14-4-2,14-5 1,12-9 0,10-8 1,8-11-1,4-13 0,2-11 1,-4-13-1,-3-13 1,-8-8 0,-11-7 0,-8-5 0,-12-4 0,-10-2 1,-10 3-1,-11 4 1,-10 8-1,-11 7 0,-10 10 0,-8 11 1,-9 13-2,-2 11 0,-1 12-1,3 6-1,12 8-3,4-6-9,30 11-25,7-10-1,26 1 1,12-9-3</inkml:trace>
  <inkml:trace contextRef="#ctx0" brushRef="#br1" timeOffset="31168.9998">10674 2457 100,'-17'0'40,"-4"-11"-2,21 11-3,-6-15-41,1-4-30,21 12-2,-5-6 0,13 8-1</inkml:trace>
  <inkml:trace contextRef="#ctx0" brushRef="#br1" timeOffset="31621.4027">10934 2267 89,'3'-17'37,"15"5"1,1-10 0,14 4-35,7-3 0,6 2 0,-2 1-1,-2 4 1,-6 9-1,-3 5-1,-12 5 1,-12 13-1,-11 6 1,-13 7-2,-11 8 2,-8 11-1,-5 3 0,-4 10-1,2-2 1,3-2-1,7-3 1,10-6 0,13-7 0,16-12-1,15-11 0,16-13-1,14-10-1,7-13-5,18 5-30,-10-20-3,9 5 0,-11-12-1</inkml:trace>
  <inkml:trace contextRef="#ctx0" brushRef="#br1" timeOffset="32307.8071">11718 2252 91,'-16'-3'37,"16"3"-1,0 0 1,-5-13-34,17 3-1,6 0 0,7-2-1,6 0 1,5-1-1,2 3 1,-2 5-2,0-1 1,-9 7 1,-4 7-1,-11 3 1,-7 7-1,-12 0 0,-4 5 0,-8 0 1,-3 4-2,0-4 0,1-2 0,3-3 0,5-2 0,8-3 0,9-3-1,8-3 1,8-1 0,6 1 0,3-1 0,0 2 1,0 2-1,-5 4 1,-6 9 0,-12 5 0,-7 7 0,-11 5 0,-6 3 0,-8 0-1,0 1 2,-2-4-3,3-9 1,7-3-2,4-14-4,20 2-26,-6-16-7,36-14 1,-5-12-4</inkml:trace>
  <inkml:trace contextRef="#ctx0" brushRef="#br1" timeOffset="32697.8094">12300 2231 88,'-2'-15'38,"15"10"0,1-9 1,13 7-32,1-4-4,5 6 2,-3 2-1,2 9-1,-7 3-1,-2 4-1,-10 6 1,-8 5-2,-10 3 1,-8 10-1,-11 5 1,-9 5-1,-5 4 1,-3 5 0,-4 1 0,6-3 0,4-4-1,11-7 1,14-8-1,14-14 1,21-12-1,15-14-1,17-8 0,10-10-1,13-4-2,1-17-10,11 16-24,-14-12-2,0 16 1,-19-8-3</inkml:trace>
  <inkml:trace contextRef="#ctx0" brushRef="#br1" timeOffset="33306.2135">12878 652 75,'0'0'36,"0"0"-1,-57-22 0,57 22-32,0 0-1,0 0-2,0 0 1,0 0 0,57 61 0,-57-61 1,74 62 0,-74-62 1,90 91 0,-77-47 0,81 95 0,-10 17-1,-11 16 0,-26 7 0,-31 5 0,-40-10-2,-24-2 0,-16-42 0,-2-4-1,0-16 2,5-16-3,11-12-5,-2-28-30,28-6 2,3-28-3,21-20 0</inkml:trace>
  <inkml:trace contextRef="#ctx0" brushRef="#br1" timeOffset="35630.6282">13523 647 55,'0'0'36,"0"0"1,0 0 0,0 0-26,0 0-2,0 0-1,0 0-1,0 0-3,0 0-1,-19-51-2,19 51 0,0 0 0,0 0 0,61-13 0,-61 13-1,0 0 1,53 14-1,-53-14 2,0 0-1,0 0 0,33 57 0,-33-57-1,0 0 2,-13 64 0,13-64 0,0 0 0,-39 70-1,39-70 1,0 0-1,-39 62 0,39-62-1,0 0-1,0 0-1,2 54-2,-2-54-11,0 0-23,55 14-3,-55-14 1,60 2-1</inkml:trace>
  <inkml:trace contextRef="#ctx0" brushRef="#br2" timeOffset="44756.6869">1406 4106 45,'3'-15'32,"0"2"1,-7-5-1,4 18-11,-16-26-14,6 15-2,-9-1 0,2 10 0,-11 5-1,-1 14 0,-10 5 1,-1 15-1,-8 4 0,4 9-1,-3 1-1,10 1-1,6-5 0,13-4-1,17-10 1,16-10-1,19-11 1,13-14-1,15-11 1,7-10 0,4-11 0,3-6 1,-8-10-1,-4-1 0,-12 0 0,-7 2 0,-15 8-1,-8 7 1,-11 8 0,-11 8-1,0 18 1,-18 10-1,2 16 0,-4 11 0,2 8-1,3 2 1,4 6-2,10-3-2,10-2-2,6-19-5,27-1-26,-4-20-1,18-1 0,-6-16-1</inkml:trace>
  <inkml:trace contextRef="#ctx0" brushRef="#br2" timeOffset="45349.4906">2071 4104 70,'-12'-23'35,"3"10"0,-7 2 1,5 17-27,-7 0-2,10 19-1,-10 4-1,9 14-1,-4 7-2,5 6 0,-1 2-1,2 1 0,2-6 1,3-5-2,1-10 1,3-6 0,2-13-1,0-7 1,-4-12-1,18-16 1,-8-9-1,2-9 1,-1-9 0,2-8-1,-4-7 1,3-8 0,-5-1-1,2 3 1,-1 5-1,2 5 0,0 8 0,0 8 0,8 9-1,0 12 1,5 8 0,4 7 0,2 4 0,2 6 0,2 5 0,-4 3 0,-4 5 0,-6 5 0,-9 5 0,-8 2 1,-11 3-1,-9 1 0,-9 1 0,-4-1 0,-6-1 0,-2-4-1,1-2 2,1-2-2,5-1 1,4 0 0,4 4 0,4 6 0,3 8 1,1 5-1,1 7 0,2 8 0,-4 3 0,2-1 0,1-4-2,2-7-1,8-7-4,-2-24-21,21-6-10,3-25 0,18-7-2,3-23 1</inkml:trace>
  <inkml:trace contextRef="#ctx0" brushRef="#br2" timeOffset="45942.294">2571 4129 88,'-3'12'37,"-12"10"-1,4 19-1,-6 0-30,4 13-2,-3 0 2,3 7-3,1-2 1,2-1-2,3-6 0,4-7-1,1-10 1,3-7 0,1-12-1,-2-16 1,12-6-1,-4-14 1,2-13-1,-1-9 1,1-10 0,0-12 0,1-7 0,-1-3 0,-1 0-1,0 7 1,1 7-1,-1 9 1,1 10 0,2 11-1,3 14 0,0 10 0,3 11 0,0 6 0,4 3 0,2 7 0,2 3-1,-2 4 1,-3 3-1,-5 1 1,-6 2-1,-9 0 1,-8 3 0,-11-3-1,-7-1 1,-6-1 0,-5 1 0,-4-2 0,-1 1 0,2 3 0,0 2 0,4 4 0,3 5 0,3 6 0,3 5 0,7 0 0,4 0 0,3-2 0,7-2-3,5-11 0,14-3-6,-6-23-27,26-2-3,-4-22 1,15-6-2</inkml:trace>
  <inkml:trace contextRef="#ctx0" brushRef="#br2" timeOffset="46613.0988">3032 4135 77,'0'0'39,"-8"30"-1,-13-1 1,6 17-22,-4 1-13,4 9 0,0-4-1,3 1-2,3-6 0,3-6 0,2-8-1,6-10 0,0-9 0,-2-14 0,14-10 1,-1-11-1,2-13 1,2-7 0,0-11 0,3-6-1,1-4 1,-3-1 0,1 1 0,-3 8 0,-2 7-1,-1 5-1,1 11 2,1 8-1,3 7 0,4 6 0,3 8 0,2 1 0,5 4 0,0 2 0,2 2 0,-3 1 0,-3 0 0,-6 3 0,-4-2 0,-6 5 1,-9 1-1,-6 2 0,-6 6 1,-6 4-1,-6 6 1,-2 6 0,-2 3-1,3 0 0,4 2 1,6-3-1,10-3 0,9-7 1,10-9-1,12-12 0,8-10 0,6-10 0,5-14 1,-1-10 0,-4-11-1,-5-6 0,-8-4 0,-11-3 1,-10 3-2,-10 5 0,-10 10-1,-5 9 0,-2 11-1,-2 8-2,5 13 0,1 1-3,16 20-9,-2-22-21,24 28 1,2-24-2,22 7 2</inkml:trace>
  <inkml:trace contextRef="#ctx0" brushRef="#br2" timeOffset="46971.901">4059 3984 75,'24'-10'37,"-3"14"0,-21-4 0,-8 36-21,-20-9-7,-1 14-3,-10 6-3,-4 9-1,-1 4-1,1 1 0,5-6-1,5-6-2,12-9-1,7-15-1,14-7-2,0-18-1,17-15 1,-7-12 1,5-4 0,-4-8 2,-1-5 3,-4 5 3,-10 1 3,0 12 2,-10 6-1,14 20 0,-23-10 1,18 21-2,2 1-1,11 7-2,13-3-2,12-3 0,16-3-3,9-8-2,17 8-22,1-21-14,14 8-1,-7-11-2,5 8 2</inkml:trace>
  <inkml:trace contextRef="#ctx0" brushRef="#br2" timeOffset="47112.302">4502 4475 106,'-30'7'42,"12"0"-1,-1-16-5,-9-14-67,35 9-10,1-10 0,10 3 0</inkml:trace>
  <inkml:trace contextRef="#ctx0" brushRef="#br2" timeOffset="55879.5582">1584 5042 16,'0'0'22,"0"0"0,-15 0 3,15 0-21,0 0-1,0 0 1,0 0 0,-12-3 0,12 3 1,-11 0-1,11 0 0,-11 0 0,11 0 0,-11-1-1,11 1 1,0 0-1,0 0 0,-7-14 1,7 14-1,0 0 0,11-10 1,-11 10-1,10-7-1,-10 7 0,16-2 0,-16 2-1,23 0 1,-6-1-1,2-1-1,4-1 2,6-2-1,2-2 2,4 0-2,5-2 1,4 1 0,0-2-1,6 2 0,0-2 0,2 4-1,3 0 0,4 2 0,4 1 0,5 1 0,5-2 0,3 1 0,7-3 0,3-1 0,4-3 1,5 0-1,5-1 1,0-1-1,2 3 1,1 2-1,-1 4 0,-1 2 0,1 3 0,-1 1 0,0 2 0,-3 0 0,2-3-1,-2-2 1,1-4 1,-1-3-1,-3-1-1,-3-4-2,0 11-13,-14-11-18,-5 7 0,-16-3-2,-9 6 0</inkml:trace>
  <inkml:trace contextRef="#ctx0" brushRef="#br2" timeOffset="57096.366">464 4369 72,'0'0'35,"0"0"-2,-14 7-1,5 8-28,3 9-3,-1 8 0,4 6-1,-2 5 1,2 1-1,3 2-3,1-9-2,9 7-15,-3-19-11,5-7-1,1-18-2,3-12 1</inkml:trace>
  <inkml:trace contextRef="#ctx0" brushRef="#br2" timeOffset="57252.367">528 3961 74,'-24'-23'34,"4"15"-3,0 6-2,6-2-35,11 15-23,3-11-2,8 13-2,2-6 1</inkml:trace>
  <inkml:trace contextRef="#ctx0" brushRef="#br2" timeOffset="57767.1703">638 3792 35,'0'0'27,"0"0"2,9 16-3,0-6-12,18 17-5,0-1-2,14 16-3,5 7-1,1 12-2,2 15-8,-19 2-8,0 19-4,-28-2 3,-5 18 0,-25-8 2,-9 8 2,-19-11 2,2-10-5,2-6 1,-6-24 3</inkml:trace>
  <inkml:trace contextRef="#ctx0" brushRef="#br2" timeOffset="58188.373">514 3507 27,'-23'-8'25,"5"23"0,-11 10 1,-10 15-14,-4 28 0,-17 9-2,3 30-1,-13 7 0,8 23-2,-2-1 1,20 14-1,12-7-3,34 1-1,31-10-3,24-20-13,32-7-21,15-20 0,21-16-2,9-20 0</inkml:trace>
  <inkml:trace contextRef="#ctx0" brushRef="#br2" timeOffset="62369.1998">5262 4412 55,'21'-13'34,"5"-3"-3,7 1 1,3-2-30,6 3 1,3 2-4,-2 1-5,7 11-18,-10 2-7,-4 7-1,-7 2 1</inkml:trace>
  <inkml:trace contextRef="#ctx0" brushRef="#br2" timeOffset="62603.2012">5327 4632 55,'-18'7'34,"18"-7"-1,0 0-1,19-7-21,16-5-10,14-3-2,13 1-3,4-8-12,8 6-15,2-3-2,-2 6 1,-7 1-1</inkml:trace>
  <inkml:trace contextRef="#ctx0" brushRef="#br2" timeOffset="68250.4374">6475 4202 50,'-1'-16'30,"-4"1"1,5 15 0,-12-20-23,12 20-2,0 0-1,4 27 0,-4-2 0,5 17-2,-5 8-1,3 14-2,-1 9 1,0 6-1,-1 3 0,0-1-1,4-4-2,-3-14-3,11 1-10,-3-22-16,8-9-1,-2-21-1,8-8 0</inkml:trace>
  <inkml:trace contextRef="#ctx0" brushRef="#br2" timeOffset="68687.2401">6727 4328 70,'0'0'35,"13"-24"-1,5 10 0,-1-1-30,12-1-2,2-3 1,9 5 0,-2 2-1,1 6 0,-2 5 0,-2 8-1,-9 8 1,-8 12-1,-13 11 0,-11 11-1,-11 8 1,-8 7 0,-8 4 0,-2 1-1,-2-4 1,7-8-1,7-8 1,13-11 1,14-13-2,14-11 1,15-13-1,9-10-1,9-6-3,3-12-4,11 8-27,-13-11-1,1 9-1,-14-3-1</inkml:trace>
  <inkml:trace contextRef="#ctx0" brushRef="#br2" timeOffset="70871.2543">8789 4546 44,'-29'53'31,"0"6"0,-2 1-1,9 4-22,0-5-9,5-13-7,11-6-16,3-14-7,6-16 1,-3-10-1</inkml:trace>
  <inkml:trace contextRef="#ctx0" brushRef="#br2" timeOffset="71058.4555">8690 4557 82,'-14'-19'39,"14"19"-2,-11-4 1,16 19-30,8-1-3,13 4-2,8-1-1,15 2-1,9-3-1,10-4-4,9 5-4,-10-9-29,10 7-1,-12-7-1,-1 12-1</inkml:trace>
  <inkml:trace contextRef="#ctx0" brushRef="#br2" timeOffset="72025.6617">8877 4498 12,'3'-13'29,"-1"-4"2,2 6 2,-8-9-11,4 20-5,-10-14-5,10 14-3,-20 14-1,9 9-3,-9 7-2,-2 12-1,-1 13-3,-3 4-5,7 15-24,-8-6-4,6 3 0,1-8-1</inkml:trace>
  <inkml:trace contextRef="#ctx0" brushRef="#br2" timeOffset="76003.6872">9864 4009 56,'0'0'33,"5"-12"-1,8 6 0,1-11-25,15 8-3,2-6 0,10 4 0,2-2-2,2 4 0,-2 3-1,-4 5 0,-5 5 0,-9 5 0,-9 4-1,-6 6 1,-13 4-1,-6 5 1,-6 0-1,-1 1 0,-2-4 0,3-1 1,5-1-2,8-6 2,6-4-1,10-5 0,7-3 1,3-1-1,2 0 1,0 1 1,-4-1 0,-4 7 0,-9 1-1,-8 8 1,-9 3-1,-7 7 1,-10 1-1,-4 1-1,-2 2 0,0-4-3,6-1-1,-2-11-7,20 5-24,-4-13-1,14 2-1,-3-12 1</inkml:trace>
  <inkml:trace contextRef="#ctx0" brushRef="#br2" timeOffset="76346.8894">9868 4782 71,'22'-11'36,"18"1"-1,6-12 1,15 2-33,10-7-2,11 2 0,7-2-1,2 0-4,4 6-2,-11-9-11,4 15-18,-11-1 1,-9 9-2,-16 1 2</inkml:trace>
  <inkml:trace contextRef="#ctx0" brushRef="#br2" timeOffset="76721.2917">10035 5067 67,'10'-14'34,"15"3"0,2-11 1,16 2-34,-2-3 3,2 6-3,-7 2 3,-4 8-2,-11 10 0,-12 12 0,-15 14 1,-13 11-2,-15 11 3,-4 10-2,-6 4 1,0 1-2,3-6 1,10-6-1,14-14-1,19-13 1,21-17-3,17-19-3,28-6-30,3-21-1,17-3-1,-3-17 0</inkml:trace>
  <inkml:trace contextRef="#ctx0" brushRef="#br2" timeOffset="77080.0941">10601 3969 74,'-9'-28'35,"3"0"0,16 13 0,5 3-31,16 10-1,7 9 0,13 17 1,0 13-1,5 16-1,-3 13-1,-1 15 1,-9 14-2,-9 12 0,-14 11-1,-14 5 0,-13 3 1,-14-1-2,-9-1 0,-10-10-3,-2 3-7,-14-24-25,7-9 3,-7-19-4,5-13 2</inkml:trace>
  <inkml:trace contextRef="#ctx0" brushRef="#br2" timeOffset="77516.8967">9808 3888 47,'0'0'30,"-17"-4"2,-3 13-1,-13 3-22,4 26-2,-11 12-1,3 25 0,-6 19-1,7 27-2,2 18 0,14 16-1,9 5 1,13 0-4,15-3 1,13-11-3,17-10-5,1-29-25,21-14 0,2-25-3,10-16 0</inkml:trace>
  <inkml:trace contextRef="#ctx0" brushRef="#br2" timeOffset="78156.501">11264 3802 72,'0'0'35,"-3"-21"-1,15 8 0,1-3-31,11 1 0,3-1-1,1 6 0,-4 2 1,-1 10 0,-10 6 0,-6 11 0,-13 5-1,-8 10 0,-9 4 1,-4 4-1,0-1-1,0 2 1,4-5-1,12-3 0,16-8-1,14-7 0,19-7-3,8-14-7,20 5-26,0-14-1,13 5 0,-8-11-2</inkml:trace>
  <inkml:trace contextRef="#ctx0" brushRef="#br2" timeOffset="78312.5019">12000 4159 96,'-15'21'38,"-10"-14"1,10 2-3,-3-9-38,4-12-10,14 12-25,-3-17 0,3 17-1,5-19-1</inkml:trace>
  <inkml:trace contextRef="#ctx0" brushRef="#br2" timeOffset="80605.7162">5390 4039 96,'-19'-25'39,"6"11"0,-6-9-3,4 12-33,15 11-2,-13-12-3,20 26-10,-5-4-26,17 18 0,-3-1 0,8 14-2</inkml:trace>
  <inkml:trace contextRef="#ctx0" brushRef="#br2" timeOffset="80839.7181">5536 5022 91,'4'13'41,"-4"-13"-1,0 0-2,0 0-36,11 3-3,-11-3-3,9-16-20,4 12-15,-6-8 0,8 5-1,-5-7 0</inkml:trace>
  <inkml:trace contextRef="#ctx0" brushRef="#br2" timeOffset="81697.7237">12190 4400 61,'-28'-1'35,"-1"-8"0,7 6 1,1-8-30,9 7-1,2-7 1,10 11 0,8-10-1,13 9-1,7-4-1,10 4-1,7-3 1,11 3-1,5-2 0,4-2-1,4-2 0,2-4-1,-1 0 0,-2-1 0,-5 1-2,-11-1-2,-5 9-3,-18-7-15,-5 20-14,-24-10-2,-8 31 0,-19-9 1</inkml:trace>
  <inkml:trace contextRef="#ctx0" brushRef="#br2" timeOffset="81947.3253">12056 4715 48,'-34'15'34,"6"-8"1,17 1 0,11-8-16,33-4-12,10-10-2,23 0 0,10-10 0,19-2-1,8-6-1,8 0-1,0 2-3,-11-6-5,-2 15-29,-27-4-1,-8 12-1,-25-3-1</inkml:trace>
  <inkml:trace contextRef="#ctx0" brushRef="#br2" timeOffset="82134.5264">12597 4108 94,'-34'-12'37,"8"12"2,2-8-3,12 11-37,12-3-3,0 0-9,13 18-23,-1-8 0,7 11-1,-1-2-1</inkml:trace>
  <inkml:trace contextRef="#ctx0" brushRef="#br2" timeOffset="82352.9279">12546 4999 94,'-11'19'40,"-4"-15"0,15-4-2,0 0-37,-8-10-2,8 10-3,12-23-4,10 16-28,-9-10-2,10 9 0,-3-7-3</inkml:trace>
  <inkml:trace contextRef="#ctx0" brushRef="#br2" timeOffset="85332.5465">13470 3999 50,'0'0'30,"10"-2"2,-11 16-1,-1 17-18,-9 11-9,3 17-1,-7 7 1,3 14 0,-4 0-1,5 3-2,2-7-1,5-10-2,12-2-7,-1-19-23,17-11-1,3-14-1,9-9 0</inkml:trace>
  <inkml:trace contextRef="#ctx0" brushRef="#br2" timeOffset="85738.1496">13795 4216 80,'8'-12'35,"5"11"-1,1-9 1,6 3-33,9-6 0,8 4 0,4-5 1,4 6-1,0 1-1,-5 7 0,-9 9-1,-12 12 1,-16 11-1,-13 12 0,-17 9 1,-12 8-1,-11 6 1,-3 0-1,1-5 1,6-3 0,9-9 0,13-9-1,16-13 0,20-14 0,15-8-3,12-17-5,20 3-28,-5-14 1,11 2-3,-9-9 2</inkml:trace>
  <inkml:trace contextRef="#ctx0" brushRef="#br2" timeOffset="87064.1581">15491 4151 71,'-23'10'36,"-1"15"-1,-14 4 0,4 15-29,-11 4-1,-1 13-1,-3 3-1,1-1-3,8 0-2,1-7-3,14 0-3,-1-23-7,24 1-15,-3-20-4,16-9-1,-1-17 1</inkml:trace>
  <inkml:trace contextRef="#ctx0" brushRef="#br2" timeOffset="87220.1591">15138 4480 77,'2'-25'38,"-9"-2"-1,7 27 1,-3-14-26,14 23-4,4 5-2,10 8-4,6 2 0,7 4-2,7 4-2,3-2-3,9 12-21,-10-14-13,5 7 0,-11-10-1,2 1 0</inkml:trace>
  <inkml:trace contextRef="#ctx0" brushRef="#br2" timeOffset="89170.1716">16729 3823 45,'-23'-19'33,"5"12"0,-12-2-1,-4 9-22,-11-6-1,4 13 0,-10-4-2,6 8-2,0-1-1,9 7-1,6-2 0,15 3-1,10-4 0,14 0 0,16-5-1,12-2 0,9-4 0,7-2 0,4-4 0,-1-3-1,-4-2 1,-6 1 0,-10 0 0,-9 2 0,-10 1 0,-17 4-1,0 0 1,0 0-1,-9 25 0,-8 0 1,-5 9-2,-4 11 1,-4 9 0,0 8-1,2 4-3,3-2-4,19 4-29,-6-13 0,17-2-1,1-17-1</inkml:trace>
  <inkml:trace contextRef="#ctx0" brushRef="#br2" timeOffset="89435.3733">16180 4671 75,'26'-9'37,"24"-4"-1,13-18-1,20 1-33,13-8 0,10 1 0,4 4-4,-3-4-6,2 17-29,-21 3 2,-13 15-3,-22 5 1</inkml:trace>
  <inkml:trace contextRef="#ctx0" brushRef="#br2" timeOffset="89809.7757">16461 4961 70,'0'0'38,"-12"-8"-2,12 8 1,-17 9-31,7 6-1,-7 1-1,2 8-1,-2 2 0,3 3-1,1-1 1,9 1-1,11-6 1,18-7-1,18-9-2,15-8 2,15-8-1,10-8-2,7-6-2,3-10 0,1 1-4,-17-15-11,0 12-21,-23-8-1,-9 8 0,-23-8 1</inkml:trace>
  <inkml:trace contextRef="#ctx0" brushRef="#br2" timeOffset="89981.3768">16768 4886 76,'-46'68'39,"2"-1"0,17 12-2,1-5-32,13 0-4,12-3-1,4-17-15,16 4-19,2-15-3,12-5-2,-2-14 2</inkml:trace>
  <inkml:trace contextRef="#ctx0" brushRef="#br2" timeOffset="109216.6896">13304 4260 52,'-7'-11'33,"7"11"-3,0 0 2,-17-11-23,17 11-3,0 0-1,0 0 0,0 0-2,25 14 0,2-6-1,17 6 1,15-1-1,20 6 0,11-1 0,14 4-1,10 1 0,3 3-2,-1 1 1,-13 2-4,-11 7-1,-21-7-11,-7 10-18,-23-7 0,-7 1-2,-19-13 2</inkml:trace>
  <inkml:trace contextRef="#ctx0" brushRef="#br2" timeOffset="110043.5214">16283 4976 53,'-8'-21'35,"8"21"0,0-14-1,13 19-26,-13-5-1,29 28-2,-6-4-2,14 8 0,10 4 0,12 2-2,11 0 1,7-5-4,8 0-2,-3-15-20,9 6-9,-14-6-3,-7 1-1,-15-6 0</inkml:trace>
  <inkml:trace contextRef="#ctx0" brushRef="#br2" timeOffset="110355.5334">17365 5044 61,'0'0'35,"19"10"1,-18 5-1,0 15-29,-7 6-1,-2 11-3,-2 7-2,-6-4-13,6 9-19,0-10-3,10-4-2,2-13 1</inkml:trace>
  <inkml:trace contextRef="#ctx0" brushRef="#br2" timeOffset="111416.3742">13844 3459 77,'11'-9'35,"2"-2"-3,9 3 1,-3-6-31,13 2-1,4 0 0,3 3 0,-3 4-1,-3 5 0,-5 5 1,-9 8-1,-8 6 1,-9 6 0,-10 5 0,-4 2 1,-4-1-2,1 1 0,2-4 2,10-2-3,10-7 2,9-3-2,11-4 2,7-2-1,5 1 1,-1 0 0,-5 2 0,-7 4 1,-15 4 0,-12 6 0,-15 4-1,-12 3 1,-8-1-1,-2-1-2,5 2-4,-3-10-26,24-4-4,12-20 0,19 4-2</inkml:trace>
  <inkml:trace contextRef="#ctx0" brushRef="#br2" timeOffset="112290.0078">17848 4467 60,'-18'1'34,"0"-4"1,18 3-1,0 0-27,26-8-2,13-5-1,20 3 0,14-9 0,17 3 0,8-3-1,7 1-1,1 1-2,-8 4 1,-11 8-4,-18-1-2,-9 20-21,-28-9-10,-13 14-1,-26-3-1,-9 6 0</inkml:trace>
  <inkml:trace contextRef="#ctx0" brushRef="#br2" timeOffset="112524.0167">17898 4693 58,'-22'15'35,"22"-15"0,0 0 0,35 0-30,19-5 1,16-8-2,17 0 1,8-3-1,11-1-1,4-3-2,-2 1-1,-7 2-2,-14-3-5,-5 10-29,-24-6 1,-12 5-3,-23-7 1</inkml:trace>
  <inkml:trace contextRef="#ctx0" brushRef="#br2" timeOffset="112695.6234">18298 4104 87,'-50'-9'38,"16"11"-2,5-8 1,7 10-38,22-4 0,20 15-4,14 3-29,-4-3-1,7 8-1,-1-1-3</inkml:trace>
  <inkml:trace contextRef="#ctx0" brushRef="#br2" timeOffset="112898.4312">18438 4962 96,'-24'16'38,"10"0"1,-2-15-13,16-1-31,0 0-12,0 0-22,18-10 2,-2-4-2,11 0 0</inkml:trace>
  <inkml:trace contextRef="#ctx0" brushRef="#br2" timeOffset="113522.4552">19171 4313 80,'-12'-20'36,"12"20"1,9-26 0,7 12-33,12-5-1,11 2-1,6 0 0,6 3-1,-1 5 0,-2 6 0,-10 10 0,-10 11-1,-18 8 0,-17 13 1,-17 9-1,-12 6 0,-9 5 1,-5 4-1,-2-4 1,3-3-1,11-3 0,10-6 0,15-11 0,17-7 0,18-10-1,16-15-1,20-1-3,5-22-9,15 4-24,1-15 1,8 1-2,-7-12 1</inkml:trace>
  <inkml:trace contextRef="#ctx0" brushRef="#br2" timeOffset="113896.8696">19895 4298 80,'0'0'38,"17"3"0,-4-13-1,14 3-32,-1-5-2,4 5 1,0-2-1,-1 2 0,-5 3-2,-1 0 1,-4 4-1,-4 5 0,-5 3 0,-3 3 0,-6 9 0,-2 7-1,-5 7 1,-6 9-1,-7 9 1,-4 4-2,-5 5 1,-1 3 0,1-2-1,2-7-1,7-2-2,4-12-3,23-2-31,-3-19-1,19-8 0,4-17-2</inkml:trace>
  <inkml:trace contextRef="#ctx0" brushRef="#br2" timeOffset="119294.6772">476 6862 64,'0'0'34,"6"-13"-1,-6 13-2,2-15-19,-2 15-4,0 0 0,10 17-3,-13 1 0,3 15-1,-7 5-1,1 9 0,-2 4-2,0 4 1,0-2-2,3-3-2,6-5-2,2-21-10,15 0-21,3-20-2,10-8 1,2-18-2</inkml:trace>
  <inkml:trace contextRef="#ctx0" brushRef="#br2" timeOffset="119497.485">901 6746 91,'0'0'37,"0"0"-1,-16 35 1,11 13-31,-7 2-3,4 9 0,0 5-1,1 3-1,4 0-3,2-10-2,10 1-5,-9-22-27,20-5 0,-2-23-2,11-9 1</inkml:trace>
  <inkml:trace contextRef="#ctx0" brushRef="#br2" timeOffset="119653.491">1116 6468 74,'-33'-8'37,"-3"10"-5,0 4-8,5 10-36,4-2-24,17 1 0,10-15-1</inkml:trace>
  <inkml:trace contextRef="#ctx0" brushRef="#br2" timeOffset="119871.8994">464 6414 88,'-55'9'37,"7"-4"-3,14 3-2,15-3-43,19-5-23,0 0 1,31-2-3,7 0 2</inkml:trace>
  <inkml:trace contextRef="#ctx0" brushRef="#br2" timeOffset="120261.9144">1158 6086 82,'0'0'35,"2"-11"-2,11 20 1,6 7-33,8 12 0,6 11 0,6 13 1,0 15-1,0 12 2,-4 11-2,-4 12 0,-10 6-1,-11 4 0,-7 6-3,-14-6-2,-3-1-4,-19-18-11,2 0-14,-8-18 1,1-12-2,-3-19 2</inkml:trace>
  <inkml:trace contextRef="#ctx0" brushRef="#br2" timeOffset="120605.1276">428 5925 68,'-43'15'35,"4"8"-2,3 23 2,-4 14-29,4 33-2,-3 22 0,9 29 1,-4 18-2,7 21 1,6 3-2,20 1 0,18-13-3,19-20 2,22-18-10,8-34-25,31-24-1,17-33 1,25-25-3</inkml:trace>
  <inkml:trace contextRef="#ctx0" brushRef="#br2" timeOffset="121213.551">2615 6452 82,'-46'9'37,"-14"10"-2,-4 20 2,-8 6-31,3 19 1,-2 5-1,10 11 0,7 1-3,16 1 2,13-7-3,19-6 0,16-10-2,22-13-2,21-12-3,15-18-2,25-1-9,-5-24-15,22-1-5,-5-17 0,8 1-1</inkml:trace>
  <inkml:trace contextRef="#ctx0" brushRef="#br2" timeOffset="121556.7642">3087 6981 64,'-1'-19'33,"-21"1"0,-7 14 0,-23-9-13,9 20-8,-14-3-4,7 14-1,-3 0-1,7 10 0,1 2-2,10 4 0,8 1-1,10 1-1,11-6-1,10-6 0,14-8 0,11-10-1,10-11 0,6-6 0,5-11 1,0-6-1,-3-5 1,-5-2-1,-8 2 0,-11 2 1,-9 6-1,-10 8 1,-4 17-1,-12-2 0,-3 18 0,-2 9 0,0 8 0,3 3-1,6 5-1,6-5-2,12-4-1,9-18-4,26-6-27,-2-24-3,19-10 1,-2-21 0</inkml:trace>
  <inkml:trace contextRef="#ctx0" brushRef="#br2" timeOffset="121728.3708">3491 6516 77,'-7'-62'35,"-2"23"-1,-15 16 1,3 30-26,-13 18 0,6 31-1,-6 17-3,2 17-1,6 8-3,6 1 0,14-2-4,7-14-2,24 0-24,0-25-9,23-8 2,1-24-3</inkml:trace>
  <inkml:trace contextRef="#ctx0" brushRef="#br2" timeOffset="121977.9804">3950 6885 105,'-22'6'38,"-14"-3"2,3 20-4,-6-5-31,2 10 0,0 3-1,6 5-1,5-1-1,9 2-1,9-2-1,14-7 0,12-7-3,13-11-2,25-2-32,-4-19-2,15-1 0,-2-16-2</inkml:trace>
  <inkml:trace contextRef="#ctx0" brushRef="#br2" timeOffset="122321.1936">4263 6907 97,'-21'37'38,"-8"-3"2,10 7-2,-4-6-31,14 1-2,3-8 0,11-2-2,6-11-2,11-9 0,7-10 0,5-6-1,3-9 0,0-3 0,-2-3 0,-4 1 0,-8 0 1,-5 6 0,-8 4-1,-10 14 1,0 0-1,0 0 1,-1 19-1,-4 2 0,4 5 0,0 4-1,3 2 0,4-2-1,6 0-3,0-11-4,18-1-29,-2-18-1,15-4 0,-1-21-2</inkml:trace>
  <inkml:trace contextRef="#ctx0" brushRef="#br2" timeOffset="122508.4008">4996 6436 102,'-19'-6'39,"0"30"1,-11 14 0,5 24-34,-5 7-2,7 8-1,3 4-1,6-2-2,11 2-5,-2-19-26,18 3-9,-3-18 0,12-4-1</inkml:trace>
  <inkml:trace contextRef="#ctx0" brushRef="#br2" timeOffset="123085.623">5523 6956 66,'10'-12'37,"-13"0"-1,3 12 2,-34-6-20,8 15-10,-14 1-1,3 12-2,-7 4-1,4 5 0,1 0-1,9 5 0,8-3-1,13-3-1,9-6 0,15-6 0,12-9 0,11-7 0,8-6-1,5-7 1,4-7-1,-2-4 1,-3-7-1,-8-1 1,-9 0-1,-7-3 0,-10 4 0,-6 5 1,-5 5-1,-5 6 0,0 13 0,-14 10 0,4 9 0,-2 12-1,2 4 1,0 2-1,7 1-1,4-5-1,13-4-4,2-21-28,22-4-4,2-22 0,15-7-2</inkml:trace>
  <inkml:trace contextRef="#ctx0" brushRef="#br2" timeOffset="123272.8302">6137 6430 95,'-39'24'38,"1"28"2,-9 10-4,2 19-31,5 8-2,10 3 0,6-1-3,8-8 0,12-6-4,0-19-17,15 1-17,-3-22 0,11-11-1,-6-19 1</inkml:trace>
  <inkml:trace contextRef="#ctx0" brushRef="#br2" timeOffset="124006.0584">5861 6919 78,'-17'-8'39,"-3"2"-1,20 6 1,-14 7-15,14-7-21,28 11-1,6-5 0,5-6-1,14-1 1,5-6-1,5 0 0,-4-2 0,-4 2 0,-8 0 0,-11 3-1,-10 2 1,-12 6 0,-14-4-1,-8 22 1,-12-1 0,-4 5 0,-6 6 0,-1 6 0,-1 3 0,8 0 0,7 0-1,10-3 1,13-8-1,13-10 0,16-8 0,8-11-1,11-11 1,1-10 0,-1-9 0,-6-6-1,-9-7 1,-10-1 0,-13 2 0,-12 3 0,-12 6 0,-7 7 0,-4 7 0,-1 6 0,2 10 1,3 2-1,4 6 0,11-6 0,-1 12 0,1-12 0,23 14 0,-5-6 0,3 2 0,1 2 0,1 1 0,-4 7 0,0 5 0,-7 4 0,-4 4 0,-5 3 1,-5 0-1,-3 2 0,-3-5 0,-1-2 0,0-9 0,0-2 1,9-20-1,0 0 2,0 0-1,3-22 0,7-5 1,6-8 0,5-6 1,6-4-3,3 2 0,4-1 0,-1 5 0,5 5 0,1 6 0,1 4-3,4 12-4,-7-12-18,17 16-16,-3-5-1,12 3 1,0-6-3</inkml:trace>
  <inkml:trace contextRef="#ctx0" brushRef="#br2" timeOffset="130464.7067">1323 9328 61,'0'-21'34,"4"0"-1,-1-14-1,7 3-21,-5-13-3,10 5-2,-6-4 0,5 9-3,-4 0 0,2 8-1,-5 8 0,0 6 0,-7 13-1,0 0 0,0 0 0,2 17-1,-2 6 0,1 4 1,3 8-1,0 5 0,4 3 0,5-2 0,2-4 0,5-7 1,2-12-1,2-9 1,-1-19 0,3-13-1,-3-15 1,1-11 0,-3-11-1,-5-8 1,-3-9-1,-5-3 0,-4-7 0,-8-2 1,-5-2-1,-5 4 1,-6 4 0,1 4 0,-3 8 0,1 6-1,2 12 1,7 12 1,2 10-1,9 6 1,6 8-1,9 7 0,9 4 0,9 11 1,10-1-2,6 7 1,8-1-1,8 0 0,6-5 0,6-4 0,9-6 1,8-6-1,9-1 0,10-6 0,1-1 0,5 2 1,5 3-1,3 4-1,-2 2 1,-7 1 0,-3 0-1,-3-1 1,1-4 0,2-4-1,-1-2 1,-6-4 0,-7-1 0,-8 0-1,-11 4 0,-14 2-1,-13 11-6,-31 1-28,-8 13-3,-15-8 0,-23 20-1</inkml:trace>
  <inkml:trace contextRef="#ctx0" brushRef="#br2" timeOffset="130917.1242">2267 8608 80,'3'-12'37,"-6"-2"-2,3 14 2,0 0-32,0 0-1,2 27 0,-2 6-1,-3 9 0,-1 9-1,1 7 0,0 3-1,1-1 0,3-5-3,7-3-2,0-20-20,19-2-13,4-20 1,16-10-3,2-20 2</inkml:trace>
  <inkml:trace contextRef="#ctx0" brushRef="#br2" timeOffset="131260.3374">2971 8469 94,'-24'4'36,"-1"18"1,-9-4-3,2 14-31,4 1-1,8 3 0,5-3 0,11 0 0,10-7 0,14-5-1,12-6 0,10-3-1,9-4 1,5-3-1,1 1 1,-1-1-1,-6 1 1,-7 2 0,-10 3 0,-11 9 0,-13 2 1,-10 4-2,-13 3 1,-5 0-1,-7 2 0,-1-6-4,4 3-4,-6-19-27,29-9-3,-18 0 0,26-12-1</inkml:trace>
  <inkml:trace contextRef="#ctx0" brushRef="#br2" timeOffset="131681.5533">3072 8519 81,'-23'7'39,"1"-7"-2,22 0 2,0 0-26,18-9-9,18-7-1,14 0 1,7-5-1,7 1-1,7-1 0,1 0-1,-1 5-1,-8 2 1,-8 3-1,-10 3 0,-9 3 1,-6 2-1,-13 6 1,-17-3-1,7 19 1,-18 1 0,-5 2 0,-3 3-1,0 3 1,2 1-1,3-1 1,7-1-1,8-3 0,13-7 1,9-3-1,13-8 0,10-6 0,10-7 0,9-8 0,5-6-1,6-9-1,-1-6-3,3 7-10,-14-14-24,-4 10-3,-19-8 2,-7 11-1</inkml:trace>
  <inkml:trace contextRef="#ctx0" brushRef="#br2" timeOffset="131868.7608">4029 8298 93,'-41'54'38,"-4"3"2,12 13-4,-1-3-31,12 8 1,5-4-3,12-4-1,13-8-3,11-15-4,21-6-30,-2-18-4,13-8 1,-3-21-4</inkml:trace>
  <inkml:trace contextRef="#ctx0" brushRef="#br2" timeOffset="132040.3674">4314 8637 105,'-15'14'39,"-6"-7"1,10 6-3,11-13-38,0 0-2,3 11-10,9-20-26,14 2 0,-2-12 0,17 1 0</inkml:trace>
  <inkml:trace contextRef="#ctx0" brushRef="#br2" timeOffset="132243.1752">4740 8277 96,'0'0'39,"-23"0"1,11 21-1,-8 4-35,3 16-1,-3 6 0,1 8 0,0 4-2,5 1 0,5-3-2,4-8 0,11-4-4,-5-21-33,19-4-1,-3-16-1,10-9-1</inkml:trace>
  <inkml:trace contextRef="#ctx0" brushRef="#br2" timeOffset="132851.5986">4170 7904 64,'0'0'37,"0"0"-2,0 0 2,-7-12-20,7 12-9,21-6-1,3 2-3,6-7 0,14 0-2,7-6 1,14-2-2,5 1 0,5-1 0,-3 2 0,-3 3-1,-3 4 0,-9 2 0,-7 5 0,-8 2 0,-11 2 1,-5 2-1,-6-1 1,-6 4 0,-14-6 0,15 17 1,-14-3-1,0 3 0,-3 4 0,1 4 0,-2 3 0,3 2-1,-2 0-1,4-2 0,2-1-4,-5-9-9,11 9-25,-8-14-1,9 4-1,-11-17-1</inkml:trace>
  <inkml:trace contextRef="#ctx0" brushRef="#br2" timeOffset="133569.2262">5999 8353 71,'0'0'35,"-3"-12"-2,3 12 2,-24 16-32,5 7-1,-7 8-1,-2 9 1,-6 4-1,-1 4 0,1-2-2,3-7-2,9-1-6,-3-22-10,21-3-10,4-13-3,6-12 6,1-14 12,11 1 9,-3-6 6,-1-7 7,7 15 12,-19-8 13,10 13 3,-14-3-7,2 21-10,0 0-8,18 16-4,-5 0-3,10 3-1,10 1-3,8-1-2,17 7-14,1-16-23,13 0 1,-2-10-2,7 0 0</inkml:trace>
  <inkml:trace contextRef="#ctx0" brushRef="#br2" timeOffset="134505.2622">7313 7534 42,'-17'-6'29,"-7"6"2,-9 9-1,-2 17-17,-18 6-2,3 24-1,-15 8-1,7 26 0,-7 8-2,12 23-1,1 11-2,10 11-1,11 4 0,13 0-3,17-4 2,17-4-2,14-10-1,12-17-2,15-14-4,0-29-29,23-14-1,1-26 0,11-16-2</inkml:trace>
  <inkml:trace contextRef="#ctx0" brushRef="#br2" timeOffset="135051.2832">7722 7960 57,'-19'-3'33,"-4"6"1,-8 2 0,4 12-27,-12 2 3,8 14-2,-6-2 0,11 12-3,-2-2 0,12 7-2,6-5 0,13 1-1,10-9-1,12-8 1,11-12-1,11-12-1,9-15 1,4-11 0,1-14 0,-2-5 0,-10-8 0,-9 0 1,-16 2-2,-12 4 1,-15 8 0,-11 8 0,-10 13-2,-9 7 1,-2 9-2,-1 4-1,8 19-6,0-11-27,21 14-3,7-6 1,20 3-2</inkml:trace>
  <inkml:trace contextRef="#ctx0" brushRef="#br2" timeOffset="135222.8893">8187 8246 95,'-23'-6'37,"7"-1"-3,3-3-7,-4-10-62,25 6-2,6-10-1,11 4 0</inkml:trace>
  <inkml:trace contextRef="#ctx0" brushRef="#br2" timeOffset="135706.5084">8462 7918 87,'-14'-3'37,"4"-6"-1,10 9 2,13-16-34,14 4 0,4 0-1,8 5 0,-4 0 0,1 6-1,-7 3-1,-3 4 0,-10 4 0,-8 4-1,-8 4 0,-7 2 1,-7 2 0,-4 2-1,-1 0 1,-2 3-2,6-5 1,4 1 0,8-4 0,9-1-1,10-6 1,6 0-1,6-1 1,1-2 0,-2 6 0,-3-2 0,-9 7 1,-7 5-1,-12 3 1,-8 4-1,-5 1 0,-3-3 0,2-4-1,0-7-2,14-4-3,4-15-20,16-15-13,7-9 1,15-2-2,3-13 2</inkml:trace>
  <inkml:trace contextRef="#ctx0" brushRef="#br2" timeOffset="135924.9168">9163 7724 92,'-5'-15'37,"5"15"0,-22 21 1,8 6-33,-7 11-1,0 14-2,-4 7 0,2 6-1,1-1-1,7-3-1,10-3-2,7-11-3,22 2-14,5-26-18,19-6 0,5-18 0,17-7-1</inkml:trace>
  <inkml:trace contextRef="#ctx0" brushRef="#br2" timeOffset="136205.7276">9657 7875 81,'-21'-9'39,"-17"9"-2,0 18 3,-11 9-25,6 18-10,2 3-2,8 7 0,7 0 0,12 1-1,13-6-1,13-4 0,10-7 0,10-13 0,2-7 0,1-9-1,-2-10 1,-6-8-1,-7-6 0,-12-7-1,-8-4-1,-10-2 0,-9 1-3,-10-3-2,0 17-9,-17-4-23,1 17 0,-13 2 1,1 18-2</inkml:trace>
  <inkml:trace contextRef="#ctx0" brushRef="#br2" timeOffset="136502.139">7917 8748 79,'0'0'39,"37"-12"-1,21-11 1,34-3-30,23-10-5,27 0 0,21-5 0,15 0-2,12 6-1,2 1-3,3 11-3,-19-5-11,-10 19-23,-30 0 0,-26 12-1,-32 1 1</inkml:trace>
  <inkml:trace contextRef="#ctx0" brushRef="#br2" timeOffset="137032.5593">8210 9127 81,'-11'-9'38,"-12"0"-1,1 9 0,-12 2-31,5 10-2,-7 5 0,3 14-1,-4 7 0,3 9 0,2 3 0,7 5-1,7-2 1,11-1-1,13-8 1,13-12-1,16-13-1,15-13 1,11-15-1,9-10 0,0-13-1,0-11 0,-6-10 1,-12-1-2,-14-1 2,-16 5-1,-19 4 0,-17 6-1,-12 12 0,-14 9 0,-5 17-2,-5 6 0,5 15-4,-3-5-29,21 16-4,7-8 1,25 4-2</inkml:trace>
  <inkml:trace contextRef="#ctx0" brushRef="#br2" timeOffset="137219.7666">8782 9308 104,'-21'14'39,"-2"-13"-1,7 0-2,16-1-42,-2-22-29,17 11-3,0-11-1,11 5 0</inkml:trace>
  <inkml:trace contextRef="#ctx0" brushRef="#br2" timeOffset="137594.1809">8955 9022 95,'-17'-1'39,"17"1"0,0 0-1,13-14-35,13 4-2,10 1 1,4-2 0,0 7 0,0 1-1,-6 6 0,-6 4 0,-9 8 0,-14 4 0,-9 8 0,-14 6-1,-7 9 1,-8 1 0,-1 6 0,-3-2 0,2-2 0,6-5 0,9-4 1,13-8-1,15-11 0,14-9 0,13-9-3,15-2-3,-5-12-33,20 1-2,-4-10-1,8 3-1</inkml:trace>
  <inkml:trace contextRef="#ctx0" brushRef="#br2" timeOffset="138280.6074">9392 9088 87,'-29'6'36,"12"-1"0,5-8 1,24-7-33,10-3-1,17-3-2,11-4 1,10 2-1,5-2 1,1 4-1,-7 3 0,-7 6 0,-15 7 1,-15 8-1,-19 9 0,-15 6 0,-15 3 1,-5 5-1,-4-1 0,1 3 0,6-3-1,11-3 0,13-5 1,16-6-1,15-4 0,14-1 0,6-1 1,4 0-1,-3 2 1,-5 5 0,-11 5 0,-13 5 0,-20 7 0,-13 5 0,-14 0-1,-6-1 1,-5-1-2,1-8-2,11 0-7,-1-19-27,29-10-3,0 0 1,19-19-1</inkml:trace>
  <inkml:trace contextRef="#ctx0" brushRef="#br2" timeOffset="138623.8203">10103 8973 86,'25'-7'37,"0"-7"1,12 5 1,-4-5-32,6 8-2,-5 1-1,-5 10-1,-13 8-1,-10 10 0,-15 9-1,-11 12 1,-13 7-1,-7 7 1,-6 2-1,2 0 1,4-4-1,12-8 0,12-10 0,18-11-1,21-17-1,19-14-1,22-7-5,5-21-27,23 1-6,-3-14 0,8 0-2</inkml:trace>
  <inkml:trace contextRef="#ctx0" brushRef="#br2" timeOffset="139060.6374">10487 7310 82,'23'18'35,"10"4"0,18 14 1,-2 9-30,19 22-1,-2 13-1,2 19-1,-13 12-2,-8 16 0,-18 17-1,-14 11 0,-18 6 0,-15 1 0,-13 0 1,-11 1-1,-8-12 1,-3-7-1,-5-19 2,2-16-2,9-17-2,3-25-6,19-11-29,1-27 1,17-17-1,4-24-2</inkml:trace>
  <inkml:trace contextRef="#ctx0" brushRef="#br2" timeOffset="139575.4572">11086 7047 98,'0'0'36,"11"15"1,-11-15-4,26 3-30,-9 4-2,5 6 1,-6 1 1,-1 5-1,-8 3 0,-4 5 0,-10 0 0,-5 5-2,-6-1 2,-2 1-1,-1-3 0,6 0-1,5-3 2,11 0-3,11-7 2,15-5 0,17-4-3,8-7-5,20 1-30,-4-9-2,9 0 0,-5-8-2</inkml:trace>
  <inkml:trace contextRef="#ctx0" brushRef="#br2" timeOffset="140027.8743">11747 8253 78,'0'0'35,"0"0"-3,6-11-10,10 9-55,6-5-1,12 3-2,0-1 1</inkml:trace>
  <inkml:trace contextRef="#ctx0" brushRef="#br2" timeOffset="140215.0813">11723 8481 93,'-14'32'39,"13"-17"1,23-7-2,14-19-38,24-11-3,27 0-33,-3-11-2,9 0 0,-7-7-2</inkml:trace>
  <inkml:trace contextRef="#ctx0" brushRef="#br2" timeOffset="179466.1913">11663 8266 32,'-12'3'31,"-1"-2"1,0 1 0,13-2-20,-16-6-1,16 6-3,0-16-1,0 16-1,18-18-2,-5 11-1,-1 0 0,3 6-1,-1 1-1,1 6 0,1 0-1,3 0 1,3-3 0,8-2-1,6-5 1,10-6-1,8-2 0,2-8-2,7 5-3,-8-10-9,5 9-20,-12-2 0,-4 8-3,-14 0 3</inkml:trace>
  <inkml:trace contextRef="#ctx0" brushRef="#br2" timeOffset="180371.0262">12722 7991 66,'-12'-5'36,"12"5"-1,4-19 2,11 3-30,14 1-2,7-8-1,13 2 0,3-3-1,8 4 0,-1 1-2,-2 6 0,-8 6 0,-9 9 0,-12 9 0,-10 8-1,-14 11 0,-13 6 1,-12 13-1,-8 4-1,-8 3 2,-4 3-2,-3-1 1,3-1 0,1-4 1,13-3-2,8-12 2,16-6 0,14-11 0,17-8 0,17-12 0,14-9-1,13-6 0,7-7-2,8-1-2,-6-10-9,3 11-26,-11-3 1,-8 9-2,-15-2 1</inkml:trace>
  <inkml:trace contextRef="#ctx0" brushRef="#br2" timeOffset="181010.6508">13811 7763 81,'0'0'37,"8"-17"-1,12 7 1,3-2-35,6 0-2,4 1 1,3 0 0,-4 6 0,-1 2 0,-5 4-1,-5 6 1,-7 4 0,-9 6 0,-7 5-1,-5 4 1,-6 2 0,-1 2 0,1-1-1,2-1 1,4-3-1,7-4 0,8-4 0,9-2 0,6-3 0,4-1 0,2 2 0,2 2 0,-7 3 1,-6 9 0,-11 4 1,-10 6-2,-14 3 2,-9 6-2,-8 0 2,-7 4-1,-3-4 0,0-4-1,3-5 0,6-5 0,10-3-2,4-14-4,19 3-29,2-18-4,0 0 0,22-23-2</inkml:trace>
  <inkml:trace contextRef="#ctx0" brushRef="#br2" timeOffset="182601.912">14656 8029 45,'0'0'32,"1"-12"-1,-1 12 2,-8-12-25,8 12-2,0 0-2,0 0 0,-17 11-2,11-1 0,-2 3 1,1 0-1,0 6 0,3-1-2,2-2 1,7-1 0,-5-15 0,18 12 0,-4-14 0,2-4 0,3-7 0,-1 1 1,-2-5-1,-2 4 1,-4-1-1,-10 14 0,3-14 0,-3 14 0,-15-6-1,3 6 1,0 1-1,0-1-1,12 0-4,-15-3-9,15 3-21,11-5-1,4 1 0,1-4 0</inkml:trace>
  <inkml:trace contextRef="#ctx0" brushRef="#br2" timeOffset="183241.5366">15250 7719 36,'2'-13'30,"-4"2"2,2 11-1,-16-6-14,-2 7-13,1 14 1,-10 0 1,2 18 0,-13 1 1,3 12-2,-4 2 0,5 10 0,5-1-1,11 3-2,9-5 0,18-4-1,15-11 0,14-9-1,13-12 1,12-17-2,4-14 2,2-12 1,-4-10-1,-6-8 1,-11-6-1,-11-3 1,-14-1-2,-14-1 1,-12 5-1,-12 3 0,-10 5-1,-8 7 0,-5 10 0,-5 10 0,1 12-1,0 8-2,12 19-12,2-6-21,19 10 1,8-5-2,19-1 1</inkml:trace>
  <inkml:trace contextRef="#ctx0" brushRef="#br2" timeOffset="183740.7558">15705 7728 81,'0'0'38,"15"-23"-3,19 13 1,5-6-33,11 2-1,2 1 1,4 5-1,-7 4 0,-7 5-1,-11 5 0,-11 7 0,-14 7-1,-9 5 1,-12 5 0,-8 1 0,-4 2-1,0-3 1,6-1-1,6-8 0,12-3 0,11-8 0,15-3 0,10-2 0,5 0 0,3 4 1,-1 1 0,-7 6 0,-8 6 0,-14 11 0,-14 5 0,-16 5-1,-11 6 1,-7 0-1,-7 1 0,-1-3-1,2-2-1,5-13-6,18-2-29,3-15 0,17-15-2,0 0-1</inkml:trace>
  <inkml:trace contextRef="#ctx0" brushRef="#br2" timeOffset="184208.7738">17358 7173 51,'-29'5'31,"-16"23"1,-15 20 1,-7 29-19,-12 13-5,12 23-1,-5 0 0,21 15-2,5-7-2,21-1-2,21-11-4,14-24-15,27-7-18,12-24-2,22-14-1,7-21 0</inkml:trace>
  <inkml:trace contextRef="#ctx0" brushRef="#br2" timeOffset="184505.1852">17651 7660 72,'0'0'35,"0"0"0,-20 2 0,12 18-29,-12 3-2,1 8 1,-3-1 0,6 6-1,0-6 0,9 0 0,12-8-1,11-7-1,13-11 0,12-9-2,16-7-3,5-16-7,17 0-26,-4-14-1,1 1-1,-11-10 0</inkml:trace>
  <inkml:trace contextRef="#ctx0" brushRef="#br2" timeOffset="184661.1912">17913 7645 96,'-54'71'37,"3"-1"1,14 5-1,6-5-35,21-9-6,28-5-30,5-19-4,22-7 1,9-15-2</inkml:trace>
  <inkml:trace contextRef="#ctx0" brushRef="#br2" timeOffset="185176.011">18543 7705 88,'-3'-15'37,"3"15"0,-19-7-1,7 17-29,-5 0-4,4 7 0,-1 3-1,3 3-1,3 1 0,7 0 0,4-2 0,7-2 0,6-3-1,6-2 1,5-2 0,0-3-1,4 1 1,-3-2 0,-1 1-1,-4 1 1,-5 1-1,-8 2 1,-8 1-1,-3 2 0,-6 1 1,-5 3-1,-1-1 0,-2-1-2,4-3 1,1-5-4,11 2-2,-1-13-16,21-10-16,1-8 0,13 1 1,1-9 1</inkml:trace>
  <inkml:trace contextRef="#ctx0" brushRef="#br2" timeOffset="185378.8188">19023 7792 92,'0'0'36,"0"0"1,0 0 2,-24 18-34,11 9-2,-4 4-1,-1 5 0,0 3-1,1 5 0,5-5-1,5-4-3,8-7-1,-1-28-8,27 15-23,-4-25-3,9-6 1,1-16-1</inkml:trace>
  <inkml:trace contextRef="#ctx0" brushRef="#br2" timeOffset="185534.8243">19089 7479 92,'-17'-10'35,"-2"6"0,8 10 0,9 6-36,2-12-8,25 22-24,0-11-2,13 5-1,4-2 1</inkml:trace>
  <inkml:trace contextRef="#ctx0" brushRef="#br2" timeOffset="186034.044">19454 7779 94,'-44'23'39,"-9"-3"0,7 6-1,-3-3-31,14 5-2,6-1-2,14 0 1,9-4-2,13-2 0,10-7-1,11-7 0,2-9 0,5-8-1,0-7 1,-2-6 0,-5-6-1,-6-3 0,-8-2 1,-6 3-2,-2 5 1,-7 5-1,1 21 0,-13-7-1,3 27 1,-5 14 0,-4 23-1,-4 17 0,-3 19 1,-4 14 0,1 10 1,-2 0 0,1 2 2,-1-8-2,1-14 2,1-15-1,2-21 2,4-20-2,1-20 2,2-19-3,5-23-1,7-17 1,8-20-1,8-20 1,9-12-2,8-5 1,7 1 0,6 4-1,4 12-2,-2-2-14,8 32-22,-10 5 0,10 22 1,-3 0-2</inkml:trace>
  <inkml:trace contextRef="#ctx0" brushRef="#br2" timeOffset="186486.4613">20710 7465 79,'-5'-33'36,"-12"-2"0,-5 9 0,-14-5-29,3 15 1,-10 5-3,2 17-1,-8 12 0,3 22-1,-4 15-1,5 18 0,1 10 0,7 9-1,4 4 0,11 1-2,11-4 0,9-10-1,14-7-3,2-22-7,21-4-25,-10-20-2,9-12 0,-10-15 0</inkml:trace>
  <inkml:trace contextRef="#ctx0" brushRef="#br2" timeOffset="186767.2722">20139 7975 101,'-13'-8'38,"13"8"2,15-5-1,10 5-34,9-3-1,8 1-1,2-2 0,1 2-1,-3 0 0,-4 2-1,-9 2 0,-6 4 0,-8 3-1,-5 4 0,-5 4 0,-4 6 1,-2 2-1,-1 3-1,-1 1 0,0-1-2,4-2 0,1-5-2,11 5-12,-2-19-23,11-2-1,0-12 2,9-5-3</inkml:trace>
  <inkml:trace contextRef="#ctx0" brushRef="#br2" timeOffset="186923.2782">20558 7708 108,'-21'-11'36,"1"5"2,20 6-5,4 15-41,7-10-27,23 7-2,5-3 0,14 5-2</inkml:trace>
  <inkml:trace contextRef="#ctx0" brushRef="#br2" timeOffset="187484.8993">21062 7915 92,'-33'1'38,"0"5"0,-9-2 2,5 13-33,-7-4-1,3 13 0,-1 2-2,6 5-1,4 1-1,13 0 0,8-4-1,15-4-1,11-9 1,13-12-2,10-8 2,7-7-1,5-12 1,0-5 0,-4-5 0,-4-2 0,-10-1-2,-6 1 2,-9 7-2,-9 5 1,-8 22-1,-10-5-1,-9 26 1,-9 12-1,-4 18 0,-6 15 1,-5 16 0,-1 11 0,1 6 1,2 6 1,8-4 1,4-6-2,6-9 2,5-13-1,6-16 1,2-13-1,4-18 1,6-26-2,0 0 1,-2-23 0,7-12-2,1-13 1,2-14-1,6-13 1,4-7-2,8-1 2,4 5-1,6 4-1,3 7 2,5 6-2,5 16-3,-5-5-13,10 25-22,-4-5-1,9 5 1,-4-7-1</inkml:trace>
  <inkml:trace contextRef="#ctx0" brushRef="#br2" timeOffset="187796.9118">21509 7168 99,'9'20'39,"2"6"0,10 13-1,-4 3-31,14 13-2,-2 4 0,4 11-2,-6 3-1,-1 7-1,-8-1-1,-7 6 1,-12 2-1,-14 2-1,-14 0 1,-11-5-1,-7-2 0,-5-7-1,2-5-3,0-22-10,19 0-24,8-21-2,21-11 1,15-18-2</inkml:trace>
  <inkml:trace contextRef="#ctx0" brushRef="#br2" timeOffset="187937.3172">21874 8335 113,'0'0'43,"0"0"0,-26-6-2,16 2-39,-5 0-5,-8-6-35,23 10-5,-25-15 1,14 10-3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ustomXml" Target="../ink/ink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customXml" Target="../ink/ink14.xml"/><Relationship Id="rId7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emf"/><Relationship Id="rId5" Type="http://schemas.openxmlformats.org/officeDocument/2006/relationships/customXml" Target="../ink/ink15.xml"/><Relationship Id="rId4" Type="http://schemas.openxmlformats.org/officeDocument/2006/relationships/image" Target="../media/image9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18.xml"/><Relationship Id="rId4" Type="http://schemas.openxmlformats.org/officeDocument/2006/relationships/image" Target="../media/image1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customXml" Target="../ink/ink20.x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customXml" Target="../ink/ink22.xml"/><Relationship Id="rId4" Type="http://schemas.openxmlformats.org/officeDocument/2006/relationships/image" Target="../media/image13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customXml" Target="../ink/ink24.xml"/><Relationship Id="rId4" Type="http://schemas.openxmlformats.org/officeDocument/2006/relationships/image" Target="../media/image14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customXml" Target="../ink/ink26.xml"/><Relationship Id="rId4" Type="http://schemas.openxmlformats.org/officeDocument/2006/relationships/image" Target="../media/image15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5" Type="http://schemas.openxmlformats.org/officeDocument/2006/relationships/customXml" Target="../ink/ink28.x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5" Type="http://schemas.openxmlformats.org/officeDocument/2006/relationships/customXml" Target="../ink/ink30.xml"/><Relationship Id="rId4" Type="http://schemas.openxmlformats.org/officeDocument/2006/relationships/image" Target="../media/image17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customXml" Target="../ink/ink31.xml"/><Relationship Id="rId7" Type="http://schemas.openxmlformats.org/officeDocument/2006/relationships/customXml" Target="../ink/ink3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0.emf"/><Relationship Id="rId5" Type="http://schemas.openxmlformats.org/officeDocument/2006/relationships/customXml" Target="../ink/ink32.xml"/><Relationship Id="rId4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emf"/><Relationship Id="rId5" Type="http://schemas.openxmlformats.org/officeDocument/2006/relationships/customXml" Target="../ink/ink35.xml"/><Relationship Id="rId4" Type="http://schemas.openxmlformats.org/officeDocument/2006/relationships/image" Target="../media/image2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3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emf"/><Relationship Id="rId5" Type="http://schemas.openxmlformats.org/officeDocument/2006/relationships/customXml" Target="../ink/ink37.xml"/><Relationship Id="rId4" Type="http://schemas.openxmlformats.org/officeDocument/2006/relationships/image" Target="../media/image21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customXml" Target="../ink/ink38.xml"/><Relationship Id="rId7" Type="http://schemas.openxmlformats.org/officeDocument/2006/relationships/customXml" Target="../ink/ink4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emf"/><Relationship Id="rId5" Type="http://schemas.openxmlformats.org/officeDocument/2006/relationships/customXml" Target="../ink/ink39.xml"/><Relationship Id="rId4" Type="http://schemas.openxmlformats.org/officeDocument/2006/relationships/image" Target="../media/image220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customXml" Target="../ink/ink3.xml"/><Relationship Id="rId7" Type="http://schemas.openxmlformats.org/officeDocument/2006/relationships/customXml" Target="../ink/ink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4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emf"/><Relationship Id="rId5" Type="http://schemas.openxmlformats.org/officeDocument/2006/relationships/customXml" Target="../ink/ink42.xml"/><Relationship Id="rId4" Type="http://schemas.openxmlformats.org/officeDocument/2006/relationships/image" Target="../media/image2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4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emf"/><Relationship Id="rId5" Type="http://schemas.openxmlformats.org/officeDocument/2006/relationships/customXml" Target="../ink/ink44.xml"/><Relationship Id="rId4" Type="http://schemas.openxmlformats.org/officeDocument/2006/relationships/image" Target="../media/image24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emf"/><Relationship Id="rId4" Type="http://schemas.openxmlformats.org/officeDocument/2006/relationships/customXml" Target="../ink/ink4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customXml" Target="../ink/ink46.xml"/><Relationship Id="rId7" Type="http://schemas.openxmlformats.org/officeDocument/2006/relationships/customXml" Target="../ink/ink4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0.emf"/><Relationship Id="rId5" Type="http://schemas.openxmlformats.org/officeDocument/2006/relationships/customXml" Target="../ink/ink47.xml"/><Relationship Id="rId10" Type="http://schemas.openxmlformats.org/officeDocument/2006/relationships/image" Target="../media/image28.emf"/><Relationship Id="rId4" Type="http://schemas.openxmlformats.org/officeDocument/2006/relationships/image" Target="../media/image250.emf"/><Relationship Id="rId9" Type="http://schemas.openxmlformats.org/officeDocument/2006/relationships/customXml" Target="../ink/ink4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customXml" Target="../ink/ink50.xml"/><Relationship Id="rId7" Type="http://schemas.openxmlformats.org/officeDocument/2006/relationships/customXml" Target="../ink/ink5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0.emf"/><Relationship Id="rId5" Type="http://schemas.openxmlformats.org/officeDocument/2006/relationships/customXml" Target="../ink/ink51.xml"/><Relationship Id="rId4" Type="http://schemas.openxmlformats.org/officeDocument/2006/relationships/image" Target="../media/image270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customXml" Target="../ink/ink54.xml"/><Relationship Id="rId7" Type="http://schemas.openxmlformats.org/officeDocument/2006/relationships/customXml" Target="../ink/ink5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0.emf"/><Relationship Id="rId5" Type="http://schemas.openxmlformats.org/officeDocument/2006/relationships/customXml" Target="../ink/ink55.xml"/><Relationship Id="rId4" Type="http://schemas.openxmlformats.org/officeDocument/2006/relationships/image" Target="../media/image29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ustomXml" Target="../ink/ink5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emf"/><Relationship Id="rId5" Type="http://schemas.openxmlformats.org/officeDocument/2006/relationships/customXml" Target="../ink/ink59.xml"/><Relationship Id="rId4" Type="http://schemas.openxmlformats.org/officeDocument/2006/relationships/image" Target="../media/image3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customXml" Target="../ink/ink6.xml"/><Relationship Id="rId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customXml" Target="../ink/ink60.xml"/><Relationship Id="rId7" Type="http://schemas.openxmlformats.org/officeDocument/2006/relationships/customXml" Target="../ink/ink6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0.emf"/><Relationship Id="rId5" Type="http://schemas.openxmlformats.org/officeDocument/2006/relationships/customXml" Target="../ink/ink61.xml"/><Relationship Id="rId4" Type="http://schemas.openxmlformats.org/officeDocument/2006/relationships/image" Target="../media/image320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ustomXml" Target="../ink/ink6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emf"/><Relationship Id="rId5" Type="http://schemas.openxmlformats.org/officeDocument/2006/relationships/customXml" Target="../ink/ink64.xml"/><Relationship Id="rId4" Type="http://schemas.openxmlformats.org/officeDocument/2006/relationships/image" Target="../media/image340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ustomXml" Target="../ink/ink6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emf"/><Relationship Id="rId5" Type="http://schemas.openxmlformats.org/officeDocument/2006/relationships/customXml" Target="../ink/ink66.xml"/><Relationship Id="rId4" Type="http://schemas.openxmlformats.org/officeDocument/2006/relationships/image" Target="../media/image35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ustomXml" Target="../ink/ink6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emf"/><Relationship Id="rId5" Type="http://schemas.openxmlformats.org/officeDocument/2006/relationships/customXml" Target="../ink/ink68.xml"/><Relationship Id="rId4" Type="http://schemas.openxmlformats.org/officeDocument/2006/relationships/image" Target="../media/image36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ustomXml" Target="../ink/ink6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emf"/><Relationship Id="rId5" Type="http://schemas.openxmlformats.org/officeDocument/2006/relationships/customXml" Target="../ink/ink70.xml"/><Relationship Id="rId4" Type="http://schemas.openxmlformats.org/officeDocument/2006/relationships/image" Target="../media/image37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customXml" Target="../ink/ink71.xml"/><Relationship Id="rId7" Type="http://schemas.openxmlformats.org/officeDocument/2006/relationships/customXml" Target="../ink/ink7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emf"/><Relationship Id="rId5" Type="http://schemas.openxmlformats.org/officeDocument/2006/relationships/customXml" Target="../ink/ink72.xml"/><Relationship Id="rId4" Type="http://schemas.openxmlformats.org/officeDocument/2006/relationships/image" Target="../media/image380.e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customXml" Target="../ink/ink8.xml"/><Relationship Id="rId4" Type="http://schemas.openxmlformats.org/officeDocument/2006/relationships/image" Target="../media/image60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customXml" Target="../ink/ink10.xml"/><Relationship Id="rId4" Type="http://schemas.openxmlformats.org/officeDocument/2006/relationships/image" Target="../media/image7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customXml" Target="../ink/ink11.xml"/><Relationship Id="rId7" Type="http://schemas.openxmlformats.org/officeDocument/2006/relationships/customXml" Target="../ink/ink1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2.xml"/><Relationship Id="rId4" Type="http://schemas.openxmlformats.org/officeDocument/2006/relationships/image" Target="../media/image8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53340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6000" dirty="0" smtClean="0">
                <a:solidFill>
                  <a:srgbClr val="C00000"/>
                </a:solidFill>
              </a:rPr>
              <a:t>Year 12/6</a:t>
            </a:r>
            <a:r>
              <a:rPr lang="en-NZ" sz="6000" baseline="30000" dirty="0" smtClean="0">
                <a:solidFill>
                  <a:srgbClr val="C00000"/>
                </a:solidFill>
              </a:rPr>
              <a:t>th</a:t>
            </a:r>
            <a:r>
              <a:rPr lang="en-NZ" sz="6000" dirty="0" smtClean="0">
                <a:solidFill>
                  <a:srgbClr val="C00000"/>
                </a:solidFill>
              </a:rPr>
              <a:t> Form Physics</a:t>
            </a:r>
          </a:p>
          <a:p>
            <a:pPr algn="ctr"/>
            <a:r>
              <a:rPr lang="en-NZ" sz="6000" dirty="0" smtClean="0">
                <a:solidFill>
                  <a:srgbClr val="C00000"/>
                </a:solidFill>
              </a:rPr>
              <a:t>Assignment One</a:t>
            </a:r>
            <a:endParaRPr lang="en-NZ" sz="60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365560" y="2413080"/>
              <a:ext cx="2473920" cy="5680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51520" y="2404080"/>
                <a:ext cx="2502000" cy="58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2738160" y="3692880"/>
              <a:ext cx="6108840" cy="8744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24840" y="3683880"/>
                <a:ext cx="6132960" cy="89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05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48920" y="278280"/>
              <a:ext cx="8255520" cy="3534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4520" y="263520"/>
                <a:ext cx="8279640" cy="355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889560" y="2334600"/>
              <a:ext cx="6715080" cy="22442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5880" y="2329560"/>
                <a:ext cx="6742800" cy="226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7725600" y="714600"/>
              <a:ext cx="1062720" cy="34513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11920" y="709200"/>
                <a:ext cx="1081800" cy="347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8594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63960" y="270000"/>
              <a:ext cx="8134200" cy="4510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8120" y="255600"/>
                <a:ext cx="8157960" cy="45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7588800" y="3126240"/>
              <a:ext cx="1002240" cy="7984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574760" y="3120840"/>
                <a:ext cx="1021680" cy="81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701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35600" y="243720"/>
              <a:ext cx="7989120" cy="4597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0480" y="229320"/>
                <a:ext cx="8020080" cy="46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363280" y="2816280"/>
              <a:ext cx="3164760" cy="2618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51040" y="2811960"/>
                <a:ext cx="3181320" cy="263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259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" y="76200"/>
            <a:ext cx="9101328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5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74120" y="196200"/>
              <a:ext cx="6876360" cy="52275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9720" y="183960"/>
                <a:ext cx="6907320" cy="525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429160" y="492840"/>
              <a:ext cx="3072960" cy="5576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17640" y="488160"/>
                <a:ext cx="3098520" cy="559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8782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2050809"/>
            <a:ext cx="8915400" cy="175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76480" y="185040"/>
              <a:ext cx="5824440" cy="4039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2080" y="176040"/>
                <a:ext cx="5846760" cy="406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521240" y="236880"/>
              <a:ext cx="4125960" cy="4361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07920" y="223560"/>
                <a:ext cx="4148640" cy="438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591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713"/>
            <a:ext cx="9220200" cy="264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3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02760" y="246240"/>
              <a:ext cx="4681080" cy="3744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8360" y="230760"/>
                <a:ext cx="4711320" cy="37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105240" y="2449440"/>
              <a:ext cx="973440" cy="9090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98760" y="2444040"/>
                <a:ext cx="985320" cy="92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93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15880" y="263520"/>
              <a:ext cx="7180920" cy="30276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2200" y="249480"/>
                <a:ext cx="7201800" cy="30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6258600" y="2281320"/>
              <a:ext cx="835920" cy="6411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49240" y="2275200"/>
                <a:ext cx="851400" cy="66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76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38" y="2667000"/>
            <a:ext cx="87498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2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80440" y="226080"/>
              <a:ext cx="5410080" cy="2918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040" y="213120"/>
                <a:ext cx="5439600" cy="294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170080" y="2008080"/>
              <a:ext cx="6339960" cy="25336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56400" y="2004120"/>
                <a:ext cx="6369480" cy="255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6074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089963"/>
            <a:ext cx="9067800" cy="16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2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56680" y="297000"/>
              <a:ext cx="8224560" cy="4305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3360" y="285480"/>
                <a:ext cx="8254440" cy="432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694760" y="3699000"/>
              <a:ext cx="1014480" cy="745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88280" y="3689640"/>
                <a:ext cx="1033920" cy="76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5104440" y="1379520"/>
              <a:ext cx="3712320" cy="54450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91480" y="1374840"/>
                <a:ext cx="3729960" cy="545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94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" y="2334372"/>
            <a:ext cx="9448801" cy="141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30920" y="293400"/>
              <a:ext cx="7861320" cy="3862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520" y="281160"/>
                <a:ext cx="7891920" cy="388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241440" y="2737800"/>
              <a:ext cx="3712680" cy="20322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28120" y="2732760"/>
                <a:ext cx="3731040" cy="205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722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00"/>
            <a:ext cx="9144000" cy="122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9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72600" y="252000"/>
              <a:ext cx="8250840" cy="4582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7480" y="239400"/>
                <a:ext cx="8272080" cy="460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65920" y="4680360"/>
              <a:ext cx="6211080" cy="7333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040" y="4677120"/>
                <a:ext cx="6218280" cy="749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875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9001" y="2819400"/>
            <a:ext cx="9719201" cy="76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2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08240" y="229680"/>
              <a:ext cx="8357760" cy="3349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3120" y="215280"/>
                <a:ext cx="8385120" cy="337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640240" y="144360"/>
              <a:ext cx="6399000" cy="43711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27640" y="132840"/>
                <a:ext cx="6427080" cy="439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717120" y="4513680"/>
              <a:ext cx="7457400" cy="7300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04880" y="4499280"/>
                <a:ext cx="7484400" cy="75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851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" y="2514600"/>
            <a:ext cx="9124203" cy="114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0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32280" y="873360"/>
              <a:ext cx="6671160" cy="34358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8600" y="673920"/>
                <a:ext cx="6690960" cy="36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7383240" y="767520"/>
              <a:ext cx="1189440" cy="30592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368120" y="759960"/>
                <a:ext cx="1219680" cy="307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099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05720" y="332280"/>
              <a:ext cx="7470360" cy="31330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0600" y="318960"/>
                <a:ext cx="7489440" cy="315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7522560" y="2828880"/>
              <a:ext cx="871200" cy="503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516440" y="2822760"/>
                <a:ext cx="883440" cy="52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1622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76480" y="172800"/>
              <a:ext cx="8802000" cy="34059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1720" y="167400"/>
                <a:ext cx="8819640" cy="342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705400" y="3021840"/>
              <a:ext cx="5204160" cy="12448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92440" y="3015720"/>
                <a:ext cx="5223240" cy="126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9012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275158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394920" y="3816720"/>
              <a:ext cx="8394480" cy="1753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120" y="3809160"/>
                <a:ext cx="8420400" cy="177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304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33000" y="208440"/>
              <a:ext cx="8597520" cy="3987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7880" y="193680"/>
                <a:ext cx="8627760" cy="401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294840" y="3636480"/>
              <a:ext cx="5644440" cy="20023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0080" y="3623520"/>
                <a:ext cx="5674680" cy="20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/>
              <p14:cNvContentPartPr/>
              <p14:nvPr/>
            </p14:nvContentPartPr>
            <p14:xfrm>
              <a:off x="3925440" y="2115000"/>
              <a:ext cx="5087520" cy="38721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14280" y="2111040"/>
                <a:ext cx="5102640" cy="387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/>
              <p14:cNvContentPartPr/>
              <p14:nvPr/>
            </p14:nvContentPartPr>
            <p14:xfrm>
              <a:off x="3376440" y="3889800"/>
              <a:ext cx="4542120" cy="18522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371400" y="3877200"/>
                <a:ext cx="4551480" cy="187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846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318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72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40120" y="166320"/>
              <a:ext cx="3592440" cy="27882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5720" y="152640"/>
                <a:ext cx="3612240" cy="28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/>
              <p14:cNvContentPartPr/>
              <p14:nvPr/>
            </p14:nvContentPartPr>
            <p14:xfrm>
              <a:off x="4254840" y="262440"/>
              <a:ext cx="2913840" cy="38588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40800" y="249840"/>
                <a:ext cx="2942280" cy="388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2413800" y="2741400"/>
              <a:ext cx="5433120" cy="907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99040" y="2737080"/>
                <a:ext cx="5453640" cy="92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1915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29880" y="416520"/>
              <a:ext cx="3999240" cy="46652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9800" y="401040"/>
                <a:ext cx="4020480" cy="4686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785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66120" y="193320"/>
              <a:ext cx="4073760" cy="2853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1000" y="178920"/>
                <a:ext cx="4104000" cy="28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48400" y="130680"/>
              <a:ext cx="7332120" cy="51577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4720" y="120960"/>
                <a:ext cx="7350840" cy="518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2960280" y="2153160"/>
              <a:ext cx="5346360" cy="2644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53440" y="2147040"/>
                <a:ext cx="5359320" cy="266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909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31720" y="232920"/>
              <a:ext cx="8007120" cy="5834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6960" y="217800"/>
                <a:ext cx="8027280" cy="5862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979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0280" y="236880"/>
              <a:ext cx="8550360" cy="5078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520" y="224280"/>
                <a:ext cx="8581680" cy="510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241880" y="2721960"/>
              <a:ext cx="4541760" cy="21081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36840" y="2718000"/>
                <a:ext cx="4550760" cy="212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220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85200" y="272880"/>
              <a:ext cx="7052040" cy="5384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0800" y="257040"/>
                <a:ext cx="7083000" cy="54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7111080" y="1768320"/>
              <a:ext cx="1198800" cy="12819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98480" y="1755000"/>
                <a:ext cx="1220040" cy="1308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152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9144000" cy="36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1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387000" y="238680"/>
              <a:ext cx="649080" cy="578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1520" y="223920"/>
                <a:ext cx="680040" cy="60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887400" y="160200"/>
              <a:ext cx="6876720" cy="3753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3360" y="144720"/>
                <a:ext cx="6896880" cy="37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2840400" y="1953360"/>
              <a:ext cx="3457440" cy="1789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28520" y="1947960"/>
                <a:ext cx="3474720" cy="180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379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41000" y="195120"/>
              <a:ext cx="7889040" cy="39992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6240" y="185400"/>
                <a:ext cx="7914600" cy="402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768400" y="2008440"/>
              <a:ext cx="4730400" cy="19864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54720" y="2003040"/>
                <a:ext cx="4749480" cy="200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58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49360" y="241920"/>
              <a:ext cx="7812720" cy="2732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4960" y="228240"/>
                <a:ext cx="7842600" cy="27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5756040" y="803520"/>
              <a:ext cx="954720" cy="19742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44520" y="798480"/>
                <a:ext cx="971280" cy="199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685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64120" y="196200"/>
              <a:ext cx="8552160" cy="2876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9720" y="182520"/>
                <a:ext cx="8582400" cy="290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250440" y="974160"/>
              <a:ext cx="3784320" cy="19692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45400" y="969120"/>
                <a:ext cx="3794400" cy="198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115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6880" y="312120"/>
              <a:ext cx="8029440" cy="37332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2120" y="297720"/>
                <a:ext cx="8060040" cy="37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670920" y="1211040"/>
              <a:ext cx="2858040" cy="26665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55800" y="1205280"/>
                <a:ext cx="2878920" cy="2687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3944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61960" y="281880"/>
              <a:ext cx="7960320" cy="36118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7560" y="268560"/>
                <a:ext cx="7988040" cy="36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842920" y="2087640"/>
              <a:ext cx="5397840" cy="2399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28880" y="2082600"/>
                <a:ext cx="5416920" cy="241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1932840" y="3441960"/>
              <a:ext cx="1113480" cy="720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18440" y="3427560"/>
                <a:ext cx="1140120" cy="74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457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66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40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38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0120" y="181800"/>
              <a:ext cx="7405920" cy="62384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4640" y="167040"/>
                <a:ext cx="7425720" cy="626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7687080" y="2996280"/>
              <a:ext cx="1306440" cy="1431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73760" y="2991240"/>
                <a:ext cx="1324800" cy="145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359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98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-9720" y="209880"/>
              <a:ext cx="7884720" cy="32634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2320" y="195480"/>
                <a:ext cx="7911000" cy="328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690080" y="2474280"/>
              <a:ext cx="4335120" cy="20235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76760" y="2468160"/>
                <a:ext cx="4354560" cy="203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3006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1" y="381000"/>
            <a:ext cx="10265363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05480" y="251280"/>
              <a:ext cx="8979120" cy="51454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160" y="239400"/>
                <a:ext cx="9000360" cy="516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4953240" y="615600"/>
              <a:ext cx="4143240" cy="54313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41000" y="610560"/>
                <a:ext cx="4160520" cy="54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3346200" y="3554280"/>
              <a:ext cx="941400" cy="7210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39000" y="3539880"/>
                <a:ext cx="961920" cy="74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739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15000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76200"/>
            <a:ext cx="9215438" cy="196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8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436</TotalTime>
  <Words>6</Words>
  <Application>Microsoft Office PowerPoint</Application>
  <PresentationFormat>On-screen Show (4:3)</PresentationFormat>
  <Paragraphs>2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Candara</vt:lpstr>
      <vt:lpstr>Symbol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30</cp:revision>
  <dcterms:created xsi:type="dcterms:W3CDTF">2006-08-16T00:00:00Z</dcterms:created>
  <dcterms:modified xsi:type="dcterms:W3CDTF">2015-02-12T22:27:00Z</dcterms:modified>
</cp:coreProperties>
</file>