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13" r:id="rId2"/>
    <p:sldId id="314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  <p:sldId id="350" r:id="rId39"/>
    <p:sldId id="351" r:id="rId40"/>
    <p:sldId id="35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4T01:50:50.04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2650 751 53 0,'0'0'36'0,"0"0"-2"15,0 0-1-15,0 0-25 16,4-48-1-16,-4 48 0 16,0 0-3-16,-55 10 1 15,55-10-3-15,-62 30 2 16,62-30 0-16,-79 38-1 15,79-38 0-15,-73 44-1 16,73-44 1-16,-63 46-1 0,63-46 1 16,-43 45-3-16,43-45 0 15,-11 45 0-15,11-45 0 16,0 0 1-16,30 62-1 15,21-18 0-15,18-3 0 16,4 3 0-16,-11 7 1 16,-19 12-2-16,-27 13 1 15,-34 3 0-15,-23-4 0 16,-11-8 2-16,-5-10-2 15,5-13 1-15,4-9-2 16,12-19-3-16,0-20-31 16,21-8-3-16,6-14 0 15,16-5-2-15</inkml:trace>
  <inkml:trace contextRef="#ctx0" brushRef="#br0" timeOffset="916.0524">2964 1179 22 0,'0'0'28'0,"0"0"1"15,0 0 3-15,0 0-12 0,0 0-10 16,-2 17-2-16,-1-3 0 16,12 9 0-16,-9 7-1 15,6 5-2-15,-4 10-1 16,5 10-1-16,-9 3 1 15,4 6-1-15,-6-6 0 16,2-7-1-16,2-8 0 16,0-9-1-16,-3-17 2 15,3-17-1-15,9-14-2 16,-2-16 2-16,-1-9-1 15,4-9 1-15,-3-6-1 16,0-10 1-16,-3-2-2 16,4 4 2-16,-8 62-1 15,13-60-1-15,-13 60 2 0,17-60-1 16,-17 60-1-16,35-56 0 15,-35 56 2-15,45-48-2 16,-45 48 1-16,56-40-1 16,-56 40 0-16,53-27 1 15,-53 27-1-15,30-1 1 16,9 9-2-16,-8 16 1 15,-19 9 0-15,-23 9 0 16,-18 8-1-16,-14 2 1 16,-9-5-2-16,5-12 3 15,4-9-2-15,10-5 1 16,8-4 0-16,6-2-1 15,11 0 1-15,7 10 0 16,2 7 1-16,4 6-2 0,1 10 2 16,-4 17-1-16,-6 7 0 15,-5 15-1-15,-6 6 1 16,-6 9-3-16,-2 4-2 15,-16-8-29-15,19-4-5 16,-1-26 0-16,17-18-1 16</inkml:trace>
  <inkml:trace contextRef="#ctx0" brushRef="#br0" timeOffset="1510.0863">3847 1090 70 0,'0'0'37'15,"-20"3"-2"-15,2 20 2 16,-11 16-22-16,5 11-13 15,-8 11 0-15,15-2 1 16,0 2 0-16,7 1-1 16,-4 2 1-16,5-8-1 15,2-13 1-15,3-11-2 16,4-16 1-16,0-16 0 15,17-28-1-15,-2-13 2 16,-3-10-1-16,5-13 2 16,-1-5-2-16,-16 69 1 0,15-75-1 15,-15 75-1-15,21-66 1 16,-21 66-1-16,16-59 0 15,-16 59-2-15,0 0 0 16,47-61-3-16,-47 61-2 16,48-30-4-16,-48 30-4 15,66-24 0-15,-66 24-2 16,79-16-1-16,-79 16 4 15,84-12 3-15,-84 12 6 16,85-1 5-16,-85 1 4 16,76 5 4-16,-76-5 1 15,62 19 1-15,-19 1 0 16,-17 11-1-16,-13 11-3 15,-18 14-2-15,-5 2-1 0,-3 2-1 16,3-10-1-16,6-8 0 16,3-8-3-16,6-17-6 15,9-14-29-15,-2-23 1 16,9-8-1-16,-3-20-1 15</inkml:trace>
  <inkml:trace contextRef="#ctx0" brushRef="#br0" timeOffset="1961.1121">4527 918 113 0,'1'-55'39'16,"-1"55"1"-16,0 0-10 15,15-58-30-15,-15 58-2 0,0 0 1 16,0 0-2-16,54 1 2 15,-54-1 2-15,0 0-2 16,59 54 1-16,-59-54 2 16,27 33 1-16,14 14-1 15,-4 6 4-15,-12 5-3 16,-11 10 1-16,-20-3-1 15,-10 0 1-15,-7-11-3 16,7-11 1-16,2-13-2 16,9-5 1-16,6-16 0 15,10-13-1-15,12-19 0 16,7-14 1-16,-30 37 0 15,39-49-1-15,-39 49 2 16,43-60-1-16,-43 60 2 16,48-58-3-16,-48 58 0 0,43-51 0 15,-22 22 0-15,7 16 0 16,-2 20 0-16,-5 16 0 15,2 13-3-15,5 14 0 16,2 1-4-16,8-11-6 16,24-15-26-16,-2-13-1 15,16-11 1-15,-5-14-1 16</inkml:trace>
  <inkml:trace contextRef="#ctx0" brushRef="#br0" timeOffset="2396.137">5714 1168 121 0,'0'0'39'0,"-17"-31"3"16,-25 24-1-1,-14 12-35-15,-14 14 0 0,-2 16-6 16,1 12 0-16,4 4 0 16,21 3 0-16,35-14 0 15,28-7 0-15,17-12 0 16,16-12 0-16,10-16 0 15,6-14 0-15,3-9 0 16,-1-10 0-16,-68 40 0 16,66-49 0-16,-66 49 0 15,46-53 0-15,-46 53 0 16,39-46 0-16,-35 17 0 15,7 21 0-15,-19 20 0 16,3 27 0-16,-16 23 0 16,8 27 0-16,-4 19 0 15,8 23 0-15,-5-8 0 0,2 0 0 16,3-14 0-16,-6-5 0 15,-5-21 0-15,-8-13 0 16,-10-22 0-16,-7-11 0 16,-6-20 0-16,-8-16 0 15,1-20 0-15,-6-20-6 16,6-12 0-16,-4-21-14 15,28 12-20-15,-2-11 0 16,27 15-1-16,2-3 0 16</inkml:trace>
  <inkml:trace contextRef="#ctx0" brushRef="#br0" timeOffset="3571.2042">7653 798 100 0,'21'-46'39'0,"-21"46"1"16,0-45-4-16,0 45-29 16,0 0-2-16,-42-54 0 15,42 54-1-15,-55-10 0 16,55 10-1-16,-79 25 0 15,30-2 0-15,-6 23-1 16,-36 30-1-16,16 19 0 16,11 5-2-16,29 9 1 0,17-6-1 15,38-20-2-15,23-28-2 16,26-26 1-16,19-14-2 15,11-18 1-15,6-11 1 16,2-15-1-16,-2-5 2 16,-55 14 0-16,-4-3 4 15,-46 23-1-15,86-45 1 16,-86 45 0-16,60-51 1 15,-60 51 0-15,31-47 1 16,-31 47 0-16,0 0 1 16,-2-56-1-16,2 56 1 15,0 0 0-15,-39-17-1 16,-15 29 0-16,-12 6-1 15,5 18 0-15,3 11-1 0,22 10 0 16,14-5-1-16,29-2 0 16,29-21-1-16,13-10 1 15,11-15 0-15,6-12 0 16,5-15 0-16,-2-11 1 15,-69 34-1-15,67-43 0 16,-67 43 2-16,50-57-2 16,-50 57 0-16,37-58 0 15,-37 58 0-15,15-56 0 16,-15 56 0-16,0 0 0 15,0-61 0-15,0 61 0 16,0 0 0-16,0 0 0 16,0 0 0-16,-16-51 0 0,16 51 0 15,0 0 0-15,0 0 0 16,0 0 0-16,55 5 0 15,-55-5 0-15,0 0 0 16,69 28 0-16,-69-28 0 16,21 22 0-16,30 1 0 15,-4 7 0-15,-18 2 0 16,-15 7 0-16,-21 4 0 15,-3 2 0-15,-9-7 0 16,8-11 0-16,4-10 0 16,7-17 0-16,23-17 0 15,-23 17 0-15,0 0 0 16,54-61 0-16,-54 61 0 15,48-60 0-15,-48 60 0 16,50-62 0-16,-50 62 0 0,46-58 0 16,-46 58 0-16,0 0 0 15,54-42 0-15,-36 38 0 16,-5 19-4-16,-9 9-6 15,8 24-28-15,-13 9-3 16,15 3-2-16,5-10 1 16</inkml:trace>
  <inkml:trace contextRef="#ctx0" brushRef="#br0" timeOffset="3913.2238">9311 1112 106 0,'0'0'40'16,"-6"-55"1"-16,6 55 0 15,0 0-32-15,-57-28-4 16,57 28-2-16,-49-2 0 16,18 7-1-16,31-5-1 15,-32 14 0-15,32-14-1 16,0 0 0-16,-29 36 0 15,43-12 0-15,14-6-1 16,16-3 1-16,-5-3 0 16,-4 1 1-16,-23 2-1 15,0 9 0-15,-27 1-1 16,-7 5 1-16,-2 1 0 15,-4 2-1-15,0-5-1 16,7-2-1-16,13-8-3 16,8-18-15-16,19-14-18 0,7-15-2 15,-26 29 1-15,49-39 0 16</inkml:trace>
  <inkml:trace contextRef="#ctx0" brushRef="#br0" timeOffset="4116.2354">9685 723 96 0,'0'0'40'0,"0"0"3"16,43-52-2-16,-43 52-26 16,6 29-11-16,-28 37 0 15,-14 34-2-15,-1 19 0 16,5-4-3-16,13-15-1 15,13-18-9-15,5-36-29 0,14-31-2 16,-13-15 2-16,22-16-1 16</inkml:trace>
  <inkml:trace contextRef="#ctx0" brushRef="#br0" timeOffset="4276.2445">9555 1015 117 0,'0'0'44'0,"0"0"1"16,-14-45-1-16,14 45-43 15,0 0-13-15,0 0-28 16,38-46-2-16,-38 46 0 16,53-4-2-16</inkml:trace>
  <inkml:trace contextRef="#ctx0" brushRef="#br0" timeOffset="4845.2771">10237 1093 92 0,'17'-49'39'0,"-17"49"1"15,0 0-4-15,0 0-28 16,0 0-1-16,0 0-2 16,-74-21 0-16,17 45-2 15,-3 7 0-15,-16 4-1 16,9 6 1-16,-1 3-2 15,22 1 0-15,22-8 0 16,39-9 0-16,18-10 0 16,14-9-1-16,15-8 1 15,8-7-1-15,5-14 1 0,-2-7 0 16,-73 27 0-16,74-33-1 15,-74 33 3-15,56-42-3 16,-56 42 0-16,0 0 0 16,58-55 0-16,-58 55 0 15,15-30 0-15,-15 30 0 16,-12 4 0-16,-5 20 0 15,-3 9-2-15,8 9-1 16,4 6-4-16,8-12-18 16,20-5-14-16,-2-14-2 15,25-6 0-15,-4-18 0 16</inkml:trace>
  <inkml:trace contextRef="#ctx0" brushRef="#br0" timeOffset="5198.2973">10737 1143 94 0,'0'0'38'0,"0"0"4"15,29-51-2-15,-29 51-18 16,-22 23-18-16,0 5-1 16,0 18 0-16,-7-1-2 15,9 4 1-15,-1-4-1 16,17-11 0-16,8-11-1 15,10-16 0-15,14-15 0 16,5-12 1-16,4-11 0 16,-37 31 1-16,0 0-2 15,66-62 0-15,-66 62 0 16,47-48 0-16,-47 48 0 15,0 0 0-15,63-57 0 0,-25 34 0 16,-21 16 0-16,-6 14 0 16,-7 12 0-16,-4 13 0 15,-4 9-6-15,-1 4-1 16,14-2-18-16,3-17-15 15,21-11-2-15,0-17 1 16,17-12 0-16</inkml:trace>
  <inkml:trace contextRef="#ctx0" brushRef="#br0" timeOffset="5392.3084">11554 825 117 0,'27'-48'41'16,"-27"48"1"-16,0 0-9 0,0 0-30 15,-13 34 0-15,-15 35-3 16,-2 30-2-16,4 15-10 16,-7-13-26-16,16-21-3 15,8-27 1-15,23-37-1 16</inkml:trace>
  <inkml:trace contextRef="#ctx0" brushRef="#br0" timeOffset="5567.3184">11382 1086 126 0,'0'0'45'16,"-4"-65"-1"-16,4 65-4 16,0 0-40-16,48-55 0 0,-48 55-25 15,60-38-17-15,-60 38-2 16,87-18 0-16,-37 12-2 15</inkml:trace>
  <inkml:trace contextRef="#ctx0" brushRef="#br0" timeOffset="7795.4458">1807 3767 30 0,'39'5'27'16,"5"-6"1"-16,14-2-11 15,9 5 7-15,7-8-19 16,21 7-1-16,5-6-1 15,18 5-1-15,7-3 0 16,19 6-1-16,9 0 0 16,11 2-1-16,12 1 0 15,16-2 0-15,15-2-1 16,15-2 2-16,19-5-1 0,14-4 0 15,21-4 1-15,19 0 0 16,17-5 0-16,18 5 1 16,20-2-1-16,14 4 2 15,12 4 0-15,13 5-1 16,2 0 2-16,51 7-1 15,-34-2 0-15,19 2 2 16,44-3-2-16,-29-2 0 16,12-5 0-16,11-3 0 15,13-9-1-15,-25-3 1 16,81-8-1-16,-41-3 0 15,-54-2-2-15,25-2-1 16,-17 10-31-16,-38-5-1 16,-38 13-1-16,-56 0-1 0</inkml:trace>
  <inkml:trace contextRef="#ctx0" brushRef="#br0" timeOffset="8520.4873">7276 1757 53 0,'8'52'25'0,"1"16"2"16,3 18-6-16,-14 19-17 16,13 19 0-16,-7 24-1 15,5 24 0-15,-5 18 0 16,3 24 1-16,-9 23-1 15,2 18 3-15,-9 13-2 16,4 26 0-16,-15 12 2 16,5 20-3-16,-10 19 2 15,-1 18-2-15,-7 20 3 16,-3 25-2-16,-6 18 0 15,-1 24-1-15,-1 42 1 16,5 48 0-16,3-30-3 16,5 13 2-16,3 38-3 0,7-31 2 15,7 8-3-15,4 4 0 16,0 22-2-16,-4-81 1 15,-5 38-1-15,-7-15-1 16,-9-54-2-16,-3-5-2 16,6-50-12-16,-10-81-17 15,20-125-2-15,4-46-3 16,18-94 2-16</inkml:trace>
  <inkml:trace contextRef="#ctx0" brushRef="#br0" timeOffset="9673.5533">8351 2290 73 0,'11'1'34'16,"-8"11"-2"-16,1 26-9 16,-7 3-14-16,7 29-2 15,-8 9-2-15,-3 23 0 16,-6 8-2-16,-3 9 1 15,-2-9-2-15,7-8 0 16,3-7-14-16,-2-28-24 16,15-17 3-16,1-31-3 15,14-20 0-15</inkml:trace>
  <inkml:trace contextRef="#ctx0" brushRef="#br0" timeOffset="9868.5644">8365 2415 90 0,'0'0'36'16,"13"-5"1"-16,11-1-1 16,20 2-33-16,12-11-1 15,15-7-2-15,14 1-8 16,5-12-28-16,10 6 1 15,-10-2-1-15,-4 14-1 16</inkml:trace>
  <inkml:trace contextRef="#ctx0" brushRef="#br0" timeOffset="10061.5754">8468 2889 99 0,'-41'23'39'0,"27"-3"0"16,14-20-1-16,48-19-32 15,12-13-6-15,21-16-5 16,22 9-30-16,-2-16-5 16,10 10 3-16,-7-1-5 15</inkml:trace>
  <inkml:trace contextRef="#ctx0" brushRef="#br0" timeOffset="10499.6005">10070 1904 74 0,'-37'11'35'0,"-2"24"-2"16,-21 11 1-16,2 34-25 15,-17 13-1-15,9 22-1 16,-2 10-2-16,14 10 0 16,13-3-2-16,20 3 1 15,21-17-2-15,19-22-2 16,29-16-8-16,17-36-27 15,25-13-3-15,4-31 1 16,15-9-1-16</inkml:trace>
  <inkml:trace contextRef="#ctx0" brushRef="#br0" timeOffset="11035.6312">10491 2427 67 0,'-8'-15'36'15,"8"15"0"-15,0 0 0 16,-8 19-20-16,-5 2-12 16,-1 12 1-16,-6 10-1 15,-7 12 0-15,-5 5-1 16,-3 8 1-16,-3-5-2 15,3-3 1-15,5-9-1 16,10-10-1-16,6-21 0 16,14-20-1-16,12-10 1 0,10-27 0 15,11-13-1-15,8-6-1 16,4-13 2-16,0-3-1 15,-3 2 1-15,-4 8-2 16,-9 9 2-16,-6 13-2 16,-9 14 2-16,-3 18-1 15,-11 8 0-15,8 32 1 16,-7 10 0-16,2 13 0 15,3 8-1-15,3 9 2 16,5 3-2-16,6-5 2 16,4-6-2-16,9-13 0 15,5-12 0-15,1-20 1 16,5-15-1-16,-4-19 1 0,3-20 0 15,-6-12-1-15,-4-14 1 16,-8-10-3-16,-8-4 0 16,-11-8-2-16,-5 1-2 15,-13-8-15-15,3 26-17 16,-13-5-2-16,11 18 1 15,-12-2-1-15</inkml:trace>
  <inkml:trace contextRef="#ctx0" brushRef="#br0" timeOffset="11318.6473">11126 2001 56 0,'15'-20'38'0,"14"7"0"16,-3-3-2-16,15 17-7 15,-2-1-23-15,9 13 0 16,0 11 0-16,-1 27-2 16,-6 15 0-16,-4 20 0 15,-9 20-1-15,-14 14 0 16,-20 8-1-16,-13 11 1 15,-11-2-3-15,-14-8 1 16,-3-12-5-16,-12-31-22 16,11-9-12-16,-5-32-3 15,17-16 1-15,0-32-3 16</inkml:trace>
  <inkml:trace contextRef="#ctx0" brushRef="#br0" timeOffset="11775.6735">9006 4622 87 0,'5'-13'40'0,"32"3"0"15,15-20-1-15,28-7-34 16,21 1-11-16,14-16-29 0,29 8-2 16,-1-3-1-16,3 11-2 15</inkml:trace>
  <inkml:trace contextRef="#ctx0" brushRef="#br0" timeOffset="12061.6898">9243 5692 100 0,'46'-16'39'0,"25"-3"-1"15,11-13 0-15,31-8-35 16,6-2-4-16,10-11-35 15,11 6-2-15,-10 3-3 16,-8 14 0-16</inkml:trace>
  <inkml:trace contextRef="#ctx0" brushRef="#br0" timeOffset="12354.7066">9268 7192 109 0,'45'4'38'16,"22"-8"1"-16,18-22-9 16,19-3-28-16,28-8-2 15,19-8-2-15,16 6-32 16,-7-2-1-16,-3 11-2 15,-16 10-1-15</inkml:trace>
  <inkml:trace contextRef="#ctx0" brushRef="#br0" timeOffset="12640.723">9497 8681 81 0,'6'21'38'0,"17"-9"-1"16,11-14-2-16,30-6-32 0,12-16-4 15,20-6 2-15,22-7-1 16,10-14-10-16,14 11-26 16,-5 2 1-16,0 7-1 15,-17 9 0-15</inkml:trace>
  <inkml:trace contextRef="#ctx0" brushRef="#br0" timeOffset="12895.7376">9555 10247 107 0,'35'9'38'0,"30"-14"-1"16,14-19-8-16,26-14-27 16,23-9-1-16,13-10-4 15,14 10-30-15,-10-6-4 16,-5 17-1-16,-19 8 1 15</inkml:trace>
  <inkml:trace contextRef="#ctx0" brushRef="#br0" timeOffset="13165.753">9129 12097 79 0,'56'41'43'0,"25"-27"-2"16,33-13 0-16,25-37-29 15,18-10-22-15,33 1-26 16,3-11-5-16,8 4 2 16,-9-4-3-16</inkml:trace>
  <inkml:trace contextRef="#ctx0" brushRef="#br0" timeOffset="15637.8944">1698 2894 57 0,'16'-19'33'0,"7"11"-1"16,12-4 0-16,4 5-22 16,3 2-4-16,7 8 0 15,-3 2-2-15,-1 16 1 16,-10 7-2-16,-9 16 0 15,-20 8 0-15,-8 10 0 16,-15 3-1-16,-12 4 0 0,-12-7 1 16,0-4-1-16,0-17 1 15,9-14-2-15,17-26 1 16,16-22 0-16,21-23-1 15,19-18 0-15,18-16-1 16,13-9 1-16,8-7-1 16,-1 5 1-16,-12 12 0 15,-7 12 0-15,-19 17 0 16,-18 22 1-16,-23 26 1 15,-15 18 0-15,-20 27-1 16,-5 23 1-16,-8 11 0 16,7 9-1-16,7-1-1 15,19-4-2-15,24-8-5 16,13-31-32-16,38-14-2 0,12-29-2 15,31-14-2-15</inkml:trace>
  <inkml:trace contextRef="#ctx0" brushRef="#br0" timeOffset="17659.01">3742 1952 77 0,'0'0'35'0,"-26"0"-1"15,0 29-10-15,-20 5-18 16,4 24 0-16,-7 14-1 15,-4 26 2-15,-2 9-3 16,7 12 1-16,11 1-1 16,19 1 0-16,15-8-3 15,20-19-3-15,24-5-33 16,9-32-2-16,23-12 0 16,2-20-2-16</inkml:trace>
  <inkml:trace contextRef="#ctx0" brushRef="#br0" timeOffset="18215.0418">4179 2720 68 0,'0'0'37'16,"-26"5"-1"-16,16 9 1 15,-8-4-18-15,0 13-15 16,3 6-1-16,0 7 1 15,-3 4-2-15,4 5 1 0,0-2-2 16,5-3 1-16,3-8-1 16,6-9 0-16,0-23-1 15,16 5 1-15,1-22-1 16,7-11 0-16,0-8 1 15,0-3-1-15,2-4 1 16,-3 1 0-16,-2 6-1 16,-4 6 1-16,-5 8-1 15,-3 6 1-15,-9 16-1 16,0 0 1-16,12 0 0 15,-10 10-1-15,1 3 0 16,5 0 1-16,4-3-1 16,5-4 0-16,9-7 1 15,4-8-1-15,6-6 1 0,3-9 0 16,4-3 0-16,-2-2 1 15,-4-1-1-15,-5 5 1 16,-6 3-1-16,-4 7 0 16,-8 12 0-16,-12 16 0 15,-4 10-1-15,-6 8 0 16,-3 12 0-16,1 3-2 15,0 7-1-15,2-8-4 16,16 7-30-16,-5-27-2 16,11 0-1-16,1-24 0 15</inkml:trace>
  <inkml:trace contextRef="#ctx0" brushRef="#br0" timeOffset="18485.0572">4914 2050 79 0,'14'-11'38'16,"13"15"0"-16,1 1 1 16,17 12-25-16,0 2-9 15,8 15-1-15,0 4 1 16,8 17-1-16,-9 6 0 15,-4 11 0-15,-12 8-2 16,-12 11 1-16,-15 8-2 16,-19 5 0-16,-19 3-3 15,-12-2-1-15,0 6-31 16,-21-20-6-16,13-6-1 15,-6-20-1-15</inkml:trace>
  <inkml:trace contextRef="#ctx0" brushRef="#br0" timeOffset="18983.0857">4577 4814 74 0,'12'5'42'0,"15"-11"-3"16,22 4 2-16,13-4-27 15,23-17-18-15,32 5-31 0,5-10-2 16,22 3-1-16,-6-2-2 16</inkml:trace>
  <inkml:trace contextRef="#ctx0" brushRef="#br0" timeOffset="19268.102">4761 6288 93 0,'23'14'39'0,"12"-20"-1"16,24-2-1-16,13-17-35 15,21-11-3-15,31 0-33 16,-1-11-3-16,9 5 0 15,-3 2-1-15</inkml:trace>
  <inkml:trace contextRef="#ctx0" brushRef="#br0" timeOffset="19613.1218">5002 7638 94 0,'44'-8'38'0,"9"0"0"0,4-10-2 16,17-3-35-16,-3 3-2 15,4-10-21-15,11 12-14 16,-7-3 0-16,6 8-1 16,-13-3 0-16</inkml:trace>
  <inkml:trace contextRef="#ctx0" brushRef="#br0" timeOffset="19913.1389">4998 8831 79 0,'5'29'36'16,"9"-17"2"-16,19-4-2 15,6-18-25-15,20-3-10 16,21-5-1-16,10-11-9 15,15 1-26-15,-2 0 0 16,2 4-1-16,-11 3-1 16</inkml:trace>
  <inkml:trace contextRef="#ctx0" brushRef="#br0" timeOffset="20178.1541">5079 9840 73 0,'34'1'38'15,"16"-2"-2"-15,6-14 0 16,16 10-20-16,13-10-28 16,4-15-23-16,8 5 1 15,-2-3-2-15,-5 9 0 0</inkml:trace>
  <inkml:trace contextRef="#ctx0" brushRef="#br0" timeOffset="20449.1696">4749 11041 80 0,'8'33'39'16,"17"-22"1"-16,20-5-1 0,12-19-32 15,15-5-9-15,25-1-12 16,7-9-23-16,7-1 1 15,-12 1-1-15,0 8 0 16</inkml:trace>
  <inkml:trace contextRef="#ctx0" brushRef="#br0" timeOffset="20693.1835">4429 12145 77 0,'0'48'43'0,"37"-10"0"15,14-29-3-15,34-22-26 16,29-4-40-16,6-24-13 15,29 2-1-15,1-12-1 16,6 7-2-16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4T01:51:13.18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3790 1164 57 0,'23'40'37'15,"0"11"-3"-15,-9 17-1 0,-3 18-14 16,-10 13-19-16,6 14 1 16,4 14-2-16,3 17 2 15,7 15 1-15,3 11 0 16,7 12 1-16,2 10 0 15,5 11 0-15,2 10 0 16,1 13 0-16,-5 8-1 16,-1 12-1-16,-4 10 1 15,-3 11-1-15,-5 6 0 16,1 16 0-16,-8 6 2 15,-2 7-2-15,0 4 3 16,-4 5-1-16,-1 4-1 16,-1 2 1-16,2 0-2 15,-5 1 1-15,-1 2-2 16,-2 3 2-16,-4 8-2 0,-3 8 0 15,-5 7-1-15,-8 5 1 16,-2 6-2-16,-7-2 2 16,-4-1-2-16,1-5 2 15,3-12-2-15,1-14 1 16,11-20 0-16,7-18-1 15,8-22 0-15,7-28-4 16,15-15-16-16,-14-40-13 16,13-20-4-16,-14-36-1 15,1-22-2-15</inkml:trace>
  <inkml:trace contextRef="#ctx0" brushRef="#br0" timeOffset="774.0443">2406 11335 27 0,'33'3'26'0,"9"-2"2"15,5-1-6-15,15 8-14 16,4-5-2-16,10 10 1 16,8-3-2-16,18 9-1 15,4-4-2-15,14 6 0 16,13-4 0-16,15 1-1 15,14-1 0-15,13 0 0 16,15-3 0-16,13 2 1 16,12-6 1-16,20 3 0 0,15-5 1 15,8 1 0-15,7-5 1 16,14 0-1-16,6-6 1 15,10 1-1-15,51-5-1 16,-32 4-1-16,54-4 0 16,-30 0 0-16,9 4-2 15,12 2 1-15,46 1 0 16,-28 4 0-16,-35-1-1 15,44 3 0-15,-29 1 1 16,48 2 1-16,13-5-1 16,8 2 1-16,-36-1 0 15,52 0 0-15,5 1 1 16,6 0-1-16,-1 3 0 15,1 5 1-15,-2 2-2 0,3 3-1 16,5-1 1-16,2 1-1 16,4-5 1-16,5-3-1 15,11-11 1-15,53-10 0 16,-43-10 0-16,1-7 0 15,-5-6-3-15,-21-10-3 16,-14 6-25-16,-43-15-6 16,-41 5-2-16,-100-6-4 15</inkml:trace>
  <inkml:trace contextRef="#ctx0" brushRef="#br0" timeOffset="1629.0932">896 2822 83 0,'13'-26'37'0,"1"14"-3"15,-14-8-2-15,9 17-23 16,-9 3-1-16,0 0-3 15,0 0-1-15,11 40 0 16,-11 5-2-16,4 23 0 16,-3 15 0-16,-2 22-1 15,-6 13-1-15,-2 8 0 16,-3 0 0-16,0-11 0 15,6-13-3-15,1-32-7 16,13-13-25-16,-3-39-2 16,14-20-1-16,0-34-2 15</inkml:trace>
  <inkml:trace contextRef="#ctx0" brushRef="#br0" timeOffset="1847.1056">862 2804 111 0,'0'0'40'0,"0"0"1"16,41 4-4-16,13-12-34 16,7-6-2-16,19-8 0 15,10-3-1-15,12-1-2 16,-1 0-3-16,7 20-20 15,-26-5-13-15,-3 17-2 16,-24 5-1-16,-15 19 1 16</inkml:trace>
  <inkml:trace contextRef="#ctx0" brushRef="#br0" timeOffset="2022.1156">1068 3280 107 0,'-14'12'41'16,"16"-23"-1"-16,26-1-1 15,16-9-39-15,17-15 0 16,30 4-35-16,0-14-4 16,11 15 1-16,-5-3-2 15</inkml:trace>
  <inkml:trace contextRef="#ctx0" brushRef="#br0" timeOffset="2524.1444">2622 2290 58 0,'-69'70'38'16,"-4"17"-3"-16,7 24 0 15,-4 6-20-15,18 23-6 16,8-5-4-16,21 2 0 16,15-12-2-16,17-15-5 0,25-4-14 15,3-31-20-15,24-19 1 16,4-32-2-16,14-17 1 15</inkml:trace>
  <inkml:trace contextRef="#ctx0" brushRef="#br0" timeOffset="2991.1711">2974 2825 86 0,'-40'24'35'15,"7"24"0"-15,-13 1 0 16,13 16-29-16,-6-1-2 15,14 6 0-15,-2-8 1 16,6-2-1-16,6-13-1 0,8-11-1 16,6-20-1-16,1-16 1 15,20-14-1-15,2-18 0 16,5-17-1-16,0-6 1 15,3-8-1-15,1-3 1 16,-4 4-1-16,-1 9 0 16,-6 10 0-16,-7 15 1 15,-1 18-1-15,0 13 1 16,-1 17-1-16,1 16 0 15,3 9 0-15,3 4 1 16,7 7 0-16,4-4 0 16,5-4-1-16,3-8 2 15,4-14-1-15,-2-11 0 16,2-19 0-16,-3-14 0 0,-4-16 1 15,-8-12-2-15,-4-9 1 16,-8-9-2-16,-6-2-1 16,-6-16-8-16,-1 16-9 15,-21-15-14-15,11 26-6 16,-16-10-2-16,13 18 1 15</inkml:trace>
  <inkml:trace contextRef="#ctx0" brushRef="#br0" timeOffset="3260.1865">3449 2302 65 0,'24'9'39'0,"0"-2"-2"0,8 15 2 15,-7-6-24-15,15 17-6 16,0 0-2-16,12 17 0 15,-7 9-2-15,2 12-1 16,-10 12-1-16,-9 17-1 16,-12 11 0-16,-16 10-2 15,-16 2 1-15,-13-3-2 16,-8-4-1-16,-14-21-9 15,10-2-17-15,-12-37-12 16,11-18 0-16,0-32-2 16,18-18 1-16</inkml:trace>
  <inkml:trace contextRef="#ctx0" brushRef="#br0" timeOffset="4646.2657">13043 12602 39 0,'14'2'33'15,"2"0"3"-15,8 5-1 16,-5-6-22-16,13 12-4 16,-13-7-1-16,13 10-1 15,-7-2-1-15,1 10-1 16,-11 5-2-16,-5 11 0 15,-10 7-2-15,-8 10 1 16,-12 5-1-16,-9 5 0 16,-6-2 0-16,-2-7-1 0,6-9 0 15,6-17-1-15,8-19 1 16,17-13 0-16,17-35 0 15,13-14 0-15,15-18 0 16,9-12 0-16,8-6 1 16,5-3-1-16,0 10 1 15,-3 8-1-15,-11 15 1 16,-8 22 0-16,-15 18 1 15,-11 23 0-15,-14 17 0 16,-11 17 0-16,-12 11 0 16,-1 7 0-16,0 2-1 15,5-1 0-15,9-5-3 16,12-21-11-16,28-1-24 15,0-24-1-15,25-4-1 16,6-24-2-16</inkml:trace>
  <inkml:trace contextRef="#ctx0" brushRef="#br0" timeOffset="5029.2876">14618 12289 63 0,'-19'2'40'0,"-16"23"-4"15,-6 18 2-15,-16 10-21 16,0 19-15-16,1 3 0 16,12 9-1-16,10-2 0 15,16-4-1-15,21-6-4 16,11-23-24-16,32-5-8 15,7-19 0-15,16-12-2 16</inkml:trace>
  <inkml:trace contextRef="#ctx0" brushRef="#br0" timeOffset="5565.3183">14971 12679 63 0,'-20'15'37'15,"-6"1"0"-15,1 15 1 16,-12-6-22-16,4 17-12 15,-2-2-1-15,0 5 0 16,6-3 0-16,2-8-1 16,12-6 0-16,8-11 0 15,7-17-1-15,20-9 0 16,6-17-1-16,10-9 0 0,4-6 1 15,3-6-1-15,1 0 0 16,-2 1 0-16,-9 8 0 16,-5 7 0-16,-9 10 1 15,-9 11 0-15,-10 10-1 16,0 0 1-16,-2 19 0 15,-5 3 0-15,2 5 0 16,5 0 0-16,7-2 0 16,8-1 0-16,11-11 0 15,10-11 0-15,9-15 0 16,11-13-1-16,6-9 1 15,0-8-1-15,-1 2 1 16,-9-4-1-16,-7 8 1 16,-11 8-1-16,-10 16 1 15,-14 15-1-15,-10 15 1 0,-10 16 0 16,-7 13 0-16,-3 12-1 15,-3 8-2-15,-3-3-5 16,12 8-10-16,-9-23-9 16,14 2-14-16,-5-23-1 15,13-9-1-15,1-18 1 16</inkml:trace>
  <inkml:trace contextRef="#ctx0" brushRef="#br0" timeOffset="6254.3577">4660 11181 43 0,'-29'6'32'0,"-5"2"2"15,4 3-1-15,-6 3-19 16,-7 13-9-16,-11 13-3 15,-5 19 1-15,-13 15-1 16,-3 12-2-16,-5 13 2 16,3-3-16-16,14 4-18 15,9-16-1-15,20-15 0 16,15-23-3-16</inkml:trace>
  <inkml:trace contextRef="#ctx0" brushRef="#br0" timeOffset="6434.368">4191 11549 78 0,'-9'-11'42'0,"9"11"-1"16,-4 14-1-16,25-1-22 16,9-6-14-16,22-12-4 15,33 2-14-15,6-32-13 16,40 2-11-16,8-24-3 15,27-6-1-15,10-14-1 16</inkml:trace>
  <inkml:trace contextRef="#ctx0" brushRef="#br0" timeOffset="6900.3947">7236 9093 65 0,'-24'48'36'16,"-17"11"-1"-16,-3 15 1 16,-16 4-24-16,-6 15-10 15,-1 5 0-15,4-5-5 16,10-6-28-16,4-14-1 0,19-23-2 15,8-27 0-15</inkml:trace>
  <inkml:trace contextRef="#ctx0" brushRef="#br0" timeOffset="7050.4032">6974 9322 94 0,'19'-28'39'16,"8"26"0"-16,-9 4-1 16,23 12-32-16,-1 5-2 15,17-10-7-15,30 5-24 16,4-25-10-16,25-8-2 15,7-25-2-15</inkml:trace>
  <inkml:trace contextRef="#ctx0" brushRef="#br0" timeOffset="7462.4268">10436 6955 75 0,'-15'-12'37'0,"-5"5"-1"16,-3 15 1-16,-10 7-16 16,-3 24-20-16,-9 14 0 15,-6 24-1-15,-10 13 0 16,0 12-1-16,3 9-19 15,-4-13-17-15,21-5 2 16,2-21-1-16,25-21 0 16</inkml:trace>
  <inkml:trace contextRef="#ctx0" brushRef="#br0" timeOffset="7636.4368">10195 7265 88 0,'0'0'39'15,"-22"-15"0"-15,22 15 0 16,0 0-20-16,25 9-16 15,22-15-4-15,19-21-22 16,38-1-13-16,9-20-1 16,24-10-2-16,14-18 0 15</inkml:trace>
  <inkml:trace contextRef="#ctx0" brushRef="#br0" timeOffset="8075.4619">13224 4585 78 0,'-16'-10'37'16,"-6"13"-2"-16,8 28 2 15,-16 19-33-15,5 18 0 16,-5 17-1-16,-10 20-1 16,-9 11 1-16,-5 9-2 15,-3-2-2-15,-2-20-16 16,11 0-17-16,1-31 0 15,17-19-3-15,14-34 2 16</inkml:trace>
  <inkml:trace contextRef="#ctx0" brushRef="#br0" timeOffset="8229.4707">12954 5051 80 0,'7'-47'38'16,"9"21"1"-16,-6 5 2 16,15 21-25-16,11-7-11 15,20-3-2-15,23-1-13 16,15-31-17-16,29 2-11 15,6-20-1-15,20-7-4 16</inkml:trace>
  <inkml:trace contextRef="#ctx0" brushRef="#br0" timeOffset="8716.4985">16035 2716 78 0,'-11'8'32'0,"-11"2"-2"16,2 27-3-16,-18 3-19 16,-4 28-2-16,-14 7 0 15,-2 19-1-15,-14-3 1 16,6 6-3-16,1-6-1 15,9-15-8-15,18-7-28 16,9-30 0-16,19-14-1 0,10-25-3 16</inkml:trace>
  <inkml:trace contextRef="#ctx0" brushRef="#br0" timeOffset="8867.5072">15695 3074 94 0,'14'-22'40'16,"-6"3"0"-16,12 18 0 15,3-1-26-15,21 0-10 16,21-6-5-16,10-14-18 15,29 7-17-15,5-15-3 16,22-2-2-16,-1-15-1 16</inkml:trace>
  <inkml:trace contextRef="#ctx0" brushRef="#br0" timeOffset="10453.5979">3625 12077 43 0,'14'-10'26'0,"5"-8"-9"16,9 4 4-16,1-11-15 16,12-3-2-16,7-9 0 15,13-5-2-15,5-9 1 16,10-2 0-16,4-6-2 15,5-4 2-15,9-3-2 16,5-3 0-16,6-5 0 16,6 0 1-16,5-2-1 15,8-1-1-15,10-6 1 16,8-2 1-16,7-11 0 15,5 0 0-15,0-11 0 0,10-3-2 16,-1-6 2-16,6-5 1 16,-4-4-1-16,1-4-2 15,0-4 2-15,3 2-1 16,-2 1 0-16,-3-1 1 15,7-2 0-15,1 0-1 16,4-1 1-16,4-1 0 16,4-3 0-16,5-2-1 15,0-6 0-15,7 3 1 16,-1-5 0-16,3 4 0 15,-4-5-1-15,2 3 0 16,-3-3 1-16,1 4 1 16,-4 4-2-16,3 2 2 15,-3-2-2-15,2 3 0 0,5 0 0 16,0 5 0-16,0 0-1 15,2 2-1-15,1-4 2 16,-2 0-2-16,-3 1-1 16,1-4 2-16,-5-2-1 15,0-2 0-15,-6-4 1 16,-1 2 2-16,-6-3-3 15,2 3 2-15,-2-1 1 16,2 3-2-16,-1-1 2 16,4 6 0-16,6 2-1 15,2 2 0-15,3 1 1 16,3 1-1-16,1 8-1 15,2 2 0-15,0 3-1 16,-5 2 1-16,-1-1-1 0,-8 8 0 16,-6 4 0-16,-10 6 0 15,-9 1 1-15,-8 3 1 16,-12 5-2-16,-11 7-1 15,-13 5 1-15,-6-1-1 16,-7 16-15-16,-17-13-19 16,-3 13 0-16,-15-1-2 15,-7 11 3-15</inkml:trace>
  <inkml:trace contextRef="#ctx0" brushRef="#br0" timeOffset="11670.6675">11846 7393 72 0,'-39'16'33'0,"-7"7"0"15,-2 8-1-15,-5 4-29 16,6 9 1-16,4-5-1 16,16 2 0-16,12-3-2 15,13-5 1-15,16-10-1 16,15-3 0-16,11-5 0 15,7-2 0-15,2-2 1 0,0 2 0 16,-8 2-1-16,-9 7 1 16,-15 4 0-16,-11 8-2 15,-15-1 1-15,-11 0-1 16,-5-2-7-16,-9-12-28 15,13-13 0-15,2-19-1 16,14-16-1-16</inkml:trace>
  <inkml:trace contextRef="#ctx0" brushRef="#br0" timeOffset="11880.6795">12530 6772 98 0,'-10'37'35'0,"-26"20"-1"16,-7 28-6-16,-9 9-24 15,-4 12-2-15,2 6 0 16,7-1-1-16,12-6 0 16,15-14-3-16,26-5-16 15,6-27-18-15,29-13 1 16,6-27-2-16,21-15 1 15</inkml:trace>
  <inkml:trace contextRef="#ctx0" brushRef="#br0" timeOffset="12657.724">12851 7403 79 0,'-28'-3'36'0,"-24"6"0"0,0 25-6 16,-18-4-16-16,11 19-5 16,-5 1-3-16,16 5-1 15,11-2-1-15,17 0-1 16,13-12-1-16,26-8 0 15,17-16-1-15,21-11-1 16,9-12 0-16,11-11 0 16,2-11 1-16,0-5-2 15,-10-6 2-15,-14 1-2 16,-14 2 2-16,-20 3-1 15,-17 5 0-15,-14 7 0 16,-14 8 1-16,-8 4-1 16,-2 7 0-16,4 4 0 15,3 4 0-15,12 5 0 0,15-5 0 16,11 10 0-16,18-4 0 15,8 0 1-15,9 0-1 16,4 4 1-16,1 4 0 16,-4 6-1-16,-8 9 1 15,-11 9-1-15,-10 6 0 16,-9 6 0-16,-11 3 0 15,-3 1 0-15,-4-3 0 16,-6-5 0-16,1-9 0 16,4-7 0-16,-1-15 0 15,11-15 0-15,0 0 1 16,-8-27-1-16,14-7 0 15,2-11 0-15,1-12 0 16,4-7 0-16,3-6 1 0,3 1-1 16,3 6 0-16,-3 6 0 15,0 8 0-15,-2 12 1 16,-1 11-1-16,2 14 0 15,-4 9 0-15,-1 8 1 16,-3 5-1-16,-1 10 0 16,2 4 0-16,-3 7 0 15,-4 4 0-15,0 4 0 16,-4 4 0-16,-5 3 0 15,2-2 0-15,-7 1-1 16,-5-4 1-16,-4-2 0 16,-4 0 0-16,-6-7 0 15,-5 0 0-15,-7-2 0 16,-4 5 0-16,0 0-1 15,-1 3 1-15,3-1-1 0,8 1 0 16,6-2-3-16,15 0-1 16,5-16-13-16,29-1-20 15,-3-14 0-15,19-4-2 16,2-20 0-16</inkml:trace>
  <inkml:trace contextRef="#ctx0" brushRef="#br0" timeOffset="13022.7448">13427 7447 100 0,'19'-1'39'0,"21"2"0"16,0-16-5-16,22 2-30 15,5-5 0-15,8-7-1 16,1-4 0-16,-6-2-1 16,-12-4 0-16,-10 0 1 15,-18 2-2-15,-19 3 2 16,-18 8-2-16,-15 12 2 15,-17 9-4-15,-15 10 2 16,-8 18-1-16,-5 11-2 16,6 13 2-16,5 7-1 15,14 4 1-15,19-1-1 16,24-5 2-16,24-13-1 15,27-7-3-15,14-24-7 0,29 0-12 16,-10-27-16-16,21-3-1 16,-13-22-1-16,-1 2 0 15</inkml:trace>
  <inkml:trace contextRef="#ctx0" brushRef="#br0" timeOffset="13180.7539">14429 7238 102 0,'0'0'38'0,"11"4"1"16,14-2-1-16,-1-5-35 15,15-5-1-15,7 1-2 16,-1-8-8-16,6 10-27 16,-14-8-4-16,-4 10 1 15,-13-3-2-15</inkml:trace>
  <inkml:trace contextRef="#ctx0" brushRef="#br0" timeOffset="13315.7616">14348 7501 85 0,'-20'31'38'16,"14"-14"0"-16,29-11-3 15,18-21-54-15,-1-6-18 16,25-6 1-16,5-12-3 16</inkml:trace>
  <inkml:trace contextRef="#ctx0" brushRef="#br0" timeOffset="14066.8046">15922 6372 86 0,'1'33'34'16,"1"12"2"-16,-15 2-4 15,4 10-26-15,-4-1-2 16,3 0 1-16,0-11-2 15,-1-4 3-15,3-19-3 16,8-22 0-16,0 0-1 16,27-29 0-16,-5-10-1 15,5-10-1-15,0-6 0 16,4-6-1-16,-1-4 1 15,-4-1-1-15,0 3 1 16,-4 6-2-16,-4 7 3 16,0 9-1-16,1 10-2 0,-2 1-11 15,9 23-22-15,-5 3-2 16,8 13 1-16,-1 1-3 15</inkml:trace>
  <inkml:trace contextRef="#ctx0" brushRef="#br0" timeOffset="14309.8185">16779 6256 98 0,'-29'28'35'0,"4"15"2"0,-13 1-3 16,13 8-28-16,0-2-2 16,12-1 0-16,9-3-4 15,9-20-15-15,18-2-20 16,5-22 3-16,15-13-6 15,4-19-2-15</inkml:trace>
  <inkml:trace contextRef="#ctx0" brushRef="#br0" timeOffset="14435.8257">16984 5965 90 0,'-28'-11'35'0,"1"10"-2"16,3 7-31-16,20 6-26 0,4-12-10 15,39 12-3-15</inkml:trace>
  <inkml:trace contextRef="#ctx0" brushRef="#br0" timeOffset="14719.8419">17470 6079 90 0,'-18'28'37'16,"-21"-4"1"-16,-4 7 0 15,-14-5-27-15,11 1-5 16,3-1-2-16,18-2-1 16,12-1-1-16,16-3 0 15,22-5-1-15,17-1 0 16,13-3-1-16,7 1 0 15,1 0 1-15,-4 3-1 0,-9 5 0 16,-12 2 2-16,-22 4-1 16,-16 4 1-16,-18 4-1 15,-12-3 0-15,-7-2-3 16,-6-11-2-16,18 3-24 15,-7-25-9-15,32 4-3 16,-10-32-1-16,34-1 0 16</inkml:trace>
  <inkml:trace contextRef="#ctx0" brushRef="#br0" timeOffset="15035.86">17734 6343 111 0,'-13'20'40'0,"13"-20"-1"0,1 13-5 16,20-27-30-16,22-3-1 15,12-13-1-15,11 0-1 16,1-6 1-16,-5 1-1 16,-14 1 0-16,-16 8-1 15,-26 9 1-15,-25 11 0 16,-20 12-1-16,-20 11 0 15,-10 11 1-15,-2 10-1 16,5 7 1-16,12 8 0 16,22 1 0-16,21-2 2 15,30-2-2-15,24-10-1 16,31 3-11-16,6-22-5 15,29 9-13-15,-15-25-9 0,8 2-3 16,-26-14-1-16,-10 2 1 16</inkml:trace>
  <inkml:trace contextRef="#ctx0" brushRef="#br0" timeOffset="15277.8738">16242 7016 90 0,'-29'24'39'0,"29"-24"2"16,72-22-2-16,31-16-13 15,41-7-23-15,38-6-1 0,26-1 0 16,8 6-1-16,0 5-3 15,3 22-15-15,-34-1-20 16,-25 21-3-16,-42 3 1 16,-38 16-2-16</inkml:trace>
  <inkml:trace contextRef="#ctx0" brushRef="#br0" timeOffset="15684.8971">16523 7445 89 0,'4'-24'33'16,"6"-4"1"-16,7 7 0 0,-5 3-32 15,3 13 1-15,-15 5 1 16,8 28 0-16,-18 4 1 15,-3 18 1-15,-14 4 0 16,4 13-1-16,-3-4-1 16,5 0 0-16,0-7-2 15,10-7 1-15,8-14-2 16,12-14 0-16,10-20 0 15,5-11 0-15,7-19 0 16,3-7 0-16,0-10 0 16,-4-6-1-16,-5-3 1 15,-7-2 0-15,-7 9-1 16,-5 4 0-16,-5 9 0 15,1 9-2-15,5 8-2 0,6 2-2 16,21 17-19-16,-7-11-12 16,22 10-2-16,-4-7 0 15,17 7-1-15</inkml:trace>
  <inkml:trace contextRef="#ctx0" brushRef="#br0" timeOffset="16011.9158">17168 7381 99 0,'-18'28'38'15,"-6"-13"0"-15,-1 16-1 16,-11-10-19-16,10 12-12 15,-2-3-2-15,9 6-1 16,7-4 0-16,15-1-2 16,7-5 0-16,18-8 0 15,11-7 0-15,7-10-1 0,13-12 1 16,5-7-1-16,2-7 1 15,-5-7-1-15,-5-1 1 16,-8 0-1-16,-11-1 0 16,-8 3 2-16,-15 10-2 15,-9 7 0-15,-5 14 0 16,0 0 0-16,-19 14 0 15,8 9-2-15,-2 10-1 16,4-2-1-16,9 6-4 16,0-18-11-16,24 11-11 15,-9-23-10-15,22 0 1 16,-3-17-1-16,11-4 3 15</inkml:trace>
  <inkml:trace contextRef="#ctx0" brushRef="#br0" timeOffset="16312.933">17867 7441 64 0,'2'-15'38'0,"-2"15"-1"16,0 0 2-16,-7 27-11 15,-9-12-5-15,8 18-17 16,-2-2-1-16,4 6-2 16,1-1 0-16,7-4-1 15,3-10 0-15,10-10-1 16,4-16 0-16,8-13 0 15,4-11 1-15,2-6-2 16,0-4 0-16,4 1 0 16,-5 2 0-16,-3 7 0 15,-6 11 0-15,-2 10 0 0,-2 8 0 16,-1 7 0-16,2 3 0 15,3 3 0-15,3 2-4 16,-6-9-10-16,16 11-7 16,-23-19-12-16,13 5-9 15,-8-15 1-15,1-2-3 16</inkml:trace>
  <inkml:trace contextRef="#ctx0" brushRef="#br0" timeOffset="17688.0117">18533 2821 34 0,'-21'-4'35'16,"8"4"0"-16,-2-6-1 15,15 6-10-15,-11-10-1 16,11 10-19-16,7-15 0 15,11 6-1-15,4-4-1 16,12 0 0-16,9 0 0 16,9 0-1-16,10 0 0 15,14 2 0-15,4 3-1 0,11 3 1 16,8 3-1-16,4 3 1 15,10 1 0-15,2 9-1 16,5 1 1-16,0 4 0 16,0 3 0-16,3 3-1 15,-1 4 0-15,-7 2 1 16,-6 3-1-16,-7 0 0 15,-6 5 0-15,-5-1 1 16,-8 1 0-16,-8 7 0 16,-6 3-1-16,-4 4 2 15,-10-2-2-15,0 5 2 16,-9 1-1-16,-1 2-1 15,-8 0 2-15,-1-4-2 16,-11 2 0-16,-8-2 0 16,-8-1 1-16,-6 1-1 0,-10-1 0 15,-10-2 1-15,-5 2-1 16,-9 3 1-16,-8-1-1 15,-8-1 1-15,-7 2-1 16,-5 2 0-16,-10-1 0 16,-3 3 0-16,-10-2 0 15,-2 3-1-15,-7 2 1 16,-1 4-1-16,0 0 1 15,0 2-1-15,6 0 1 16,5 1 0-16,11-3 0 16,14-6 0-16,13-4 1 15,10-4 0-15,16-2 0 16,12-6 0-16,13-4 0 15,11-3-1-15,12-1 2 0,9-2-2 16,7-7 0-16,12-4 0 16,6-1 0-16,10-7 0 15,4-5 0-15,6-5 1 16,-4-4-1-16,-4-4 0 15,-8 2 1-15,-10 0-1 16,-19 2 1-16,-17 7-1 16,-23 9 0-16,-18 9 0 15,-24 13 0-15,-23 19 0 16,-12 14 2-16,-22 13 0 15,-3 17-1-15,-2 9 1 16,7 9 0-16,9 1 0 16,22 2 0-16,23-5 2 0,32-4-4 15,31-4 2-15,33-4-3 16,32-2 3-16,31-3-2 15,25 2 0-15,17 0-1 16,15 8 0-16,6 5 0 16,-8 12 1-16,-11 9-1 15,-21 10-1-15,-24 17 1 16,-32 11 2-16,-32 16 0 15,-38 11-1-15,-36 8 2 16,-37 10-2-16,-31-3 3 16,-20-4-1-16,-21-20-2 15,-9-24 0-15,-4-34-7 16,0-51-6-16,30-34-6 15,4-69-6-15,38-32-13 0,12-57-5 16,31-41-1-16,19-40 2 16</inkml:trace>
  <inkml:trace contextRef="#ctx0" brushRef="#br0" timeOffset="18556.0613">18664 5830 48 0,'9'-19'31'16,"6"0"-1"-16,-2 7 3 15,-3-7-15-15,1 24-6 16,-11-5-6-16,3 38-1 15,-13-2 1-15,-1 15-1 16,-6 2 2-16,0 6-3 16,-4-2-1-16,5-2 1 15,-1-10-1-15,10-10-1 16,3-15 0-16,4-20 0 0,11 4-1 15,3-20 0-15,4-14 0 16,1-4 0-16,0-9 0 16,1-5 0-16,-5 1 0 15,3-1 0-15,-4 4-1 16,-5 9 1-16,2 9-1 15,-1 7 1-15,2 17-1 16,3 13 0-16,3 15 0 16,3 8 1-16,6 14-1 15,4 4 1-15,2 1-1 16,4 1 1-16,0-3 0 15,-2-9 0-15,-4-7 0 16,-2-10-1-16,-1-13 1 16,-8-8 0-16,-3-13 0 0,-5-9 0 15,-5-11-1-15,-2-9 0 16,0-7-2-16,-9-16-8 15,13 10-13-15,-18-19-15 16,8 5-2-16,-11-11 1 16,11 4-4-16</inkml:trace>
  <inkml:trace contextRef="#ctx0" brushRef="#br0" timeOffset="18822.0765">19267 5241 98 0,'22'4'39'0,"19"9"0"15,-2-10-4-15,17 14-31 0,0 5-1 16,5 9 0-16,0 12-1 16,-7 10-1-16,-8 12 2 15,-12 13 0-15,-14 7-1 16,-11 6 0-16,-15 3-1 15,-13 1 1-15,-11-4-1 16,-9-10 0-16,-3-8-4 16,-4-18-4-16,13-5-22 15,-11-32-9-15,13-12 0 16,3-28-1-16,13-13-2 15</inkml:trace>
  <inkml:trace contextRef="#ctx0" brushRef="#br0" timeOffset="19003.0869">18693 5321 103 0,'-80'114'40'16,"8"21"2"-16,23 24-3 15,34-5-35-15,20-4-4 16,43-9-23-16,19-30-11 15,24-13-6-15,11-26 2 16,19-23-5-16</inkml:trace>
  <inkml:trace contextRef="#ctx0" brushRef="#br0" timeOffset="20887.1947">5433 11468 63 0,'0'0'34'15,"-12"9"-1"-15,12-9 0 16,7-22-31-16,9-3-1 16,13-10-1-16,9-6 1 15,10-13-1-15,7-5 1 16,13-8 1-16,7-3-1 15,4-4 0-15,12-2 2 16,4-5-1-16,5-1 0 16,5-3 0-16,4-1 1 15,8-5 0-15,4 3-2 16,8-4 1-16,5 1-2 15,3 5 3-15,4 2-3 0,6 5 2 16,0 12-2-16,-4 9 0 16,-5 10 2-16,-6 10-2 15,-9 14 0-15,-5 13 0 16,-5 9 1-16,-10 6-1 15,-5 12 1-15,-6 6-1 16,2 6 2-16,-3 5-1 16,1 5 1-16,-2 1 0 15,5 5 0-15,-1 0 0 16,2-3 0-16,2 0-2 15,1-8 1-15,-1-6-1 16,4-12-1-16,-1-9 2 16,1-15-1-16,-4-15 1 15,1-15 0-15,-3-17 0 16,-1-13 0-16,-2-12 1 0,-6-9-1 15,-5-8-1-15,-7-4 0 16,-8 0 0-16,-5 4-1 16,-10 8 1-16,-9 7-1 15,-11 9 1-15,-7 11 0 16,-7 10 1-16,-10 13-1 15,-6 10 0-15,0 9 1 16,-5 9-1-16,3 12 0 16,0 0 1-16,0 0-1 15,-10 27 0-15,9 3 0 16,3 10 0-16,-1 4 0 15,5 11 0-15,6 5 1 16,4 3 0-16,10 3 1 16,6-2-1-16,12-3 0 0,8-6 0 15,12-3 1-15,7-6-1 16,13-8-1-16,11-5 0 15,8-7 0-15,6-5 0 16,10-2 0-16,9-8 0 16,8-2 0-16,8-6 0 15,3-5 1-15,11-5-1 16,11-6 0-16,14-5 0 15,10-7-1-15,13-5 1 16,9-5 0-16,9 0 0 16,8-2-1-16,6 1 1 15,-6 5 0-15,4 4 0 16,-6 5-1-16,-6 7 2 15,-10 9-2-15,-6 6 1 0,-11 8 1 16,-9 9 0-16,-10 3 0 16,-7 6-1-16,-3 4 2 15,-6 4-2-15,-5 6 2 16,-3 3-2-16,-2 3 2 15,-2 7-2-15,-3 8 1 16,-11 10-1-16,-10 12-1 16,-13 10-1-16,-16 13 2 15,-13 8-1-15,-17 2 1 16,-10 0-3-16,-7-12-10 15,13-2-13-15,-7-28-12 16,21-12-3-16,12-27-3 16,24-14 4-16</inkml:trace>
  <inkml:trace contextRef="#ctx0" brushRef="#br0" timeOffset="22316.2764">18981 7301 98 0,'-8'15'34'16,"-9"-4"-5"-16,9 13 1 15,-12-3-22-15,7 4-2 16,2-4-3-16,4 0 0 16,1-6-1-16,8-5-1 15,-2-10 0-15,15 0 0 16,-1-11-1-16,6-7 1 15,1-5-1-15,3-4 1 16,-3-4-2-16,1-1 1 16,-3 3 0-16,-3 3 0 15,-4 7 0-15,-2 4 0 16,-10 15 1-16,0 0 0 15,0 0 1-15,1 20 1 16,-3-1-1-16,2 4 0 0,1-2 0 16,6-3 0-16,11-9 0 15,10-8-1-15,10-8 0 16,9-11-1-16,8-7 1 15,7-6 0-15,-3 1-1 16,0 0 2-16,-11 6-2 16,-7 14 2-16,-10 10 0 15,-11 13 0-15,-14 12-1 16,-6 11 0-16,-3 5 0 15,-4 7-2-15,4 5-3 16,-6-12-11-16,21 12-15 16,-13-16-10-16,14 0-1 15,-3-10-1-15,10-2 0 16</inkml:trace>
  <inkml:trace contextRef="#ctx0" brushRef="#br0" timeOffset="24365.3936">11786 14384 33 0,'-8'-12'33'15,"-9"-3"-3"-15,17 15-1 16,-31-12-15-16,18 24-2 0,-16-7-2 16,7 20-3-16,-8-1-1 15,6 6-2-15,-4-1-1 16,8 2 0-16,6-8-2 15,11-1 1-15,8-8-1 16,13-3-1-16,10-4 0 16,12 0 1-16,2 0-1 15,3 7 0-15,-6 1 1 16,-4 7-2-16,-8 1 1 15,-11 9 0-15,-16-2 0 16,-9 5-1-16,-9-5 2 16,-8-2-2-16,3-8 0 15,-5-20-13-15,9 1-23 16,0-18 0-16,17-10-1 0,7-16 0 15</inkml:trace>
  <inkml:trace contextRef="#ctx0" brushRef="#br0" timeOffset="24579.4058">12177 13856 71 0,'0'0'39'16,"0"0"-1"-16,-1 31 0 15,-18 21-34-15,4 14-2 16,-3 12-1-16,4 17 0 15,-4 13-1-15,3 2 0 16,0-3-1-16,6-10-6 16,15 0-31-16,-11-22 0 0,13-12-2 15,1-24 1-15</inkml:trace>
  <inkml:trace contextRef="#ctx0" brushRef="#br0" timeOffset="25454.4559">12643 14311 57 0,'-11'-14'36'15,"-2"21"0"-15,-14 0-5 16,1 23-20-16,-10-4-3 15,8 18-1-15,-8 1-2 16,10 8 0-16,-3-1-1 0,14-1-2 16,4-10 1-16,14-6-1 15,9-13-1-15,13-13 0 16,8-14-1-16,9-13 2 15,2-9-2-15,4-4 2 16,-7-5-2-16,-6 1 1 16,-7 0 0-16,-14 6 0 15,-10 6-1-15,-9 8 0 16,-12 5 1-16,-1 3-1 15,-1 4 0-15,3 2 0 16,16 1 0-16,0 0 0 16,0-11 0-16,21 3 0 0,9-5 0 15,8 3 0-15,4-4 0 16,2 2 1-16,-3 9-1 15,-2 4 0-15,-11 8 0 16,-3 11 1-16,-10 6-1 16,-7 7 0-16,-6 7 0 15,-5 1 0-15,-3 3 0 16,-1-1-1-16,0-6 0 15,4-4 0-15,1-6 1 16,4-8-1-16,3-8 1 16,-5-11-1-16,21-5 1 15,-8-10 1-15,4-7-1 16,-5-4 2-16,0-9-2 15,0-5 2-15,0-5-2 16,1-5 2-16,2 2-2 16,0 3 1-16,4 2-1 15,2 9 0-15,3 7 0 0,1 9 0 16,2 13 0-16,1 12 0 15,-4 10 0-15,-3 6 0 16,-6 8-1-16,-6 3 1 16,-8 3 0-16,-5 2 0 15,-8-2 0-15,-6 0 0 16,-7-10 0-16,-1 0 0 15,-2-10 1-15,4-1-2 16,-1-5 1-16,7-3 0 16,0 1-1-16,2 6 0 15,-1 8 1-15,-2 14-1 16,-6 10 0-16,-3 13 0 0,-1 11 1 15,0 1-1 1,2-1 1-16,5-8-2 0,13-11-2 16,7-28-6-16,27-7-13 15,-3-37-15-15,22-13-1 16,-1-25-2-16,15-6 0 15</inkml:trace>
  <inkml:trace contextRef="#ctx0" brushRef="#br0" timeOffset="25798.4756">13368 14525 70 0,'-4'10'41'0,"4"-10"-2"16,11 17 2-16,-11-17-27 15,33-3-11-15,-6-1 0 0,6-1-1 16,3-5 0-16,5-2 0 15,-2-2-1-15,-2-3 0 16,-4-3-1-16,-9-2 1 16,-5-1-1-16,-10-4 1 15,-8 1-1-15,-6 6 0 16,-4 0 0-16,-2 4 1 15,-8 11-1-15,1 16 0 16,-4 8 0-16,0 12 0 16,3 7 0-16,3 4 1 15,7-1-2-15,9 0 2 16,11-7-3-16,9-16-2 16,20-3-10-16,-5-27-15 15,17 4-11-15,0-21 0 0,10 0-1 16</inkml:trace>
  <inkml:trace contextRef="#ctx0" brushRef="#br0" timeOffset="25958.4847">14202 14285 86 0,'0'0'37'15,"9"12"-1"-15,-9-12-11 16,24 4-16-16,-7-1-9 16,0-8-7-16,14 10-29 15,-11-11 1-15,10 7-2 16,-9-7 0-16</inkml:trace>
  <inkml:trace contextRef="#ctx0" brushRef="#br0" timeOffset="26153.4959">14196 14532 76 0,'-19'24'42'0,"16"-2"-1"16,3-22 0-16,18 9-23 15,6-25-17-15,7-9-2 16,13 5-11-16,-7-21-8 15,20 15-12-15,-6-7-8 16,9 8-2-16,-6-3 0 16</inkml:trace>
  <inkml:trace contextRef="#ctx0" brushRef="#br0" timeOffset="26519.5168">14888 13744 57 0,'27'46'41'16,"-17"3"-4"-16,3 25 2 15,-10 1-18-15,3 19-16 16,-6 3-3-16,-2 2 0 16,-3-5-2-16,-1-12-3 15,6-2-15-15,-5-28-20 16,14-8 0-16,-5-27-1 15,13-13 2-15</inkml:trace>
  <inkml:trace contextRef="#ctx0" brushRef="#br0" timeOffset="26776.5315">15375 13976 82 0,'-29'6'39'16,"-3"27"-1"-16,-21 8 2 15,3 1-35-15,-12 7 0 16,13 0-2-16,3-8 0 15,17-2 0-15,15-13 1 16,26-8-1-16,19-8-1 16,17-8 0-16,12 0-1 15,5-2 0-15,4 4-2 16,-5 3-2-16,0 9-5 15,-25-6-23-15,8 18-8 16,-23-7-2-16,3 9-1 16</inkml:trace>
  <inkml:trace contextRef="#ctx0" brushRef="#br0" timeOffset="27414.568">16611 13470 51 0,'-22'33'38'15,"-16"15"-2"-15,-3 28 3 16,-13 9-17-16,3 43-15 16,-12 20-2-16,8 20 1 15,7 6-3-15,16 0-1 16,18-15 0-16,27-13-5 15,27-22-4-15,19-44-13 16,39-16-17-16,-1-38-3 0,18-15-1 16,-5-26 1-1</inkml:trace>
  <inkml:trace contextRef="#ctx0" brushRef="#br0" timeOffset="27955.5989">17078 13731 83 0,'-13'28'39'0,"-12"8"-3"16,4 24-6-16,-10-5-25 15,1 11 0-15,-4-2-2 0,4 1 1 16,1-9-2-16,7-6-1 16,7-16 0-16,4-11 1 15,11-23-2-15,6-12 1 16,9-19 0-16,8-10-2 15,4-12 2-15,4-6 0 16,1-3 0-16,-5 2-1 16,-2 7 1-16,-6 12 0 15,-3 8 0-15,-7 13 0 16,-9 20-1-16,0 0 1 15,14 36-1-15,-9 0 0 16,7 12 1-16,3 10-1 16,5 4 0-16,8 1 0 15,4-4 1-15,5-8-2 0,5-12 2 16,-2-11-1-16,1-17 1 15,-5-13 0-15,-6-15-1 16,-7-11 1-16,-6-9-1 16,-6-7 1-16,-3-6 0 15,-3-5-2-15,-3-1-2 16,-2-7-8-16,14 15-7 15,-15-8-4-15,17 26-11 16,-9-4-7-16,8 24-1 16,-15 10 0-16</inkml:trace>
  <inkml:trace contextRef="#ctx0" brushRef="#br0" timeOffset="28400.6244">18139 13668 74 0,'-10'38'37'0,"-25"8"-2"15,-10 33-6-15,-29 4-21 16,-6 24-4-16,-20 11-1 16,0 5-1-16,6-1-2 15,5-5-1-15,20-3-13 16,10-28-20-16,25-11-3 15,13-37-2-15,34-13 1 16</inkml:trace>
  <inkml:trace contextRef="#ctx0" brushRef="#br0" timeOffset="28925.6544">17945 14401 81 0,'0'0'39'15,"0"0"-2"-15,0 0 1 16,-19 11-36-16,7 6 0 15,0 8-1-15,0 7 1 16,1 2-1-16,0 7 2 16,2-4-2-16,4-2-1 15,2-11 1-15,7-8 1 16,-4-16-1-16,19 2 0 15,-3-18 0-15,4-6-1 16,1-10 1-16,2-1 1 0,-1-4-1 16,-1 1-1-16,-3 1 0 15,0 5 0-15,-6 6 0 16,5 6 0-16,-5 10 1 15,2 7-1-15,-5 9 1 16,3 4-1-16,2 5 1 16,2-2 0-16,3 1-1 15,0-4 1-15,9-10 0 16,1-10 0-16,5-8 0 15,0-6-1-15,4-6 1 16,-1 3 0-16,-8-3 0 16,-2 5-1-16,-7 10 1 15,-7 15 0-15,-9 13-1 0,-5 11 1 16,-2 6-1-16,-8 5 0 15,3 4-2-15,-1-3-4 16,14-1-7-16,-11-21-5 16,16 6-8-16,-10-22-9 15,19-13-5-15,-4-15-2 16,15-2 1-16</inkml:trace>
  <inkml:trace contextRef="#ctx0" brushRef="#br0" timeOffset="29315.6767">18916 13200 65 0,'20'21'38'0,"3"4"0"16,13 18-1-16,-5-4-20 15,18 30-12-15,-3 11-1 16,7 18 1-16,-6 3-2 16,-4 16 0-16,-11 5 0 15,-7 8 0-15,-22 2-1 16,-14 0-1-16,-21-6-1 15,-17-6-1-15,-12-14 1 0,-7-12-2 16,0-21-3-16,-3-30-8 16,25-8-8-16,-3-45-11 15,32-9-8-15,12-29 0 16,29-5 0-16</inkml:trace>
  <inkml:trace contextRef="#ctx0" brushRef="#br0" timeOffset="29488.6866">19672 14593 98 0,'-1'17'38'0,"1"-17"-12"0,-13 0-10 15,2-22-54-15,1-9-3 16,-4-19-3-16,6-1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11280" y="231480"/>
              <a:ext cx="4744440" cy="527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5880" y="215640"/>
                <a:ext cx="4755600" cy="529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26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1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65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42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96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45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03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7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10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22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0320" y="419040"/>
              <a:ext cx="7425360" cy="506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7360" y="413640"/>
                <a:ext cx="7454520" cy="508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721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02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10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33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02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39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18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13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9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0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3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94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81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76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79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40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79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6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98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83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8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1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43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8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21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63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0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63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69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1430</TotalTime>
  <Words>0</Words>
  <Application>Microsoft Office PowerPoint</Application>
  <PresentationFormat>On-screen Show (4:3)</PresentationFormat>
  <Paragraphs>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Candara</vt:lpstr>
      <vt:lpstr>Symbol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86</cp:revision>
  <dcterms:created xsi:type="dcterms:W3CDTF">2006-08-16T00:00:00Z</dcterms:created>
  <dcterms:modified xsi:type="dcterms:W3CDTF">2014-03-24T01:59:56Z</dcterms:modified>
</cp:coreProperties>
</file>