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8" r:id="rId2"/>
    <p:sldId id="310" r:id="rId3"/>
    <p:sldId id="299" r:id="rId4"/>
    <p:sldId id="300" r:id="rId5"/>
    <p:sldId id="311" r:id="rId6"/>
    <p:sldId id="302" r:id="rId7"/>
    <p:sldId id="312" r:id="rId8"/>
    <p:sldId id="304" r:id="rId9"/>
    <p:sldId id="313" r:id="rId10"/>
    <p:sldId id="306" r:id="rId11"/>
    <p:sldId id="314" r:id="rId12"/>
    <p:sldId id="315" r:id="rId13"/>
    <p:sldId id="30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28600" y="0"/>
            <a:ext cx="89154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l">
              <a:buClr>
                <a:srgbClr val="FFC000"/>
              </a:buClr>
              <a:buFont typeface="Arial" panose="020B0604020202020204" pitchFamily="34" charset="0"/>
              <a:buChar char="•"/>
              <a:defRPr/>
            </a:pPr>
            <a:r>
              <a:rPr lang="en-AU" sz="4400" b="1" dirty="0" smtClean="0">
                <a:solidFill>
                  <a:schemeClr val="tx1"/>
                </a:solidFill>
              </a:rPr>
              <a:t>About projectile motion</a:t>
            </a:r>
          </a:p>
          <a:p>
            <a:pPr marL="571500" indent="-571500" algn="l">
              <a:buClr>
                <a:srgbClr val="FFC000"/>
              </a:buClr>
              <a:buFont typeface="Arial" panose="020B0604020202020204" pitchFamily="34" charset="0"/>
              <a:buChar char="•"/>
              <a:defRPr/>
            </a:pPr>
            <a:r>
              <a:rPr lang="en-NZ" sz="4400" b="1" dirty="0" smtClean="0">
                <a:solidFill>
                  <a:schemeClr val="tx1"/>
                </a:solidFill>
              </a:rPr>
              <a:t>To the tune: “The Old Folks at Home” by Stephen Foster</a:t>
            </a:r>
          </a:p>
          <a:p>
            <a:pPr marL="571500" indent="-571500" algn="l">
              <a:buClr>
                <a:srgbClr val="FFC000"/>
              </a:buClr>
              <a:buFont typeface="Arial" panose="020B0604020202020204" pitchFamily="34" charset="0"/>
              <a:buChar char="•"/>
              <a:defRPr/>
            </a:pPr>
            <a:r>
              <a:rPr lang="en-NZ" sz="4400" b="1" dirty="0" smtClean="0">
                <a:solidFill>
                  <a:schemeClr val="tx1"/>
                </a:solidFill>
              </a:rPr>
              <a:t>C is a comfortable key to sing it in</a:t>
            </a:r>
            <a:endParaRPr lang="en-NZ" sz="4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6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verse 5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52513"/>
            <a:ext cx="7632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Finally, now we know our time of flight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And the constant horizontal speed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We can find the distance ‘til the object drops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And thus we then have all the stuff we need</a:t>
            </a:r>
            <a:endParaRPr lang="en-NZ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5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- Chorus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3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Chorus – last time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accent5">
                    <a:lumMod val="50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accent5">
                    <a:lumMod val="50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accent5">
                    <a:lumMod val="50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accent5">
                    <a:lumMod val="50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78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verse 1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52513"/>
            <a:ext cx="7632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dirty="0" smtClean="0">
                <a:solidFill>
                  <a:srgbClr val="002060"/>
                </a:solidFill>
              </a:rPr>
              <a:t>When a thing is thrown and it zips off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dirty="0" smtClean="0">
                <a:solidFill>
                  <a:srgbClr val="002060"/>
                </a:solidFill>
              </a:rPr>
              <a:t>It will chase a parabolic arc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dirty="0" smtClean="0">
                <a:solidFill>
                  <a:srgbClr val="002060"/>
                </a:solidFill>
              </a:rPr>
              <a:t>We can do this with a gun or ball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dirty="0" smtClean="0">
                <a:solidFill>
                  <a:srgbClr val="002060"/>
                </a:solidFill>
              </a:rPr>
              <a:t>Or even Fido’s stick when in the park</a:t>
            </a:r>
            <a:endParaRPr lang="en-NZ" sz="4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8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- Chorus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81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verse 2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52513"/>
            <a:ext cx="7632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An object that’s not held up by anything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Will plunge to earth like concrete in free-fall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As well as that, in a horizontal sense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There is no force that pushes it at all</a:t>
            </a:r>
            <a:endParaRPr lang="en-NZ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6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- Chorus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685800" y="0"/>
            <a:ext cx="82486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verse 3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52513"/>
            <a:ext cx="7632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Projectiles are objects that are in the air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Free from almost all external force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We ignore all lift and thrust and drag but we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Must include the vector, weight, of course</a:t>
            </a:r>
            <a:endParaRPr lang="en-NZ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1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- Chorus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– verse 4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331913" y="1052513"/>
            <a:ext cx="7632700" cy="50403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To find the range of anything that’s thrown about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We need to find the time until it lands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The vertical velocity, when t is nought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000" dirty="0" smtClean="0">
                <a:solidFill>
                  <a:srgbClr val="002060"/>
                </a:solidFill>
              </a:rPr>
              <a:t>Combined with “g” will put it in our hands</a:t>
            </a:r>
            <a:endParaRPr lang="en-NZ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8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533400" y="0"/>
            <a:ext cx="861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dirty="0" smtClean="0">
                <a:solidFill>
                  <a:srgbClr val="FFC000"/>
                </a:solidFill>
              </a:rPr>
              <a:t>Projectiles - Chorus</a:t>
            </a:r>
            <a:endParaRPr lang="en-NZ" dirty="0" smtClean="0">
              <a:solidFill>
                <a:srgbClr val="FFC000"/>
              </a:solidFill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187450" y="1052513"/>
            <a:ext cx="7632700" cy="51847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Horizontally, its speed is set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Of acceleration that way, it is free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Vertically, everything that’s not held up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AU" sz="4400" b="1" dirty="0" smtClean="0">
                <a:solidFill>
                  <a:schemeClr val="tx2">
                    <a:lumMod val="75000"/>
                  </a:schemeClr>
                </a:solidFill>
              </a:rPr>
              <a:t>Accelerates to earth, with value “g”</a:t>
            </a:r>
            <a:endParaRPr lang="en-NZ" sz="4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0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907</TotalTime>
  <Words>418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Candara</vt:lpstr>
      <vt:lpstr>Symbol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71</cp:revision>
  <dcterms:created xsi:type="dcterms:W3CDTF">2006-08-16T00:00:00Z</dcterms:created>
  <dcterms:modified xsi:type="dcterms:W3CDTF">2013-04-17T03:51:42Z</dcterms:modified>
</cp:coreProperties>
</file>