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20" r:id="rId2"/>
    <p:sldId id="32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1T01:12:15.78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1140 3823 16 0,'0'0'26'0,"0"0"1"0,17-14 0 16,-10 2-10-16,10 9-5 15,-6-11-3-15,13 5-3 16,-5-5-2-16,9 0-2 15,1-2 0-15,4 0 1 16,4-5-2-16,2 0 1 16,3 1-2-16,-1-4 2 15,3-1-2-15,2 1 2 16,-1-3-2-16,10-1 1 15,-3-2-1-15,9-4 1 16,0-2 0-16,9-3 0 16,5-3-1-16,5-3 0 15,7-5 0-15,6-1 1 16,4-2 0-16,6-4 0 0,4-5-1 15,5-1 0-15,0-6 2 16,8-2-1-16,3-7 2 16,2 1-3-16,-3-6 1 15,8 4-1-15,-1-4 2 16,5 5 0-16,3 2-1 15,0 7 1-15,-4 2-2 16,0 3 2-16,-1 0-2 16,4-1 2-16,-7 7-1 15,-5-1 0-15,-2-3-1 16,-4 2 2-16,-4 0 0 15,-3 1-1-15,-58 30 0 16,6-4 0-16,-2 6 1 16,2-4-1-16,-1 2 1 15,1-4-2-15,1 5 1 0,-2-4-1 16,-1 6 0-16,1-4 0 15,-3 6 0-15,3-3-2 16,-5-3 2-16,0 3-1 16,-6 2 2-16,4 0-2 15,-51 25 2-15,80-40 1 16,-80 40-1-16,65-33 1 15,-65 33-2-15,55-26 1 16,-55 26-1-16,45-20 1 16,-45 20-1-16,0 0 0 15,54-19 0-15,-54 19 0 16,0 0-1-16,0 0 2 0,50-17 0 15,-50 17-2 1,0 0 2-16,0 0-1 0,0 0 0 16,0 0 0-16,0 0 1 15,46-10-1-15,-46 10 0 16,0 0 1-16,0 0-1 15,0 0 0-15,0 0 0 16,0 0 0-16,0 0-1 16,0 0 1-16,0 0 0 15,0 0-2-15,0 0 2 16,0 0 1-16,0 0-1 15,0 0 0-15,0 0 0 16,0 0 1-16,0 0-1 16,0 0 2-16,0 0-1 15,0 0-1-15,0 0 1 0,0 0-1 16,0 0 0-16,14-56-1 15,-14 56 2-15,0 0-2 16,0 0 2-16,-68-6 0 16,68 6 0-16,-58 0 1 15,58 0-1-15,-65 1 1 16,65-1-1-16,-63 2 0 15,63-2-1-15,-56 0 0 16,56 0 0-16,0 0 0 16,0 0 0-16,0 0-1 15,0 0 2-15,0 0 0 16,0 0-1-16,67-32-1 15,-67 32 2-15,80-8 0 16,-80 8-1-16,81-2 1 0,-81 2-1 16,71 12-1-16,-71-12 2 15,0 0 1-15,53 60-1 16,-53-60 0-16,-26 82-1 15,-11-12 0-15,-10 2-6 16,47-72-25-16,-47 59-7 16,47-59 1-16,0 0-1 15</inkml:trace>
  <inkml:trace contextRef="#ctx0" brushRef="#br0" timeOffset="759.0759">1700 1520 79 0,'5'-12'37'0,"-5"12"-2"16,0 0 0-16,0 0-30 15,-22 23-1-15,8 0-1 16,-8 3 0-16,-2 11-1 16,-5 5 0-16,0 6 1 15,-1 1 1-15,6 0-3 16,5-4 3-16,13-4-3 15,13-9 2-15,18-8-1 16,22-22-1-16,21-17 0 16,22-14-1-16,16-14 2 15,6-7-4-15,-1-10 1 0,2 0-5 16,-18-11-11-16,-8 19-22 15,-32 7 1-15,-14 15-1 16,-27 7-1-16</inkml:trace>
  <inkml:trace contextRef="#ctx0" brushRef="#br0" timeOffset="1014.1014">2174 1450 101 0,'0'0'38'0,"0"0"1"16,0 11-3-16,-6 4-33 0,0 15-1 16,-6 7-1-16,-7 11 1 15,-4 11-1-15,-5 5-2 16,0 1 1-16,4-1-2 15,9-8-2-15,2-15-7 16,29-6-22-16,2-24-5 16,24-11 1-16,6-22-2 15</inkml:trace>
  <inkml:trace contextRef="#ctx0" brushRef="#br0" timeOffset="1353.1353">2703 1402 105 0,'-14'-4'37'15,"-14"12"2"-15,-5 19-2 0,-12 15-36 16,4 18 1-16,9-1-3 16,9 5 3-16,9 0 0 15,12-8-2-15,11-6 1 16,16-13 0-16,16-13-1 15,10-20 1-15,6-19 1 16,5-13-1-16,0-17 0 16,-3-12 1-16,-7-12-2 15,-52 69 2-15,38-77 0 16,-38 77-2-16,20-81 0 15,-20 81-2-15,-7-75-1 16,7 75-2-16,-25-50-3 16,-7 9-9-16,-9 20-24 15,-7 14 3-15,12 16-2 0,-1 12 2 16</inkml:trace>
  <inkml:trace contextRef="#ctx0" brushRef="#br0" timeOffset="1916.1916">3331 1466 94 0,'0'0'38'0,"0"0"-2"16,-21 8 1-16,11 3-33 15,3 5-2-15,-1 5 1 16,-3 3-1-16,1 5-1 0,-3 1 0 16,4 1 0-16,-3-2-1 15,4-2 0-15,3-9 0 16,3-4 0-16,2-14 0 15,11 2 1-15,0-12 0 16,4-11-1-16,4-7 2 16,0-5-1-16,-1-4 0 15,-1-2 0-15,-1-1 0 16,-5 5 0-16,2 6-1 15,-9 6 0-15,-1 12 0 16,-3 11 0-16,0 0-1 16,2 28 1-16,-1-5 0 15,4 2 0-15,3-1 0 0,7-5 1 16,4-5-1-16,7-10 1 15,4-11 0-15,7-9 0 16,-2-10 1-16,-35 26 0 16,0 0 0-16,60-50 0 15,-60 50 0-15,0 0-1 16,53-57 1-16,-53 57-1 15,29-24-1-15,-11 10 0 16,-8 14-1-16,-3 12 0 16,-5 14-1-16,-6 6 0 15,-6 11-4-15,4 1-1 16,15-8-31-16,-3-13-3 15,14-7 1-15,-2-17-1 16</inkml:trace>
  <inkml:trace contextRef="#ctx0" brushRef="#br0" timeOffset="2138.2138">4246 941 100 0,'0'0'40'0,"0"0"-1"15,0 0-1-15,0 0-36 16,-22-2 0-16,-9 82-4 16,-5 33 1-16,4 10-9 15,-13-20-26-15,21-5-3 16,13-18 0-16,20-22-1 15</inkml:trace>
  <inkml:trace contextRef="#ctx0" brushRef="#br0" timeOffset="2440.2439">4433 1263 106 0,'0'0'40'15,"0"0"1"-15,0 0-3 16,-26-28-36-16,7 36 1 15,-3 13-3-15,7 8 2 16,15-29-2-16,0 0 2 16,19 40-1-16,9-32-1 15,6-7 1-15,0 3 0 0,-9-2 0 16,-2 11-1-16,-16 1 1 15,-4 11-1-15,-22 7-1 16,-4 3 1-16,-6 3-3 16,-4-7-3-16,16-3-31 15,-11-6-4-15,13-4 1 16,2-11-2-16</inkml:trace>
  <inkml:trace contextRef="#ctx0" brushRef="#br0" timeOffset="3696.3696">1243 3924 31 0,'0'0'26'15,"0"0"2"-15,0 0-4 16,0 0-15-16,18 1-1 15,-18-1 1-15,18-3-2 16,-18 3-2-16,22-6-2 16,-9 4-1-16,6-2-1 15,3 2-1-15,2 0 1 16,8-2-2-16,6 1 1 15,4-1 0-15,7 1 0 16,8-1 1-16,6 1 0 0,7-3 0 16,8 4 0-16,4-2 1 15,7 1-1-15,3 0 0 16,6 3 0-16,3-2 0 15,2 5-1-15,-2-2 1 16,1 3-1-16,-1 0 0 16,-2-3-1-16,3 0-3 15,-10-10-17-15,2 0-10 16,-4-4-1-16,-7-4 0 15</inkml:trace>
  <inkml:trace contextRef="#ctx0" brushRef="#br0" timeOffset="4199.4199">2943 3074 49 0,'0'0'29'0,"0"0"2"15,16 5-2-15,-9 5-23 16,10 10-2-16,-2 2 0 15,7 14 0-15,-7 4-1 16,3 11 0-16,-7 3-1 16,-3 6 0-16,-12 3 2 15,-6 3-3-15,-12-3 2 16,-7-3-2-16,-5-8 1 15,1-6-3-15,6-4-29 0,-1-14-1 16,10-16-2-16,7-13 0 16</inkml:trace>
  <inkml:trace contextRef="#ctx0" brushRef="#br0" timeOffset="4830.4829">3440 3146 87 0,'0'0'35'16,"0"-15"0"-16,12-4-1 15,9 2-32-15,11-5 0 16,6 0 0-16,2-1-1 15,2 4 0-15,-3 4-1 16,-3 3 1-16,-10 7-1 16,-7 9 1-16,-11 9 0 0,-12 7-1 15,-11 9 1-15,-5 5 0 16,-8 4 0-16,-2 4 0 15,2 0-1-15,3-3 1 16,9-3-2-16,9-10 2 16,14-7-2-16,12-9 0 15,11-6 1-15,8-4 0 16,4-3-1-16,1 1 1 15,-4 2 1-15,-5 7-1 16,-13 11 0-16,-12 5 1 16,-15 12-1-16,-11 7 0 15,-13 4 2-15,-5 3-2 0,-3-3 1 16,-2-4-4-16,11-5-2 15,0-20-10-15,22-2-22 16,7-15 0-16,25-24-1 16,4-12 1-16</inkml:trace>
  <inkml:trace contextRef="#ctx0" brushRef="#br0" timeOffset="5506.5506">4668 2668 83 0,'-29'13'37'15,"6"12"1"-15,-8-4-1 16,14 6-30-16,-1-1-2 15,9 3-1-15,7-6-1 16,9-2 0-16,10-7-1 16,7-7 0-16,5-12-1 15,3-3-1-15,2-9 1 0,-2-6 0 16,-5-5 0-16,-4-7-1 15,-10 2 0-15,-8-1-1 16,-9 3 1-16,-10 8 0 16,-4 8-1-16,-10 9-1 15,-1 12-2-15,-5-1-7 16,15 19-27-16,-6-5 0 15,15 9 0-15,4-9-3 16</inkml:trace>
  <inkml:trace contextRef="#ctx0" brushRef="#br0" timeOffset="8546.8545">4286 3154 15 0,'0'0'21'16,"0"0"-2"-16,-14-2 0 0,14 2-19 15,2-14 1-15,-2 14 2 16,4-20 2-16,-5 5 4 15,1 15 1-15,-2-22 2 16,2 22 1-16,-1-16 0 16,1 16-1-16,0 0-2 15,0 0-1-15,-10-13-3 16,10 13-2-16,-11 11 0 15,4 4-1-15,-5 3 0 16,2 14-1-16,-8 8 0 16,3 12 1-16,-3 6-1 15,6 6 0-15,1 2 1 16,10-1-2-16,7-4 1 15,11-8-2-15,6-12 1 0,9-15-1 16,6-14 1-16,5-16-1 16,1-18 0-16,-1-14 1 15,-5-17-2-15,-5-9 2 16,-7-7-1-16,-11-2 1 15,-10-1-1-15,-10 8 1 16,-9 4-1-16,-9 12-1 16,-5 16 0-16,-7 11 0 15,2 18-4-15,-4 3-8 16,9 28-24-16,-2 4 0 15,12 15-1-15,3 3-1 16</inkml:trace>
  <inkml:trace contextRef="#ctx0" brushRef="#br1" timeOffset="48765.8761">6550 1356 13 0,'17'-47'23'16,"-17"47"2"-16,0 0 0 15,0 0-12-15,0 0 0 16,0 0 0-16,0 0-1 15,-28-22-2-15,28 22-2 16,-2 17-1-16,3 4-1 16,1 11 0-16,-2 10-2 15,1 11-2-15,-2 10-1 16,-2 13 1-16,3 14-2 0,-3 18 1 15,3 13-2-15,-1 10 2 16,2 9-2-16,-2 1 2 16,1 2 1-16,1-9-2 15,-1-5 1-15,3-16 0 16,-3-10 0-16,1-17 0 15,-2-11 0-15,-1-8-2 16,0-9 1-16,-3-6-1 16,3-8 0-16,-3-6-2 15,-1-13-3-15,4 4-7 16,2-29-13-16,-9 14-6 15,4-23-1-15,8-13 1 16</inkml:trace>
  <inkml:trace contextRef="#ctx0" brushRef="#br1" timeOffset="49403.9399">6550 1402 42 0,'-2'-15'28'16,"2"15"1"-16,0 0 0 15,0 0-20-15,-16 14-1 16,12-1-1-16,-7 3-1 15,3 10 0-15,-11 9-3 16,4 4 2-16,-8 12-1 16,0 5-2-16,-4 0 2 0,7-2-2 15,0-9 0-15,8-5-2 16,6-17 2-16,11-11-1 15,5-22 0-15,16-13 2 16,3-19-1-16,8-8 1 16,2-11-1-16,2-10 2 15,-41 71-1-15,40-72 0 16,-40 72 1-16,42-69-3 15,-42 69 2-15,34-54-2 16,-12 17 1-16,1 20-1 16,-7 18 0-16,1 22-1 15,-5 17-1-15,2 11 0 16,1 11-5-16,1-3-8 15,12 5-23-15,-3-9 1 16,12-2-1-16,-6-8-2 0</inkml:trace>
  <inkml:trace contextRef="#ctx0" brushRef="#br1" timeOffset="50373.0368">7115 2049 81 0,'-2'-16'34'16,"2"16"-2"-16,17-24 2 15,2 5-33-15,6-3 1 16,6-2-1-16,3-1 2 16,6 2-2-16,-1 0 1 15,0 7-1-15,-6 5 0 16,-4 10 0-16,-8 8 0 15,-7 11-1-15,-13 11 1 16,-10 13 1-16,-11 4-1 16,-6 8 1-16,-5 0-1 15,-2 0 0-15,-1-3 0 16,6-6 0-16,11-8-1 15,8-10-2-15,13-10 0 16,12-12-1-16,16-10-2 0,5-14-3 16,17 0-1-16,0-23-4 15,13 3-1-15,-10-15-1 16,12 8 0-16,-12-11 0 15,2 10 1-15,-16 0 6 16,-4 9 8-16,-7 15 7 16,-17 1 5-16,2 16 1 15,-17 6 3-15,0 0 2 16,-30 16-1-16,15 14-1 15,-14-5-6-15,3 13-3 16,-1 2-2-16,5 7-2 16,-2-2 0-16,10 1-1 15,6-1-1-15,12-5 0 16,5-6-1-16,13-11 0 0,7-9 1 15,8-14-1-15,5-13 0 16,3-9 1-16,-2-14-1 16,-1-6 1-16,-10-6 0 15,-9 0-1-15,-12 1 0 16,-13 3-1-16,-9 14 0 15,-13 5-1-15,-5 12-2 16,-6 7-1-16,8 13-8 16,-10-3-20-16,23 12-2 15,0-4 0-15,20 6-1 16</inkml:trace>
  <inkml:trace contextRef="#ctx0" brushRef="#br1" timeOffset="50885.088">8300 2004 78 0,'14'17'35'16,"-21"-3"0"-16,3 12-1 16,-11-3-28-16,5 8-1 15,-4-3-1-15,2 3 0 16,-1-2-2-16,4-2 0 15,1-7-1-15,5-6 0 16,3-14 0-16,0 0-1 16,10-5 0-16,4-12 0 15,0-10 0-15,2-3 1 16,4-2-1-16,-3 2 1 0,-1 2 0 15,-2 5 0-15,-3 6 0 16,-11 17 0-16,0 0 0 16,7 16 0-16,-11 4-1 15,-2 3 0-15,2 0 0 16,3 1 0-16,3-6 0 15,6-5 0-15,6-13 0 16,7-13 0-16,8-10 1 16,5-4 0-16,1-8 1 15,2-1-1-15,-1 1 1 16,-6 2-1-16,-3 6 0 15,-9 9 1-15,-5 11-2 16,-13 7 0-16,1 19-1 16,-10 13 0-16,-6 6-1 0,-5 4-2 15,5 2-2-15,-2-6-4 16,19 4-13-16,-3-23-15 15,20-10 1-15,3-26-1 16,19-11 1-16</inkml:trace>
  <inkml:trace contextRef="#ctx0" brushRef="#br1" timeOffset="51099.1093">9155 1429 97 0,'0'0'37'15,"-27"29"0"-15,1 27-2 16,-9 18-32-16,-6 12-2 15,-3 12-2-15,1 2-1 16,7 3 0-16,3-10-5 0,16 3-11 16,-3-30-18-16,22-9 0 15,5-27-1-15,12-13 1 16</inkml:trace>
  <inkml:trace contextRef="#ctx0" brushRef="#br1" timeOffset="51388.1383">9206 1883 93 0,'-13'1'38'16,"-1"18"-2"-16,-9-1 3 16,6 4-35-16,-5-1-1 15,10 1-1-15,0-5-1 16,8 0 0-16,6-3 0 0,5 1-1 15,7-7 0-15,3 6 0 16,3-2 0-16,2 4 0 16,-1 0 0-16,1 6 0 15,-8 4 1-15,-5 3-1 16,-9 9 0-16,-8 4 0 15,-9 0 1-15,-7 2-1 16,-1-3-2-16,-5-11-2 16,9 4-25-16,-5-30-9 15,13-4-1-15,0-22-1 16</inkml:trace>
  <inkml:trace contextRef="#ctx0" brushRef="#br1" timeOffset="53202.3197">2906 4413 54 0,'-9'-14'32'0,"18"4"-3"15,5-4-1-15,7 5-24 16,1-4-2-16,7 7 1 0,-1-2 1 15,10 8-1-15,-2-4-1 16,10 5 0-16,6-2 0 16,10 1 0-16,4-4 1 15,7-2-2-15,3 0 0 16,9-4-1-16,3 0 1 15,1 2-1-15,1 0 0 16,2 3 0-16,-3 2 0 16,-4 4 0-16,-3 1 0 15,-2 2 0-15,-5 0 0 16,-4 1 0-16,-5-3 0 15,-4-2 0-15,2 0 0 16,-5-2 0-16,-5-3 0 16,-3 1 0-16,-7-1 1 15,-5 3-1-15,-10-2 1 0,-7 2 0 16,-11-2 0-16,-11 4-1 15,0 0 1-15,-11-16-1 16,-8 6 1-16,-5-2-1 16,-4-5 0-16,-1-1 0 15,-3-4 1-15,1 0 0 16,-1-1 0-16,4 2 1 15,2 1 0-15,6 5 0 16,4 3-1-16,3 3-1 16,13 9 1-16,-10-5-1 15,10 5-1-15,11 9 1 16,10-2-1-16,4 0 1 15,14 0-1-15,4 2 1 16,9-2 0-16,4 2 0 0,1 3 1 16,2 1-1-16,-7 1 0 15,-8 8 0-15,-12 6 0 16,-14 7 1-16,-14 5-1 15,-14 3 0-15,-14 2 0 16,-9 3-1-16,-13-1 1 16,-3-5-2-16,6-1-7 15,-4-21-26-15,17-11 0 16,8-16-1-16,20-13 0 15</inkml:trace>
  <inkml:trace contextRef="#ctx0" brushRef="#br1" timeOffset="53890.3885">5480 4237 78 0,'0'0'36'0,"12"-13"-2"16,9 1 2-16,4-6-35 15,9-3-2-15,8-2 1 16,2 2 1-16,-1 3-1 15,-2 6 1-15,-9 7 0 0,-6 7 0 16,-12 6 0-16,-6 9 0 16,-10 5 1-16,-8 8 0 15,-4 0-1-15,-4 4 1 16,-2-3-1-16,4-2-1 15,4-5 0-15,8-6-1 16,4-5 2-16,0-13-2 16,23 15 0-16,-5-14 0 15,2 1 1-15,-1 2 1 16,-4 4-1-16,-3 6 1 15,-6 4-1-15,-9 6 0 16,-5 8-1-16,-5-4-2 16,1 10-9-16,-10-14-23 15,13-4-1-15,-4-15 0 0,13-5 1 16</inkml:trace>
  <inkml:trace contextRef="#ctx0" brushRef="#br1" timeOffset="54123.4118">6164 4042 62 0,'0'0'35'16,"0"0"0"-16,-19 22-1 16,0 13-8-16,-3-5-23 15,3 2-1-15,-1 1 0 16,7 3-1-16,8-4 0 15,9-4 1-15,14-10-1 16,12-9-2-16,15-9-4 0,9-19-2 16,19-2-25-16,-7-26-2 15,11 1 0-15,-10-17-2 16</inkml:trace>
  <inkml:trace contextRef="#ctx0" brushRef="#br1" timeOffset="54305.43">6410 4016 92 0,'-52'74'33'0,"8"10"0"16,2-7 1-16,17-4-34 16,13-4-6-16,9-26-12 15,26-5-16-15,8-22-2 16,18-10 0-16,3-17 1 0</inkml:trace>
  <inkml:trace contextRef="#ctx0" brushRef="#br1" timeOffset="54439.4434">6706 4292 94 0,'-37'23'35'16,"5"4"-2"-16,2-4-9 16,5-11-57-16,14-7-2 15,7-18-4-15,18-3 4 16</inkml:trace>
  <inkml:trace contextRef="#ctx0" brushRef="#br1" timeOffset="54797.4792">7029 3992 89 0,'-21'11'36'16,"-8"-7"0"-16,5 15 1 15,-14 4-32-15,11 7-1 16,-3 8-1-16,5 7 0 16,1 2-1-16,4 4-1 15,5-3 0-15,10-1-1 16,8-7 0-16,10-9-1 0,9-10 1 15,7-12-1-15,4-8 1 16,6-8 0-16,-5-10 0 16,1-6 1-16,-8-4-1 15,-6-5 0-15,-11 0-3 16,-12-3 0-16,-4 8-3 15,-11-5-2-15,11 17-25 16,-16-7-3-16,11 12 0 16,1-7-1-16</inkml:trace>
  <inkml:trace contextRef="#ctx0" brushRef="#br1" timeOffset="55067.5062">7507 3951 95 0,'-25'37'38'16,"-12"-10"0"-16,7 11-1 16,0-8-32-16,5 5-1 15,9-9-1-15,15-4-1 16,16-9-1-16,15-12-1 15,15-7 0-15,12-9 0 16,12-7-2-16,4-7-1 16,6-5-4-16,-12-16-8 15,3 14-22-15,-15-12 0 16,-7 14 0-16,-19-8-1 15</inkml:trace>
  <inkml:trace contextRef="#ctx0" brushRef="#br1" timeOffset="55211.5206">7780 3920 103 0,'-42'51'37'0,"-1"-4"0"15,9 10-2-15,5-5-34 16,7-3-2-16,14 2-9 16,-2-14-27-16,18 3-1 15,1-16 1-15,14-1-3 16</inkml:trace>
  <inkml:trace contextRef="#ctx0" brushRef="#br1" timeOffset="55804.5799">8081 4229 92 0,'0'0'37'16,"0"0"-2"-16,-12 20-2 15,12-20-26-15,-15 26-3 16,1-7-2-16,3 2-2 15,-1-1 1-15,-1 0-2 16,4-5 2-16,2-2-2 16,7-13 1-16,0 0-2 15,10-11 2-15,3-8 1 0,6-5-1 16,0-4 1-16,5-3 0 15,-6 3 0-15,1 1 0 16,-4 4 1-16,-3 8-1 16,-12 15 0-16,14-14 0 15,-14 14 0-15,0 0 0 16,3 18 0-16,-3-18-1 15,7 16 0-15,-7-16 0 16,16 11 0-16,-2-12 0 16,3-6 1-16,3-5 0 15,4-4-1-15,-1-5 2 16,2 3-1-16,-3-2 1 15,-3 4-1-15,-5 1 1 16,-3 7-1-16,-11 8 0 0,0 0 0 16,9 12 0-16,-15 7-1 15,2 5-1-15,-5 4-2 16,6 8-3-16,-4-11-7 15,15 14-24-15,-6-18-3 16,18-2 1-16,2-22-1 16</inkml:trace>
  <inkml:trace contextRef="#ctx0" brushRef="#br1" timeOffset="56008.6003">8999 3614 100 0,'-37'24'39'0,"5"28"0"0,-18 9 0 15,3 18-35-15,-6 5-1 16,4 3-3-16,1 2-2 16,8-10-3-16,18 0-12 15,2-26-22-15,20-8 1 16,7-21-3-16,17-9 2 15</inkml:trace>
  <inkml:trace contextRef="#ctx0" brushRef="#br1" timeOffset="56309.6304">9058 4001 98 0,'-17'5'38'16,"0"19"1"-16,-11-4-1 0,9 9-34 15,-6 1-1-15,7 2-2 16,5-3 0-16,4-3 0 15,9-4 0-15,9-9-1 16,7-7 0-16,5-6 1 16,5-3-2-16,-1 0 2 15,-1-3 0-15,-2 5-1 16,-6 4 1-16,-8 10 0 15,-9 10 0-15,-13 8-2 16,-9 7 0-16,-11 2-4 16,10 15-22-16,-15-18-13 15,7 1 0-15,3-19-2 16,13-5 1-16</inkml:trace>
  <inkml:trace contextRef="#ctx0" brushRef="#br2" timeOffset="82396.2387">9883 3032 46 0,'0'0'29'0,"15"3"0"15,-15-3 0-15,13-7-25 16,-13 7-2-16,22-18 0 15,-6 2 0-15,7-4 1 16,2-7-1-16,6-1 0 16,0-6 0-16,7-3-1 0,0-4 1 15,6-2-1 1,-2-3 0-16,7 1-1 0,1-2 1 15,3-3-1-15,7-1 1 16,5 0 0-16,7-4 0 16,8 2-1-16,1-4 0 15,8 0 1-15,5 2 0 16,3 1-1-16,5 1 1 15,6 2 0-15,0 1-2 16,-2 2 2-16,7 0-2 16,0 1 2-16,7 1-2 15,6 0 1-15,4-4 0 16,3-2 0-16,5-4 1 15,-66 25-1-15,16-1 1 16,-3-3-1-16,14-1 1 16,3 2-1-16,12-3 1 0,-1-3-2 15,10 2 2-15,-2 0-1 16,16-1 2-16,-4 3-4 15,13-13 2-15,-2 7 2 16,14 0-1-16,0 2-2 16,12 0 2-16,-1 4-1 15,0 1 1-15,5 3-1 16,0 6 0-16,-3-1 0 15,3 4 0-15,-2 3 0 16,3 1-1-16,0 3-3 16,-3 1 4-16,0 5-2 15,2 2 1-15,-2 2-2 16,-1 6 2-16,-5 1 0 0,-1 5 0 15,-2 4 1-15,-2 3 0 16,-5 3 0-16,-3 1-1 16,-2 9 3-16,0 0-2 15,-3 5 2-15,-2 4-2 16,48 25 1-16,71 32-1 15,-27 5 1-15,-18 6-1 16,-31-17 1-16,-17-1-2 16,-22-2 2-16,-25 0-2 15,-22-12 1-15,-3-4 1 16,-6-6-1-16,-5 0 2 15,-4-2-2-15,-2 0 2 16,-6-3-2-16,-3-4 3 16,-1 0-3-16,-7 0 0 0,-4 1 0 15,-8-1 0-15,-4 0 0 16,-5-4 0-16,-5-4-1 15,-4-2-3-15,-11-8-1 16,4 5-14-16,-13-16-13 16,-1-2-1-16,-9-11 1 15,-6-10-1-15</inkml:trace>
  <inkml:trace contextRef="#ctx0" brushRef="#br2" timeOffset="83815.3807">17177 1531 79 0,'0'0'36'16,"2"-11"-3"-16,-3 25 1 15,-9 1-33-15,0 14 0 16,-6 12 1-16,-3 10 0 16,-5 3 2-16,3 6-2 15,3-4 1-15,8 0-1 16,10-9 1-16,19-14-2 0,16-13-1 15,19-19 0-15,20-10-2 16,7-14-2-16,13-12-3 16,-8-18-16-16,8 3-13 15,-13-10-1-15,-6 4-1 16,-25-4 2-16</inkml:trace>
  <inkml:trace contextRef="#ctx0" brushRef="#br2" timeOffset="83974.3965">17626 1566 86 0,'-37'68'36'0,"1"-1"0"16,11 2 0-16,8-8-35 0,13-5-4 16,18-5-8-16,5-22-25 15,25-6 0-15,6-18 0 16,14-7-1-16</inkml:trace>
  <inkml:trace contextRef="#ctx0" brushRef="#br2" timeOffset="84281.4273">18177 1637 98 0,'-22'0'37'0,"4"12"2"16,-11 0-12-16,5 5-25 15,4 2-1-15,2 2-1 16,3 2 0-16,5 0 0 15,7-2 1-15,7-5-1 16,7-3 1-16,11-3-2 0,2-3 2 16,7 1-1-16,-1-1 1 15,3 2-1-15,-7 6-1 16,-6 3 1-16,-11 6 0 15,-11 5 0-15,-12 9-1 16,-8 1-1-16,-7-2 0 16,-4-7-6-16,15-1-29 15,-7-20-1-15,25-9 0 16,-7-13 0-16</inkml:trace>
  <inkml:trace contextRef="#ctx0" brushRef="#br2" timeOffset="84632.4623">18476 1824 67 0,'-10'22'36'15,"1"-9"0"-15,13-3 1 16,-4-10-32-16,28-14 0 15,-4-5-1-15,10-5 1 16,2-9-2-16,3 1 0 16,-4-3-1-16,-4 2 0 15,-9 3-1-15,-9 5-1 16,-11 8 0-16,-2 17 0 15,-29 2 0-15,-2 14-1 16,-5 9 0-16,-4 10 0 0,-1 5 1 16,5 4 0-16,6 2-1 15,9-6-2-15,17 0-2 16,7-20-8-16,26-1-23 15,6-16 0-15,22-5-3 16,3-14 3-16</inkml:trace>
  <inkml:trace contextRef="#ctx0" brushRef="#br2" timeOffset="84838.4829">19117 1588 85 0,'-26'8'38'0,"-11"5"-1"16,4 14 2-16,-7 2-35 0,6 10-1 15,-4 2 0-15,8 3-2 16,7-1-1-16,6-2-2 16,17-4-1-16,9-18-7 15,28-6-28-15,1-18 1 16,25-10-3-16,3-12 2 15</inkml:trace>
  <inkml:trace contextRef="#ctx0" brushRef="#br2" timeOffset="85288.528">19471 1561 72 0,'-17'-1'38'15,"4"7"0"-15,-10 0 0 16,5 13-28-16,-11-6-4 16,7 8-1-16,0 2-2 15,5 2 0-15,3-2-2 16,10-1 0-16,6-3 0 0,11-6-1 15,10-6 1-15,7-7-1 16,4-3 1-16,-1-3-1 16,1 3 2-16,-6 3-3 15,-9 5 3-15,-7 10-2 16,-13 10 1-16,-11 5-1 15,-7 4 1-15,-8 1-2 16,-2 2 1-16,-2-6-4 16,10 6-33-16,-8-21-3 15,15-2 0-15,2-15-1 16</inkml:trace>
  <inkml:trace contextRef="#ctx0" brushRef="#br2" timeOffset="90256.0247">11205 2600 45 0,'0'0'30'0,"0"0"0"15,-19 4 1-15,2 7-24 0,-2 19 0 16,-7 5-2-16,2 19 2 15,-5 4-1-15,5 19 1 16,-3 5-2-16,10 11 0 16,5 0-2-16,8 1-2 15,8-7 0-15,6-11-3 16,12-8-2-16,-1-22-2 15,15-6-10-15,-8-26-18 16,6-14 2-16,-6-21-3 16,0-5 2-16</inkml:trace>
  <inkml:trace contextRef="#ctx0" brushRef="#br2" timeOffset="90452.0443">10911 3065 76 0,'-29'2'37'16,"29"-2"-1"-16,0 0 1 15,17-5-25-15,21-13-10 16,19-2-1-16,15-8-2 16,4-6-3-16,16 11-8 15,-14-10-23-15,8 11 1 16,-14 1-2-16,-6 19 0 15</inkml:trace>
  <inkml:trace contextRef="#ctx0" brushRef="#br2" timeOffset="90677.0667">11653 3049 95 0,'-15'9'36'0,"15"-9"0"15,0 0-1-15,0 0-33 16,23-16 0-16,-3 6-1 15,4-2-1-15,3-1-1 16,4 4-2-16,-3-6-4 16,7 19-13-16,-15-9-16 15,-1 14 1-15,-19-9-1 16,11 30 1-16</inkml:trace>
  <inkml:trace contextRef="#ctx0" brushRef="#br2" timeOffset="90843.0834">11623 3334 85 0,'-10'21'34'0,"10"-21"1"15,0 0 0-15,15-9-31 16,13-15-5-16,12-5-3 16,3-14-17-16,14 3-11 15,1-8-3-15,9 5 0 16,-2-1-1-16</inkml:trace>
  <inkml:trace contextRef="#ctx0" brushRef="#br2" timeOffset="91271.1262">12441 2739 98 0,'0'0'35'16,"-15"-16"2"-16,15 16-10 15,16-14-26-15,4 0-1 16,10-3 1-16,5 0 0 15,3 0 0-15,5 3 1 16,-3 4-1-16,1 8 0 16,-8 6 0-16,-7 15 1 15,-14 11-1-15,-10 12 0 0,-11 10 1 16,-11 8 0-16,-11 6-1 15,-2 2 2-15,-2-5-2 16,4-3 0-16,6-9-1 16,8-8 0-16,14-13-1 15,11-12-1-15,19-12-2 16,7-13-3-16,22 2-3 15,-1-25-18-15,22 7-8 16,-4-15 0-16,11 5-1 16,-12-7 1-16</inkml:trace>
  <inkml:trace contextRef="#ctx0" brushRef="#br2" timeOffset="91581.1572">13324 2794 97 0,'-34'4'37'0,"6"8"0"16,-5-7-4-16,6 11-29 15,2 0-2-15,8 4 1 16,6-2-2-16,3 4 1 16,6-1-2-16,9-2 1 15,6 0 0-15,6-4-1 16,5-1 0-16,6-2 1 15,0 0-1-15,-1 3 1 16,-6 0-1-16,-3 6 1 16,-11 1-1-16,-6 6 1 15,-11 7-1-15,-9 1 0 0,-2 1-1 16,-6-10-4-16,10 10-14 15,-6-29-19-15,21-8 1 16,0 0-2-16,18-33 0 16</inkml:trace>
  <inkml:trace contextRef="#ctx0" brushRef="#br2" timeOffset="91925.1916">13646 2991 86 0,'-6'18'35'0,"6"-18"1"16,5 15-2-16,11-22-31 0,16-5 0 16,8-14 0-16,8-3 0 15,1-10 1-15,2-1-2 16,-5-2-1-16,-8 4 0 15,-10 2 0-15,-14 7-1 16,-16 14 0-16,-13 13 1 16,-15 13-1-16,-9 15 1 15,-10 9 0-15,0 12 0 16,0 7 0-16,5 5 1 15,8-1-2-15,10-5 0 16,19-5-2-16,14-17-2 16,23-2-5-16,1-24-28 15,31-1 0-15,-1-20 0 16,14-4-2-16</inkml:trace>
  <inkml:trace contextRef="#ctx0" brushRef="#br2" timeOffset="92196.2187">14561 2772 90 0,'-13'-1'37'0,"-7"-6"0"16,7 12-1-16,-8-3-31 16,1 15-1-16,-8 6-1 15,0 9 0-15,-2 4-1 16,4 7 0-16,2 1-1 15,9 1-1-15,11-5-1 0,11-11-3 16,20-4-4-16,5-20-28 16,23 1-2-16,1-18 0 15,16 1-1-15</inkml:trace>
  <inkml:trace contextRef="#ctx0" brushRef="#br2" timeOffset="92841.2831">15023 2747 91 0,'-20'10'39'16,"-6"2"-2"-16,3 17 2 16,3-4-36-16,1 8 0 15,2 4-1-15,7 8-1 0,4-2 1 16,5 3 0-16,5-7-1 15,9-8 0-15,7-9 0 16,5-10 0-16,5-17-1 16,5-14 0-16,4-8 0 15,0-17 0-15,-2-4 1 16,-5-6-1-16,-8-1-1 15,-11 1-1-15,-9 6 1 16,-11 9 0-16,-8 9 0 16,-11 16 1-16,-5 9 0 15,0 11-1-15,3 7 2 16,5 5 0-16,8 5-1 15,8-4 1-15,10-2 0 16,13-7-1-16,10-5 0 0,12-4 1 16,5-4-1-16,3-1 1 15,2 6-6 1,-7 9-1-1,-6 7 1-15,-12 5-1 16,-9 10 1-16,-10 0-1 16,-8 5 0-16,-3-2 0 15,-4-6 7-15,4-11-1 16,4-8 0-16,3-11 1 15,21-15 0-15,4-9-1 16,2-11 1-16,7-2 0 16,1-6 1-16,2 3-1 15,-2 3-1-15,-6 8 1 0,-7 6 0 16,-6 14 0-16,-6 11-1 15,-5 12 0-15,-6 9-1 16,-6 3 0-16,1 2-1 16,1 1-4-16,11 7-3 15,-6-19-18-15,20 9-9 16,-2-22-1-16,21 4 1 15</inkml:trace>
  <inkml:trace contextRef="#ctx0" brushRef="#br2" timeOffset="95020.5011">16662 2686 65 0,'0'0'37'0,"-3"-13"-2"15,3 13 1-15,-20-2-31 16,6 7 1-16,-9 7-2 16,2 6 1-16,-7 10-2 15,0 2 0-15,0 1 0 16,4-2-1-16,9-1 0 15,6-5-1-15,10-7-1 16,12-3 0-16,11-8 0 16,8-2 0-16,7 0 0 15,-1 3 1-15,-1 1-1 16,-4 4 1-16,-14 6 0 15,-8 4 0-15,-16 6 0 16,-10 1-1-16,-10 3 0 16,-8-4-4-16,5 6-10 0,-9-18-23 15,15-4 0-15,1-17-1 16,17-4-1-16</inkml:trace>
  <inkml:trace contextRef="#ctx0" brushRef="#br2" timeOffset="96376.6367">15998 2901 4 0,'14'-7'23'0,"0"5"3"16,-1-1-11-16,-11-19 5 16,8 10 0-16,-19-17 1 15,9 29-3-15,-18-35-4 16,7 25 0-16,-15-7-4 15,4 18-1-15,-13 2-4 0,6 18 0 16,-6 7-2-16,4 14 0 16,1 4-1-16,7 7-1 15,4 0 1-15,11-4 0 16,10-8 0-16,15-15-1 15,16-22 0-15,14-20 0 16,11-27 1-16,11-16-3 16,2-19 2-16,5-13-2 15,-6-11 1-15,-10-3-1 16,-14 3 1-16,-13 7-1 15,-18 14 1-15,-12 14 1 16,-10 20 0-16,-11 15 0 16,-9 30 0-16,-2 29-1 15,-4 31 0-15,4 19 1 16,9 18-3-16,8 0-7 0,23 14-28 15,6-12-2-15,24-7-2 16,11-28 0-16</inkml:trace>
  <inkml:trace contextRef="#ctx0" brushRef="#br3" timeOffset="102895.2885">9613 4694 39 0,'-12'-6'32'15,"-2"4"1"-15,-7-1-2 16,7 12-14-16,-16-7-6 16,11 17-3-16,-10 1-2 15,7 12-2-15,-2 6-1 16,3 7 0-16,6 3 0 15,8 2-3-15,6-4 3 16,11-7-3-16,8-11 1 16,14-15 1-16,9-25 0 15,12-20-1-15,7-27-1 16,4-18 2-16,0-19-1 15,1-9 2-15,-9-10-1 16,-8 1-1-16,-13 1 0 16,-10 10 2-16,-13 16-2 15,-16 21 1-15,-7 18-1 0,-13 27 1 16,-8 33-2-16,-4 27 1 15,-1 32-1-15,1 21-1 16,6 16-2-16,9 6-2 16,20 11-21-16,9-20-13 15,20-5 1-15,8-23-2 16,17-13 1-16</inkml:trace>
  <inkml:trace contextRef="#ctx0" brushRef="#br3" timeOffset="103325.3315">10315 4640 77 0,'0'0'36'16,"0"0"-1"-16,21-16 0 15,3 2-36-15,11-4-2 16,9-1-1-16,-2-9-12 15,10 13-18-15,-10-2 1 16,-4 12-3-16,-14 4 2 16</inkml:trace>
  <inkml:trace contextRef="#ctx0" brushRef="#br3" timeOffset="103479.3468">10338 4892 86 0,'11'7'37'0,"12"-19"-1"16,20-6 0-16,17-11-41 15,2-13-27-15,16 9-3 16,-4-6-1-16,2 11-2 16</inkml:trace>
  <inkml:trace contextRef="#ctx0" brushRef="#br3" timeOffset="104472.4461">9377 5910 67 0,'5'-17'35'16,"-1"2"-2"-16,6 0 3 16,-1-10-22-16,9 1-9 15,-1-4-4-15,7 2-1 16,-1 1 2-16,1 3-3 0,-2 4 3 15,-1 9-4-15,-8 11 3 16,-4 15 0-16,-6 11 2 16,-3 13-1-16,-5 10 1 15,0 10 0-15,1 6-1 16,1-1 0-16,6-4 1 15,9-8-3-15,7-16 1 16,9-12 1-16,5-23 0 16,9-15-1-16,3-20 2 15,2-12-1-15,-5-10-2 16,-3-5 2-16,-8-8-2 15,-8 3-1-15,-11 1 0 16,-8 8 0-16,-4 6-1 16,-4 7 0-16,-1 7 2 0,5 3-6 15,9 16 0-15,1-8-29 16,20 15-3-16,0 0-1 15,9 10 0-15</inkml:trace>
  <inkml:trace contextRef="#ctx0" brushRef="#br3" timeOffset="105178.5167">10217 6124 47 0,'-3'-11'30'16,"3"11"1"-16,0 0-1 0,0 0-18 16,0 0-1-16,0 0-1 15,0 0-2-15,-13 3-1 16,9 15-1-16,-7-1-1 15,4 12-1-15,-6 4-1 16,4 8 0-16,-3 2-1 16,5 5-1-16,5-3-2 15,1-7-2-15,12-1-9 16,-3-17-24-16,15-9 1 15,1-16-1-15,9-10-2 16</inkml:trace>
  <inkml:trace contextRef="#ctx0" brushRef="#br3" timeOffset="105345.5334">10367 5837 92 0,'-32'9'37'0,"11"6"-4"16,7 5-14-16,1-11-53 15,13-9 1-15,14 11-4 16,6-11 1-16</inkml:trace>
  <inkml:trace contextRef="#ctx0" brushRef="#br3" timeOffset="105945.5934">10713 5897 68 0,'0'0'36'0,"0"0"-3"15,0 0 2-15,23-12-20 16,3 2-12-16,7 0-6 16,5-5-1-16,13 9-20 15,-9-4-10-15,1 5 2 16,-9 2-3-16,-5 5 1 15</inkml:trace>
  <inkml:trace contextRef="#ctx0" brushRef="#br3" timeOffset="106111.6101">10759 6122 92 0,'-24'24'35'0,"6"-10"0"0,18-2 1 16,11-20-35-16,18-5-2 15,22-3-8-15,8-14-25 16,13-1-1-16,0-7 1 15,12 1-4-15</inkml:trace>
  <inkml:trace contextRef="#ctx0" brushRef="#br3" timeOffset="106922.6912">11430 5665 68 0,'0'0'36'16,"-5"-11"-1"-16,11-3 0 15,22-6-31-15,-1-3 0 16,12 0-3-16,7-4 2 15,3 5-2-15,-3 2 1 16,0 9-1-16,-9 6 1 16,-8 13-1-16,-15 9 0 15,-10 13 0-15,-16 12 0 16,-9 9 3-16,-12 4 0 15,-8 7-2-15,-2-1 2 16,2 0-2-16,1-6 2 16,12-6-1-16,12-12 0 15,15-10-4-15,17-11 0 0,14-16-1 16,19-11-1-16,8-14-3 15,17 0-7-15,-7-26-16 16,18 4-9-16,-5-8 1 16,0 4-2-16</inkml:trace>
  <inkml:trace contextRef="#ctx0" brushRef="#br3" timeOffset="107201.7191">12308 5600 74 0,'-26'2'37'0,"1"13"-2"16,-15 1-5-16,6 20-15 15,-12-3-8-15,9 9 0 16,1-2-1-16,11 2-2 15,11-4 0-15,14-2-1 16,9-13 0-16,15-7-3 0,9-11 4 16,10-8-3-16,2-9-2 15,1-8 3-15,0-6-4 16,-9-6 4-16,-8-5-4 15,-10-1 0-15,-10 2-1 16,-14 3 0-16,-10 5 1 16,-8 4-5-16,-2 10 0 15,-8-7-12-15,11 21-19 16,-4-2 1-16,15 8-1 15,11-6 0-15</inkml:trace>
  <inkml:trace contextRef="#ctx0" brushRef="#br3" timeOffset="107786.7776">12735 5782 69 0,'-17'8'36'0,"2"1"0"16,-4-1 0-16,6 11-20 16,-5-5-8-16,9 10-4 15,-6-1 1-15,5 6-3 16,-2-3 2-16,6 1-3 15,1-4 2-15,3-5-2 16,2-18 0-16,0 0 0 16,14 1 0-16,-1-18 0 15,2-8-2-15,1-4 3 0,2-3-3 16,1-5 2-16,-3 0-2 15,-1 4 0-15,-2 6-1 16,-4 4 2-16,-3 5 0 16,-6 18-1-16,0 0 1 15,0 0 1-15,0 0-1 16,9 19 3-16,-8-5-2 15,7 0 1-15,2-3-1 16,8-7 1-16,3-4-1 16,10-3-1-16,2-6 1 15,2 2-2-15,0-9 2 16,-1 6-2-16,-4-4 2 15,-3 0-2-15,-7 4 1 0,-7 5-1 16,-13 5 2-16,10 11 2 16,-15 9-3-16,-7 5 1 15,-3 9 0-15,-1 4-1 16,2 2 0-16,0-5-3 15,10-3-3-15,3-21-15 16,20-1-15-16,3-20-3 16,20-8 0-16,0-19 0 15</inkml:trace>
  <inkml:trace contextRef="#ctx0" brushRef="#br3" timeOffset="107976.7965">13618 5241 86 0,'-20'36'36'0,"-16"12"1"15,0 19 1-15,-16 9-30 16,9 4-5-16,3 2-3 16,5-4-1-16,12 2-7 15,2-18-27-15,20-8 0 16,8-16 0-16,18-14-2 15</inkml:trace>
  <inkml:trace contextRef="#ctx0" brushRef="#br3" timeOffset="108258.8248">13862 5540 90 0,'-29'11'37'0,"5"16"0"15,-7-9 1-15,12 12-34 16,8-8-1-16,8 2 0 15,11-8-1-15,10 2 0 16,7-6-1-16,7-1 2 16,-2-1-1-16,-3 1 1 15,-8 2-2-15,-6 4 1 16,-16 7 1-16,-7 1-2 15,-10 2 0-15,-9-2-5 16,2 12-15-16,-9-16-19 16,6 2-1-16,-6-13 0 15,11-1-3-15</inkml:trace>
  <inkml:trace contextRef="#ctx0" brushRef="#br3" timeOffset="109648.9637">5247 5878 64 0,'25'-28'32'15,"4"0"-3"-15,-1 2 1 16,1-1-31-16,-1 8 1 16,-5 6 2-16,-1 14-2 15,-9 13 5-15,-6 15-2 16,-10 10 4-16,-2 13-3 15,-7 3 2-15,3 7-1 16,-2-5 0-16,6 1-1 16,5-18-2-16,8-7 2 15,9-16-2-15,10-15 1 0,6-22 0 16,6-9-1-16,3-13-2 15,2-8 3-15,-5-9-4 16,-2-2 2-16,-7-1-2 16,-5 2 0-16,-9 6-1 15,-5 4 1-15,-3 10-2 16,-3 2-3-16,0 16-2 15,-9-6-14-15,4 28-15 16,13-15 0-16,2 20 0 16,-15-5 1-16</inkml:trace>
  <inkml:trace contextRef="#ctx0" brushRef="#br3" timeOffset="110290.0279">6155 5826 65 0,'21'2'37'16,"0"-14"-5"-16,8 3-2 16,-6-18-21-16,12 0-6 15,-8-4 2-15,2-1-5 16,-9-1 3-16,-4 7-4 15,-10 5 1-15,-6 7 1 16,-12 10 0-16,-9 9 0 16,-7 10 1-16,-5 12 0 15,-8 9 0-15,4 11 1 0,0-1 2 16,7 4-2-1,8-4 1-15,14-6-2 0,12-9 1 16,21-10-2-16,16-18 1 16,10-12-1-16,12-13-3 15,6-6 1-15,4-7 0 16,1-2 0-16,-10 4 0 15,-8 0 0-15,-16 10 0 16,-8 8-1-16,-15 14 2 16,-10 15 1-16,-15 8 1 15,-10 11-2-15,-4 8 2 16,-2 5-1-16,-3 2 1 15,1-2-1-15,5-4 0 16,2-11 1-16,10-13-2 16,9-18 1-16,0 0 0 0,15-18 0 15,4-11-1-15,0-10 3 16,5-8-3-16,0-2 1 15,-1 1-1-15,-3 5 1 16,-3 5-1-16,-4 9-1 16,-4 7 2-16,-1 6-3 15,-8 16 2-15,13-8-2 16,-13 8 0-16,23-6-1 15,1 1-2-15,5-14-3 16,21 3-8-16,-3-24-21 16,17-1 1-16,-2-20-1 15,14 2 1-15</inkml:trace>
  <inkml:trace contextRef="#ctx0" brushRef="#br3" timeOffset="110454.0443">7430 4986 64 0,'-25'46'32'0,"-11"17"2"16,3 24-1-16,-13 7-25 15,12 18-3-15,1-8-1 16,13 0-3-16,7-6-2 16,1-19-30-16,18-10-1 15,1-25-2-15,8-16 1 16</inkml:trace>
  <inkml:trace contextRef="#ctx0" brushRef="#br3" timeOffset="110619.0608">7082 5475 99 0,'-20'-11'41'0,"20"11"0"16,0 0-1-16,27 3-38 16,14-6-6-16,10-15-32 15,37-1-4-15,7-16 0 16,23 3-2-16</inkml:trace>
  <inkml:trace contextRef="#ctx0" brushRef="#br3" timeOffset="114323.4312">9503 7151 102 0,'0'-21'37'0,"10"7"0"16,1-9-2-16,13 1-33 15,-4 0-2-15,3 4 1 16,-2 0 0-16,-2 10 0 16,-4 8-1-16,-4 12 1 0,-7 11-1 15,-5 9 1-15,-6 13-1 16,-3 9 0-16,-2 8 1 15,1 0-2-15,3 0 1 16,5-2 0-16,6-10 0 16,6-10-1-16,15-18 1 15,6-14 1-15,11-16-1 16,8-14 1-16,4-13 0 15,-1-8 1-15,-3-10 0 16,-7-2 0-16,-10-1 0 16,-13 2 1-16,-16 1-2 15,-10 8 2-15,-10 4-3 16,-3 7-2-16,1 8-1 0,-5 0-7 15,21 15-26-15,-3 1-2 16,17 13 0-16,5-3-2 16</inkml:trace>
  <inkml:trace contextRef="#ctx0" brushRef="#br3" timeOffset="114602.4591">10433 7004 103 0,'-5'-11'37'16,"-10"-2"1"-16,0 15-4 0,-9 6-30 15,4 14-1-15,-5 12-1 16,4 14-2-16,-2 10 1 15,1 11-1-15,4 7 0 16,5 3-1-16,6 0-1 16,0-9-3-16,10 5-11 15,-5-23-20-15,10-6-1 16,-3-16 0-16,5-10-2 15</inkml:trace>
  <inkml:trace contextRef="#ctx0" brushRef="#br3" timeOffset="114777.4766">10183 7446 101 0,'-16'-22'39'0,"16"22"0"16,-17-21 0-16,17 21-33 16,19-9-2-16,7 0-4 15,10-2-2-15,5-14-10 16,15 8-24-16,3-10-2 15,18 3 1-15,-6-4-2 16</inkml:trace>
  <inkml:trace contextRef="#ctx0" brushRef="#br3" timeOffset="114986.4974">10906 7218 113 0,'0'0'39'16,"-13"9"0"-16,13-9-1 15,0 0-37-15,26-20-1 0,-5 10-1 16,6-3 0-16,2 5-3 16,0-6-5-16,7 13-26 15,-11-1-4-15,-7 12 3 16,-18-10-3-16</inkml:trace>
  <inkml:trace contextRef="#ctx0" brushRef="#br3" timeOffset="115122.5111">10906 7435 103 0,'-16'22'36'0,"4"-15"3"15,12-7-3-15,13-5-36 0,7-17-6 16,21 2-30-16,-1-12-1 16,11 1 1-16,0-5-1 15</inkml:trace>
  <inkml:trace contextRef="#ctx0" brushRef="#br3" timeOffset="115775.5764">12036 6766 95 0,'-14'2'36'0,"-5"-2"-1"16,2 8 2-16,-8 0-33 0,6 9 0 15,-6 4 0-15,2 10-1 16,-3 7 0-16,2 9 1 15,-3 7-2-15,7 9-1 16,1 3 0-16,9 1-1 16,5-3 0-16,15-2 0 15,12-9 0-15,12-6-1 16,13-15 0-16,15-14 3 15,11-13-2-15,5-13 0 16,4-15 1-16,-2-13 0 16,-5-14 1-16,-9-5-1 15,-12-7 1-15,-15-6 0 16,-18-1-1-16,-18 1 0 15,-18-2-1-15,-16 8 0 0,-17 10 0 16,-11 11-1-16,-8 17-1 16,-3 15 0-16,-1 22-3 15,-2 9-30-15,16 23-4 16,10 0 0-16,21 6-1 15</inkml:trace>
  <inkml:trace contextRef="#ctx0" brushRef="#br3" timeOffset="124036.4024">10074 8462 55 0,'4'-22'32'16,"-4"1"0"-16,-4-1-1 15,-5-1-25-15,-1 6-1 16,-9-5-1-16,1 6 2 16,-10-1 0-16,1 8 0 15,-12 1-1-15,3 12-1 16,-5 2 0-16,2 11-1 15,-3 8 0-15,5 12-2 16,1 9 1-16,7 6-1 0,4 5-1 16,6-1 0-16,11-3 1 15,8-7 0-15,11-10-1 16,12-14 0-16,15-16 1 15,12-14-1-15,10-15 1 16,4-11 0-16,2-10-1 16,-3-2 1-16,-3-6 0 15,-10 5-1-15,-10 1 1 16,-10 7-1-16,-11 8 0 15,-8 8 1-15,-6 8-1 16,-5 15 0-16,0 0 0 16,-10 24 0-16,5 6 0 15,-3 8-1-15,4 9-1 16,-1 0-1-16,12 12-6 15,-5-14-25-15,14 4-3 0,3-13-1 16,12-4 0-16</inkml:trace>
  <inkml:trace contextRef="#ctx0" brushRef="#br3" timeOffset="124278.4266">10663 8435 75 0,'0'0'38'0,"0"0"-2"16,17-8 1-16,-3 4-28 15,9-6-8-15,7 2-2 16,2-3-4-16,5 14-11 15,-11-4-20-15,1 8 1 16,-10-1-2-16,-2 11 1 16</inkml:trace>
  <inkml:trace contextRef="#ctx0" brushRef="#br3" timeOffset="124434.4421">10684 8671 104 0,'-24'11'38'15,"13"1"1"-15,11-12-11 16,0 0-26-16,24-22-2 15,11-3-4-15,15 7-30 0,-3-15-3 16,16 4-1-16,-2-5-1 16</inkml:trace>
  <inkml:trace contextRef="#ctx0" brushRef="#br3" timeOffset="125471.5459">11324 8434 67 0,'0'0'36'16,"-14"-11"-1"-16,14 11 2 16,0 0-30-16,17-2-1 15,1-3-3-15,15-1 0 16,8-4 0-16,8 0-2 15,6-2 1-15,6-2-2 0,2 3-2 16,-8-5-8-16,6 14-26 16,-17 0 0-16,-3 9-2 15,-12-3 0-15</inkml:trace>
  <inkml:trace contextRef="#ctx0" brushRef="#br3" timeOffset="126281.6269">12381 8138 43 0,'6'-15'33'15,"-6"15"2"-15,0 0-2 16,0 0-23-16,-4 16-1 15,-4 9-2-15,2 20-2 16,-5 4-2-16,4 14 0 16,-4 3-3-16,2 2 0 15,7 2-4-15,-3-13-9 0,14-4-20 16,4-14-2-16,9-13 0 15,3-17-1-15</inkml:trace>
  <inkml:trace contextRef="#ctx0" brushRef="#br3" timeOffset="126626.6614">12865 8101 77 0,'0'0'36'0,"-28"10"0"16,10 18 1-16,-2 5-34 15,-1 15-1-15,1 5 0 0,8 11 0 16,2-1-1-16,12 0 1 16,7-7-1-16,12-7 1 15,10-13 0-15,9-14-1 16,7-22 0-16,4-19 0 15,0-18 1-15,-1-12-1 16,-8-13 0-16,-5-4 0 16,-15-6 0-16,-10 2 0 15,-17 9-2-15,-11 10 1 16,-15 16-2-16,-11 16 0 15,-3 16-4-15,-8 2-15 16,12 23-18-16,2 0 1 16,17 7-1-16,11-5 0 15</inkml:trace>
  <inkml:trace contextRef="#ctx0" brushRef="#br3" timeOffset="129320.9307">13667 8230 33 0,'0'0'31'0,"0"0"2"15,-9-17-11-15,9 17-5 16,0 0-4-16,0 0-2 16,-10-7-3-16,10 7-1 15,0 0-2-15,-5 15-1 16,1-1-2-16,0 4 1 15,0 5-2-15,-1 5 0 16,-3 2 0-16,1 2 0 16,1-3 0-16,0-3 0 0,4-7-1 15,0-6 1-15,2-13-1 16,11 0 1-16,4-12 0 15,2-8-1-15,2-5 1 16,6-4-1-16,-1-2 1 16,0 1-1-16,-1 2 0 15,-4 4 0-15,-3 5 1 16,-4 6-1-16,-12 13 0 15,13-6 0-15,-13 6 1 16,3 13-1-16,-3-2 0 16,2 3 1-16,1 0-1 15,2 1 1-15,5-3-1 16,1-4 0-16,8-4 1 15,2-5-1-15,1-3 1 0,4-8-1 16,2-3 1-16,-1-5-1 16,1 1 1-16,-5-5-1 15,0 1 1-15,-6 6-1 16,-2 1 0-16,-15 16 0 15,14-8 1-15,-11 20-1 16,-9 11-1-16,-4 11 1 16,-3 9-2-16,-2 5-1 15,5 9-5-15,-8-17-28 16,20 1-1-16,-2-22 0 15,16-12-2-15</inkml:trace>
  <inkml:trace contextRef="#ctx0" brushRef="#br3" timeOffset="129751.9739">14747 7696 79 0,'2'12'36'16,"-15"12"-1"-16,-6 16 0 16,-13 17-33-16,-5 12-2 15,-4 6 0-15,-6 10 0 16,-2 6 1-16,-1 0-2 15,4-3-1-15,8-13-3 16,18-5-24-16,1-20-6 16,23-11 0-16,5-22 0 15</inkml:trace>
  <inkml:trace contextRef="#ctx0" brushRef="#br3" timeOffset="130103.009">14830 8150 69 0,'-5'-17'38'15,"-4"22"-1"-15,-11-2 1 16,1 11-23-16,-4-1-12 16,2 4 0-16,4 0-1 15,3 5 0-15,6-3 0 16,6 0-1-16,5 0 0 15,9-3 0-15,3-3-1 16,5-1 1-16,4-1-1 16,1-2 1-16,2-1-1 0,-4 2 1 15,-4 1-1-15,-8 6 0 16,-4 0 1-16,-7 5-1 15,-8 2 1-15,-6 2-1 16,-4 0 0-16,-4-5-1 16,3-1-2-16,1-16-2 15,18-4-12-15,-12-9-22 16,19-9 1-16,2-20-1 15,14 1 0-15</inkml:trace>
  <inkml:trace contextRef="#ctx0" brushRef="#br3" timeOffset="130568.0555">15071 7800 83 0,'0'0'37'0,"3"-15"-2"16,12 9 1-16,1-9-33 15,11 2 0-15,2-3 1 16,2 5-1-16,-5 0 0 0,1 8 0 15,-7 6-1-15,-9 11 0 16,-14 8-1-16,-9 9 1 16,-13 7 0-16,-6 6 1 15,-6 1-1-15,-1 6 0 16,2-7 0-16,6-4-1 15,10-7 1-15,15-9-2 16,18-14 1-16,16-10-2 16,17-6-1-16,10-17-2 15,16 6-9-15,-2-15-23 16,10 5-4-16,-6-8 1 15,-2 16-1-15</inkml:trace>
  <inkml:trace contextRef="#ctx0" brushRef="#br3" timeOffset="132630.2617">9992 9345 49 0,'9'-26'33'15,"-2"3"3"-15,-3-2-1 16,-1 11-16-16,-10-9-10 15,7 23-1-15,-4-24-2 16,4 24-2-16,-11-12 0 16,11 12-1-16,-22 13-1 15,7 7 1-15,-3 9-1 16,-4 13 0-16,-5 13 0 0,-3 12 0 15,0 9 0-15,1 9 0 16,3 3-1-16,5-4 1 16,11-2-1-16,8-7 0 15,12-12-2-15,11-12-1 16,11-13-1-16,8-20-3 15,11-2-9-15,-3-22-23 16,9-8 1-16,-10-14 1 16,-2-2-3-16</inkml:trace>
  <inkml:trace contextRef="#ctx0" brushRef="#br3" timeOffset="132824.2811">9771 9648 103 0,'-42'-2'39'16,"17"8"-2"-16,7-12 0 15,18 6-34-15,23-14-3 16,21-3 0-16,18-4-2 16,7-8-3-16,21 10-21 15,-4-10-13-15,11 7 2 16,-5-1-3-16,1 11 2 15</inkml:trace>
  <inkml:trace contextRef="#ctx0" brushRef="#br3" timeOffset="133111.3098">10693 9635 101 0,'-14'5'39'16,"4"-8"0"-16,10 3-3 15,15-15-36-15,9 0 0 16,8-2-1-16,8-1-1 15,5 4 0-15,-2-1-3 16,5 13-6-16,-13-6-28 16,3 13 3-16,-16-3-2 0,-5 12 0 15</inkml:trace>
  <inkml:trace contextRef="#ctx0" brushRef="#br3" timeOffset="133275.3261">10700 9926 107 0,'-14'30'39'0,"14"-30"2"15,9 14-3-15,13-25-37 16,19-17-4-16,27-6-33 16,0-9-3-16,12 1 0 15,-1-6-2-15</inkml:trace>
  <inkml:trace contextRef="#ctx0" brushRef="#br3" timeOffset="147761.7747">11367 9224 83 0,'0'0'39'16,"9"-17"-2"-16,6 11 1 16,-2-10-33-16,14 1 0 15,3-9-2-15,12-3 1 16,4-4-2-16,6-2-1 15,5-3 0-15,-4 2-1 0,-3 10 1 16,-12 8-1-16,-9 17 0 16,-16 18 0-16,-19 17 0 15,-12 18 0-15,-15 12-1 16,-4 8 0-16,-1 6-3 15,-4-13-9-15,15 4-25 16,5-20 0-16,20-8 0 16,7-18-3-16</inkml:trace>
  <inkml:trace contextRef="#ctx0" brushRef="#br3" timeOffset="147942.7928">11835 9832 118 0,'-29'40'42'15,"-3"-19"0"-15,13-5-4 16,19-16-46-16,-15-12-19 16,32-1-12-16,1-10-1 15,5 2-4-15,3-2 2 16</inkml:trace>
  <inkml:trace contextRef="#ctx0" brushRef="#br2" timeOffset="153462.3446">15552 4810 63 0,'-12'-7'34'16,"9"-4"0"-16,6-13-1 15,14-5-27-15,10-14-1 16,11-4-1-16,6-8 1 15,12 1-2-15,-2 1 0 16,2 9-1-16,-7 9 1 16,-5 16-1-16,-10 17 0 15,-10 15-2-15,-12 20 1 16,-12 17 0-16,-12 15-1 15,-3 15 2-15,-3 4-2 0,0 2 1 16,6-2 0 0,8-7 0-16,10-11 1 0,15-14-2 15,12-19 2-15,13-17-1 16,6-20 0-16,10-15 1 15,-1-17-1-15,-2-13 2 16,-11-10-2-16,-7-6 2 16,-15-5-2-16,-12 0 2 15,-11 2-2-15,-14 6 0 16,-6 6-1-16,-5 6-1 15,2 14-3-15,-1 1-6 16,22 20-20-16,-3-5-7 16,18 19-2-16,3 0-1 15</inkml:trace>
  <inkml:trace contextRef="#ctx0" brushRef="#br2" timeOffset="153770.3755">16962 4711 79 0,'-13'-27'37'16,"3"10"-1"-16,-15-2 1 15,4 14-30-15,-11 3-3 16,2 16 0-16,-3 9-1 16,-1 18 0-16,-1 12 0 0,3 12-3 15,3 15 2-15,5 10-3 16,4 6 1-16,6-6-4 15,8 2-5-15,-3-22-27 16,15-5-1-16,-3-24 0 16,11-14-1-16</inkml:trace>
  <inkml:trace contextRef="#ctx0" brushRef="#br2" timeOffset="153966.3951">16570 5133 94 0,'-26'-16'39'0,"17"13"0"16,-3-3 0-16,12 6-31 15,21 3-4-15,11-6-2 16,14-3-3-16,8-11 0 0,21 8-18 16,-5-20-15-16,17 6-6 15,-6-10 0-15,6 9-2 16</inkml:trace>
  <inkml:trace contextRef="#ctx0" brushRef="#br2" timeOffset="154190.4175">17567 4749 76 0,'-8'-19'40'0,"8"19"-1"15,4-14-2-15,-4 14-21 16,20-13-19-16,-5-1-5 16,14 14-9-16,-7-12-19 15,11 12-1-15,-8-7-1 16,6 12 1-16</inkml:trace>
  <inkml:trace contextRef="#ctx0" brushRef="#br2" timeOffset="154381.4365">17518 4999 87 0,'-25'18'39'0,"14"1"1"16,11-19-1-16,0 0-28 0,35-16-12 15,1-6-6-15,22 10-19 16,-6-18-11-16,14 6-2 15,-1-6-1-15,11 4 0 16</inkml:trace>
  <inkml:trace contextRef="#ctx0" brushRef="#br2" timeOffset="154980.4964">18242 4575 70 0,'5'-24'36'16,"5"-9"-2"-16,13 2 0 15,6-8-32-15,10 3 1 16,2-3-1-16,3 9 2 0,-5 3-2 15,-6 13 2-15,-7 11-2 16,-10 14 1-16,-11 16-1 16,-9 15-1-16,-10 11 0 15,-2 13 0-15,-4 8 0 16,5 2-1-16,2-1 1 15,12-3 0-15,12-12 0 16,11-12 1-16,10-19 0 16,17-15-1-16,8-21 2 15,10-14-1-15,-1-17 0 16,0-7 0-16,-6-13 1 15,-10-5-1-15,-10-3 0 16,-15 1-1-16,-16 2 0 16,-8 7-1-16,-11 7 0 15,-6 6 0-15,-2 11-2 0,0 12-1 16,4 14-2-16,0 0-6 15,22 25-28-15,-9-7 0 16,19 17-1-16,-1-4-1 16</inkml:trace>
  <inkml:trace contextRef="#ctx0" brushRef="#br2" timeOffset="155190.5175">19368 4764 86 0,'-10'13'39'0,"2"9"-1"15,-7-10 1-15,8 14-34 16,-5-5-2-16,7 5-2 0,1 2 0 16,4 4-1-16,2 1-1 15,5-9-7-15,17 4-27 16,-3-14-2-16,11-7-1 15,-1-19-1-15</inkml:trace>
  <inkml:trace contextRef="#ctx0" brushRef="#br2" timeOffset="155343.5328">19488 4479 94 0,'-55'-26'40'16,"9"17"0"-16,-1 2-3 15,16-1-40-15,16 19-27 16,0-11-9-16,15 0 0 0,15 1-2 15</inkml:trace>
  <inkml:trace contextRef="#ctx0" brushRef="#br2" timeOffset="155735.572">20149 4329 79 0,'2'-21'39'15,"-2"21"-2"-15,0 0 1 16,4 21-33-16,-11 10-2 15,1 14-3-15,-3 7 1 16,-2 8-1-16,2 8-2 16,-1-2-1-16,2-1-1 15,-2-10-7-15,18-4-25 16,-8-18 0-16,11-4-1 15,-11-29 0-15</inkml:trace>
  <inkml:trace contextRef="#ctx0" brushRef="#br2" timeOffset="155921.5906">20068 4590 91 0,'-11'-11'38'16,"-2"0"1"-16,13 11 0 16,0 0-35-16,17 1-3 15,8 2-4-15,8-12-11 16,22 10-24-16,3-9 0 15,18 5-2-15,1-10 1 16</inkml:trace>
  <inkml:trace contextRef="#ctx0" brushRef="#br2" timeOffset="156557.6542">21361 4436 67 0,'0'0'36'15,"-25"-13"-1"-15,7 11 1 16,-17-5-29-16,3 7-1 15,-11-3 0-15,0 10 0 16,-9-2-1-16,2 13-1 16,-2 4 0-16,7 5-1 15,4 4-1-15,9 11 0 16,9 2-2-16,9-3 1 0,10 1-1 15,12-9 0-15,8-5 0 16,12-12 0-16,7-11 1 16,9-12-1-16,4-13 1 15,4-11 0-15,-1-8 0 16,-3-6 0-16,-4-4 0 15,-7 4-1-15,-6 4 1 16,-7 6-1-16,-10 8 1 16,-4 12-1-16,-10 15 0 15,4 11 0-15,-8 16-1 16,2 5 0-16,3 6-2 15,4 1 0-15,9 4-3 16,4-16-5-16,26-1-25 16,-3-23-1-16,19-8-1 15,0-24-1-15</inkml:trace>
  <inkml:trace contextRef="#ctx0" brushRef="#br2" timeOffset="156762.6747">22036 3903 97 0,'-24'-19'38'0,"2"34"0"15,-14 14-2-15,2 24-32 16,-4 16-2-16,7 10-1 16,3 9-1-16,8 4-1 15,10-2-1-15,9-14-4 16,13-1-4-16,-2-25-27 0,17-7-1 15,-9-23 1 1,7-10-2-16</inkml:trace>
  <inkml:trace contextRef="#ctx0" brushRef="#br2" timeOffset="156934.6919">21707 4253 107 0,'-15'7'40'0,"2"-4"2"15,23 16-2-15,16-11-37 16,16-1-3-16,17-4-3 15,7-14-11-15,25 8-19 16,-9-14-7-16,10 8 1 16,-5-13-4-16</inkml:trace>
  <inkml:trace contextRef="#ctx0" brushRef="#br4" timeOffset="161961.1944">15467 6451 86 0,'-14'-3'35'15,"14"3"0"-15,-4-17 0 16,12 2-33-16,12-6-1 0,13-2 0 16,0-2 0-16,5 3-1 15,-2 1 2-15,-1 10-1 16,-5 7 0-16,-7 12 0 15,-13 11 0-15,-6 11 0 16,-10 14 0-16,-3 7 1 16,-1 7-1-16,-4 2 1 15,8 0-1-15,7-2 1 16,8-11-2-16,14-8 2 15,11-19-1-15,16-11-1 16,8-18 1-16,5-12-1 16,-2-16 1-16,0-7-1 15,-9-9 2-15,-8-2-2 0,-12-2 1 16,-14 4-1-16,-10 4 1 15,-6 5-1-15,-8 8 0 16,-2 6-1-16,2 11-4 16,-6-3-10-16,12 22-23 15,5-13 1-15,12 19-1 16,2 0-1-16</inkml:trace>
  <inkml:trace contextRef="#ctx0" brushRef="#br4" timeOffset="165375.5359">16528 6670 101 0,'0'0'37'0,"0"0"1"15,2 11-2-15,-8 10-33 16,-8 6-2-16,4 5 0 15,-5 2 0-15,0 3-3 16,7 3-4-16,-4-16-27 16,16-1-4-16,-4-23 0 15,26 1-1-15</inkml:trace>
  <inkml:trace contextRef="#ctx0" brushRef="#br4" timeOffset="165522.5505">16677 6430 94 0,'-28'-12'36'15,"6"9"-1"-15,2 3-5 16,3-3-58-16,17 3-6 16,12 1-1-16,10 1-2 15</inkml:trace>
  <inkml:trace contextRef="#ctx0" brushRef="#br4" timeOffset="165787.5771">17117 6368 82 0,'0'0'36'15,"0"0"0"-15,12-1 0 16,-19 12-31-16,5 12-2 15,-6 9-2-15,-2 10 3 16,-4 4-5-16,-3 5 1 16,4 4-6-16,-5-8-1 15,9 5-28-15,-4-14 2 16,12-4-3-16,-5-18 0 15</inkml:trace>
  <inkml:trace contextRef="#ctx0" brushRef="#br4" timeOffset="165943.5927">17035 6610 100 0,'-14'-13'37'16,"14"13"-2"-16,-15-10 1 16,15 10-34-16,20-6-5 15,-4-3-31-15,21 2-2 16,6-7-1-16,15 2-1 15</inkml:trace>
  <inkml:trace contextRef="#ctx0" brushRef="#br4" timeOffset="166594.6578">17809 6407 82 0,'-10'-9'36'0,"-9"-2"-1"15,3 11 2-15,-5 0-33 16,2 11 1-16,-4 1-2 15,-1 13 1-15,-2 3-1 16,4 8 1-16,-1 1-1 16,7 1 1-16,6-2-2 15,7-4 2-15,11-9-3 16,10-10 2-16,8-13-2 15,12-8-2-15,4-13 1 16,1-7-2-16,2-5 2 16,-3-5-2-16,-6 0 3 0,-7 2-3 15,-8 4 2-15,-7 5 0 16,-6 9 0-16,-7 6 0 15,-1 12 0-15,0 0 0 16,-16 25 0-16,7 1 0 16,-1 10-1-16,6 0 1 15,5 5-4-15,2-9-1 16,17 4-9-16,-2-20-20 15,20-5-4-15,3-23 1 16,14-8-1-16</inkml:trace>
  <inkml:trace contextRef="#ctx0" brushRef="#br4" timeOffset="166808.6792">18555 5925 98 0,'-19'17'36'0,"-11"12"2"16,4 17-2-16,-6 8-33 15,2 10-1-15,3 4-1 16,6 2 1-16,2 3-3 16,8-5 2-16,6-7-4 15,4-13-3-15,16-3-28 16,-7-16-1-16,8-7-2 15,-4-16-1-15</inkml:trace>
  <inkml:trace contextRef="#ctx0" brushRef="#br4" timeOffset="166974.6958">18360 6340 98 0,'-8'-13'38'16,"-1"2"0"-16,9 11-1 16,0 0-32-16,16-7-5 15,11 15-8-15,1-12-28 16,12 7-1-16,2-7-1 15,12 3-1-15</inkml:trace>
  <inkml:trace contextRef="#ctx0" brushRef="#br4" timeOffset="167884.7868">20428 6255 101 0,'0'0'38'0,"27"-19"0"15,-7 3-1-15,15-2-36 16,2-1-1-16,5-3-4 16,9 11-8-16,-10-9-25 0,4 12 1 15,-14-1-1-15,-4 9-1 16</inkml:trace>
  <inkml:trace contextRef="#ctx0" brushRef="#br4" timeOffset="168041.8025">20464 6416 104 0,'-17'25'39'0,"7"-12"-1"16,22-4-2-16,7-9-39 16,18-16-8-16,25 0-27 15,8-8 1-15,15-4 0 16,1-6-2-16</inkml:trace>
  <inkml:trace contextRef="#ctx0" brushRef="#br4" timeOffset="168693.8677">21316 6159 69 0,'-22'9'37'0,"2"-9"0"16,20 0 0-16,-13-16-10 16,21 5-24-16,13-10-2 15,7 0 1-15,7-3 0 16,3 2-1-16,0 1 1 15,-2 6-1-15,-5 9 1 16,-6 10 0-16,-9 10-1 16,-8 12 0-16,-8 10-1 0,-6 7 1 15,-3 4-1-15,-3 7 0 16,3-1-1-16,7-6 2 15,3-3-1-15,12-8 0 16,5-13 0-16,11-8 1 16,7-14 1-16,7-9-1 15,0-12 1-15,0-9 0 16,-6-12-1-16,-3-5 1 15,-7-6-1-15,-7-2 0 16,-11 0 0-16,-3 1-1 16,-6 5 1-16,0 8-2 15,0 9-2-15,-5 8-2 16,5 23-27-16,0 0-7 15,14 6 0-15,-9 5-2 0</inkml:trace>
  <inkml:trace contextRef="#ctx0" brushRef="#br4" timeOffset="169054.9038">22432 6081 104 0,'-26'-6'38'0,"1"10"1"16,-10-5-1-16,0 9-34 15,0 4 0-15,2 6-2 16,2 5 1-16,4 8-2 16,1 6 1-16,6 5-1 15,6 4-1-15,5 5 0 16,4 2 0-16,8 1 1 15,2 0-1-15,2 0 0 16,7-1-2-16,-1-4-1 16,7 0-6-16,-13-14-26 15,8-3-5-15,-8-10 2 16,3-6-2-16</inkml:trace>
  <inkml:trace contextRef="#ctx0" brushRef="#br4" timeOffset="169230.9213">22058 6574 120 0,'-12'-8'41'16,"12"8"0"-16,12-8-1 16,12-2-39-16,15-4-2 15,8-8-9-15,14 6-27 16,-1-7-4-16,7 4 1 15,-9-3-2-15</inkml:trace>
  <inkml:trace contextRef="#ctx0" brushRef="#br5" timeOffset="172947.293">18599 6511 94 0,'0'0'37'15,"0"0"0"-15,0 0 1 16,0 0-34-16,17 0-1 15,1-3-3-15,5-1-2 16,8 4-5-16,-3-15-18 16,15 10-12-16,-1-6 0 15,9 3-1-15,-7-7 1 16</inkml:trace>
  <inkml:trace contextRef="#ctx0" brushRef="#br5" timeOffset="173518.35">19038 6402 77 0,'0'0'37'16,"17"-23"-1"-16,-4 13 1 16,-4-9-28-16,9 9-3 15,-4-2-1-15,2 4-1 16,-6 3-2-16,1 7 1 15,-11-2-2-15,6 22 0 16,-8 0 0-16,-2 9-1 16,-5 8 1-16,0 3 1 15,0 5-1-15,6-2 1 16,3-2-2-16,5-9 2 0,7-7-1 15,10-12 1-15,7-14-2 16,3-10-1-16,6-16 2 16,0-6-3-16,-3-9 3 15,-4-4-2-15,-5-4 2 16,-9-2-2-16,-9 3 1 15,-6 3 0-15,-4 6 1 16,-7 6-1-16,-2 7 0 16,-2 7-3-16,13 18-2 15,-11-20-7-15,11 20-25 16,12 7-1-16,5 6 0 15,0-4-2-15</inkml:trace>
  <inkml:trace contextRef="#ctx0" brushRef="#br5" timeOffset="173743.3726">19719 6474 83 0,'-8'14'39'15,"-9"-3"-3"-15,5 8 4 16,-10-1-27-16,6 4-7 15,1 0-3-15,6 4 0 16,4-1-1-16,7-3-1 16,9-4-3-16,4-10-8 15,17-1-27-15,-4-13 0 16,13-5 0-16,-7-15-3 15</inkml:trace>
  <inkml:trace contextRef="#ctx0" brushRef="#br5" timeOffset="173879.3861">19873 6219 105 0,'-29'-27'38'15,"6"14"1"-15,-2 2-5 16,8 1-51-16,17 10-19 16,-15 7-1-16,15-7-1 15,26 2-2-15</inkml:trace>
  <inkml:trace contextRef="#ctx0" brushRef="#br5" timeOffset="174449.4432">22834 6255 83 0,'-20'5'39'15,"20"-5"-1"-15,0 0 1 16,4 22-19-16,6-23-16 0,15 0-2 16,8-4-3-16,6-7-5 15,18 3-29-15,-8-10-3 16,9 4 1-16,-9-3-2 15</inkml:trace>
  <inkml:trace contextRef="#ctx0" brushRef="#br5" timeOffset="174930.4913">23347 6106 82 0,'2'-13'37'15,"11"5"-1"-15,-2-3 1 16,12 0-23-16,-2 0-10 16,6 3 0-16,-4 0 0 15,0 5-1-15,-8 3 0 16,-2 8-1-16,-8 4 0 15,-1 6 0-15,-8 9-1 16,-1 4 0-16,-3 5 0 16,-1 4-1-16,2 0 1 15,4 1-1-15,5-4 0 16,5-5 0-16,11-8 1 15,5-10-1-15,7-9 1 16,6-10-1-16,2-10 1 0,0-9 1 16,1-12-1-16,-6-3 1 15,-6-10-1-15,-6 0 1 16,-10-2-1-16,-3 0 0 15,-7 4 0-15,-3 8-1 16,-2 7 0-16,-1 7-1 16,3 12-1-16,2 13-2 15,0 0-3-15,12-2-23 16,10 22-10-16,-4-3 1 15,12 10 0-15,-5-6-1 16</inkml:trace>
  <inkml:trace contextRef="#ctx0" brushRef="#br5" timeOffset="175148.5131">24222 6204 99 0,'-13'5'39'15,"3"10"1"-15,-10-4-2 16,6 12-28-16,-6-2-5 15,7 5-1-15,0 1-2 16,6 2-1-16,7-2-3 16,6-5-1-16,16 7-15 15,-1-21-19-15,14-2-3 16,-1-14 1-16,11-2-2 15</inkml:trace>
  <inkml:trace contextRef="#ctx0" brushRef="#br5" timeOffset="175299.5282">24417 5949 115 0,'-32'-31'40'0,"6"15"1"16,-2 1-3-16,8 3-38 16,10 20-22-16,-4-11-15 15,14 3-4-15,-13 10 1 16,7 2-2-16</inkml:trace>
  <inkml:trace contextRef="#ctx0" brushRef="#br5" timeOffset="175981.5963">18525 6824 99 0,'31'-15'35'0,"-5"-11"-1"16,12 12-3-16,-10-17-17 16,18 7-6-16,6-12-2 15,18-3-3-15,10-9-1 16,13-1-3-16,8-7-1 15,3-2-3-15,8 7-2 16,-14-9-8-16,2 21-23 16,-24-4 0-16,-6 18 0 15,-25-2-1-15</inkml:trace>
  <inkml:trace contextRef="#ctx0" brushRef="#br5" timeOffset="176492.6475">15870 6756 93 0,'-21'12'37'0,"4"-12"3"16,17 0-3-16,33-20-29 0,18-6-5 16,26-12-1-16,19-11-4 15,28 1-5-15,4-16-30 16,17 4-1-16,-8-3-2 15,-4 6 0-15</inkml:trace>
  <inkml:trace contextRef="#ctx0" brushRef="#br2" timeOffset="180504.0486">17441 7019 74 0,'11'-1'34'0,"7"-4"1"16,9 5 0-16,0-9-27 15,23 9-2-15,8-8 1 16,18 7-2-16,13-7 0 15,16 3-2-15,7-3 0 16,9 1-2-16,2-3 1 16,5-3-1-16,-5 1-1 15,-5 0 0-15,-14 2-1 16,-12-1-1-16,-15 4-3 15,-19-3-2-15,-6 12-3 16,-26-11-8-16,-4 14-17 0,-22-5 0 16,0 0-1-16,-21 9 1 15</inkml:trace>
  <inkml:trace contextRef="#ctx0" brushRef="#br2" timeOffset="181374.1356">18187 7495 58 0,'4'-15'33'0,"-12"0"0"15,-2 6-1-15,-18-2-22 16,5 12-1-16,-11-1-1 15,5 17 0-15,-12 2-1 16,7 14-2-16,0 6 0 16,11 7-1-16,2-3-1 15,14 1 0-15,10-6-1 16,14-8 1-16,14-14-2 15,17-16 1-15,9-17-1 16,7-14 1-16,6-11-1 16,-1-5 0-16,-2-4 0 15,-8 3 0-15,-12 4 0 0,-11 9-1 16,-15 12 1-16,-10 14-1 15,-11 9 0-15,-3 24 0 16,-5 6-3-16,-5 5-2 16,17 15-30-16,-13-7-4 15,23 6 0-15,1-15-2 16</inkml:trace>
  <inkml:trace contextRef="#ctx0" brushRef="#br2" timeOffset="182103.2085">22064 6980 67 0,'-23'-1'32'0,"8"0"0"16,3 0 1-16,12 1-25 15,0 0-1-15,27-17 0 16,14 16 0-16,13-8 0 16,30 6-1-16,16-7-1 15,28 5 0-15,16-2-2 16,22 0 0-16,12 0-1 15,12-2-1-15,6-3-1 16,2 1 0-16,-6-4 0 16,-3 0 0-16,-14-3-1 15,-20 1-1-15,-20 9-5 16,-38-5-28-16,-17 11-3 15,-38-4 0-15,-24 11-1 0</inkml:trace>
  <inkml:trace contextRef="#ctx0" brushRef="#br2" timeOffset="182600.2582">23327 7320 89 0,'-10'-18'37'0,"-14"-4"1"16,0 10 1-16,-24 7-34 16,10 8-1-16,-4 5-1 15,3 13 0-15,-5 4-1 16,8 10 0-16,3-1 0 15,15 4-1-15,11-9 1 16,13-1 1-16,12-12-1 16,16-9 0-16,12-13-1 15,12-9 0-15,7-9 1 16,-2-8-2-16,-2-6 1 15,-7-2 1-15,-11 2-1 16,-10 7 0-16,-11 5 0 16,-13 8 1-16,-9 18-2 0,-13 3 0 15,-2 18 0-15,-2 10 0 16,1 9-1-16,2 2-3 15,14 16-13-15,-5-15-21 16,19 5-4-16,-3-16 1 16,15-1-2-16</inkml:trace>
  <inkml:trace contextRef="#ctx0" brushRef="#br2" timeOffset="183390.3372">16105 8524 81 0,'-2'-15'37'0,"2"15"-2"0,-22-15 1 15,5 17-32-15,-9 3-1 16,0 10 0-16,-6 2-1 15,2 9 0-15,1 1 0 16,6 3-1-16,5-2 0 16,11-3 1-16,14-5-1 15,9-5-1-15,13-5 1 16,11-3-1-16,3-2 1 15,2-1-1-15,-2 0 1 16,-4 2-1-16,-8 4 1 16,-12 5-1-16,-10 4 2 15,-11 4-3-15,-10 0 2 0,-6 1-2 16,-5-1 2-16,-3-7-4 15,8 1-4-15,-1-24-18 16,19 7-13-16,0-24 3 16,24 0-3-16,6-12 2 15</inkml:trace>
  <inkml:trace contextRef="#ctx0" brushRef="#br2" timeOffset="183659.364">16510 8585 92 0,'-12'19'37'16,"-13"-1"0"-16,1 12 1 15,-5-5-32-15,9 11-2 16,3-5 1-16,10 3-3 16,7-5 1-16,12-5-2 0,8-8 2 15,13-7-2-15,5-13-1 16,6-9 2-16,-1-10-1 15,1-6 0-15,-8-8-1 16,-7-2 0-16,-9-4-2 16,-10 1-1-16,-5 6-3 15,-18-9-17-15,8 15-16 16,-7-2 0-16,7 13 0 15,-3 1 0-15</inkml:trace>
  <inkml:trace contextRef="#ctx0" brushRef="#br2" timeOffset="184132.4113">18620 8050 57 0,'0'0'36'0,"7"-11"0"16,-9 21 0-16,-10-1-16 15,2 25-11-15,-16 0 0 16,-1 19-4-16,-5 11 0 15,1 12-2-15,-3 0-1 16,7 5 1-16,5-2 0 16,9-2-2-16,13-7-1 15,6-17-5-15,23-6-18 16,-4-26-14-16,13-7 0 15,-2-19-1-15,4-9-3 0</inkml:trace>
  <inkml:trace contextRef="#ctx0" brushRef="#br2" timeOffset="184314.4295">18431 8443 105 0,'-34'0'40'16,"3"-2"0"-16,31 2-1 15,0 0-34-15,13 0-3 16,26-6-2-16,16-8-3 15,20 11-14-15,4-17-21 16,17 8-1-16,-1-7-1 16,10 10-1-16</inkml:trace>
  <inkml:trace contextRef="#ctx0" brushRef="#br2" timeOffset="184690.4672">20230 8307 88 0,'0'0'37'16,"0"0"0"-16,16-3 0 16,4-2-33-16,17-4-3 15,9 0-2-15,3-4-2 16,7 7-5-16,-12-3-26 15,5 8-2-15,-14 1 0 16,-6 9-2-16</inkml:trace>
  <inkml:trace contextRef="#ctx0" brushRef="#br2" timeOffset="184832.4813">20319 8516 101 0,'-31'25'37'0,"11"-10"1"16,20 4-7-16,17-18-30 15,16-9-5-15,32 0-27 16,1-14-6-16,17 0 0 15,7-6-2-15</inkml:trace>
  <inkml:trace contextRef="#ctx0" brushRef="#br2" timeOffset="185830.5811">20923 8278 75 0,'-12'-9'37'0,"23"0"-2"16,7-9 2-16,17-2-27 16,4-5-7-16,7 3-2 0,1 3 0 15,-3 3 1-15,-7 7-1 16,-8 8 0-16,-10 9-1 15,-10 8 1-15,-14 10 0 16,-6 12 0-16,-9 7 0 16,-2 11 0-16,0 1 0 15,5 2 1-15,4-2-1 16,12-8 0-16,11-9 0 16,13-10 1-16,9-20 0 15,8-12-1-15,8-15 1 16,3-9 0-16,-3-13 0 15,-1-6-1-15,-10-6 1 16,-7-1-1-16,-6 0 0 16,-9 5-2-16,-6 4 1 0,-7 6-2 15,-2 10 0-15,-3 4-4 16,3 23-3-16,-4-15-28 15,4 15-2-15,11 12 0 16,4 5-1-16</inkml:trace>
  <inkml:trace contextRef="#ctx0" brushRef="#br2" timeOffset="186101.6083">22044 8330 83 0,'-13'-10'38'16,"-7"-2"-1"-16,-1 10 1 0,-5 3-32 16,0 15-1-16,-3 7-1 15,0 17 1-15,-1 6-2 16,3 8 0-16,1 6-2 15,7 5 2-15,7-1-2 16,4-7-4-16,10 1-3 16,-3-17-30-16,16-4-2 15,-5-15 0-15,9-3-1 16</inkml:trace>
  <inkml:trace contextRef="#ctx0" brushRef="#br2" timeOffset="186266.6248">21768 8691 95 0,'-20'-16'38'0,"20"16"2"15,-19-18-2-15,19 18-31 16,22-8-3-16,9-3-4 16,15 2-4-16,-1-14-29 15,16 7-5-15,2-8-1 16,8 3-1-16</inkml:trace>
  <inkml:trace contextRef="#ctx0" brushRef="#br2" timeOffset="186468.645">22367 8480 108 0,'0'0'42'0,"0"0"-1"15,17-6-1-15,17-7-39 16,5-5-2-16,7 6-6 15,-3-15-18-15,12 17-14 16,-6-4-2-16,5 9-1 16,-10-2 0-16</inkml:trace>
  <inkml:trace contextRef="#ctx0" brushRef="#br2" timeOffset="187062.7043">23003 8276 83 0,'15'-7'37'16,"2"-7"0"-16,9 3 0 0,2-6-33 15,4 4 0-15,-1-2 0 16,0 7-1-16,-9 3 0 15,-4 9-1-15,-18-4 0 16,12 28-1-16,-17-1 0 16,-6 9 0-16,-4 5 0 15,1 7 0-15,2 1-1 16,5 2 1-16,7-5-1 15,12-4 1-15,9-11 0 16,11-9 0-16,10-11 0 16,10-14 1-16,0-12-1 15,3-11 0-15,-6-8 1 16,-1-8-1-16,-11-5 0 15,-10-3-1-15,-11 1 1 16,-8-1-1-16,-6 9-1 0,-5 0-1 16,-1 12-1-16,-5 2-4 15,9 27-16-15,-1-16-17 16,1 16 0-16,10 8-1 15,11 8 1-15</inkml:trace>
  <inkml:trace contextRef="#ctx0" brushRef="#br2" timeOffset="187281.7263">23880 8395 96 0,'-16'17'39'15,"-7"-4"1"-15,8 9-1 16,-5 3-34-16,11 2-2 0,8-2-2 15,4 3 1-15,6-2-2 16,10-5-1-16,9-1-4 16,5-13-4-16,19 2-27 15,-9-15-3-15,11-3 0 16,-6-13-2-16</inkml:trace>
  <inkml:trace contextRef="#ctx0" brushRef="#br2" timeOffset="187429.7411">24205 8224 96 0,'-20'-25'41'15,"9"11"0"-15,-4 1-2 16,15 13-33-16,0 0-22 16,-16-5-21-16,16 5-4 0,0 0 1 15,8 13-3-15</inkml:trace>
  <inkml:trace contextRef="#ctx0" brushRef="#br2" timeOffset="187940.7922">21060 9148 94 0,'-14'-9'38'15,"14"9"0"-15,0-14-2 16,22 2-33-16,7 2-2 15,18 2 0-15,16-4 1 16,21 1-1-16,20-3 1 16,20-1 0-16,17-2 0 0,13 2 0 15,14 1 0-15,12 0 0 16,6 2 0-16,5 2-1 15,2 1 0-15,1 1-1 16,-3 0 1-16,-2-1-1 16,-5-3 0-16,-3-3-1 15,-10-1 1-15,-9-1-1 16,-18 2-1-16,-18-5-3 15,-14 14-27-15,-39-6-8 16,-18 12 1-16,-39-2-2 16</inkml:trace>
  <inkml:trace contextRef="#ctx0" brushRef="#br2" timeOffset="188534.8515">22436 9289 74 0,'-15'-7'36'0,"0"7"0"15,-12 0 1-15,1 14-25 16,-13-4-6-16,4 16 0 15,-6 2 0-15,6 14-1 16,0-2 0-16,8 6-1 16,8-2 0-16,13-6-2 15,15-7 1-15,14-11-1 16,11-15 0-16,13-11-1 15,2-14-1-15,6-8 1 16,-3-7-1-16,-4-7 0 16,-9-1 0-16,-6 4 0 0,-12 3 0 15,-6 9 0-15,-10 8 1 16,-5 19 0-16,0 0-1 15,-23 23 1-15,8 11-1 16,-4 7 0-16,7 9-3 16,3-9-6-16,21 15-19 15,-4-21-10-15,23-5-3 16,5-17 0-16,21-4-1 15</inkml:trace>
  <inkml:trace contextRef="#ctx0" brushRef="#br2" timeOffset="188655.8636">22980 9586 110 0,'-24'2'11'0,"-9"-10"-12"16,0-2 1-16,-1-8-40 16,2 0 1-16</inkml:trace>
  <inkml:trace contextRef="#ctx0" brushRef="#br2" timeOffset="189884.9865">18122 9922 74 0,'14'-18'36'0,"-14"5"-1"16,0 13 2-16,-20 4-27 15,7 23-2-15,-11 4-2 16,-2 18-1-16,-8 14-3 15,-1 13 1-15,-2 9-2 16,3 11 1-16,4-3-2 16,7-1 2-16,10-5-4 15,13-12 1-15,12-12-3 0,9-22-6 16,22-9-27-16,-2-23 0 15,13-8 0-15,-7-19-3 16</inkml:trace>
  <inkml:trace contextRef="#ctx0" brushRef="#br2" timeOffset="190068.0049">17829 10461 100 0,'-39'-5'39'0,"17"9"0"15,12-8-1-15,24-3-35 16,18-5-1-16,24-4-2 15,19-2-1-15,12-10-6 16,15 12-18-16,-7-10-14 0,6 10 4 16,-12 0-6-16,-4 13 2 15</inkml:trace>
  <inkml:trace contextRef="#ctx0" brushRef="#br2" timeOffset="190289.027">18460 10520 105 0,'0'0'39'0,"-15"2"1"16,28-3-2-16,-1-11-35 15,16-2-2-15,8-2-1 16,5 0-1-16,3 1-2 0,-3-2-2 15,10 17-26-15,-25-7-7 16,-2 17 0-16,-24-10-1 16</inkml:trace>
  <inkml:trace contextRef="#ctx0" brushRef="#br2" timeOffset="190428.0409">18467 10761 100 0,'-21'20'38'0,"23"-5"1"15,12-21-2-15,28-16-32 16,26 5-19-16,8-19-23 15,26 1-1-15,5-11-1 16,9 6-1-16</inkml:trace>
  <inkml:trace contextRef="#ctx0" brushRef="#br2" timeOffset="193989.397">19859 10201 43 0,'-2'-11'32'15,"2"11"2"-15,-8-12 0 16,3-4-14-16,5 16-6 15,-10-14-5-15,10 14-2 16,-17-10 0-16,17 10-3 16,-24-3 0-16,12 6-1 15,-9 1-1-15,-1 5 0 16,-5 4-1-16,-2 5 1 15,-3 3-1-15,-2 6 1 16,-1 0-2-16,1 7 2 0,1-1-2 16,2 5 1-16,7-2-1 15,4 4 1-15,6 2-1 16,8 2 1-16,11 2-1 15,5 1 1-15,11 0-1 16,8-1 1-16,8-3-1 16,6-6 0-16,7-8 0 15,2-12 0-15,5-11 0 16,3-13-1-16,1-16 1 15,-3-12-1-15,-2-12 1 16,-5-11-1-16,-6-5 1 16,-9-5-2-16,-8-2 3 15,-13-1-1-15,-11 6 1 16,-13 1-2-16,-13 9 2 15,-9 7-1-15,-13 10 1 0,-6 12-1 16,-7 14-2-16,-5 5-3 16,12 24-22-16,-2-8-9 15,17 8-1-15,12-5-3 16,23-12 2-16</inkml:trace>
  <inkml:trace contextRef="#ctx0" brushRef="#br2" timeOffset="195010.499">20488 10584 63 0,'0'0'35'0,"-13"3"-1"16,13-3 1-16,0 0-21 15,-18 2-5-15,18-2-2 16,0 0-1-16,0 0-1 15,0 0-1-15,12 8 0 16,-12-8-1-16,23 11 0 16,-7-8 0-16,11 2-1 15,10-5 1-15,6-1-1 16,5-6 0-16,8-1-1 15,4-5 1-15,-1 2-1 16,-3-3 0-16,-2 4-1 16,-12 2 0-16,-7 3 1 15,-9 6-1-15,-7 3 0 16,-19-4 0-16,12 18 0 15,-12-7-1-15,0-11 1 0,-10 18-1 16,10-18-1-16,-10 16-2 16,10-16-2-16,0 0-9 15,0 0-20-15,0 0-4 16,14-16 0-16,-3 10-1 15</inkml:trace>
  <inkml:trace contextRef="#ctx0" brushRef="#br2" timeOffset="196446.6427">21624 10384 88 0,'-2'-10'36'16,"2"10"-2"-16,19-25 3 16,2 14-35-16,7-7 2 15,11 0-3-15,3-5 3 16,3 7-2-16,0 0 0 15,-1 2 1-15,-6 6-2 16,-6 8 1-16,-13 7-1 16,-11 9 2-16,-12 9-4 15,-14 10 2-15,-12 5-1 16,-6 12 1-16,-6 1-1 15,-2 4 2-15,0-4-2 16,4 0 2-16,11-6-1 0,12-8 0 16,18-6-1-16,13-18-1 15,23-6-5-15,7-22-9 16,25-1-22-16,2-18-1 15,13-3 1-15,-2-12-2 16</inkml:trace>
  <inkml:trace contextRef="#ctx0" brushRef="#br2" timeOffset="196745.6726">22414 10293 103 0,'-36'15'35'0,"3"12"6"15,-8 0-5-15,8 10-30 0,4 2-5 16,12 4 2-16,8-3-1 15,10 1 0-15,7-6 0 16,13-5 0-16,10-10-1 16,8-12 1-16,8-11-1 15,4-12 0-15,-3-11-1 16,0-9 1-16,-5-12 0 15,-10-5-3-15,-8-2 3 16,-16 2-2-16,-13 3 1 16,-14 6-2-16,-12 14-1 15,-11 11-1-15,0 19-4 16,-8-3-14-16,12 22-17 15,3 0 1-15,18 9-2 16,4-5 2-16</inkml:trace>
  <inkml:trace contextRef="#ctx0" brushRef="#br2" timeOffset="198684.8664">19492 11127 16 0,'-22'0'23'16,"22"0"0"-16,-17 0 2 16,17 0-20-16,0 0 0 15,0 0 1-15,10-8 3 0,-10 8 0 16,16-4 0-16,-16 4 1 15,18-1-1-15,-18 1-2 16,24 1-1-16,-6-2-3 16,6 2 0-16,5-3 0 15,6 1-2-15,5-4 0 16,6 2 0-16,7-1 0 15,4 1 0-15,1-1 0 16,5 0-1-16,3 1 1 16,3 1-1-16,4-1 0 15,5-2 0-15,3 0 1 16,4 1-1-16,-1-3 2 15,5 1-2-15,-2-1 1 0,4 1 0 16,-1 2 0 0,-1 3 0-16,2-1 0 0,-4 4-1 15,2 0 0-15,-2 3 1 16,-3 1-1-16,2 1 0 15,-2-2 1-15,3 3-1 16,0-4 1-16,5-2-1 16,0-1 1-16,3 0 0 15,2-4 0-15,1-1 0 16,0 0 0-16,2-1 0 15,-5 0 0-15,0 0-1 16,-3 0 1-16,-4 0-1 16,-4-3 1-16,-4 0 1 15,-5-1-1-15,-7 1 1 16,-4-1-2-16,-6 1 2 15,-7 1-1-15,-5-1 1 0,-8 4-3 16,-7 3 1-16,-7-1 0 16,-6 2-1-16,-6 0 0 15,-12 0-4-15,12 4-25 16,-12-4-10-16,-18-2 5 15,-1-3-3-15</inkml:trace>
  <inkml:trace contextRef="#ctx0" brushRef="#br2" timeOffset="200509.0489">20294 11643 83 0,'0'0'39'0,"0"0"-2"15,0 0 0-15,0 0-30 16,22-7-2-16,-4 3-1 16,8 1-1-16,0 0-1 0,3 3 0 15,0-1-1-15,2 5-2 16,0 2 0-16,-6-1-3 15,11 11-13-15,-11-14-20 16,12 5 0-16,-6-8-4 16,9-1 3-16</inkml:trace>
  <inkml:trace contextRef="#ctx0" brushRef="#br2" timeOffset="201065.1044">21343 11552 65 0,'0'0'37'15,"5"-12"0"-15,-5 12 1 16,0 0-28-16,0 0-3 16,-9 11-1-16,5 5-2 15,-4 3-1-15,0 7 0 16,-2 3-2-16,0 7 0 15,1 4-3-15,0-3-4 0,8 7-10 16,-4-15-21-16,11-2 1 16,3-12-5-16,10-4 3 15</inkml:trace>
  <inkml:trace contextRef="#ctx0" brushRef="#br2" timeOffset="201479.1459">21694 11503 73 0,'0'0'37'0,"-12"-10"-1"16,12 10-1-16,-21 12-26 0,11 4-2 15,-7 4-2-15,3 9 2 16,-3 3-4-16,3 12 2 16,1-2-2-16,4 6-1 15,3-6 0-15,10 2-1 16,6-10 0-16,9-5-2 15,8-10 1-15,9-13-2 16,5-14 3-16,5-11 2 16,-1-8-4-16,-1-8 2 15,-3-8-1-15,-11-3 0 16,-11-2 0-16,-11 2-1 15,-15 4-1-15,-12 3-2 16,-6 8 1-16,-8 2-1 16,0 15-2-16,-9-1-6 0,19 21-24 15,-7-2-1-15,16 14 0 16,2-3-2-16</inkml:trace>
  <inkml:trace contextRef="#ctx0" brushRef="#br2" timeOffset="203163.3143">22252 11610 76 0,'0'0'37'0,"0"0"-1"15,0 0 1-15,-13-5-32 16,13 5-2-16,-8 18 0 16,3-1 2-16,-4 0-3 15,2 6 2-15,-2-2-3 16,5 4 3-16,-2-5-3 15,6 0 2-15,1-9-1 16,-1-11-1-16,15 4 0 16,-2-11 0-16,2-7-1 15,0-7-1-15,6-1 2 0,-3-6-3 16,0 3 2-16,-2 2-2 15,-2 1 2-15,-2 6-1 16,-4 6 1-16,-8 10 1 16,0 0-1-16,0 0 1 15,2 12-1-15,-4 1 1 16,1 1-1-16,1 0 0 15,3-3 1-15,-3-11-1 16,19 14 1-16,-2-13-1 16,5-7 0-16,2-2 1 15,5-6 0-15,2-2-1 16,-1-2 1-16,-3 3 0 15,-6 0-1-15,-1 6 1 0,-7 5 0 16,-13 4-1-16,4 16 1 16,-9 4 1-16,-8 4-2 15,-1 4 1-15,2 4-3 16,-2-1 0-16,11 2-4 15,1-16-7-15,23 5-21 16,-6-19-7-16,18-2 2 16,0-12-3-16</inkml:trace>
  <inkml:trace contextRef="#ctx0" brushRef="#br2" timeOffset="203350.3329">23035 11352 93 0,'-27'27'37'0,"7"8"0"15,-10 5 0-15,6 6-33 16,-9 7-4-16,6-1 0 16,3 7-7-16,-2-15-19 15,16 7-11-15,2-16 0 16,14 0 0-16</inkml:trace>
  <inkml:trace contextRef="#ctx0" brushRef="#br2" timeOffset="203680.3659">23101 11651 87 0,'-11'-17'36'0,"11"17"2"0,-22 1-2 15,9 6-31-15,2 1-2 16,5 4 1-16,1 0-1 15,5 3 0-15,3-2-2 16,5-1 2-16,3-3-2 16,3 0 1-16,0 0-1 15,2-1 0-15,-2-1 0 16,-1 6 0-16,-4-1-1 15,-2 3-2-15,-3 0 3 16,-7 1-3-16,-2 0 1 16,-6 0-2-16,1 1 1 15,-4-9-5-15,7 6-10 16,-7-17-19-16,14 3-2 15,0-22-1-15,14-1 0 0</inkml:trace>
  <inkml:trace contextRef="#ctx0" brushRef="#br2" timeOffset="204017.3996">23335 11360 94 0,'-12'-3'38'0,"12"3"1"15,0 0-1-15,0 0-35 16,22-16-1-16,-2 12 0 16,-1-3 0-16,1 6-1 15,-5 3 1-15,-2 5 0 16,-8 3-1-16,-7 6 0 0,-7 3 0 15,-2 5 1-15,-6 0-1 16,0 2 0-16,1-5 0 16,1 0-1-16,8-4 1 15,4-4-1-15,3-13-1 16,24 7-2-16,1-7-2 15,1-15-9-15,12 12-22 16,-10-11-5-16,9 6 1 16,-12-11-2-16</inkml:trace>
  <inkml:trace contextRef="#ctx0" brushRef="#br2" timeOffset="205475.5455">22930 10433 66 0,'0'0'36'0,"0"0"-2"15,-3 15 2-15,-3 5-21 16,-6-6-8-16,6 11-2 15,-6-3-1-15,2 4-1 16,0-3-1-16,1-2 0 0,4-6-1 16,5-5 0-16,0-10 0 15,10-1-1-15,4-11 0 16,1-5 0-16,0-4 1 15,3-5-1-15,1-1 0 16,-1 1 0-16,-2 0 1 16,-4 7 0-16,-4 3 0 15,-2 4 0-15,-6 12 0 16,0 0 1-16,0 0-1 15,-5 12 0-15,5-12 0 16,-3 20 0-16,2-7-1 16,3-2 1-16,4 1-1 15,-6-12 0-15,19 17 1 16,-5-13-1-16,1-2 1 0,5-4-1 15,-2-3 1 1,2-3 0-16,1-5 0 0,-2 2 0 16,-1-5 0-16,-2 2-1 15,-2 0 1-15,-3 3 0 16,-11 11 0-16,14-5 0 15,-14 5-1-15,-1 24 1 16,-5-1-2-16,-3 5 0 16,2 5-2-16,-4-3-1 15,10 7-6-15,-11-20-15 16,20 4-14-16,-8-21 0 15,32 0 0-15,-6-19 1 16</inkml:trace>
  <inkml:trace contextRef="#ctx0" brushRef="#br2" timeOffset="205670.565">23616 10193 105 0,'-22'25'37'15,"0"18"2"-15,-13-3-3 16,6 11-33-16,-3 0-2 15,5-4-3-15,6 0-4 16,1-16-17-16,17 3-15 16,2-15 1-16,16-3-2 15,4-17 1-15</inkml:trace>
  <inkml:trace contextRef="#ctx0" brushRef="#br2" timeOffset="205949.5929">23801 10345 112 0,'-20'1'38'15,"-1"6"2"-15,5 16-7 16,-1-8-30-16,6 3-2 16,3 3 1-16,5 0-1 15,3 0-1-15,7 1 1 16,0-2 0-16,5-1-1 15,-3-2 0-15,0 0 1 16,-3-2 0-16,-6 2-1 16,-1-4 0-16,-7 0 0 15,-3 1-2-15,-5-5-4 16,9 12-19-16,-15-15-13 0,6 5-2 15,-7-10 0-15,7 4-1 16</inkml:trace>
  <inkml:trace contextRef="#ctx0" brushRef="#br2" timeOffset="206617.6597">17940 12524 71 0,'21'-18'39'0,"-14"2"-2"16,-7 16 1-16,0 0-32 16,-17 22-3-16,-2 8 0 0,-1 11-2 15,-4 13 1-15,-2 13-2 16,2 7 1-16,3 3 0 15,8-3-1-15,9-5 0 16,11-6-3-16,5-21-6 16,24-1-28-16,-3-26 0 15,12-6-1-15,-4-17 0 16</inkml:trace>
  <inkml:trace contextRef="#ctx0" brushRef="#br2" timeOffset="206790.677">17863 12818 82 0,'-23'-3'39'16,"6"-5"-2"-16,17 8 1 0,0 0-35 16,34-11-2-16,8-1-5 15,6-12-22-15,20 9-11 16,1-10 0-16,6 10-1 15</inkml:trace>
  <inkml:trace contextRef="#ctx0" brushRef="#br2" timeOffset="207001.6981">18571 12850 90 0,'-11'13'39'0,"-3"-14"-1"16,14 1 1-16,10-9-39 0,9-4-1 15,9 1-1-15,0-5-3 16,11 11-4-16,-14-9-26 16,10 13-2-16,-13-2-2 15,-2 11 2-15</inkml:trace>
  <inkml:trace contextRef="#ctx0" brushRef="#br2" timeOffset="207149.7129">18470 13087 94 0,'-17'17'39'0,"21"-2"0"15,5-19-2-15,23-7-37 16,20-6-6-16,2-18-26 16,21 8-6-16,0-9-1 0,5 5-1 15</inkml:trace>
  <inkml:trace contextRef="#ctx0" brushRef="#br2" timeOffset="209512.9492">19470 12565 55 0,'1'-13'36'0,"-1"13"1"16,6-14-2-16,-6 14-23 16,0 0-5-16,0 0 0 15,4 19-2-15,-2 8-1 16,-6 9-2-16,1 12-1 15,-4 11 1-15,-2 7-3 16,-3 6 1-16,3-2-1 0,0-1-3 16,-2-15-5-16,16-1-27 15,-5-18 0-15,9-10-3 16,-9-25 2-16</inkml:trace>
  <inkml:trace contextRef="#ctx0" brushRef="#br2" timeOffset="209708.9688">19336 12914 90 0,'-21'-6'39'16,"21"6"0"-16,-14 0 1 15,14 0-36-15,24-8-1 16,6-3-2-16,13-3-2 0,7-9-4 15,16 9-24-15,-9-11-9 16,11 7-1-16,-10-2-1 16</inkml:trace>
  <inkml:trace contextRef="#ctx0" brushRef="#br2" timeOffset="210219.0198">20048 12609 81 0,'15'-15'39'0,"-2"2"-2"15,10 8 1-15,-2-5-35 16,9 3 0-16,0-2-1 16,3 5 1-16,-4 3-2 15,-3 7 0-15,-11 8 0 16,-5 5 0-16,-15 11 0 15,-8 7-1-15,-6 7 2 16,-10 8-2-16,-4 3 2 0,-2 2 0 16,4-1 0-16,2-3 0 15,8-5-1-15,11-8 1 16,10-9-1-16,9-10 0 15,13-11 0-15,13-7-1 16,9-8-1-16,7-8-2 16,6 3-1-16,-4-17-12 15,10 18-21-15,-16-7-3 16,1 11 0-16,-16 0-2 15</inkml:trace>
  <inkml:trace contextRef="#ctx0" brushRef="#br2" timeOffset="211141.112">21124 12728 68 0,'0'0'37'16,"-27"-9"-1"-16,12 13 1 15,-13-9-30-15,5 14-3 16,2 1-1-16,3 3 0 16,4 0-2-16,10 2 1 15,4 0-1-15,8-1 0 16,7-4 0-16,8-1-1 15,5 0 1-15,2-3 0 16,0 4-1-16,-4-1 1 16,-4 6 0-16,-11 3 0 15,-6 4 0-15,-12 5 0 16,-10 0 0-16,-5 5-1 15,-4-6 1-15,3-1-1 16,3-4-3-16,2-12-1 0,19 2-11 16,1-22-22-16,24 0 1 15,-1-16-3-15,13 2 1 16</inkml:trace>
  <inkml:trace contextRef="#ctx0" brushRef="#br2" timeOffset="211473.1452">21375 12839 74 0,'-5'14'37'0,"-7"-7"-1"16,11 3 0-16,1-10-29 16,18 0-4-16,1-7-1 15,11-4 1-15,5-6-1 0,7-2 0 16,-2-1 0-16,-1-1 0 15,-8-1-1-15,-6 2 1 16,-13 3 0-16,-12 6-1 16,-10 4 0-16,-12 7 0 15,-10 5 1-15,-5 5-1 16,-2 5 0-16,-2 6 0 15,5 1-1-15,5 3 1 16,10 1 0-16,10 0-2 16,9 0-1-16,15-4-1 15,12 4-8-15,-2-14-23 16,21 4-5-16,-4-12 0 15,14 3 0-15</inkml:trace>
  <inkml:trace contextRef="#ctx0" brushRef="#br2" timeOffset="211729.1708">22087 12687 83 0,'-14'6'39'0,"-13"-2"0"16,3 16 0-16,-16-5-32 15,4 15-2-15,-3 3-2 16,2 5 0-16,5 2-1 16,12-1-1-16,14-2-1 15,12-11-2-15,22-6-1 16,10-14-4-16,23-1-5 0,3-25-24 15,24 2-2-15,-2-16 0 16,15 0-1-16</inkml:trace>
  <inkml:trace contextRef="#ctx0" brushRef="#br2" timeOffset="212368.2347">22772 12659 65 0,'-29'12'37'16,"-14"-3"1"-16,2 9 0 15,-6-5-16-15,6 9-17 16,2-2-1-16,5 4 0 15,9-1-2-15,9 5 1 16,5-3-1-16,11 3 0 16,5-5-1-16,7-1-1 15,8-5 1-15,5-6-2 0,3-5 1 16,3-10-1-16,1-7-1 15,-1-7 1-15,-2-5 0 16,-4-4 0-16,-5-3 0 16,-6-1 1-16,-6 1 0 15,-3 1 0-15,-5 4 0 16,-1 3 0-16,-4 5 1 15,2 3-1-15,3 14 0 16,0-16 1-16,0 16 0 16,20-8-1-16,-2 4 1 15,6 1 0-15,4-2 1 16,5 4-1-16,-1-1 1 15,-3 3-1-15,-2 5 0 16,-8 6 1-16,-6 3-1 0,-7 12 0 16,-11 3 0-16,-6 5-1 15,-7 6 0-15,1 0 0 16,-2 0 0-16,3-4 0 15,3-10-1-15,8-8 1 16,5-19-1-16,15 0 1 16,7-16 0-16,4-10 0 15,6-7 1-15,2-5-1 16,0-3 1-16,-2 3 0 15,-5 8 0-15,-4 6-1 16,-8 6 1-16,-15 18-1 16,11 0 1-16,-12 15-2 15,-6 9 0-15,-3 4-1 0,5 5-3 16,-2-1-3-16,16 11-9 15,-9-21-12-15,23 10-11 16,-3-19 0-16,18 4 0 16,-1-15 2-16</inkml:trace>
  <inkml:trace contextRef="#ctx0" brushRef="#br2" timeOffset="212767.2746">23506 12753 88 0,'-7'-26'37'0,"-10"-6"2"16,6 15 0-16,-7 2-34 15,0 12 0-15,-4 10-1 16,0 15-1-16,-3 9 0 16,-2 9 0-16,5 1-1 15,6 3 0-15,3-7-1 0,12-4 0 16,7-12-1-16,10-13 1 15,6-15-1-15,11-15 0 16,6-11 0-16,3-13 0 16,2-11 1-16,-1-7 1 15,-3-10-2-15,3-6 1 16,-5 1-1-16,-4 6 2 15,-8 12-1-15,-7 16 0 16,-6 20 0-16,-13 25 1 16,-6 25-1-16,-13 26 0 15,-8 20 0-15,-2 11-1 16,2 6-2-16,3-4-2 15,9 0-3-15,-2-23-12 0,28 6-7 16,-12-30-15-16,23-4 0 16,-4-21-2-16,11 2 2 15</inkml:trace>
  <inkml:trace contextRef="#ctx0" brushRef="#br2" timeOffset="212923.2902">23810 12982 108 0,'-6'19'43'0,"-9"-11"-1"16,9 3-1-16,-6-15-37 15,12 4-6-15,-5-13-5 16,0-10-12-16,16 14-19 16,-13-11-4-16,8 10 0 15,-8-10-1-15</inkml:trace>
  <inkml:trace contextRef="#ctx0" brushRef="#br2" timeOffset="214288.4266">17083 12785 20 0,'1'-16'30'16,"1"-4"1"-16,-2-2 1 15,-8-11-21-15,10 7 0 16,-13-14-2-16,8 9 0 16,-9-13-3-16,4 1-1 15,-7-8-1-15,-2-6 0 16,0-6-1-16,1-2-1 15,-5-5-1-15,0-3-1 16,-3-3 1-16,-3 1 2 16,-1 1-2-16,-4 2 0 15,-4-2-1-15,-5 1 2 0,0-2-2 16,-7-2 1-16,1 0-2 15,-4-4-1-15,0 0 2 16,-1-2-1-16,-2 2 2 16,2 0 1-16,-5-2 0 15,2 2 0-15,-7 0-1 16,-4 3 2-16,-4-1-2 15,-6 2 2-15,-2 0-1 16,-1 3-1-16,-6 1 1 16,0 3-1-16,-5 0 2 15,2 2-2-15,-1 3 2 16,2 4-1-16,-3 4 0 15,4 6-1-15,1 2 0 16,5 8 0-16,3 5-1 0,6 7 1 16,8 2-1-16,6 4 0 15,6 6 0-15,5 4 0 16,7 3 1-16,7 1-1 15,7 2 0-15,5 1 1 16,6 2-1-16,14 4 0 16,0 0-2-16,0 0-1 15,20-7-3-15,-20 7-14 16,32-5-18-16,-13 6 2 15,6 8-4-15,-4-5 3 16</inkml:trace>
  <inkml:trace contextRef="#ctx0" brushRef="#br2" timeOffset="214924.4903">14859 9396 58 0,'10'-13'33'0,"3"5"0"15,-6-6-5-15,4 17-19 16,-11-3 0-16,0 0-3 16,-18 19 0-16,-5 5-2 15,-11-1 0-15,-5 10-1 16,-14-2 1-16,-1 5 1 15,-12-3-1-15,5 2 1 16,-4-7-2-16,13 0 1 0,4-7-2 16,13-3 1-16,12-3-2 15,13 0 0-15,16-2-1 16,16-1 1-16,8-2-1 15,11 4 0-15,7 4 0 16,5 5 0-16,4 6 1 16,-3 9-1-16,-5 7 0 15,-5 6-1-15,-3 4-2 16,-8-7-5-16,11 3-24 15,-11-18-9-15,7-7 3 16,-6-23-2-16</inkml:trace>
  <inkml:trace contextRef="#ctx0" brushRef="#br2" timeOffset="215684.5663">12224 9272 81 0,'11'-2'38'15,"-3"-8"-1"-15,12 3 0 16,-1-6-33-16,10 0-2 16,6 0 1-16,7 2-1 15,-2 0-1-15,1 3 0 16,-3 3 0-16,-6 10 0 15,-6 7 0-15,-9 11 1 16,-13 6-1-16,-11 9 0 16,-11 5 0-16,-5 9 1 0,-6 1 0 15,-2-1 1-15,-1-5-1 16,1-3 1-16,8-8-1 15,11-5 0-15,8-8 0 16,10-8-1-16,15-11-2 16,7-8-3-16,18 0-6 15,-2-18-25-15,21 4-5 16,-6-14-1-16,10 4 0 15</inkml:trace>
  <inkml:trace contextRef="#ctx0" brushRef="#br2" timeOffset="215996.5975">13022 9334 72 0,'-25'10'39'16,"-9"-1"-2"-16,8 7 1 15,-3-3-21-15,7 1-14 16,6 0-1-16,9 2 0 15,7-2 1-15,9 1-1 16,7-5-1-16,8 2 1 16,4-2-2-16,1 0 1 15,1 1-1-15,-4 3 1 16,-7 3 0-16,-6 2 0 15,-12 6 1-15,-6 0-1 16,-10 4 0-16,-4-3-1 16,-2 0-1-16,-2-9-4 15,11 3-9-15,-7-19-21 0,19-1-5 16,5-16 2-16,16-3-2 15</inkml:trace>
  <inkml:trace contextRef="#ctx0" brushRef="#br2" timeOffset="216352.6331">13231 9462 82 0,'-2'12'37'16,"2"-12"-1"-16,-10 12 0 15,10-12-32-15,0 0-2 16,24 6 1-16,-7-12 0 15,8-1 0-15,3-6-1 16,6-2 0-16,-3-3 0 0,2 0 0 16,-6-5 0-16,-6 5 0 15,-7-3 0-15,-7 5-1 16,-9 2 0-16,2 14 1 15,-25-9-2-15,5 18 1 16,-6 7-1-16,-1 10 0 16,0 7 0-16,2 8 0 15,6 3-1-15,7-1 1 16,11-2-4-16,8-16-4 15,24 4-21-15,2-26-10 16,17-3 0-16,6-19-2 16</inkml:trace>
  <inkml:trace contextRef="#ctx0" brushRef="#br2" timeOffset="216560.6539">13888 9224 90 0,'-27'20'40'0,"-10"0"-2"15,5 10 2-15,-7-7-34 16,6 10-2-16,5 4-2 16,7 2 1-16,6 2-2 15,12-4-1-15,13-2-3 16,7-17-14-16,23 4-20 15,-1-17-1-15,16-5-1 16,-4-19-2-16</inkml:trace>
  <inkml:trace contextRef="#ctx0" brushRef="#br2" timeOffset="217235.7214">14093 9255 85 0,'-8'23'37'16,"-10"0"0"-16,8 12 2 16,-9-3-32-16,9 6-2 15,0-1-1-15,1 0-2 16,8-6 0-16,5-4-1 15,5-11-1-15,5-9 0 16,2-8-1-16,3-9-1 16,-1-7 1-16,1-8-1 0,-1-5 0 15,-6-6 1-15,1-2 0 16,-5-4 0-16,-1 3 0 15,-2 1 1-15,-1 7 0 16,-1 4 0-16,-1 8 1 16,0 7 0-16,-2 12 1 15,0 0-1-15,0 0 0 16,17 4 1-16,-17-4-1 16,25 7 0-16,-8-5 1 15,1-1-1-15,1-2 0 16,1 1 1-16,-4 0-1 15,-1 5 1-15,-5 2-1 0,-3 4 1 16,-5 2-1 0,-4 5 0-16,-5 3 0 0,-1 1-1 15,1 0 0-15,-1-3 1 16,2 1-2-16,3-7 1 15,3-13 0-15,0 0-1 16,24-5 1-16,-5-11 0 16,4-11 1-16,5-4-1 15,0-3 1-15,1-1 0 16,-3 1 1-16,-4 5 0 15,-3 4-1-15,-5 9 1 16,-14 16-1-16,14-2 0 16,-14 14-1-16,-5 9-1 15,4 7-2-15,0 1-2 16,8 9-4-16,-9-16-13 0,23 15-9 15,-7-19-10-15,19 3 1 16,-4-21-1-16</inkml:trace>
  <inkml:trace contextRef="#ctx0" brushRef="#br2" timeOffset="217596.7575">14872 9126 94 0,'-31'-9'39'15,"13"18"1"-15,-10 3-1 16,6 12-31-16,-5 2-3 15,6 11-1-15,3-2-1 16,4 2 0-16,9-8-1 16,15-8 0-16,7-10-1 0,7-16 0 15,8-13 1-15,3-13-1 16,7-11 0-16,0-11 0 15,-3-6 0-15,-3-4-1 16,-5-2 0-16,-4 3 1 16,-7 9-2-16,-6 9 1 15,-6 13 0-15,-12 19 0 16,4 12-1-16,-22 32 0 15,5 8 0-15,0 10-3 16,5 9 0-16,-1 1-3 16,16 11-7-16,-2-31-11 15,28 9-10-15,-3-24-4 16,15-7-2-16,-3-19 3 15</inkml:trace>
  <inkml:trace contextRef="#ctx0" brushRef="#br2" timeOffset="217918.7897">15330 8958 100 0,'-13'-16'39'15,"13"16"1"-15,-23-7-1 16,15 18-31-16,-5-1-4 16,6 8-1-16,3 1-2 15,4 3 1-15,3-1-1 16,6 1 1-16,5-1-1 15,1-3 0-15,3-1 0 16,0-2 0-16,2-2-1 16,-1 2 1-16,-4 0 0 15,-3 4 0-15,-1-1 0 16,-7 5 0-16,-5 2 0 0,-7 7 0 15,-7-1 0-15,-1-2-1 16,-4 1-2-16,-3-10-3 16,8 5-10-16,-12-25-8 15,27 0-8-15,-21-4-11 16,19-14-1-16,-3-14-1 15,7-10 1-15</inkml:trace>
  <inkml:trace contextRef="#ctx0" brushRef="#br1" timeOffset="223442.342">1662 10474 57 0,'2'-11'34'0,"-10"-7"1"16,5 4-1-16,-12-9-17 15,4 12-7-15,-14-5-1 16,3 9-3-16,-10 1-2 0,2 13-1 15,-8 7 0-15,2 15 0 16,0 12-2-16,0 13 2 16,5 10-2-16,6 4 1 15,8 2 0-15,12-2 0 16,15-10-2-16,11-13 2 15,17-23-2-15,13-21 1 16,15-27 0-16,12-22 0 16,6-21 0-16,3-19-2 15,-5-13 4-15,-4-10-3 16,-11-9 3-16,-12 1-3 15,-14 6 2-15,-14 8-1 16,-17 17 1-16,-7 16 0 16,-10 19-1-16,-7 26-1 0,-7 34 1 15,-3 35 0-15,-5 27-1 16,0 24 1-16,6 17-3 15,5 15 2-15,9 6-4 16,6-1 1-16,13-6-6 16,4-30-18-16,23 0-13 15,-2-27 1-15,11-12-3 16,-4-22 1-16</inkml:trace>
  <inkml:trace contextRef="#ctx0" brushRef="#br1" timeOffset="224919.4897">2380 10567 86 0,'-16'-2'38'0,"16"2"-1"16,-12-8 1-16,23-1-30 15,4-8-4-15,17-3-2 16,10-5-1-16,10-2-1 15,5 1 0-15,2 0-3 16,5 9-2-16,-11-2-6 16,3 15-25-16,-18 0 0 15,-6 14-1-15,-16-2-1 16</inkml:trace>
  <inkml:trace contextRef="#ctx0" brushRef="#br1" timeOffset="225136.5114">2540 10689 100 0,'-18'20'38'0,"2"-13"1"16,16-7-1-16,16 8-35 15,14-22-2-15,16-6 0 16,8-5-2-16,11 0-3 15,-2-8-18-15,9 10-16 16,-11-3 0-16,3 14-1 16,-13-3 0-16</inkml:trace>
  <inkml:trace contextRef="#ctx0" brushRef="#br1" timeOffset="225982.596">3202 10576 91 0,'11'-34'37'0,"13"4"0"15,4-9 1-15,6 3-37 16,1 0 2-16,4 4-1 15,-2 2 0-15,-5 11 0 16,-6 5-1-16,-3 10 0 16,-7 10-2-16,-3 10 4 15,-8 11-4-15,-1 8 1 16,-3 12 0-16,-2 6 0 0,2 4 0 15,-1 3 0-15,9-2 0 16,1-5 1-16,7-9-1 16,7-10 1-16,5-13-1 15,9-17 1-15,3-16 1 16,5-12-1-16,0-18 1 15,0-10-1-15,-5-8 1 16,-5-1-2-16,-13-4 2 16,-3 1-1-16,-11 4 1 15,-8 7-3-15,-6 8 2 16,-4 9-4-16,2 12-1 15,-3 3-4-15,10 21-28 16,0 0-3-16,19 22 1 16,-9-1-3-16</inkml:trace>
  <inkml:trace contextRef="#ctx0" brushRef="#br1" timeOffset="226342.632">4234 10603 87 0,'0'0'36'0,"0"0"1"15,-10 8 0-15,-9 6-33 16,5 9 0-16,-5 5-2 15,3 9 1-15,-3 0-1 16,6 2-1-16,3-2-1 16,8-7-1-16,11-6-3 15,4-19-7-15,16-5-25 16,-1-20-1-16,13-5 0 15,-1-16-2-15</inkml:trace>
  <inkml:trace contextRef="#ctx0" brushRef="#br1" timeOffset="226484.6462">4300 10247 107 0,'-26'-16'36'0,"5"11"1"16,6 3-10-16,-1-4-61 15,16 6-3-15,16-7-1 16,7 6-1-16</inkml:trace>
  <inkml:trace contextRef="#ctx0" brushRef="#br1" timeOffset="227140.7118">4924 9863 81 0,'-12'16'37'15,"-5"4"0"-15,2 18 1 0,-15 2-29 16,4 23-2-16,-7 8-4 15,3 10 2-15,-4 5-2 16,7 6-1-16,4-3-2 16,9-7 1-16,11-8-3 15,9-13 0-15,15-8-5 16,-3-29-14-16,18-1-16 15,-4-22-1-15,7-8-1 16,-8-17 1-16</inkml:trace>
  <inkml:trace contextRef="#ctx0" brushRef="#br1" timeOffset="227311.7289">4675 10377 109 0,'-34'-2'38'16,"4"-3"1"-16,16 12-1 15,14-7-36-15,17 2-1 16,19-4-2-16,14-6-4 15,18 8-17-15,0-17-17 16,15 5 3-16,-1-5-3 16,8 3 1-16</inkml:trace>
  <inkml:trace contextRef="#ctx0" brushRef="#br1" timeOffset="227604.7582">5239 10303 78 0,'6'-17'38'15,"6"18"0"-15,-12-1-2 16,11 29-26-16,-13-1-5 16,2 12-1-16,-6 4-3 15,0 8-1-15,0 3-4 16,-3-11-8-16,9 4-25 15,-4-13 1-15,8-2 0 16,-3-16-2-16</inkml:trace>
  <inkml:trace contextRef="#ctx0" brushRef="#br1" timeOffset="227754.7732">5189 10511 105 0,'-12'-2'39'16,"-5"-4"1"-16,17 6-3 15,-1 16-35-15,16-19-5 16,20 6-27-16,3-15-8 15,22 6-1-15,2-14-1 16</inkml:trace>
  <inkml:trace contextRef="#ctx0" brushRef="#br1" timeOffset="228084.8062">6041 9808 94 0,'0'0'37'16,"0"0"-1"-16,-21 24 2 16,0 13-36-16,4 11-1 15,-1 12 1-15,-5 7-1 0,-1 10-1 16,3-2-2-16,1-9-5 15,20-3-30-15,-2-21 1 16,18-13-2-16,5-22-2 16</inkml:trace>
  <inkml:trace contextRef="#ctx0" brushRef="#br1" timeOffset="228264.8241">6326 9945 114 0,'-47'59'39'0,"-1"24"0"15,-10 1-12-15,2 14-26 16,4 7-5-16,2-10-4 0,22 3-29 16,2-18-1-16,15-7 0 15,7-21-1-15</inkml:trace>
  <inkml:trace contextRef="#ctx0" brushRef="#br1" timeOffset="228612.8589">6254 10476 97 0,'3'-18'39'16,"9"14"0"-16,-4-7-1 15,15 4-36-15,-1-2 0 16,5 3 0-16,-3 3 0 15,-1 6 0-15,-4 4 0 0,-7 9 0 16,-10 5-1-16,-7 8 1 16,-10 6-1-16,-7 6 1 15,-7 0-1-15,1 3 0 16,-1-4-1-16,6-3 1 15,9-9-1-15,13-8 0 16,15-11-2-16,10-14-1 16,22-2-6-16,-4-17-28 15,20 6-3-15,-1-15 1 16,9 9-2-16</inkml:trace>
  <inkml:trace contextRef="#ctx0" brushRef="#br1" timeOffset="229093.9071">6992 10445 88 0,'-19'-16'38'16,"3"18"-1"-16,-16 3 3 15,6 18-33-15,-12 4-1 0,3 11-2 16,-1 5 0-16,5 5-1 16,4-1-1-16,12-3 1 15,9-5-2-15,12-9 1 16,13-12-1-16,13-12 0 15,10-15 0-15,8-9-1 16,4-10 1-16,2-8-1 16,-2-7 0-16,-6 1 1 15,-9 1-1-15,-11 8 0 16,-11 5 1-16,-11 11 0 15,-6 17-1-15,-11 2 0 16,-7 19 0-16,-2 8-1 16,1 9 0-16,1 2-2 15,10 6-1-15,7-10-4 0,21 2-24 16,2-27-7-16,24-10-1 15,5-22-1-15</inkml:trace>
  <inkml:trace contextRef="#ctx0" brushRef="#br1" timeOffset="229296.9274">7847 9977 112 0,'-37'32'40'15,"-3"31"-1"-15,-14 2-4 16,4 21-32-16,4 6-3 15,4 5 1-15,11-2-3 16,9-6 0-16,12-2-8 0,2-22-26 16,23-3-3-16,-3-23 0 15,11-12-2-15</inkml:trace>
  <inkml:trace contextRef="#ctx0" brushRef="#br1" timeOffset="229460.9438">7506 10520 107 0,'-29'-8'40'0,"15"12"1"16,3-9-2-16,23-7-37 16,12 4-3-16,17-6-2 15,20 8-20-15,1-19-18 16,18 5 4-16,1-14-6 0,8 3 4 15</inkml:trace>
  <inkml:trace contextRef="#ctx0" brushRef="#br1" timeOffset="229842.982">8062 9810 109 0,'0'0'39'0,"-7"-15"2"0,21 8-3 16,8-8-37-16,7 2 0 15,7 3 0-15,3 4 0 16,-3 5 0-16,-1 7 0 15,-7 4 0-15,-5 10 1 16,-14 7-1-16,-12 5 1 16,-13 7 0-16,-11 5 1 15,-8 1-1-15,-1-3 0 16,-2-1-1-16,9-5 1 15,7-6-1-15,12-8-1 16,17-7-1-16,15-11-1 16,20-5-3-16,8-17-11 15,24 13-23-15,-4-16-2 16,11 9 0-16,-2-11-1 15</inkml:trace>
  <inkml:trace contextRef="#ctx0" brushRef="#br1" timeOffset="229981.9959">8871 10110 119 0,'-14'15'41'0,"-8"-14"-2"16,8-1-4-16,14 0-70 16,-2-20-4-16,3 6-2 15,-4-9-2-15</inkml:trace>
  <inkml:trace contextRef="#ctx0" brushRef="#br1" timeOffset="231062.1039">1772 12023 56 0,'-2'-11'36'0,"-12"-5"0"16,3 9-1-16,-13-5-22 15,2 12-6-15,-8 1-1 16,1 10-2-16,-5 7-1 15,1 8-1-15,2 5 0 16,4 7 0-16,7 4 0 16,7 2 0-16,10-3-1 15,12-3 1-15,11-10-1 16,14-12 1-16,8-13-1 15,14-14 0-15,2-19 1 0,0-14-1 16,3-15 1-16,-5-13-1 16,-5-8 1-16,-12-4 0 15,-6 0 0-15,-11 3 0 16,-11 7 0-16,-3 12 0 15,-9 12 0-15,-1 19 0 16,2 31-2-16,-21 5 1 16,7 31-1-16,0 19 1 15,0 19-1-15,4 10-2 16,3 8-1-16,6-1-1 15,12-3-2-15,6-20-6 16,22 0-22-16,-4-30-8 16,18-8 3-16,-1-24-2 15</inkml:trace>
  <inkml:trace contextRef="#ctx0" brushRef="#br1" timeOffset="231256.1233">2400 11995 93 0,'-14'8'40'0,"-3"-8"0"15,17 0-2-15,0 0-35 16,23-6-2-16,10-5-1 16,8-4-2-16,5-2-1 15,1-7-6-15,9 13-28 16,-16-4 0-16,-3 15-1 15,-20 0-2-15</inkml:trace>
  <inkml:trace contextRef="#ctx0" brushRef="#br1" timeOffset="231404.1381">2425 12197 90 0,'-29'32'38'15,"6"-19"1"-15,23-13 0 16,0 0-34-16,33-16-6 16,13-3-9-16,3-19-27 15,17 8 0-15,-6-9-2 16,12 10-2-16</inkml:trace>
  <inkml:trace contextRef="#ctx0" brushRef="#br1" timeOffset="232601.2578">3252 11812 72 0,'0'0'39'0,"2"-16"-3"15,-2 16 2-15,0 0-34 0,-3 21-1 16,-2 5-1-16,3 8-2 16,-3 7 2-16,0 6-4 15,3 5 1-15,-2-1-6 16,12 7-15-16,-8-18-14 15,12-1 1-15,-6-16-2 16,9-6 1-16</inkml:trace>
  <inkml:trace contextRef="#ctx0" brushRef="#br1" timeOffset="232773.275">3233 12073 83 0,'-27'-9'39'0,"10"9"-1"0,-6-7 0 15,23 7-34-15,0 0-1 16,4-10-3-16,18 0-3 15,8-10-5-15,20 0-30 16,-3-10 2-16,14 3-3 16,-3-10 2-16</inkml:trace>
  <inkml:trace contextRef="#ctx0" brushRef="#br1" timeOffset="233101.3078">3615 11755 87 0,'12'-7'37'16,"6"-1"1"-16,0-10-1 0,5 3-35 15,3-1 0-15,1 5 1 16,-6 4 0-16,-3 12-1 15,-8 6 0-15,-7 10 0 16,-10 10-1-16,-8 10 0 16,-6 4 0-16,-2 2-1 15,-2 3 1-15,0-4-1 16,7-5-1-16,4-7-2 15,13-11 0-15,1-23-4 16,37 12-25-16,-5-29-5 16,20-1-2-16,2-19 0 15</inkml:trace>
  <inkml:trace contextRef="#ctx0" brushRef="#br1" timeOffset="233373.335">4090 11754 94 0,'-36'36'38'0,"-9"1"1"16,9 15-1-16,-6-4-33 15,13 6-3-15,11-4 1 16,13-2-3-16,13-12 3 16,17-7-1-16,7-12-1 15,10-9 1-15,4-16-1 16,2-10 0-16,-4-10-1 15,-8-9 1-15,-8-6-1 16,-11-4 1-16,-12 1-3 16,-11-2 1-16,-8 7-2 0,-10 3-1 15,1 13-4-15,-7-5-18 16,15 23-13-16,-2-3-1 15,17 10 0-15,0 0 2 16</inkml:trace>
  <inkml:trace contextRef="#ctx0" brushRef="#br1" timeOffset="233847.3823">4438 12138 102 0,'-16'10'42'0,"8"4"-1"15,-6-10-3-15,-2-5-42 16,16 1-11-16,0 0-25 15,12-5 0-15,-8-7-1 16,13 3-1-16</inkml:trace>
  <inkml:trace contextRef="#ctx0" brushRef="#br1" timeOffset="234757.4734">4639 11664 79 0,'0'0'37'0,"11"-17"0"16,5-2-2-16,14 4-32 16,3-4-1-16,9 3 0 15,-2 1 0-15,2 5 0 16,-7 6-1-16,-6 8 0 15,-13 11 0-15,-10 10 0 16,-13 8 1-16,-11 11 2 16,-11 5-1-16,-4 8-1 15,-5 1 1-15,2 0-1 16,3-6 1-16,8-2-2 15,11-11 1-15,19-7-3 16,9-10 1-16,14-12-1 16,16-6-2-16,3-14-5 15,19 1-29-15,-9-12-2 0,8 3-1 16,-13-7-1-16</inkml:trace>
  <inkml:trace contextRef="#ctx0" brushRef="#br1" timeOffset="235635.5612">5638 11543 76 0,'0'0'39'16,"0"0"-2"-16,0 0 1 16,0 0-32-16,0 0-2 15,-3 21-1-15,4 4 0 16,-3 9 0-16,0 8 0 15,0 11-2-15,-2 7 0 0,-2 7 0 16,-1 1 0-16,0-2-1 16,-1-4-2-16,4-4-1 15,-1-17-5-15,14 2-6 16,-10-27-25-16,12-5 1 15,-11-11-1-15,26-19 0 16</inkml:trace>
  <inkml:trace contextRef="#ctx0" brushRef="#br1" timeOffset="235815.5792">5531 11929 97 0,'-21'-3'40'0,"-2"-5"2"16,23 8-7-16,0 0-29 15,15-8-3-15,16-3 0 0,11-1 0 16,11-6-5-16,2-1 1 15,14 4-13-15,-8-11-24 16,5 14-3-16,-13-7 0 16,-1 13-2-16</inkml:trace>
  <inkml:trace contextRef="#ctx0" brushRef="#br1" timeOffset="236395.6372">6372 11403 71 0,'0'0'37'15,"7"-17"-1"-15,-7 17 1 16,0 0-34-16,-7 13-1 15,2 5 1-15,-3 11-1 16,-3 3-1-16,-1 5 0 16,3 5-3-16,-2-9-4 0,20 6-28 15,-8-19-1-15,13-6-2 16,4-15 1-16</inkml:trace>
  <inkml:trace contextRef="#ctx0" brushRef="#br1" timeOffset="236584.6561">6652 11443 60 0,'-20'31'36'16,"-5"15"-1"-16,-10 5 1 16,4 12-20-16,-5 4-13 15,7 4 0-15,3-2-4 16,5-8-4-16,16 3-18 15,1-18-13-15,13-6 1 0,2-21-4 16,14-7 3-16</inkml:trace>
  <inkml:trace contextRef="#ctx0" brushRef="#br1" timeOffset="236910.6887">6599 11884 83 0,'0'0'39'16,"0"0"-1"-16,0-13 1 15,9-2-34-15,12-3-2 16,6 0-1-16,3-2 1 16,0 4-2-16,0 7 3 15,-8 5-3-15,-6 15 3 16,-12 8-3-16,-10 10-1 0,-9 6 2 15,-7 6-2-15,-2 1 2 16,-3 3-2-16,5-7 1 16,4-5-1-16,7-10 1 15,10-4 0-15,1-19-1 16,24 8-1-16,3-14-2 15,2-10-3-15,14 10-14 16,-5-17-20-16,8 9 0 16,-7-9-2-16,6 9 2 15</inkml:trace>
  <inkml:trace contextRef="#ctx0" brushRef="#br1" timeOffset="237208.7185">7211 12022 113 0,'-19'8'42'0,"8"4"-1"16,-8-16-10-16,3 1-39 0,16 3-30 15,0 0-3-15,0 0 0 16,0-18-2-16</inkml:trace>
  <inkml:trace contextRef="#ctx0" brushRef="#br1" timeOffset="237888.7865">7217 11602 87 0,'0'0'38'0,"-4"13"1"15,4-13 0-15,0 0-35 16,17 0-3-16,4-10-1 16,6 0-2-16,4-6-1 15,12 4-6-15,-9-10-27 16,13 7-2-16,-4-3 0 15,1 7 0-15</inkml:trace>
  <inkml:trace contextRef="#ctx0" brushRef="#br1" timeOffset="238143.812">7713 11390 81 0,'0'0'39'16,"-17"33"-1"-16,-6-8 1 16,3 22-33-16,-4-6-4 15,3 9 1-15,3 3-4 16,5-4-3-16,15 2-7 15,2-14-27-15,21-7 0 16,4-19-2-16,16-4 1 16</inkml:trace>
  <inkml:trace contextRef="#ctx0" brushRef="#br1" timeOffset="238459.8436">8030 11529 78 0,'-21'0'39'0,"1"13"0"16,-9 2 0-16,10 9-30 15,-5 5-5-15,9 11 1 16,3-2-2-16,9 3-1 16,4-2 0-16,12-6-1 15,7-6 0-15,9-11 0 16,3-11-1-16,2-11 1 15,3-13-1-15,-2-7 1 16,-5-8-1-16,-5-6 0 16,-6-6-1-16,-12-1 1 15,-5-2-2-15,-7 2-2 16,0 10 0-16,-13 1-3 0,7 22-12 15,-16 1-20-15,9 17 1 16,-7 7-2-16,8 12 2 16</inkml:trace>
  <inkml:trace contextRef="#ctx0" brushRef="#br1" timeOffset="239663.964">8469 11836 97 0,'-12'18'41'0,"-1"-12"-1"16,3 1-6-16,10-7-71 16,-12 8-3-16,12-8 0 15,0 0-2-15</inkml:trace>
  <inkml:trace contextRef="#ctx0" brushRef="#br1" timeOffset="241532.1508">8874 11380 70 0,'-13'-16'38'16,"13"16"-1"-16,5-18 1 15,6 7-32-15,-2-5-1 16,8 5-2-16,3-3 0 15,5 2 0-15,1 3-1 16,2 3-2-16,-3 5 1 16,1 5 0-16,-6 7-1 15,-7 5 0-15,-7 9 0 16,-9 9 1-16,-11 7-2 15,-7 5 2-15,-7 3 0 16,-6 3 1-16,-4-3-1 16,5 0 3-16,0-8-2 15,9-1 1-15,6-11-1 16,11-3 2-16,11-8-3 0,11-5 1 15,13-7-2-15,14-8-2 16,10-2-3-16,4-18-9 16,16 7-25-16,-6-14-3 15,6 4 2-15,-13-9-3 16</inkml:trace>
  <inkml:trace contextRef="#ctx0" brushRef="#br1" timeOffset="242074.205">9424 11009 93 0,'0'0'38'16,"7"-13"1"-16,11 8-2 16,3-8-35-16,3 3-1 15,3-1 1-15,-2 7-1 16,-2 2 0-16,-7 7 1 15,-4 5-1-15,-11 8 0 16,-11 5 1-16,-5 4-2 16,-6 3 2-16,-2 2-1 15,-4-1 0-15,4-2 0 16,2-4 0-16,11-4-2 15,11-6 1-15,13-10-3 16,17-2-2-16,4-14-9 16,23 7-25-16,0-14 0 0,17 8-1 15,-3-6 0-15</inkml:trace>
  <inkml:trace contextRef="#ctx0" brushRef="#br1" timeOffset="242216.2192">10130 11199 96 0,'-9'18'40'0,"-12"-10"1"16,6 2-2-16,-3-12-36 15,7-3-4-15,11 5-12 16,0-16-25-16,9 5-2 16,-4-9 0-16,5 8-3 15</inkml:trace>
  <inkml:trace contextRef="#ctx0" brushRef="#br1" timeOffset="243270.3245">1999 13162 70 0,'-2'-13'39'0,"-10"-5"-3"16,-2 11 2-16,-14 1-31 16,4 10-2-16,-12 0-1 15,1 12-2-15,-2 7 0 16,-1 11 0-16,8 4-1 15,0 3 0-15,10 2 0 16,16-1 0-16,8-9 0 16,17-6 0-16,13-14 0 0,5-11-1 15,11-14 2-15,4-13-1 16,2-13 1-16,-4-12-1 15,-4-10 1-15,-8-4-1 16,-6-4 1-16,-8-1-2 16,-6 5 2-16,-7 6-2 15,-4 11 1-15,-7 9 0 16,-3 17 0-16,1 21-1 15,-8 11 1-15,2 21-1 16,4 15 0-16,-3 10-1 16,7 11-2-16,1 1-3 15,12 9-7-15,-2-19-25 16,20 2-1-16,1-22 0 15,13-5-3-15</inkml:trace>
  <inkml:trace contextRef="#ctx0" brushRef="#br1" timeOffset="243478.3454">2623 13171 98 0,'-15'1'39'15,"15"-1"1"-15,-14 5-2 16,14-5-37-16,12-8-1 15,10-1-1-15,4 2-1 16,1-4-3-16,9 10-6 16,-14-8-26-16,10 15 0 15,-19-5-1-15,1 15 0 16</inkml:trace>
  <inkml:trace contextRef="#ctx0" brushRef="#br1" timeOffset="243621.3596">2612 13373 88 0,'-22'14'38'0,"15"-1"-1"16,7-13 2-16,9-12-38 15,14-3-4-15,4-14-14 16,19 10-19-16,1-11-2 16,8 4 0-16,0-6-2 15</inkml:trace>
  <inkml:trace contextRef="#ctx0" brushRef="#br1" timeOffset="244127.4103">3308 13044 80 0,'7'-19'37'0,"-7"19"1"16,6-16 0-16,-6 16-34 15,0 0-1-15,0 0 1 16,0 0 0-16,4 13-1 16,-7 11 0-16,-2 7 0 15,1 1 0-15,4 5-2 16,4 1 0-16,6-1 0 15,7-6-1-15,7-6 0 16,10-10-2-16,10-10 0 16,8-9-1-16,4-9-2 15,11-2-6-15,-9-19-27 0,14 5 0 16,-14-13-3-16,3 4 3 15</inkml:trace>
  <inkml:trace contextRef="#ctx0" brushRef="#br1" timeOffset="244304.428">3756 12982 82 0,'-46'55'39'16,"10"15"-2"-16,-2-12-1 15,15 6-33-15,9-3-2 16,13-10-4-16,18-4-8 15,10-22-26-15,21-7-1 16,9-21 0-16,15-7-1 0</inkml:trace>
  <inkml:trace contextRef="#ctx0" brushRef="#br1" timeOffset="244604.458">4261 12931 90 0,'-31'17'40'15,"-13"3"0"-15,6 22 0 16,-4 5-37-16,12 10 0 15,8 0-2-15,13 4 1 16,11-4-1-16,13-9 0 16,15-10-1-16,12-12 1 15,6-14-1-15,2-13 1 16,-1-15-1-16,-6-12 2 0,-6-10-1 15,-10-7 0-15,-10-6 0 16,-15-3-2-16,-7-1 1 16,-14 3-2-16,-6 11-1 15,-7 4-4-15,0 23-8 16,-13-1-25-16,11 21 1 15,-2 1-3-15,12 13 2 16</inkml:trace>
  <inkml:trace contextRef="#ctx0" brushRef="#br1" timeOffset="248990.8966">5045 13210 68 0,'0'0'39'0,"0"0"-1"15,0 0 1-15,10-8-25 16,3 5-10-16,4-4-1 16,9 4 0-16,7-2 0 15,9 3-1-15,7-1-1 16,11 3 0-16,2 0 0 15,5-1-1-15,1 0 1 16,0-1 0-16,-5-3-1 16,-6-2 1-16,-8 1-1 15,-9 1 1-15,-10 0 0 16,-9 0-1-16,-6 2 0 15,-15 3 0-15,0 0-1 16,0 0-2-16,0 0-3 16,-15-6-12-16,15 6-20 0,-14 5-2 15,14-5-1-15,-11 3 0 16</inkml:trace>
  <inkml:trace contextRef="#ctx0" brushRef="#br1" timeOffset="254490.4465">6188 12897 54 0,'0'0'39'0,"14"3"-2"16,0-12 0-16,10 0-20 15,1-7-14-15,11 0-1 16,3-6 0-16,3 1 0 15,0 1 0-15,-1 3-1 16,-9 5 0-16,-3 9-1 16,-9 9 1-16,-10 12 0 15,-10 13-1-15,-14 13 1 16,-8 11-1-16,-7 9 2 15,-4 10-2-15,-1 3 1 16,2-3 0-16,6-5 0 16,10-10-1-16,11-14 1 15,17-14-1-15,13-17-1 16,22-17-3-16,3-23-7 0,27-5-26 15,-3-15-1-15,14-3-1 16,-4-12 0-16</inkml:trace>
  <inkml:trace contextRef="#ctx0" brushRef="#br1" timeOffset="254791.4766">7125 12884 79 0,'-31'15'40'15,"4"14"-1"-15,-10-3-1 16,10 13-33-16,1 0-1 15,11 7-1-15,5 1 0 16,12 2-1-16,14-6-1 16,13-10 0-16,16-15 0 0,8-12 0 15,11-19 0-15,1-13-1 16,-3-16 1-16,-5-13-1 15,-12-9 1-15,-12 1 0 16,-21 0-1-16,-17 3-1 16,-20 12-1-16,-13 8-1 15,-12 18-4-15,-13 1-11 16,2 33-21-16,-9 0-1 15,9 18-1-15,0 2 1 16</inkml:trace>
  <inkml:trace contextRef="#ctx0" brushRef="#br1" timeOffset="255632.5607">1769 14376 50 0,'-5'-10'37'0,"-14"-4"-1"15,2 13 1-15,-17-3-26 16,8 11-4-16,-10 5-1 16,3 11-2-16,-1 7-1 15,5 10-1-15,2 5 0 16,7 6-1-16,9 1-1 15,8 0 1-15,14-8-1 16,12-7 1-16,13-18 0 16,9-12 0-16,11-20 0 15,3-18 1-15,3-18 0 16,0-15 0-16,-4-11 1 0,-8-7-1 15,-11-3 0-15,-11-3 0 16,-11 4 1-16,-5 10-1 16,-10 11 0-16,-4 11 0 15,-3 16-1-15,-5 19 1 16,-3 22-2-16,-1 22 0 15,1 21 0-15,-1 16-2 16,5 17 0-16,2 5-2 16,11 8-3-16,1-17-12 15,23 7-22-15,0-26 0 16,16-3 0-16,0-22 0 15</inkml:trace>
  <inkml:trace contextRef="#ctx0" brushRef="#br1" timeOffset="255888.5863">2588 14430 74 0,'-14'12'41'15,"9"3"-1"-15,5-15-1 16,6-14-33-16,9 7-5 16,8-5-1-16,6-1-1 15,2-1 0-15,4 1-3 16,-1-6-7-16,4 14-26 15,-12-6-1-15,-1 13-1 16,-14-7 0-16</inkml:trace>
  <inkml:trace contextRef="#ctx0" brushRef="#br1" timeOffset="256047.6022">2606 14633 89 0,'-30'33'39'0,"15"2"1"16,2-18-4-16,18-2-33 15,13-11-3-15,12-8-3 16,14-2-5-16,0-15-30 15,24 4 1-15,0-17-4 16,17 6 2-16</inkml:trace>
  <inkml:trace contextRef="#ctx0" brushRef="#br1" timeOffset="256719.6694">3619 14196 65 0,'15'-16'39'16,"0"-10"-1"-16,17 4 2 15,-4-13-35-15,15 8-1 0,1-2-2 16,6 6 1-16,-3 7-1 16,-4 11 1-16,-9 12-3 15,-9 11-1-15,-13 15 1 16,-17 9-1-16,-10 15 2 15,-12 8-1-15,-10 6 1 16,-2 3 0-16,-5-3 0 16,4-4 2-16,7-11-2 15,11-6 1-15,10-15-1 16,13-15 0-16,17-10-1 15,18-16-1-15,17-11-1 16,8-11-1-16,18-7-3 16,3-15-5-16,23 3-27 0,-13-11 0 15,11 6-3-15,-12-6 2 16</inkml:trace>
  <inkml:trace contextRef="#ctx0" brushRef="#br1" timeOffset="257037.7012">4743 14080 73 0,'-30'21'39'15,"-11"-5"1"-15,3 15-1 16,-6 4-34-16,9 5-3 16,6 6 1-16,5 7 0 15,8 5 0-15,13 3-1 16,11-6-1-16,14-5 1 15,15-12-1-15,8-12 0 16,12-19 0-16,3-18 0 0,3-20 0 16,-2-13 0-16,-11-12 0 15,-6-7 0-15,-18-3-1 16,-13-2 0-16,-17 5 1 15,-17 6 0-15,-11 10-2 16,-14 11 0-16,-1 18-3 16,-8 7 0-16,11 22-7 15,-8-5-20-15,23 24-10 16,8-6 1-16,21 12-2 15</inkml:trace>
  <inkml:trace contextRef="#ctx0" brushRef="#br1" timeOffset="257713.7688">5361 14254 68 0,'10'-6'40'0,"-5"17"-2"16,-13 0 1-16,7 10-36 0,-11 4-1 15,0 10 0-15,-2 3 0 16,-2 8 0-16,-1-2-1 15,4-4 1-15,2-4-1 16,2-4 0-16,8-11 0 16,6-8 0-16,5-14 0 15,8-11-1-15,4-12 1 16,4-10-1-16,2-6 1 15,1-3 0-15,-2-2 0 16,-5 3 0-16,-4 4 0 16,-3 8 0-16,-6 11 0 15,-9 19 0-15,0 0 0 16,0 0-1-16,3 28 1 0,-1-4-1 15,4 2 0 1,2-1 1-16,10-6-1 0,7-6 0 16,10-11 0-16,5-8 1 15,8-12-1-15,2-5 1 16,-1-2-1-16,-3-2 1 15,-5 2-1-15,-7 4 1 16,-10 7 0-16,-10 7-1 16,-14 7 0-16,6 19 0 15,-12 4 0-15,-4 8 0 16,0 7-2-16,0 4 0 15,4 4-3-15,2-9-5 16,20 10-15-16,-6-25-15 16,16 2 0-16,-1-22-1 0,16-3 1 15</inkml:trace>
  <inkml:trace contextRef="#ctx0" brushRef="#br1" timeOffset="258058.8033">6174 14401 70 0,'-19'17'40'15,"11"12"0"-15,1-16-1 16,13 5-35-16,13-14 0 16,14 0 0-16,6-10-1 15,8-5 0-15,2-11-1 16,-1-4 0-16,-6-3-1 15,-7-2 1-15,-13 2-2 16,-12 2 1-16,-10 3-1 0,-14 7 0 16,-9 9 1-16,-9 10-1 15,-7 9 0-15,-3 11 1 16,0 10-1-16,3 10 1 15,3 3-1-15,11 1 0 16,13-3-1-16,9-7-1 16,22-8-2-16,9-18-3 15,26 0-15-15,2-31-18 16,22-4 0-16,2-26-1 15,21-2 1-15</inkml:trace>
  <inkml:trace contextRef="#ctx0" brushRef="#br1" timeOffset="258238.8213">7166 13875 85 0,'-33'39'40'0,"-6"5"-2"16,6 12 2-16,2 1-40 15,7 4-1-15,5 2-2 16,8-4-2-16,12 8-11 15,-2-23-24-15,10 3 2 16,-3-18-2-16,5-3 1 16</inkml:trace>
  <inkml:trace contextRef="#ctx0" brushRef="#br1" timeOffset="258716.8691">6826 14199 83 0,'0'0'41'16,"-14"9"0"-16,26 0 0 15,4-7-39-15,12 0-1 16,10-5 0-16,5 2 0 16,4-3 0-16,9-1-1 15,-7 1 1-15,-3 4-1 16,-9 3 1-16,-9 4 0 15,-11 3 0-15,-5 9 0 16,-11 1 0-16,-7 6 0 16,-1 0 0-16,-7 3 0 15,0-1-1-15,3-2 0 16,2-6 0-16,3-3 0 15,6-17 0-15,2 13 0 0,-2-13 1 16,19-15-1-16,-2-5 1 16,-2-4 0-16,4-7 1 15,-1-3 0-15,-2-1 0 16,-2-3-1-16,-1 4 1 15,-4 4-1-15,-4 5 0 16,0 5-1-16,-1 9-1 16,-4 11-2-16,19-6-1 15,-6 8-3-15,17 12-8 16,-4-13-9-16,29 18-10 15,-4-14-7-15,15 7-1 16,1-11 3-16</inkml:trace>
  <inkml:trace contextRef="#ctx0" brushRef="#br1" timeOffset="259096.9071">7625 14296 73 0,'0'0'41'15,"13"-2"-1"-15,14 0-1 16,-2-8-35-16,12-1 0 15,2-1-1-15,1-2-1 16,0 0 0-16,0 1-1 0,-10-1 0 16,-3 3 0-16,-11-1 0 15,-11 2 0-15,-5 10-1 16,-19-15 1-16,-5 13-1 15,-9 5 1-15,-5 5-1 16,-5 7 0-16,2 9-1 16,2 5 1-16,6 6 0 15,10 1-1-15,11 1-1 16,12-5-1-16,20 2-8 15,-2-22-21-15,27 4-7 16,5-21 0-16,16-1-2 16</inkml:trace>
  <inkml:trace contextRef="#ctx0" brushRef="#br1" timeOffset="259405.938">8301 14121 73 0,'-15'-4'40'16,"-12"-4"0"-16,-1 15 0 15,-15 1-35-15,12 6-2 16,3 2 0-16,8 6-1 15,2-2 0-15,14 1-1 16,6-4 0-16,9-2 0 16,9-5 0-16,8-7 0 15,1-2-1-15,3-2 1 16,2 0 0-16,-5-1-1 15,-4 2 1-15,-7 4 0 16,-10 7 0-16,-8 4 0 0,-8 5 0 16,-6 6 0-16,-5 0-1 15,-2 1-2-15,2 4-3 16,-3-17-10-16,21 15-21 15,-12-22-4-15,13-7-3 16,11-2 1-16</inkml:trace>
  <inkml:trace contextRef="#ctx0" brushRef="#br1" timeOffset="259974.9949">9079 14130 78 0,'0'0'42'0,"0"0"-2"16,-2 13 0-16,-6 3-38 15,-3 6 0-15,2 11-1 16,-1 0 0-16,2 5 1 0,3 0-1 15,10-3 0-15,5-7 0 16,12-8 0-16,7-11 0 16,9-12 0-16,5-13 0 15,3-9-1-15,2-9 1 16,-1-7-1-16,-4-1 1 15,-7-1-1-15,-9 5 0 16,-5 5 0-16,-9 10 1 16,-6 7-1-16,-7 16 0 15,0 0 0-15,-6 17 0 16,-1 8-1-16,2 11 0 15,-1 6-2-15,10 6-2 16,-1-9-8-16,20 13-19 0,-6-17-9 16,15-5 0-16,1-20 0 15</inkml:trace>
  <inkml:trace contextRef="#ctx0" brushRef="#br1" timeOffset="260515.0489">9858 14156 51 0,'-20'-1'40'0,"6"18"-1"15,-6 0 1-15,8 18-17 16,-5-3-19-16,11 10-1 16,-5 3 0-16,8 2-1 15,1-3 0-15,6-5-1 16,-2-7 1-16,6-4-1 0,-3-9-1 15,-5-19 1-15,15 4-1 16,-7-17 1-16,-2-10-1 16,3-8 0-16,-2-8 0 15,0-8 0-15,0-6 0 16,2-6 0-16,2-2 0 15,5 5 1-15,1 7 0 16,2 6 0-16,2 10-1 16,0 12 2-16,5 10-2 15,0 11 0-15,-3 11 1 16,-1 4-2-16,-4 7 0 15,0 1 1-15,-7 7-1 16,-6 1 0-16,-7 3 1 16,-11 4 0-16,-7-1 0 15,-6 1 0-15,-9-2 1 0,-3 0 0 16,-2-2-1-16,3-6 1 15,2 0 0-15,3-2 0 16,8 0-1-16,4 5 1 16,4 5-1-16,4 9-1 15,1 7 1-15,-1 7-1 16,2 5 0-16,-3 1-3 15,4 3-3-15,-9-20-16 16,23 6-13-16,-9-25-6 16,15-15-2-16,5-24 2 15</inkml:trace>
  <inkml:trace contextRef="#ctx0" brushRef="#br1" timeOffset="260681.0655">10287 14642 98 0,'-17'9'43'15,"6"1"1"-15,-7-12-7 16,4-20-57-16,17 10-22 16,-8-10-1-16,7 2-1 15,-2-7-1-15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0400" y="257040"/>
              <a:ext cx="8447040" cy="5170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4280" y="245520"/>
                <a:ext cx="8459280" cy="518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818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32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1830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Candara</vt:lpstr>
      <vt:lpstr>Symbol</vt:lpstr>
      <vt:lpstr>Waveform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97</cp:revision>
  <dcterms:created xsi:type="dcterms:W3CDTF">2006-08-16T00:00:00Z</dcterms:created>
  <dcterms:modified xsi:type="dcterms:W3CDTF">2014-05-21T01:32:46Z</dcterms:modified>
</cp:coreProperties>
</file>