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6" r:id="rId2"/>
    <p:sldId id="318" r:id="rId3"/>
    <p:sldId id="319" r:id="rId4"/>
    <p:sldId id="320" r:id="rId5"/>
    <p:sldId id="321" r:id="rId6"/>
    <p:sldId id="32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8T00:00:21.3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1216 5622 5 0,'0'0'24'16,"-3"11"0"-16,3-11 0 15,0 0-11-15,0 0-2 16,0 0-3-16,0 0-1 16,0 0-1-16,0 0 0 15,0 0-2-15,13-10 2 0,-13 10-4 16,12-8 1-16,-12 8-1 15,12-12-1-15,-12 12 0 16,15-11-1-16,-5 1 1 16,3 2-1-16,2-3 2 15,10-4-1-15,3-8 1 16,10-5-1-16,9-10 1 15,16-6-1-15,13-9 0 16,12-6 0-16,8-8 0 16,12-2 0-16,12-5-2 15,10-2 1-15,7-3 0 16,0-4 0-16,6 0-1 15,1-4 1-15,5-4-1 16,4-3 2-16,0-3 0 0,1-6 1 16,5-4 0-16,6-2 1 15,2-7 1-15,2 6 0 16,1-5-2-16,8 6 1 15,-2-6-1-15,2 2 1 16,-1 4-2-16,3 3 1 16,-5 2-1-16,3-1 1 15,-1 1-1-15,-2-2-1 16,-2 0 1-16,0 5-1 15,-9-1 1-15,-4 4-2 16,-4 5 2-16,-4 5-1 16,-15 5 1-16,-11 10-1 15,-11 12 1-15,-13 9 0 16,-15 11-1-16,-12 4 1 15,-15 8-1-15,-12 7 0 0,-11 6 1 16,-12 6-1-16,-6-1 1 16,-7 4 0-16,-12 7 1 15,11-8-1-15,-11 8 1 16,0 0 0-16,0 0-1 15,0 0 1-15,0 0-2 16,-12-8 1-16,12 8-1 16,0 0 0-16,0 0 0 15,0 0 0-15,0 0 0 16,13-2 0-16,-13 2 0 15,19-4 0-15,-9 3 0 16,3-1 0-16,-3 0 0 16,-10 2 0-16,16-5 0 15,-16 5 0-15,12-6-1 0,-12 6 1 16,10-10-1-16,-10 10 1 15,14-13-1-15,-14 13 2 16,18-14-2-16,-7 6 1 16,-11 8 1-16,20-12-1 15,-20 12 0-15,14-10 0 16,-14 10 1-16,0 0-1 15,0 0 0-15,11-12 0 16,-11 12 1-16,0 0-1 16,0 0 0-16,-7-11 1 15,7 11-1-15,0 0 0 16,0 0 0-16,0 0 0 15,-10-8 0-15,10 8 0 16,0 0 0-16,0 0 0 0,0 0 0 16,0 0 0-16,0 0 0 15,0 0 0-15,-3-11 0 16,3 11 0-16,0 0 0 15,-14-9 0-15,14 9 0 16,-17-6 0-16,17 6 0 16,-18-6 0-16,6 5 1 15,0-4-1-15,-1 2 0 16,-7-2 0-16,-3-1 0 15,-7 1 1-15,-7-1-1 16,-10 1 0-16,-9 3 1 16,-7 3 0-16,-3 5-1 15,0 3 1-15,0 4-1 0,9 2 1 16,6 1-1-1,19 0 0-15,11-2 0 0,15-4-1 16,18-5 1-16,16-5 0 16,13-8 0-16,11-5 0 15,14-4 0-15,10-5 0 16,0 2 0-16,9-2 0 15,-1 6 0-15,-1-3 0 16,-6 8 0-16,-10 7 0 16,-8 6 0-16,-8 6 0 15,-12-1-1-15,-12 8 1 16,-8 3 0-16,-11 8-1 15,-10 6 2-15,-10 4-1 16,-12 8 0-16,-13 9 0 16,-11 8 0-16,-12 9-1 15,-7 4 1-15,-4 9-1 0,4-6-3 16,-2-19-20-16,26 3-11 15,7-31-2-15,22-12-1 16,14-18 0-16</inkml:trace>
  <inkml:trace contextRef="#ctx0" brushRef="#br0" timeOffset="6094.3485">1662 5569 31 0,'-14'2'26'0,"14"-2"-8"15,-14 2 4-15,14-2-8 16,0 0-7-16,-11 0-2 15,11 0-1-15,0 0-1 16,13-1-1-16,-13 1 0 16,24-3 0-16,-8 0 0 15,4 2-1-15,3 1-1 16,-2 0-3-16,8 5 0 15,-5-2 1-15,8 6-1 16,-4-5 2-16,7 0-1 16,0 0 0-16,5-3 1 0,5-1 2 15,4-3-1-15,4 1 1 16,6-4-1-16,7 1-1 15,3 3 1-15,4-3-1 16,3 5 0-16,-1-2-1 16,10 2 1-16,2-3 0 15,4 2 0-15,8-6 0 16,4 2 2-16,6-5-1 15,6 0 2-15,4 1-1 16,4-5 2-16,8 4-2 16,-1-2 1-16,4 4-1 15,-7 1-1-15,9 1 0 16,-1 2-1-16,4 2 1 15,4 2-1-15,-5-1 0 0,3 2 0 16,5-2 0-16,3 1 1 16,2 0 1-16,1-3 0 15,2 1 0-15,2-3 1 16,10 1-1-16,-5 0 2 15,1 2-1-15,-2-4 0 16,4 6 0-16,-4-3-1 16,0 5 1-16,-7-1-1 15,-3 2 0-15,-1 0-1 16,-6 0 0-16,-5-1-1 15,-13-5-8-15,-5-3-19 16,-11-1-3-16,-13-6 2 16,-13-3-1-16</inkml:trace>
  <inkml:trace contextRef="#ctx0" brushRef="#br0" timeOffset="6988.3997">4365 3614 12 0,'-9'-12'26'0,"9"12"2"15,0 0-4-15,-9-11-7 16,9 11-3-16,0 0-2 15,0 0-3-15,0 0-2 16,0 0-1-16,0 0-1 16,9 11-1-16,-9-11-1 15,24 29 1-15,-9-6-2 16,8 13-1-16,5 6 0 15,4 11 0-15,5 7-1 16,0 8 1-16,4 9-2 16,0 6 0-16,-7 10 0 15,-3 8 0-15,-14 2 0 16,-11 9 0-16,-12 4 1 15,-14 2-3-15,-13 5 3 0,-12-6 0 16,-5-7 0-16,-2-12-1 16,1-8-5-16,-1-18-24 15,13-13-2-15,3-15-1 16,13-13 1-16</inkml:trace>
  <inkml:trace contextRef="#ctx0" brushRef="#br0" timeOffset="8118.4643">4970 4049 74 0,'0'0'34'0,"0"0"1"16,14-22-1-16,11 17-31 15,7-9 0-15,10 4-1 16,4-4 0-16,6 7 1 15,-4 1-1-15,-3 8-1 16,-7 5 0-16,-12 6 0 16,-8 6-1-16,-9 8 1 15,-12 1-1-15,-7 2-1 16,-6 0 1-16,-1-2-1 15,0-3 1-15,4-5-1 0,4-5 1 16,4-5-1-16,5-10 0 16,14 12 1-16,0-7 0 15,4 1 0-15,-3-1 1 16,3 5-1-16,-5 5 0 15,-6 6 0-15,-10 4 1 16,-6 8-1-16,-10 1 0 16,-3 4 1-16,-3 1-1 15,-3-5-1-15,4 4-5 16,1-16-28-16,18-8 0 15,5-14-3-15,19-8 2 16</inkml:trace>
  <inkml:trace contextRef="#ctx0" brushRef="#br0" timeOffset="8457.4837">5847 3961 86 0,'-17'7'35'16,"-12"-1"-1"-16,2 16 1 15,-12 6-33-15,3 9 0 16,-3 6 0-16,5 5 0 16,2 3 0-16,7 2 0 15,11-7-1-15,10-2 0 16,13-17 0-16,15-8 1 15,9-16-1-15,12-13 0 0,6-13 0 16,1-9 0 0,-2-12 1-16,-3-6-1 0,-8 0 0 15,-12-4-1-15,-7 3-1 16,-18 3 0-16,-6 10-1 15,-10 8 0-15,-8 16-3 16,-9 0-4-16,16 22-25 16,-10-1-2-16,16 11 2 15,-1-6-3-15</inkml:trace>
  <inkml:trace contextRef="#ctx0" brushRef="#br0" timeOffset="8813.5041">6351 3631 93 0,'-22'-12'35'0,"5"22"-1"16,-19-3-4-16,3 16-25 15,-4 5 0-15,4 7-2 16,4 5 1-16,7 2 0 16,8-4-1-16,14-2 0 15,13-5-1-15,12-8 0 16,8-12 0-16,8-9-1 15,2-11 0-15,0-9 1 16,-1-10-1-16,-10-5 0 16,-6-7-1-16,-14 2 0 0,-12 1-1 15,-14 1-1 1,-5 10-2-16,-17-2-10 0,12 23-21 15,-19-2-3-15,13 18-1 16,-2-2-2-16</inkml:trace>
  <inkml:trace contextRef="#ctx0" brushRef="#br0" timeOffset="11157.6381">3050 3124 80 0,'12'-22'34'15,"-2"9"-1"-15,-11 3-3 16,1 10-28-16,-10 15-1 16,2 10 0-16,-6 6 2 15,3 14 0-15,-3 1 1 16,1 6-1-16,4-4 2 15,8-3-1-15,4-12 1 16,15-10-2-16,6-14 0 16,14-13-2-16,10-12-1 15,6-13-1-15,7-8-3 16,-3-16-6-16,13 2-26 15,-17-12 0-15,3 3-1 16,-12-9-1-16</inkml:trace>
  <inkml:trace contextRef="#ctx0" brushRef="#br0" timeOffset="11312.647">3433 2900 94 0,'-33'54'34'0,"7"12"-1"15,4-8-8-15,8 10-24 16,13-4-2-16,5-15-22 15,15 0-9-15,6-16-1 16,12-11-2-16,2-17 0 16</inkml:trace>
  <inkml:trace contextRef="#ctx0" brushRef="#br0" timeOffset="11612.6642">3842 2759 88 0,'-13'-4'36'0,"-10"11"0"15,9 22-1-15,-17 9-30 16,4 18 1-16,3 2-2 16,4 8 0-16,5-6-1 15,11-3 0-15,7-13-1 16,13-14 0-16,12-21-1 15,6-19 0-15,4-14 0 16,7-11 0-16,-5-11-1 0,-2-4 1 16,-12 0-2-16,-11-6-2 15,-5 12-3-15,-22-9-13 16,9 26-19-16,-19-1 0 15,7 15 0-15,-12 1-2 16</inkml:trace>
  <inkml:trace contextRef="#ctx0" brushRef="#br0" timeOffset="12199.6977">4195 2681 97 0,'-13'13'36'16,"-1"9"-1"-16,-3-13-7 16,7 15-24-16,-4-4 0 15,7 3-1-15,2 1-1 16,5 1 0-16,0-5-1 15,5 1 1-15,2-10-1 16,3 0 1-16,-10-11-1 16,21-7 0-16,-10-7 1 15,2-7-1-15,-3 0 0 16,-1-4 0-16,-1-5 0 15,2 3 0-15,-5 2-1 16,-1 8 1-16,-1-3-1 16,-3 20 1-16,3-18-1 0,-3 18 1 15,0 0-1-15,11 1 0 16,-11-1 0-16,14 6 1 15,-14-6-1-15,23 5 1 16,-10-2 0-16,3-3 0 16,-2-3 0-16,2 0 0 15,1-5 1-15,-2-1-1 16,0-2 1-16,-3-3-1 15,1 1 0-15,-4-1 0 16,-9 14 0-16,17-19 0 16,-17 19-1-16,7 15 0 15,-10 11 0-15,-1 7-1 16,-4 11 1-16,-2 2-1 15,1 4 0-15,2-5-2 16,6-6-3-16,-1-26-6 0,25-7-25 16,-6-32-2-16,24-6 0 15,0-28-2-15</inkml:trace>
  <inkml:trace contextRef="#ctx0" brushRef="#br0" timeOffset="12402.7094">4965 1846 109 0,'-14'46'37'0,"-14"11"2"16,1 27-5-16,-4 6-33 0,-1 8-1 15,-1 9 0 1,5-3-3-16,13 8-19 0,-2-26-14 15,18-3-1-15,1-30 1 16,18-9-3-16</inkml:trace>
  <inkml:trace contextRef="#ctx0" brushRef="#br0" timeOffset="12724.7278">5162 2190 88 0,'-22'-5'37'0,"-2"28"1"15,-8-3 0-15,6 13-24 16,0-4-10-16,8 1-1 0,11-6-1 16,13-3 1-16,13-11-1 15,9-5 0-15,7-4-1 16,7-1 1-16,0 0-1 15,-5 5 0-15,-6 5 1 16,-11 11 1-16,-14 11-3 16,-13 11 3-16,-14 9-2 15,-8 2 1-15,-10 0-2 16,0-3 1-16,3-5-5 15,2-19-6-15,22 0-24 16,-2-30-7-16,14 3 0 16,12-38-2-16</inkml:trace>
  <inkml:trace contextRef="#ctx0" brushRef="#br0" timeOffset="21141.2091">4668 6199 57 0,'0'0'32'0,"0"0"-1"15,14-14-4-15,0 6-11 16,-5-15-6-16,15 3-2 16,-4-12-2-16,11 5-1 15,-2-4-2-15,5 2-1 16,-5 5-1-16,-1 5 0 15,-5 8-1-15,-6 6 0 16,-5 7 0-16,-12-2 0 16,18 26 0-16,-18-2 0 15,0 8 0-15,-4 6 0 16,-3 12-1-16,-2 5 1 15,0 6 1-15,1 2 0 16,4 1 0-16,4-5 0 16,7-5 0-16,11-11 1 0,12-14-1 15,11-16 1-15,6-16-2 16,7-11 1-16,4-19 0 15,-1-5 0-15,-6-11 1 16,-5-4-1-16,-13-7 1 16,-12 3-2-16,-11-6 2 15,-5 2-1-15,-7 2 0 16,-1 5 0-16,0 3 0 15,8 3-1-15,9 10 0 16,5 5-3-16,14 19-6 16,-4-4-26-16,15 20-2 15,-7 0-1-15,2 15-2 16</inkml:trace>
  <inkml:trace contextRef="#ctx0" brushRef="#br0" timeOffset="21452.227">5752 6260 69 0,'0'0'35'16,"-3"14"-1"-16,4 2 1 0,-7 3-25 15,0 10-4-15,-3-2-2 16,0 13-1-16,0-1-1 15,-4 0 0-15,2 4-5 16,0-11-4-16,13-1-26 16,-3-12 0-16,10-6-2 15,-9-13 0-15</inkml:trace>
  <inkml:trace contextRef="#ctx0" brushRef="#br0" timeOffset="21609.2359">5806 6428 93 0,'-7'-16'36'16,"7"16"-1"-16,-6-24 0 15,6 24-31-15,7-11-1 0,3 6-5 16,11 8-9-16,-4-11-23 16,16 4-1-16,-4-9-1 15,8 5-1-15</inkml:trace>
  <inkml:trace contextRef="#ctx0" brushRef="#br0" timeOffset="21760.2446">6102 6200 83 0,'-13'10'35'16,"-7"4"-1"-16,2 17 1 15,-2 7-32-15,1 6-1 16,4 4-4-16,0-1-28 16,12 3-3-16,1-7 1 15,15-8-4-15</inkml:trace>
  <inkml:trace contextRef="#ctx0" brushRef="#br0" timeOffset="26942.541">7634 5250 26 0,'-4'-12'29'0,"4"12"3"16,0 0-1-16,-6-19-18 15,6 19 4-15,0 0-10 16,0 0-1-16,0 0 0 16,19-3 0-16,-9 0-2 0,10 8-1 15,7-3 0-15,3 8-1 16,7-2 0-16,3 4-1 15,4 0 0-15,7-1 0 16,-3 2-1-16,-1 0 1 16,-5-1-1-16,-4 0 0 15,-10 3 0-15,-8 3 0 16,-12 2 0-16,-15 4 0 15,-12 5 0-15,-12 2 0 16,-11 3-1-16,-6 5 1 16,-9-1 0-16,-1-4 2 15,5-2-3-15,9-9-1 16,21 0-31-16,3-14 1 0,20-9-3 15,13-8 0-15</inkml:trace>
  <inkml:trace contextRef="#ctx0" brushRef="#br0" timeOffset="34489.9727">1263 5344 35 0,'0'0'26'0,"-5"14"-4"15,5-14 0-15,0 0-11 16,0 0-3-16,4-14-3 16,-4 14-3-16,6-18-1 15,-1 8 1-15,-5 10-1 16,9-20 2-16,-9 20 0 0,1-22 1 15,-1 22 0-15,2-23 0 16,0 8 1-16,-4-13-1 16,7 2-1-16,-7-11 0 15,10-2-1-15,-6-7 0 16,3 1 0-16,3-7-2 15,-3 0 1-15,3 3-2 16,-4-1 2-16,6-2-1 16,-6-1 1-16,1-2-2 15,1 2 1-15,-2-3 1 16,1 0-1-16,-3-5 1 15,1-5-1-15,1-2 1 16,-4-1 0-16,1 1 0 0,-2-1 0 16,-1 3 0-16,-2 1 0 15,1 6 0-15,-2 4 0 16,1 1 1-16,0-1-1 15,2-2 0-15,3-2-1 16,4-5 0-16,4-3 1 16,1-7 0-16,4-4-1 15,0 1 0-15,-3 4 1 16,1-2-1-16,-5 6 1 15,-3 3 0-15,-2 4 0 16,-3-2 0-16,-1 3 0 16,-3-1-1-16,3-4 0 15,2-2 0-15,0-4 0 16,1-4 1-16,1 3-1 15,0 5 1-15,2 5 0 0,-4 4 1 16,-1 10-1-16,-2 6 0 16,0 7 0-16,-2 8-1 15,3 0 2-15,0 4-2 16,2-3 1-16,1 5-1 15,4-3 1-15,3 1-1 16,1 2 1-16,0 0-1 16,0 2 1-16,1 3-1 15,-5 5 0-15,0 2 1 16,-5 10-1-16,0 0 0 15,0 0 0-15,-9 0 0 16,9 0 0-16,-20 19 0 16,20-19 1-16,-18 18-2 15,18-18 2-15,-14 13-1 0,14-13 0 16,0 0 1-16,4-12-1 15,-4 12 1-15,10-16-1 16,-10 16 0-16,9-10-2 16,-9 10-5-16,0 0-26 15,-1 19-4-15,-11-7 1 16,3 12-4-16</inkml:trace>
  <inkml:trace contextRef="#ctx0" brushRef="#br0" timeOffset="35908.0538">1537 1659 40 0,'5'-11'27'15,"-5"11"3"-15,0 0 0 16,-11-16-21-16,11 16 2 16,-9-13-4-16,9 13 2 15,-4-18-1-15,4 18 1 0,0-22-3 16,0 22 0-16,5-16-1 15,-5 16-1-15,0 0-1 16,0 0-2-16,-16 28 1 16,-3 2-2-16,-7 6 2 15,-8 8-2-15,-3 9 1 16,-7 3-2-16,-1-1 2 15,4-6-1-15,4-6 1 16,5-5-1-16,12-10 0 16,12-8-1-16,8-20 2 15,16 4 0-15,7-20 0 16,13-10 0-16,2-6 0 15,9-8 1-15,-1-4-1 16,-1-3 1-16,0-5-2 0,-5 8 4 16,-8 6-4-16,-6 8 1 15,-8 6 0-15,-2 11 0 16,-5 12 0-16,3 10 1 15,-4 11-1-15,8 6-1 16,5 6 2-16,7 11-2 16,7 3 1-16,2-1-4 15,8 7-4-15,-14-12-29 16,17 10-2-16,-16-12-2 15,6 4-1-15</inkml:trace>
  <inkml:trace contextRef="#ctx0" brushRef="#br0" timeOffset="36968.1144">1445 918 81 0,'0'0'39'16,"0"0"-1"-16,0 0 2 15,25-51-33-15,-25 51-1 16,0 0-1-16,37-49 1 16,-37 49-1-16,0 0-2 15,52-57 0-15,-52 57-1 16,0 0 0-16,73-55-1 15,-73 55 0-15,50-33-1 16,-50 33 0-16,52-23 0 16,-52 23 1-16,48-4-1 15,-48 4-1-15,0 0 0 16,57 30 1-16,-57-30 1 15,26 46 0-15,-26-46 0 16,19 61-1-16,-19-61 0 0,27 50 0 16,-1 14 2-16,-26-64-2 15,25 54 0-15,-25-54 1 16,0 0-3-16,52 45 2 15,-52-45 0-15,0 0 1 16,60-16-2-16,-60 16 2 16,0 0-1-16,57-72 0 15,-57 72 2-15,33-71-2 16,-33 71 1-16,32-78 0 15,-32 78 0-15,39-77-3 16,-39 77-12-16,42-72-25 16,-42 72-2-16,45-52-1 15,-45 52-1-15</inkml:trace>
  <inkml:trace contextRef="#ctx0" brushRef="#br0" timeOffset="38019.1745">2347 1154 77 0,'0'0'36'0,"0"0"0"16,0 0 1-16,0 0-29 15,0 0-2-15,45-53 0 16,-45 53-2-16,0 0-1 15,0 0-1-15,50-46 2 16,-50 46-2-16,0 0 0 16,0 0-1-16,0 0 0 15,55-29 0-15,-55 29 0 16,23 18-1-16,-12 6 0 15,-4 12 0-15,-7 7-1 16,2 4 2-16,-2-4-2 16,8-1 2-16,6-17 0 0,-1-5 0 15,2-9 0-15,6-7 0 16,1-12 0-16,0-8 1 15,2-10-1-15,-1-4 0 16,-23 30 1-16,0 0-1 16,32-60 1-16,-32 60 0 15,19-48 0-15,-19 48 0 16,15-49 0-16,-15 49 0 15,0 0 2-15,19-62-4 16,-19 62 0-16,0 0 0 16,15-53 0-16,-15 53-3 15,0 0-1-15,39-54-18 16,-39 54-19-16,0 0-1 15,70-46 0-15,-70 46-2 0</inkml:trace>
  <inkml:trace contextRef="#ctx0" brushRef="#br1" timeOffset="53224.0442">1538 6813 55 0,'7'-16'33'16,"-2"4"-1"-16,-8 1 1 16,3 11-20-16,-22-7-1 15,12 12-4-15,-13-2-2 0,0 11 1 16,-10 1-2-16,3 9-1 15,-4 0 0-15,2 9-1 16,3 0-1-16,2 4 0 16,8-2 0-16,12 3-2 15,8-4 0-15,13-5-2 16,15-6-1-16,9-16-3 15,20 4-19-15,1-25-13 16,20 3 2-16,-7-17-1 16,7 5 1-16</inkml:trace>
  <inkml:trace contextRef="#ctx0" brushRef="#br1" timeOffset="53607.066">1960 6896 57 0,'-3'-13'33'16,"3"13"0"-16,-9-21 0 16,9 21-21-16,-15-15 1 15,15 15-3-15,-23-2-2 16,14 10-2-16,-11 0-1 15,1 7-2-15,1 4-1 16,2 6 0-16,3 3-1 16,4 5 1-16,4-3-2 15,14 2 1-15,5-4 0 0,9-6-1 16,10-9 1-16,4-9 0 15,2-8 0-15,4-9-1 16,-5-4 1-16,-6-8-1 16,-6 0 0-16,-7-6-1 15,-9 7-3-15,-12-6-2 16,-3 10-3-16,-13-12-15 15,7 13-13-15,-5-2 1 16,8 10-1-16,1-3 2 16</inkml:trace>
  <inkml:trace contextRef="#ctx0" brushRef="#br1" timeOffset="53975.0872">2403 6793 56 0,'19'-11'33'15,"-3"4"1"-15,-11-7 0 16,-5 14-16-16,-5-10-4 15,5 10-4-15,-16 3-3 16,4 7-1-16,-5 2-2 16,1 5 0-16,1 0-2 15,3 3 0-15,2-1 0 16,5-1-1-16,10-5 0 15,10-3 0-15,10-8 0 16,13-2-1-16,3-3 1 16,5-1 0-16,-2-1 0 15,0 5-1-15,-9 7 1 16,-12 5 0-16,-18 11 0 15,-14 14-1-15,-24 6 1 0,-5 4-1 16,-5 0 0 0,-3-2-1-16,3-4 0 0,8-12-3 15,18-5-11-15,5-28-21 16,33-5-2-16,7-19-2 15,16-6-1-15</inkml:trace>
  <inkml:trace contextRef="#ctx0" brushRef="#br1" timeOffset="54660.1263">3251 6859 91 0,'0'0'35'0,"0"0"-1"16,0 0 2-16,0 0-34 15,18-9 0-15,1 2-1 16,9 0 0-16,5 5-4 16,-6-12-15-16,8 13-17 15,-6-3 2-15,-1 10-2 16,-12 1 0-16</inkml:trace>
  <inkml:trace contextRef="#ctx0" brushRef="#br1" timeOffset="54804.1346">3265 7071 102 0,'0'0'35'0,"0"0"0"16,29-11-5-16,4-6-57 16,20 1-8-16,4-6 0 15,10 3-2-15</inkml:trace>
  <inkml:trace contextRef="#ctx0" brushRef="#br1" timeOffset="55462.1722">4369 6438 67 0,'-14'6'34'15,"2"1"-2"-15,-2 10 1 16,-6 0-24-16,4 12-3 16,-3 1-1-16,2 5-1 15,-4 2 1-15,5-3-1 16,1-4-1-16,4-2 0 15,2-11 0-15,6-3-1 16,3-14 1-16,0 0-1 16,17-24-1-16,-2 0 1 15,5-11 0-15,2-2-1 16,-3-9 0-16,6-1-1 15,-6-5 1-15,0 4-2 0,-4 1 1 16,2 8-1-16,-4 7 1 16,-2 4-1-16,0 13 2 15,1 8-1-15,-2 15 1 16,-1 8-1-16,1 12 1 15,-2 8 1-15,-1 8-1 16,2 6 1-16,-4 6-1 16,0-1 1-16,2-3-3 15,-1-4 0-15,-1 1-5 16,-4-22-23-16,8 7-9 15,-8-23 1-15,6 1-2 16</inkml:trace>
  <inkml:trace contextRef="#ctx0" brushRef="#br1" timeOffset="55628.1816">4389 6595 105 0,'-19'-6'36'0,"19"6"2"16,-14 5-2-16,14-5-33 15,13 12-1-15,7-10-5 16,18 8-23-16,-1-11-9 15,11 7-1-15,-2-4-2 16,1 7 1-16</inkml:trace>
  <inkml:trace contextRef="#ctx0" brushRef="#br1" timeOffset="55859.1949">4266 6928 98 0,'5'-11'36'0,"13"-3"0"16,20 5-3-16,9-10-31 15,10-1-1-15,7 5-3 16,0-8-30-16,6 15-3 15,-15 0 0-15,0 12-1 16</inkml:trace>
  <inkml:trace contextRef="#ctx0" brushRef="#br1" timeOffset="56160.2121">4398 7068 83 0,'0'0'35'0,"0"0"1"15,0 0-1-15,-4 16-28 16,-5-2-1-16,6 9-3 15,-2 3 0-15,-2 8-1 16,-2 1-1-16,1 7-1 16,0-2 0-16,-3-4-6 15,11 7-10-15,-5-16-19 0,8-2-1 16,-1-15 0-16,11-3 0 15</inkml:trace>
  <inkml:trace contextRef="#ctx0" brushRef="#br1" timeOffset="56377.2246">4428 7183 92 0,'-6'-12'35'16,"6"12"0"-16,0 0 0 16,0 0-31-16,13 6-1 15,7-4-2-15,5-2-1 16,12-3 0-16,6-5-1 15,4-9-3-15,6 3-11 16,-8-12-20-16,3 2 1 16,-12-6-1-16,-6 6 0 0</inkml:trace>
  <inkml:trace contextRef="#ctx0" brushRef="#br1" timeOffset="56469.2297">4792 6995 81 0,'-24'28'34'0,"4"6"0"16,-3 4 0-16,10 10-27 15,0-5-7-15,5-5-30 16,13 4-3-16,-1-12-1 15,7-4-2-15</inkml:trace>
  <inkml:trace contextRef="#ctx0" brushRef="#br1" timeOffset="57385.2822">3045 6458 38 0,'-14'-3'30'0,"-2"8"1"15,-3 8 2-15,-5 2-13 16,-3 25-7-16,-11-3-3 16,10 23-1-16,-10 2-2 15,10 12-1-15,-1-6-1 16,10 3 0-16,10-7-2 0,13-12-1 15,15-19 0-15,10-13 0 16,10-21 0-16,7-18-1 16,5-18 1-16,7-11-1 15,-4-18 1-15,-1-5-1 16,-10-8 0-16,-11-4 0 15,-10-1-1-15,-9 4-1 16,-7 10 1-16,-14 9 0 16,-11 19 0-16,-8 17 0 15,-6 18 1-15,-2 24-1 16,-6 20 2-16,1 18 1 15,1 8-2-15,5 5 1 16,11 0-2-16,12-7-1 16,26-1-15-16,4-30-16 0,40-10-7 15,9-21 0-15,20-10-3 16</inkml:trace>
  <inkml:trace contextRef="#ctx0" brushRef="#br1" timeOffset="59136.3824">1480 8112 63 0,'5'-17'35'16,"-5"17"-1"-16,-6-16-1 15,6 16-21-15,-29 0-3 16,8 11-3-16,-8-1 0 15,-3 10-1-15,-4 5-1 16,5 6-1-16,-2 1-1 16,9 5 0-16,10-1-1 15,9-3-2-15,15-1-2 16,5-12-7-16,22 3-26 15,2-17 0-15,15 1-1 16,2-14-1-16</inkml:trace>
  <inkml:trace contextRef="#ctx0" brushRef="#br1" timeOffset="59473.4016">1879 8122 86 0,'-25'0'36'0,"0"12"0"16,-8 0 1-16,8 12-31 15,-10 4-2-15,8 6 0 16,1 2-1-16,12 2 1 16,7-4-2-16,15-2 0 15,15-11-1-15,10-12 0 16,10-10 0-16,9-12-1 15,0-9 1-15,1-7 0 16,-3-5-1-16,-11-4 1 16,-10 1-1-16,-10 0 0 0,-15 6-1 15,-9 1-1-15,-8 10 0 16,-8 2-1-16,-1 6 0 15,0 4-3-15,9 11-8 16,-4-6-23-16,17 3 1 16,0 0 1-16,20 18-2 15</inkml:trace>
  <inkml:trace contextRef="#ctx0" brushRef="#br1" timeOffset="59796.4201">2316 8107 56 0,'20'-2'34'0,"-20"2"0"16,19-10 1-16,-19 10-19 15,0 0-5-15,-23-9-1 0,9 18-3 16,-10-2-2-16,8 8 0 16,-6-1-2-16,8 7 0 15,3-4-2-15,7 1 0 16,9-4 0-16,13-3 0 15,8-6-1-15,5 0 1 16,5-4-1-16,1 0 1 16,-6 0-1-16,-3 9 1 15,-12 5 0-15,-11 4-1 16,-12 9 1-16,-13 2-1 15,-5 6 1-15,-3-4-2 16,-1 1-3-16,0-14-7 16,19 2-24-16,-3-18-5 15,13-3 2-15,17-12-3 0</inkml:trace>
  <inkml:trace contextRef="#ctx0" brushRef="#br1" timeOffset="60671.4702">2897 7960 94 0,'0'0'35'0,"4"-25"2"15,14 13-3-15,7-8-31 16,14 0 0-16,7 0-2 16,7 4 1-16,0 2-1 0,0 13 1 15,-9 3-2-15,-10 12 1 16,-12 8-1-16,-14 4 0 15,-14 2 1-15,-12 6-1 16,-6-2 1-16,-4-1-1 16,0-4 0-16,7-4 0 15,5-8 1-15,16-15-1 16,9 13 0-16,15-15 1 15,12-2-1-15,3-2 0 16,4 3 0-16,0 0 1 16,-9 6 0-16,-8 7-1 15,-13 8 1-15,-17 10 0 16,-17 8 0-16,-12 8 0 15,-8 2 0-15,-1 1 0 0,-2-1-2 16,9-7 0-16,9-4-2 16,16-22-7-16,27-2-25 15,10-22-3-15,24-8 1 16,3-17-3-16</inkml:trace>
  <inkml:trace contextRef="#ctx0" brushRef="#br1" timeOffset="60991.4885">3856 7926 96 0,'-19'-12'38'16,"3"19"1"-16,-10 0-1 16,11 10-34-16,-12 7-1 15,3 11-1-15,-1 2 1 16,7 6-1-16,-1-1 0 0,12 4-1 15,8-6 1-15,13-4-1 16,8-11-1-16,11-10 1 16,6-14 0-16,7-13-1 15,1-12 1-15,1-9-1 16,-7-9 1-16,-6-9 0 15,-12-1-1-15,-12-5 0 16,-6 6-1-16,-13 4-1 16,-7 9-1-16,-8 8-1 15,4 18-8-15,-11 1-23 16,17 22-4-16,-3 4 1 15,18 11-2-15</inkml:trace>
  <inkml:trace contextRef="#ctx0" brushRef="#br1" timeOffset="61264.5041">4473 7974 108 0,'-26'1'41'16,"14"3"-1"-16,12-4 0 15,-11-7-39-15,27-3-1 16,13 6 0-16,6 2-2 0,6-3-3 15,9 7-6-15,-11-5-24 16,10 9-4-16,-14-6 1 16,-5 13-1-16</inkml:trace>
  <inkml:trace contextRef="#ctx0" brushRef="#br1" timeOffset="61427.5134">4501 8135 103 0,'-44'22'38'0,"14"6"0"15,3-15-1-15,25 9-33 16,13-15-1-16,18-7-1 15,18-4-4-15,13-11-10 16,16 9-15-16,-6-11-11 16,9 3-1-16,-11-5-1 0,5 4 0 15</inkml:trace>
  <inkml:trace contextRef="#ctx0" brushRef="#br1" timeOffset="63792.6487">3724 4212 16 0,'0'0'28'0,"-12"-1"1"16,12 1-2-16,-10-11-15 15,10 11 0-15,0 0-1 16,-7-11-1-16,7 11-3 15,-9-11-2-15,9 11 0 16,-7-11 3-16,7 11-6 16,0 0 1-16,0 0-2 15,0 0 1-15,0 0-1 16,18-3 0-16,7 9 0 15,7 9 0-15,14 2 0 16,10 13 1-16,5 8-1 0,4 13 1 16,-1 11-1-16,-6 11 0 15,-9 6-2-15,-12 9 2 16,-17 0 0-16,-13-1-1 15,-17-4 2-15,-12-5-2 16,-8-13 1-16,-4-11-2 16,4-7-2-16,-7-23-19 15,14-1-13-15,1-17 1 16,22-6-3-16,-13-7 2 15</inkml:trace>
  <inkml:trace contextRef="#ctx0" brushRef="#br1" timeOffset="64280.6766">4054 4053 44 0,'0'0'31'0,"-3"-10"1"15,3 10 0-15,0 0-18 16,-6-16-6-16,6 16-2 15,0 0 1-15,21-8-2 16,-10 5 0-16,14 8-2 16,2 4 0-16,10 13-1 15,9 7 0-15,3 13-2 16,1 14 1-16,0 13-1 15,-11 17-1-15,-7 6 1 16,-11 12 1-16,-16 3-2 16,-13 2 2-16,-15 1-1 15,-5-7 1-15,-5-11-2 16,4-10-4-16,-6-21-29 15,16-10-1-15,2-28 0 16,15-13-2-16</inkml:trace>
  <inkml:trace contextRef="#ctx0" brushRef="#br1" timeOffset="68417.9131">5356 7532 103 0,'6'-26'37'16,"15"6"1"-16,0-13-7 15,3 5-27-15,10-3-1 16,3 2-1-16,1 3 0 16,-6 5-2-16,-3 6 1 15,-6 7-1-15,-6 8 0 16,-17 0 0-16,9 27 0 15,-15 0 0-15,-3 9 0 16,-2 10 0-16,2 8 0 16,-4 4 0-16,8 2-1 15,3 0 1-15,8-5 0 0,9-7 0 16,11-8 0-16,10-13 0 15,5-13 1-15,8-10-1 16,6-17 1-16,-2-7 1 16,-2-18-1-16,-3-4 1 15,-8-14 0-15,-10 0 0 16,-13-3 0-16,-9 4-1 15,-8 3 0-15,-9 4 0 16,-2 16-1-16,-5 2 0 16,6 14 0-16,10 16-1 15,0 0-2-15,10-8-2 16,22 19-11-16,-1-7-21 15,20 7-1-15,-6-5 0 16,12 7-2-16</inkml:trace>
  <inkml:trace contextRef="#ctx0" brushRef="#br1" timeOffset="68633.9256">6495 7449 59 0,'-9'22'35'16,"-1"12"-1"-16,-7 1 2 15,3 14-19-15,-11-5-9 16,9 10 1-16,-6-8-4 16,4-2-1-16,8-7-3 15,0-12-6-15,17-5-28 16,-7-20-3-16,26 1 0 0,-7-17-2 15</inkml:trace>
  <inkml:trace contextRef="#ctx0" brushRef="#br1" timeOffset="68801.9351">6486 7634 88 0,'-18'0'37'0,"18"0"1"16,-10 10 1-16,10-10-23 16,24-1-13-16,9-12-2 15,5-3-4-15,6-15-9 16,10 8-23-16,-6-12-2 15,4 7 0-15,-12-8-2 16</inkml:trace>
  <inkml:trace contextRef="#ctx0" brushRef="#br1" timeOffset="68951.9437">6793 7326 89 0,'-19'21'37'0,"-4"3"0"16,8 16 2-16,-4 9-27 16,5 0-10-16,3 7-3 15,-3-7-17-15,6 14-19 16,-10-12 2-16,6 5-4 15,-6-8-1-15</inkml:trace>
  <inkml:trace contextRef="#ctx0" brushRef="#br1" timeOffset="69354.9667">5347 8152 80 0,'27'-8'38'0,"22"-3"-1"0,12-12-7 15,36 2-20-15,20-16 0 16,32 1-2-16,18-8-2 16,10 7-2-16,2-2-1 15,0 5-1-15,-7 10-4 16,-21 0-6-16,-17 20-28 15,-32 3-3-15,-19 11 2 16,-33-6-4-16</inkml:trace>
  <inkml:trace contextRef="#ctx0" brushRef="#br1" timeOffset="74293.2493">5815 8169 68 0,'11'-8'37'15,"-1"-4"-1"-15,-10 12 1 16,0 0-24-16,0 0-10 16,-12 19-1-16,-2 5 1 15,-9 8 0-15,0 9 1 16,-6 6-2-16,0 5 1 15,1 1-1-15,4-1 2 16,1-5-1-16,13-4 0 16,10-11-2-16,14-10 1 15,19-12 0-15,15-11-1 0,18-8-2 16,11-12-1-16,13-5-2 15,-1-19-13-15,11 12-20 16,-15-9-2-16,-7 6 1 16,-17-3-3-16</inkml:trace>
  <inkml:trace contextRef="#ctx0" brushRef="#br1" timeOffset="74490.2606">6206 8201 90 0,'-37'11'37'0,"-1"-1"-1"15,10 18 1-15,-4 4-35 16,8 12 0-16,4 9-1 16,6 7 0-16,0 8 0 0,5 0-2 15,10 3-9-15,2-17-26 16,18-7 2-16,6-17-3 15,20-11 1-15</inkml:trace>
  <inkml:trace contextRef="#ctx0" brushRef="#br1" timeOffset="74805.2786">6738 8184 94 0,'-18'-2'39'15,"-16"7"0"-15,5 30-1 0,-12 8-34 16,3 12 0-16,5 1-1 15,8 6 1-15,10-5 0 16,16-3-1-16,17-11 0 16,17-13-1-16,14-18-1 15,19-14-1-15,11-14 1 16,0-14-1-16,-3-9 0 15,-10-12-1-15,-18-5 0 16,-20-5 1-16,-22 0-1 16,-29-6-2-16,-17 9 0 15,-16 0-2-15,-5 22-6 16,-13 1-24-16,14 26-4 15,-3 8 1-15,23 20-3 16</inkml:trace>
  <inkml:trace contextRef="#ctx0" brushRef="#br1" timeOffset="78923.5141">1189 9793 59 0,'0'0'34'15,"14"-26"-1"-15,-1 11 0 16,-3-11-18-16,14 1-5 15,-4-7-5-15,15-1-1 16,0-9-1-16,8 8 0 16,-5-2-1-16,5 9 0 15,-10 8 0-15,0 12-1 16,-12 11 1-16,-8 17-1 15,-11 16 0-15,-7 13 0 16,-8 10-1-16,-3 12 1 16,2 4-1-16,2 4 0 0,0-5 0 15,12-6 0-15,9-10 0 16,13-13 0-16,13-16 1 15,13-17-1-15,11-20 3 16,8-15-1-16,3-16 1 16,3-15 0-16,-5-14 0 15,-6-3-1-15,-10-9 0 16,-12 1 0-16,-15 3-2 15,-11 6 1-15,-7 9-1 16,-7 11 0-16,-3 15-1 16,-7 4-1-16,9 18-5 15,-7-1-27-15,22 23-4 16,0-8 1-16,15 13-4 15</inkml:trace>
  <inkml:trace contextRef="#ctx0" brushRef="#br1" timeOffset="79532.549">2450 9832 76 0,'9'-13'35'16,"-9"13"-1"-16,0 0 2 16,0 0-30-16,-7 16-1 15,-2 6-1-15,1 9-2 16,-7 5-1-16,2 7 0 15,-2 4-1-15,1-3 0 16,2-2-1-16,3-10-4 16,16-2-23-16,-7-30-8 15,27 12 2-15,-7-24-2 16</inkml:trace>
  <inkml:trace contextRef="#ctx0" brushRef="#br1" timeOffset="79709.5591">2556 9929 94 0,'-3'15'36'0,"3"-15"0"16,17 10 1-16,3-19-33 16,18-7-4-16,7-7-3 15,3-13-28-15,10 1-4 16,-9-10 0-16,1 6-2 15</inkml:trace>
  <inkml:trace contextRef="#ctx0" brushRef="#br1" timeOffset="79870.5683">2798 9720 92 0,'-18'54'35'0,"9"8"0"16,-3-5 1-16,5 3-35 15,4 0-20-15,-4-13-17 16,7-3 0-16,-7-12-1 15,7-6-1-15</inkml:trace>
  <inkml:trace contextRef="#ctx0" brushRef="#br1" timeOffset="80210.5877">1513 10461 80 0,'0'0'37'0,"30"-5"-1"16,21-6 1-16,17-8-33 16,25-1-1-16,22-5 0 15,25-3 1-15,14-2-1 16,10 2-3-16,3 1 0 0,-6-5-11 15,-2 14-23-15,-17 1-4 16,-17 9 1-16,-30 2-2 16</inkml:trace>
  <inkml:trace contextRef="#ctx0" brushRef="#br1" timeOffset="81058.6363">1969 10699 83 0,'-2'-15'35'15,"2"15"1"-15,-20 1-3 16,11 15-24-16,-10 2-4 15,4 7 0-15,-3 6-1 16,4 7-1-16,1 1-1 16,6 2-1-16,10-3 1 15,12-6-2-15,12-6 1 0,13-11-3 16,14-9 0-16,5-16 0 15,15-6-6-15,-3-18-25 16,15 0-5-16,-12-15 1 16,2 5-2-16</inkml:trace>
  <inkml:trace contextRef="#ctx0" brushRef="#br1" timeOffset="81222.6456">2335 10664 88 0,'-60'51'36'0,"12"12"0"15,1-6-1-15,14-1-34 16,10 1-2-16,14-13-7 0,17-5-28 16,11-16 0-16,23-7-1 15,11-19 0-15</inkml:trace>
  <inkml:trace contextRef="#ctx0" brushRef="#br1" timeOffset="81491.661">2802 10717 89 0,'-31'19'38'16,"6"15"-1"-16,-8-1 2 16,13 7-34-16,-2 2 0 15,12 3-3-15,7-9 1 16,12 0-2-16,8-14 1 0,12-6-1 15,7-9 1-15,2-14-3 16,1-9 3-16,-2-9 1 16,-4-8-2-16,-9-5 1 15,-5-2-4-15,-14-6 1 16,0 3-6-16,-17-8-27 15,10 16-4-15,-12-3-1 16,4 17-2-16</inkml:trace>
  <inkml:trace contextRef="#ctx0" brushRef="#br1" timeOffset="82642.7269">5097 9801 92 0,'-21'-5'38'15,"21"5"0"-15,-12-10 0 16,12 10-33-16,21-7-1 15,2-3-2-15,6 1-1 16,7 1-1-16,9-1-1 16,3-1-1-16,6 6-5 15,-11-7-27-15,13 11-4 0,-12-7 1 16,1 7-2-16</inkml:trace>
  <inkml:trace contextRef="#ctx0" brushRef="#br1" timeOffset="82829.7375">5207 10046 100 0,'-15'11'38'0,"15"-11"1"15,20-7-2-15,21-5-34 16,7-10-2-16,16-3-3 15,13 9-23-15,-6-11-12 0,8 13 0 16,-7-2-3-16,-1 10 2 16</inkml:trace>
  <inkml:trace contextRef="#ctx0" brushRef="#br1" timeOffset="84098.8101">8207 9351 75 0,'0'0'36'15,"-6"-21"-2"-15,6 21 1 16,-24-9-30-16,5 14-2 16,-8 0 0-16,-6 15 0 15,-7 5 2-15,-4 10-1 16,-4 1 0-16,7 5 0 0,4 1-1 15,14-2 0-15,13-3-2 16,16-8-4-16,27 1-30 16,4-18-5-16,25-2 1 15,-1-15-2-15</inkml:trace>
  <inkml:trace contextRef="#ctx0" brushRef="#br1" timeOffset="84430.8291">8687 9323 87 0,'0'0'36'0,"-29"-19"0"16,8 22 2-16,-13 5-35 0,3 9 0 16,-4 6 1-16,3 13 1 15,-2-1-1-15,7 5 1 16,7-3-1-16,13 1-1 15,14-10-1-15,11-5 1 16,13-10-2-16,11-10 0 16,4-9-1-16,7-8 0 15,-4-6 0-15,-3-6-1 16,-7-1 0-16,-12-6 0 15,-11 2-2-15,-8-2 0 16,-8 4-2-16,-9-1-1 16,-3 14-1-16,-5-4-2 15,17 20-24-15,-23-10-5 16,23 10 2-16,0 0-1 0</inkml:trace>
  <inkml:trace contextRef="#ctx0" brushRef="#br1" timeOffset="84759.8478">9166 9266 80 0,'-10'-14'36'16,"-7"18"0"-16,-10 1 1 15,4 5-31-15,-8 3-1 16,9 9 1-16,2-4-2 15,7 7-1-15,6-6 0 16,13 2 0-16,9-8-1 16,10-2-1-16,9-4 1 15,3-1-2-15,1-3 1 0,-2 7-1 16,-8-1 2-16,-9 7-1 15,-13 2 0-15,-12 7 0 16,-10 3 0-16,-9 2 0 16,-4 1 0-16,1-5-1 15,4-1-4-15,3-17-5 16,19 7-27-16,2-15-3 15,9-15-1-15,9-9-1 16</inkml:trace>
  <inkml:trace contextRef="#ctx0" brushRef="#br1" timeOffset="85781.9063">10065 8963 78 0,'0'-10'38'0,"23"3"-2"16,9-8 1-16,10 4-32 16,5-7-1-16,7 3-1 15,-2 0-1-15,-1 5-1 16,-7 1 0-16,-10 8-1 15,-14 7 0-15,-13 7 0 16,-12 7 0-16,-11 6 0 16,-12 8 1-16,-6 5 0 15,0-1-1-15,0 1 1 16,6-2 0-16,12-7 0 15,12-9 0-15,17-5 0 16,15-11 0-16,15-7-1 16,7-1 1-16,9-2-1 15,-3 1 1-15,-2 6-1 0,-17 10 1 16,-15 8-1-16,-20 11 0 15,-20 12 1-15,-21 7 1 16,-13 2-1-16,-8 1 1 16,-1-4 0-16,6-8-1 15,12-10 0-15,22-13-2 16,21-18-4-16,25-7-30 15,14-24-4-15,30-2 1 16,7-18-2-16</inkml:trace>
  <inkml:trace contextRef="#ctx0" brushRef="#br1" timeOffset="86098.9244">11072 8988 92 0,'-23'7'38'0,"1"12"-1"15,-9-2 0-15,8 18-32 16,-1 2 0-16,9 11-1 15,2 0 0-15,8 4 0 16,9-7-2-16,10-3 0 16,10-11 0-16,9-10-1 15,8-17 0-15,7-15 0 16,6-17-1-16,4-15 1 15,-1-13-1-15,-5-6 0 16,-13-6 0-16,-11-2 0 16,-14 6-1-16,-18 10 0 15,-17 19-1-15,-21 17-2 0,-14 24-1 16,-15 9-17-1,7 26-17-15,-4 3-1 0,18 9-1 16,13-8 1-16</inkml:trace>
  <inkml:trace contextRef="#ctx0" brushRef="#br2" timeOffset="90750.1906">3379 9334 95 0,'8'-15'38'15,"-8"15"0"-15,2-14-3 16,-2 14-28-16,0 0-2 15,-10 4-1-15,10-4-1 16,-16 21-2-16,4 2 1 16,0 7-1-16,-5 8 0 0,3 7 0 15,-3 1 0-15,5 4 1 16,7-5-1-16,14-6 1 15,8-14-1-15,14-12 0 16,19-13-1-16,8-15-1 16,15-7-2-16,1-18-7 15,18 4-27-15,-17-13-2 16,-2 8 2-16,-18-3-4 15</inkml:trace>
  <inkml:trace contextRef="#ctx0" brushRef="#br2" timeOffset="90945.2017">3733 9269 101 0,'-19'17'38'0,"0"-1"0"16,14 17-1-16,-9 8-33 15,9 4-2-15,0 7-1 16,2 7-1-16,-2 5-3 15,-1-6-6-15,12 9-25 16,-6-17-2-16,13-2-1 16,2-21-1-16</inkml:trace>
  <inkml:trace contextRef="#ctx0" brushRef="#br2" timeOffset="91253.2193">4213 9297 97 0,'-9'-26'38'0,"-3"25"1"15,-12 12-2-15,-2 22-32 16,-5 13-1-16,5 14 0 16,0 2-1-16,7 8 0 15,6-6 0-15,17-6-1 16,5-14 0-16,16-18-1 15,12-20 1-15,4-20-2 16,10-17 1-16,1-16-1 16,-3-13 1-16,-11-6-1 15,-6-4-1-15,-17-1 0 16,-13 10-2-16,-17 8-3 15,-9 29-17-15,-22 1-14 0,3 23-2 16,-6 1 0-16,16 16-2 16</inkml:trace>
  <inkml:trace contextRef="#ctx0" brushRef="#br2" timeOffset="91985.2611">6140 9177 49 0,'13'-16'33'16,"0"5"3"-16,-5-3-1 15,5 12-14-15,-12-13-11 16,-1 15-3-16,0 0 1 0,0 0-2 15,0 25-2-15,-11 10 1 16,-9 5-1-16,1 12 0 16,-3 4-1-16,4 1 0 15,8-2-1-15,10-7 0 16,20-13 0-16,16-16-1 15,16-17-2-15,16-13-1 16,13-12-3-16,1-23-24 16,10 7-10-16,-15-13 1 15,-2 8-1-15,-22-10-2 16</inkml:trace>
  <inkml:trace contextRef="#ctx0" brushRef="#br2" timeOffset="92155.2709">6610 9113 96 0,'-33'36'38'0,"-5"1"0"15,15 13-1-15,-7 1-34 16,11 5-1-16,6 0-1 16,12 1-2-16,7 3-7 15,-6-14-26-15,27 5-2 16,-2-20 0-16,16-4-2 15</inkml:trace>
  <inkml:trace contextRef="#ctx0" brushRef="#br2" timeOffset="92471.289">7124 9142 89 0,'-24'-8'37'0,"-1"24"2"15,-14 10 0-15,5 23-33 16,-6 7-1-16,10 8 1 15,4 0-2-15,16 1 1 16,13-11-2-16,17-11 0 16,15-15-1-16,11-18 0 15,8-17-1-15,5-17-1 16,-2-14 0-16,-1-15 0 15,-12-9 0-15,-12-8 0 16,-13-4-2-16,-16-4 0 16,-10 8-2-16,-17 5-2 15,-4 30-14-15,-24 2-19 16,-5 38 1-16,-13 5-1 0,11 26 0 15</inkml:trace>
  <inkml:trace contextRef="#ctx0" brushRef="#br2" timeOffset="96656.5284">2040 11083 72 0,'0'0'36'0,"11"5"0"16,15-3-4-16,5-15-26 16,20-8-1-16,17-7-1 15,25-8 1-15,10-6-3 16,13-5 0-16,6-1 0 15,6-3-1-15,-2 5-1 16,-9 7-1-16,-12 14-13 0,-24-2-21 16,-15 13 0-16,-20-4-3 15,-12 12 1-15</inkml:trace>
  <inkml:trace contextRef="#ctx0" brushRef="#br2" timeOffset="97202.5596">3568 9799 77 0,'-14'5'35'15,"2"-10"-1"-15,12 5 1 16,12-25-28-16,17 3-1 15,12-15-1-15,27 0 0 16,11-13-1-16,18-1-1 16,6-2-1-16,4 2-1 15,-3 6-1-15,-9 5 0 16,-14 9 0-16,-20 5-1 15,-15 14-2-15,-19-5-6 16,-3 21-20-16,-24-4-7 16,0 0 0-16,-16 8-2 15</inkml:trace>
  <inkml:trace contextRef="#ctx0" brushRef="#br2" timeOffset="102390.8564">1655 11854 51 0,'0'0'34'15,"-3"-10"1"-15,3 10-6 16,3-20-16-16,5 9-3 15,-3-11-4-15,10 1 1 16,5-8-3-16,7 4 0 16,2-3-3-16,-1 3 1 15,1 2-2-15,-1 8 2 0,-7 7-2 16,-6 9 1-16,-8 9-1 15,-5 13 1-15,-7 9 0 16,0 8-2-16,-2 7 1 16,2 9 0-16,0 3 0 15,8 3-2-15,6-5 2 16,5-6-2-16,9-9 3 15,8-11-1-15,8-14 1 16,3-16 0-16,4-12 0 16,2-12 0-16,-5-12 1 15,0-7-1-15,-8-5 0 16,-5-1 0-16,-12-5 0 0,-3 3 2 15,-9-1-2 1,-2 3 0-16,-2 4 0 0,1 3 0 16,4 0-1-16,8 7 0 15,12 6-2-15,6-3-10 16,18 18-24-16,-4-4-1 15,11 11-1-15,-8 0-3 16</inkml:trace>
  <inkml:trace contextRef="#ctx0" brushRef="#br2" timeOffset="102825.8813">2737 11940 73 0,'3'-14'37'16,"-3"14"-2"-16,9-21-10 16,-9 21-20-16,0 0 0 15,-3 21-2-15,-5 3 0 0,-1 12-2 16,-5 8 0-16,-2 4-1 15,2 7 0-15,-1-3-1 16,4 3-3-16,2-21-12 16,14 5-18-16,-1-20-1 15,15-7-1-15,-3-20 0 16</inkml:trace>
  <inkml:trace contextRef="#ctx0" brushRef="#br2" timeOffset="103023.8925">2803 12061 70 0,'-9'11'36'0,"-2"-4"-1"16,14 9-1-16,-3-16-30 16,17 21-2-16,0-17-1 15,10-6-2-15,2 1-2 16,-5-16-12-16,13 7-17 15,-9-12-2-15,1 2-2 16,-8-8 2-16</inkml:trace>
  <inkml:trace contextRef="#ctx0" brushRef="#br2" timeOffset="103163.9005">3044 11909 58 0,'-15'15'36'16,"10"6"-1"-16,-4 5-1 16,3 13-22-16,-5 3-8 15,3 3-2-15,5 9-12 0,-4-12-23 16,10 2-2-16,-3-10-2 15,9-7 2-15</inkml:trace>
  <inkml:trace contextRef="#ctx0" brushRef="#br2" timeOffset="103854.94">5143 11498 65 0,'0'0'39'0,"0"0"-2"16,19 8 1-16,-8-15-24 15,11 3-13-15,8-4 0 16,5-1 0-16,6 0-1 16,4 1-2-16,5 8-7 15,-11-9-27-15,6 9 0 16,-15-2-2-16,-2 5 1 15</inkml:trace>
  <inkml:trace contextRef="#ctx0" brushRef="#br2" timeOffset="104010.9489">5258 11670 93 0,'-13'16'41'16,"13"-16"-1"-16,10 8-3 16,8-14-38-16,15-10-6 15,18 8-29-15,-2-14-2 16,9 8 1-16,-4-11-5 15</inkml:trace>
  <inkml:trace contextRef="#ctx0" brushRef="#br2" timeOffset="104515.9779">6530 11237 74 0,'19'-16'37'0,"-8"-2"-1"0,0 13-2 16,-11 5-29-16,0 0-3 15,-19-8 1-15,19 8-1 16,-22 22 0-16,10 0 1 15,2 2-1-15,4 10 1 16,5-2-1-16,11 6 2 16,6-9-2-16,7 1 0 15,12-11 0-15,10-6-1 16,10-12-1-16,11-16-3 15,11 4-14-15,-6-25-21 16,8 4 0-16,-10-13-2 16,0 5 1-16</inkml:trace>
  <inkml:trace contextRef="#ctx0" brushRef="#br2" timeOffset="104689.9878">7032 11112 94 0,'-46'39'39'0,"-3"0"1"16,11 12-2-16,-4 0-37 15,16-1-1-15,13 5-3 16,8-9-3-16,25 2-31 16,-3-14 0-16,21-4 1 15,3-18-4-15</inkml:trace>
  <inkml:trace contextRef="#ctx0" brushRef="#br2" timeOffset="105011.0061">7411 11205 83 0,'-11'-8'40'15,"-11"1"-1"-15,3 18 0 16,-8 7-33-16,8 10-2 16,2 5 0-16,6 9-2 15,2 0 1-15,13 1-1 16,9-5-1-16,7-8 0 15,7-12 0-15,11-7 0 16,-1-15-1-16,2-7 1 16,-4-17-1-16,-4-4 0 15,-9-5 1-15,-8-3-1 16,-12-2 0-16,-10-2 0 15,-8 5-1-15,-4 2 0 0,-3 12 0 16,0 2-2-16,4 10-2 16,0-4-25-16,19 17-9 15,0 0 1-15,12 4-3 16</inkml:trace>
  <inkml:trace contextRef="#ctx0" brushRef="#br2" timeOffset="105568.0381">8363 11179 55 0,'0'0'37'0,"0"0"-1"16,0 0 0-16,-15 0-17 15,-2 12-17-15,-13 10-3 16,-5 5 0-16,-3 8-3 16,-6-2-3-16,9 13-13 15,-5-14-13-15,13-2-3 16,4-14 2-16,23-16 2 15</inkml:trace>
  <inkml:trace contextRef="#ctx0" brushRef="#br2" timeOffset="105715.0464">8222 11240 77 0,'19'-12'40'16,"-19"12"-2"-16,16 0 1 15,-16 0-31-15,-4 22-3 16,10-5-3-16,8-7-8 16,18 7-30-16,2-11-1 15,17-2-1-15,2-8-2 16</inkml:trace>
  <inkml:trace contextRef="#ctx0" brushRef="#br2" timeOffset="106260.0777">9312 10960 81 0,'5'-21'38'0,"-5"21"0"16,-25-4-4-16,0 15-30 16,-11 5 0-16,-1 14 0 15,-8 6-1-15,-3 7-1 0,2 6 0 16,8 2-1-16,10-3 0 15,19-5 0-15,14-9-3 16,17-16-2-16,31-1-18 16,4-25-16-16,19-3 1 15,0-20-2-15,11-1 0 16</inkml:trace>
  <inkml:trace contextRef="#ctx0" brushRef="#br2" timeOffset="106687.1021">9705 10988 49 0,'0'0'34'0,"-5"-12"1"16,5 12 1-16,0 0-23 15,0 0-2-15,0 0-3 16,-18 2-1-16,10 9 0 15,-10-1-2-15,2 7 0 16,-7 0-2-16,2 8 0 16,-1 3-1-16,2 3 0 15,1 4-1-15,3 1 0 16,4 1-1-16,2-2 1 15,6-3-1-15,8-5 1 16,7-8-1-16,7-8 0 16,10-12 1-16,5-9-1 15,8-11 0-15,5-8 0 16,1-7 0-16,-3-2-1 15,-3 0 0-15,-11-2 0 0,-8 4 0 16,-18 5-1-16,-8 6 1 16,-14 7-1-16,-7 6 0 15,-6 4 0-15,4 8-2 16,-4-7-14-16,14 15-19 15,4-6 1-15,13-2-3 16,10 9 1-16</inkml:trace>
  <inkml:trace contextRef="#ctx0" brushRef="#br2" timeOffset="107051.1229">10203 10946 79 0,'-1'-22'39'0,"1"22"-1"15,-21-11-4-15,7 21-28 16,-10-3 0-16,5 13 0 16,-2 0-2-16,4 6-3 15,3-3 1-15,8 1-1 16,10-5 0-16,10-3 0 15,6-8 0-15,8-2 0 16,6-4-1-16,2-2 0 16,-6 0 1-16,-3 4-1 15,-10 4 1-15,-10 3 0 16,-12 10-1-16,-10 3 1 15,-8 3-1-15,-6 5 1 16,1-2-1-16,0 0-2 0,8-1-2 16,-2-19-20-16,17 9-15 15,5-19 1-15,0 0-2 16,8-12 0-16</inkml:trace>
  <inkml:trace contextRef="#ctx0" brushRef="#br2" timeOffset="107728.1617">10841 10665 83 0,'-15'20'40'0,"5"-12"0"16,10-8-1-16,10-9-23 15,14-1-15-15,17-8 0 16,11 1 0-16,3 0-1 15,1 3 0-15,-6 5 1 16,-7 6-1-16,-12 10 1 16,-13 6-1-16,-16 12 0 15,-11 4 1-15,-16 3-1 16,-5 4 1-16,-6-2-1 15,2-3 0-15,3-7 0 16,7-3 1-16,10-9-1 16,14-12 0-16,19 8 0 15,11-8 0-15,13 0 0 16,5 0 1-16,2 4-1 15,0 3 0-15,-13 9 1 0,-10 8-2 16,-21 6 2-16,-18 9-2 16,-19 6 1-16,-16 4 0 15,-5-1 1-15,-2-5-2 16,6-5 0-16,9-10 0 15,19-10-3-15,20-18-12 16,23-16-23-16,19-13 1 16,25-4-1-16,7-17-1 15</inkml:trace>
  <inkml:trace contextRef="#ctx0" brushRef="#br2" timeOffset="108039.1794">11708 10796 90 0,'-36'-4'37'0,"13"15"1"0,-14-2 1 16,12 9-28-16,-10 5-8 15,8 7 0-15,0 7-1 16,8 5 0-16,4 3 0 16,11 1-1-16,11-2 1 15,8-5-2-15,11-9 0 16,6-10 1-16,9-15-1 15,5-12 0-15,0-11 1 16,-1-17-1-16,-2-10 0 16,-6-9 2-16,-10-5-2 15,-9-3 0-15,-5 0-1 16,-13 8 0-16,-6 9-2 15,-11 10 0-15,-4 22-3 16,-11 2-9-16,12 24-23 0,-11 2-1 16,12 13 1-16,3-5-1 15</inkml:trace>
  <inkml:trace contextRef="#ctx0" brushRef="#br2" timeOffset="108446.2027">12236 10378 75 0,'0'0'39'15,"-14"12"0"-15,-13 1 1 16,4 19-19-16,-6-9-17 16,1 7-1-16,3 3 0 15,6 2-1-15,7 1 0 16,12-5-1-16,10-2 0 15,9-6 0-15,6-8 0 16,2-7 0-16,3-9 0 16,-5-6 0-16,3-11 0 15,-6-7 0-15,-2-5 1 16,-5-5-2-16,-8-1 1 15,-1 0 0-15,-5 0-1 16,-2 8-1-16,-7 11-2 16,-10 3-7-16,5 20-28 0,-14 1-2 15,1 11-1-15,-3-4-1 16</inkml:trace>
  <inkml:trace contextRef="#ctx0" brushRef="#br2" timeOffset="114131.5279">9467 12335 36 0,'0'0'33'0,"11"5"1"16,-11-5-17-16,0 0 6 15,16-11-13-15,-18-5-2 16,11 6-1-16,-8-11-1 0,5 2-3 15,-4-9 1-15,6-3-2 16,0-3 0-16,1 1 0 16,-3-1 0-16,4 4-1 15,-3 4 1-15,0 7-1 16,0 4 0-16,-7 15 0 15,0 0 0-15,2 17-1 16,-4 3 1-16,0 8-1 16,4 6 0-16,-2 2 1 15,3 2-1-15,1-1 0 16,5-3 0-16,2-9 1 15,4-8-1-15,4-4 1 16,0-14 0-16,1-9 0 0,1-16 0 16,1-11 0-16,-2-11 0 15,0-12-1-15,-2-9 1 16,-5-6-1-16,-3-5 0 15,0 1 1-15,-6 5-2 16,-1 10 2-16,-1 10-1 16,-2 12 2-16,-2 12-2 15,4 12 2-15,-2 18-1 16,23-3 0-16,1 10 0 15,17 3 1-15,10-1-1 16,15 2-1-16,11-7 1 16,14-4-1-16,7-5-1 15,7-7-1-15,2 4-6 16,-17-12-29-16,3 10-1 0,-23-6 0 15,-12 10-2-15</inkml:trace>
  <inkml:trace contextRef="#ctx0" brushRef="#br2" timeOffset="114688.5598">10278 11752 86 0,'0'0'37'0,"0"-15"1"15,25 8 3-15,2-9-40 16,10 3 3-16,5-1-3 15,1 6 2-15,-4 5-2 16,-5 5 2-16,-7 7-3 16,-8 4-1-16,-9 3 1 15,-12 6-2-15,-10 3 2 16,-8 3 0-16,-7-3 1 15,2 1-3-15,2-4 3 16,1-3 0-16,10-6 0 0,12-13 0 16,7 13 0-16,13-12-1 15,6-2 1-15,7 1-1 16,-2 3 0-16,-2 3 1 15,-8 5-1-15,-10 7 1 16,-15 5-1-16,-12 7 0 16,-13 3 1-16,-8 4-1 15,-2-2 0-15,-1-5-1 16,5 0-4-16,0-24-23 15,23 7-12-15,12-13 1 16,4-13-2-16</inkml:trace>
  <inkml:trace contextRef="#ctx0" brushRef="#br2" timeOffset="115036.5797">9946 12493 77 0,'0'0'38'0,"0"0"3"0,44-18 0 16,8-10-35-16,23-2 0 15,10-6-1-15,24 5-1 16,0 0-1-16,2 7-2 15,-5 5-2-15,-4 6-3 16,-7 14-7-16,-21-5-28 16,-6 9 0-16,-21-5-1 15,-9 7-1-15</inkml:trace>
  <inkml:trace contextRef="#ctx0" brushRef="#br2" timeOffset="115463.6041">10404 12633 89 0,'12'-4'39'0,"3"-11"1"16,14 4 0-16,9-5-38 15,1-2-1-15,-2 2 1 16,1 7-2-16,-10 7 1 15,-5 12-1-15,-17 11 0 16,-11 9 1-16,-14 11 0 16,-11 15 0-16,-11 2 1 0,-5 7 0 15,1-6 0-15,2-2 0 16,16-13 0-16,12-9 0 15,17-21 0-15,18-13-1 16,20-12 0-16,13-12-1 16,9-2-2-16,4-4 0 15,-2 7-2-15,-10-4-8 16,3 23-23-16,-25-5-7 15,-6 18 2-15,-26-10-2 16</inkml:trace>
  <inkml:trace contextRef="#ctx0" brushRef="#br2" timeOffset="116025.6362">8789 11935 63 0,'11'-20'37'0,"-11"20"-1"16,8-11 0-16,-8 11-31 0,-24 25-1 16,0 5-1-16,-12 11-2 15,-6 9 0-15,-8 3-1 16,0 2-2-16,10 2-12 15,0-15-20-15,16-4-1 16,6-21-2-16,18-17 2 16</inkml:trace>
  <inkml:trace contextRef="#ctx0" brushRef="#br2" timeOffset="116182.6452">8651 12032 88 0,'-14'3'40'0,"1"9"0"15,13 12 0-15,2-8-35 16,19 0-1-16,14-2-4 0,12-18-17 15,21 6-21-15,3-15-1 16,15 3-2-16,-5-9-1 16</inkml:trace>
  <inkml:trace contextRef="#ctx0" brushRef="#br2" timeOffset="116957.6896">6699 11963 59 0,'14'-23'37'16,"4"11"0"-16,-13-2 1 16,-5 14-28-16,0 0-3 15,-12 28-1-15,-6-5-2 16,-4 12-1-16,-6 3 0 15,5 4 0-15,3 0-1 16,11-3 1-16,8-11-1 16,16-7 0-16,22-18 0 15,16-13-2-15,18-12 0 16,6-15-4-16,12 6-18 15,-9-19-17-15,8 9 1 16,-19-8-3-16,-11 11 1 16</inkml:trace>
  <inkml:trace contextRef="#ctx0" brushRef="#br2" timeOffset="117136.6998">7040 11911 83 0,'-32'38'39'0,"9"10"-2"16,-4 0 1-16,10 4-37 15,6-1-1-15,9-4-3 16,18 3-14-16,1-21-20 16,16-6 1-16,3-18-2 15,17-12 1-15</inkml:trace>
  <inkml:trace contextRef="#ctx0" brushRef="#br2" timeOffset="117406.7152">7514 11853 85 0,'-18'19'40'0,"-12"3"0"15,2 21 1-15,-15 4-34 16,12 12-2-16,7 1-1 16,15 3 0-16,6-9-3 15,15-7 2-15,13-13-2 16,17-17 0-16,8-21-1 15,12-19 0-15,-1-16 1 16,-3-13-1-16,-6-9 0 16,-13-7-2-16,-16 2 0 15,-24-2-5-15,-8 19-18 0,-29-1-15 16,-3 26-1-16,-19 4-1 15,6 24 1-15</inkml:trace>
  <inkml:trace contextRef="#ctx0" brushRef="#br2" timeOffset="118451.775">2180 12703 65 0,'9'-17'36'0,"-2"-10"0"16,13 2 1-16,3-9-31 0,8 6-2 15,-1-4 0-15,7 9-1 16,-8 4-1-16,0 12 0 16,-7 9-1-16,-7 14 0 15,-11 9 0-15,-4 15-1 16,-5 5 1-16,-1 8-1 15,2 2 0-15,1-1 1 16,9-2-1-16,7-8 1 16,11-10 0-16,11-15 0 15,7-10 1-15,4-11-1 16,2-17 1-16,0-9 0 15,-4-12 0-15,-3-9 0 16,-10-4-1-16,-4-2 0 16,-13-2 0-16,-2 3 0 15,-2 1-1-15,-5 8 0 0,0 9-1 16,-4 6 0-16,7 14-4 15,-3-4-11-15,13 26-22 16,-4-3 0-16,13 13-2 16,-5-4 0-16</inkml:trace>
  <inkml:trace contextRef="#ctx0" brushRef="#br2" timeOffset="118730.791">3147 12694 85 0,'0'14'36'16,"0"-14"1"-16,-1 27-5 15,-4-10-29-15,2 10 0 16,-4 5-2-16,-1 4 0 16,0 2-1-16,-2 1-1 15,6 0-6-15,-8-12-28 16,19 0 0-16,-7-27-3 15,21 10 2-15</inkml:trace>
  <inkml:trace contextRef="#ctx0" brushRef="#br2" timeOffset="118895.8004">3206 12791 85 0,'-24'2'38'16,"9"13"-1"-16,0-7 1 16,15-8-35-16,14 12-2 15,10-10-2-15,15 3-11 16,3-17-25-16,12 0 1 15,-5-13-2-15,6 1 0 16</inkml:trace>
  <inkml:trace contextRef="#ctx0" brushRef="#br2" timeOffset="119044.8089">3493 12534 78 0,'-20'24'38'0,"-5"7"-1"0,7 16 1 16,-5 9-36-1,9 2 1-15,11 10-18 0,1-13-20 16,11-4-1-16,6-15-2 15,9-14-1-15</inkml:trace>
  <inkml:trace contextRef="#ctx0" brushRef="#br2" timeOffset="119578.8395">5232 12244 90 0,'-10'-3'39'0,"21"0"2"16,6-7-3-16,18-4-38 16,9-1-1-16,7-2-4 15,18 5-31-15,-11-5-2 16,0 11 0-16,-12-4-2 15</inkml:trace>
  <inkml:trace contextRef="#ctx0" brushRef="#br2" timeOffset="119713.8472">5352 12430 88 0,'-23'23'39'0,"12"-21"-1"16,28-5-3-16,39-16-69 16,-5-13-3-16,24 1 0 15,2-10-3-15</inkml:trace>
  <inkml:trace contextRef="#ctx0" brushRef="#br3" timeOffset="127218.2764">10387 12908 48 0,'0'0'35'0,"-16"-9"-7"16,16 9 3-16,-9-17-16 16,9 17-2-16,18-37-4 15,16 9-2-15,7-14-2 16,24-5-1-16,11-10-1 15,14-3 0-15,3 0-1 0,0 1-1 16,-2 7-1-16,-14 4-1 16,-11 14-4-16,-26 0-31 15,-10 14 1-15,-22 3-3 16,-8 17 0-16</inkml:trace>
  <inkml:trace contextRef="#ctx0" brushRef="#br3" timeOffset="127797.3096">6840 12253 27 0,'0'0'31'0,"0"0"-11"16,-17 1 11-16,17-1-7 15,4-13-8-15,24 8-2 16,0-20-2-16,23 3-4 16,6-9-2-16,17-4-2 15,3-5-2-15,7-1-1 16,0 2-2-16,-7-8-7 15,-7 13-28-15,-16-3 0 0,-7 12-3 16,-20-1 2-16</inkml:trace>
  <inkml:trace contextRef="#ctx0" brushRef="#br3" timeOffset="128346.341">7880 11739 74 0,'0'0'37'0,"0"12"-1"16,0-12-1-16,11-7-32 15,7-4 0-15,9 2 1 0,2-1-3 16,3 0 3-16,-3 7-4 16,-6 5 1-16,-8 8 0 15,-6 9 0-15,-18 9-1 16,-8 11-1-16,-13 5 3 15,-4 7-3-15,-3-4 3 16,1 1 0-16,4-7-1 16,8-6 1-16,9-8-1 15,11-9-1-15,4-18 0 16,24 5-3-16,9-12-4 15,-6-18-26-15,22 4-3 16,-1-17-2-16,7 3-1 16</inkml:trace>
  <inkml:trace contextRef="#ctx0" brushRef="#br3" timeOffset="128593.3551">8326 11784 71 0,'-23'12'37'0,"0"9"-2"16,-11 4-2-16,10 12-25 15,-8-3-1-15,12 10-1 16,3-5-1-16,11 3 0 15,7-10-2-15,13-7 0 16,10-14 0-16,13-12-2 16,6-12 1-16,7-9-2 15,-5-8 1-15,-3-5-1 16,-9-3 1-16,-13-3-2 15,-14 3-1-15,-14-3-4 16,-5 11-24-16,-25-8-9 16,1 10 0-16,-11-1 1 0</inkml:trace>
  <inkml:trace contextRef="#ctx0" brushRef="#br3" timeOffset="129667.4164">2274 13707 70 0,'0'0'36'0,"0"0"-1"16,11-25-11-16,3 17-15 15,-2-13-4-15,7-1-1 16,6-3-2-16,5 4 0 0,0 2-1 15,-1 5 0-15,-1 10 0 16,-7 15 0-16,-6 9-1 16,-7 14 1-16,-7 12-1 15,-7 12 1-15,-2 6-1 16,-1 4 0-16,3-1-1 15,6-6 1-15,7-9 0 16,8-10 0-16,13-19 0 16,9-14 0-16,9-16 2 15,5-17-1-15,4-13 1 16,0-10 0-16,-6-10 0 15,-6-3 1-15,-10-3-2 16,-7 3 1-16,-10 2 0 16,-11 10-1-16,-5 2 0 0,-3 6-1 15,1 10 0-15,1 5-2 16,8 9-3-16,0-4-25 15,18 19-7-15,-5-9-1 16,15 13-3-16</inkml:trace>
  <inkml:trace contextRef="#ctx0" brushRef="#br3" timeOffset="129964.4334">3345 13742 63 0,'-8'13'39'0,"-2"-1"-3"16,0 13 2-16,-11-2-26 15,2 11-11-15,-1 1-1 16,2 5-1-16,4-2 0 16,6-2-3-16,11 2-14 15,-1-18-18-15,15-5 0 16,-5-16-1-16,8-2 0 15</inkml:trace>
  <inkml:trace contextRef="#ctx0" brushRef="#br3" timeOffset="130089.4407">3338 13952 69 0,'0'0'37'15,"0"0"-2"-15,14 9 1 16,-1-13-37-16,3-22-31 16,16 2-1-16,0-12-2 15,7 0 0-15</inkml:trace>
  <inkml:trace contextRef="#ctx0" brushRef="#br3" timeOffset="130238.4492">3631 13669 85 0,'-18'34'35'0,"7"10"1"15,-7-5-12-15,9 7-23 0,5 1-4 16,-1-10-31-16,15 4-1 16,0-15-4-16,12-9 1 15</inkml:trace>
  <inkml:trace contextRef="#ctx0" brushRef="#br3" timeOffset="130668.4738">5510 13347 69 0,'-17'13'39'0,"17"-13"-2"16,0 0 0-16,17 10-32 16,2-13-4-16,6-1-1 0,13 0-2 15,1-10-7-15,16 11-27 16,-8-7 0-16,4 6-1 15,-10-4 1-15</inkml:trace>
  <inkml:trace contextRef="#ctx0" brushRef="#br3" timeOffset="130834.4833">5580 13591 57 0,'-35'29'39'16,"23"-4"-2"-16,12-25 1 15,21 16-18-15,15-29-20 16,9-20-24-16,21 10-11 15,-4-9-2-15,7 1-2 0,-5 0 0 16</inkml:trace>
  <inkml:trace contextRef="#ctx0" brushRef="#br3" timeOffset="131320.5111">6670 13260 72 0,'16'-9'38'0,"4"-10"0"16,10 4 0-16,8-7-36 15,5 1 0-15,3 0-1 16,2 6 1-16,-5 3-1 16,-11 12 1-16,-6 10 0 15,-14 7-2-15,-18 6 1 16,-13 10 0-16,-13 7 0 15,-6 7 0-15,-8 2 1 0,2 4-1 16,1-4 0 0,9 0 1-16,11-6-1 0,15-4 0 15,15-14 0-15,20-9-1 16,14-13-1-16,14-11-2 15,16-2-6-15,-7-23-26 16,26 3-3-16,-9-12-1 16,9 3-1-16</inkml:trace>
  <inkml:trace contextRef="#ctx0" brushRef="#br3" timeOffset="131597.5269">7537 13244 63 0,'-20'8'38'16,"-14"2"0"-16,4 15-1 15,-16 0-29-15,15 14-1 16,1-1-1-16,15 11-1 0,2-3-2 15,18 1 1-15,6-8-1 16,16-6 0-16,13-13-1 16,6-14-1-16,7-15 0 15,-1-14 0-15,1-14 0 16,-2-9-1-16,-13-4 0 15,-14-2 0-15,-13 4 0 16,-13-1 0-16,-12 11-2 16,-12 7-1-16,-4 19-2 15,-13-6-17-15,12 26-19 16,-8-1 1-16,21 8-2 15,4-1 1-15</inkml:trace>
  <inkml:trace contextRef="#ctx0" brushRef="#br3" timeOffset="131771.5369">8126 13619 98 0,'-22'23'43'0,"6"-6"-1"16,-6-17-4-16,-2-28-67 15,20 10-11-15,3-16-2 16,13 2-2-16</inkml:trace>
  <inkml:trace contextRef="#ctx0" brushRef="#br3" timeOffset="132702.5901">8555 13752 61 0,'0'-13'36'15,"8"1"-1"-15,-4-16-4 16,10 4-24-16,-8-8-2 16,8 0-1-16,-4-3-1 15,1 3 0-15,-3 3 0 16,1 7-1-16,-4 4 0 15,-5 18 0-15,0 0-1 16,0 0 1-16,0 20-1 16,-5 5-1-16,0 6 1 15,5 2-1-15,0 3 0 16,2-3 1-16,6-3-1 0,2-3 1 15,4-10 0-15,5-10 0 16,-1-9 0-16,5-11 0 16,-1-12 1-16,-1-11-2 15,-2-11 1-15,-4-6 0 16,-5-9 0-16,-3-4-1 15,-6-4 0-15,-4 1 1 16,-3 5-1-16,1 4 1 16,-2 9-1-16,10 8 2 15,1 9-1-15,14 9 1 16,10 10-1-16,10 7 0 15,10 7 0-15,7 6 1 16,9-1-1-16,2 2-1 16,2-1 0-16,0-1 0 0,4-2-1 15,-6-8-3-15,2 7-10 16,-14-16-25-16,0 1 0 15,-13-8-1-15,-4 8-2 16</inkml:trace>
  <inkml:trace contextRef="#ctx0" brushRef="#br3" timeOffset="133363.6279">9243 13245 54 0,'-18'13'39'0,"18"-13"-1"16,0 0 1-16,14 17-20 0,0-19-14 15,8-3-2-15,4-1 0 16,5 2-1-16,1-1-1 16,3 2 1-16,-6 2-1 15,-4 6-1-15,-8 3 1 16,-7 6 0-16,-11 5-1 15,-8 1 0-15,-8 5 1 16,0-1-1-16,-5-5 0 16,6 0 1-16,2-5-1 15,9 0 0-15,5-14 1 16,23 5-1-16,3-5 0 15,6 3 1-15,1-1 0 16,-1 7 0-16,-3 0 1 0,-8 9-1 16,-14 5 1-16,-14 6-1 15,-13 5 1-15,-10 1 0 16,-10-1-1-16,-3-4-1 15,-1-5-1-15,3-9-3 16,17 3-15-16,-4-27-21 16,24-2 0-16,-1-20-1 15,13-1 0-15</inkml:trace>
  <inkml:trace contextRef="#ctx0" brushRef="#br3" timeOffset="134277.6802">2563 14900 27 0,'4'-14'35'16,"10"-2"-1"-16,2-8 0 15,20 2-21-15,-13-9-9 16,13 3 1-16,-6 1-1 15,4 9 1-15,-11 3-2 16,1 14 0-16,-11 9 0 16,-6 13-1-16,-7 11 0 15,-4 11-2-15,-6 10 1 16,-2 9-2-16,-1 5 2 0,4-2 1 15,3-1-1-15,9-9 0 16,4-11 1-16,14-7 0 16,5-19-1-16,12-11 1 15,1-18 0-15,7-8 0 16,1-15 0-16,-5-3 0 15,-4-8 0-15,-9-5 0 16,-10-4-1-16,-8 2 0 16,-6 0 0-16,-4 2-1 15,-2 5 0-15,1 3 1 16,2 8-3-16,7 4-1 15,10 17-9-15,-6-6-25 16,17 19-1-16,-2-4-3 16,12 14 1-16</inkml:trace>
  <inkml:trace contextRef="#ctx0" brushRef="#br3" timeOffset="134547.6957">3586 14957 54 0,'-13'33'38'0,"4"-14"-1"15,1 27-6-15,-14-5-26 16,8 7 1-16,-4 1-3 15,1 3-1-15,3-2-1 16,6-2-3-16,6-9-1 0,1-22-18 16,16 4-14-16,-2-23-5 15,7-5 4-15,-2-18-2 16</inkml:trace>
  <inkml:trace contextRef="#ctx0" brushRef="#br3" timeOffset="134708.7049">3524 15181 42 0,'-16'0'38'0,"16"0"0"15,0 0 0-15,16 12-16 16,7-22-20-16,6-7-1 16,5-2-3-16,7-13-4 0,8 11-17 15,-9-21-12-15,6 11-3 16,-19-11 1-16</inkml:trace>
  <inkml:trace contextRef="#ctx0" brushRef="#br3" timeOffset="134838.7123">3827 14903 74 0,'-16'23'37'16,"8"20"-13"-16,-10-6 4 15,11 12-23-15,-1 2-3 16,1-8-31-16,13 9-6 16,-7-12-3-16,8 1 1 15</inkml:trace>
  <inkml:trace contextRef="#ctx0" brushRef="#br3" timeOffset="148824.5122">5244 14896 33 0,'0'0'40'16,"14"-11"-1"-16,5-8-1 15,15 12-16-15,9-13-20 16,9 0-1-16,8 0 0 16,2 4-1-16,-1 1 0 15,0 3 2-15,-6-1-2 16,-11 3 1-16,-6 6-8 15,-22-7-29-15,-1 8 0 16,-18-7-2-16,3 10-1 0</inkml:trace>
  <inkml:trace contextRef="#ctx0" brushRef="#br3" timeOffset="149060.5257">5276 15102 60 0,'0'0'40'0,"20"-2"-1"0,7-14-1 15,12-1-38-15,17-4-2 16,4-10-6-16,16 10-28 15,-5-6 0-15,1 8-3 16,-6-2 0-16</inkml:trace>
  <inkml:trace contextRef="#ctx0" brushRef="#br3" timeOffset="149674.5609">6332 14629 49 0,'20'-14'41'0,"12"2"-2"15,0-4 0-15,17 9-25 16,-9-4-11-16,5-2-2 0,4 5 0 15,-3 5 0-15,-5 3-1 16,-11 5 0-16,-11 8 0 16,-8 4 0-16,-10 5 0 15,-9 3 0-15,-6 0-1 16,0-1 0-16,1-2 0 15,1-2 0-15,11-7 0 16,12-3 0-16,16-8 1 16,10-2 1-16,9-6-1 15,7 3 2-15,-1 2-2 16,-4 5 1-16,-7 7 0 15,-17 9-1-15,-20 13 1 16,-20 8-1-16,-19 11 0 16,-13 6 0-16,-7-1 0 0,-4 1 0 15,4-8-1-15,8-19-7 16,27-4-29-16,5-29-1 15,31-9-1-15,14-26-1 16</inkml:trace>
  <inkml:trace contextRef="#ctx0" brushRef="#br3" timeOffset="149954.5769">7435 14620 75 0,'-10'-3'38'0,"10"3"0"0,-14 11-8 15,5 9-26-15,-8 5 0 16,5 9 0-16,-9 5-2 16,9 2 1-16,3-3 0 15,13-2-1-15,11-11 0 16,16-12-2-16,14-12-1 15,13-14-3-15,21-3-8 16,-5-23-28-16,12 4 2 16,-16-16-2-16,7 6 1 15</inkml:trace>
  <inkml:trace contextRef="#ctx0" brushRef="#br3" timeOffset="150097.5851">7760 14591 72 0,'-56'56'40'0,"-1"-3"-2"0,12 17 2 16,1-15-35-16,18 5-5 15,19-8-2-15,9-19-13 16,22 5-23-16,-1-20 0 16,17-6-2-16,3-21 0 15</inkml:trace>
  <inkml:trace contextRef="#ctx0" brushRef="#br3" timeOffset="150270.5949">7936 14844 65 0,'-17'20'42'16,"-9"-10"-2"-16,14 3-1 0,3-1-36 16,9-12-41-16,5-13-1 15,5-5-1-15,13 7-1 16</inkml:trace>
  <inkml:trace contextRef="#ctx0" brushRef="#br3" timeOffset="150809.6258">8634 14561 39 0,'6'-12'34'0,"-6"12"3"16,-8-12-2-16,-7 17-20 15,-15-1-11-15,-2 10 0 16,-11 5 2-16,2 16-2 16,-8 3 1-16,9 9-1 0,-3 3 0 15,11 4-1-15,7-2 0 16,14-1-1-16,7-9 0 15,13-1 0-15,10-11-1 16,4-6 0-16,4-9-1 16,3-11 1-16,0-8-1 15,0-8 0-15,-3-7-2 16,-10-9 0-16,1 1-1 15,-13-6-1-15,0 4-1 16,-10 0 0-16,1 13-4 16,-19-5-29-16,23 21 1 15,-28-16-1-15,28 16 1 16</inkml:trace>
  <inkml:trace contextRef="#ctx0" brushRef="#br3" timeOffset="151100.6424">8983 14640 81 0,'0'0'41'15,"-10"-9"0"-15,10 9-10 16,0 0-26-16,-13 20-1 15,4-5 0-15,-1 9-2 16,0 5 1-16,2 5-1 16,2 2-1-16,7-1 0 15,7-10 0-15,14-9-1 16,11-10 0-16,12-13-2 0,16-8-2 15,-2-18-7-15,14 3-30 16,-13-12 1-16,3 6 0 16,-19-9 0-16</inkml:trace>
  <inkml:trace contextRef="#ctx0" brushRef="#br3" timeOffset="151245.6507">9251 14609 91 0,'-41'58'39'0,"-1"-3"1"16,13 12-10-16,6-9-33 15,-2-11-33-15,29 3-2 16,-1-22-2-16,18-1 0 0</inkml:trace>
  <inkml:trace contextRef="#ctx0" brushRef="#br3" timeOffset="152003.6941">9822 14833 37 0,'15'-23'34'0,"-4"2"2"16,-11 21-12-16,2-17-9 15,-2 17-7-15,-20 8 0 16,6 8-2-16,-6 1 0 16,1 8-2-16,0-2-1 15,4 2 0-15,7-5 0 0,8-3-1 16,0-17 0-16,24 13-1 15,-1-16 0-15,9-8 0 16,-1-4 0-16,5-6-1 16,-1-4 1-16,-1-3-1 15,-5 1 1-15,-3 3 0 16,-4 1-1-16,-7 6 1 15,-5 3 0-15,-10 14 0 16,14-9 0-16,-14 9 0 16,4 18 0-16,-3-3 0 15,2 3 0-15,4 1 0 16,3-4 0-16,6-1 0 15,5-7 0-15,6-8 0 16,7-9 1-16,8-5-1 0,-1-4 0 16,3-4 0-16,-3-1 1 15,-3 5-1-15,-8 3-1 16,-8 10 1-16,-10 7-1 15,-9 12 0-15,-10 10-1 16,-6 11 0-16,-5 9-2 16,-5 2 0-16,7 3-4 15,-7-17-17-15,19 2-17 16,2-19 2-16,20-9-3 15,10-28 3-15</inkml:trace>
  <inkml:trace contextRef="#ctx0" brushRef="#br3" timeOffset="152189.7047">11028 14293 62 0,'-11'4'39'0,"-11"28"1"16,-19 14-1-16,-7 30-23 15,-5 7-14-15,-17 10-1 16,-2 8-1-16,8 2-2 15,11-3-8-15,6-22-29 16,26-11 0-16,13-21-1 16,30-21 0-16</inkml:trace>
  <inkml:trace contextRef="#ctx0" brushRef="#br3" timeOffset="152469.7207">11047 14715 77 0,'-33'21'40'0,"-5"0"1"15,10 9-3-15,-1-7-35 16,15-5-1-16,15-4-1 16,14-2 1-16,6-4-1 15,7-4 0-15,1 3 0 16,0 3 0-16,-8 3 0 15,-8 7 1-15,-13 5-1 16,-10 8 0-16,-11 2-1 16,-5 3 1-16,-2-3-3 15,0-6-4-15,14 0-30 16,-8-20-5-16,22-9 0 0,0 0-1 15</inkml:trace>
  <inkml:trace contextRef="#ctx0" brushRef="#br3" timeOffset="153318.7693">11669 14779 67 0,'0'0'41'15,"10"18"-3"-15,-10-18-3 16,25 7-27-16,3-8-3 0,15-1 0 16,14-8-1-16,16 0-1 15,9-7-1-15,13-1 1 16,1-5-2-16,0 4 1 15,-7-1-1-15,-11 5 0 16,-13 7-1-16,-18 5 1 16,-13 5-3-16,-12 3 2 15,-12 3-1-15,-10-8-1 16,-5 16 1-16,5-16 1 15,-18 2 1-15,5-7-1 16,2-3 1-16,-8-5-1 16,1-5 1-16,-5 0 0 15,-6-1 0-15,-6 1-1 16,-4 3 0-16,-2 2 0 0,-2 6 1 15,0 2-1-15,6 2 0 16,9 2 0-16,12 1 0 16,16 0 1-16,21-5-1 15,14-1 1-15,22-5-1 16,7 2 1-16,12 1 0 15,-2 2 0-15,-6 8-1 16,-6 4 1-16,-16 10 0 16,-18 11-1-16,-21 7 0 15,-18 9-1-15,-19 9 1 16,-16 5-1-16,-16 5 1 15,-8 1 0-15,-2-2 0 16,2-10-1-16,12-4 1 16,10-12-3-16,22-4-11 15,7-27-27-15,28-8 0 0,8-19-1 16,22 1 0-16</inkml:trace>
  <inkml:trace contextRef="#ctx0" brushRef="#br3" timeOffset="154530.8386">6465 6129 77 0,'0'-21'39'0,"0"21"0"16,10-19-1-16,4 19-23 15,0-6-11-15,4 1-1 16,6 3-3-16,3 0-2 15,8 11-8-15,-4-11-26 16,11 8 0-16,-7-7-1 16,2 7-1-16</inkml:trace>
  <inkml:trace contextRef="#ctx0" brushRef="#br3" timeOffset="154704.8486">6484 6297 98 0,'-8'12'35'0,"8"-12"0"15,35-4-5-15,6-11-30 16,13-16-16-16,21 6-18 16,3-12 0-16,8 4-2 15,-6-4 0-15</inkml:trace>
  <inkml:trace contextRef="#ctx0" brushRef="#br3" timeOffset="155172.8753">7100 5912 103 0,'0'0'39'15,"0"0"1"-15,2-12-3 16,14 6-34-16,13-10-1 16,12-2-2-16,7 1 1 15,1 1-1-15,-3 7 1 16,-5 4-1-16,-9 8 0 15,-14 8 1-15,-15 12-1 16,-12 6 0-16,-11 6 0 16,-5 2 0-16,-1 4 0 15,1-5 0-15,7-4 0 0,12-7 0 16,12-5 0-16,16-9 0 15,8-5 0-15,9-4 0 16,-2 1 0-16,0 1 1 16,-8 3-1-16,-15 6 0 15,-14 4 0-15,-13 11 0 16,-16 0 1-16,-10 6-2 15,-3 0 0-15,-1-1-2 16,-1-10-4-16,24 0-27 16,1-21-4-16,19-2 0 15,18-17-1-15</inkml:trace>
  <inkml:trace contextRef="#ctx0" brushRef="#br3" timeOffset="155446.8909">7804 6003 98 0,'-22'-2'38'0,"8"10"0"16,-7-3-1-16,14 6-33 16,-11 2-1-16,5 6 0 15,0 3-1-15,8 6 1 16,2 1-1-16,8-3 1 15,6 0-2-15,8-5 0 16,10-10-2-16,3-9-2 16,12 1-15-16,-7-25-19 15,14-5-2-15,-7-13 1 16,7-4-2-16</inkml:trace>
  <inkml:trace contextRef="#ctx0" brushRef="#br3" timeOffset="155576.8984">8002 5849 81 0,'-39'51'38'15,"5"17"-2"-15,-3 1 2 16,11 8-14-16,6-7-25 16,7-14-14-16,16 4-21 15,2-15 0-15,15-10-1 16,3-14-1-16</inkml:trace>
  <inkml:trace contextRef="#ctx0" brushRef="#br3" timeOffset="155745.9081">8186 6273 101 0,'-27'13'39'16,"1"-7"-4"-16,10-10-21 15,16 4-41-15,-2-26-10 16,27 5-1-16,6-10-3 15</inkml:trace>
  <inkml:trace contextRef="#ctx0" brushRef="#br3" timeOffset="156109.9289">8625 5906 106 0,'-6'13'39'0,"-14"0"2"16,2 16-2-16,-18 6-33 15,7 7-1-15,-9 6 0 16,0 5-2-16,-2 2 1 16,7-1-2-16,7-6 0 15,15-7 1-15,13-15-3 16,17-12 0-16,14-15 0 15,12-11-2-15,9-10 0 16,1-11 1-16,-1-4-1 16,-8-6-1-16,-14 5 1 15,-14 1-1-15,-17 10 1 16,-18 5 1-16,-19 11 0 15,-12 9 0-15,1 8-2 0,-1 0-3 16,19 14-21-16,-3-13-11 16,25 5 1-16,7-12-1 15,28-2-2-15</inkml:trace>
  <inkml:trace contextRef="#ctx0" brushRef="#br3" timeOffset="156350.9427">8871 5996 98 0,'-8'10'39'16,"-9"-6"0"-16,15 15-1 16,-11-11-29-16,12 12-2 15,-2-3-1-15,7 3-2 0,4-3 0 16,10-5-2-16,7-6 0 15,8-7-2-15,8-7-1 16,6-12-3-16,8 1-3 16,-7-17-28-16,11 4-5 15,-14-11 1-15,3 8-2 16</inkml:trace>
  <inkml:trace contextRef="#ctx0" brushRef="#br3" timeOffset="156515.9522">9117 5905 120 0,'-39'51'40'0,"-5"-7"2"15,14 8-3-15,-7-2-36 16,22-10-2-16,10-2-8 0,1-15-15 16,16 4-16-16,-8-10-3 15,12 2 1-15,-2-8-2 16</inkml:trace>
  <inkml:trace contextRef="#ctx0" brushRef="#br3" timeOffset="157289.9963">9376 6151 99 0,'0'0'35'0,"0"0"1"16,-6 14-6-16,3 4-26 15,-8 1 0-15,-3 8 0 16,-4 3 0-16,0 3 0 15,-1-2-1-15,4-2 1 16,4-6-2-16,8-8 1 16,3-15-2-16,22 0-1 15,-1-14 1-15,7-8-1 16,5-8 0-16,-1-1 0 15,1-7 0-15,-2 2-1 16,-5 6 2-16,-2 3-1 16,-11 8 1-16,-5 5-1 15,-8 14 1-15,0 0-1 16,0 0 0-16,-14 21 1 15,7-3 0-15,3-1-1 0,7 2 1 16,4-4 0-16,8-1 1 16,4-6-1-16,7-7 0 15,4-3 1-15,1-5-1 16,4-5 0-16,2-4 0 15,-4-4-1-15,0-4 1 16,-2 2-1-16,-6-2 0 16,-4 7 0-16,-7 6 1 15,-14 11-1-15,5 13-1 16,-14 10 1-16,-11 13-1 15,-6 10 0-15,0 4-1 16,0-2 1-16,5 4-5 16,9-19-5-16,24 0-25 15,2-26-3-15,27-10 1 0,6-20-2 16</inkml:trace>
  <inkml:trace contextRef="#ctx0" brushRef="#br3" timeOffset="157478.0072">10382 5723 112 0,'-33'44'41'0,"-1"25"-3"16,-18-1-2-16,6 16-35 15,-7 5 2-15,2 4-3 16,3 0-5-16,2-17-25 15,23-2-9-15,6-22 3 0,23-10-4 16</inkml:trace>
  <inkml:trace contextRef="#ctx0" brushRef="#br3" timeOffset="157777.0243">10396 6174 103 0,'-29'9'37'16,"6"17"2"-16,-6-7-2 15,18 3-32-15,0-1-2 16,11 0 1-16,8-6-2 16,11-2 1-16,3-5-2 15,8-3 0-15,-1-1 1 0,-1-2-1 16,-6 0 0-16,-6 9 0 15,-8 0 0-15,-9 6 2 16,-7 6-2-16,-10 5 1 16,-4 2-2-16,-8 2-1 15,3 11-15-15,-16-14-20 16,8 5-3-16,-7-9 0 15,12 0-3-15</inkml:trace>
  <inkml:trace contextRef="#ctx0" brushRef="#br4" timeOffset="162365.2867">13368 17487 39 0,'-6'-13'34'16,"0"-12"0"-16,-1-2-1 15,-3-8-32-15,4-10 0 16,1-7 0-16,3-5-2 16,1-9 3-16,1-9-2 15,1-6 1-15,0-4 0 16,-1-5 0-16,0-3 0 15,-4-7 1-15,-2 1 0 16,-6-7-1-16,2 0 1 16,-2-6-1-16,-3-3 0 15,5-9 0-15,0-1 1 16,1-7-2-16,7-3 0 15,-2-3 1-15,7-6 0 0,-1 2-1 16,-2-3 0-16,2 3 1 16,-2 1 0-16,0-2 0 15,-4 3 0-15,-2-1 1 16,-5 0 1-16,2-5-2 15,-1-3 1-15,-3-6-1 16,4-4 1-16,1-6-1 16,1-1 0-16,2-4 0 15,4-3-1-15,-3 4 1 16,2 2-1-16,0 1 0 15,-5 4 0-15,0 4 0 16,0 3 1-16,-5-2-1 16,3 2 1-16,-4-2-1 15,2 0 1-15,0-3 0 0,3-6 1 16,1-5 1-16,1-3-3 15,3-5 3-15,2-3-2 16,2-5 0-16,0 0 0 16,0 0 0-16,-2 2-2 15,-1 3 1-15,1-1 1 16,-6 3-2-16,3 2 1 15,-5 2 0-15,0-3 1 16,-2 2-1-16,0-3 2 16,1-2-2-16,2-1 2 15,0-2 1-15,-1-3 0 16,0-6 0-16,4 3-1 15,0 0 2-15,-3-3-3 16,2-2 1-16,1 0-1 16,-1 0-1-16,-2 0-2 0,3 0 1 15,1 0 1-15,-6 1-2 16,4 1 1-16,0 1 1 15,-1 3 0-15,3 1 0 16,-2 3 2-16,3-2 0 16,1 5 0-16,0-5 0 15,5 7 0-15,-1 0 0 16,0 5-1-16,-2 3 0 15,3 5-1-15,-2 9 0 16,-2 4-1-16,-2 9 2 16,-1 7-2-16,-1 9 1 15,-4 2 1-15,2 8 0 16,-5 2 1-16,5 10-2 15,-3-1 3-15,3 60-3 0,3-6 1 16,0 1-2-16,-3-6-4 16,7 5-13-16,-6-4-20 15,0 7-3-15,-4 4-1 16,10 48-1-16</inkml:trace>
  <inkml:trace contextRef="#ctx0" brushRef="#br0" timeOffset="172666.8759">14092 3551 40 0,'0'0'24'0,"12"-17"-6"15,2 10 2-15,4-4-14 16,5 6-1-16,2-4 0 15,8 8 1-15,-1-5 0 16,6 7-1-16,1-2 0 16,9 6 0-16,1-3-1 15,4 4-1-15,4-3-1 16,8 3 0-16,1-2 0 0,7 2-1 15,6-3 0-15,10 1 0 16,2-4 0-16,9 0 0 16,7 0 1-16,5-2-1 15,12 0 1-15,8-2 0 16,2 0-1-16,5-1 0 15,6 0 1-15,12 2-1 16,1-3 0-16,8-1 0 16,-3-1 0-16,5 5 0 15,2-4 0-15,2 3 0 16,-3 2 0-16,-2 1 0 15,-3 0-1-15,-3 2 1 16,2-2-1-16,-5 0 1 0,-5-6-2 16,1 1 2-16,-2-3-2 15,-10 1 2-15,-6-4-2 16,-9 2 2-16,-10 1-1 15,-11-1 0-15,-11 5 0 16,-15 0 1-16,-10 3-2 16,-13-1 0-16,-5 15-13 15,-18-10-21-15,-5 5 2 16,-20-3-3-16,-9-4 2 15</inkml:trace>
  <inkml:trace contextRef="#ctx0" brushRef="#br0" timeOffset="173219.9076">19360 3389 76 0,'4'-14'34'16,"-6"3"-2"-16,2 11-8 15,-8-18-17-15,7 5-4 16,-3-7 0-16,2-2 0 16,-1-7 1-16,4-4-1 15,1-9 0-15,3-3-1 0,1-12 1 16,3-1-1-16,3-10 0 15,-1-4-2-15,0-4 0 16,-2-4-1-16,-1-11 1 16,-2-1-1-16,-6-2 1 15,1-1-1-15,-2-3 1 16,-4-1 2-16,2-3-2 15,-2-3 2-15,0 4-1 16,1-1 1-16,3-6-1 16,-2 53 2-16,0-7-2 15,1 2-1-15,-2-4 2 16,-3 0-2-16,0-3 1 15,0 2-2-15,-2 0 2 16,0 2-3-16,-1-1 1 0,2 1-2 16,0-3-1-16,2 2-8 15,2 0-21-15,-2 3-3 16,1-1-3-16,0 9 2 15</inkml:trace>
  <inkml:trace contextRef="#ctx0" brushRef="#br0" timeOffset="173848.9436">19353 428 66 0,'0'0'36'16,"0"0"0"-16,15-50-1 16,-15 50-29-16,0 0-2 15,0 0 0-15,0 0-2 16,0 0-1-16,0 0-1 15,-51 5 1-15,51-5-1 16,-58 32 1-16,58-32 0 0,-88 47-1 16,29-15 1-16,-6 1-1 15,-11 5 2-15,-8 4 0 16,-7 5 1-16,-62 30-2 15,-62 35 0-15,-10 7 1 16,-8 2-2-16,6 1 3 16,7-1-4-16,14-4 1 15,10-9-2-15,20-8 2 16,1-2 1-16,1-1-3 15,0-3 3-15,3 2-2 16,5-2 1-16,5-1 1 16,13-2 0-16,3-3 0 15,5-3 0-15,7 0 1 16,9-4-2-16,2-2 1 0,2-4 0 15,2-4 0-15,1 1-2 16,-2-1 1-16,8-5 0 16,9-6 0-16,8-8-1 15,16-11-3-15,22-7-29 16,13-20-4-16,25-11 0 15,13-17-2-15</inkml:trace>
  <inkml:trace contextRef="#ctx0" brushRef="#br0" timeOffset="174532.9827">15293 2629 70 0,'0'0'34'0,"14"-9"0"16,0 3 1-16,15 8-29 15,1 1-3-15,9 7 2 16,3 3-1-16,8 15 1 16,-7 5-1-16,1 13-2 15,-11 7 0-15,-12 15-1 16,-15 12-1-16,-13 5 0 16,-14 4 1-16,-14-5-2 15,2-4 0-15,-8-20-18 16,11-6-16-16,3-30 0 15,27-24-2-15,-11-7 0 16</inkml:trace>
  <inkml:trace contextRef="#ctx0" brushRef="#br0" timeOffset="175042.0118">15864 2773 85 0,'24'-17'37'15,"9"4"-1"-15,-4-7 1 16,9 1-24-16,-6 5-11 0,6 2-1 16,-7 7 0-16,-5 5 0 15,-5 3 0-15,-5 4 0 16,-5 4 0-16,-5 6 1 15,-5 2-1-15,-2 2 0 16,-6 2 0-16,0 2 0 16,-6-3-1-16,5 1 0 15,0-1 1-15,4-7-2 16,6-3 1-16,7-1 0 15,6-6 0-15,8 0 0 16,1-2 0-16,1 2 0 16,-2-1 1-16,-7 4-1 15,-9 3 0-15,-8 4 1 16,-13 7-1-16,-9 9 1 15,-7 3-1-15,-3 1 0 0,0 0-2 16,4-9-3-16,18 6-17 16,11-32-15-16,0 0 1 15,25-18-2-15,17-7 0 16</inkml:trace>
  <inkml:trace contextRef="#ctx0" brushRef="#br0" timeOffset="175334.0284">16618 2710 86 0,'0'0'34'0,"-15"-19"1"15,-3 33 2-15,-19 0-29 16,9 13-3-16,-5-1 0 16,5 12-1-16,4-1 0 15,4 6-1-15,13-5 0 0,10-4-1 16,11-9 0-16,9-7 0 15,10-10-2-15,7-8 1 16,2-11-1-16,0-9 1 16,-3-6-2-16,-10-6 1 15,-5-2-1-15,-11-3 0 16,-16 2 0-16,-7 0-1 15,-6 5-3-15,-6-3-4 16,11 14-26-16,-10-9-3 16,17 15 1-16,-1-7-3 15</inkml:trace>
  <inkml:trace contextRef="#ctx0" brushRef="#br0" timeOffset="175671.0478">17088 2425 86 0,'-12'-1'38'0,"-3"3"-1"16,5 17 1-16,-6-5-33 15,9 7-2-15,3 2 0 16,7 3 2-16,2-2-3 15,9-2 3-15,4-7-4 16,6-5 0-16,7-8 0 16,-2-11-1-16,0-6 1 15,-2-4-3-15,-4-8 3 16,-7-2-4-16,-7-3 4 0,-10 3-1 15,-9 4 0-15,-10 9-2 16,-6 9 1-16,-6 7-4 16,6 21-14-16,-13-13-18 15,25 14 0-15,1-11-4 16,22 9 1-16</inkml:trace>
  <inkml:trace contextRef="#ctx0" brushRef="#br0" timeOffset="176611.1015">19369 1512 46 0,'11'-13'32'16,"-1"4"3"-16,-10 9-2 15,13-4-15-15,-13 4-8 16,0 0-4-16,0 0 0 16,-1 12-2-16,-7 5 0 15,2 11 0-15,-11 4 0 16,-1 11-1-16,-7 0 0 15,-1 6-2-15,-5-4 2 16,2 0-2-16,3-8 1 16,4-7-2-16,9-12 1 0,13-18 0 15,0 0 0-15,26-17-1 16,0-13 1-16,10-10 0 15,-2-6 1-15,7-7 0 16,-3 1-1-16,-5 2 1 16,-8 10 0-16,-1 5 0 15,-11 14 0-15,-13 21 0 16,11-5-1-16,-13 22 0 15,1 9-1-15,1 13 0 16,6 1 0-16,4 5-3 16,18 3-3-16,-5-11-21 15,28 7-12-15,-5-16-1 16,13 0-1-16,0-13 0 0</inkml:trace>
  <inkml:trace contextRef="#ctx0" brushRef="#br0" timeOffset="177259.1386">19892 1527 107 0,'16'-23'38'0,"5"11"2"16,-6-13-12-16,8 2-25 16,1-1-1-16,4-1 1 15,1 5-1-15,-1 5 0 16,-6 6 0-16,-6 11-1 15,-6 10 0-15,-9 13 0 0,-6 6-1 16,-5 12 1-16,-4 12 0 16,-1 2-2-16,2 3 2 15,4 0-2-15,6-4 2 16,10-6-1-16,9-5 1 15,12-11-1-15,5-15 1 16,10-7 0-16,1-13 0 16,3-12 1-16,1-11-1 15,-4-12 0-15,-7-12 0 16,-5-5 1-16,-9-7-1 15,-9-4 0-15,-3 0-1 16,-9-1 1-16,-2 9 0 16,-5 7 0-16,1 15-1 15,4 2-1-15,9 14-2 0,0 3-5 16,26 8-27-16,-11 5-5 15,16 11-1-15,-4 1-1 16</inkml:trace>
  <inkml:trace contextRef="#ctx0" brushRef="#br0" timeOffset="177842.172">20567 1800 70 0,'9'-14'39'16,"7"5"-1"-16,-4-5 1 15,8 6-15-15,-6-7-20 16,6 4 2-16,-7-1-3 16,1 5 1-16,-14 7-3 15,17-1 1-15,-17 1 0 16,2 23-2-16,-6 0 2 15,-1 4-2-15,0 3 1 0,-4 2-1 16,4 2 1-16,-1 5-1 16,6-6-1-16,5-2 0 15,6-8 1-15,7-3 0 16,3-13 0-16,3-2 1 15,3-7-1-15,0-9 2 16,-4-6-1-16,-5-3 1 16,-3-3-1-16,-4-3 2 15,-6 3-2-15,1-7-1 16,-4 6 1-16,7-1-1 15,3 0-1-15,8 4 1 16,9 1-4-16,3-3-7 16,17 11-27-16,-12-3-3 15,6 11 0-15,-9-1-1 0</inkml:trace>
  <inkml:trace contextRef="#ctx0" brushRef="#br0" timeOffset="178542.212">17391 3154 99 0,'11'-14'38'16,"3"20"0"-16,-14-6-6 15,14 3-27-15,1 8-1 16,11 5-1-16,6 1 0 16,12 4 0-16,10 0-1 15,9-3 0-15,7 2-1 16,5-3 1-16,0-1-1 15,-4 0 0-15,-14 5-1 16,-14 0 1-16,-18 8 0 16,-19 3-1-16,-21 4 1 0,-22 10-1 15,-21 4 1-15,-14 5-1 16,-18 5 1-16,-4-2-1 15,1 1 0-15,5-6-3 16,22 3-13-16,6-29-21 16,41 0-2-16,19-27-1 15,28-2-2-15</inkml:trace>
  <inkml:trace contextRef="#ctx0" brushRef="#br0" timeOffset="179293.2549">17970 4052 73 0,'13'-22'38'15,"-4"-8"-1"-15,13 6 1 16,-3-16-19-16,8 10-14 16,1 0-1-16,5 2-1 15,-2 2 0-15,1 5-1 16,-3 2-1-16,-1 7 0 15,-8 5 0-15,-3 7 0 0,-8 9 0 16,-2 12 0-16,-9 11 0 16,-5 8-1-16,-4 9 1 15,-3 11-1-15,1 1 0 16,1 2-1-16,8-2 1 15,6-6-1-15,11-9 1 16,8-14 0-16,12-9 0 16,10-15 1-16,8-15 0 15,5-11 1-15,-2-13 0 16,-3-11 0-16,-3-7 0 15,-10-7 0-15,-8-5-1 16,-12 1 0-16,-7 5 0 16,-7 5-1-16,-2 5 0 15,-2 9-1-15,1 10 0 16,3 6-3-16,15 18-6 0,-10-7-26 15,25 18-4-15,-6-7 1 16,13 11-3-16</inkml:trace>
  <inkml:trace contextRef="#ctx0" brushRef="#br0" timeOffset="183179.4772">18805 4191 61 0,'12'-10'35'0,"6"2"-1"16,-6-8 1-16,11 9-18 15,-16-6-14-15,5 11 1 16,-12 2 0-16,4 13 0 15,-11 5 0-15,-1 12 0 16,-5 4-1-16,1 7-1 16,-2 1-1-16,1 2-1 15,3 2-3-15,-2-17-6 16,20 4-27-16,-11-18 0 15,17 0-1-15,-2-20-1 16</inkml:trace>
  <inkml:trace contextRef="#ctx0" brushRef="#br0" timeOffset="183337.4863">18927 4352 88 0,'-22'1'37'16,"18"11"0"-16,4-12 0 16,-1 9-32-16,15-7-2 15,13-5-5-15,12-1-5 16,-2-20-28-16,22 1 0 15,-4-17-1-15,10 3 0 16</inkml:trace>
  <inkml:trace contextRef="#ctx0" brushRef="#br0" timeOffset="183495.4953">19430 3966 73 0,'-11'-16'36'15,"-2"20"0"-15,-11 7 0 16,10 23-22-16,-19 3-4 0,13 15-5 16,-7 3-2-16,12 4-2 15,4 0 0-15,4-8-5 16,16 1-31-16,-6-17-4 15,13 1 1-15,-1-19-2 16</inkml:trace>
  <inkml:trace contextRef="#ctx0" brushRef="#br0" timeOffset="184223.5369">16953 1324 91 0,'-12'0'37'15,"-6"-2"1"-15,18 2-1 16,-16 2-31-16,16-2-1 0,0 0 0 15,24-14-1 1,5 1 0-16,18-3 0 0,-47 16-2 16,71-23 0-16,-71 23 1 15,96-24-1-15,-45 13 0 16,7 2-2-16,29-8 0 15,21 10 0-15,-19 6 0 16,-9 20 1-16,-29 10-3 16,-18 20 2-16,-43 12-1 15,-25 12 0-15,-26 0 1 16,-5 1 0-16,4-4-1 15,6-11-2-15,12-8-4 16,3-19-30-16,38-11-3 16,3-21 1-16,39-13-4 0</inkml:trace>
  <inkml:trace contextRef="#ctx0" brushRef="#br0" timeOffset="186040.6409">14854 1214 65 0,'0'0'37'0,"0"0"1"16,8-49 0-16,-8 49-18 0,0 0-14 15,0 0 1-15,0 0-1 16,-8-43-1-16,8 43-1 15,-16 12-1-15,8 13 0 16,-6 4-1-16,4 3 0 16,1 3-1-16,8-2 0 15,8-4-1-15,11-5 1 16,7-9-1-16,12-11 0 15,21-10 0-15,7-12-1 16,-65 18-2-16,84-32-3 16,-37 10-10-16,-1-3-23 15,6-2 2-15,-3-1-3 16,-1-2-1-16</inkml:trace>
  <inkml:trace contextRef="#ctx0" brushRef="#br0" timeOffset="186229.6516">15610 913 101 0,'0'0'38'0,"-63"15"1"16,12 27-1-16,-4 14-38 16,5 11 0-16,8 5-2 15,9 5-3-15,27-14-4 16,7-18-12-16,18-8-15 15,4-18 0-15,20-11-1 16,-1-17 1-16</inkml:trace>
  <inkml:trace contextRef="#ctx0" brushRef="#br0" timeOffset="186514.668">15826 1117 104 0,'24'-54'39'15,"-24"54"2"-15,-15-22-1 16,-8 28-35-16,-15 19-1 15,-7 11-1-15,7 9 1 16,9-4-2-16,28-10 0 16,18-16-1-16,23-11 0 15,-40-4 0-15,56-9 0 16,-56 9 0-16,54-21 0 15,-54 21-1-15,57-31-1 16,-57 31-2-16,0 0-1 16,59-62-4-16,-59 62-13 0,24-46-18 15,-24 46-3-15,0 0 2 16,18-61-2-16</inkml:trace>
  <inkml:trace contextRef="#ctx0" brushRef="#br0" timeOffset="187040.6981">16143 917 89 0,'0'0'38'0,"51"9"1"15,-51-9 0-15,0 0-27 16,0 0-7-16,0 0 0 0,33 45-1 15,-33-45 0-15,0 0 0 16,0 0-2-16,-21 61 0 16,21-61 0-16,0 0-1 15,0 0-1-15,-21 47 0 16,21-47 1-16,0 0-1 15,0 0 0-15,0 0 0 16,0 0 0-16,0 0 1 16,0 0-1-16,0 0 0 15,0 0 0-15,0 0 1 16,47-35-1-16,-47 35 0 15,0 0 0-15,0 0 0 16,0 0 0-16,0 0 1 16,48-44-1-16,-48 44 1 15,0 0-1-15,0 0 0 0,54-26 0 16,-54 26-1-16,0 0 1 15,54-19-1-15,-54 19 1 16,0 0-1-16,55-13 3 16,-55 13-1-16,0 0 0 15,0 0 2-15,48 2-3 16,-48-2 0-16,0 0 0 15,0 0 0-15,0 0 0 16,0 0-13-16,0 0-22 16,0 0-7-16,0 0 0 15,39 48-2-15</inkml:trace>
  <inkml:trace contextRef="#ctx0" brushRef="#br0" timeOffset="187347.7156">17026 541 105 0,'0'0'41'16,"39"-54"1"-16,-39 54-2 15,0 0-36-15,0 0-1 16,0 0 0-16,0 0-1 16,0 0 0-16,-10 54-1 15,10-54-1-15,-37 82-1 16,-16-6 1-16,-2 37 0 0,1 4-3 15,3 1-4-15,17-12-31 16,-2-21 0-16,27-27-2 16,16-37 1-16</inkml:trace>
  <inkml:trace contextRef="#ctx0" brushRef="#br0" timeOffset="187731.7376">17351 695 91 0,'0'0'39'0,"0"0"2"0,0 0-3 15,0 0-31-15,0 0 1 16,0 0-2-16,0 0-2 15,0 0 0-15,0 0 0 16,0 0-2-16,0 0 0 16,-39 56-1-16,39-56 0 15,0 0-1-15,0 0 0 16,17 49 0-16,-17-49-1 15,0 0 1-15,0 0 2 16,32 52-1-16,-32-52 0 16,0 0 1-16,4 47 0 15,-4-47-2-15,0 0 0 16,-18 59 0-16,18-59-4 0,0 0-7 15,-38 51-18-15,38-51-14 16,0 0 2-16,0 0-1 16,0 0-3-16</inkml:trace>
  <inkml:trace contextRef="#ctx0" brushRef="#br0" timeOffset="189031.812">16220 980 41 0,'0'0'33'0,"0"0"3"16,0 0-1-16,0 0-17 15,0 0 1-15,0 0-7 16,0 0-2-16,0 0-3 15,0 0-3-15,0 0 0 16,0 0-2-16,0 0 0 16,10 37-1-16,-12-2 1 15,-6-2-2-15,-2 5 2 16,-2-4-1-16,2 3 0 15,-2-8-1-15,7-3 1 16,5-26 0-16,0 0 0 0,0 0 0 16,0 0 0-16,0 0 1 15,0 0 0-15,45-45 0 16,-45 45-2-16,0 0 2 15,40-59-2-15,-40 59 2 16,0 0-2-16,38-62 1 16,-38 62-1-16,0 0 1 15,42-52-1-15,-42 52 0 16,0 0 0-16,0 0 0 15,42-51 1-15,-42 51-1 16,0 0-1-16,0 0 1 16,0 0 1-16,0 0-1 15,0 0 1-15,0 0-1 16,0 0 0-16,39 49 0 0,-21-29 0 15,-19 7-1-15,2 1 1 16,-5-4 0-16,0-3 0 16,-2-8-1-16,6-13 1 15,0 0-1-15,0 0 1 16,0 0 2-16,0 0-2 15,0 0 2-15,0 0-2 16,0 0 2-16,23-46-2 16,-23 46 1-16,0 0-1 15,31-55 0-15,-31 55 0 16,0 0 0-16,50-70 2 15,-50 70-2-15,38-50 0 16,-38 50 0-16,0 0 0 16,64-62 0-16,-64 62 0 15,0 0 0-15,58-30 0 0,-58 30 0 16,0 0 0-16,0 0 0 15,48 30 0-15,-48-30 0 16,-7 27 0-16,14 23 0 16,0 6 0-16,-5 2-5 15,-2-11-9-15,14-9-12 16,-8-14-16-16,-6-24-1 15,0 0-1-15,0 0 3 16</inkml:trace>
  <inkml:trace contextRef="#ctx0" brushRef="#br0" timeOffset="193360.0594">14569 5269 78 0,'0'0'37'16,"0"0"-1"-16,-4-13 0 15,-5 21-32-15,-15 2 0 16,-9 9-1-16,-5 3 0 15,-7 9 0-15,-4 4-1 16,2-2 0-16,5 3 0 16,9-5-1-16,8-5 1 15,15-6-2-15,10-5 1 16,14-5-1-16,7-5 0 15,6 1 1-15,5-4-1 16,2 3 0-16,-3-1 1 16,-5 7 0-16,-7 4-1 15,-12 5 3-15,-12 8-1 0,-10 2-1 16,-9 5 1-16,-3-3-2 15,3-1 0-15,1-10-3 16,17-2-6-16,6-19-27 16,23-5-3-16,9-16 2 15,22-3-3-15</inkml:trace>
  <inkml:trace contextRef="#ctx0" brushRef="#br0" timeOffset="193552.0705">14908 5453 83 0,'10'-9'37'0,"-10"9"-1"16,0 10 1-16,-5 11-30 15,-15 5-3-15,6 6 1 16,-2 2-5-16,-2 1 3 0,5 0-3 16,1-5-1-16,10-3-8 15,1-14-23-15,1-13-5 16,20-12 1-16,0-7-1 15</inkml:trace>
  <inkml:trace contextRef="#ctx0" brushRef="#br0" timeOffset="194003.0963">15022 5045 74 0,'0'0'33'16,"-14"2"-2"-16,14-2-1 15,-2 16-30-15,14-6 0 0,8-6 0 16,6 0-1-16,1-2 1 15,4-1 1-15,-3 4 2 16,-3-2 1-16,-1 10 0 16,-11 2 1-16,1 14 1 15,-17 2-1-15,3 15 1 16,-11 0 0-16,-2 10-1 15,-7-1-1-15,7 4-1 16,-6-6 0-16,5-5 2 16,5-7-3-16,8-9 3 15,5-10-4-15,7-7 3 16,12-16-3-16,5-13 0 15,10-10 0-15,-1-6-2 16,6-10 1-16,0-2-1 0,-2-4 2 16,-2 2-3-16,-7 9 3 15,-4 6-1-15,-10 9 1 16,-4 10-1-16,-14 10 1 15,12 15-2-15,-12 11-1 16,-4 0-1-16,8 11-3 16,-10-6-11-16,17 13-21 15,-8-12 0-15,18 5-1 16,-1-14-1-16</inkml:trace>
  <inkml:trace contextRef="#ctx0" brushRef="#br0" timeOffset="194917.1486">16813 4999 63 0,'0'-16'35'0,"0"16"1"16,-19-23 0-16,4 20-19 15,-14-12-9-15,3 13-3 16,-9-4-1-16,2 10-2 15,-8 5 2-15,1 14-3 16,-4 9 2-16,5 18-2 16,-3 11 2-16,5 8-2 15,4 5 2-15,7 3-2 16,9-5 0-16,11-4 1 15,15-16-1-15,13-11 0 16,14-21 0-16,15-17 1 16,13-12-1-16,9-13 0 15,2-14 0-15,1-12 0 16,-3-4 0-16,-8-8 0 15,-7 0-1-15,-17-3 1 0,-11-1-2 16,-12-1 3-16,-14 3-3 16,-12 7 2-16,-12 7-2 15,-8 8 2-15,-6 15-2 16,-8 12 2-16,-6 17 0 15,-4 14-3-15,4 16 4 16,-1 11-1-16,8 8 1 16,8 1-2-16,14 0 1 15,20-5-1-15,21-8 0 16,18-14-2-16,26-9-2 15,16-12-2-15,21-4-2 16,5-21-7-16,22 8-22 16,-17-15-2-16,8 8 0 15,-22-6 1-15</inkml:trace>
  <inkml:trace contextRef="#ctx0" brushRef="#br0" timeOffset="195112.1597">17719 5161 99 0,'0'0'38'15,"0"0"2"-15,26 5-2 16,-8-6-34-16,9-7-1 16,11-3-2-16,0 0-1 15,3 8-5-15,-9-14-22 16,7 21-11-16,-16-8 1 15,3 15-2-15,-26-11 0 0</inkml:trace>
  <inkml:trace contextRef="#ctx0" brushRef="#br0" timeOffset="195255.1679">17772 5413 104 0,'-24'17'39'16,"21"0"0"-16,3-17-2 16,35-15-36-16,17 3-8 15,10-16-28-15,22 5-2 16,-3-13-2-16,12 12-1 15</inkml:trace>
  <inkml:trace contextRef="#ctx0" brushRef="#br0" timeOffset="195894.2045">19912 4600 66 0,'4'-25'36'15,"4"8"0"-15,-11-2 1 16,3 19-27-16,-15-12-3 15,-1 17-1-15,-12 4-2 16,-1 13 0-16,-6 9-1 16,-1 10 1-16,-1 5-2 15,7 6 1-15,3 1-1 16,15 3 1-16,8-6 0 15,17-8-2-15,16-6 2 0,14-16-1 16,12-11-1-16,12-17-1 16,9-13 1-16,4-15 0 15,-5-11-2-15,-3-6 1 16,-16-6-1-16,-16 2 1 15,-19 2-1-15,-20 3 0 16,-18 13 0-16,-23 12-2 16,-7 16 0-16,-10 7-2 15,0 19-3-15,-4-5-17 16,19 25-14-16,4-5 1 15,19 10 0-15,8-7 0 16</inkml:trace>
  <inkml:trace contextRef="#ctx0" brushRef="#br0" timeOffset="196143.2187">19520 5330 98 0,'20'2'39'0,"21"-15"0"16,34 0 0-16,10-12-35 16,24-5-2-16,10 2-1 15,3-1 0-15,-7 9-2 16,-17 6-3-16,-11 20-5 15,-31-6-28-15,-4 19-2 0,-27-2 1 16,-7 12-1-16</inkml:trace>
  <inkml:trace contextRef="#ctx0" brushRef="#br0" timeOffset="196411.234">20060 5528 67 0,'0'0'37'16,"-14"19"-2"-16,-1 14 3 15,-18-1-24-15,8 17-5 0,-9 0-1 16,7 4-3-16,-1 4-2 15,6-5-1-15,10-1-5 16,2-25-13-16,18 4-21 16,0-16 0-16,16-4 0 15,-1-19 0-15</inkml:trace>
  <inkml:trace contextRef="#ctx0" brushRef="#br0" timeOffset="196562.2427">20017 5766 97 0,'-10'-12'35'16,"10"12"5"-16,0 0-4 15,15-9-25-15,0 8-9 16,10-5-3-16,13 5-6 16,-3-16-28-16,20 4-3 0,-6-14-1 15,12 8 1-15</inkml:trace>
  <inkml:trace contextRef="#ctx0" brushRef="#br0" timeOffset="196735.2526">20552 5436 99 0,'-9'15'38'16,"-14"5"2"-16,9 16-2 15,-14 6-34-15,7 9 1 16,-2 3-1-16,2 5-3 16,5 3-2-16,-7-12-20 15,18 7-14-15,-4-16-3 16,18-3 0-16,-4-19-3 15</inkml:trace>
  <inkml:trace contextRef="#ctx0" brushRef="#br0" timeOffset="198180.3352">14589 7068 76 0,'0'0'35'0,"0"0"-1"16,-15-2 1-16,-4 16-27 15,-15 1-2-15,3 11-2 0,-12-2 1 16,5 8-3-16,-4-2 1 15,9 4-2-15,5-6 1 16,12-1-2-16,8-5 1 16,16-4 0-16,7-5 0 15,8-3-1-15,5-3 0 16,3 0 1-16,-1-2-1 15,-5-1 1-15,-6 6 0 16,-8 5-1-16,-11 2 1 16,-12 8 0-16,-10 5-1 15,-9 6 0-15,-2 0 0 16,2-3-2-16,8-2-2 15,3-16-6-15,28 2-26 0,6-23-1 16,24-5-1-16,6-16 0 16</inkml:trace>
  <inkml:trace contextRef="#ctx0" brushRef="#br0" timeOffset="198381.3467">14981 7169 80 0,'0'0'38'15,"0"0"-2"-15,-18 6 1 16,-4 11-28-16,1 13-3 15,-7 7-2-15,7 7-2 16,-1 3 0-16,4 0-2 16,4-2 0-16,7-8-2 15,12-3-5-15,-1-20-28 0,20-9-3 16,1-21 2-16,20-6-3 15</inkml:trace>
  <inkml:trace contextRef="#ctx0" brushRef="#br0" timeOffset="198533.3553">15095 6902 92 0,'-35'-34'36'0,"-5"5"-1"16,8 17 0-16,1 7-32 16,12 6-6-16,21 15-15 15,-2-16-16-15,33 26 0 16,0-17-1-16,13 9 1 15</inkml:trace>
  <inkml:trace contextRef="#ctx0" brushRef="#br0" timeOffset="198824.3721">15278 7064 103 0,'-6'35'36'0,"-2"4"0"16,-11-7-9-16,3 11-21 15,-8-6 0-15,8 1-4 16,-3-7 1-16,12-1-1 16,-1-8 1-16,8-6-1 15,0-16 0-15,24 9 0 16,0-18 1-16,6-9-1 15,1-5 0-15,7-6 0 16,-2-7 0-16,0-2 0 16,0 2 0-16,-2 4 0 15,-11 5-1-15,1 11 1 16,-5 10-3-16,-9 12 0 15,-4 16-1-15,-6 9-3 0,-1 12-2 16,-13-8-18-16,17 19-13 16,-6-15-3-16,15 5 1 15,1-20-1-15</inkml:trace>
  <inkml:trace contextRef="#ctx0" brushRef="#br0" timeOffset="199458.4083">16309 6857 100 0,'0'0'37'16,"0"0"1"-16,18-11 0 15,6 0-34-15,10-3 0 16,8-2 0-16,9 3-1 0,-4-1-1 16,1 4 0-16,-10 8-1 15,-5 5 0-15,-17 9 0 16,-15 7-1-16,-16 10 0 15,-13 3 1-15,-8 5-1 16,-4 2 0-16,-2 1 0 16,6-6 0-16,7-3 0 15,13-8 0-15,14-4 0 16,16-9 0-16,14-4 1 15,14-3 0-15,9-1 0 16,2 2 0-16,0 4 0 16,-8 7-1-16,-11 7 1 15,-15 6 0-15,-21 6-1 16,-20 7 0-16,-12 0 0 15,-9 4-1-15,-2-4 0 0,1-13-1 16,12-2-3-16,11-20-5 16,35-3-26-16,8-21-2 15,25-5-2-15,8-21 0 16</inkml:trace>
  <inkml:trace contextRef="#ctx0" brushRef="#br0" timeOffset="199747.4248">17197 6905 111 0,'-14'-8'37'0,"-2"20"2"15,-21-1-2-15,1 16-32 16,2 4-1-16,3 9 0 16,2 5-1-16,9 2-1 0,8-4 1 15,17-2-1-15,6-8 0 16,16-8-1-16,8-11-1 15,11-13 0-15,3-15 0 16,2-9 2-16,-4-10-3 16,-4-8 1-16,-7-5-1 15,-12-3 0-15,-11-5-1 16,-12 0 0-16,-9 13-3 15,-9-1-2-15,3 23-10 16,-15-8-18-16,16 20-4 16,-6-2 1-16,19 9-1 15</inkml:trace>
  <inkml:trace contextRef="#ctx0" brushRef="#br0" timeOffset="200085.4442">17774 6731 110 0,'3'-21'38'0,"-3"21"2"16,-20-7-1-16,9 13-34 16,-6 4-1-16,3 5 0 15,-3 6 0-15,5 7-1 16,3-2 0-16,4 4-1 15,9-3-1-15,6-8 1 16,12-8-2-16,4-8 0 16,3-8 0-16,4-10 0 15,2-11 0-15,-5-6 0 16,-6-3 0-16,-10-6 0 0,-6 5-2 15,-12 0-1-15,-7 11-1 16,-9 3 0-16,-1 20-5 16,-11-6-12-16,21 24-17 15,-8-4-1-15,16 15 1 16,3-2-1-16</inkml:trace>
  <inkml:trace contextRef="#ctx0" brushRef="#br0" timeOffset="200311.4571">18308 6923 124 0,'-10'10'40'16,"-1"-11"0"-16,11 1-3 15,20 4-36-15,8-8-2 16,11 2-2-16,1-6-7 16,16 12-27-16,-12-5-1 15,3 9-1-15,-15-4-2 16</inkml:trace>
  <inkml:trace contextRef="#ctx0" brushRef="#br0" timeOffset="200468.4661">18298 7183 116 0,'-44'20'38'0,"20"1"2"0,7-12-3 15,17-9-36-15,33-6 1 16,7-7-3-16,19 8-14 16,-4-15-23-16,10 5 0 15,-7-7-1-15,3 5-1 16</inkml:trace>
  <inkml:trace contextRef="#ctx0" brushRef="#br0" timeOffset="201522.5263">19369 6694 95 0,'0'0'38'15,"6"-23"2"-15,12 10-2 16,4-12-27-16,16 0-9 16,8-3 1-16,7 4-2 0,0 2 0 15,-1 10-1-15,-11 5 1 16,-5 14 0-16,-13 9 0 15,-13 15 1-15,-16 9-1 16,-9 14 1-16,-11 8-1 16,1 10 1-16,-5-1-1 15,10 3 0-15,7-8 0 16,15-8 0-16,16-13 1 15,14-15-1-15,16-18 0 16,17-17 0-16,6-19 0 16,3-12 0-16,-3-12 0 15,-7-12 0-15,-11-3 1 16,-13-4-2-16,-16 1 0 15,-19 1 0-15,-8 9 0 0,-10 6 0 16,-8 8 0-16,0 9 0 16,7 13-2-16,8 2-2 15,17 13 0-15,6-7-12 16,30 21-15-16,-4-9-7 15,20 13-3-15,-5-10 1 16,14 10 0-16</inkml:trace>
  <inkml:trace contextRef="#ctx0" brushRef="#br0" timeOffset="202024.5551">20484 6966 111 0,'-8'-15'38'15,"20"5"2"-15,1-14-3 16,8 4-33-16,6-3-1 15,4 3 0-15,-2 3-1 16,1 7 0-16,-9 5-1 16,-4 12 0-16,-11 7 0 15,-1 8 0-15,-11 9 0 16,-3 7 0-16,-4 5-1 15,0 6 1-15,4-2-1 0,1-2 0 16,11-7 0-16,11-8 0 16,7-13 1-16,9-11-1 15,6-11 1-15,5-14 0 16,-2-10-1-16,1-4 2 15,-8-9-1-15,-7-2 1 16,-5-5-2-16,-4 4 0 16,-8 2 0-16,0 5 0 15,2 6 0-15,-5 6 0 16,8 5 0-16,2 6 0 15,8 8 0-15,3 0-3 16,16 13-11-16,-13-15-9 16,19 15-16-16,-8-7-3 15,7 9 0-15,-9-4 0 16</inkml:trace>
  <inkml:trace contextRef="#ctx0" brushRef="#br0" timeOffset="202375.5752">19315 7553 116 0,'62'-7'40'16,"23"-14"1"-16,38 3-1 15,19-9-39-15,31 1 0 16,17-3-1-16,10 6 1 16,2 5-1-16,-9 3 0 15,-10 5-2-15,-16 0-3 16,-14 13-11-16,-41-8-20 15,-15 8-4-15,-36-7 0 16,-26 7-1-16</inkml:trace>
  <inkml:trace contextRef="#ctx0" brushRef="#br0" timeOffset="202924.6066">20085 7807 96 0,'0'0'38'16,"-23"11"0"-16,12 5 1 15,-13-2-33-15,4 15 0 16,-9 2-1-16,3 5-2 15,-2 2 0-15,10-1-1 16,7-6 0-16,18-6-1 0,21-12 0 16,22-12-1-16,23-16-1 15,17-8 0-15,13-6-2 16,3-11-5-16,11 9-23 15,-23-8-8-15,-4 8 1 16,-25-4-2-16</inkml:trace>
  <inkml:trace contextRef="#ctx0" brushRef="#br0" timeOffset="203098.6165">20382 7875 111 0,'-52'46'38'0,"-2"-6"0"16,16 10-6-16,10-4-32 0,13-3-2 15,22 2-4-15,0-20-30 16,35 0-2-16,5-12 1 16,24-6-2-16</inkml:trace>
  <inkml:trace contextRef="#ctx0" brushRef="#br0" timeOffset="203406.6342">20903 7943 110 0,'-29'2'40'0,"5"18"1"15,-9-6-1-15,7 17-36 16,10 1-1-16,6 5-1 16,13-4 1-16,12-1-3 0,10-12 2 15,13-6-1-15,9-9 0 16,3-11-1-16,2-9 1 15,-6-9-1-15,-10-11 0 16,-9-4 1-16,-17-4 0 16,-14 3 0-16,-14 2-2 15,-14 3 1-15,-6 8-2 16,-7 7-2-16,8 18-7 15,-11-8-15-15,21 19-14 16,0-1 0-16,20 11-1 16,7-4-1-16</inkml:trace>
  <inkml:trace contextRef="#ctx0" brushRef="#br0" timeOffset="207991.8963">14395 8970 78 0,'9'-22'37'15,"12"-2"0"-15,13 2 0 16,-7-4-32-16,14 0-2 15,0-5 0-15,3 12 0 16,-13 4 1-16,-2 9-2 16,-10 7 0-16,-8 11-1 15,-9 8 0-15,-4 14 0 16,-7 10-1-16,-4 12 0 15,2 11 0-15,1 8 1 16,2 3-1-16,7 3 1 16,11-7 0-16,9-11 1 15,16-17 1-15,10-16-1 0,13-24 0 16,10-22 1-16,5-22 0 15,4-19-1-15,-7-13 0 16,-8-7-1-16,-9-5 0 16,-17-1 0-16,-14 0-1 15,-11 7 1-15,-9 11-3 16,-6 9 2-16,3 10-2 15,3 10 1-15,12 12-4 16,5 1-7-16,26 23-23 16,-7-2-4-16,15 12 1 15,0-3-1-15</inkml:trace>
  <inkml:trace contextRef="#ctx0" brushRef="#br0" timeOffset="208677.9357">15391 9337 82 0,'0'0'38'15,"0"0"0"-15,11-17 0 16,14 4-22-16,-4-9-13 15,8 0 0-15,0-2 0 16,1 6-2-16,0 3 1 0,-3 7-1 16,-6 8 0-16,-7 8-1 15,-5 8 1-15,-8 11-1 16,-2 3 1-16,-4 8-1 15,-2 4 1-15,0 2 0 16,4-5-1-16,6-2 2 16,7-6-1-16,5-8 0 15,8-10 1-15,2-9 0 16,2-14 0-16,4-6-1 15,-5-8 1-15,0-10-2 16,-6-8 2-16,0-5-2 16,0-3 1-16,0-3-1 15,1 3 0-15,4 4-1 16,2 10-1-16,-2-1-8 15,8 28-11-15,-15-6-17 0,5 22-2 16,-14 0-1-16,6 12-1 16</inkml:trace>
  <inkml:trace contextRef="#ctx0" brushRef="#br0" timeOffset="209095.9595">14645 9917 78 0,'20'5'41'16,"13"-15"-1"-16,27 6 1 15,15-16-13-15,27 3-23 16,17-6-2-16,20 0 0 15,17-5 0-15,7 0-2 0,5 3-3 16,-5-12-8-16,-2 18-15 16,-29-16-14-16,-10 11 0 15,-34-10-1-15,-17 14-2 16</inkml:trace>
  <inkml:trace contextRef="#ctx0" brushRef="#br0" timeOffset="209682.9931">14966 10287 93 0,'14'-18'36'16,"-1"13"-1"-16,-13 5-1 16,0 0-33-16,-22 27 0 15,5 6 2-15,-8 7 0 16,-1 11 2-16,0 5-1 15,3 0 0-15,6-7 1 16,14-3-1-16,12-13-1 16,20-17 0-16,26-13-2 15,13-15-2-15,23-10-5 16,1-23-23-16,18 2-10 15,-10-13 1-15,2 5-3 0,-18-8 0 16</inkml:trace>
  <inkml:trace contextRef="#ctx0" brushRef="#br0" timeOffset="209833.0017">15438 10286 109 0,'-59'59'39'16,"-4"-1"-1"-16,16 13 0 15,5-4-38-15,13-3-1 16,23 2-3-16,8-18-28 15,30 2-5-15,8-21 0 16,26-9-1-16</inkml:trace>
  <inkml:trace contextRef="#ctx0" brushRef="#br0" timeOffset="210120.0181">15975 10345 75 0,'-45'-5'40'15,"-2"29"-1"-15,-10 8 1 16,5 26-15-16,3 1-19 15,6 10-1-15,12-2-2 16,17 0 0-16,19-9-1 16,20-13 0-16,20-16 0 15,14-17-1-15,11-20 0 16,3-14 0-16,-1-15-1 15,-10-10 1-15,-14-8-1 16,-16-10-1-16,-18 2-3 0,-22-4-3 16,-11 16-16-16,-25-8-14 15,2 18-4-15,-14 2 2 16,13 16-3-16</inkml:trace>
  <inkml:trace contextRef="#ctx0" brushRef="#br0" timeOffset="210734.0533">18607 9418 108 0,'28'-6'39'15,"-1"-4"0"-15,17 3-1 0,2-6-36 16,7-1-5-16,13 6-8 16,-8-7-24-16,2 9-2 15,-17-5-1-15,-4 13 0 16</inkml:trace>
  <inkml:trace contextRef="#ctx0" brushRef="#br0" timeOffset="210892.0623">18641 9632 116 0,'-26'20'40'15,"27"-2"0"-15,18-20-2 16,33-5-34-16,19-14-7 16,1-17-25-16,25 5-8 15,0-9-3-15,6 3 0 0,2-7-2 16</inkml:trace>
  <inkml:trace contextRef="#ctx0" brushRef="#br0" timeOffset="211575.1013">22137 8920 95 0,'-35'0'37'0,"1"16"1"16,-20-2-3-16,-3 16-28 15,-4-2-2-15,8 9 1 16,-2-3-2-16,16 4-1 16,16-11 0-16,19-2-1 15,28-11 0-15,20-5-1 16,14-8-1-16,13-1 1 15,3-2 0-15,-3 3-1 16,-11 7 1-16,-12 4-1 16,-25 13 0-16,-21 6 1 0,-17 7 0 15,-17 7-1-15,-11 1 0 16,-1-4 1-16,2-2-3 15,10-14-1-15,22 0-7 16,10-26-27-16,22-6-1 16,13-25-1-16,29-1 0 15</inkml:trace>
  <inkml:trace contextRef="#ctx0" brushRef="#br0" timeOffset="211752.1115">22669 8999 82 0,'-5'-13'39'15,"-7"20"-1"-15,-19 6 1 16,2 23-14-16,-9 2-21 15,-2 8-1-15,6 4-1 0,5-1-1 16,10 3-3-16,8-12-5 16,26 0-28-16,-7-22-4 15,21-5 2-15,1-21-2 16</inkml:trace>
  <inkml:trace contextRef="#ctx0" brushRef="#br0" timeOffset="212191.1366">22765 8733 95 0,'-19'-16'37'16,"-2"5"-1"-16,9 17 1 16,-5 4-32-16,20 2-5 15,7 3 3-15,9 2-3 0,4 3 2 16,3 5 0-16,0-2 1 15,-1 4 0-15,-6-2 1 16,-5 7 0-16,-11 0 0 16,-4 3-1-16,-10 3 0 15,-5 6-1-15,-3 1 0 16,-7 1-1-16,2-3 0 15,1-2 0-15,5-6 0 16,7-6 0-16,10-9 0 16,1-20-1-16,32-3 0 15,2-14 1-15,6-13 0 16,9-9-1-16,3-2 0 15,3-2 2-15,-6 1-2 16,-2 4 0-16,-14 9 0 16,-5 11 0-16,-11 11 0 0,-17 7 0 15,11 23-2-15,-17 3 0 16,1 12-1-16,-5 3-4 15,11 14-12-15,-15-16-16 16,24 11-5-16,-9-13 0 16,17 0 0-16</inkml:trace>
  <inkml:trace contextRef="#ctx0" brushRef="#br0" timeOffset="212731.1675">23581 8764 99 0,'-30'15'37'0,"4"-10"3"16,23 7-2-16,3-12-25 16,25 0-9-16,9-4-1 15,10 2 0-15,0-2-1 16,3 4 0-16,-8 1-1 15,-3 4 1-15,-15-1-1 16,-12 2-1-16,-9 6 1 16,-10-2-1-16,-6 4 0 15,-5-2 0-15,0 2 0 0,3-1 0 16,5 2 0-16,6 1 0 15,8-3 0-15,9-1 0 16,13 1 0-16,6 1 0 16,7-1 1-16,-1-1-1 15,2 2 0-15,-6-1 0 16,-6 4 0-16,-14 6 0 15,-13 4 1-15,-19 4 0 16,-9 5-1-16,-11-1 1 16,-4 2 0-16,5 0-1 15,1-6-1-15,12-11-1 16,21-6-3-16,6-14-7 15,52-13-10-15,-11-19-19 0,33 1 2 16,1-19-2-16,19 4 1 16</inkml:trace>
  <inkml:trace contextRef="#ctx0" brushRef="#br0" timeOffset="213047.1856">24444 8864 118 0,'0'0'39'0,"-32"0"2"16,9 18-3-16,-12 0-34 15,-1 7-1-15,0 9 0 16,3 11 0-16,2 4-1 15,12 6 0-15,10-5 0 16,13 1-2-16,12-9 0 16,13-9 0-16,8-13 0 15,13-17 0-15,6-17 0 0,3-17 0 16,-2-13 0-16,-2-12 0 15,-4-9 0-15,-3-11 0 16,-15 0 0-16,-8 6 0 16,-17 12 0-16,-21 13-2 15,-15 17-1-15,-20 16-3 16,0 25-7-16,-23 5-5 15,18 28-10-15,-9-6-15 16,22 9 2-16,8-10-3 16,26-2 2-16</inkml:trace>
  <inkml:trace contextRef="#ctx0" brushRef="#br5" timeOffset="217480.4391">16437 9463 108 0,'0'0'37'15,"-17"-4"2"-15,17 4-6 16,-13 5-41-16,13-5-26 15,0 0-4-15,0 0 3 16,0 0-4-16</inkml:trace>
  <inkml:trace contextRef="#ctx0" brushRef="#br5" timeOffset="217984.468">16842 9007 98 0,'14'-11'36'0,"-10"0"1"15,-4 11-4-15,0 0-27 16,0 0-2-16,-12 10 1 16,12-10-1-16,-16 13-1 0,16-13 0 15,-15 21 0-15,8-1-1 16,1 5 0-16,-3 7 0 15,-3 9-1-15,-2 8 1 16,-4 1-1-16,2 2-1 16,6-4 1-16,6-7-1 15,12-14 1-15,14-12 0 16,19-16 0-16,17-14-1 15,18-14 0-15,15-8-1 16,6-5-2-16,-2-10-3 16,6 8-30-16,-17-6-4 15,-12 17 1-15,-20-6-1 16</inkml:trace>
  <inkml:trace contextRef="#ctx0" brushRef="#br5" timeOffset="218201.4803">17253 8977 108 0,'-6'16'36'0,"-7"3"2"16,8 19-2-16,-10 7-34 15,1 10 0-15,-8 6-1 16,1 10-1-16,-2-2 0 15,4-3-1-15,10-3-6 16,0-19-26-16,22-5-5 16,10-24 2-16,25-10-2 15</inkml:trace>
  <inkml:trace contextRef="#ctx0" brushRef="#br5" timeOffset="218494.4971">17789 9074 114 0,'-25'-6'38'0,"1"21"2"15,-11 5-2-15,2 15-33 16,2 6-2-16,6 9 0 16,4 2-1-16,9 6-1 15,9-6 1-15,12-7 0 16,12-7-2-16,10-17 1 15,13-13-1-15,5-13 2 16,1-12-2-16,0-12 1 16,-8-8 0-16,-7-4 1 0,-14-4-2 15,-13-1-2-15,-13 4-1 16,-17-3-10-16,-1 18-25 15,-20-2-2-15,4 18-1 16,-10 1-2-16</inkml:trace>
  <inkml:trace contextRef="#ctx0" brushRef="#br5" timeOffset="219752.5691">21260 9522 119 0,'0'0'41'0,"0"0"0"15,-9-12-1-15,9 12-36 16,5-16-5-16,0 2-2 15,-5 14-8-15,5-12-25 16,-5 12-3-16,0 0 0 0,-14 13-1 16</inkml:trace>
  <inkml:trace contextRef="#ctx0" brushRef="#br5" timeOffset="220290.5999">19939 8940 91 0,'5'-20'36'0,"7"5"0"15,-4-8 1-15,10 11-31 16,-9-2-1-16,3 5-1 0,-12 9 1 16,12 2-2-16,-19 10 0 15,-6 13 0-15,-10 7 0 16,0 9 0-16,-5 3 0 15,3 9-1-15,9-5 0 16,9 1 0-16,17-6 0 16,13-10-1-16,21-11 0 15,17-14-1-15,18-11-1 16,9-13-3-16,8-1-8 15,-7-19-26-15,2 3-1 16,-16-11-1-16,-7 7-1 16</inkml:trace>
  <inkml:trace contextRef="#ctx0" brushRef="#br5" timeOffset="220479.6107">20390 8922 112 0,'-37'54'39'16,"-7"1"0"-16,13 13-1 15,-2-2-38-15,10 2 0 16,11 0-2-16,8-12-4 16,18 5-27-16,2-25-3 15,19-3-1-15,7-23-1 16</inkml:trace>
  <inkml:trace contextRef="#ctx0" brushRef="#br5" timeOffset="220773.6275">21002 8969 111 0,'-34'-4'39'16,"2"19"2"-16,-16 6-2 16,-4 20-35-16,7 7-1 15,10 12 1-15,3 2-1 16,13 5 0-16,13-7-1 15,16-7 1-15,14-13-2 16,16-17 1-16,15-19-2 16,10-14 0-16,2-19 0 15,-2-10 0-15,-8-14 0 16,-10-5 0-16,-15 0-2 15,-19-5-2-15,-17 12-8 16,-29-7-26-16,-5 19-2 0,-21 0-1 16,-3 24-1-16</inkml:trace>
  <inkml:trace contextRef="#ctx0" brushRef="#br5" timeOffset="222418.7216">14877 10604 79 0,'-16'3'36'15,"16"-3"-1"-15,-18 5 1 16,18-5-29-16,25-3-2 16,17-4-1-16,25-9-1 15,23-1 1-15,25-11-1 16,27 0 0-16,18-6-1 15,9 4 0-15,-1 1 0 16,-10 7-1-16,-18 9-1 16,-21 6 1-16,-23 11-2 15,-25 5-1-15,-25 5 0 16,-19 0-1-16,-8 8-1 0,-15-9-2 15,1 7-3-15,-17-17-8 16,8 9-18-16,-9-10 0 16,13-2-1-16,-15-2 2 15</inkml:trace>
  <inkml:trace contextRef="#ctx0" brushRef="#br5" timeOffset="223140.7629">16863 9256 87 0,'-19'-3'35'0,"19"3"2"16,-10 2 0-16,10-2-27 0,12 9-3 15,16-3-1-15,19-13-1 16,30-3-1-16,27-13-1 16,23-5-1-16,20-8-1 15,10-2 0-15,4-2 0 16,-9 5 0-16,-14 5-1 15,-25 11 0-15,-27 11-2 16,-27 5-3-16,-16 16-10 16,-28-7-21-16,-8 9-1 15,-7-15-1-15,-17 22-1 16</inkml:trace>
  <inkml:trace contextRef="#ctx0" brushRef="#br5" timeOffset="224749.8549">14746 11678 71 0,'11'-13'35'0,"0"-14"1"0,23 6 0 15,-11-11-30-15,14 8 1 16,-7 0-2-16,5 10-3 16,-8 7 1-16,-5 12 0 15,-11 11-1-15,-3 17 0 16,-8 10-1-16,-8 9-1 15,-1 9 1-15,0 5 0 16,6-1 1-16,4-2-3 16,13-12 3-16,10-14-2 15,11-17 3-15,15-15-1 16,9-21 0-16,6-14 0 15,-1-15 0-15,3-12 2 16,-9-5-3-16,-9-5 0 0,-11-2-1 16,-9 2 1-16,-12 3-2 15,-6 8 1-15,-2 8-2 16,-8 9-2-16,3 11-1 15,-6 5-4-15,16 28-19 16,-14-5-11-16,18 19 1 16,-9 0-3-16</inkml:trace>
  <inkml:trace contextRef="#ctx0" brushRef="#br5" timeOffset="225278.8852">15660 11900 82 0,'-9'11'39'15,"-3"-12"-1"-15,12 1 1 16,0 0-34-16,12-12-2 16,2 1 1-16,8 1-2 15,0 0 1-15,0 5-1 16,-1 3 0-16,-3 8-1 15,-3 3 0-15,-5 11 0 16,-7 4 0-16,-5 13 0 16,-3 3 0-16,-1 5-1 15,0 0 0-15,6-1 1 0,2-5-1 16,7-9 1-16,8-8 0 15,12-15-1-15,5-15 1 16,6-11 0-16,4-11 0 16,-2-6 0-16,-4-7 0 15,-5-1-1-15,-9 0 1 16,-9 3-1-16,-8 7 1 15,-6 5-1-15,0 5-1 16,3 4 0-16,5 5-4 16,5-5-8-16,19 14-10 15,-8-10-17-15,21 7-1 16,-2-10-1-16,15 5 0 15</inkml:trace>
  <inkml:trace contextRef="#ctx0" brushRef="#br5" timeOffset="225581.9025">17399 11670 70 0,'0'0'38'16,"0"0"0"-16,30-13-1 16,11 5-17-16,11-9-22 15,0-5-3-15,9 8-2 16,-14-1-29-16,1 10 1 15,-11 1-2-15,-8 11 2 16</inkml:trace>
  <inkml:trace contextRef="#ctx0" brushRef="#br5" timeOffset="225733.9112">17522 11875 95 0,'4'16'39'16,"10"-17"0"-16,28-5-2 15,15-9-46-15,9-17-25 16,23 1-3-16,-2-8-1 15,11 2-2-15</inkml:trace>
  <inkml:trace contextRef="#ctx0" brushRef="#br5" timeOffset="226347.9463">18999 11184 68 0,'17'-2'37'15,"-17"2"0"-15,21-9 1 16,-21 9-22-16,0 0-11 15,0 0-2-15,-21 19 0 16,-6 8 0-16,3 11 0 16,-8 4 0-16,6 7 1 15,5 2-1-15,16-3 1 16,13-7-1-16,21-7 0 15,20-12-1-15,16-15-1 16,18-8-2-16,9-14-2 0,8-6-4 16,-5-20-10-16,7 10-21 15,-20-18-1-15,1 8-1 16,-15-12 0-16</inkml:trace>
  <inkml:trace contextRef="#ctx0" brushRef="#br5" timeOffset="226525.9564">19639 11096 81 0,'-68'31'38'15,"7"19"-1"-15,-4 1 2 16,17 11-29-16,4 2-6 16,18 2 0-16,10-6-1 15,20-6-2-15,17-10-4 0,11-19-9 16,25-4-25-1,2-20 0-15,20-5 0 0,-3-19-1 16</inkml:trace>
  <inkml:trace contextRef="#ctx0" brushRef="#br5" timeOffset="226805.9725">20061 11226 102 0,'-34'-5'38'0,"1"21"-1"16,-14 1-6-16,6 19-23 15,1 6-2-15,9 8-1 16,8-2 0-16,11 0-2 15,11-3 0-15,13-9-2 16,14-10 1-16,14-11-2 0,6-12 1 16,6-11-1-16,0-13 0 15,-2-8 0-15,-7-11 0 16,-7-5 0-16,-16-3 0 15,-15-8-2-15,-10 5 0 16,-13 1-3-16,-3 9-1 16,-12-2-18-16,14 22-15 15,-12 1 0-15,19 16-3 16,-1-1 1-16</inkml:trace>
  <inkml:trace contextRef="#ctx0" brushRef="#br5" timeOffset="227152.9924">20693 11638 117 0,'-12'-3'39'0,"12"3"0"0,0-10-9 16,-1-9-56-16,24 13-11 15,-4-12-4-15,13 10 1 16,-10-3-1-16</inkml:trace>
  <inkml:trace contextRef="#ctx0" brushRef="#br5" timeOffset="230692.1948">21002 11271 47 0,'32'-28'29'16,"-3"6"4"-16,-15 0-6 15,0 14-15-15,-14 8-3 0,-13-1-2 16,-11 13 1-16,-9 17-1 16,-14 4-2-16,-1 13 0 15,-8 4-2-15,3 8 1 16,-2 0-1-16,6 1 1 15,7-7-3-15,10-8-1 16,16 1-14-16,1-26-22 16,17-4 1-16,-2-15-1 15,27-9 0-15</inkml:trace>
  <inkml:trace contextRef="#ctx0" brushRef="#br5" timeOffset="230879.2055">20715 11360 85 0,'-16'-11'38'0,"-7"0"-1"16,10 19 2-16,-5 0-30 15,17 13-3-15,10-2-2 16,14 3-1-16,10 0-1 16,13-5-3-16,12 2-3 15,3-16-22-15,19 8-11 16,-9-11-1-16,3 5-1 15,-12-6 0-15</inkml:trace>
  <inkml:trace contextRef="#ctx0" brushRef="#br5" timeOffset="231232.2257">21928 10796 95 0,'10'-11'36'0,"2"9"1"16,-12 2-1-16,1 9-31 15,-14 5-3-15,-5 10-1 0,-7 4 0 16,-1 5-2-16,2 1 0 15,4-2-3-15,12-2-3 16,8-14-25-16,22-1-4 16,8-22-2-16,21-4 2 15</inkml:trace>
  <inkml:trace contextRef="#ctx0" brushRef="#br5" timeOffset="231427.2368">22369 10743 99 0,'-29'26'37'15,"3"18"0"-15,-11 2-2 16,8 10-32-16,-12 7-3 16,3 8-1-16,0 4 1 0,1 0-4 15,8 6-11-15,0-16-22 16,16-3 2-16,4-18-1 15,16-8-1-15</inkml:trace>
  <inkml:trace contextRef="#ctx0" brushRef="#br5" timeOffset="231758.2558">22352 11196 76 0,'-15'-7'39'0,"15"7"-2"16,13-10 2-16,14 10-22 15,3-14-13-15,9 6-1 0,-4-2 1 16,2 5-1-16,-9 7-1 16,-10 10 0-16,-18 6 0 15,-14 11 0-15,-18 9-1 16,-11 6 1-16,-8 3-1 15,-1 1 1-15,3-3-1 16,12-5 1-16,16-8-1 16,25-13 0-16,23-9-1 15,21-11 0-15,22-5-1 16,0-5-3-16,14 7-8 15,-17-15-20-15,5 16-8 16,-25-6 0-16,-2 12-2 16</inkml:trace>
  <inkml:trace contextRef="#ctx0" brushRef="#br5" timeOffset="232952.324">15094 13147 81 0,'-10'-15'38'16,"20"1"-2"-16,-4-13-4 15,13-1-28-15,12-8-1 16,9 4 0-16,2-2-1 15,-1 10 0-15,-3 3-1 16,1 11 0-16,-11 11 0 16,-13 12 0-16,-4 11-1 15,-10 8 2-15,-6 10-1 16,-5 7 1-16,-2 6-1 15,2 1 0-15,4 2 0 16,5-2 1-16,6-7-1 16,9-7 0-16,6-12 0 0,8-11 0 15,6-16 1-15,7-12-1 16,0-16 1-16,3-8 0 15,-5-12 0-15,2-6-1 16,-8-2 0-16,-5-3 0 16,-8 3 0-16,-5 8-1 15,-5 8 0-15,-7 7-2 16,-2 11 0-16,-2 7-1 15,1 12-2-15,0 0-2 16,30 15-15-16,-12-14-17 16,15 9 0-16,3-9-1 15,14 4 1-15</inkml:trace>
  <inkml:trace contextRef="#ctx0" brushRef="#br5" timeOffset="233537.3575">15943 13332 79 0,'0'0'37'16,"11"-13"1"-16,8 11-8 16,-13-16-21-16,11 7-2 15,0-7-2-15,2 2-1 16,0 1-2-16,-3 7 1 15,-1 2-1-15,-5 9 0 16,-10-3-2-16,8 21 0 16,-8 0 0-16,-4 5-1 15,0 5 2-15,1 5-2 16,0 2 2-16,3-1-2 15,5-5 1-15,3 3 1 16,3-11 0-16,3-4-1 16,1-8 1-16,8-10 0 0,-5-9 1 15,2-9-1-15,3-3 0 16,-4-8 0-16,-4-2 0 15,2-5 0-15,-3-3-1 16,-2-1 0-16,5-5 0 16,-1 3 0-16,7 3-3 15,1-8-5-15,13 18-18 16,-17-7-14-16,13 14 0 15,-10 1-3-15,8 12 2 16</inkml:trace>
  <inkml:trace contextRef="#ctx0" brushRef="#br5" timeOffset="233929.3799">17243 12926 89 0,'22'7'39'16,"2"-3"-1"-16,1-13-1 16,12 4-37-16,2 0-2 15,4-1-1-15,4 9-8 16,-11-6-25-16,6 10 0 15,-12-4-3-15,2 10 3 16</inkml:trace>
  <inkml:trace contextRef="#ctx0" brushRef="#br5" timeOffset="234087.3889">17402 13185 92 0,'-16'23'39'16,"16"-23"0"-16,8 12-2 15,34-23-36-15,6-19-13 16,21 12-23-16,-2-16-3 15,10 9 1-15,-11-5-4 16</inkml:trace>
  <inkml:trace contextRef="#ctx0" brushRef="#br5" timeOffset="234597.4182">18387 12777 68 0,'0'0'39'0,"5"-30"-1"15,27 10 0-15,13-17-20 0,18 5-17 16,13-1-1-16,9 4 1 16,-3 7-1-16,-9 13 1 15,-16 9 0-15,-14 15 0 16,-26 11 1-16,-20 12 0 15,-26 12 0-15,-14 11 0 16,-14 2 1-16,0 7 0 16,-1-6-1-16,9-2 0 15,13-11 0-15,19-8-1 16,22-15 0-16,26-14-1 15,23-12-1-15,21-17-1 16,19-7-4-16,2-22-10 16,24 5-22-16,-11-17 0 15,7 8 0-15,-20-11-2 16</inkml:trace>
  <inkml:trace contextRef="#ctx0" brushRef="#br5" timeOffset="234867.4336">19669 12674 82 0,'-23'11'39'0,"-16"-1"-1"15,-1 17 1-15,-5-3-27 16,5 16-5-16,0 6-2 15,10 7-1-15,9 4-1 16,13-1-1-16,11-4 0 16,14-3 0-16,15-15-1 15,15-12 0-15,12-17 0 16,3-18-1-16,4-16 2 15,-4-12-1-15,-5-15-1 16,-10-8 0-16,-14-4 0 16,-18 1-2-16,-15 5-1 0,-13 3-2 15,-7 16-3-15,-22 5-13 16,10 31-17-16,-21 4-2 15,10 26-1-15,-1 0 2 16</inkml:trace>
  <inkml:trace contextRef="#ctx0" brushRef="#br5" timeOffset="235620.4767">20634 12814 64 0,'0'0'37'16,"0"0"0"-16,-15 16 0 15,4 9-21-15,-10-2-11 16,0 11 0-16,-3-1-1 0,4 3 1 15,-1-3-2-15,10-3-1 16,4-8 1-16,7-7-1 16,0-15 0-16,26-3-1 15,-3-16 0-15,4-6-1 16,3-7 1-16,1-3-1 15,0-4 0-15,-6 4 0 16,-5 3 1-16,-2 4-1 16,-6 8 1-16,-3 7-1 15,-9 13 1-15,0 0 0 16,2 11-1-16,-4 3 1 15,1 6 0-15,2 2 0 16,6-3-1-16,1 1 1 16,7-8 0-16,6-7 0 0,10-7 0 15,3-5 0-15,3-6 0 16,-2-6 0-16,-2-1-1 15,0-1 1-15,-7 5-1 16,-2 0 0-16,-9 7 1 16,-5 5-1-16,-10 4 0 15,4 20 0-15,-8 4 0 16,-4 10 0-16,-1 6-1 15,-3-1 0-15,8 2-2 16,-1-6-1-16,19-7-4 16,0-28-12-16,29-2-17 15,-5-32-3-15,28-4 0 16,-1-21 0-16</inkml:trace>
  <inkml:trace contextRef="#ctx0" brushRef="#br5" timeOffset="235816.4879">21951 12100 98 0,'-9'9'38'15,"-27"22"1"-15,-7 37 0 16,-26 11-35-16,-9 22-2 16,-7 19-1-16,-6 9-1 15,-4 7-1-15,10-8-3 16,17-1-14-16,7-31-17 15,30-8-3-15,17-35 0 16,32-23-3-16</inkml:trace>
  <inkml:trace contextRef="#ctx0" brushRef="#br5" timeOffset="236152.5071">22002 12645 67 0,'-11'2'38'0,"-8"-4"-1"16,5 13 1-16,-9-10-14 15,4 15-19-15,-5 0 0 16,6 6-1-16,-3 2 0 16,5 5 0-16,2-3-1 15,8 2-1-15,5-6 0 16,8-3-1-16,9-7 0 15,5-1-1-15,0-4 0 0,-1-2 1 16,-2 4-1-16,-5-1 1 16,-10 5-1-16,-7 6 0 15,-11 2 1-15,-7 2-1 16,-5 2 0-16,-2 0 0 15,3 0-3-15,1-10-2 16,17 2-14-16,-10-22-18 16,18 5-3-16,20-28-2 15,10 1-1-15</inkml:trace>
  <inkml:trace contextRef="#ctx0" brushRef="#br5" timeOffset="236625.5342">22970 12288 66 0,'7'-20'38'0,"-7"20"-1"16,0 0 0-16,8 13-12 16,-12 8-22-16,0 13 1 15,-4 11-1-15,1 14 0 16,-3 6-1-16,5 9 0 15,-4 3 0-15,5 2-2 16,0 0-2-16,-3-12-6 16,15 5-22-16,-18-16-7 15,8 0-1-15,-12-18-2 16</inkml:trace>
  <inkml:trace contextRef="#ctx0" brushRef="#br5" timeOffset="237120.5625">22890 12228 97 0,'0'0'37'16,"19"7"1"-16,-19-7-8 16,0 0-26-16,4 21-1 0,-12-1 0 15,-15 13-1-15,-10 4 0 16,-10 8 0-16,-5-2-1 16,0-2 1-16,7-7 0 15,8-8 0-15,15-10-2 16,18-16 2-16,9-17-1 15,20-15-1-15,11-7 1 16,8-9 0-16,4-4 0 16,-5-1 0-16,1 7 1 15,-12 4 0-15,-11 12-2 16,-5 13 1-16,-20 17 1 15,0 0-1-15,-1 25 0 16,-11 5-1-16,5 8 2 16,5 6-2-16,9 3 2 0,8 2-2 15,13-3 0-15,17-4-1 16,6-7-3-16,20-2-3 15,-8-20-14-15,22 15-11 16,-19-22-10-16,3 5 1 16,-15-11-1-16</inkml:trace>
  <inkml:trace contextRef="#ctx0" brushRef="#br5" timeOffset="243140.9068">3388 850 67 0,'0'0'40'16,"0"0"-1"-16,0 0 1 15,0 0-16-15,0 0-21 16,0 0-1-16,0 0 0 15,63-49 0-15,-63 49-3 16,48-13-10-16,-48 13-24 16,52-12-4-16,-52 12 1 15,0 0 0-15</inkml:trace>
  <inkml:trace contextRef="#ctx0" brushRef="#br5" timeOffset="243298.9159">3380 1109 106 0,'-39'44'39'0,"13"-14"0"0,20-13-1 15,28-20-36-15,-22 3-1 16,0 0-8-16,73-28-27 16,-73 28-3-16,79-30 0 15,-79 30-1-15</inkml:trace>
  <inkml:trace contextRef="#ctx0" brushRef="#br5" timeOffset="243868.9485">4179 826 91 0,'0'0'38'0,"-32"-45"0"15,32 45 1-15,0 0-34 0,0 0 0 16,0 0 0-16,0 0-1 16,59-51 0-16,-59 51-1 15,48-14 0-15,-48 14 0 16,53-14-1-16,-53 14-1 15,48-3 0-15,-48 3-1 16,0 0 0-16,47 17 1 16,-47-17 1-16,0 0-1 15,0 49 0-15,0-49 0 16,-24 54 0-16,14-7 1 15,-35 19-2-15,8-1 1 16,10-13-2-16,27-52-1 16,0 0-2-16,24 46-2 0,-24-46-7 15,62 5-26-15,-62-5-1 16,83-15-1-16,-34 2 0 15</inkml:trace>
  <inkml:trace contextRef="#ctx0" brushRef="#br5" timeOffset="244176.9661">4805 911 109 0,'0'0'38'0,"0"0"2"15,57-54-1-15,-57 54-33 16,0 0-3-16,0 0 1 16,0 0-1-16,-53 10 1 15,34 18 0-15,-28 23-2 16,10 11 1-16,8-2-3 15,20 2 0-15,13-11 0 0,24-11 0 16,18-29 0-16,-46-11 0 16,61-19 0-16,-61 19 0 15,75-39 0-15,-75 39 0 16,64-58 0-16,-64 58 0 15,49-67 0-15,-49 67 0 16,16-67 0-16,-16 67-5 16,-4-54-1-16,4 54-12 15,0 0-18-15,-39-55-7 16,39 55 1-16,0 0 1 15</inkml:trace>
  <inkml:trace contextRef="#ctx0" brushRef="#br5" timeOffset="244996.0129">5519 943 105 0,'0'0'39'0,"0"0"1"15,0 0-2-15,0 0-37 16,0 0 2-16,0 0 0 15,0 0-1-15,0 0 2 16,0 0-2-16,0 0 1 16,-53 11-1-16,53 15 2 15,0-26-3-15,0 0 1 16,-24 45-1-16,24-45 0 15,0 0 0-15,0 0-1 0,0 0 1 16,0 0 1-16,0 0-2 16,0 0 0-16,0 0 0 15,54 13 0-15,-54-13 0 16,0 0-3-16,0 0 4 15,55-52-1-15,-55 52 0 16,0 0 2-16,0 0-2 16,0 0 0-16,47-39 0 15,-47 39 0-15,0 0 0 16,0 0 0-16,0 0 0 15,0 0 0-15,58 5 0 16,-58-5 0-16,0 0 0 16,60-5 0-16,-60 5 0 15,0 0 0-15,66-9 0 0,-66 9 0 16,0 0 0-16,62-11 0 15,-62 11 0-15,0 0 0 16,0 0 0-16,52 11 0 16,-62 6 0-16,12 13 0 15,-10 8 0-15,3-1-4 16,5-37-11-16,0 0-8 15,0 0-10-15,0 0-8 16,58 35 0-16,-58-35 0 16,64-25 4-16</inkml:trace>
  <inkml:trace contextRef="#ctx0" brushRef="#br5" timeOffset="245194.0243">6411 687 128 0,'75'-70'39'0,"-75"70"2"15,0 0-2-15,0 0-38 16,0 0 0-16,0 0 0 15,-17 20-1-15,-59 69 0 16,-14 35 1-16,-5 11-4 16,5 0 0-16,17-11-9 15,11-25-26-15,44-25-2 16,36-51 0-16,29-15-1 15</inkml:trace>
  <inkml:trace contextRef="#ctx0" brushRef="#br5" timeOffset="245679.052">6765 875 111 0,'0'0'40'0,"0"0"2"15,0 0-2-15,0 0-35 16,0 0 1-16,0 0-3 15,0 0 1-15,0 0-2 16,0 0 0-16,0 0-2 0,0 0 0 16,-52 53 0-16,52-53 0 15,0 0 0-15,0 0 0 16,-34 58 0-16,34-58 0 15,0 0 0-15,0 0 0 16,19 53 0-16,-19-53 0 16,0 0 0-16,19 41 0 15,15-15 0-15,-16-1 0 16,-13 5 0-16,-20 4 0 15,-15 6 0-15,-13 0 0 16,4 1 0-16,0-8 0 16,7-7 0-16,9-7 0 15,2-12-11-15,21-7-9 16,-11-10-11-16,23-3-12 15,-3-11 0-15,13-10-1 0,-22 34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03:19:41.59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1288 6109 27 0,'0'0'27'16,"-20"13"1"-16,20-13 2 15,-17 15-15-15,5-18-5 16,12 3-1-16,-9-2-1 15,9 2-1-15,0 0-1 16,0 0-1-16,-5-12-3 16,5 12-1-16,0 0 0 0,0 0-1 15,0 0 0-15,14 14-1 16,-3-4 1-16,1 0-1 15,8 3 1-15,7-4-1 16,5 2 1-16,9-6 0 16,11 0 0-16,8-6 1 15,18-3-1-15,7 2 1 16,9-6-1-16,9 1 1 15,10 1-1-15,9 2 0 16,7 0 1-16,3 2-1 16,9 0 0-16,9-1-1 15,10 0 2-15,11-4-2 16,6-1 1-16,11-4 0 15,7-1 0-15,6-2 0 0,8-3 1 16,6 2-1-16,1 1 0 16,0 2 1-16,9 3-1 15,-4 2 1-15,5 0-1 16,5 7 0-16,2-3 0 15,-1 1 1-15,12 1-1 16,1-3 1-16,3 1 1 16,12-1-1-16,-6-3 1 15,6 2 0-15,-1-1 1 16,2 3-1-16,-12 2 0 15,4 6-1-15,-8-1 1 16,-7 4-2-16,-3 6 1 16,-2-2-1-16,-13 3 0 15,-1 0 0-15,-4 1 1 0,-7-6-2 16,-7-1 2-16,-3-2-1 15,-8-5 0-15,-8-4 0 16,-11 1-3-16,-19-9-26 16,-10 5-5-16,-27-6-1 15,-21 1-2-15</inkml:trace>
  <inkml:trace contextRef="#ctx0" brushRef="#br0" timeOffset="953.0545">11647 6126 60 0,'-10'6'34'16,"-2"-6"-1"-16,12 0 1 16,-17-19-25-16,18 6-2 0,-2-12-2 15,9-5 0-15,-1-7-1 16,4-5-2-16,2-4-2 15,1-3 3-15,0-8-4 16,0-3 1-16,-3-1-2 16,1-7 1-16,-4-5 0 15,-3-5 0-15,0-6 2 16,-3-6-2-16,0-5 0 15,4-5 2-15,1-7-2 16,0-4 2-16,3-5-1 16,1-2 0-16,3 0 0 15,0 0 0-15,-2-7 2 16,0 2-1-16,-3 0 1 15,-2 0-1-15,-4 2 0 0,0-5 1 16,-3-2-1-16,-2-2 0 16,-1 1 0-16,0-3 0 15,-2 2 0-15,4-3-1 16,-1-4 2-16,5 0-3 15,-3 9 3-15,5 1-3 16,-3 3 1-16,6 5 0 16,-2 0 0-16,1 1 1 15,2 10-1-15,1 2 1 16,-5-2-1-16,0 57 1 15,0-6-1-15,-1 4 1 16,-3-1-1-16,1 2-3 16,0 1-2-16,-2 51-19 15,0-90-15-15,0 90 1 0,-7-69-2 16,7 69 3-16</inkml:trace>
  <inkml:trace contextRef="#ctx0" brushRef="#br0" timeOffset="2020.1155">1336 6154 45 0,'6'14'24'16,"-6"-14"1"-16,18 4-3 15,-18-4-24-15,16 3 0 16,-16-3 2-16,0 0 2 16,0 0 1-16,0 0 2 15,0 0 0-15,0 0 2 16,10 1-1-16,-10-1 1 15,19-12-1-15,-4-5 0 16,17 4-1-16,1-14-1 16,22-2 1-16,11-9-2 0,14-4 0 15,14-6-1-15,15-4 0 16,10-6-3-16,18-2 1 15,12-3-1-15,8-4-1 16,12-5 1-16,12-4 0 16,11-7-1-16,11-5 0 15,10-1 1-15,7-3 2 16,2-5-1-16,16-2 2 15,-1-4-1-15,11 1 1 16,5-4-1-16,5-2 2 16,10-5 0-16,10-4 0 15,10-7-1-15,10-3 0 16,6-3 0-16,6-2 0 15,-2-7-1-15,2 0 0 0,-8-2 0 16,-7 1 0-16,-9 4 0 16,-7 5-1-16,-10-1 0 15,-5 6 0-15,-7 1 1 16,-5 6-1-16,-11 10 1 15,-4 0-1-15,-14 8 1 16,-14 4 0-16,-14 7-1 16,-16 6 2-16,-14 4-2 15,-17 3 1-15,-17 4-1 16,-14 8 2-16,-13 0-2 15,-9 5 0-15,-8 4 1 16,-12 4-1-16,-4 8 1 16,-71 44-1-16,66-38 1 0,-66 38-1 15,64-34 0-15,-64 34-1 16,50-27-1-16,-12 7-1 15,-13 6-2-15,-25 14-9 16,0 0-22-16,-4-11 0 16,-11 18-2-16,-14-2 0 15</inkml:trace>
  <inkml:trace contextRef="#ctx0" brushRef="#br0" timeOffset="2968.1698">4634 4756 54 0,'0'0'33'0,"-18"-18"-2"15,18 18 0-15,-14-12-27 0,14 12-1 16,0 0 0-16,15 9 1 16,0-1 0-16,12 7 1 15,4 0-1-15,15 7 0 16,5 2 2-16,14 7-3 15,6 3 0-15,3 8-1 16,-7 9 0-16,-1 12-1 16,-15 11 0-16,-14 13 0 15,-16 14 0-15,-23 12 1 16,-16 14-1-16,-16 4 0 15,-10 2 1-15,-10-10-2 16,0-8-1-16,-2-27-11 16,17-16-24-16,7-34 0 15,20-25-2-15,12-39 1 0</inkml:trace>
  <inkml:trace contextRef="#ctx0" brushRef="#br0" timeOffset="3793.217">5740 3608 86 0,'-6'-12'35'0,"6"12"0"15,0 0 1-15,32-6-30 16,3 8-2-16,22 6 0 15,24 0-2-15,20 1 1 16,16-2-1-16,18-1 1 16,2-1-2-16,5-1 0 15,-6 4 0-15,-15 4 0 16,-22 3-1-16,-19 13 1 15,-30 13-1-15,-27 14 0 16,-32 20 0-16,-28 13-1 16,-21 14 0-16,-21 5 0 15,-3 3-1-15,-4-9 1 16,11-14-2-16,7-21-5 15,37-19-28-15,13-34-2 0,29-27 0 16,19-30-1-16</inkml:trace>
  <inkml:trace contextRef="#ctx0" brushRef="#br0" timeOffset="6452.3691">6577 2346 61 0,'11'-21'33'16,"0"7"0"-16,-9-2-1 16,-2 16-15-16,0 0-12 15,-16 10 0-15,0 7-1 16,-1 15 0-16,-3 6 0 15,0 11 0-15,-2 8 0 16,8 4 0-16,7-6-1 16,11-2 1-16,16-11-2 15,17-16 1-15,19-19-2 16,22-17-3-16,20-18-3 15,3-26-16-15,19 2-16 0,-8-19-1 16,-3 3 0-16,-19-10 0 16</inkml:trace>
  <inkml:trace contextRef="#ctx0" brushRef="#br0" timeOffset="6632.3793">7161 2175 97 0,'-55'54'36'0,"15"16"3"16,-2 0-4-16,17 13-33 15,3 3-2-15,10 1-1 16,14 1-6-16,3-21-8 16,19 2-20-16,4-21 1 0,22-9-2 15,2-29 0 1</inkml:trace>
  <inkml:trace contextRef="#ctx0" brushRef="#br0" timeOffset="6948.3974">7766 2177 102 0,'-53'24'37'16,"1"29"1"-16,-11 5-2 16,2 15-30-16,9 3-1 15,13 1-1-15,16-7-1 16,19-8 0-16,24-21-1 15,17-16 1-15,20-21-2 0,11-14 0 16,4-22-1-16,2-8-1 16,-6-13 1-16,-7-12-2 15,-15-3 0-15,-18-4-1 16,-19 7 0-16,-14 2-2 15,-13 12 1-15,-12 7-1 16,1 15-1-16,-13 2-8 16,15 23-22-16,-6 1 1 15,22 14-1-15,11-11 0 16</inkml:trace>
  <inkml:trace contextRef="#ctx0" brushRef="#br0" timeOffset="7504.4292">8214 2184 90 0,'0'0'37'0,"0"0"-1"16,7 19 1-16,-19-9-31 16,5 13-2-16,-4-1-1 15,1 8-1-15,-1 1-1 16,0 4 1-16,1-3-1 15,5-1 0-15,0-10 0 16,5-6 0-16,0-15 0 16,10 1 0-16,4-17-1 15,4-12 1-15,2-7-1 16,9-6 1-16,-2-5-1 15,1-1 1-15,-3 2-1 16,-2 7 0-16,-3 5 1 16,-10 9-1-16,-2 11 1 0,-8 13-1 15,0 0 1-15,-4 13-1 16,-2 4 1-16,4 4-1 15,1 1 1-15,5 1-1 16,5-4 1-16,8-6-1 16,5-5 1-16,6-8-1 15,3-9 1-15,2-3 0 16,1-8-1-16,2-5 1 15,-3-4 0-15,-7 0-1 16,-4-3 1-16,-2 7 0 16,-8 8 0-16,-6 3-1 15,-6 14 1-15,0 0-1 16,-4 21-1-16,-10 10 1 15,2 15-2-15,-5 10 0 16,7 7-1-16,0 0-1 0,9 4-4 16,3-18-12-16,25 0-16 15,-1-28-4-15,17-7 2 16,6-36-3-16</inkml:trace>
  <inkml:trace contextRef="#ctx0" brushRef="#br0" timeOffset="7715.4413">9488 1384 93 0,'-20'22'40'0,"-21"22"0"15,-4 21-2-15,-14 12-22 16,2 9-16-16,1 0 1 0,3 2-5 15,12 3 2-15,7-13-6 16,27 3-21-16,0-27-10 16,30-5 1-16,3-28-3 15</inkml:trace>
  <inkml:trace contextRef="#ctx0" brushRef="#br0" timeOffset="8022.4589">9635 1677 103 0,'-16'9'38'16,"-13"7"3"-16,4 12-3 0,-17-2-33 16,13 5-3-16,5-2 1 15,9 0-2-15,6-6 1 16,14-1 0-16,11-10-1 15,9 3 0-15,4-10-1 16,4 5 1-16,-4-7 0 16,-3 6 0-16,-9 5-1 15,-12 2 0-15,-15 5 0 16,-12 3-1-16,-4 5-1 15,-10-1-3-15,2 14-11 16,-16-20-19-16,18 12-6 16,-4-16 0-16,16 9-1 15</inkml:trace>
  <inkml:trace contextRef="#ctx0" brushRef="#br0" timeOffset="9156.5237">5441 5080 77 0,'-15'-6'37'15,"15"6"-2"-15,11-15 2 16,21 2-33-16,8-4-2 0,13-3 0 16,9 1-2-16,4 3 1 15,-5-1-1-15,-6 9 1 16,-13 5 0-16,-9 12 0 15,-13 5 0-15,-16 10-1 16,-18 6 2-16,-7 5-1 16,-6-1 1-16,-2 3-1 15,2-7-1-15,7-2 1 16,6-11-1-16,18-4 1 15,12-9 0-15,17-5-1 16,9-7 1-16,5 5 0 16,3-3 0-16,-3 4-1 15,-5 4 1-15,-13 10 0 16,-16 7-1-16,-16 12 1 0,-14 4-1 15,-13 4 0-15,-11 1-1 16,-1-2 0-16,4-3-2 16,1-14-2-16,22-4-4 15,4-24-15-15,27-4-14 16,14-20 1-16,24-4 0 15,8-13 1-15</inkml:trace>
  <inkml:trace contextRef="#ctx0" brushRef="#br0" timeOffset="9449.5405">6504 4990 77 0,'0'0'37'0,"-20"-5"-1"16,0 21 1-16,-12 1-28 16,3 15-2-16,-2 1-2 0,4 12-1 15,3-1 0-15,13 4-1 16,8-4 0-16,11-5-1 15,13-11 0-15,8-13 0 16,8-14-1-16,10-11 0 16,0-16 0-16,-1-9 0 15,-3-8 0-15,-8-7-2 16,-6 0 1-16,-12 1-2 15,-6 7-2-15,-16 1 1 16,-4 14-5-16,-12-1-2 16,21 28-14-16,-36-19-13 15,36 19-1-15,-20-1 0 16,20 1 2-16</inkml:trace>
  <inkml:trace contextRef="#ctx0" brushRef="#br0" timeOffset="9790.56">7129 4647 79 0,'-13'-11'38'16,"-1"12"0"-16,-14 0 0 15,3 16-26-15,-4 5-7 16,-2 9-1-16,6 4-1 15,10 6 1-15,0-1 0 16,15-2-2-16,10-5 1 16,12-9-2-16,10-6 0 15,8-11-1-15,3-12 1 16,0-9-1-16,0-10 0 0,-6-7 1 15,-9-6-2-15,-9-4 2 16,-11-1-1-16,-11-2-1 16,-9 6-2-16,-10 0-2 15,0 24-12-15,-17-9-12 16,11 24-11-16,-12 1-1 15,14 19-1-15,-2 1 1 16</inkml:trace>
  <inkml:trace contextRef="#ctx0" brushRef="#br0" timeOffset="11086.6341">11738 3320 59 0,'0'-13'32'0,"0"13"-1"15,-11-4 1-15,-3 4-23 16,8 16-4-16,-8 1 1 16,2 13-2-16,-4 5 1 15,-2 13-2-15,-7 2 1 16,1 5 0-16,-5-3 0 15,3 1 0-15,0-12-2 16,5-6 1-16,7-12 0 0,14-23 0 16,0 0-1-16,14-31 0 15,12-14 1-15,8-10-1 16,10-15 0-16,3-8 0 15,0-5-1-15,1 6 0 16,-4 5 0-16,-8 15 1 16,-4 15-1-16,-8 20 0 15,-5 26 0-15,-4 21 0 16,-7 20 1-16,1 15-2 15,-6 11 1-15,6 11-1 16,1 4-1-16,3-4-3 16,9 5-9-16,-7-26-20 15,24 3-8-15,-3-26 1 16,12-4-2-16</inkml:trace>
  <inkml:trace contextRef="#ctx0" brushRef="#br0" timeOffset="12213.6986">12366 3147 79 0,'0'-28'35'0,"7"12"0"16,-3-10-1-16,12 1-29 15,-2-3-1-15,6 4-1 0,-1 1 0 16,3 10 0-16,-4 1-1 15,1 11 0-15,-5 8 0 16,-2 14 0-16,-7 11-1 16,0 14 1-16,-7 8-1 15,0 10-1-15,0 4 2 16,2 2-1-16,3-5 1 15,8-11-1-15,8-12 2 16,5-15-2-16,11-20 1 16,9-15 2-16,6-21-3 15,2-10 1-15,-2-15-1 16,-5-5 1-16,-5-7-1 15,-11 1 0-15,-11 4 0 0,-8 4-1 16,-10 8 0-16,-5 4 0 16,-4 14-1-16,4 5-1 15,4 6-1-15,2 4-3 16,23 17-15-16,-6-9-18 15,19 9 0-15,-2-6 0 16,13 11-1-16</inkml:trace>
  <inkml:trace contextRef="#ctx0" brushRef="#br0" timeOffset="12715.7273">13255 3399 98 0,'0'0'39'16,"12"-3"1"-16,-7-13-2 15,13-3-33-15,-1 1-2 16,2 2 0-16,0-3-1 15,-4 3-1-15,-3 4 0 16,1 6-1-16,-13 6 1 16,19 10-1-16,-15 9 0 15,1 7 0-15,-4 9 1 16,-1 5-1-16,-1 5 0 15,3-1 0-15,0-3 1 16,4-6-1-16,8-10 1 0,6-14 1 16,3-12-1-16,9-13 0 15,3-13 0-15,1-7 1 16,-3-11-2-16,-6-5 2 15,-6-8-1-15,-5 3 0 16,-6-3-1-16,-8 9 1 16,-2 6 0-16,-5 6-1 15,10 5 0-15,1 5-1 16,8 9 1-16,8 3-3 15,11 7 0-15,6-4-3 16,13 12-8-16,-5-17-15 16,19 12-12-16,-13-5 1 15,9 7-1-15,-12-10 1 16</inkml:trace>
  <inkml:trace contextRef="#ctx0" brushRef="#br0" timeOffset="12937.74">14286 2913 108 0,'-10'-8'40'15,"10"8"1"-15,10-11-1 16,18-1-36-16,1 2-1 16,3 2-2-16,13 3-1 15,-4-2-2-15,9 8-5 16,-12-11-15-16,5 19-17 15,-20-7 0-15,-2 15-1 16,-21-5-1-16</inkml:trace>
  <inkml:trace contextRef="#ctx0" brushRef="#br0" timeOffset="13071.7477">14233 3207 117 0,'-28'16'41'0,"24"2"1"16,4-18-2-16,37-17-38 15,19 0-3-15,13-13-5 16,25 14-14-16,-8-22-17 15,27 9-4-15,-2-10 0 16,15 10-2-16</inkml:trace>
  <inkml:trace contextRef="#ctx0" brushRef="#br0" timeOffset="13613.7787">15294 2688 101 0,'-16'2'36'16,"4"-9"1"-16,12 7-6 16,17-9-28-16,7-2-2 15,14-4 1-15,6-2-2 16,7 1 1-16,5 1 0 15,-2 3-1-15,-1 5 0 16,-12 3 1-16,-7 10 1 16,-16 4 1-16,-13 9-1 15,-15 9 0-15,-12 7 0 16,-12 6-1-16,-8 5 1 15,-1 5-1-15,-3-2-1 16,4-2 0-16,11 4 0 0,11-9 0 16,14-8-1-16,25-7-2 15,13-17-3-15,35 2-16 16,6-26-16-16,25-2 1 15,1-20 0-15,14 1-2 16</inkml:trace>
  <inkml:trace contextRef="#ctx0" brushRef="#br0" timeOffset="13895.7948">16275 2724 106 0,'-50'4'38'16,"1"19"1"-16,-16-2-1 16,12 14-32-16,-3 3-2 15,17 4-1-15,11 1 0 16,17 0 0-16,18-7-1 0,20-5 0 15,20-12-1-15,15-7 0 16,7-14 0-16,5-9 0 16,-1-10-1-16,-7-14-1 15,-9-5 0-15,-15-8-1 16,-14 3 0-16,-20-6-1 15,-14 6-2-15,-16 0-1 16,-8 12-2-16,-10-2-2 16,8 25-9-16,-17-9-17 15,24 23-1-15,-1-4 0 16,26 15 1-16</inkml:trace>
  <inkml:trace contextRef="#ctx0" brushRef="#br0" timeOffset="14430.8254">16791 2735 103 0,'0'0'39'0,"-6"-10"1"16,6 10-2-16,-24-2-34 15,14 10 0-15,-6 1-2 16,6 7-1-16,-8 4 1 15,3 4-2-15,-1 4 1 16,2-1 0-16,0 0 0 16,5-5-2-16,3-9 2 15,6 0-1-15,0-13 1 16,15-2-1-16,-1-11 0 0,5-2 1 15,4-8-1 1,-1-1 1-16,0-1-1 0,-2 3 1 16,-3 1-1-16,-5 8 1 15,-3 0-1-15,-9 13 1 16,0 0-1-16,4 12-1 15,-1 0 1-15,-3-12 0 16,15 19 0-16,0-13-1 16,5-6 1-16,11-5 1 15,1-7-1-15,2-5 1 16,-2-2 0-16,-2-3 1 15,-3 0-3-15,-5 2 3 16,-6 8-3-16,-6-2 2 16,-10 14-1-16,0 0 1 15,-9 26-2-15,-1-2 0 0,-2 5 2 16,1 5-4-16,4 5 1 15,-1-3-4-15,12 4-5 16,0-29-12-16,28 7-12 16,-2-24-4-16,26-3-1 15,2-23 0-15</inkml:trace>
  <inkml:trace contextRef="#ctx0" brushRef="#br0" timeOffset="14629.8368">17940 2122 98 0,'-30'42'41'0,"-25"8"0"16,4 24-1-16,-10-4-35 0,3 20-1 16,8 1-3-16,3 3-2 15,11 0-3-15,5-17-13 16,27 8-17-16,-1-28-6 15,17 0 0-15,2-28-3 16</inkml:trace>
  <inkml:trace contextRef="#ctx0" brushRef="#br0" timeOffset="14944.8548">18037 2538 68 0,'-29'4'39'0,"6"15"3"0,-6-6-1 15,12 16-20-15,3-10-15 16,7 4 1-16,8-2-3 16,7 3 1-16,6-5-1 15,6 0-3-15,3-3 1 16,0 1-2-16,-3 0 1 15,-3 1-1-15,-11 3 1 16,-11 3-1-16,-14 5 0 16,-10 5 0-16,-12-1-1 15,-8 3-1-15,-3 6-3 16,-9-14-12-16,19 17-14 15,-9-23-11-15,19 2 1 16,4-17-2-16</inkml:trace>
  <inkml:trace contextRef="#ctx0" brushRef="#br0" timeOffset="15790.9032">7153 5578 80 0,'14'-1'38'0,"-3"2"-2"15,17 14-3-15,-6-9-27 16,20 5-2-16,5 1 0 15,11 3 2-15,6 0-3 16,3 5 1-16,0 2 1 16,-3 4-2-16,-12 7 1 15,-11 4-2-15,-19 4 1 16,-19 7-3-16,-20 6 2 15,-18 1-2-15,-16 1 0 16,-15 0 0-16,-3-3-2 16,-3-10 1-16,9-4-3 15,5-14-6-15,28 1-19 16,2-20-11-16,28-6 1 15,22-15-1-15,24-8 1 0</inkml:trace>
  <inkml:trace contextRef="#ctx0" brushRef="#br0" timeOffset="17156.9813">7359 6651 90 0,'5'-11'36'0,"4"-8"0"16,12 2 0-16,5-8-31 15,16 3-1-15,6-4-3 16,5 6 1-16,4 4-1 16,-6 6 0-16,-7 10-1 15,-7 8 1-15,-19 11-1 16,-10 11 0-16,-18 6 1 15,-11 6 0-15,-11 2-1 16,-1 0 1-16,3-6 0 16,12-7-1-16,9-9 1 15,22-12 0-15,15-9-1 0,15-4 1 16,10-6-1-16,5 1 1 15,-1 0-1-15,-3 7 1 16,-13 6 0-16,-17 13 0 16,-19 7-1-16,-17 5 1 15,-19 8-1-15,-10 1 1 16,-10 2-1-16,-4-6-1 15,6-4-2-15,3-11-4 16,28 0-19-16,2-24-12 16,28-5 1-16,10-16-2 15,23-7 1-15</inkml:trace>
  <inkml:trace contextRef="#ctx0" brushRef="#br0" timeOffset="17404.9955">8323 6497 89 0,'-15'-9'37'15,"1"17"-1"-15,-14 1 3 16,5 11-25-16,-6 4-10 16,5 8 0-16,-1 4-1 15,8 3-1-15,5-1 1 16,12-5-1-16,12-6 0 15,17-9-1-15,17-12 0 16,14-12-3-16,13-7-3 16,3-21-9-16,11 6-23 15,-9-15-1-15,-1 6-1 16,-17-11-2-16</inkml:trace>
  <inkml:trace contextRef="#ctx0" brushRef="#br0" timeOffset="17579.0055">8644 6385 110 0,'-51'43'40'0,"6"20"2"15,-6 5-3-15,11 14-34 16,5-1-2-16,11-4-1 16,10-2-3-16,14-12-3 15,20-4-15-15,3-25-19 16,22-10-1-16,3-22-1 15,12-5 0-15</inkml:trace>
  <inkml:trace contextRef="#ctx0" brushRef="#br0" timeOffset="17781.017">8930 6873 122 0,'-13'23'41'0,"-5"-15"1"16,8 5-1-16,-2-11-39 15,12-2-4-15,0 0-11 16,2-20-15-16,13 12-13 16,-6-10 0-16,9 4-1 15,-6-7-1-15</inkml:trace>
  <inkml:trace contextRef="#ctx0" brushRef="#br0" timeOffset="18426.0539">9740 6339 58 0,'0'0'34'0,"-21"-8"0"15,2 15 0-15,-17 2-10 16,8 15-13-16,-17 5-3 0,7 15 0 16,-8 5-3-16,6 10 0 15,1 3-1-15,8 6 0 16,6-3-1-16,10-3-1 15,11-5 0-15,9-10 0 16,15-12-1-16,10-12 0 16,5-16-1-16,7-12 1 15,4-16-2-15,0-10 0 16,-2-5-1-16,-10-9-1 15,-5 0 0-15,-16-1-2 16,-9 8-1-16,-13-1-2 16,-4 21-4-16,-20-4-11 15,4 18-13-15,-7 2 1 16,10 8-1-16,2-3 2 15</inkml:trace>
  <inkml:trace contextRef="#ctx0" brushRef="#br0" timeOffset="18698.0695">10099 6497 94 0,'0'0'35'0,"0"0"2"15,-19 2 0-15,-6 3-28 16,3 14-3-16,-3 0 0 15,7 5-2-15,4 0-1 16,9 4 0-16,10-5-1 0,10-2 0 16,14-10-1-16,16-7-1 15,10-9-2-15,7-13-3 16,10 0-6-16,-8-17-25 15,7 3-2-15,-13-14-2 16,-2 9 1-16</inkml:trace>
  <inkml:trace contextRef="#ctx0" brushRef="#br0" timeOffset="18840.0776">10333 6467 105 0,'-47'56'39'16,"2"-1"-2"-16,15 7 2 15,3-8-36-15,18-2-4 16,21 3-12-16,7-19-23 15,18-4-1-15,4-17 0 0,15-1-1 16</inkml:trace>
  <inkml:trace contextRef="#ctx0" brushRef="#br0" timeOffset="19439.1119">10806 6694 77 0,'-10'-2'38'0,"10"2"1"16,0 0-1-16,-17-11-9 15,17 11-24-15,-15 8-1 0,3 6 0 16,-4 2-2-16,-2 9 0 15,-2 0-1-15,-1 3 0 16,3-4 0-16,2-2 0 16,8-6 0-16,8-16 0 15,12 7-1-15,11-18 1 16,5-8-1-16,9-8 0 15,2-4 0-15,-2-5 0 16,-3 2 0-16,-1-1 1 16,-11 9-1-16,-7 5 0 15,-7 5 0-15,-8 16 0 16,0 0 0-16,0 0 0 15,-9 11 0-15,6 4 0 16,3-1 0-16,5 2 0 16,8-3 0-16,9-5 1 0,4-6-1 15,4-4 1-15,2-6-1 16,4-6 1-16,-2-4 0 15,-3-2 0-15,-2-1-1 16,-7-1 0-16,-3 5 1 16,-4 2-1-16,-15 15 0 15,14-7 0-15,-14 7 0 16,-12 28 0-16,0-3 0 15,-2 8 0-15,4 0-2 16,1 2 0-16,10-3-2 16,5-15-8-16,27 4-15 15,-1-27-10-15,23-2-2 16,2-20-1-16,15-3 0 15</inkml:trace>
  <inkml:trace contextRef="#ctx0" brushRef="#br0" timeOffset="19625.1225">11899 6203 95 0,'-27'14'38'0,"-1"23"2"16,-17 4-1-16,2 22-21 16,-4 1-15-16,-1 10 1 15,0 4-4-15,9 1-1 16,16 6-15-16,1-21-17 15,25-1-7-15,4-18 1 16,18-13-2-16</inkml:trace>
  <inkml:trace contextRef="#ctx0" brushRef="#br0" timeOffset="19952.1412">12048 6413 87 0,'-25'17'40'0,"-4"0"-2"15,6 10 4-15,1-9-24 16,9 8-11-16,5-2-2 16,15-5 0-16,4-2-2 15,11-2-1-15,3-5-1 16,1-1 0-16,-1-2 0 15,-2 0 0-15,-8 3 0 0,-9 2 0 16,-11 5 1-16,-11 4-2 16,-11 2 0-16,-3 7 0 15,-7 1 0-15,-1 1 0 16,1-2 0-16,4-7-6 15,15 7-14-15,-2-24-13 16,20-6-9-16,0 0 0 16,23-31-1-16</inkml:trace>
  <inkml:trace contextRef="#ctx0" brushRef="#br1" timeOffset="30094.7213">1608 1378 93 0,'-18'-2'35'0,"-2"7"0"16,-27 4-3-16,1 8-27 16,-11 7 1-16,-5 14-2 15,-8 6 2-15,7 9-2 16,-3 5 1-16,15 0-3 15,18 7 1-15,19-4-3 16,17-9 0-16,19-9-2 0,25-9-3 16,7-20-18-16,26 3-16 15,1-17 0-15,14-8-1 16,-7-10 3-16</inkml:trace>
  <inkml:trace contextRef="#ctx0" brushRef="#br1" timeOffset="30506.7449">2060 1731 82 0,'-23'-7'38'15,"5"6"-2"-15,-10-2 2 16,6 9-30-16,-12-1-2 15,5 12 0-15,-12 2-1 16,7 4 0-16,-3 3-2 0,6 6 0 16,5 1-1-16,12-2-1 15,14-6 0-15,13-4-1 16,14-13 1-16,11-7 0 15,9-10 0-15,11-12-1 16,4-8 0-16,-2-7 2 16,-3-7-2-16,-2-3 2 15,-13 4-3-15,-7 2 1 16,-8 8-1-16,-12 5 1 15,-10 12-1-15,-5 15 0 16,-10 14 0-16,-3 9-1 16,-2 13 0-16,0 4-2 15,3 6 1-15,2-1-5 0,15 4-6 16,-1-19-24-16,22-6 1 15,-1-20-2-15,15-5 2 16</inkml:trace>
  <inkml:trace contextRef="#ctx0" brushRef="#br1" timeOffset="31045.7757">2568 1741 70 0,'11'-11'37'0,"-13"0"0"16,2 11 0-16,-18 3-12 16,9 8-18-16,-8 5-3 15,1 7 0-15,0 3-2 16,2 12 0-16,2-1 0 15,4 1-1-15,3-5 1 16,3-2-2-16,2-9 1 0,5-6-1 16,-5-16 1-16,23-10-2 15,-8-12 2-15,1-9 0 16,3-8 0-16,0-9 0 15,-1-5-1-15,1-8 2 16,-1-1-2-16,0 6 2 16,3 8-3-16,0 7 2 15,-1 5-1-15,3 9 1 16,1 11 0-16,4 13-1 15,0 9 0-15,1 10 1 16,-4 1-1-16,1 4-1 16,-5 1 0-16,-5 7 0 15,-6 1 1-15,-12-2 0 16,-11 0 0-16,-6 0 0 15,-9-1 0-15,-8-2 1 0,-4-2-1 16,0-4 1-16,-1-1-1 16,4-1 0-16,6-1 0 15,8 6 0-15,3 4 0 16,5 6-1-16,2 7 1 15,1 10-1-15,-5 16 0 16,-2 8 1-16,4 3-1 16,-5-6 0-16,5-3-2 15,3-15-2-15,20-4-21 16,-8-48-13-16,39-3 1 15,-7-41-2-15,24-11-2 16</inkml:trace>
  <inkml:trace contextRef="#ctx0" brushRef="#br1" timeOffset="31287.7896">3262 1217 115 0,'23'-51'42'0,"1"27"-1"16,-24 24-1-16,13 23-37 15,-30 18-2-15,3 28 0 16,-7 14 0-16,-6 10-2 16,2-2-2-16,2-5-1 15,9-5-2-15,-3-22-19 16,17 5-14-16,-4-23-1 15,13-9 0-15,-9-32-2 16</inkml:trace>
  <inkml:trace contextRef="#ctx0" brushRef="#br1" timeOffset="31483.8008">3126 1529 91 0,'-21'-6'40'16,"21"6"1"-16,-15 10-1 15,27 1-13-15,5-13-25 16,16-7-1-16,14-2-2 15,6-3-1-15,17 3-2 16,-4-8-2-16,13 8-18 16,-13-4-16-16,2 11 1 15,-18 0-1-15,-1 3 1 0</inkml:trace>
  <inkml:trace contextRef="#ctx0" brushRef="#br1" timeOffset="31822.8202">3731 1462 102 0,'-23'6'38'0,"5"5"1"15,-9 2-1-15,6 7-32 16,-9 3-1-16,4 6-2 15,-3 2 0-15,4 5-2 16,3-2 2-16,3 1-2 16,10-6 2-16,9-6-1 15,10-10-1-15,13-9 0 16,5-11 0-16,9-11-1 15,6-9 1-15,2-8 0 16,-1-1-1-16,-4-4 1 0,-7 3 0 16,-8 6 0-16,-8 7-1 15,-8 9 0-15,-9 15 0 16,0 0-1-16,-10 22 0 15,3 5-1-15,0 4 0 16,0 1-1-16,7 7-1 16,1-5-2-16,11 1-3 15,-2-17-16-15,23 5-14 16,-13-18 1-16,19-1-3 15,-8-14 3-15</inkml:trace>
  <inkml:trace contextRef="#ctx0" brushRef="#br1" timeOffset="32017.8313">4280 1403 114 0,'0'0'40'16,"-17"20"0"-16,4 16-2 16,-17 5-34-16,9 9-2 15,2 1-1-15,7 2-1 16,2-6 0-16,5-1-2 15,12-14-1-15,1-18-5 16,22-12-26-16,-9-19-5 16,10-12 0-16,-7-17-1 15</inkml:trace>
  <inkml:trace contextRef="#ctx0" brushRef="#br1" timeOffset="32391.8527">4373 1203 91 0,'0'-12'40'0,"7"26"1"0,-7 4-1 16,20 8-11-16,-7-2-26 15,2 0 0-15,-1 5-1 16,4 1-1-16,-9 2 1 16,-3 8-1-16,-6-2 1 15,-6 3-2-15,-2-3 0 16,2-2 0-16,-3-8 0 15,4-5 0-15,5-23 0 16,13-5 0-16,8-19 0 16,11-12 0-16,7-7 0 15,8-4 0-15,1-1 0 16,1 2 0-16,-5 9 0 15,-8 8 0-15,-6 13 0 0,-7 12 0 16,-8 15 0-16,-7 8 0 16,-1 11 0-16,-3 11 0 15,2 11-4-15,-12 1-12 16,13 11-3-16,-23-14-10 15,13 12-14-15,-18-4-1 16,-5-1 0-16,-15-11 0 16</inkml:trace>
  <inkml:trace contextRef="#ctx0" brushRef="#br1" timeOffset="33195.8987">1094 2704 104 0,'0'0'38'0,"-15"29"-1"16,-4-8-1-16,1 13-33 16,-11 15 0-16,0 10 0 15,2 6-1-15,-2 13-1 16,5-4 0-16,4 1 0 15,6-8 0-15,4-10 0 16,7-13 0-16,6-19-1 16,-3-25 1-16,22-8 1 15,-4-23-1-15,3-15 2 16,-1-13-2-16,5-8 0 15,-6-9 0-15,0-3 1 0,0-1-2 16,-6 5 0-16,-3 10 0 16,-1 11 0-16,-3 13 1 15,-2 13-1-15,-1 12 0 16,-3 16 1-16,7 18-1 15,3 4 1-15,7 2 0 16,8-3 1-16,12-5-1 16,15-10 0-16,13-14 2 15,14-15-3-15,8-9 0 16,3-8 0-16,-1-1 0 15,-7 2 0-15,-13 4 0 16,-13 14 0-16,-21 20 0 16,-17 22 0-16,-21 15 0 15,-13 17 0-15,-12 12 0 0,-8 16 0 16,3 11 0-16,-1 3-3 15,11 1-2-15,3-19-3 16,30 7-12-16,-8-31-16 16,36 0-4-16,-1-32-1 15,22-7 0-15</inkml:trace>
  <inkml:trace contextRef="#ctx0" brushRef="#br1" timeOffset="33654.9249">2508 2908 114 0,'-35'-4'38'16,"5"14"2"-16,-13-4-5 15,2 4-31-15,0 6-1 16,5 9 0-16,0 6 0 15,6 7-1-15,2 2 1 16,12 0-1-16,4 1-1 16,11-2 1-16,7-10-1 15,10-8 0-15,8-11 0 16,9-11 1-16,4-13-2 15,4-6 0-15,1-6 0 16,-1-9 0-16,-4 1 0 16,-5-7 0-16,-7 8 0 15,-3 1 0-15,-11 5 0 16,-4 4 0-16,-3 7 0 15,-4 16 0-15,0 0 0 0,-13 7 0 16,5 15 0-16,3 5 0 16,0 9-3-16,5 0 1 15,6 2-1-15,2-5-2 16,16-5-1-16,-1-18-4 15,14 8-13-15,-11-38-7 16,23 11-7-16,-11-25-2 16,9 6 1-16,-13-13 1 15</inkml:trace>
  <inkml:trace contextRef="#ctx0" brushRef="#br1" timeOffset="33947.9417">2954 2919 97 0,'11'8'36'0,"-15"6"1"16,4 20-1-16,-10-4-29 15,6 10-1-15,-3 1-1 16,2-1-1-16,0-3 0 15,7-3-1-15,-2-7 0 16,4-12-1-16,-4-15 0 16,21-8-1-16,-6-21 0 15,5-6 0-15,2-15 1 16,-2-4-1-16,0-7 0 15,1-3 0-15,-6 2 0 16,-2 9 0-16,-1 4 0 16,-3 7 1-16,0 6-4 15,7 4 0-15,14 11-6 16,1-8-7-16,20 23-8 15,-13-20-11-15,22 20-9 0,-4-5 1 16,12 8-2-16</inkml:trace>
  <inkml:trace contextRef="#ctx0" brushRef="#br1" timeOffset="34480.9722">3554 2726 65 0,'-3'-11'37'0,"-2"-4"0"16,5 15 1-16,-6-24-15 15,6 24-14-15,0 0-3 16,14 24-2-16,-11 3-1 15,1 14 1-15,-4 6-1 16,4 8-1-16,-4 3 1 0,3-3-2 16,0-4 1-16,-1-8 0 15,6-13 0-15,6-19 0 16,3-16-1-16,5-16 0 15,5-14-1-15,2-11 1 16,0-6-1-16,-1-7-2 16,-1 0-1-16,-6-2-2 15,2 14-5-15,-17-8-15 16,11 28-10-16,-11-5-3 15,6 19-2-15,-10-3 1 16</inkml:trace>
  <inkml:trace contextRef="#ctx0" brushRef="#br1" timeOffset="34856.9937">4031 2851 101 0,'0'0'39'16,"28"4"0"-16,-17-13-2 15,9 4-31-15,1-4-1 16,7-2-2-16,-4-4 0 16,-1-3-1-16,-1-4-1 15,-7 0 0-15,-4-2 0 16,-8-1 0-16,-9 1-1 15,-5 4 1-15,-8 2-1 16,-9 7 1-16,-5 10 0 0,-1 10-1 16,-9 13 0-16,5 11 0 15,2 7 1-15,7 7-1 16,10 4 0-16,14 3 0 15,14-4 0-15,16-11-2 16,12-8 0-16,10-18-3 16,18-8-6-16,-5-30-15 15,28 0-9-15,-15-32-5 16,8-2-1-16,-9-19 0 15</inkml:trace>
  <inkml:trace contextRef="#ctx0" brushRef="#br1" timeOffset="35083.0066">4797 1919 111 0,'0'0'40'0,"-15"25"1"16,8 19-1-16,-14 13-37 15,0 21 0-15,-7 14-2 16,0 13 2-16,-4 6-2 15,1 3 0-15,3-7-1 16,8-10-1-16,13-14-6 16,0-31-10-16,29-7-19 15,-6-36-6-15,24-9 1 16,-4-26-2-16</inkml:trace>
  <inkml:trace contextRef="#ctx0" brushRef="#br1" timeOffset="35788.047">5070 2515 98 0,'-9'-20'36'0,"9"20"1"16,-29-9-9-1,16 14-21-15,-17 6-1 0,3 14-1 16,-3 8-1-16,7 14 0 16,-4 5 0-16,9 8 0 15,6-3-1-15,12-2 0 16,6-8-1-16,17-10-1 15,12-22 1-15,10-17 0 16,11-21 0-16,4-19-1 16,3-13 1-16,-8-7-2 15,-9-8 1-15,-10 2-2 16,-22 8 1-16,-18 11-2 15,-15 19 1-15,-24 17-2 16,-4 20-3-16,-15 5-5 16,15 27-11-16,-10-15-8 0,27 15-13 15,10-13 2-15,26-1-3 16,21-13 4-16</inkml:trace>
  <inkml:trace contextRef="#ctx0" brushRef="#br1" timeOffset="41400.368">21015 5898 49 0,'27'8'31'15,"8"-6"4"-15,17 1-3 16,14-14-18-16,35 11-1 15,17-14 1-15,30 3-6 16,10-8-3-16,34-6 1 16,15-10-2-16,18-13-1 15,7-17 0-15,6-13 1 16,-10-17-1-16,-5-10 0 15,-18-9-1-15,-15-4-2 0,-21-7 0 16,-24 2 0-16,-23 9 0 16,-18 10 0-16,-25 12-1 15,-19 15 0-15,-21 11 1 16,-20 13-1-16,-19 23-1 15,-20 15-1-15,-18 17 0 16,-18 9-3-16,1 14-2 16,-15-5-4-16,20 20-24 15,-5-10 1-15,19 9-1 16,6-9-1-16</inkml:trace>
  <inkml:trace contextRef="#ctx0" brushRef="#br1" timeOffset="42114.4088">24264 4572 59 0,'0'0'32'16,"-10"-14"-1"-16,10 14-1 16,-20-19-21-16,20 19-3 15,-17-12 0-15,17 12-3 16,-15-14-1-16,15 14 0 15,-11-10 0-15,11 10 0 0,0 0-1 16,-5-10 1-16,5 10-1 16,0 0 1-16,0 0 0 15,9-11 0-15,-9 11 0 16,0 0 0-16,0 0-1 15,0 0 1-15,5-10-1 16,-5 10 0-16,0 0 0 16,0 0 0-16,0 0-1 15,0 0 1-15,0 0-1 16,14 3 0-16,-4 2 1 15,3 7-1-15,6 3 0 16,6 9 1-16,6 10-1 16,8 14 1-16,9 14-1 15,10 14 0-15,5 12 1 16,5 11-1-16,2 11 1 0,-4 3 0 15,-5 0-1-15,-10 5 0 16,-16-7 3-16,-23 1-2 16,-16-3 1-16,-19 0 0 15,-26-4-1-15,-16-3 1 16,-21 1 0-16,-17-9 1 15,-16-4-3-15,-14-9 2 16,-9-11-1-16,-1-10 0 16,-8-15 0-16,-2-9 0 15,3-13-1-15,0-10-1 16,1-9-1-16,-8-7 0 15,-5-5 1-15,-10-9-1 16,0 0 0-16,-5-3 0 16,4 2 1-16,13-4-2 0,28 11-17 15,25-16-17-15,37 0 1 16,40-11-2-16,49-5-1 15</inkml:trace>
  <inkml:trace contextRef="#ctx0" brushRef="#br1" timeOffset="42782.447">21965 6572 113 0,'50'-35'39'0,"16"-27"2"15,42-11-3-15,29-25-32 16,32-10-3-16,32-16-1 16,22 0-1-16,11-1-1 0,4 10-1 15,-7 9 0-15,-18 17 0 16,-25 18-3-16,-32 15-1 15,-28 21-2-15,-45 2-18 16,-24 28-14-16,-37-2 0 16,-22 19-1-16,-28-1 1 15</inkml:trace>
  <inkml:trace contextRef="#ctx0" brushRef="#br1" timeOffset="43112.4659">22722 6541 101 0,'0'0'37'16,"31"-28"2"-16,8-14 0 16,36-5-33-16,17-23 0 15,31-5-2-15,22-17 2 16,26-3-1-16,16-5-3 15,9-1-1-15,7 6-2 16,-1 1-1-16,-14 11-2 16,-24 7-4-16,-14 24-27 0,-46-2-6 15,-28 28 1-15,-40 3-2 16</inkml:trace>
  <inkml:trace contextRef="#ctx0" brushRef="#br1" timeOffset="43414.4832">23631 6429 111 0,'44'-42'41'15,"26"-2"0"-15,8-11-1 16,21-6-35-16,10 1-2 15,5-1-2-15,5 4-3 16,-12 0-5-16,2 13-27 16,-30-4-5-16,-13 15-1 15,-24-3-1-15</inkml:trace>
  <inkml:trace contextRef="#ctx0" brushRef="#br1" timeOffset="43797.5051">23854 5088 96 0,'-7'-11'37'0,"7"11"1"15,20-2-1-15,11 16-32 16,6 9-3-16,11 14 1 0,8 11-2 16,5 16 1-16,5 7-2 15,-1 12 1-15,-3 8 0 16,-8-2 0-16,-5 6-2 15,-12-9-2-15,0 3-6 16,-19-19-26-16,4-4-2 16,-15-22 0-16,1-12-3 15</inkml:trace>
  <inkml:trace contextRef="#ctx0" brushRef="#br1" timeOffset="44118.5234">23282 5524 94 0,'24'18'36'0,"16"19"0"16,5 0 2-16,13 11-32 15,5 8-3-15,10 6 1 16,-6 1-2-16,0 5 1 15,-5-1-2-15,-4-3-1 16,-1-4-4-16,-8-13-5 16,7 2-27-16,-19-14-2 0,1-1 2 15,-16-17-3-15</inkml:trace>
  <inkml:trace contextRef="#ctx0" brushRef="#br1" timeOffset="44419.5406">22692 5799 91 0,'8'22'37'16,"16"13"-1"-16,0 2 1 0,19 11-32 16,1 5 0-16,12 6-1 15,0 1-2-15,4 2 0 16,-5-3-2-16,7-6 0 15,-2 2-2-15,-7-14-5 16,2 2-25-16,-18-14-5 16,-6-2 1-16,-19-11-2 15</inkml:trace>
  <inkml:trace contextRef="#ctx0" brushRef="#br1" timeOffset="44696.5565">22201 6152 93 0,'-14'15'36'15,"15"8"0"-15,7-1 0 16,17 9-31-16,11 5-2 15,11 8 1-15,2-2-1 16,11 6 0-16,4 0-4 16,0-9-5-16,10 4-28 15,-11-12-2-15,6-6-1 16,-15-13 0-16</inkml:trace>
  <inkml:trace contextRef="#ctx0" brushRef="#br1" timeOffset="45404.597">21041 6461 53 0,'0'0'34'16,"14"-9"-2"-16,-14 9 0 15,3-14-15-15,-3 14-5 16,0 0-4-16,0 0-2 15,-4-12-1-15,4 12-2 16,0 0-1-16,0 0 0 16,-13 7 0-16,13-7 0 15,0 0 0-15,0 0 0 16,0 0-1-16,0 0 1 15,0 0-1-15,17-4 0 16,-17 4 0-16,19-20 0 0,-10 8-1 16,-4 0 0-16,-5 12-2 15,-5-16-2-15,5 16-8 16,-32 0-24-16,14 4 0 15,-9-2-2-15,8 3 0 16</inkml:trace>
  <inkml:trace contextRef="#ctx0" brushRef="#br1" timeOffset="47574.7211">1266 7204 76 0,'1'-21'34'0,"-5"4"-2"16,4 17 1-16,0 0-27 15,10 25-2-15,-6 14-1 16,6 25 1-16,-7 24-1 15,5 22 0-15,-7 18-1 16,4 22 0-16,-8 13-1 16,3 1 0-16,-4 0-2 15,4-15-5-15,15-8-24 16,-4-26-5-16,11-15 0 0,0-32-2 15</inkml:trace>
  <inkml:trace contextRef="#ctx0" brushRef="#br1" timeOffset="48492.7736">1029 7831 50 0,'-27'-8'27'0,"-1"0"4"0,11 2-2 16,17 6-23-16,-7-14 1 15,20 14 1-15,5-7-2 16,13 7 1-16,2-7-2 16,13 7-1-16,3-4-3 15,11 3-1-15,6 0-2 16,7-4 0-16,13 3 0 15,7-2 0-15,12 1 0 16,5-3-1-16,12-1 3 16,8-2 0-16,16-2 0 15,5 0 0-15,6-1 2 16,10 0-2-16,13 0 0 15,5-2-2-15,11 3 2 16,6-1 0-16,7 2 0 0,8 2 2 16,4 1-2-16,4 0 1 15,4 3 0-15,11 3 0 16,4-1 0-16,3 8-1 15,9-2 0-15,8 4 1 16,2 6-2-16,11-2 1 16,11 3 0-16,4 1 0 15,4 1 1-15,13-5 0 16,0 3 0-16,8-1 0 15,4-4 0-15,7 2 0 16,2-4 0-16,1-1 0 16,11-2-1-16,1 1-1 15,11 1 1-15,1-6 0 0,6-2-1 16,2 1 0-16,6-2 1 15,2-3 0-15,3 0 1 16,3 2 0-16,-6-3 0 16,4 2 0-16,-1-1 1 15,1 4 0-15,-3-1 0 16,-3 3 0-16,1 2-1 15,-2-1 0-15,-3 4 0 16,0 0 0-16,-2-1 0 16,-3 2-1-16,-4-2 1 15,-5 0-1-15,-9 0 1 16,3 3 0-16,32 0 0 15,-46-1-1-15,-12 2 1 16,-4-1 0-16,-13 1 0 0,-6 0 0 16,-8-2-1-16,-3-3 2 15,-55-2-1-15,41-3 0 16,-4-1 0-16,-6-3 0 15,-2 0 0-15,-7-3-1 16,-8 4-2-16,-18-6-4 16,2 5-29-16,-33-3-1 15,-12 4 0-15,-28-6-3 16</inkml:trace>
  <inkml:trace contextRef="#ctx0" brushRef="#br1" timeOffset="48942.7994">23505 7734 68 0,'14'-30'30'0,"0"-1"-2"15,-4-5-5-15,3-4-23 0,2-2 1 16,-3 0 4-16,1 8 0 15,-9 2 2-15,4 17 1 16,-8 15 0-16,-2 15 1 16,-8 16-1-16,8 23-1 15,-6 13-2-15,7 20-2 16,-6 7-2-16,2 8-1 15,3 2-2-15,-3-13-5 16,15-1-29-16,-14-17-3 16,9-8 1-16,-5-20-2 15</inkml:trace>
  <inkml:trace contextRef="#ctx0" brushRef="#br1" timeOffset="49159.8118">23668 7406 107 0,'-67'81'41'0,"-13"20"-3"16,3 19 0-16,-9 5-40 15,0-1-30-15,15 6-7 16,-6-20 0-16,11-8-2 16</inkml:trace>
  <inkml:trace contextRef="#ctx0" brushRef="#br1" timeOffset="50091.8651">1741 7331 55 0,'0'0'34'0,"-4"-15"0"15,4 15 0-15,-23 15-14 16,2 18-9-16,-17 13-5 0,-9 18-2 16,-18 15-2-16,-15 20-2 15,-23 17-1-15,-16 7-2 16,5-4-3-16,-4-24-24 15,23-11-4-15,15-30-2 16,29-31-2-16</inkml:trace>
  <inkml:trace contextRef="#ctx0" brushRef="#br2" timeOffset="63575.6363">2758 8280 97 0,'0'0'35'16,"10"18"1"-16,-21 11-6 16,1 19-26-16,-2 11-1 15,1 15 1-15,0 5-1 16,-3 14-1-16,1-1 0 15,3-4-2-15,10 2-5 16,-5-18-28-16,14-4-3 16,2-27-1-16,8-8 0 15</inkml:trace>
  <inkml:trace contextRef="#ctx0" brushRef="#br2" timeOffset="63764.6471">2795 8872 116 0,'-12'-14'38'0,"12"14"1"15,18-5-8-15,11-2-27 16,5-7-2-16,17-11-2 16,14-8-4-16,8-17-6 15,21-1-25-15,-9-18-3 16,10 2 0-16,-13-14-2 15</inkml:trace>
  <inkml:trace contextRef="#ctx0" brushRef="#br2" timeOffset="63937.657">3554 8114 99 0,'-43'47'37'0,"5"23"2"0,-9 5-2 16,18 14-31-16,-5 3-2 16,7 4-2-16,11-5-1 15,9-9-3-15,17-7-3 16,2-24-28-16,27-6-3 15,-1-29-1-15,18-9-2 16</inkml:trace>
  <inkml:trace contextRef="#ctx0" brushRef="#br2" timeOffset="64538.6914">3771 8632 87 0,'-38'7'39'16,"2"18"0"-16,-8-3 1 15,8 22-22-15,0-8-12 16,11 9-1-16,9-6 0 0,12-1-2 15,14-8-1-15,10-4 0 16,12-14-1-16,11-7 0 16,3-10-1-16,0-11 0 15,4-7-1-15,-7-8 0 16,-6-3 0-16,-7-7 1 15,-14 1-3-15,-6 1 2 16,-10 1-1-16,-4 3 1 16,-9 6 0-16,-2 5 1 15,0 8 0-15,1 4 0 16,4 8 1-16,10 4 0 15,0 0 0-15,0 0 0 16,29 15 0-16,0-11 0 0,9 2 0 16,5 1-1-1,2 0 1-15,0 3 0 0,-2 4 1 16,-5 7-1-16,-11 7 1 15,-7 7-1-15,-15 2 2 16,-6 9-3-16,-8 3 0 16,-3-4 0-16,-4-1 0 15,-3-8 0-15,8-8 0 16,3-8 0-16,8-20 0 15,0 0 0-15,23-28 0 16,-3-4 0-16,2-10 0 16,1-6 0-16,-1-2 0 15,0-2 0-15,-3 5 0 16,-5 7 0-16,-4 5 0 0,0 9 0 15,2 8-3-15,-3 3-1 16,3 8-1-16,-1 0-3 16,11 13-6-16,-12-12-20 15,20 12-6-15,-12-6 0 16,14 9 1-16</inkml:trace>
  <inkml:trace contextRef="#ctx0" brushRef="#br2" timeOffset="64736.7027">4602 8626 95 0,'0'0'36'0,"5"12"4"16,-5-12-1-16,3 24-30 15,-10-5 0-15,6 9-3 16,-4 3 0-16,2 7-2 16,-1 3 0-16,0 2-3 15,0 0-1-15,2-9-1 0,4 1-3 16,6-17-3-16,18-2-19 15,-9-29-11-15,18-6-4 16,-8-24 2-16,12-5-3 16</inkml:trace>
  <inkml:trace contextRef="#ctx0" brushRef="#br2" timeOffset="64861.7099">4731 8373 93 0,'-40'-9'37'16,"14"17"-1"-16,-2 3-1 15,28-11-30-15,2 23-38 16,13-23-3-16,22 6-1 15,3-10-1-15</inkml:trace>
  <inkml:trace contextRef="#ctx0" brushRef="#br2" timeOffset="65856.7668">4968 8547 101 0,'-23'15'40'0,"18"4"2"16,5-19-2-16,0 0-27 15,28-10-10-15,-1 1 0 16,10-2-1-16,0 5-1 15,1 0 0-15,-4 6 0 16,-5 6-1-16,-7 9 1 16,-15 9 1-16,-9 9-1 15,-13 9 0-15,-8 5 0 16,-9 3 1-16,-5 4-2 0,-5-2 0 15,3-2 0-15,5-7 0 16,6-8 0-16,14-6 0 16,13-15 0-16,15-6 0 15,15-19-3-15,12-7 0 16,8-11-2-16,17-2-4 15,-3-22-16-15,17 9-15 16,-11-10 1-16,2 12 0 16,-21-2 29-16,-4 10 5 15,-12 5 6-15,-21 6 4 16,-13 23 18-16,0 0 15 15,-26 9 0-15,-11 7 1 16,9 16-31-16,-10 1 0 16,10 11-5-16,3 1 1 15,11 2-2-15,10 1 0 0,12-8-1 16,10-5 0-16,11-8 0 15,2-10-1-15,5-10 0 16,1-13-1-16,1-11 0 16,-3-11 0-16,-3-7 0 15,0-10-1-15,-8-4 2 16,2-3-3-16,-3 5 3 15,-5 3-2-15,1 11 3 16,-9 4-2-16,-2 12 2 16,-8 17 0-16,0 0 0 15,0 0 1-15,-7 12-1 16,6 3 1-16,1 2-1 0,7-5 1 15,5-1-2-15,4-5 1 16,5-3 0-16,3-2 1 16,4-2-2-16,2-3 0 15,-2-3 0-15,-5 4 0 16,-2 3 0-16,-4 1 0 15,-3 9 0-15,-9 3 0 16,-5 4 0-16,-7 7 0 16,-1 1 0-16,-2 5 0 15,2 3 0-15,0 1 0 16,7-5 0-16,2-5 0 15,11-7 0-15,4-11 0 16,12-12 0-16,5-12 0 16,6-18 0-16,6-10 0 15,-1-10 0-15,3-6 0 0,-1 1 0 16,-6 5 0-16,-8 9 0 15,-8 16 0-15,-10 22 0 16,-14 9 0-16,-2 39 0 16,-8 6 0-16,-4 9 0 15,0 5 0-15,5 2 0 16,9-4 0-16,8-16 0 15,16-12-3-15,10-25-5 16,18-7-7-16,-4-34-10 16,25-3-16-16,-16-28 1 15,11-5-2-15,-14-22 3 16</inkml:trace>
  <inkml:trace contextRef="#ctx0" brushRef="#br2" timeOffset="66025.7765">6906 8160 112 0,'-14'-20'39'16,"5"37"2"-16,-15 15-1 15,11 24-34-15,-8 12-3 16,2 13-1-16,1 6 1 15,-1 6-3-15,10-1 1 16,-6-7-4-16,9-8 0 16,-6-17-8-16,14-1-17 15,-14-29-13-15,10-7 2 16,-11-26-2-16,10-9 1 15</inkml:trace>
  <inkml:trace contextRef="#ctx0" brushRef="#br2" timeOffset="66521.8048">6633 8643 116 0,'3'-14'40'0,"-9"2"1"0,18 19-4 15,-12-7-31-15,24 10-3 16,3-5-2-16,3 2-1 16,14-1-2-16,6-5 1 15,5-2 0-15,5-2-1 16,-1-3-1-16,-5-3 1 15,-8 1 0-15,-5-1 2 16,-14 0 1-16,-11 6-1 16,-16 3 1-16,0 0 0 15,-21 14 2-15,-2 4-2 16,-8 7 2-16,-1 5-2 15,-1 4 1-15,3 3-1 16,2-1 1-16,8-3-1 0,8-5 0 16,14-12 0-16,10-9-1 15,12-10 1-15,9-14-1 16,4-8 1-16,4-5-1 15,-2-5 0-15,-3-3-1 16,-4 3 2-16,-6 6-3 16,-7 9 3-16,-19 20-1 15,0 0 0-15,4 13 0 16,-10 12 0-16,1 7 1 15,-2 5-1-15,5 0 1 16,7 1-1-16,3-10 0 16,8-13-2-16,10-12 0 15,5-17-2-15,7-13-2 16,3-19-4-16,13-1-12 15,-19-34-18-15,13-5 0 0,-8-13 1 16,8 6-1-16</inkml:trace>
  <inkml:trace contextRef="#ctx0" brushRef="#br2" timeOffset="66671.8134">7723 8114 128 0,'-5'51'42'15,"-20"12"0"-15,14 20-7 16,-12 0-30-16,2 9-2 16,2-3-3-16,-2-7-3 15,11 0-8-15,-6-26-6 16,16 9-12-16,-14-22-15 15,14-6 0-15,0-21-1 16,19-5 1-16</inkml:trace>
  <inkml:trace contextRef="#ctx0" brushRef="#br2" timeOffset="67615.8674">19413 8449 93 0,'9'-19'37'0,"-6"-6"-2"16,4 9 1-16,-9-2-33 15,2 18 0-15,0 0-1 16,-18 18 1-16,4 18 0 15,0 13 1-15,-2 14 0 16,2 11 0-16,0 6-1 16,7 3 0-16,4-7 1 15,8-4-2-15,7-17 2 16,10-12-3-16,7-20 1 15,14-21-1-15,4-19 1 16,9-21-2-16,3-15-1 0,4-14 1 16,-3-8-2-16,-7-10 1 15,3-4-4-15,-13 1 0 16,-5 13-3-16,-16-4-14 15,5 29-16-15,-16 4-1 16,1 24-1-16,-9 9 0 16</inkml:trace>
  <inkml:trace contextRef="#ctx0" brushRef="#br2" timeOffset="68265.9046">20152 8740 81 0,'-19'22'39'0,"8"1"-2"0,-1-9 2 16,16 5-18-16,-4-19-17 16,32 4-1-16,2-14-1 15,11-1 0-15,8-4-2 16,0-4 0-16,-1-5-1 15,-9 0 1-15,-7-1-1 16,-15 0 1-16,-13 7-2 16,-21 3 2-16,-11 2 0 15,-10 9 1-15,-12 8-1 16,-3 7 2-16,-3 7 1 15,6 9-1-15,4 3 1 16,9 1-1-16,17 1 1 0,15-4-1 16,16-6 1-16,20-4-2 15,15-9 0-15,11-5-1 16,9-8 1-16,3 1-1 15,-4-5 1-15,-3 1-1 16,-11 1 0-16,-13 0 0 16,-15 6 0-16,-12 4 0 15,-15-4 0-15,-6 24 0 16,-10-7 0-16,-4 9 0 15,-4-1 0-15,1 4 0 16,-3 1 0-16,9-6 0 16,8-3 0-16,9-7 1 15,0-14-1-15,31-4 1 16,-3-12-1-16,4-8 1 15,2-5-1-15,-3-3 1 0,-2-5-1 16,-6 3 2-16,-4 2-2 16,-10 8 0-16,-7 4 0 15,1 8 0-15,-1 0 0 16,-2 12 0-16,17-9 0 15,4-2-6-15,14 13-10 16,-1-26-15-16,22 12-10 16,2-19 0-16,20 4-2 15,-2-17 1-15</inkml:trace>
  <inkml:trace contextRef="#ctx0" brushRef="#br2" timeOffset="68460.9157">21596 8217 90 0,'-33'18'40'0,"6"22"0"16,-12 4-1-16,6 25-21 15,0-2-13-15,0 12-1 16,4 1-1-16,4 3-3 16,8-2 1-16,3-11-4 15,10-1-1-15,-3-18-10 16,14-1-22-16,-11-23-4 15,12-6 1-15,-8-21-1 16</inkml:trace>
  <inkml:trace contextRef="#ctx0" brushRef="#br2" timeOffset="68767.9333">21241 8800 118 0,'-5'-11'39'16,"-2"-7"1"-16,18 19-5 0,-11-1-28 16,26-9-1-16,2 4-2 15,6 5 0-15,8-2-2 16,4 1-2-16,2 0 0 15,-5 3 0-15,-4 5 0 16,-3-1 0-16,-12 4 0 16,-5 1 0-16,-11 7 0 15,-5 0 0-15,-8 5 0 16,-4 1 0-16,-2 4 0 15,-3 2 0-15,0 2 0 16,3 1 0-16,2-2 0 16,2-6-6-16,11-2-4 15,-4-23-9-15,28 7-13 0,-10-25-9 16,15-8 2-1,-9-19-1-15,13-2 2 0</inkml:trace>
  <inkml:trace contextRef="#ctx0" brushRef="#br2" timeOffset="68895.9406">21800 8538 99 0,'-13'-38'37'0,"10"18"3"15,-10 1-1-15,13 19-23 16,0 0-15-16,0 0-8 16,19 7-27-16,5-4-6 15,10 13 1-15,3-4-2 16</inkml:trace>
  <inkml:trace contextRef="#ctx0" brushRef="#br2" timeOffset="69127.9539">22297 8717 116 0,'-40'3'41'16,"-1"17"3"-16,-17-9-3 16,9 15-35-16,-12-4-2 15,7 6-1-15,3 6-3 16,17 0 0-16,12 0 0 15,22-7 0-15,20-6 0 16,23-10-5-16,28 4-13 16,4-25-19-16,30 3-4 15,-6-18-1-15,14 6-1 16</inkml:trace>
  <inkml:trace contextRef="#ctx0" brushRef="#br2" timeOffset="69478.974">22828 8766 89 0,'-34'0'41'0,"0"11"1"16,-17-3 0-16,7 19-11 15,-2-8-28-15,1 5 0 16,4 1-1-16,9 5 0 16,6-1-2-16,11 0 0 15,10-5 0-15,11-4 0 16,9-7 0-16,12-10 0 15,3-5 0-15,6-11 0 16,6-4 0-16,-2-10 0 16,5-2 0-16,-1-2 0 15,-3 1 0-15,-6 3 0 0,-8 5 0 16,-7 6 0-16,-8 11 0 15,-12 5 0-15,0 13 0 16,-11 7 0-16,-1 7 0 16,-2 6 0-16,8 4-4 15,-2-6-3-15,20 6-7 16,-3-26-9-16,28 6-13 15,-3-24-5-15,23-5 1 16,2-20-1-16</inkml:trace>
  <inkml:trace contextRef="#ctx0" brushRef="#br2" timeOffset="69679.9855">23580 8404 109 0,'-13'21'43'16,"-14"17"1"-16,2 29-1 15,-14 3-34-15,10 9-4 16,1-1-3-16,5-4-2 15,4-4 0-15,4-19-13 16,17 4-5-16,-19-34-11 16,19 7-15-16,-16-21 0 15,-5-7-1-15,-10-13 2 16</inkml:trace>
  <inkml:trace contextRef="#ctx0" brushRef="#br2" timeOffset="71467.0877">2959 10128 57 0,'-3'-10'32'15,"3"10"2"-15,-22-7-2 16,7 11-10-16,-19 0-17 0,6 6 0 15,-9 3 0-15,0 12 0 16,-9 0 0-16,2 11 1 16,0-2-1-16,8 3-1 15,8-6-1-15,14-1 0 16,12-8 0-16,19-11-1 15,17-13 0-15,19-13-1 16,13-12 2-16,7-12-4 16,10-15 3-16,1-9-1 15,-3-13 1-15,-3-9-1 16,-13-3 1-16,-14-4-2 15,-13 1 1-15,-15 10 1 16,-16 6-1-16,-13 11-1 16,-11 15 0-16,-6 21 1 0,-6 26 0 15,-1 25-1-15,-2 30 1 16,2 25-1-16,5 26-1 15,4 11 1-15,6 11-5 16,3-7-8-16,27 5-25 16,-1-25-3-16,21-13-2 15,4-29 0-15</inkml:trace>
  <inkml:trace contextRef="#ctx0" brushRef="#br2" timeOffset="73295.1922">2745 11111 55 0,'5'-17'33'0,"-9"7"0"15,4 10-3-15,-2-14-22 16,2 14 0-16,0 0-1 15,-4-11-1-15,4 11-1 16,0 0-1-16,0 0-1 16,0 0 0-16,-10 2 0 15,10-2-1-15,-9 21 0 16,1-5-1-16,-3 2 1 15,-2 4-1-15,3 0 0 16,0 0 1-16,-2-2-1 16,3-4 0-16,3-3 0 15,6-13 0-15,-8 12-1 16,8-12 1-16,0 0-1 0,0 0 1 15,0 0-1-15,11-10 1 16,-11 10-1-16,0 0 0 16,10-13 0-16,-10 13-2 15,0 0-2-15,2-11-5 16,-2 11-26-16,0 0-2 15,14-10-1-15,-14-2-1 16</inkml:trace>
  <inkml:trace contextRef="#ctx0" brushRef="#br2" timeOffset="74003.2327">2694 11212 75 0,'0'0'37'16,"-21"-2"-1"-16,21 2 1 15,-17-5-30-15,17 5-2 16,6-24-1-16,6 8-1 16,8-7-1-16,8 0 0 15,-3 0-1-15,7 4-1 16,-2 5 1-16,-4 10-1 15,-2 13 1-15,-10 14-1 16,-9 16 1-16,-4 14 0 16,-9 15 0-16,1 10 2 15,-5 3-1-15,1 2 0 0,2-6 0 16,14-11-2-16,7-15 1 15,10-19 0-15,13-23 0 16,8-20-1-16,10-20 2 16,9-16-2-16,0-13 1 15,-3-9 1-15,-4-3-1 16,-11 1 0-16,-6 4 0 15,-14 4-1-15,-5 10 0 16,-15 8 0-16,-4 6 0 16,0 7 0-16,2 4-1 15,3 3-3-15,8 5-3 16,0-13-18-16,24 18-16 15,-2-6 3-15,13 6-3 16,2-2 1-16</inkml:trace>
  <inkml:trace contextRef="#ctx0" brushRef="#br2" timeOffset="74854.2814">3601 11564 72 0,'0'0'37'0,"0"0"-1"16,-11 14 1-16,-2-6-29 15,6 11-1-15,-5 5-3 16,1 4-2-16,4 4 0 16,3 1-2-16,8-3 0 15,7-8-5-15,15-7-2 16,2-20-31-16,21-11 2 0,-1-18-2 15,18-6 1-15</inkml:trace>
  <inkml:trace contextRef="#ctx0" brushRef="#br2" timeOffset="74986.289">3822 11172 88 0,'-32'12'31'16,"3"8"-28"-16,10 2-3 15,6 3-36-15,8-4-2 16</inkml:trace>
  <inkml:trace contextRef="#ctx0" brushRef="#br2" timeOffset="75806.3359">2812 12559 73 0,'5'-15'37'0,"0"-1"-1"16,4 5 1-16,-5-13-32 15,10 7-2-15,6-10 0 16,-1 5-1-16,0-1 0 15,4 5 1-15,-1 2-2 16,-4 8 1-16,-4 5-1 16,-14 3 1-16,12 23-1 15,-12 3-1-15,0 7 1 16,-4 10 0-16,-1 5 0 15,5 5 0-15,0-1-1 16,6 0 1-16,7-6 0 0,6-8 0 16,8-11 0-16,8-17 1 15,7-19-1-15,4-15 1 16,0-18-1-16,1-10 1 15,-6-11-1-15,-4-5 0 16,-9-5 0-16,-5 4-1 16,-9 7 0-16,-8 8 0 15,-1 10-1-15,-5 8-1 16,4 15-3-16,-1 3-4 15,16 26-27-15,-8-2-4 16,13 18-1-16,-1-2 1 16</inkml:trace>
  <inkml:trace contextRef="#ctx0" brushRef="#br2" timeOffset="76406.3702">3974 12455 75 0,'-22'-23'37'16,"-8"-2"1"-16,9 13-2 15,-10-4-28-15,10 14-1 0,-2 3-3 16,3 14 0-16,4 10-1 16,1 11-1-16,2 10-1 15,4 8 0-15,-2 10-1 16,-2 5 1-16,-2 6-1 15,-2-4 0-15,-4 1 0 16,-2-9-1-16,0-6-2 16,-1-15-1-16,4-7-4 15,-2-27-4-15,22-8-24 16,-15-10-2-16,19-12 0 15,-8-20 1-15</inkml:trace>
  <inkml:trace contextRef="#ctx0" brushRef="#br2" timeOffset="76533.3775">3607 12822 85 0,'7'-19'38'16,"10"18"1"-16,-1-3 0 0,18 6-29 15,3-7-5-15,18-5-3 16,9-2-6-16,5-11-26 16,18 10-9-16,-11-12 0 15,9 14-3-15</inkml:trace>
  <inkml:trace contextRef="#ctx0" brushRef="#br2" timeOffset="77931.4574">3495 13698 12 0,'0'-12'30'15,"0"12"1"-15,0-17 2 16,0 17-15-16,-3-21-3 16,3 21-3-16,-4-32-3 15,0 19-2-15,-11-4 1 16,-1 6-3-16,-11 0-1 15,-1 9-1-15,-10 4 0 16,0 10 0-16,-7 6 0 16,2 11-1-16,-1 5 1 0,3 10 0 15,7 3-2-15,6 6 2 16,9 3-1-16,12-1-1 15,8-10 0-15,19-6 0 16,14-16-1-16,17-15 0 16,10-20 2-16,10-15-2 15,4-21 2-15,2-10 0 16,-6-8 0-16,-5 0 0 15,-16 4-1-15,-12 11 2 16,-16 8-3-16,-13 19 1 16,-9 24-1-16,-22 9 0 15,-4 26 0-15,-4 17 0 16,-1 9-2-16,3 4-2 0,11 6-1 15,4-10-5-15,31 4-21 16,-3-29-10-16,31-4 0 16,3-25-2-16</inkml:trace>
  <inkml:trace contextRef="#ctx0" brushRef="#br2" timeOffset="79052.5215">3651 14475 42 0,'0'0'35'0,"-23"4"0"0,8 17 0 15,-15 5-26 1,1 19-4-16,-6 7 0 0,1 18 0 16,-6 7-1-16,6 14 0 15,-3-1-1-15,10 5 0 16,8-7-1-16,8-3 1 15,11-11-3-15,10-12-2 16,12-14 0-16,7-18-2 16,6-11-2-16,-4-26-13 15,11-1-18-15,-14-23-3 16,4 1 2-16,-17-16 1 15</inkml:trace>
  <inkml:trace contextRef="#ctx0" brushRef="#br2" timeOffset="79244.5325">3083 15015 66 0,'-3'13'42'0,"3"-13"-2"16,37-13 1-16,-2-5-39 15,24-8-1-15,11-4-1 16,14-5-4-16,11 3-32 15,-6-7-2-15,9 14-3 16,-16 0 0-16</inkml:trace>
  <inkml:trace contextRef="#ctx0" brushRef="#br2" timeOffset="79734.5606">4341 15038 57 0,'0'0'40'0,"15"-19"-2"16,7 4 1-16,0-8-36 15,10-1-2-15,6 3-1 16,1-1-3-16,7 16-11 16,-13-4-23-16,5 15-1 0,-13 1-1 15,-1 14 1-15</inkml:trace>
  <inkml:trace contextRef="#ctx0" brushRef="#br2" timeOffset="79899.57">4438 15307 64 0,'-13'15'42'15,"13"-15"-3"-15,4-16 2 16,20-18-38-16,23-11-5 16,26 0-22-16,5-22-14 15,24 3-1-15,-3-4-2 16,11 10 0-16</inkml:trace>
  <inkml:trace contextRef="#ctx0" brushRef="#br2" timeOffset="81232.6462">13690 7746 58 0,'0'0'34'16,"11"-6"0"-16,-11 6 1 15,0 0-26-15,10 6-3 16,1 8-1-16,-6 5-2 0,6 16 0 15,-5 11-1 1,5 15-1-16,-6 16 1 0,3 22-2 16,-2 16 3-16,1 15-2 15,0 15 1-15,1 20-1 16,0 24 1-16,2 22 1 15,-5 19-2-15,2 21 2 16,0 20-4-16,-5 21 3 16,-4 19-2-16,-2 17 4 15,-4 13-4-15,2 13 2 16,1 15-1-16,2 53 0 15,2-18-1-15,1 13 0 16,4 12-2-16,1 7-1 16,-1 4 1-16,-5 1-2 0,-8 4 1 15,-12-57-1-15,-7 13 2 16,-8-30-1-16,-3-39 2 15,17-188-1-15,1 1-2 16,-12 71 1-16,7-73-5 16,15-85-12-16,22-65-15 15,13-77-5-15,15-74 2 16,9-70 0-16</inkml:trace>
  <inkml:trace contextRef="#ctx0" brushRef="#br2" timeOffset="81764.6767">14404 8413 21 0,'11'3'27'0,"5"9"1"15,-4 4 3-15,-9 5-14 16,8 18-9-16,-10 6 3 16,14 33-1-16,-9 14 1 15,14 39-1-15,-6 24 0 16,14 42-2-16,-6 35-2 15,5 35-1-15,-5 36-5 16,-9 28 4-16,-10 67-4 16,-10-12 2-16,-13 25-2 15,-6 67 0-15,-7-29 0 16,0 12-1-16,7-6 0 15,13-8-2-15,11-67-1 16,9 4-3-16,17-32-7 16,-5-102-26-16,10 7 3 0,-7-51-4 15,-1-37 3-15</inkml:trace>
  <inkml:trace contextRef="#ctx0" brushRef="#br3" timeOffset="89874.1405">15365 9651 77 0,'-11'-13'34'16,"-1"5"-1"-16,-10-5-5 16,0 13-20-16,-17-2-1 15,7 12-1-15,-11 3-2 16,5 12 0-16,-4 3-1 15,9 11 1-15,5 0-1 0,14 6 0 16,9-5-1 0,17-3 1-16,18-11-1 0,14-14-1 15,13-16 1-15,12-18-1 16,6-22 1-16,7-17-1 15,1-13 1-15,-7-14-2 16,-4-10 1-16,-10-10-1 16,-11 4 1-16,-13 1-2 15,-14 6 2-15,-9 12-2 16,-15 13 1-16,-9 20 0 15,-10 23 1-15,-6 29-1 16,-6 32 0-16,-3 29 1 16,2 22-1-16,2 23-1 15,8 10-1-15,4 4-4 0,23 7-30 16,-1-19-2-16,23-5-1 15,4-28 0-15</inkml:trace>
  <inkml:trace contextRef="#ctx0" brushRef="#br3" timeOffset="92105.2681">14955 10762 85 0,'0'0'36'16,"-12"-19"-1"-16,19 3 2 15,5-12-32-15,11 0-3 16,1-6 0-16,12 0 0 15,-1 0-1-15,3 5 0 16,-7 6 0-16,-2 7-1 16,-9 11 0-16,-6 10 1 15,-14 11-1-15,-5 9 0 16,-6 11 1-16,-3 4 0 0,-1 11-1 15,3 4 0-15,3-1 0 16,5 3-1-16,12-4 1 16,10-6 0-16,7-9 0 15,11-10 0-15,7-13 1 16,7-15 0-16,2-14 2 15,1-12 1-15,-3-12-1 16,-6-13 1-16,-9-7-2 16,-10-4 1-16,-8 0-2 15,-17-1 1-15,-6 8-3 16,-8 8-1-16,-5 9-1 15,0 8-1-15,4 15-1 16,2 3-3-16,13 12-16 16,9 14-14-16,13 4 1 0,2-5-1 15,16 13 1-15</inkml:trace>
  <inkml:trace contextRef="#ctx0" brushRef="#br3" timeOffset="92435.287">15905 10835 83 0,'0'0'37'15,"0"0"1"-15,-9 13-2 16,5 7-24-16,-15 0-10 15,8 7-2-15,-5 1 1 16,5 4-2-16,3-4 0 16,11-2-3-16,13-7 0 15,2-13-31-15,19-4-2 16,4-17 0-16,8-4 0 15</inkml:trace>
  <inkml:trace contextRef="#ctx0" brushRef="#br3" timeOffset="92578.2952">16127 10450 94 0,'-36'-12'35'0,"6"4"-12"16,8 12-22-16,8-2-34 15,14-2-4-15,1 13 0 16</inkml:trace>
  <inkml:trace contextRef="#ctx0" brushRef="#br3" timeOffset="93456.3454">15118 11824 58 0,'0'0'39'16,"-5"-12"-3"-16,10-6 3 16,18 13-18-16,0-18-17 15,11 3 1-15,2 0-2 16,7 7 1-16,-6 6-2 15,-2 10 1-15,-6 12-3 16,-11 12-2-16,-9 11 2 16,-5 14-2-16,-12 11 3 15,-2 13-2-15,-5 4 2 16,1 3-1-16,4-1 1 15,5-6 1-15,10-9-1 0,11-14 1 16,12-21-2-16,10-21 3 16,12-19-2-16,6-17-1 15,4-24 1-15,1-13 0 16,-4-8 0-16,-8-9-1 15,-11-1 1-15,-9 0-2 16,-13 5 1-16,-11 6 1 16,-10 15-3-16,-6 9 1 15,6 15-8-15,-10 2-24 16,15 28-7-16,9-10 2 15,11 21-3-15</inkml:trace>
  <inkml:trace contextRef="#ctx0" brushRef="#br3" timeOffset="93810.3656">16242 12112 73 0,'-11'-30'38'16,"1"11"0"-16,-11 2 0 15,7 13-30-15,-15 7-3 0,5 14 0 16,-9 9-2-16,1 14 0 16,1 7-1-16,1 8 1 15,-2 5-2-15,6 3 1 16,1-5-2-16,8-2-1 15,8-7-3-15,3-15-5 16,16-2-30-16,-3-18 1 16,13-6-1-16,-6-15-1 15</inkml:trace>
  <inkml:trace contextRef="#ctx0" brushRef="#br3" timeOffset="93962.3743">15888 12392 103 0,'0'0'41'16,"14"-13"1"-16,16 10-4 0,9-9-36 15,8-3-5-15,16 9-25 16,-8-10-13-16,8 12 2 16,-12-6-4-16</inkml:trace>
  <inkml:trace contextRef="#ctx0" brushRef="#br3" timeOffset="95692.4733">15629 13340 63 0,'-9'-19'34'16,"-8"-10"-5"-16,-1 11 0 15,-13-6-23-15,5 9 1 16,-10 0 0-16,4 14-1 15,-8 3-1-15,2 16 1 16,-5 9-2-16,6 13 1 16,0 7-1-16,5 9-1 15,6 0-1-15,15 1 0 16,11-8 0-16,16-9 0 15,13-15-1-15,16-16 0 16,12-17-1-16,9-17 0 16,4-11 1-16,2-11-1 15,-3-4 0-15,-6-3-1 16,-9 1 1-16,-13 9 1 0,-11 9-1 15,-11 12 1-15,-19 23-1 16,0 0 0-16,-24 13 0 16,-1 19 0-16,-4 18 0 15,-2 6-2-15,4 11-1 16,4-1-3-16,19 10-11 15,4-24-21-15,22 1 0 16,7-25-2-16,23-9 1 16</inkml:trace>
  <inkml:trace contextRef="#ctx0" brushRef="#br3" timeOffset="96059.4943">16285 13322 52 0,'0'0'38'0,"10"0"-1"16,4 1-1-16,0-7-19 16,4 6-12-16,2-5-1 15,7 4-2-15,3 0-3 16,-1-6-6-16,9 7-29 15,-7-8 1-15,6 3-3 16,-9-7 1-16</inkml:trace>
  <inkml:trace contextRef="#ctx0" brushRef="#br3" timeOffset="96229.504">16344 13496 86 0,'-21'24'40'0,"20"0"0"16,1-24 0-16,31 3-37 15,5-14-2-15,16-7-3 16,10 3-32-16,-2-13-4 16,3 10-1-16,-11-4-2 15</inkml:trace>
  <inkml:trace contextRef="#ctx0" brushRef="#br3" timeOffset="97431.5728">15666 14338 64 0,'0'0'35'0,"0"0"-2"16,-9 18-10-16,-16 8-16 16,-2 24-1-16,-12 11 1 15,-4 23-2-15,-7 12 1 16,1 13-2-16,0-2 0 15,13 2-1-15,7-11-1 16,20-11-2-16,14-17 0 0,14-24-2 16,23-15-3-16,2-32-16 15,19-3-17-15,-8-20 0 16,7-2-1-16,-14-18 0 15</inkml:trace>
  <inkml:trace contextRef="#ctx0" brushRef="#br3" timeOffset="97603.5826">15255 14833 81 0,'-21'6'41'16,"21"-6"-2"-16,14-11 0 15,27-3-37-15,17-9-1 16,22-1-5-16,7-10-27 0,22 11-7 15,-14-6 0-15,6 14-3 16</inkml:trace>
  <inkml:trace contextRef="#ctx0" brushRef="#br3" timeOffset="98017.6063">16469 14887 57 0,'-23'5'41'0,"17"6"-1"15,6-11-1-15,0 0-23 16,29-2-14-16,4-5-3 15,18-4 0-15,6-6-3 16,10 13-24-16,-7-12-9 0,7 10 0 16,-11-3-2-16</inkml:trace>
  <inkml:trace contextRef="#ctx0" brushRef="#br3" timeOffset="98181.6157">16556 15311 74 0,'-35'29'40'16,"35"-11"-1"-16,17-29 0 15,35-20-33-15,18-9-8 16,14-14-7-16,17 7-28 16,-2-8 0-16,0 11-3 15,-14-1 1-15</inkml:trace>
  <inkml:trace contextRef="#ctx0" brushRef="#br3" timeOffset="98760.6488">16383 12090 78 0,'23'-2'38'0,"2"-2"-1"16,5-16 0-16,15 2-35 15,6-5-5-15,-1-12-26 16,10 13-5-16,-10-1-2 15,-6 12-1-15</inkml:trace>
  <inkml:trace contextRef="#ctx0" brushRef="#br3" timeOffset="98933.6587">16493 12276 92 0,'13'6'39'0,"10"-21"0"15,21-3-1-15,14-13-40 16,2-21-22-16,17 11-13 15,-10-8 0-15,0 7-2 16,-15-6 0-16</inkml:trace>
  <inkml:trace contextRef="#ctx0" brushRef="#br3" timeOffset="99331.6814">16444 10729 93 0,'26'2'38'0,"-1"-9"-1"15,16 4 2-15,-1-16-36 16,3 4-6-16,14 8-17 15,-11-12-17-15,3 5 1 16,-15-1-2-16,-8 10 1 16</inkml:trace>
  <inkml:trace contextRef="#ctx0" brushRef="#br3" timeOffset="99491.6906">16457 10900 94 0,'0'17'36'0,"15"-18"2"0,27-7 1 16,15-21-37-16,9-20-16 15,21 6-22-15,-7-14 1 16,3 1-2-16,-14-8 0 16</inkml:trace>
  <inkml:trace contextRef="#ctx0" brushRef="#br3" timeOffset="99835.7103">16426 9392 108 0,'23'4'38'0,"11"-15"-4"16,14-5-12-16,15-2-57 15,1-9-1-15,7 2 0 0,-8-3-2 16</inkml:trace>
  <inkml:trace contextRef="#ctx0" brushRef="#br3" timeOffset="99992.7193">16485 9614 118 0,'-15'26'40'16,"25"-22"1"-16,35-11-6 16,27-23-39-16,16-20-32 15,26-3-2-15,-4-9-1 16,7 3-1-16</inkml:trace>
  <inkml:trace contextRef="#ctx0" brushRef="#br4" timeOffset="104583.9819">1260 9562 81 0,'-21'-7'37'0,"-7"22"-1"15,-21 6 0-15,0 21-19 16,-14 0-14-16,7 7-1 16,5-5 0-16,14 4 0 15,17-10 1-15,27-5-1 16,23-12 0-16,17-5-1 15,19-6 1-15,6 1-2 16,2 3 1-16,-4 2 0 16,-12 11 0-16,-23 11-1 15,-23 10 0-15,-16 7 1 16,-26 9-2-16,-17 0 2 0,-12 1-1 15,-5-10 0-15,4-9-4 16,7-25-15-16,24-2-18 16,9-23-2-16,30-11-1 15,15-23-1-15</inkml:trace>
  <inkml:trace contextRef="#ctx0" brushRef="#br4" timeOffset="105328.0244">984 11405 77 0,'0'-14'36'15,"0"14"0"-15,0 0-1 16,0 0-30-16,-16 18 0 16,13 8-1-16,-5 1 0 15,3 10 0-15,0 4-2 0,3 2 2 16,5-2-2-16,10-6-1 15,10-13 1-15,10-9 1 16,8-16-1-16,6-14-2 16,7-10 2-16,8-16-3 15,-4-12 2-15,-1-4 0 16,-6 1-1-16,-8 2-1 15,-6 5 1-15,-10 11 0 16,-10 7 0-16,-5 17 1 16,-12 16 0-16,-2 12-1 15,-5 15 0-15,-5 9-2 16,5 12-5-16,-6-7-29 15,18 12-4-15,2-14 1 16,16 2-3-16</inkml:trace>
  <inkml:trace contextRef="#ctx0" brushRef="#br4" timeOffset="106000.0629">1023 12641 75 0,'4'-21'38'0,"11"5"-2"15,-2-9 0-15,-3 6-33 0,9 2 0 16,4 4-1-1,-2 6 0-15,-1 9 0 0,-4 9 0 16,-5 10 0-16,2 7 0 16,-2 8 0-16,-2 7 1 15,0 5-1-15,7-2 0 16,1-2-1-16,7-13 1 15,6-8-1-15,4-14 0 16,6-20-1-16,1-14 1 16,2-16-1-16,2-8 1 15,-8-9-1-15,-7-4 0 16,-6 2 1-16,-9 2 0 15,-7 6-1-15,-6 9-1 0,-2 7-1 16,3 9-2-16,-3 2-7 16,15 23-26-16,-6-6-2 15,25 18-1-15,-2-5 0 16</inkml:trace>
  <inkml:trace contextRef="#ctx0" brushRef="#br4" timeOffset="106694.1026">1548 13734 55 0,'13'-25'35'16,"-10"-7"-1"-16,-6 14 0 15,-14-2-28-15,1 16 1 16,-12 2-1-16,-1 15 0 15,-7 7 0-15,1 16-1 16,-8 4-1-16,10 12 1 16,-4 0-1-16,12 1-1 15,8-1-1-15,13-7 0 16,14-13-1-16,13-12 0 15,15-19-1-15,14-16 0 0,7-15 1 16,6-13 0-16,1-11-1 16,0-5 1-16,-9-2-1 15,-14 5 1-15,-10 9 0 16,-10 12-2-16,-17 14 0 15,-6 21 0-15,-12 13-2 16,-3 11-2-16,2 25-7 16,-4-8-25-16,17 19-2 15,-5-7-1-15,20 3-1 16</inkml:trace>
  <inkml:trace contextRef="#ctx0" brushRef="#br4" timeOffset="107164.1294">1998 14535 69 0,'0'0'36'15,"-19"6"1"-15,-4 14-3 16,6 19-31-16,-12 13 1 16,3 15-3-16,-3 9 1 15,6 9-1-15,6 3 0 16,6 1-1-16,8-9 1 15,12-5 0-15,6-10-3 16,8-19-2-16,18-6-33 16,-12-27 0-16,10-6-1 15,-12-22-1-15</inkml:trace>
  <inkml:trace contextRef="#ctx0" brushRef="#br4" timeOffset="107330.1389">1711 15066 62 0,'-27'7'41'16,"4"-14"-2"-16,40 8 1 15,11-10-25-15,26-14-15 16,23 0-10-16,4-21-28 16,24 7-2-16,-3-10-2 15,12 9-1-15</inkml:trace>
  <inkml:trace contextRef="#ctx0" brushRef="#br4" timeOffset="108655.2147">14437 9241 73 0,'-2'-18'35'0,"2"18"-1"16,-31-14 1-16,6 19-31 16,-14 6 0-16,-2 12-1 15,-8 3 0-15,7 5 0 16,1-1-1-16,13 1 1 15,8-3-1-15,18-4 0 16,14-6-1-16,11-3 1 16,15-1-1-16,4 1 0 15,7 0 0-15,-5 5 1 16,-13 5-1-16,-13 5 1 15,-18 11-1-15,-16 4 1 16,-13 4-2-16,-9-1 1 16,-1-3-4-16,0-18-22 15,23-4-12-15,16-23 0 0,26-10-2 16,19-20 0-16</inkml:trace>
  <inkml:trace contextRef="#ctx0" brushRef="#br4" timeOffset="109319.2527">14070 10409 69 0,'8'-10'35'0,"-7"1"0"16,-1 9 1-16,0 0-29 16,-6 24 0-16,-7-3-1 15,9 11 0-15,-9 3-3 16,10 4 0-16,-2-1 0 15,6-3-1-15,6-5 0 16,5-6-1-16,6-9 0 16,3-7 0-16,6-10 0 15,2-8-1-15,3-9 1 16,0-6-1-16,0-5 1 15,-3-3-1-15,-3-2 1 16,-1 2-1-16,-8 4 1 16,-2 10-1-16,-8 8 1 0,-7 11-1 15,0 0 1-15,2 30-2 16,-4 1-1-16,-3-3-8 15,15 15-27-15,-6-9-2 16,17 7 1-16,-2-13-2 16</inkml:trace>
  <inkml:trace contextRef="#ctx0" brushRef="#br4" timeOffset="110099.2973">13932 11941 75 0,'17'-8'39'16,"2"-8"-2"-16,13-2 2 15,2-8-33-15,10 5-2 0,1-1 0 16,4 5-2-16,-9 8-1 16,-7 11 0-16,-11 13-1 15,-13 13 1-15,-11 17-1 16,-11 11 1-16,-9 11 0 15,-7 7 1-15,0-2-1 16,7-4 2-16,8-9-1 16,16-14 1-16,13-21-1 15,22-18 0-15,14-23 0 16,14-14-2-16,7-15 2 15,3-6-2-15,-7-4 1 16,-9 3-2-16,-13 4 2 16,-16 8-1-16,-21 9 0 15,-5 10 0-15,-9 7 0 16,2 1-2-16,3 14-1 0,18-28-8 15,16 17-28-15,12-13-1 16,27 6-1-16,11-14-2 16</inkml:trace>
  <inkml:trace contextRef="#ctx0" brushRef="#br4" timeOffset="111009.3494">14298 13394 69 0,'-26'-16'36'15,"10"15"0"-15,-10-10-12 16,7 15-11-16,-12-6-5 15,5 13-2-15,-7-1-1 16,0 11 0-16,0 1-2 16,4 10 1-16,2 3-1 15,7 3-1-15,5 1 1 16,11-2-1-16,8-6 0 15,15-7-1-15,7-13 0 0,10-13 0 16,8-13 0 0,5-11-1-16,2-10 1 0,2-5-1 15,-5-1 0-15,-7 1 0 16,-5 6 1-16,-10 6-1 15,-10 15 0-15,-16 14 0 16,8 13 0-16,-18 17-1 16,-5 14-1-16,-4 3-1 15,8 14-7-15,-8-10-28 16,25 7-1-16,0-20 1 15,25-1-3-15</inkml:trace>
  <inkml:trace contextRef="#ctx0" brushRef="#br4" timeOffset="111510.378">14366 14642 72 0,'-21'-10'39'0,"4"23"0"15,-14 5-1-15,4 20-34 16,-2 11-1-16,2 14-1 16,-1 11 0-16,3 9-1 15,4 2 1-15,9-1-1 16,6-8-1-16,10-9 1 15,9-11-5-15,5-24-12 0,16-3-22 16,-5-25 1-16,11-4-2 16,-8-21-1-16</inkml:trace>
  <inkml:trace contextRef="#ctx0" brushRef="#br4" timeOffset="111663.3868">14208 15209 83 0,'-34'-4'40'15,"18"8"0"-15,8-20 0 16,22-4-36-16,24-11-3 15,18-9-4-15,20 5-32 16,0-16-4-16,13 11-1 16,-9-3-2-16</inkml:trace>
  <inkml:trace contextRef="#ctx0" brushRef="#br4" timeOffset="113759.5067">3785 10027 110 0,'0'0'39'16,"14"-22"1"-16,14 12-3 16,0-2-37-16,11-5-2 15,16 3-2-15,-7-11-17 16,13 19-15-16,-14-5-1 15,-2 16-1-15,-15-4 0 16</inkml:trace>
  <inkml:trace contextRef="#ctx0" brushRef="#br4" timeOffset="113902.5148">3864 10201 96 0,'-30'15'39'0,"6"-16"0"16,24 1-1-16,25-25-22 15,21 2-15-15,18-1-5 16,1-8-32-16,21 9-2 15,-2-5 0-15,2 15-3 16</inkml:trace>
  <inkml:trace contextRef="#ctx0" brushRef="#br4" timeOffset="114285.5368">4336 11127 83 0,'0'0'38'0,"0"0"0"16,30 5 0-16,-6-11-34 16,18-7-5-16,11-1-2 15,3-8-9-15,13 7-24 16,-11-2 0-16,-1 11-2 15,-19 0 2-15</inkml:trace>
  <inkml:trace contextRef="#ctx0" brushRef="#br4" timeOffset="114435.5453">4392 11384 91 0,'-22'30'37'0,"12"-21"1"0,24-5 0 16,21-19-38-16,12-14-7 15,28 5-29-15,-4-10-1 16,12 4 0-16,-6-3-3 15</inkml:trace>
  <inkml:trace contextRef="#ctx0" brushRef="#br4" timeOffset="114968.5758">5301 9587 108 0,'-14'-26'40'0,"18"6"0"16,-1-16-3-16,17 9-34 15,12-6 0-15,7 6-2 16,4 3 0-16,3 5-1 16,-2 9 1-16,-7 9 0 15,-9 10 0-15,-9 12 1 16,-12 5-1-16,-8 10 1 15,-10 4-1-15,-2 7 1 16,-5 5-2-16,2 3-2 16,3 2-4-16,-6-7-30 15,24 6-3-15,-4-11-1 16,16 6-2-16</inkml:trace>
  <inkml:trace contextRef="#ctx0" brushRef="#br4" timeOffset="115120.5845">5697 10310 117 0,'-39'1'40'16,"14"-1"-1"-16,6-9-23 16,9-16-55-16,23 5 1 15,3-11-5-15,18 7 2 16</inkml:trace>
  <inkml:trace contextRef="#ctx0" brushRef="#br4" timeOffset="118596.7833">5295 10870 94 0,'19'-17'36'15,"15"5"2"-15,3-11-3 16,13 2-33-16,9-4 0 16,2 4-1-16,1 2 0 15,-3 10-1-15,-13 9 0 16,-15 8-1-16,-17 14 1 15,-18 10-1-15,-18 8 0 16,-11 7 0-16,-11 0 1 16,-2-2 0-16,3-5 0 15,13-6 0-15,13-11 1 16,17-23-1-16,26 7 1 15,18-19 0-15,13-5 0 0,9-3-1 16,-1 2 1-16,-5 2 0 16,-14 9 0-16,-15 12 0 15,-19 12 0-15,-23 11 0 16,-21 10-1-16,-6 7 1 15,-12 5-1-15,-1-1-1 16,2-3-2-16,9-15-6 16,23 0-29-16,17-31 1 15,9 11-1-15,20-32-2 16</inkml:trace>
  <inkml:trace contextRef="#ctx0" brushRef="#br4" timeOffset="118836.7971">6226 10833 80 0,'-22'7'38'16,"5"12"-1"-16,-8 0 1 16,15 6-21-16,0-1-13 15,11 3-2-15,11-6 1 16,14-1-3-16,10-7 2 15,10-6-3-15,6-6-1 16,6-8 0-16,8-4-4 16,-4-16-7-16,3 9-24 15,-16-12 0-15,1 4 0 16,-17-7 1-16</inkml:trace>
  <inkml:trace contextRef="#ctx0" brushRef="#br4" timeOffset="119012.8071">6659 10712 93 0,'-32'10'37'0,"4"23"1"16,-5 5 1-16,6 14-31 15,-2 7-4-15,8 7-2 16,3 0-1-16,7-1-2 16,9-5 0-16,3-11-4 15,20 0-10-15,-2-27-23 16,19-6 0-16,-1-20-3 15,15-7 2-15</inkml:trace>
  <inkml:trace contextRef="#ctx0" brushRef="#br4" timeOffset="119168.8161">6890 10992 103 0,'-28'17'40'0,"-7"-7"1"16,13 7-4-16,-2 0-38 15,24-17-9-15,0 0-27 16,25-16-2-16,14 5-1 15,-2-8-1-15</inkml:trace>
  <inkml:trace contextRef="#ctx0" brushRef="#br4" timeOffset="119535.8371">7372 10743 111 0,'-23'18'40'16,"-13"-1"1"-16,1 18-3 15,-10 2-34-15,2 8-2 16,-1 7 0-16,6 5-1 16,6 3 1-16,8 0-2 15,15-4 0-15,10-8 0 16,14-9 0-16,12-7 1 15,5-19-1-15,4-10 0 16,1-10 0-16,-1-14 0 16,-7-7 0-16,-6-5 0 15,-8-6 0-15,-10-2-1 16,-6 3-1-16,-9 1 0 15,-2 7 0-15,-6 4-1 0,2 6 0 16,0 3-3-16,16 17-4 16,-18-15-28-16,31 14-2 15,-7-10 1-15,21 7-1 16</inkml:trace>
  <inkml:trace contextRef="#ctx0" brushRef="#br4" timeOffset="119790.8516">7667 10754 94 0,'0'0'41'0,"0"0"0"16,0 0 0-16,-29 1-27 0,12 12-11 16,-3 4 1-16,3 6-1 15,-3 4-1-15,6 4-2 16,8-2 1-16,8 0-1 15,11-7 0-15,15-6-1 16,20-13 1-16,11-7-1 16,14-10-1-16,6-13-1 15,10 4-15-15,-8-19-20 16,3 2-2-16,-20-12 1 15,-5 14-2-15</inkml:trace>
  <inkml:trace contextRef="#ctx0" brushRef="#br4" timeOffset="119934.8599">8134 10670 113 0,'-65'40'39'0,"15"22"2"15,-10-7-1-15,22 9-36 0,1-5-2 16,17-3-2-16,11-7-3 16,9-12-8-16,18 2-28 15,-3-20-3-15,22-2 2 16,-10-17-3-16</inkml:trace>
  <inkml:trace contextRef="#ctx0" brushRef="#br4" timeOffset="120669.9019">8461 10991 80 0,'4'-18'39'0,"-4"18"-3"16,5-19 2-16,-5 19-33 15,0 0-1-15,-20-3-1 16,8 8-1-16,-2 8 0 0,-4 4 0 16,2 7 1-16,-4 2-1 15,3 2 0-15,3 0 0 16,5 0-1-16,3-5 0 15,5-6 0-15,1-17-1 16,25 7 0-16,1-17 1 16,4-9-1-16,6-5 0 15,0-4 1-15,1-2-1 16,-2 0 0-16,-6 4 0 15,-6 5 2-15,-9 6-2 16,-4 6 0-16,-10 9 1 16,0 0-1-16,0 0 0 15,8 18 0-15,-3-4 0 16,3-2-1-16,5-3 1 15,9-2 1-15,5-5-1 0,7-4 1 16,3-4 1-16,5-4-1 16,-2-2 0-16,-5-3 2 15,-2 3-2-15,-10 0 2 16,-4 4-2-16,-5 3 1 15,-14 5-2-15,0 0 1 16,0 20-1-16,-9-4-2 16,-1 9 1-16,-4 1-2 15,3 5 0-15,-1-2-2 16,7-2-1-16,0-12-8 15,23-1-25-15,1-21-1 16,20-3 0-16,7-23-1 0</inkml:trace>
  <inkml:trace contextRef="#ctx0" brushRef="#br4" timeOffset="120857.9127">9536 10445 108 0,'-32'39'41'0,"-19"9"0"16,5 17-2-16,-10 3-38 15,2 4 1-15,7 3-4 16,7-2-3-16,17 5-17 16,2-20-18-16,25-1 0 15,3-20-2-15,22 0 1 16</inkml:trace>
  <inkml:trace contextRef="#ctx0" brushRef="#br4" timeOffset="121188.9316">9708 10818 99 0,'0'0'43'16,"-14"-7"-2"-16,4 18-1 16,-18 0-34-16,11 7-1 15,-2 2-2-15,5 2-2 16,5-2 1-16,4 2-2 15,5-3 1-15,6-4-1 16,6 1 0-16,4-2-1 16,-1-3 1-16,2 2 0 15,-4 0 1-15,-2-1-1 0,-7 4 1 16,-3 3-1-16,-6-1 0 15,-7 2 0-15,-10 2 0 16,-1 0-1-16,-6-4-2 16,-4 0-1-16,5 1-10 15,-11-14-26-15,11 5-1 16,-5-17 1-16,12 3-3 15</inkml:trace>
  <inkml:trace contextRef="#ctx0" brushRef="#br4" timeOffset="122264.9932">4186 13586 77 0,'0'0'39'16,"0"0"-1"-16,19-22-1 15,0 11-34-15,9-1-3 16,1-6-4-16,12 13-23 16,-11-13-9-16,8 9-1 15,-6-6-1-15</inkml:trace>
  <inkml:trace contextRef="#ctx0" brushRef="#br4" timeOffset="122426.0024">4353 13593 80 0,'-53'33'39'15,"20"3"-1"-15,1-16 0 16,28-4-33-16,4-16-5 16,36-15-6-16,15-3-31 0,9-16-1 15,19 0-1-15,1-9-1 16</inkml:trace>
  <inkml:trace contextRef="#ctx0" brushRef="#br4" timeOffset="125947.2038">5613 13264 51 0,'0'0'36'0,"-26"-15"-1"15,11 13-2-15,-13-11-24 0,8 10 0 16,-7-9-3-16,2 7-1 16,-5-2-1-16,2 8 0 15,-2 3-1-15,0 4 0 16,0 9 0-16,2 4-2 15,-5 11 1-15,8 7-1 16,-2 13 1-16,6 7-2 16,4 7 1-16,7 5 0 15,7 0 0-15,11-2 0 16,12-6-1-16,15-12 1 15,12-15 0-15,17-20-1 16,11-20 1-16,11-18-1 16,2-19 0-16,0-13 0 15,-9-10 1-15,-9-11-2 16,-18 1 1-16,-15 2-1 0,-23 1 1 15,-20 5-1-15,-19 11-1 16,-14 6 0-16,-14 17-1 16,-9 6 0-16,-4 24-6 15,-12 4-28-15,17 21-1 16,-2 6-1-16,22 10 0 15</inkml:trace>
  <inkml:trace contextRef="#ctx0" brushRef="#br4" timeOffset="126946.2609">4646 12382 54 0,'-22'9'40'15,"22"-9"-2"-15,-17 4 1 16,17-4-12-16,0 0-22 0,21 0-1 15,3-8-1-15,11-1-3 16,7 0-3-16,6-10-8 16,8 11-26-16,-9-5-1 15,3 9-2-15,-17-3 0 16</inkml:trace>
  <inkml:trace contextRef="#ctx0" brushRef="#br4" timeOffset="127096.2695">4654 12572 87 0,'-26'22'39'15,"9"-13"-1"-15,29-2 1 16,13-7-37-16,26-18-6 16,28 2-33-16,2-9 0 0,15 2-2 15,-2-7-1-15</inkml:trace>
  <inkml:trace contextRef="#ctx0" brushRef="#br4" timeOffset="128170.3309">5499 12056 80 0,'0'0'39'16,"0"0"-1"-16,9-11 0 16,7 5-34-16,14-6-3 15,10 1 1-15,7-3-1 16,4 5 0-16,1 2-1 0,-4 2 0 15,-10 6 1-15,-9 7 0 16,-8 9 0-16,-13 3-1 16,-12 9 1-16,-11 5 0 15,-1-2 0-15,-6 0-1 16,2-3 1-16,5-1-1 15,11-12 1-15,8-5-1 16,10-6 1-16,12-6-1 16,7-5 1-16,3 3 0 15,1-3-1-15,-2 4 1 16,-7 3 0-16,-8 7 0 15,-12 7 0-15,-16 5-1 16,-10 10 1-16,-8 4 0 16,-16 4-1-16,-3 1 0 0,-4-1-1 15,5-3-1-15,2-8-1 16,14-2-3-16,9-25-12 15,19 0-20-15,19-13-1 16,19-5-1-16,7-20 1 16</inkml:trace>
  <inkml:trace contextRef="#ctx0" brushRef="#br4" timeOffset="128453.3471">6415 11960 79 0,'9'-19'39'0,"-9"19"-1"0,0 0 0 16,0 0-31-16,0 0-2 16,-6 31 0-16,-8-1-1 15,-3 11 0-15,-3 4 0 16,3 3-1-16,1-2 0 15,8-2-1-15,8-11 0 16,14-10-1-16,13-15-1 16,19-15-1-16,9-10-1 15,14-18-2-15,12-4-5 16,-6-20-29-16,15 11-2 15,-14-15 0-15,-1 11 0 16</inkml:trace>
  <inkml:trace contextRef="#ctx0" brushRef="#br4" timeOffset="128613.3563">6892 11807 94 0,'-55'39'40'0,"6"26"1"16,-3-1-1-16,19 13-36 16,1-1-2-16,10 4 0 15,10-5-4-15,12-10-3 16,19-2-32-16,3-25-2 15,20-11-2-15,4-20-1 16</inkml:trace>
  <inkml:trace contextRef="#ctx0" brushRef="#br4" timeOffset="128779.3658">7162 12219 104 0,'-27'14'43'0,"-6"-11"-2"15,9 6-1-15,-7-8-41 16,18-9-4-16,13 8-33 15,11-18-3-15,12 9 0 16,-4-12-2-16</inkml:trace>
  <inkml:trace contextRef="#ctx0" brushRef="#br4" timeOffset="129312.3962">7789 11799 71 0,'15'-14'37'15,"-16"-4"1"-15,1 18 0 16,-28-11-31-16,-1 18-1 16,-13 7-2-16,-5 16 0 0,-9 7-1 15,-1 19 1-15,1 8-1 16,9 5 1-16,3 4-2 15,16-1 1-15,9-5-1 16,15-3 1-16,17-17-2 16,7-7 1-16,12-15-2 15,2-6 0-15,3-12 1 16,-4-7-1-16,-5-7 0 15,-7-7-1-15,-13-1 0 16,-8-7-1-16,-8 5 1 16,-7-6-2-16,-5 5 0 15,-2-3-1-15,6 6-5 16,-4-9-29-16,18 9-1 15,2-11 1-15,21 7-2 16</inkml:trace>
  <inkml:trace contextRef="#ctx0" brushRef="#br4" timeOffset="129589.4121">8140 11864 92 0,'0'0'41'16,"-28"8"1"-16,12 4-2 15,-12 3-35-15,4 6-1 16,-1 1 0-16,1 6-1 16,3 2-1-16,10 0 0 15,9-6-1-15,16-7 0 0,18-10 0 16,14-8-2-16,13-9-2 15,9-15-1-15,17-1-5 16,-14-17-30-16,11 5-2 16,-16-12 1-16,-1 12-2 15</inkml:trace>
  <inkml:trace contextRef="#ctx0" brushRef="#br4" timeOffset="129718.4195">8412 11782 101 0,'-61'55'40'0,"-5"0"1"15,13 17-3-15,9-5-35 16,12 1-2-16,17-4-5 15,7-15-29-15,26 2-7 16,6-23 1-16,18-5-4 16</inkml:trace>
  <inkml:trace contextRef="#ctx0" brushRef="#br4" timeOffset="130484.4633">8886 12024 71 0,'3'-11'38'0,"-6"-3"-1"16,3 14 2-16,1-21-32 15,-1 21-2-15,0 0-1 16,0 0-1-16,-10 0 1 15,1 18-1-15,-1 2 0 16,1 6-1-16,-2 4 0 16,2-2 0-16,1 0 0 0,2-3-1 15,3-4 0-15,3-9-1 16,0-12 1-16,16 3-1 15,-2-14 0-15,0-6 1 16,4-4-1-16,4-6 0 16,1-4 0-16,2-2 0 15,-3 4 1-15,-1 4-1 16,-4 3 0-16,-3 6 0 15,-4 3 1-15,-10 13-1 16,14-3 1-16,-14 3-1 16,4 16 1-16,-3-6-1 15,0 2 1-15,4 1-1 16,4-3 0-16,2-4 1 15,6-4-1-15,5-4 0 16,2-4 1-16,7-2 0 0,-3-2-1 16,0-1 1-16,-6 1 0 15,-1 4 0-15,-6 5-1 16,-15 1 1-16,10 15 0 15,-14 4-1-15,-6 8 0 16,0 3 0-16,-4 5 0 16,0-2-2-16,5 3-2 15,-2-11-2-15,22 7-20 16,-11-32-15-16,32 3 1 15,-4-31-1-15,22-2 0 16</inkml:trace>
  <inkml:trace contextRef="#ctx0" brushRef="#br4" timeOffset="130672.474">9949 11481 97 0,'-16'12'42'16,"-20"21"-1"-16,-6 21-2 15,-14 8-36-15,1 9-2 16,-4 9 0-16,5 3-2 15,11 0-2-15,8-12-12 16,21 0-24-16,5-17 0 16,20-8-1-16,8-22-1 15</inkml:trace>
  <inkml:trace contextRef="#ctx0" brushRef="#br4" timeOffset="130987.4921">10159 11849 89 0,'0'0'41'0,"-28"0"0"15,8 12 0-15,-9 2-34 16,4-1-4-16,4-2-1 16,11 3 0-16,5-3 0 15,5-11-1-15,20 17 1 16,3-11-1-16,5-2-1 15,0 4 1-15,-2 2 0 16,-4 3 0-16,-7 4-1 16,-7 7 1-16,-11 5-1 15,-11 4 1-15,-6 5-1 16,-10 0 1-16,-5 0-2 0,2-3 2 15,-3-1-3 1,1-11-2-16,18 6-28 0,-9-26-9 16,26-3 1-16,-17-9-3 15</inkml:trace>
  <inkml:trace contextRef="#ctx0" brushRef="#br4" timeOffset="135659.7593">5298 14499 71 0,'0'0'39'16,"7"-24"-1"-16,12 16-5 16,4-15-28-16,5 6-2 15,2-3 0-15,5 8-2 16,-4 0 1-16,0 8-2 15,-3 6 1-15,-5 7 0 16,-6 7-1-16,-4 5 1 16,-7 4-1-16,-6 7 1 15,-3 4-2-15,-8 7 1 16,1 4-1-16,-4 0-1 0,2 6-3 15,-3-8-6-15,15 8-28 16,-2-13-1-16,12 4 0 16,-5-14-1-16</inkml:trace>
  <inkml:trace contextRef="#ctx0" brushRef="#br4" timeOffset="135809.7679">5701 15167 67 0,'-3'31'43'0,"-10"-12"-3"16,6 4 1-16,-8-16-41 15,15-7-9-15,0 0-28 16,-2-17-3-16,15 3-2 16,-10-13 0-16</inkml:trace>
  <inkml:trace contextRef="#ctx0" brushRef="#br4" timeOffset="142510.1511">17889 9099 51 0,'0'0'29'0,"0"0"3"16,0 0-12-16,6-15 5 16,-6 15-16-16,2-11 0 15,-2 11-1-15,0-14-1 16,0 14-1-16,-5-11-2 15,5 11 1-15,-11-7-2 16,11 7 1-16,-20-7-2 16,10 7 1-16,-5-1-1 0,1 2 1 15,-1-2-2-15,0 2 1 16,-3 0 0-16,1 4-1 15,-2-1 0-15,1 2 1 16,-1 2-2-16,0 5 1 16,-2 3 0-16,-1 8 0 15,0 3-1-15,-1 1 1 16,-4 7-1-16,1 2 1 15,0 3-1-15,-1-1 0 16,2 1 0-16,3 1 0 16,2-3 0-16,7-1 1 15,3-2-1-15,7-1 1 16,7-3-1-16,5 1 1 15,5-2-1-15,6-3 2 0,2 3-2 16,0-1 0-16,4 0 0 16,0-1 0-16,1-1 0 15,-2-1 1-15,1-3-2 16,0-3 1-16,3-5 0 15,0-2 0-15,1-8 0 16,6-6 0-16,-1-5-1 16,5-6 1-16,3-4 0 15,-2-5 0-15,2-2 0 16,2-4 0-16,-2-1 0 15,1-1-1-15,-4 0 1 16,-4 0 0-16,-6-1 0 16,-1 2-1-16,-6-4 1 15,-4 1-1-15,-6 1 1 0,-4 0 0 16,-3-2 1-16,-2 1-1 15,-2-2 0-15,-1 0 0 16,-4 1 1-16,-1 2 0 16,-3-2-1-16,0 1 0 15,-2-1 0-15,-1 4 0 16,-4 1 0-16,-3 2 1 15,-3 3-1-15,-3 1 0 16,-5 7 1-16,-5 2-1 16,-4 2 1-16,-5 6-1 15,-1 5 0-15,0 9-1 16,-2 10-2-16,1 7-3 15,12 22-27-15,-11-3-6 16,13 9-2-16,4-7 0 0</inkml:trace>
  <inkml:trace contextRef="#ctx0" brushRef="#br4" timeOffset="147061.4114">17507 10521 68 0,'17'-1'36'0,"2"-12"1"16,7 5-1-16,6-17-15 15,6 10-17-15,0-7-2 16,8 3 0-16,-3-2 0 16,-5 10-1-16,-1 9 0 15,-12 11-1-15,-16 11 0 16,-7 13 1-16,-13 12-1 15,-15 10 2-15,-11 6-1 16,-4 4 1-16,-9 0-1 16,6-4-1-16,1-7 1 0,10-6-1 15,13-14 1-15,13-7-2 16,15-12 1-16,15-14-2 15,15-7 1-15,6-12-2 16,18 3-21-16,-7-18-11 16,15 1-1-16,-7-9-1 15,10 4 0-15</inkml:trace>
  <inkml:trace contextRef="#ctx0" brushRef="#br4" timeOffset="147399.4308">18344 10448 102 0,'-18'12'38'0,"-12"-3"0"16,8 17-1-16,-11 1-32 15,1 8-2-15,-1 7 1 16,4 8-1-16,6 5 0 15,3 1-1-15,11-4-1 16,16-5-2-16,13-12 1 16,13-11-1-16,15-18 2 15,9-17-1-15,6-11 1 16,0-14 0-16,-2-12 1 15,-10-5 0-15,-14-4-2 16,-17 0 1-16,-20 6-4 16,-20 5-1-16,-12 14-3 15,-18-6-17-15,1 29-14 16,-11-5-1-16,15 14 0 0,4-2-1 15</inkml:trace>
  <inkml:trace contextRef="#ctx0" brushRef="#br4" timeOffset="148165.4746">19084 10706 81 0,'-4'-15'36'16,"4"15"-1"-16,-8-11 1 15,8 11-20-15,-11 7-12 16,4 4 0-16,-3 1-1 0,2 10 0 16,-4 3 0-16,4 6 0 15,-1-5 0-15,5 3-1 16,3-8 0-16,3-3 0 15,-2-18-1-15,18 9 0 16,-3-18-1-16,0-8 1 16,2-5-1-16,2-6 0 15,-1-2 0-15,2-7 0 16,0 1 0-16,-2 1 0 15,2 4 0-15,-4 4 0 16,0 4 0-16,-2 9 0 16,-3 10 1-16,-11 4-1 15,13 15 0-15,-13 6 1 16,0 3 0-16,-2 2 0 0,2-1 0 15,2-4 0 1,2-8 0-16,9-7 0 0,3-14 0 16,12-7 0-16,1-7 0 15,6-5 0-15,-2 0-1 16,1 1 1-16,-9 7 0 15,-4 10-1-15,-10 13 1 16,-11 15-1-16,-11 8 0 16,-9 12-1-16,-2 8 0 15,-1 0-2-15,6 1-2 16,3-15-6-16,23-2-23 15,-9-31-4-15,43 3-1 16,-1-28-1-16</inkml:trace>
  <inkml:trace contextRef="#ctx0" brushRef="#br4" timeOffset="148353.4853">20165 10110 98 0,'-11'4'38'0,"-6"30"2"15,-25 14-5-15,1 26-22 16,-9 9-13-16,-9 7 1 15,6 3-4-15,-2-2 1 16,16 4-8-16,1-19-25 16,24-7-4-16,8-19 1 15,21-10-2-15</inkml:trace>
  <inkml:trace contextRef="#ctx0" brushRef="#br4" timeOffset="148684.5043">20316 10524 113 0,'-19'3'39'0,"-12"4"0"16,2 17-2-16,-1-2-33 15,3 1-1-15,8 0-1 16,6 0 1-16,8-3-1 15,12 0 0-15,8-8-1 16,5 0 0-16,3-4 0 16,3 0 0-16,-4-1 0 15,-9 3-1-15,-3 6 1 16,-10 2-1-16,-10 1 1 0,-8 8-1 15,-2-2-1-15,-3 3-2 16,2-4 0-16,-1-3-5 16,11 5-17-16,-6-18-15 15,17-8-2-15,0 0-1 16,14-9 1-16</inkml:trace>
  <inkml:trace contextRef="#ctx0" brushRef="#br4" timeOffset="149187.533">21185 10246 56 0,'0'0'37'0,"0"0"1"15,-13-1-1-15,13 22-8 16,-9-6-17-16,7 14-5 15,-1 4-4-15,3 12 0 16,-5 6 0-16,4 12-1 16,-7 5-1-16,-1 2 0 15,-2 0-1-15,-3-4-4 16,3-5-2-16,-5-17-8 15,18-2-23-15,-10-22-2 16,16-9 2-16,-8-11-2 16</inkml:trace>
  <inkml:trace contextRef="#ctx0" brushRef="#br4" timeOffset="149570.5549">21221 10264 101 0,'-21'21'38'0,"-8"-3"-1"16,7 17-5-16,-8-10-29 16,2 6 0-16,-3-5 0 15,7 4 0-15,0-6 0 16,9-4 1-16,3-8-2 15,12-12 0-15,0 0 0 16,18-20-1-16,3-6 0 0,4-7 0 16,8-2 1-16,-3-4-3 15,-1 2 3-15,-3 4-3 16,-3 6 3-16,-6 9-3 15,-5 7 3-15,-12 11-1 16,11 11-1-16,-8 9 2 16,2 9-3-16,1 8 3 15,6 6-5-15,3 1 1 16,14 12-22-16,-2-17-13 15,11 2-2-15,4-15-1 16,11-2-2-16</inkml:trace>
  <inkml:trace contextRef="#ctx0" brushRef="#br4" timeOffset="150373.6009">17197 10532 75 0,'0'0'37'0,"18"8"-1"15,-19 2 0-15,3 18-15 16,-4 1-21-16,-7 1-3 15,1 13-2-15,-6-4-2 16,11 11-20-16,-14-5-10 16,10-3 1-16,-5-15-1 15</inkml:trace>
  <inkml:trace contextRef="#ctx0" brushRef="#br4" timeOffset="150539.6104">17173 10742 106 0,'0'0'38'0,"-28"-10"2"16,28 10-4-16,-23 14-28 15,23-14-4-15,8 9-3 16,14-14-8-16,23 2-28 16,3-15-4-16,16 3-1 15,-2-5-2-15</inkml:trace>
  <inkml:trace contextRef="#ctx0" brushRef="#br4" timeOffset="153664.7891">17245 11918 81 0,'-11'4'38'0,"11"-4"0"15,0 0 0-15,14-9-33 16,-4 5-1-16,13 1-2 15,1 0 0-15,9 0-2 16,5 7-3-16,0-8-5 16,13 10-28-16,-7-7 0 15,10 5-2-15,-6-10-1 16</inkml:trace>
  <inkml:trace contextRef="#ctx0" brushRef="#br4" timeOffset="154154.8171">17992 11668 97 0,'0'0'38'0,"0"0"1"16,0 0 0-16,0 0-35 15,28-10-3-15,1 0 1 16,6-2-1-16,6-1 1 0,6 2-3 16,-3-1 3-16,-3 3-3 15,-2 7 1-15,-10 4 2 16,-11 9-1-16,-12 11 1 15,-11 4-2-15,-10 11-1 16,-14 4 1-16,-4 7 0 16,-14 2 1-16,0 4-3 15,-5-2 3-15,1-4-2 16,8-6 2-16,9-6 0 15,16-10 0-15,18-10-1 16,18-15 0-16,18-15-2 16,19-9-1-16,9-14-3 15,19 4-8-15,-3-18-23 16,10 10-2-16,-11-11 1 15,2 14-2-15</inkml:trace>
  <inkml:trace contextRef="#ctx0" brushRef="#br4" timeOffset="154440.8335">18780 11647 94 0,'-33'16'38'16,"8"13"0"-16,-11-3-1 16,9 20-29-16,-4-1-2 15,9 7-3-15,10 0 1 16,11 0-3-16,12-7 2 15,14-5-1-15,11-14 0 16,15-14-1-16,5-13 0 0,3-17-1 16,0-10 0-16,-6-11 0 15,-7-7-1-15,-14-4 0 16,-16 0-1-16,-18-1 2 15,-18 6-4-15,-14 0-1 16,-7 17-5-16,-15-8-22 16,7 25-6-16,-6-2 0 15,13 15-2-15</inkml:trace>
  <inkml:trace contextRef="#ctx0" brushRef="#br4" timeOffset="155190.8764">19564 11728 69 0,'6'-19'37'0,"-6"19"1"15,0 0-2-15,-7 20-16 16,-12-8-17-16,7 10-3 16,-6 2 3-16,2 6-2 15,-3 2 2-15,2 1-2 16,0-4 2-16,5-3 0 15,3-4 0-15,8-6-1 16,1-16-1-16,14 3 0 16,3-15 0-16,7-7 0 15,3-7-1-15,5-4 0 16,1-4 1-16,0 3 2 15,0-2-3-15,-5 8 3 0,-4 2-3 16,-3 14 3-16,-6 1-2 16,-5 11 3-16,-10-3-4 15,13 22-2-15,-8-7 3 16,-1 2-2-16,2 3 1 15,3-8-1-15,4 0 2 16,4-10-3-16,5-7 2 16,5-2 1-16,4-10-1 15,2-2 4-15,-3-2-4 16,-2 3 3-16,-4 2-2 15,-4 11 2-15,-7 5-2 16,-12 10 0-16,-7 13-1 16,-8 6-2-16,-2 5 1 15,-4 3-2-15,3 3-1 0,0-11-5 16,17 5-21-16,0-34-9 15,17 13-1-15,5-29-1 16,26-8 0-16</inkml:trace>
  <inkml:trace contextRef="#ctx0" brushRef="#br4" timeOffset="155381.8873">20697 11286 107 0,'-31'36'39'0,"-5"15"1"16,-25 4-4-16,-3 16-32 15,0 9-3-15,-2 5-2 16,4 5-2-16,1-8-4 0,24 6-28 16,-1-19-4-16,24-5 0 15,7-22-4-15</inkml:trace>
  <inkml:trace contextRef="#ctx0" brushRef="#br4" timeOffset="155776.9099">20883 11606 94 0,'0'0'38'0,"-18"-5"1"16,18 5 0-16,-31 19-31 15,10 1-2-15,-5 2-1 0,0 8-2 16,-3 0 0-16,2 3-1 16,5-3 1-16,5-1-4 15,3-2 2-15,10-11-3 16,14-5 3-16,8-6 0 15,9-7-1-15,3-4 0 16,2 1 1-16,4-1-1 16,-6 2 0-16,-2 7 1 15,-13 8-1-15,-13 8 0 16,-8 11 1-16,-15 5-1 15,-11 5 1-15,-1 4-1 16,0-5-1-16,0-3-1 16,10-5-5-16,-3-24-26 15,26-7-7-15,0 0-2 0,23-28-1 16</inkml:trace>
  <inkml:trace contextRef="#ctx0" brushRef="#br4" timeOffset="160115.1581">17185 13200 59 0,'-22'-13'39'0,"22"13"-2"16,-13-13 2-16,13 13-25 16,0 0-8-16,13 8-3 15,-2-4 0-15,11 4-2 16,5 4-2-16,6-5-5 15,17 9-11-15,-3-16-20 16,13 2 0-16,-6-10 0 16,17-2-1-16</inkml:trace>
  <inkml:trace contextRef="#ctx0" brushRef="#br4" timeOffset="160807.1976">18240 13046 63 0,'-7'-17'36'0,"7"17"-1"16,-17-24-1-16,17 24-25 16,-24-18-3-16,6 12-2 15,-2-1 1-15,-1 6-2 16,-3 1 0-16,3 6-1 15,-5 2 1-15,5 2 0 0,-4 6 0 16,5 4-1 0,3 3 0-16,5 3 0 0,6-2 0 15,7-3-1-15,11-6 0 16,12-7 0-16,9-10 0 15,10-12 0-15,9-8 0 16,4-5-1-16,1-8 1 16,-4 2-1-16,-7 3 1 15,-7 4-1-15,-13 15 0 16,-11 13 0-16,-11 18 1 15,-12 16-1-15,-11 14 0 16,-10 15-1-16,-6 10 1 16,-5 4-1-16,1 2 1 15,1-8-2-15,11-10 0 0,13-19-3 16,18-9-4-16,9-32-27 15,29-8-3-15,2-25 1 16,22-3-2-16</inkml:trace>
  <inkml:trace contextRef="#ctx0" brushRef="#br4" timeOffset="160965.2067">18702 13194 102 0,'-29'20'39'15,"-4"-14"0"-15,9 6-4 16,7-9-36-16,12-16-4 15,27 5-31-15,-3-17-2 0,19 8 0 16,0-11-2 0</inkml:trace>
  <inkml:trace contextRef="#ctx0" brushRef="#br4" timeOffset="161408.232">19313 12950 85 0,'-24'-14'37'15,"11"16"1"-15,-13-4 0 16,4 15-33-16,-13-4-2 16,1 9 1-16,-6 2 0 15,2 8-2-15,1-3 1 16,11 4-1-16,6-4 0 15,10-1-1-15,14-5 0 0,13-4-1 16,10-5 0-16,13-3 0 16,4-1 1-16,4 2-1 15,-3 4 0-15,-7 0 0 16,-4 6 0-16,-13 3-1 15,-11 8 1-15,-15 6 0 16,-12-2 0-16,-8 0 0 16,-9-5 0-16,-3-2 0 15,-1-11 0-15,3-11 0 16,6-12 0-16,9-16-1 15,13-13 1-15,13-10 0 16,10-8 0-16,8-7-1 16,14 0 0-16,-1 1-3 0,8 13-5 15,-11-4-27-15,10 21-2 16,-15-2 0-16,5 18-2 15</inkml:trace>
  <inkml:trace contextRef="#ctx0" brushRef="#br4" timeOffset="161634.2449">19669 12856 114 0,'-3'22'41'0,"-11"-3"1"16,8 18-9-16,-5-3-30 15,1 12 0-15,-1 3-3 0,-4 4 0 16,4 3-2-16,-3 1-2 16,6 2-7-16,-6-17-27 15,13 7-2-15,-8-24 0 16,14 1-3-16</inkml:trace>
  <inkml:trace contextRef="#ctx0" brushRef="#br4" timeOffset="162332.2849">17541 13487 70 0,'-16'1'38'15,"-5"-9"-1"-15,12 8 0 16,-6-8-32-16,15 8-1 15,0 0 1-15,0 0-1 16,31 9 1-16,13-9-1 16,19-11 0-16,27-6 0 15,27-12-1-15,28-14 1 16,28-11-1-16,18-7-1 15,14-5 1-15,0 2-2 0,1 5 1 16,-10 7-1-16,-25 11-1 16,-17 10-1-16,-32 11-1 15,-31 6 1-15,-21 8-1 16,-26 4 0-16,-16-2-1 15,-28 4 0-15,9-11 0 16,-17-3-1-16,2 2-3 16,-8-11-5-16,10 12-25 15,-7-10-1-15,11 11 0 16,-7-8-1-16</inkml:trace>
  <inkml:trace contextRef="#ctx0" brushRef="#br4" timeOffset="163495.3514">20331 13094 101 0,'0'0'39'15,"0"15"0"-15,0-15-8 16,7 13-28-16,7-5-1 15,9 0-2-15,9-5-1 16,5-5-3-16,18 4-12 16,-3-17-22-16,13 1 1 15,-6-10-2-15,9 0 2 16</inkml:trace>
  <inkml:trace contextRef="#ctx0" brushRef="#br4" timeOffset="163758.3664">21205 12814 93 0,'0'0'39'0,"17"-8"1"15,-17 8-2-15,0 0-33 16,-5 18-2-16,-3 9 0 15,-9 12-1-15,-4 8 0 16,-6 9-2-16,2 6 0 16,3-1-1-16,3-2-2 15,14-7-3-15,5-20-5 16,31 0-27-16,-6-26 1 15,21-4-2-15,2-26-2 16</inkml:trace>
  <inkml:trace contextRef="#ctx0" brushRef="#br4" timeOffset="164089.3854">21644 12805 98 0,'0'0'38'0,"-18"16"1"15,20 14-3-15,-14-4-32 16,6 11 0-16,1 3 0 15,3 5-1-15,4 3-1 16,5-3 1-16,2-7-2 16,9-3 1-16,4-16-2 15,8-10 2-15,7-13-2 16,2-14 0-16,1-11 1 15,-2-12-1-15,-2-9 0 16,-8-8 0-16,-8 2 0 16,-10-4-2-16,-11 4 0 0,-13 4-1 15,-8 15 0-15,-12 7-2 16,-4 25-3-16,-13 3-6 15,10 30-24-15,-11 3 0 16,14 15 0-16,2-3-2 16</inkml:trace>
  <inkml:trace contextRef="#ctx0" brushRef="#br4" timeOffset="177211.1359">14648 16370 60 0,'16'-16'38'0,"-2"-13"-2"16,15 8-4-16,-4-16-31 15,3 3 3-15,1 2-4 16,2 0 2-16,-3 9-2 16,-4 13-1-16,-5 8 1 0,-5 10 1 15,-7 11 0-15,-4 14-1 16,-3 9 1-16,0 14-1 15,0 5 2-15,5 5-2 16,0-2 2-16,8-2-2 16,6-7 1-16,11-7 0 15,8-15 0-15,10-13 0 16,5-19 0-16,3-11 1 15,1-19-1-15,-3-8 1 16,-4-11-1-16,-7-7 0 16,-10-5 0-16,-8 1 1 15,-8-5-2-15,-8 2 1 16,-3 8-2-16,-1 4 0 15,0 10-1-15,4 0-1 0,2 17-5 16,-2-3-31-16,15 21 2 16,-8-3-2-16,9 23 1 15</inkml:trace>
  <inkml:trace contextRef="#ctx0" brushRef="#br4" timeOffset="178000.181">15944 16380 46 0,'10'2'27'0,"-14"-16"5"15,4 14-8-15,0 0-12 0,-11-6-1 16,-7-3-2-16,6 9-3 16,-9-4-1-16,5 5-1 15,-7 2-2-15,0 3 0 16,-2 6 0-16,2 4-1 15,4 5-1-15,1 8 1 16,3 2-1-16,2 3 1 16,4 2-1-16,3 0 0 15,2-1 0-15,0-1-1 16,2 0 0-16,-4-4-2 15,4 1 0-15,-7 1-2 16,4 3-3-16,-12-13-4 16,14 7-22-16,-14-18-1 15,10 8 1-15,-10-22 2 0</inkml:trace>
  <inkml:trace contextRef="#ctx0" brushRef="#br4" timeOffset="178172.1909">15551 16722 57 0,'-4'-16'36'15,"4"16"-6"-15,0 0 2 16,17-2-16-16,-17 2-8 15,28 5-2-15,-2-8-3 16,10-2-1-16,12-3-1 16,9-7-4-16,10 9-13 15,-6-18-21-15,9 14-1 16,-12-8-2-16,3 16 0 15</inkml:trace>
  <inkml:trace contextRef="#ctx0" brushRef="#br4" timeOffset="178526.2111">16465 16265 56 0,'14'-11'39'16,"13"9"0"-16,-4-7-1 15,14 12-29-15,-7-3-9 16,4-4-2-16,6 9-1 15,-5-9-5-15,11 17-22 16,-17-12-7-16,8 13 0 16,-12-13 0-16</inkml:trace>
  <inkml:trace contextRef="#ctx0" brushRef="#br4" timeOffset="178693.2207">16731 16576 56 0,'-32'41'38'15,"4"-19"0"-15,22 2 0 16,6-24-26-16,11 2-9 15,23-17-3-15,12-11-7 16,22 0-29-16,-4-17-1 16,13 7-2-16,-7-7 2 15</inkml:trace>
  <inkml:trace contextRef="#ctx0" brushRef="#br4" timeOffset="179404.2613">17516 16218 40 0,'8'-13'37'0,"14"-1"1"16,-1-14-2-16,16 10-20 15,-10-12-11-15,9 3-3 16,-4-1 0-16,-2 9-1 15,-3 9 0-15,-11 10 0 16,-8 15 0-16,-9 9 0 16,-8 7 0-16,-1 12 0 0,-2 4 0 15,1 9 0-15,2 1 1 16,9 7-1-16,5-9 2 15,14-2-2-15,10-9 1 16,11-7 0-16,9-16-1 16,10-12 1-16,10-17-1 15,-3-14 0-15,-2-13 0 16,-4-6-1-16,-8-6 1 15,-10-5 1-15,-13-5-3 16,-15 5 1-16,-10 5-1 16,-7 2-1-16,-7 9-1 15,-5 3-1-15,6 15-6 16,-11-5-28-16,20 23 1 15,-8-12-2-15,21 23 1 0</inkml:trace>
  <inkml:trace contextRef="#ctx0" brushRef="#br4" timeOffset="179630.2743">18555 16363 53 0,'-9'20'39'0,"4"7"-1"16,-6-10-1-16,8 21-19 15,-4-11-16-15,3 3-1 16,-1 4 0-16,3 0-1 16,2 4-1-16,0-9-2 15,12 5-7-15,-12-34-26 16,27 17 0-16,-11-31-2 0,13-8 0 15</inkml:trace>
  <inkml:trace contextRef="#ctx0" brushRef="#br4" timeOffset="179787.2832">18658 16074 78 0,'-31'-3'38'0,"-3"-5"-1"16,16 22-3-16,4-6-33 15,1-10-10-15,13 2-27 16,13-4-2-16,8 3 0 15,0-14-2-15</inkml:trace>
  <inkml:trace contextRef="#ctx0" brushRef="#br4" timeOffset="180276.3112">19332 15981 40 0,'11'-3'35'0,"-11"3"1"15,11 2 0-15,-11-2-18 16,5 20-13-16,-5 6-4 16,-2 10-1-16,-3 11 1 15,-3 10-3-15,-3 11-2 16,-5-3-1-16,4 6-6 0,-9-21-22 15,11 2-1-15,-8-24 0 16,10-5 0-16</inkml:trace>
  <inkml:trace contextRef="#ctx0" brushRef="#br4" timeOffset="180443.3208">19233 16274 50 0,'-20'-23'39'0,"6"18"-2"16,-7-5 2-16,21 10-21 15,-21 5-11-15,33-5-4 16,12-4 0-16,18-6-1 15,18-1-5-15,5-19-31 0,27 9-2 16,-3-13-3-16,10 11-1 16</inkml:trace>
  <inkml:trace contextRef="#ctx0" brushRef="#br4" timeOffset="181139.3606">20505 16112 38 0,'-10'-21'32'0,"-2"9"0"0,-19-9-2 15,7 21-17-15,-18-13-4 16,7 21-1-16,-9-2 1 15,3 14-2-15,-2 4-3 16,7 11-1-16,0 7 0 16,4 6-1-16,4 3 0 15,8 0-1-15,6-7 1 16,10-4-2-16,7-12 2 15,14-12 0-15,9-20-1 16,16-13 0-16,10-18 0 16,9-7 1-16,1-11-2 15,3-2 2-15,-6 5-2 16,-2 9 0-16,-15 9 0 15,-9 18 1-15,-15 18-1 16,-10 16-3-16,-11 17 3 0,-4 19-1 16,-7 7 0-16,-2 4-1 15,1 3 0-15,6-7-1 16,13-8-2-16,3-24-9 15,26-1-23-15,3-35-1 16,19-8-2-16,4-28 2 16</inkml:trace>
  <inkml:trace contextRef="#ctx0" brushRef="#br4" timeOffset="181395.3752">21328 15561 85 0,'-22'-11'38'15,"15"30"0"-15,-10-1-11 16,4 19-25-16,-3 9 0 16,0 15 0-16,-3 17-1 15,-2 10 0-15,-1 3 0 16,4 2 0-16,2-6 0 15,5-8-2-15,9-10 0 16,4-17-5-16,17-7-24 16,-8-35-6-16,18-5-3 15,-11-28 0-15</inkml:trace>
  <inkml:trace contextRef="#ctx0" brushRef="#br4" timeOffset="181576.3856">21119 15985 82 0,'-42'2'41'0,"19"14"-1"15,1-10-3-15,24 5-32 16,19-11-2-16,17-9-2 16,17-3-3-16,7-15-5 15,17 13-31-15,-14-17-1 16,7 14-2-16,-17-8-1 15</inkml:trace>
  <inkml:trace contextRef="#ctx0" brushRef="#br5" timeOffset="241861.8337">17612 14442 70 0,'8'-14'38'0,"8"10"-1"16,-9-9 0-16,10 8-29 15,-17 5-4-15,0 0-1 16,9 13 0-16,-13 8 0 16,-7 11-1-16,-5 11 0 15,-10 7 1-15,-1 7-2 16,-4 3 1-16,3-4-1 15,4-1 0-15,12-9 0 0,16-15 0 16,20-10 0-16,21-19 0 16,24-14 0-16,20-12 0 15,18-10 0-15,11-7-1 16,2-5 0-16,-2 2-3 15,-12-1 0-15,-10 12-4 16,-27-10-15-16,-11 26-16 16,-30-7 0-16,-10 14-1 15,-30-5 0-15</inkml:trace>
  <inkml:trace contextRef="#ctx0" brushRef="#br5" timeOffset="242056.8449">18040 14439 89 0,'-5'24'40'15,"-6"5"1"-15,7 26-1 16,-16 5-35-16,4 16-3 16,-6 11-1-16,-1 5 0 15,-2 1-4-15,3-10-2 16,20 0-30-16,0-31-5 15,28-13 0-15,11-32-2 16</inkml:trace>
  <inkml:trace contextRef="#ctx0" brushRef="#br5" timeOffset="242777.8861">19298 14490 60 0,'0'0'37'0,"0"-19"-2"16,-11 21 1-16,-18 2-28 15,1 11-3-15,-9 1 1 16,-1 13-1-16,-5 2-1 15,5 9 0-15,2-1-1 16,14-2-1-16,9-1 0 16,13-7-1-16,19-8 0 15,13-9-1-15,16-8 1 16,7-9-2-16,4-1 1 15,3-1 0-15,-8 5 0 16,-9 4 0-16,-17 11 0 16,-17 11 0-16,-17 11 0 15,-16 10 0-15,-11 4-1 16,-9 2-1-16,0-2-2 15,1-16-4-15,23 0-30 0,-2-26 1 16,20-7-3-16,20-28 1 16</inkml:trace>
  <inkml:trace contextRef="#ctx0" brushRef="#br5" timeOffset="243153.9076">19577 14856 72 0,'0'13'39'16,"0"-13"0"-16,25 1 0 16,1-13-34-16,17-3-3 15,4-5 1-15,10-4 0 0,-2-1-2 16,-2 0 1-16,-11-3-1 15,-6 2 1-15,-11 0-1 16,-10 4 0-16,-12 4 0 16,-11 1-1-16,-10 7 0 15,-6 5 1-15,-5 6-1 16,-8 8 1-16,-3 11-1 15,0 5-1-15,3 7 2 16,4 4-2-16,5 1 2 16,12 1-2-16,11-1 1 15,16-7-3-15,15-6-1 16,7-15-8-16,21 4-26 15,-4-17-1-15,12 4-1 16,-11-15 1-16</inkml:trace>
  <inkml:trace contextRef="#ctx0" brushRef="#br5" timeOffset="243634.9351">20510 14606 69 0,'-9'6'39'0,"-17"-6"-3"15,0 12 3-15,-12-3-33 16,1 9-1-16,-6 1-1 16,2 7-2-16,4 0 1 0,9 4-2 15,11-1 0-15,14-2-1 16,19-2-2-16,9-10-5 15,29 3-30-15,-7-13-1 16,20 0-2-16,-8-15 2 16</inkml:trace>
  <inkml:trace contextRef="#ctx0" brushRef="#br5" timeOffset="244229.9692">20866 14618 85 0,'-14'3'40'15,"-12"-4"-2"-15,8 19-1 16,-7-2-34-16,6 7-2 15,1 4 1-15,1 6-2 0,5-2 1 16,9 3 0-16,4-8 0 16,10-6-1-16,7-7 0 15,6-11 0-15,3-7 0 16,6-11-1-16,-1-7 0 15,-4-5 1-15,1-3 0 16,-7-7 0-16,-3 1 0 16,-6-1 0-16,-1 4 1 15,-3 1 0-15,-1 7 0 16,-2 5 0-16,1 6-1 15,-7 15 1-15,15-13 0 16,-1 15 0-16,6-1 0 16,3 3 0-16,7-1 1 15,3-1-2-15,2-1 1 0,1 0 0 16,-2 0 0-16,-5 3 0 15,-7 2-1-15,-10 2 1 16,-8 4 0-16,-6 3-1 16,-6 3 1-16,-3 4-1 15,-3 0 0-15,-3 4 0 16,2 1-1-16,2-3 0 15,3-1-1-15,5-4 1 16,9-2 0-16,-4-17-1 16,18 3 1-16,-2-16 1 15,8-10 0-15,-1-4 2 16,1-8-1-16,2-1 0 15,-4 2 0-15,-3 5 0 16,-3 9 0-16,-6 9-2 0,-10 11-1 16,4 19-2-16,-4 15-10 15,-14-5-25-15,14 13 0 16,-9-7-2-16,18 3 0 15</inkml:trace>
  <inkml:trace contextRef="#ctx0" brushRef="#br5" timeOffset="244807.0022">22040 14512 56 0,'-33'-25'36'0,"4"13"1"16,-13-1 0-16,9 22-24 16,-15 0-4-16,5 25-2 0,-3 7-2 15,6 9-1-15,4-1-1 16,14 2-1-16,10-13-1 15,21-10 0-15,19-21-1 16,17-17 2-16,17-21-1 16,12-15 1-16,7-16-1 15,-1-9 0-15,0-6 0 16,-12 1-1-16,-10 1 1 15,-16 6-1-15,-14 12 0 16,-12 17 0-16,-16 21 0 16,-12 17 0-16,-11 23 0 15,-6 23 0-15,-5 17-1 16,1 11-1-16,5 9-3 15,4-4-6-15,26 2-27 0,0-22-1 16,29-4 0-16,0-27-2 16</inkml:trace>
  <inkml:trace contextRef="#ctx0" brushRef="#br5" timeOffset="245128.0205">22558 14406 76 0,'-26'1'40'16,"-11"3"-2"-16,10 17 1 15,-6 4-27-15,9 5-9 16,9-1-1-16,11 2-1 16,8-5 1-16,14-4-1 15,5-4 0-15,8-4 0 0,2-8 0 16,1-2-1-16,-2-2 0 15,-5 1 1-15,-7 1-2 16,-6 4 1-16,-13 3 0 16,-10 5-1-16,-6 4 0 15,-11 5 0-15,-8 7 0 16,-10 3-1-16,-5 4 2 15,-2-6-4-15,8 9-6 16,-8-22-28-16,26 4 0 16,1-24-3-16,24 0 0 15</inkml:trace>
  <inkml:trace contextRef="#ctx0" brushRef="#br6" timeOffset="252398.4364">23204 13644 46 0,'-17'-9'31'0,"6"3"-1"16,-1 0 0-16,-4-2-27 16,7 2-2-16,-4-2 0 15,3 5 0-15,0-6 0 16,10 9 2-16,-22-13-1 15,22 13 0-15,-22-17 1 0,10 11-1 16,-6-3 0 0,-3 2 0-16,-6 1-1 0,-2 1 0 15,-8 1-1-15,-7 3 0 16,-9 1 0-16,-7 2 0 15,-6 0 0-15,-3 2 0 16,-7-4 1-16,-4 4-1 16,-5-3 0-16,0 2 0 15,-5-3 1-15,-4 1-1 16,-3-1 1-16,-8 3-1 15,-2-1 1-15,-5 3 0 16,-8 5 0-16,-6 1 1 16,-4 1-1-16,-4 3 0 15,0-2-1-15,-1 1 1 16,-3 0 0-16,-2-1 0 0,2-5 0 15,4-5 0-15,0 3-1 16,0-1 1-16,-7 0 0 16,-2 1-1-16,0 2 1 15,-1 3-1-15,-12-4 0 16,0 2 0-16,-4-2-1 15,1-5 1-15,-2-2 0 16,-2-2 0-16,0-4 0 16,-3 1 0-16,3 1 0 15,-5 3 1-15,-6-2-1 16,-2 6 0-16,0 4 1 15,-5-1-1-15,-3 3 1 16,5 0 0-16,-3-1 0 16,1 0-1-16,3-1 1 0,6-3-1 15,2-1 1-15,4-2 0 16,1-2-1-16,3 0 1 15,-3-1-1-15,3 4 1 16,-4-1-1-16,-1 3 1 16,-5 2 0-16,-1 1-1 15,-4 2 0-15,-3-2 1 16,0 4-1-16,-1-2 0 15,-1-1 0-15,-3-1 0 16,-1 0 0-16,-2-2 0 16,-4 1 0-16,0 0 0 15,0 1 0-15,-5 1 0 16,-3 0-1-16,3 4 1 15,-4 0 0-15,0 0-1 0,3 0 1 16,-1-2-1-16,1 0 1 16,0-3-1-16,0 0 1 15,4-1-1-15,-1-2 1 16,-3 0 0-16,0 2 0 15,-3 2 0-15,1 1-1 16,1 0 1-16,0 4 0 16,-1-3 0-16,5-1-1 15,5-1 2-15,5-5-2 16,10-6 1-16,4-1 0 15,11-5 0-15,3-1-1 16,3-3 1-16,-1 2 0 16,5-3 0-16,-1 2 0 15,-4 0 1-15,-3 5-2 16,1 3 2-16,1 0-2 0,-7 3 2 15,-1-1-1-15,-2 2 1 16,5 0-2-16,-4-2 1 16,4 1-1-16,-4-3 1 15,5 1 0-15,4 0 0 16,2 6-1-16,1-1 1 15,-2 4 0-15,3 4-2 16,5 1 2-16,1 3-2 16,-2 3 2-16,-1 1-1 15,9 1 1-15,6 3-1 16,2-2 1-16,4 1 1 15,-2 2-1-15,8 0 1 16,4 1 0-16,5 1 0 16,2-1-1-16,4 1 1 0,1-2-1 15,4 2 0-15,5-1 0 16,3 3 0-16,3-2 0 15,2 1-1-15,5 2 1 16,-2 2 0-16,7 4 0 16,1-2 0-16,-1 3-1 15,3 0 2-15,2 2-1 16,5-3-1-16,3 3 0 15,4-5 0-15,9 3 0 16,9-5-1-16,7 0 2 16,9-4-2-16,8 1 2 15,6 0 0-15,4 0-1 16,4-1 1-16,3 5-1 0,3 3 1 15,3 0 0-15,1 2 0 16,1 3-1-16,2 0 2 16,2-3-2-16,2 2 2 15,1-3-1-15,5-5 0 16,3 0 0-16,3-3 0 15,2-2 0-15,11-2 1 16,4-3 0-16,1-1-1 16,8 1 0-16,0-2 0 15,5 2 1-15,-1-1-2 16,3 1 2-16,-6 0-3 15,2 2 1-15,2 1 1 16,2-1-3-16,2-3 3 16,6-3-1-16,4-1 1 0,6-2-1 15,6-4 1-15,2-3-1 16,5-1 1-16,2-3 0 15,4 2 0-15,3 1 0 16,-1 2-1-16,1 0 1 16,-1 6 0-16,0-2-1 15,4 4 1-15,0 1 0 16,1-2 0-16,0 2 0 15,4-3-1-15,1 1 1 16,-2-2 0-16,5 0 0 16,1 1 0-16,3-3-1 15,-3 5 1-15,-1 0 0 16,4 2 0-16,-2 1 0 15,1 0 1-15,4-1-1 0,2 0 0 16,3-2 0-16,1-6 1 16,3-1 0-16,5-4-1 15,9-4 1-15,3-3 0 16,4-4 0-16,2-6-1 15,4 1 1-15,5 0 1 16,4-1-2-16,-2 2 1 16,-1-2 0-16,0 5 0 15,0 2 0-15,-2 3 0 16,0-1 0-16,-5 0 0 15,-2-1 0-15,1 1-1 16,0-2 1-16,-3 2 0 16,-5 2 1-16,0 1-2 15,3 1 1-15,-5 3-1 16,3 2 2-16,-4 1-1 0,2 1 0 15,2 0 0-15,0-5 0 16,2-1-1-16,2-1 1 16,0-3 0-16,4-1-1 15,-2 0 0-15,2-2 1 16,-5 1-1-16,2 1 1 15,0 0-1-15,-4 1 0 16,0 0 0-16,-4 0 1 16,1-2-1-16,-1 0 0 15,2 1 0-15,-5 1 0 16,1 1 0-16,-5-1 0 15,0 2 0-15,-1 1-1 16,1 1 1-16,-3 2 0 0,-4 0 0 16,0-4-1-16,0-2 1 15,5 1-1-15,-1-6 1 16,4-1 0-16,-1-2 0 15,3-1-1-15,1 0 1 16,5 2 0-16,1 3 1 16,-6 1-2-16,0 1 0 15,-3 5 0-15,3 2 1 16,-2 0 0-16,1-1-1 15,-4-2 0-15,2-3 1 16,4 0 0-16,3-3-1 16,3-2 1-16,-2-1 0 15,-1-1-1-15,3 3 1 16,1 3 0-16,1 3 0 0,-5 1 0 15,-4 2 0 1,1 6 0-16,-1 0 0 0,3 0 0 16,-1 1 0-16,-1-2 0 15,3 2 1-15,0-3-1 16,3 1 0-16,-2-2 0 15,2 0 0-15,-6 2 1 16,2 0-1-16,2 2 0 16,-2-1 0-16,3 0 0 15,1 0 1-15,5-2-1 16,6-1 0-16,5-7 0 15,2 1 0-15,2-6 0 16,6-1 0-16,-1-3 0 16,1 1 0-16,-3-3 0 0,-2 2 0 15,1 1 0-15,-3-1 0 16,-3 1 0-16,-2 0 0 15,0 1 0-15,-2 1-1 16,6-2 1-16,-6 0-1 16,-1 2 1-16,2-4 0 15,4 3-1-15,-3-4 1 16,-2 2 0-16,0-2-1 15,-1 1 1-15,-2-2 0 16,-3 0 0-16,-3-4 1 16,-8-2-2-16,1 1 2 15,-3-3-1-15,-5-3 1 16,-3-4-1-16,-4-1 1 15,-3-1-1-15,-3-4 0 16,-7-1 1-16,-3-2-2 0,-10-6 2 16,-7 0-1-16,-11-5 0 15,-9-1 0-15,-6-2 1 16,-11-5-1-16,-12-1 2 15,-9-1 0-15,-11-2 0 16,-12-5 1-16,-12-2-2 16,-18-3 1-16,-13 0-1 15,-21 1 0-15,-19 1 0 16,-18 4-1-16,-20 4 0 15,-20 3-2-15,-17 11 0 16,-15-1-3-16,-1 22-21 16,-25-14-8-16,8 14-3 15,-9-9-2-15,7 7 0 16</inkml:trace>
  <inkml:trace contextRef="#ctx0" brushRef="#br6" timeOffset="253988.5273">13989 14888 50 0,'0'0'36'16,"-14"3"-1"-16,2-8 0 16,12 5-30-16,-21-8-2 15,11 4 0-15,-10-2 1 16,-3 2-2-16,-11 1 0 15,-5 3 1-15,-10 1-1 16,-6 5 0-16,-8-1-1 0,-3 3 1 16,-9 2 0-16,3-2 0 15,-8-1-1-15,0-2 0 16,-2-2 0-16,-1-3 0 15,-6-3 0-15,4 0-1 16,-4-2 1-16,-2 2-1 16,-4-2 1-16,-1 1-1 15,-1 1 0-15,-6 2 0 16,-3 3 1-16,-3 1-1 15,2-1 0-15,-7 0 0 16,5 1 1-16,-3-1-1 16,1 1 1-16,4 1-1 15,0-3 1-15,3 1-1 16,3 1 1-16,0 2-1 0,0 0 1 15,2-2-1-15,3 2 1 16,2-3-1-16,5 2 0 16,6-3 0-16,2-3 0 15,6-1 0-15,12-2 0 16,5-2 1-16,6-1-1 15,5-2 0-15,6 4 0 16,7 0 1-16,10 0-1 16,3-2 0-16,6 4 0 15,15 4 0-15,0 0 0 16,8-9-1-16,16 0 1 15,14-4 0-15,17-4-1 16,9-5 1-16,11-3 1 16,13-2 0-16,2-2-1 0,4 5 1 15,-8 2-1-15,-7 8 2 16,-11 9-2-16,-12 6 0 15,-14 8-1-15,-15 5 0 16,-14 7 1-16,-14 1-1 16,-12 5 1-16,-13 2-1 15,-7 0 1-15,-11-1 0 16,-6-2 0-16,-8-2 1 15,1-3-1-15,-5-1 1 16,0-8-1-16,-2 1 0 16,6-10 1-16,3 0-1 15,4-3 1-15,7-1-1 16,5-3 1-16,4 2-1 0,4-4 1 15,8 6-1-15,2 5 1 16,6 0-1-16,1 4 1 16,5 3-1-16,2 4 1 15,9 9 0-15,7 1 0 16,12 4 0-16,18 4 0 15,12-3 0-15,14-2 0 16,13-3 0-16,11-1-2 16,6-2 0-16,1 3-2 15,-5-7-2-15,1 21-12 16,-25-17-13-16,8 21-6 15,-22-12-6-15,-6 6 0 16</inkml:trace>
  <inkml:trace contextRef="#ctx0" brushRef="#br6" timeOffset="254552.5596">6267 14571 65 0,'4'-14'39'16,"8"10"0"-16,-12 4 1 16,0 0-33-16,2 12-2 15,-8 11-1-15,-8 11-2 16,-5 7-1-16,-6 9 0 0,1 4-1 15,1 2 1-15,14-6-2 16,12-6 2-16,19-10-1 16,26-17 1-16,18-17-1 15,23-16-1-15,11-17-2 16,17-6-4-16,-10-23-15 15,11 8-16-15,-26-14-1 16,-6 9-1-16,-27-8 1 16</inkml:trace>
  <inkml:trace contextRef="#ctx0" brushRef="#br6" timeOffset="254702.5682">6718 14532 77 0,'-82'78'39'0,"20"17"-1"0,3-6 1 15,25 1-37-15,13 1-3 16,15-15-5-16,32-1-21 15,0-29-11-15,28-9-2 16,-1-24 0-16</inkml:trace>
  <inkml:trace contextRef="#ctx0" brushRef="#br6" timeOffset="255082.5899">7247 14841 59 0,'0'0'40'0,"-27"10"0"0,10 9 1 15,-20-8-33-15,4 18-3 16,-5-1-1-16,5 3-1 15,3-1-1-15,8-2-1 16,13-6 1-16,14-9-2 16,18-5 1-16,10-10-1 15,15-1 0-15,3-3 1 16,-1 2-1-16,-5 7 0 15,-8 6 1-15,-15 8-1 16,-12 13 0-16,-14 6-1 16,-16 6-1-16,-7 0 0 15,-1 2-4-15,-6-21-13 16,18 8-18-16,-6-24-3 0,22-7-1 15,2-18 0-15</inkml:trace>
  <inkml:trace contextRef="#ctx0" brushRef="#br6" timeOffset="255421.6093">7442 15150 72 0,'0'0'41'15,"5"14"-1"-15,9-28 0 16,10 0-37-16,13-12 0 15,12-5-1-15,2-5 0 16,1 1 0-16,-6 1 0 0,-6 4 0 16,-12 2 0-16,-13 6-1 15,-11 7 0-15,-4 15 1 16,-31-11-2-16,3 16 1 15,-3 9-1-15,-1 6 1 16,0 7-2-16,4 7 1 16,6 4 0-16,12-1-1 15,11-4 1-15,17-3-1 16,15-8-2-16,15-13-1 15,22 1-9-15,1-35-16 16,31 7-10-16,-5-18-2 16,19 2-1-16</inkml:trace>
  <inkml:trace contextRef="#ctx0" brushRef="#br6" timeOffset="255748.628">8463 14814 86 0,'-31'22'40'0,"-18"1"0"16,4 17-12-16,-17-7-23 15,14 9 0-15,3-7-2 0,15 3-1 16,8-5-1-16,20-8 0 15,16-8-2-15,15-11-2 16,22 1-7-16,-1-25-20 16,22 8-10-16,-5-16-1 15,16 3-1-15</inkml:trace>
  <inkml:trace contextRef="#ctx0" brushRef="#br6" timeOffset="256333.6614">8709 14903 78 0,'-34'31'41'15,"-11"-1"-1"-15,15 15 0 16,-6-2-36-16,7 4-1 0,8-2-1 16,7 0 0-16,9-10-1 15,11-4 0-15,12-16 0 16,7-13-1-16,9-14-1 15,4-11 0-15,-1-10 0 16,1-5 0-16,-5-4 1 16,-10-1-1-16,-8 5 0 15,-8 2 1-15,-7 10 0 16,-7 7 1-16,-2 5 0 15,-3 6-1-15,0 6 1 16,12 2 0-16,0 0-1 16,5 13 1-16,11-10 0 15,5 0 0-15,3-1 0 0,7-1 1 16,-1-1-1-16,-1 2 1 15,-3 2-1-15,-6 0 0 16,-5 5 1-16,-7 5-1 16,-6 0-1-16,-5 5 1 15,-4-2-1-15,-3 2 0 16,-2-1 0-16,0-3 0 15,3-4 0-15,1 1 0 16,8-12 0-16,-5 12 0 16,5-12 0-16,0 0 0 15,17-10 0-15,-7 0 0 16,4-2 0-16,0-6 0 15,0 3 0-15,1 0 0 16,2 2 0-16,-1 2-2 0,-2 4 0 16,0 1-2-16,2 13-5 15,-16-7-12-15,24 23-8 16,-24-23-2-16,8 30-7 15,-7-18-4-15,9 9 2 16</inkml:trace>
  <inkml:trace contextRef="#ctx0" brushRef="#br6" timeOffset="256761.6859">9380 15019 85 0,'0'0'41'0,"-16"-4"-2"0,16 4-4 16,0 0-28-16,-10 8-2 16,-2 0-2-16,1 8-1 15,-6 5 0-15,1 8-1 16,-2 6 0-16,1-2 0 15,0 0-1-15,8-3 1 16,4-8 0-16,5-22 0 16,19 2-1-16,4-24 1 15,9-12-1-15,8-13 0 16,1-5 0-16,5-9 0 15,-4 0 1-15,-2 0-1 16,-5 6 0-16,-9 9 0 16,-11 11 1-16,-4 12 0 15,-11 23-1-15,0 0 0 0,-20 17 0 16,6 15-1-16,-1 14-2 15,-5-1-3-15,16 19-11 16,-15-22-6-16,27 18-8 16,-11-29-2-16,25 9-6 15,-4-24-2-15</inkml:trace>
  <inkml:trace contextRef="#ctx0" brushRef="#br6" timeOffset="257139.7075">9853 14883 90 0,'0'0'41'0,"-14"-7"-1"0,11 19-5 16,-14-6-30-16,5 9-1 15,-9 3-2-15,-2 8 0 16,0 4 0-16,1 3 0 15,4 3-1-15,5-3 0 16,8 0 0-16,6-9-1 16,12-7 0-16,6-6 0 15,7-9 0-15,2-2-1 16,-1-2 1-16,-2-1 0 15,-7 5 0-15,-4 3 1 16,-14 8-1-16,-9 8 0 16,-6 5 0-16,-8 3 0 15,-2 2-3-15,-7-9-6 16,13 12-13-16,-19-29-7 0,24 14-2 15,-10-30-7-15,24 11-6 16,-18-25 0-16</inkml:trace>
  <inkml:trace contextRef="#ctx0" brushRef="#br6" timeOffset="305221.4577">6610 9516 86 0,'12'-31'39'0,"-6"1"0"0,4 18 0 16,-10 12-21-16,-5 20-14 15,-5 17-1-15,-1 18 0 16,-2 13-2-16,-1 10 0 15,0 8-1-15,6-2-1 16,6-1-3-16,2-16-3 16,18 1-27-16,-1-27-6 15,13-3 2-15,-2-24-4 16</inkml:trace>
  <inkml:trace contextRef="#ctx0" brushRef="#br6" timeOffset="305718.4861">7067 9503 106 0,'-16'13'40'16,"15"2"2"-16,1-15-4 15,23-3-35-15,8-7-2 16,17 0 0-16,5-4-1 16,7 1 0-16,0 0 0 15,2 7 0-15,-3 1 0 16,-8 6 0-16,-11 6 1 15,-12 3 0-15,-12 10 0 16,-14 5 0-16,-12 5 0 16,-12 4 0-16,-8 2 0 0,-5-1 0 15,5-1-1-15,1-4 1 16,15-6-1-16,11-8 1 15,17-8-1-15,18-6 1 16,15-6 0-16,9-2-1 16,5-2 1-16,-3 6-1 15,-7 4 1-15,-10 7-1 16,-18 11 1-16,-21 11-1 15,-22 6 0-15,-17 7 0 16,-11 8 0-16,-3-6-2 16,-1 3-2-16,4-16-8 15,24 2-7-15,0-30-9 16,43-3-5-16,5-25-5 0,37-9-2 15,5-19 1-15</inkml:trace>
  <inkml:trace contextRef="#ctx0" brushRef="#br6" timeOffset="306093.5075">8275 9441 109 0,'-32'7'38'0,"-16"-1"2"16,2 15-1-16,-6 2-36 15,9 1 0-15,14 3-1 16,6 1 0-16,23-2-1 15,18-4 1-15,20-2-2 16,11 2 1-16,17-3-1 16,5 3 1-16,2 5-1 0,-6 4 0 15,-18 8 0-15,-13 6 0 16,-23 7 0-16,-18 1 0 15,-18-2 1-15,-18-4-1 16,-6-6 0-16,-4-13-1 16,3-14 2-16,8-14 0 15,14-18-1-15,13-20 1 16,19-19 0-16,13-19 0 15,14-15-1-15,10-2 1 16,5-1-2-16,-2 4-2 16,-1 16-3-16,-15 8-10 15,2 36-22-15,-21 11-5 16,2 27 3-16,-15 6-1 15</inkml:trace>
  <inkml:trace contextRef="#ctx0" brushRef="#br6" timeOffset="306266.5174">9007 9736 118 0,'-12'6'40'0,"-14"-14"0"15,9 0-5-15,-3 3-57 16,11-20-15-16,23 2-3 15,4-12 0-15,17 10-1 16</inkml:trace>
  <inkml:trace contextRef="#ctx0" brushRef="#br6" timeOffset="306589.5359">9489 9398 90 0,'-24'-1'40'0,"4"11"1"15,-13-3-1-15,6 22-19 16,-8-7-17-16,1 6 0 15,5 4-2-15,5 5 1 16,13-3-1-16,11-1 0 16,14-3-1-16,10-4 0 15,12-7-1-15,11-3 1 16,6-5-1-16,-5-1 0 15,-1 0 0-15,-11-1 1 16,-9 6-1-16,-13 4 0 16,-15 6 0-16,-12 3 0 15,-6 1-1-15,-5-1-1 0,0 2-3 16,1-12-4-16,13 6-23 15,-8-26-9-15,18 2 0 16,0-26-1-16</inkml:trace>
  <inkml:trace contextRef="#ctx0" brushRef="#br6" timeOffset="306755.5454">9569 9412 108 0,'-6'-10'41'0,"-6"-4"1"15,12 14-1-15,0 0-28 16,8-21-13-16,21 9-2 0,8-11-7 15,27 12-25 1,-9-14-7-16,16 10 1 0,0-9-3 16</inkml:trace>
  <inkml:trace contextRef="#ctx0" brushRef="#br6" timeOffset="307056.5626">10338 9184 94 0,'-2'28'40'16,"-25"-1"2"-16,-3 23-1 15,-21-4-23-15,-10 28-12 16,1 9-1-16,3 8 0 15,10 1-1-15,12-2-4 16,20-9 0-16,15-15 0 16,22-16 0-16,16-28 0 15,14-20 0-15,5-20 0 16,-2-19 0-16,-6-12 0 0,-13-8 0 15,-11-8 0-15,-18-2 0 16,-12 7 0-16,-16 12 0 16,-12 12 0-16,-5 19-10 15,-11 3-3-15,15 26-5 16,-17-7-11-16,29 20-12 15,-4-8 0-15,23 5-1 16,3-22 2-16</inkml:trace>
  <inkml:trace contextRef="#ctx0" brushRef="#br6" timeOffset="309832.7214">24721 4317 69 0,'-13'-10'35'15,"1"-2"-3"-15,-9-5-1 16,7 1-26-16,-6-7-2 15,1 3 1-15,-9-3-1 16,-3 1 0-16,-13-2-2 16,-7 7 1-16,-13 0-1 15,-9 0 0-15,-12 6 0 16,-12 4-1-16,-7 4 0 0,-11 4 1 15,-4 2 0-15,-4 4 1 16,-8 2 0-16,4 6 0 16,-7 4-1-16,0 6 0 15,-4 6 0-15,-2 7-1 16,-2 8 0-16,-2 10-2 15,3 7 0-15,-7 10 0 16,7 6 1-16,4 6 0 16,10 5 1-16,5 4 0 15,10 3 0-15,14 2 0 16,6 1 2-16,16 3-2 15,8 1 2-15,12 1 1 16,6 4-1-16,13 3 1 16,11 4 0-16,10-2 0 15,11 0-1-15,8 2 0 0,12-3 0 16,11 1-1-16,8-2-2 15,13-2 3-15,10-3-2 16,15-5 1-16,13-7-1 16,18-4 2-16,22-11-1 15,18-10-2-15,28-17 2 16,18-15-2-16,23-17 1 15,15-14 0-15,15-14 0 16,2-15-1-16,5-12 1 16,-6-11 0-16,-10-15 0 15,-9-9 0-15,-14-12 0 16,-19-15 0-16,-20-11 1 15,-10-15 0-15,-21-20 1 16,-9-14 0-16,-18-11-1 0,-16-8-1 16,-23-10 1-16,-24-1 1 15,-34 5-3-15,-33 10 1 16,-46 9-1-16,-45 25 0 15,-39 18 1-15,-38 19-1 16,-28 18-2-16,-17 10-6 16,15 23-18-16,-2-8-12 15,35 9 1-15,31-10-4 16,50 3 1-16</inkml:trace>
  <inkml:trace contextRef="#ctx0" brushRef="#br6" timeOffset="310786.776">12844 7204 77 0,'26'-19'39'0,"-1"5"-1"15,-6-3-1-15,1 10-22 16,-6 0-13-16,-14 7 1 15,17 11-2-15,-8 11 0 16,-5 6 0-16,1 12 0 16,0 7 0-16,-1 8-2 15,4 6-1-15,-1-12-15 0,13 11-19 16,-7-14-1-1,11-2-1-15,1-18-2 0</inkml:trace>
  <inkml:trace contextRef="#ctx0" brushRef="#br6" timeOffset="311253.8027">13457 7056 111 0,'16'-8'39'0,"7"-6"0"16,15 4-1-16,5-2-36 15,9 3 0-15,2 4-1 0,-6 5 0 16,-6 5-1-16,-8 5 1 15,-12 4-1-15,-13 5 0 16,-9 1 0-16,-10 8-2 16,-12 0 1-16,-6-3 0 15,-1 2 0-15,0-3 0 16,6-2 1-16,9-4-2 15,10-3 2-15,4-15 1 16,36 11-1-16,-2-9 0 16,9 0 0-16,0 2 0 15,-2 0 1-15,-7 6-1 16,-10 3 1-16,-15 12-1 15,-16 3 0-15,-16 12 0 0,-18 1 0 16,-6 3 0-16,-6 0-3 16,4-8-1-16,18 2-11 15,1-31-7-15,30-7-17 16,25-15 1-16,30-11-2 15,13-20 1-15</inkml:trace>
  <inkml:trace contextRef="#ctx0" brushRef="#br6" timeOffset="311646.8252">14607 6972 104 0,'-26'-1'38'0,"-23"1"1"16,-1 14 0-16,-14-3-32 15,8 6-3-15,1 3-1 0,16 2 0 16,9-1-1-16,17 6-2 15,18-1 1-15,23-3-2 16,18 0 1-16,13-1-2 16,6 2 2-16,1 1-2 15,-3 1 2-15,-8 0 0 16,-17 7-1-16,-18-1 1 15,-25 5 0-15,-17 2 0 16,-18-4 0-16,-11 0 0 16,-11-7 0-16,-2-8 1 15,10-11-1-15,8-10 1 16,18-15 0-16,19-13-1 15,25-14 1-15,16-10-1 16,25-6 0-16,7-4-1 0,9 3-1 16,-5 1-5-16,3 23-10 15,-26-6-10-15,-1 21-12 16,-21 7 1-16,-3 15-2 15,-20-1 2-15</inkml:trace>
  <inkml:trace contextRef="#ctx0" brushRef="#br6" timeOffset="311809.8345">15005 7206 112 0,'0'0'42'0,"-13"-25"-2"15,8 12-2-15,4-2-48 16,1-15-12-16,27 9-16 15,2-10 0-15,17 11-1 0,1-7-2 16</inkml:trace>
  <inkml:trace contextRef="#ctx0" brushRef="#br6" timeOffset="312125.8526">15651 6899 109 0,'-28'6'39'0,"-4"10"0"15,-14-4 0-15,6 7-34 16,-8 6-2-16,9 3 1 15,3 2-2-15,12 4 1 16,16-5-1-16,12-1-1 16,20-1 0-16,9-6-1 15,13-3 0-15,5-2-1 0,0-2 1 16,-2-3-1-16,-11 1 1 15,-9 0-1-15,-16 0 1 16,-13 3 0-16,-14 0-1 16,-10 3-1-16,-6-3-2 15,-5-6-7-15,15 9-7 16,-10-20-6-16,30 2-14 15,0 0-1-15,4-14-1 16,7-9 1-16</inkml:trace>
  <inkml:trace contextRef="#ctx0" brushRef="#br6" timeOffset="312301.8626">15623 6855 125 0,'-3'-10'41'16,"-3"-3"1"-16,6 13-3 15,24 0-38-15,0-2-2 16,18-1-4-16,6-9-4 15,20 16-13-15,-11-21-15 16,17 14-3-16,-13-11 1 16,9 8-1-16</inkml:trace>
  <inkml:trace contextRef="#ctx0" brushRef="#br6" timeOffset="312582.8787">16331 6716 113 0,'10'2'39'16,"-10"-2"1"-16,-19 31-2 15,-13-2-33-15,5 14-1 0,-13 9-1 16,-3 13 0-16,-11 5 0 15,1 5 0-15,3-4-1 16,10-2 0-16,10-11-2 16,14-11 0-16,16-12 0 15,16-19 0-15,18-15 0 16,8-12 0-16,5-15 0 15,2-10 0-15,-3-7 0 16,-12-6 0-16,-11 0-3 16,-23-1-3-16,-8 17-7 15,-27-8-5-15,2 27-8 16,-26-10-6-16,12 21-8 15,-1-1-2-15,16 11 3 16</inkml:trace>
  <inkml:trace contextRef="#ctx0" brushRef="#br6" timeOffset="313372.9239">16574 7054 77 0,'13'-9'37'0,"-8"-3"-1"16,-5 12 2-16,6-20-18 15,-6 20-15-15,0 0 0 16,-17 19-1-16,0 0-1 15,1 11 0-15,-4 3 0 16,0 3-1-16,4-2 1 16,3-2-1-16,3-3-1 0,5-7 0 15,5-10 0-15,0-12-1 16,28-5 0-16,-6-10 1 15,8-6-1-15,2-3 1 16,4-6-1-16,1-1 0 16,-3-1 0-16,-3 3 1 15,-8 6 0-15,-4 3 0 16,-10 6-1-16,-9 14 1 15,4-11 0-15,-4 11 0 16,-18 14-1-16,9-2 1 16,1 1 0-16,7 2-1 15,8-5 1-15,9 0 0 16,13-8 1-16,13-6-2 15,12-5 0-15,5-6 0 0,5-2 0 16,0-1 0-16,-10 0 0 16,-8 9 0-16,-13 10 0 15,-19 6 0-15,-18 17 0 16,-15 10 0-16,-15 10 0 15,-7 5 0-15,-3 5 0 16,3-2 0-16,11 0 0 16,9-12-8-16,25 2-5 15,8-28-6-15,32 3-5 16,-2-30-7-16,33 2-8 15,-3-18-2-15,7-9 2 16,-8-9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1T03:22:46.43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1453 2031 94 0,'12'-22'38'0,"14"7"1"15,-1-13-1-15,25-3-33 16,-6 2-2-16,9-2 1 16,2 4-2-16,-4 4 0 15,-7 8-1-15,-11 6 0 16,-6 7 0-16,-10 9-1 15,-12 9 1-15,-7 12 0 16,-7 13-1-16,-5 16-1 0,-3 15 1 16,2 11-1-16,1 5 2 15,6 2-1-15,12-6 0 16,12-10 1-16,12-16 0 15,17-20 1-15,8-28 0 16,13-24 0-16,5-29-1 16,-1-15 0-16,-2-16 1 15,-8-8-2-15,-13-11 2 16,-15-3-1-16,-12 7 1 15,-13-1-1-15,-11 18-2 16,-3 5 2-16,-2 11-4 16,4 7 0-16,14 19-10 15,5-1-21-15,29 18-8 16,4 9 3-16,18 18-4 0</inkml:trace>
  <inkml:trace contextRef="#ctx0" brushRef="#br0" timeOffset="530.0303">3368 2083 91 0,'-21'-25'37'16,"-3"10"-1"-16,-20-10-4 15,0 15-25-15,-7 3-2 0,2 8-1 16,0 7-1-16,2 15 0 16,7 13-2-16,4 18 1 15,6 12-1-15,5 10 2 16,1 8-2-16,9 8 1 15,-1 3-3-15,1-5 0 16,3-6-4-16,-5-25-23 16,12 0-10-16,-5-25 0 15,14-9-2-15</inkml:trace>
  <inkml:trace contextRef="#ctx0" brushRef="#br0" timeOffset="691.0396">2764 2548 115 0,'12'2'39'0,"0"-5"2"15,20 9 0-15,10-12-37 16,16-4-5-16,20-4-7 16,-2-19-30-16,26 5-3 15,-7-16-2-15,8 8 0 16</inkml:trace>
  <inkml:trace contextRef="#ctx0" brushRef="#br0" timeOffset="1059.0606">4500 1754 101 0,'-12'-2'40'0,"30"-3"0"15,7-10-1-15,17 1-33 16,6-4-6-16,6-4-1 0,7 6-5 15,-8-10-12-15,6 21-20 16,-15-6 0-16,-3 16 0 16,-18-3-1-16</inkml:trace>
  <inkml:trace contextRef="#ctx0" brushRef="#br0" timeOffset="1225.0701">4552 1979 111 0,'-22'18'41'16,"29"-2"-1"-16,13-21-1 15,28-3-37-15,21-13-1 16,15-7-5-16,23 0-32 16,-11-10-2-16,7 7-2 15,-10-1 0-15</inkml:trace>
  <inkml:trace contextRef="#ctx0" brushRef="#br0" timeOffset="2064.1181">6028 1760 109 0,'-1'-16'39'0,"16"3"0"16,-1-9-1-16,17 0-32 15,-1-4-4-15,12-1 0 16,2 2-1-16,0 4 0 15,-3 6 0-15,-3 9 0 16,-7 10 0-16,-9 8-2 0,-7 11 2 16,-6 10-1-16,-6 8 1 15,-3 12 0-15,-4 11-1 16,2 4 0-16,1 0 1 15,3 2-2-15,7-7 2 16,10-6-1-16,9-16 1 16,6-17 0-16,12-23 1 15,7-17 0-15,7-24 0 16,0-14 2-16,-3-13-4 15,-2-11 0-15,-14-2 0 16,-6 0 0-16,-16 5 0 16,-13 5 0-16,-8 19 0 15,-6 10 0-15,-1 13 0 16,-2 9-2-16,11 19-9 0,8-11-22 15,21 24-6-15,4 1-4 16,16 8 1-16,3-2 0 16</inkml:trace>
  <inkml:trace contextRef="#ctx0" brushRef="#br0" timeOffset="2300.1316">7393 1998 83 0,'-14'29'40'16,"-8"-7"-1"-16,15 10 0 15,-12-10-11-15,10 7-27 0,4-2-2 16,9-10-2-16,11 1-6 15,-1-22-27-15,29-1-2 16,-6-21 0-16,17-1-1 16</inkml:trace>
  <inkml:trace contextRef="#ctx0" brushRef="#br0" timeOffset="2434.1393">7658 1684 86 0,'-45'-23'39'16,"9"11"0"-16,-7 2 0 15,19 12-11-15,-2-1-30 16,5-9-33-16,33 3-4 15,1-7 0-15,18 6-2 16</inkml:trace>
  <inkml:trace contextRef="#ctx0" brushRef="#br0" timeOffset="2856.1634">8608 1537 66 0,'15'-19'40'0,"-11"-2"-2"15,10 12 3-15,-11-2-14 16,-3 11-16-16,5 24-6 16,-6 3-3-16,-6 10 0 15,3 7-2-15,-6 6-1 16,1 10-1-16,2 1-1 15,-5-4-4-15,16 3-19 16,-8-19-13-16,12-4 1 0,-5-16-2 16,8-4 2-16</inkml:trace>
  <inkml:trace contextRef="#ctx0" brushRef="#br0" timeOffset="3006.172">8501 1793 109 0,'-10'-13'40'15,"-3"-3"0"-15,13 16-1 16,27-12-35-16,5 2-4 15,20 6-13-15,7-15-24 16,22 10-3-16,-1-6-1 16,14 5-1-16</inkml:trace>
  <inkml:trace contextRef="#ctx0" brushRef="#br0" timeOffset="3583.205">9936 1571 106 0,'2'-12'39'15,"-17"-3"0"-15,15 15-6 16,-36-5-27-16,7 11-2 16,-8 8-2-16,0 7 0 15,-2 11 0-15,1 6-1 16,3 6 1-16,5 4 0 15,9-1 0-15,11 0-1 16,6-6 1-16,17-6-2 16,9-14 1-16,14-5-1 15,7-14 1-15,8-10-1 16,5-8 1-16,2-12-1 15,-6-5 1-15,-1-5 0 16,-11 3-1-16,-6-5 1 0,-10 9-1 16,-9 4 1-16,-7 8-2 15,-7 8 1-15,-1 11 0 16,-10 14-1-16,4 8 1 15,2 8-1-15,4 8-1 16,3 6-2-16,10-2-2 16,5-14-9-16,26 6-19 15,-2-25-7-15,21-6 1 16,-1-18-1-16</inkml:trace>
  <inkml:trace contextRef="#ctx0" brushRef="#br0" timeOffset="3809.2179">11042 1264 115 0,'10'-50'40'16,"-18"30"1"-16,-15 22-1 16,-12 23-38-16,-9 33 1 15,-8 23-2-15,-5 17-1 16,-3 7 1-16,18-1-3 15,9-8 1-15,11-12-4 16,16-8-3-16,2-29-16 16,23-6-15-16,-2-27-1 15,17-8-1-15,-9-28 2 16</inkml:trace>
  <inkml:trace contextRef="#ctx0" brushRef="#br0" timeOffset="3970.2271">10696 1568 101 0,'-38'-22'41'0,"-2"4"1"16,21 17 0-16,8 0-20 15,31-3-19-15,26 1-2 16,22-9-4-16,26 6-10 16,1-16-23-16,22 7-5 15,-8-5-1-15,1 9-2 16</inkml:trace>
  <inkml:trace contextRef="#ctx0" brushRef="#br0" timeOffset="7651.4377">1061 3967 45 0,'0'0'33'15,"-6"-22"2"-15,12 10 0 16,-7-13-18-16,20 7-2 15,-9-17-3-15,21 10 3 16,-6-20-7-16,15 2-1 16,0-3-3-16,8 1 0 15,-1 6-2-15,-5 6-1 16,-2 10 0-16,-8 14-1 15,-8 17 0-15,-9 19-1 16,-10 20 0-16,-12 21 1 0,-6 16 0 16,-2 14 0-16,-5 9 0 15,4 0 1-15,9-5-1 16,8-12 0-16,16-17 0 15,16-25 1-15,20-29 1 16,18-26-1-16,17-28 1 16,7-25-1-16,7-23 1 15,-3-14 0-15,-9-10 0 16,-10-6-1-16,-23 2 0 15,-15 6 0-15,-11 10-2 16,-19 7 1-16,0 13-2 16,-6 9 0-16,12 12-5 15,-3-5-21-15,32 24-10 16,-2 0-4-16,22 18 2 15,4-1-3-15</inkml:trace>
  <inkml:trace contextRef="#ctx0" brushRef="#br0" timeOffset="8057.4609">2779 4260 86 0,'1'-16'38'16,"-1"16"0"-16,1-15 2 15,-1 15-28-15,0 0-5 16,-16 24-2-16,2-2-2 15,-2 5-1-15,-4 13 0 16,-1 3-1-16,0 2 0 16,5 5-1-16,7-6-1 15,8-10-1-15,15-8-5 16,8-30-13-16,20-1-19 15,5-30 0-15,14-4-1 0,-2-21 0 16</inkml:trace>
  <inkml:trace contextRef="#ctx0" brushRef="#br0" timeOffset="8194.4687">2940 3798 111 0,'-56'-26'38'0,"18"17"1"16,2 3-8-16,9 6-64 15,27 0-5-15,0 0 0 16,30-2-4-16</inkml:trace>
  <inkml:trace contextRef="#ctx0" brushRef="#br0" timeOffset="8682.4966">4512 3429 106 0,'0'0'40'0,"-5"12"-1"16,5-12-4-16,-14 33-34 16,8 2 0-16,-1 12-1 15,2 11-2-15,-8 9-2 16,6 14-8-16,-12-12-25 15,12 6-1-15,-3-22-1 0,7-3 0 16</inkml:trace>
  <inkml:trace contextRef="#ctx0" brushRef="#br0" timeOffset="8838.5056">4405 3817 108 0,'-9'-20'41'0,"-10"-3"0"16,19 23-2-16,-9-24-34 15,21 8-3-15,19 3-5 16,8-18-27-16,30 8-10 15,6-10 0-15,20 3-3 16,10-10 2-16</inkml:trace>
  <inkml:trace contextRef="#ctx0" brushRef="#br0" timeOffset="13590.7774">5886 3401 91 0,'-11'-15'35'0,"-4"20"-6"15,-13-12 4-15,-2 21-23 16,-16-3-2-16,2 14-1 16,-6 0-2-16,2 15-1 15,3-2 0-15,11 2-1 16,7-1-1-16,15-5 0 15,16-4 0-15,20-13-1 16,15-15 0-16,19-13-1 16,14-13 1-16,7-12-1 0,-1-8 1 15,-4-2 0-15,-8 3-1 16,-12 6 1-16,-16 11 0 15,-14 13 0-15,-24 13-1 16,-2 25 0-16,-17 17 0 16,-9 6-1-16,1 12-1 15,3-2-3-15,17 15-14 16,1-25-18-16,31-1-2 15,7-27-1-15,28-11-2 16</inkml:trace>
  <inkml:trace contextRef="#ctx0" brushRef="#br0" timeOffset="14171.8106">7203 2728 96 0,'15'-16'34'0,"-11"1"1"15,9 18-2-15,-21 8-29 16,-7 18 0-16,-9 15 0 16,-2 19 0-16,-7 14 0 0,0 12-1 15,-1 5 0-15,7 8-1 16,6-4 0-16,12-4-2 15,7-4-4-15,7-24-7 16,18 0-23-16,-10-27-5 16,14-7 2-16,-12-28-1 15</inkml:trace>
  <inkml:trace contextRef="#ctx0" brushRef="#br0" timeOffset="14326.8195">6994 3329 109 0,'-35'-25'39'0,"16"19"2"16,2-3-4-16,31 9-28 0,12-7-6 15,26-2-3-15,27-3-6 16,10-17-29-16,33 7-3 16,0-17-2-16,19 13-2 15</inkml:trace>
  <inkml:trace contextRef="#ctx0" brushRef="#br0" timeOffset="14689.8402">9697 3247 105 0,'12'-24'40'0,"22"6"0"16,5-16-2-16,20 15-37 15,5-9-2-15,8 0-4 16,11 18-27-16,-17-6-6 15,-1 19 1-15,-24-2-2 0</inkml:trace>
  <inkml:trace contextRef="#ctx0" brushRef="#br0" timeOffset="14839.8488">9771 3478 105 0,'-27'23'38'0,"18"-22"2"15,29-2-4-15,17-8-37 16,23-24-34-16,35 6-2 15,6-15-1-15,13 11-2 16</inkml:trace>
  <inkml:trace contextRef="#ctx0" brushRef="#br0" timeOffset="15627.8939">11979 2967 82 0,'-3'-22'39'0,"17"11"-2"16,-1-15 2-16,23 9-21 15,-2-6-14-15,3 2-2 16,1 3 1-16,-5 7-2 15,-4 6 1-15,-2 8-1 16,-13 11 0-16,-8 12 0 16,-7 10-1-16,-6 15 1 15,-5 11-1-15,0 7 1 16,4 4-1-16,3 4-1 15,8-6 1-15,12-7 0 16,13-9 0-16,10-18 0 16,13-18 1-16,9-15-1 15,6-15 1-15,-1-16 1 16,-2-12-1-16,-8-10 1 0,-11-10-1 15,-8-5 1-15,-15-1-1 16,-7-2 1-16,-10 6-2 16,-3 0-1-16,0 10 0 15,0 7-1-15,11 16-2 16,-1 5-6-16,27 21-27 15,-10-2-1-15,19 21-2 16,-7-1-1-16</inkml:trace>
  <inkml:trace contextRef="#ctx0" brushRef="#br0" timeOffset="15975.9138">13623 2935 106 0,'-28'-23'38'0,"7"13"2"16,-19-3-4-16,16 14-32 15,-15 8 0-15,5 14-1 16,-6 12 0-16,-1 15-1 16,2 10 0-16,6 11-1 15,2 7 0-15,6 3 0 16,1 1-1-16,12-4-2 0,3-2 0 15,5-16-4 1,8 0-7-16,-8-26-23 0,12 4-3 16,-8-38 0-16,-6 15-1 15</inkml:trace>
  <inkml:trace contextRef="#ctx0" brushRef="#br0" timeOffset="16114.9218">12988 3412 115 0,'0'0'40'0,"11"-26"2"16,30 24-1-16,1-4-37 15,19-5-4-15,25 5-13 16,2-15-23-16,17 8-5 16,-8-7-1-16,5 11-1 0</inkml:trace>
  <inkml:trace contextRef="#ctx0" brushRef="#br1" timeOffset="20737.1861">7669 3359 113 0,'0'0'39'0,"0"0"1"15,13-3-2-15,5-5-38 16,12-2-4-16,4-10-26 16,13 12-7-16,1-11-1 15,8 12-2-15</inkml:trace>
  <inkml:trace contextRef="#ctx0" brushRef="#br1" timeOffset="21502.2299">8194 3088 104 0,'3'-22'35'0,"8"12"2"15,-10-13-4-15,16 4-29 16,5-4-1-16,6 1-2 0,4 0 1 15,3 5-1 1,-4 1 1-16,-3 7-1 0,-8 6 0 16,-4 9 0-16,-12 12 0 15,-7 6 0-15,-8 11 0 16,-4 10 0-16,-2 9 0 15,1 3-1-15,2 5 0 16,6 1 0-16,8-4 1 16,9-5-1-16,9-9 0 15,14-14 0-15,9-12 1 16,3-13-1-16,7-20 0 15,0-11 2-15,-2-14-2 16,-4-13 2-16,-9-7-1 16,-8-4 0-16,-11-4-1 15,-10 0 1-15,-7 5-1 0,-1 4 0 16,-4 8-1-16,-2 7 0 15,7 9-2-15,3 3-5 16,14 18-29-16,-3-7-2 16,15 15 0-16,-4-4-2 15</inkml:trace>
  <inkml:trace contextRef="#ctx0" brushRef="#br1" timeOffset="21817.2479">9005 3271 112 0,'0'0'37'16,"11"22"3"-16,-11-22-12 16,-19 30-23-16,10-5 0 15,-1 6-3-15,1 4 0 16,0 2-1-16,3 0-1 15,7-8-2-15,10-7-1 16,4-16-5-16,24-2-28 16,-6-27-3-16,13 1 0 15,-2-24 0-15</inkml:trace>
  <inkml:trace contextRef="#ctx0" brushRef="#br1" timeOffset="21953.2557">9164 2914 105 0,'-43'-35'38'0,"13"15"-2"16,6 7-25-16,6-5-45 15,18 18-2-15,8-20-3 16,19 15-1-16</inkml:trace>
  <inkml:trace contextRef="#ctx0" brushRef="#br1" timeOffset="22501.287">14109 3103 105 0,'-16'-1'42'0,"16"1"0"15,0 0-2-15,20-5-32 0,10-4-9 16,8-2-1-16,15 3-6 15,-4-12-29-15,16 16-3 16,-9-7 0-16,5 11-1 16</inkml:trace>
  <inkml:trace contextRef="#ctx0" brushRef="#br1" timeOffset="23079.3201">14872 2817 103 0,'14'-17'39'0,"5"13"1"15,-8-11-2-15,5 10-37 16,0-5 0-16,1 8 1 15,3 1-1-15,-2 4 0 16,1 5 0-16,1 1 0 16,-5 6 1-16,-1 1-1 15,-5 9 0-15,-9 5 0 16,-1 6 0-16,-7 9 0 0,-3 7-1 15,-2 3 1-15,2 0-1 16,3 0 0-16,0-2 1 16,12-11-1-16,10-8 0 15,14-12 1-15,4-13 0 16,12-10 0-16,4-18 0 15,4-11 1-15,-1-10 0 16,1-11-1-16,-8-8 1 16,-5-1-1-16,-11-8 0 15,-5 6 0-15,-9 4-1 16,-1 3 1-16,-7 11-2 15,0 6 1-15,2 12-2 16,1 4 0-16,10 13-2 0,0-2-3 16,20 25-31-1,-15-15-1-15,19 16-2 0,-11-9 0 16</inkml:trace>
  <inkml:trace contextRef="#ctx0" brushRef="#br1" timeOffset="23291.3322">15878 2983 113 0,'-23'32'40'0,"9"13"1"15,-9-9-1-15,6 8-36 16,9-1-3-16,4-1-1 15,4-2-4-15,4-20-22 0,24 5-11 16,0-23-4-16,15-4 2 16,0-26-3-16</inkml:trace>
  <inkml:trace contextRef="#ctx0" brushRef="#br1" timeOffset="23429.3401">16152 2779 122 0,'-16'-20'41'0,"-9"-4"0"16,11 9-6-16,1 8-70 15,-4-19-5-15,12 12-1 16,-8-8-2-16</inkml:trace>
  <inkml:trace contextRef="#ctx0" brushRef="#br1" timeOffset="24236.3863">1175 3451 104 0,'-5'-16'39'16,"15"15"0"-16,3-1-2 15,25 14-37-15,13 9 0 16,24 15 0-16,25 14 1 16,18 10 0-16,15 4 0 15,23 1 1-15,17-4-2 16,14-5 1-16,9-8 0 15,7-12-1-15,-3-6-3 16,-13-10-2-16,-1 4-29 16,-29-8-6-16,-11 11 1 15,-29-9-2-15</inkml:trace>
  <inkml:trace contextRef="#ctx0" brushRef="#br1" timeOffset="25047.4327">7925 3360 74 0,'-24'-3'39'0,"13"-18"-2"15,30 3 2-15,18-12-21 16,33 1-10-16,27-6-2 15,21-1-2-15,17 0-1 16,13 2-2-16,7 2-1 16,3 4-2-16,-8 2-2 15,-20-8-10-15,-11 19-23 16,-28-7-2-16,-16 14-1 15,-29-7 0-15</inkml:trace>
  <inkml:trace contextRef="#ctx0" brushRef="#br1" timeOffset="26873.5371">5765 4989 61 0,'5'-14'36'0,"-10"-12"-3"15,7 4 2-15,-16-6-26 16,10 8-2-16,-9-4-3 16,0 12 0-16,-5 4 0 15,-7 13-1-15,-3 11 1 16,-1 12-2-16,-5 5 2 15,3 10-2-15,1 1 1 16,10 3 0-16,8-3 0 16,16-7-2-16,12-11 1 15,14-11 0-15,21-12-1 16,7-15 0-16,13-10 0 15,3-10-1-15,-2-9 0 0,-2 1 1 16,-8 0-2-16,-10 3 1 16,-19 7-1-16,-9 9 2 15,-24 21-3-15,0 0 2 16,-10 14 2-16,-13 15-3 15,3 10 2-15,1 3-3 16,8 6 0-16,11-4-2 16,26-3-7-16,6-24-25 15,34-7-3-15,10-28 1 16,24-11-2-16</inkml:trace>
  <inkml:trace contextRef="#ctx0" brushRef="#br1" timeOffset="27068.5483">7168 4210 95 0,'-31'-10'38'0,"-20"19"1"16,-1 30-2-16,-15 19-33 16,0 23-3-16,7 10 0 15,2 8-3-15,12 8 1 16,9-2-4-16,21 3-6 15,4-22-27-15,22-7 1 16,0-23-2-16,13-11 2 16</inkml:trace>
  <inkml:trace contextRef="#ctx0" brushRef="#br1" timeOffset="27224.5572">6644 4758 105 0,'-3'-27'40'15,"5"-3"0"-15,24 14-1 16,18 0-37-16,16-5-6 15,35 11-32-15,-5-12-3 16,28 12 0-16,6-11-2 16</inkml:trace>
  <inkml:trace contextRef="#ctx0" brushRef="#br1" timeOffset="27664.5824">10651 4649 71 0,'-1'-18'39'0,"27"8"-1"16,6-13 0-16,14 5-23 16,13-2-15-16,5-6-7 15,3 12-29-15,-4-3 0 16,-6 10-3-16,-15-3 1 15</inkml:trace>
  <inkml:trace contextRef="#ctx0" brushRef="#br1" timeOffset="27814.5909">10795 4869 89 0,'-44'34'38'16,"29"-4"2"-16,15-30-3 16,32 0-36-16,35-11-35 15,16-16-4-15,23-5 0 16,9-10-2-16</inkml:trace>
  <inkml:trace contextRef="#ctx0" brushRef="#br1" timeOffset="28384.6235">12302 4621 71 0,'-2'-16'37'15,"4"-8"-2"-15,12 1 2 16,-3-5-32-16,21 1 0 16,-2-3-1-16,10 6-1 15,-4 2 0-15,1 6-1 16,-8 4 0-16,-4 10 0 15,-7 9-1-15,-4 10 0 0,-8 10 0 16,-8 8 0-16,-8 7-1 16,2 8 1-16,-2 4-1 15,2 2 1-15,2 1 0 16,6-1 0-16,4-10 2 15,7 0-2-15,11-10 1 16,8-9 0-16,6-10-1 16,4-8 2-16,3-16-2 15,6-9 1-15,-2-16-2 16,1-10 2-16,-2-14-1 15,-5-6 0-15,-6-6 0 16,-6-4-1-16,-6-3-1 16,-2 3 0-16,-4 9-2 15,-1 6 0-15,2 14-2 16,-1 3-3-16,17 21-29 0,-10-2-1 15,18 17-1-15,-8-2 0 16</inkml:trace>
  <inkml:trace contextRef="#ctx0" brushRef="#br1" timeOffset="28884.6521">13787 4655 68 0,'2'-27'36'0,"-14"-8"-1"15,1 10 0-15,-18-4-27 0,6 15-2 16,-8 6-2-16,-4 18-2 16,-2 14 1-16,0 19-1 15,-4 10-1-15,3 14 1 16,3 6 0-16,3 7-3 15,9 3-3-15,2-19-11 16,15 0-21-16,-1-19 1 16,14-4-1-16,-6-23-1 15</inkml:trace>
  <inkml:trace contextRef="#ctx0" brushRef="#br1" timeOffset="29025.6602">13361 5004 95 0,'-10'-22'36'0,"-2"-3"-1"15,12 15-7-15,4-8-25 16,17 5-1-16,15 5-7 15,9-11-29-15,26 11-1 16,3-12-1-16,20 7-1 16</inkml:trace>
  <inkml:trace contextRef="#ctx0" brushRef="#br1" timeOffset="29212.6709">14408 4607 93 0,'5'-26'38'0,"18"8"1"16,1-12-3-16,15 1-37 16,14 6-32-16,-2-8-3 15,3 10-1-15,-4-2-1 16</inkml:trace>
  <inkml:trace contextRef="#ctx0" brushRef="#br1" timeOffset="29653.6961">14943 4360 92 0,'6'-24'38'0,"12"13"2"16,-1-8-2-16,14 6-33 0,-3-4 0 15,3 10 0-15,-1 1-3 16,-3 5 0-16,-4 4 0 16,-7 8-2-16,-2 6 1 15,-9 7-1-15,-3 11 0 16,-8 4 0-16,-1 10-1 15,-1 7 1-15,2 2 0 16,4 1 0-16,4-3-1 16,10-4 1-16,9-12 0 15,7-10 1-15,11-18-1 16,6-13 1-16,5-19 0 15,2-13 0-15,-3-15 0 16,-1-6 0-16,-6-8 0 16,-6-5 0-16,-8 1 0 0,-7 4 0 15,-3 4-1-15,-5 12-1 16,-3 13-1-16,-2 6-2 15,6 22-11-15,-14 5-21 16,25 4-4-16,-10 4 0 16,14 13-1-16</inkml:trace>
  <inkml:trace contextRef="#ctx0" brushRef="#br1" timeOffset="29851.7075">16130 4569 102 0,'-39'37'39'0,"10"11"1"0,-1-8-2 16,8 7-34-16,13 1-2 16,11-4-2-16,13-4-2 15,1-14-33-15,30 1-2 16,1-19-1-16,12-3-2 15</inkml:trace>
  <inkml:trace contextRef="#ctx0" brushRef="#br1" timeOffset="29997.7158">16356 4320 87 0,'-30'-28'40'16,"12"19"-3"-16,-1 2-4 0,-1 1-43 15,20 6-29-15,0 0-1 16,0 0-3-16</inkml:trace>
  <inkml:trace contextRef="#ctx0" brushRef="#br2" timeOffset="33317.9057">5384 5625 54 0,'-2'-15'29'0,"4"1"1"16,0-5-1-16,3 6-28 15,4-2 3-15,7 6 0 16,-4-2 0-16,11 10 1 15,-1-6 1-15,8 11 1 16,6-7-2-16,14 6-1 0,11-9 0 16,19-1-1-16,25-9 0 15,12-4-1-15,22-5-1 16,12-4-1-16,14-2-2 15,7-4-5-15,9 11-28 16,-13-4-1-16,-10 9-1 16,-15-1 0-16</inkml:trace>
  <inkml:trace contextRef="#ctx0" brushRef="#br2" timeOffset="34105.9508">12828 5367 57 0,'-62'-7'32'16,"21"-2"-1"-16,20 1 0 16,21-3-29-16,32 3 1 15,22-2-1-15,26-1 1 16,19-1-1-16,30 6 1 15,19-6 2-15,21 9-2 16,17-5 1-16,15 7-1 16,11 0 0-16,14 3-2 0,14 0 1 15,4-3-1-15,10 1 0 16,5-1 0-16,0-3-2 15,-6-5-3-15,-5 9-16 16,-22-13-14-16,-24 4 0 16,-32-3-2-16,-37 0 0 15</inkml:trace>
  <inkml:trace contextRef="#ctx0" brushRef="#br2" timeOffset="34911.9969">6593 6001 64 0,'4'-27'35'16,"-5"7"-1"-16,-14-10 1 0,1 10-25 15,-14-5-1-15,2 13-2 16,-8-2 0-16,2 16-2 15,-8 4-1-15,4 16 0 16,-1 8-1-16,1 11-1 16,6 0 0-16,7 6 0 15,10-3-1-15,14-1 1 16,13-13-1-16,11-9 0 15,18-19 1-15,9-15-1 16,11-13 1-16,1-11-1 16,1-10 0-16,-3-4 0 15,-10 0 0-15,-7 5 0 16,-12 9 0-16,-12 13-1 0,-21 24 0 15,0 0 0-15,-1 31 0 16,-12 12-1-16,1 9-3 16,2 0-6-16,18 10-27 15,7-11-2-15,27-2-1 16,16-17-2-16</inkml:trace>
  <inkml:trace contextRef="#ctx0" brushRef="#br2" timeOffset="35608.0367">14608 5775 73 0,'-2'-16'38'0,"-10"-3"-3"15,-5 11 4-15,-15 4-21 16,-4 8-16-16,-11 8 4 16,1 16-4-16,-8 4 4 15,5 7-3-15,4 1 2 16,11 3-3-16,13-6 3 0,21-8-2 15,19-15-1-15,23-14-1 16,15-14 0-16,15-13-1 16,4-4-1-16,2-5 2 15,-3 3-2-15,-14 4 1 16,-14 12 0-16,-16 13 0 15,-22 16 0-15,-14 14-1 16,-11 16 0-16,-7 7-2 16,-2 13-2-16,-6-6-32 15,20 6-1-15,-9-11-1 16,18 2-2-16</inkml:trace>
  <inkml:trace contextRef="#ctx0" brushRef="#br2" timeOffset="36450.0849">6225 6952 82 0,'10'-24'36'0,"3"8"-1"15,-11-5 1-15,-2 21-28 16,3-16-2-16,-3 16-2 15,-23 23 0-15,1 11 0 16,-9 14 0-16,-4 13-1 16,-6 14 0-16,-2 10 0 15,5 10-1-15,5 5 0 16,8-5 0-16,13-5-1 15,15-14-3-15,13-12-1 16,22-13-5-16,2-25-29 16,21-11-1-16,-5-23-1 15,6-9-1-15</inkml:trace>
  <inkml:trace contextRef="#ctx0" brushRef="#br2" timeOffset="36631.0952">5880 7312 118 0,'-43'-8'41'15,"31"9"-1"-15,12-13-1 16,28-2-36-16,36-6-4 16,16-8-4-16,29 6-32 15,-3-5-2-15,19 11-1 16,-4-3-2-16</inkml:trace>
  <inkml:trace contextRef="#ctx0" brushRef="#br2" timeOffset="37006.1167">9305 7307 110 0,'2'-20'40'16,"16"11"0"-16,7-9-1 15,19 1-38-15,11 1-2 16,6-2 0-16,12 10-6 16,-11-7-29-16,6 13-2 15,-19 0 0-15,-5 16-2 16</inkml:trace>
  <inkml:trace contextRef="#ctx0" brushRef="#br2" timeOffset="37158.1254">9323 7595 109 0,'-19'13'37'15,"19"-13"2"-15,29-15-4 16,23-6-36-16,22-13-32 16,30 3-4-16,3-4-1 15,12 4-1-15</inkml:trace>
  <inkml:trace contextRef="#ctx0" brushRef="#br2" timeOffset="38681.2125">10881 7215 93 0,'0'0'38'0,"0"0"2"16,0 0-1-16,22-18-30 16,15 6-2-16,7-7-3 15,12-1-1-15,8 3-3 16,6-3-3-16,10 13-32 15,-14-8-3-15,-2 16 0 16,-11-1-3-16</inkml:trace>
  <inkml:trace contextRef="#ctx0" brushRef="#br2" timeOffset="39288.2472">12048 6915 106 0,'4'-18'38'16,"17"8"1"-16,5-13-3 15,12 6-32-15,10-1-1 0,8 4-1 16,-3 3-1-16,-1 7 1 15,-9 9-1-15,-11 9-1 16,-13 10 1-16,-16 9-1 16,-14 9 1-16,-14 6-3 15,-13 9 2-15,-7-3 0 16,-5 5 0-16,0-4 0 15,5-4 0-15,7-5-1 16,17-5 2-16,20-14-1 16,21-11-1-16,20-14-2 15,27-4-7-15,7-22-27 16,25-5-1-16,5-19 0 15,12-1-1-15</inkml:trace>
  <inkml:trace contextRef="#ctx0" brushRef="#br2" timeOffset="39547.262">13035 6892 114 0,'-52'13'40'15,"-5"22"0"-15,-9 4 0 16,8 15-36-16,7 0-1 16,15 5-2-16,21-2 0 15,15-6-1-15,20-7 0 16,22-10 0-16,15-18-1 15,9-12 2-15,7-13 0 16,-3-12 0-16,-8-11 0 16,-10-10 1-16,-14-9-2 15,-21-5 0-15,-15 1-3 16,-19-4-2-16,-7 19-23 15,-23-4-9-15,5 24-3 0,-16 2 0 16,7 20-1-16</inkml:trace>
  <inkml:trace contextRef="#ctx0" brushRef="#br2" timeOffset="40776.3323">13819 7078 105 0,'-22'5'39'15,"22"-5"2"-15,-9 11-3 16,9-11-32-16,18 7-2 16,2 2-1-16,12-4 0 15,11-2-1-15,12-4-1 16,12-3 1-16,14-10-1 15,11-1 0-15,1-6-1 16,-1-1 0-16,-5 0-1 16,-8 4 0-16,-13 4-2 15,-16 2-1-15,-14 15-6 0,-36-3-26 16,17 10-3-16,-17-10 0 15,-17 21 0-15</inkml:trace>
  <inkml:trace contextRef="#ctx0" brushRef="#br2" timeOffset="41927.3981">15402 6656 88 0,'0'0'34'0,"-2"18"0"16,-5 9 2-16,-10-2-33 15,8 10-1-15,-2-2 0 16,6 4-1-16,4-3-2 16,1-7-4-16,16-1-28 15,-6-9-1-15,5-2 0 16,-1-7-2-16</inkml:trace>
  <inkml:trace contextRef="#ctx0" brushRef="#br2" timeOffset="42093.4076">15269 6880 108 0,'-19'-11'38'15,"2"-6"1"-15,17 7-2 16,8-7-32-16,15 5-2 16,11 0-3-16,8-3-6 15,19 12-31-15,-5-8-1 16,10 10 0-16,-2-1-2 15</inkml:trace>
  <inkml:trace contextRef="#ctx0" brushRef="#br2" timeOffset="42663.4402">16117 6659 108 0,'9'-10'38'16,"-3"-7"1"-16,13 5-2 15,-1-5-33-15,11 4-1 16,1 1-1-16,6 5 0 15,-4 3-2-15,-1 3 1 16,-3 4-1-16,-8 8 0 16,-6 2 0-16,-8 5 0 15,-11 3-1-15,-7 5 1 16,-11 3 0-16,-6 7 0 15,-10 5 0-15,-5 0 0 0,-4 4 0 16,3-1 0-16,2-2 0 16,10-1 0-16,10-6 0 15,13-7-1-15,22-7-1 16,13-14-5-16,29-3-28 15,2-14-3-15,21-6 1 16,4-14-2-16</inkml:trace>
  <inkml:trace contextRef="#ctx0" brushRef="#br2" timeOffset="42925.4552">16831 6647 112 0,'-34'-7'38'16,"-2"21"1"-16,-14 1 0 15,9 19-34-15,-4 11-1 0,12 9-1 16,7 5 0-16,20 3 0 15,20-5-1-15,17-10 1 16,22-11-2-16,13-15 2 16,3-19-3-16,6-17 0 15,-4-16 0-15,-10-14 0 16,-13-9 0-16,-19-6 0 15,-15 0-2-15,-23-6-4 16,-5 11-12-16,-23-10-23 16,-2 21 0-16,-14-3-1 15,2 23 2-15</inkml:trace>
  <inkml:trace contextRef="#ctx0" brushRef="#br2" timeOffset="43835.5073">11265 7666 74 0,'47'2'36'0,"0"0"-1"15,5 3 1-15,3 1-30 16,1 0-5-16,7 0 0 16,10-3-1-16,4-2 0 15,10-1 0-15,11-4 1 16,2-3 0-16,13-2 0 15,5-1 0-15,6-1 1 16,8 2-1-16,5 0 0 16,3 4 0-16,-2-1 0 15,5 4-1-15,7-2 1 16,3 1-1-16,4 2 0 15,-2-5 0-15,8-1 1 0,2-2 0 16,8-4 1-16,1-1-1 16,3-1 1-16,2-1 0 15,1 1 0-15,4 3 0 16,-1 1-1-16,0-1 0 15,3 4 0-15,-1 0 0 16,-1-2 0-16,0 1 0 16,5-3 0-16,-1 1-1 15,-3-2 2-15,0 1-1 16,-2 0 1-16,-4 2-1 15,-8 0 1-15,-10 4-1 16,-7 4 0-16,-11 3 0 16,-13 1 0-16,-13 4-1 15,-13 0 0-15,-9 0-1 0,-7 1-2 16,-17-10-6-16,-1 7-29 15,-13-10 0-15,-5 3-1 16,-15-12-1-16</inkml:trace>
  <inkml:trace contextRef="#ctx0" brushRef="#br2" timeOffset="45246.588">13139 8104 89 0,'-12'3'39'16,"12"-3"-1"-16,0 0 1 16,18-6-35-16,5-3-2 15,10 3-1-15,9-3 0 16,5 1-1-16,12-2-1 15,4-6-4-15,13 13-30 0,-10-8-2 16,1 10-1-16,-11-1-1 16</inkml:trace>
  <inkml:trace contextRef="#ctx0" brushRef="#br2" timeOffset="45652.6112">14393 7860 64 0,'0'0'37'16,"0"0"-1"-16,-12 3 0 16,6 16-11-16,-6-8-21 15,0 16-1-15,-4 2-1 16,1 6-2-16,1 7 0 15,-5 2-1-15,10 6-3 0,0-10-17 16,12 8-16-16,1-16 0 16,17-2-1-16,4-15 1 15</inkml:trace>
  <inkml:trace contextRef="#ctx0" brushRef="#br2" timeOffset="45970.6294">14820 7851 93 0,'0'0'38'16,"-25"1"-1"-16,10 24 3 16,-7 4-35-16,3 12-1 15,1 9 1-15,5 3-2 0,8 0 0 16,13 0-1-16,10-10 1 15,6-14-2-15,12-14 1 16,8-18-1-16,4-15 1 16,-1-14-2-16,-1-14 1 15,-12-12-1-15,-7-6-1 16,-16-1-1-16,-11 1-2 15,-14 2 0-15,-7 15-4 16,-16 1-3-16,3 26-26 16,-17 5-2-16,3 22 1 15,-6 3-2-15</inkml:trace>
  <inkml:trace contextRef="#ctx0" brushRef="#br2" timeOffset="46628.667">6433 9129 77 0,'-9'-16'37'0,"9"16"0"16,-17 1 0-16,6 14-28 15,-8 7-3-15,-3 19 0 16,-8 12-1-16,-2 19 0 15,-4 6-1-15,2 14 0 16,-2 1 0-16,8 2-2 16,7-6 0-16,11-10-2 15,13-11-3-15,13-19-5 16,21-7-28-16,-3-28-2 15,17-8-1-15,-9-26-1 0</inkml:trace>
  <inkml:trace contextRef="#ctx0" brushRef="#br2" timeOffset="46815.6777">6076 9609 113 0,'-64'-8'40'16,"22"13"0"-16,10-10 0 15,34-9-36-15,19 2-2 16,31-9-2-16,23-6-4 15,16-8-2-15,18 7-6 16,2-15-22-16,22 17-5 16,-8-4-1-16,2 18 0 15</inkml:trace>
  <inkml:trace contextRef="#ctx0" brushRef="#br2" timeOffset="47012.689">7230 9531 110 0,'-16'4'40'0,"16"-4"0"15,8-19-4-15,10 6-32 16,7-7 0-16,3 2-3 16,9 0-2-16,-3 3 0 15,4 11-6-15,-8-3-29 16,0 21-3-16,-18-6 2 15,-1 19-4-15</inkml:trace>
  <inkml:trace contextRef="#ctx0" brushRef="#br2" timeOffset="47185.6989">7217 9813 122 0,'0'0'40'16,"0"0"0"-16,25-26-4 16,14-2-35-16,17-3-5 15,2-9-31-15,28 6-5 16,-3-7 2-16,12 8-4 15</inkml:trace>
  <inkml:trace contextRef="#ctx0" brushRef="#br2" timeOffset="47735.7304">9050 9343 95 0,'-12'15'40'0,"-1"-9"-1"16,16 5-1-16,-3-11-29 0,34 0-7 15,8-5-1-15,16-8-4 16,12 7-6-16,3-13-27 15,18 9-3-15,-3-8 1 16,8 6-2-16</inkml:trace>
  <inkml:trace contextRef="#ctx0" brushRef="#br2" timeOffset="48007.7459">10315 8936 101 0,'-11'9'40'0,"-10"-2"1"16,6 18-1-16,-8-1-34 16,3 16 0-16,6-2-3 15,8 6 0-15,7-5-1 16,13-5-1-16,16-8 0 15,16-12-2-15,20-16-1 16,14-16-2-16,16-4-4 16,-2-25-30-16,12 9-2 15,-13-18 1-15,-4 9-2 16</inkml:trace>
  <inkml:trace contextRef="#ctx0" brushRef="#br2" timeOffset="48154.7543">10826 8818 102 0,'-69'57'38'16,"-4"5"1"-16,10 16-2 15,-3-4-35-15,21 3-2 16,18 1-7-16,11-18-27 16,35-7-4-16,15-22 1 15,31-14-2-15</inkml:trace>
  <inkml:trace contextRef="#ctx0" brushRef="#br2" timeOffset="48439.7706">11284 8953 103 0,'-25'2'40'15,"-17"5"1"-15,3 21-1 0,-11 0-35 16,12 12-1-16,6 6-1 16,12 4 0-16,13-4-1 15,16-5 0-15,17-10-1 16,17-10 0-16,4-16 0 15,10-11-1-15,-1-17 1 16,-4-9-1-16,-9-10 0 16,-13-9-1-16,-14 2-1 15,-16-5-2-15,-9 4-1 16,-16 2-4-16,3 21-16 15,-20-2-14-15,7 25 0 16,-12 0-1-16,10 26 1 16</inkml:trace>
  <inkml:trace contextRef="#ctx0" brushRef="#br2" timeOffset="48852.7943">9423 9804 104 0,'28'-22'38'15,"34"4"1"-15,22-18-1 16,32 1-36-16,31-2 0 16,28 3 0-16,18-2-1 15,11 6 1-15,5 4-1 16,-1 3-1-16,-11 2 0 15,-13 2-3-15,-17 3-2 16,-34-11-10-16,-19 10-23 16,-35-7-1-16,-20 8 0 15,-34-7-1-15</inkml:trace>
  <inkml:trace contextRef="#ctx0" brushRef="#br2" timeOffset="49543.8338">9985 10158 97 0,'-10'-13'38'0,"10"13"4"15,10-12-5-15,9 2-30 16,5 6-4-16,10 3-2 0,12 0-3 15,4-9-7-15,18 9-27 16,-4-9-3-16,12 1 1 16,-4-11-2-16</inkml:trace>
  <inkml:trace contextRef="#ctx0" brushRef="#br2" timeOffset="49749.8456">10899 9918 90 0,'-28'34'36'0,"-1"11"-1"16,-12 0 0 0,2 11-32-16,2-3-2 0,6-2-3 15,21 5-20-15,3-20-12 16,24-8-3-16,11-21 2 15,24-10-2-15</inkml:trace>
  <inkml:trace contextRef="#ctx0" brushRef="#br2" timeOffset="50016.8608">11397 9878 107 0,'-23'15'39'16,"-11"11"1"-16,2 24-2 15,-2-2-34-15,7 5 0 16,7-2-2-16,12-1 1 15,11-10-2-15,16-10 1 0,17-13-1 16,8-14 0-16,8-13 1 16,1-10-2-16,-2-15 2 15,-6-5-2-15,-12-10 0 16,-12-3-2-16,-16-1-1 15,-13 0-3-15,-4 15-12 16,-15-12-20-16,4 22-3 16,-7-3 2-16,12 17-2 15</inkml:trace>
  <inkml:trace contextRef="#ctx0" brushRef="#br2" timeOffset="50625.8957">12753 9169 96 0,'0'0'39'0,"23"8"0"15,-2-17-2-15,11 3-35 16,16-1-4-16,1-8-4 15,16 7-29-15,-13-6-2 16,2 8 0-16,-16-3-2 16</inkml:trace>
  <inkml:trace contextRef="#ctx0" brushRef="#br2" timeOffset="50791.9052">12839 9414 101 0,'0'0'37'16,"19"6"1"-16,17-16-10 15,13-17-65-15,22 2 1 16,5-13-2-16,7 0-1 16</inkml:trace>
  <inkml:trace contextRef="#ctx0" brushRef="#br2" timeOffset="51203.9287">14240 8802 73 0,'-10'-23'41'0,"10"23"-3"16,-18-8 1-16,9 18-13 15,-8-2-24-15,-1 11 0 16,-3 8-1-16,0 8 0 16,-3 9 1-16,3 2 0 15,6-1 0-15,12 1 1 0,13-13 0 16,20-6-1-16,25-18 1 15,17-12-2-15,16-13-1 16,11-15-2-16,11-4-5 16,-10-12-30-16,10 3-3 15,-17-10 1-15,-13 9-3 16</inkml:trace>
  <inkml:trace contextRef="#ctx0" brushRef="#br2" timeOffset="51368.9382">14699 8823 108 0,'-52'77'39'0,"3"-2"1"16,12 9-2-16,4-9-38 0,23-5-1 16,16 5-21-16,8-24-15 15,25-6-1-15,6-22-1 16,21-7-1-16</inkml:trace>
  <inkml:trace contextRef="#ctx0" brushRef="#br2" timeOffset="51857.9661">15718 8901 104 0,'-20'-14'40'16,"2"12"-1"-16,-16-3 0 16,4 10-34-16,-7 1-2 15,0 9-1-15,-1 0 0 16,4 4-1-16,3 1 0 15,11 3 1-15,14-7-2 16,21 0 2-16,13-4-1 16,13-2 0-16,10-1-1 0,3 2 1 15,2-2 0-15,-9 6 0 16,-10 8-1-16,-19 7 1 15,-18 7 0-15,-19 2-1 16,-10 2 0-16,-9-1 0 16,-6-2-1-16,6-10-1 15,7-5-2-15,6-20-5 16,25-3-29-16,0 0-2 15,35-21 1-15,3-4-3 16</inkml:trace>
  <inkml:trace contextRef="#ctx0" brushRef="#br2" timeOffset="52219.9868">16048 9162 102 0,'-18'12'40'15,"8"12"1"-15,10-24-2 16,0 13-28-16,19-12-7 15,18 1-1-15,9-13 0 16,8-4-1-16,6-7 0 16,2-3-1-16,-1-7 1 15,-8-3-2-15,-9-1 1 16,-13-1 0-16,-12 2 0 15,-15 1-1-15,-9 5 0 16,-14 6 0-16,-13 11 2 16,-8 9-2-16,-11 14 0 0,-4 12 0 15,0 10 0 1,1 13 0-16,12 3 0 0,12 5 0 15,16-2 0-15,22-9-3 16,22-7-2-16,13-19-21 16,32 0-12-16,3-22-3 15,18-2 1-15,-3-16-2 16</inkml:trace>
  <inkml:trace contextRef="#ctx0" brushRef="#br2" timeOffset="52473.0013">17202 8890 120 0,'-16'-10'40'0,"2"14"1"16,-14-6-1-16,-4 13-35 0,-8 6-1 15,-4 5-1-15,-4 7-1 16,1 8-2-16,6 2 0 15,6 2 0-15,13-2 0 16,15-6 0-16,16-7 0 16,21-9 0-16,17-4 0 15,5-26-21-15,23 9-18 16,3-19-2-16,12 4 0 15,-9-11-2-15</inkml:trace>
  <inkml:trace contextRef="#ctx0" brushRef="#br2" timeOffset="53210.0435">17724 8927 102 0,'-1'-12'39'0,"1"12"1"15,-25 0 0-15,9 5-28 16,-11-3-6-16,-1 7-1 16,-7 5-1-16,-3 6 0 15,-1 3-1-15,3 8-3 16,2 5 0-16,6 3 0 15,10-2 0-15,13 0 0 16,10-6 0-16,10-4 0 16,15-9 0-16,6-7 0 0,8-15 0 15,2-9 0-15,1-10 0 16,-3-6 0-16,-8-7 0 15,-10-3 0-15,-4-4 0 16,-9 0 0-16,-9 4 0 16,-8 5 0-16,-8 7 0 15,-3 7 0-15,-1 7 0 16,-1 8 0-16,1 8 0 15,6 5 0-15,7 3 0 16,6 2 0-16,10-2 0 16,4 1 0-16,7-4 0 15,1-2 0-15,5-4 0 16,0-2 0-16,-1-2 0 15,-3-1 0-15,-4 1 0 16,-4 0 0-16,-4 1 0 0,-14 1 0 16,14 8 0-16,-14 6 0 15,-3 4 0-15,-2 3 0 16,0 8 0-16,1-2 0 15,-1 3 0-15,5 0 0 16,0-7 0-16,7-5 0 16,6-15 0-16,2-10 0 15,6-10 0-15,4-8 0 16,4-10 0-16,2-4 0 15,2-3 0-15,-4 4 0 16,-6 8 0-16,-4 13 0 16,-19 17 0-16,0 0 0 15,0 24 0-15,-14 13 0 16,-3 5 0-16,2 4 0 0,11 10-7 15,-6-17-14-15,28 6-19 16,-2-17-3-16,22 0 1 16,5-21-1-16</inkml:trace>
  <inkml:trace contextRef="#ctx0" brushRef="#br2" timeOffset="53781.0761">18718 8983 103 0,'-30'-5'38'16,"-10"-4"2"-16,5 13-2 16,-8-4-29-16,7 12-3 15,0 7-2-15,4 10 0 16,-2 6-1-16,8 7 0 0,6 3 0 15,7 1-1-15,10-6 0 16,12-3-2-16,12-14 0 16,11-13 0-16,11-20 0 15,13-15 0-15,9-17 0 16,8-11 0-16,2-14 0 15,-1-11 0-15,-2-7 0 16,-6-4 0-16,-9 7 0 16,-13 6 0-16,-21 16-3 15,-15 14 2-15,-20 24-1 16,-17 24 2-16,-9 25 1 15,-9 20-1-15,-1 18 1 16,4 8-3-16,13 12-2 16,11-13-12-16,36 8-20 0,11-23-5 15,25-1 1-15,10-24-1 16</inkml:trace>
  <inkml:trace contextRef="#ctx0" brushRef="#br2" timeOffset="54104.0946">19484 8818 124 0,'-37'-11'40'0,"3"15"1"16,-10-3-4-16,10 14-34 15,7 4 0-15,11 4-1 16,7-1 0-16,12 3-1 15,11-4-1-15,8 1 2 16,3 1-2-16,3-6 0 0,-2 2 0 16,-4-2 0-16,-10-1 0 15,-5 3 0-15,-10-3 0 16,-10 3 0-16,-4 2 0 15,-8 1 0-15,-2 1 0 16,-2 0 0-16,1 1 0 16,1-6-4-16,16 13-18 15,-3-19-19-15,17 5 0 16,-3-17-1-16,38 6-1 15</inkml:trace>
  <inkml:trace contextRef="#ctx0" brushRef="#br2" timeOffset="54247.1028">19731 9223 110 0,'6'11'43'15,"-21"-11"-1"-15,1 6-2 16,-5-4-23-16,3-19-31 16,16 17-25-16,-4-22-3 15,4 22 0-15,9-19-2 16</inkml:trace>
  <inkml:trace contextRef="#ctx0" brushRef="#br1" timeOffset="79465.5452">1334 11516 83 0,'-9'-19'35'0,"4"6"1"15,-17-10-8-15,6 15-18 16,-22 0-4-16,2 10-2 15,-12 8 0-15,2 13 0 16,1 13-2-16,0 11-1 16,8 6 0-16,8 1 0 15,14-3 1-15,18-5-1 16,18-17 1-16,17-17-1 15,13-24 2-15,15-22-1 16,8-22 0-16,11-21 0 16,1-16 0-16,-4-6-1 15,-8-9 0-15,-10 3 1 0,-13 9-1 16,-14 12 1-16,-14 20-1 15,-15 29 0-15,-8 35-1 16,-28 23-1-16,-4 35 1 16,-4 28-2-16,2 21 0 15,4 12-2-15,12 9-3 16,-1-16-19-16,38 3-10 15,-2-29-4-15,27-12-1 16,7-27-2-16</inkml:trace>
  <inkml:trace contextRef="#ctx0" brushRef="#br1" timeOffset="80116.5824">2568 11477 91 0,'0'0'38'16,"13"-10"0"-16,13 4 0 15,0-5-35-15,19-6-1 16,9-1-2-16,9-2-2 16,8 16-8-16,-11-7-27 15,1 17 0-15,-18 3-1 16,-4 16-1-16</inkml:trace>
  <inkml:trace contextRef="#ctx0" brushRef="#br1" timeOffset="80287.5922">2737 11725 102 0,'0'0'41'16,"22"-2"-1"-16,14-25-1 16,24 4-37-16,15-2-4 15,13-13-9-15,18 14-26 16,-4-9-3-16,6 15 0 15,-9-1-2-15</inkml:trace>
  <inkml:trace contextRef="#ctx0" brushRef="#br1" timeOffset="82016.6911">4162 11364 75 0,'2'-18'33'0,"-2"18"-4"15,9-17 0-15,4 11-16 16,-6-14-5-16,8 5-2 15,-2-7-2-15,5 3 0 16,-1-2-2-16,5 4 1 16,-5 0-2-16,2 5 0 15,-6 4 1-15,3 3-2 16,-6 7 1-16,-10-2 0 15,13 25 0-15,-11-1-1 0,-4 7 1 16,2 13 0-16,-5 5-1 16,4 8 2-16,0 3-2 15,3 2 2-15,3-2-1 16,11-9 0-16,11-10 0 15,7-13-1-15,15-20 2 16,9-14-2-16,3-21 1 16,8-14 0-16,-7-15 0 15,0-10 1-15,-13-8-1 16,-14 0 0-16,-12 2 0 15,-13 7-1-15,-10 10 1 16,-7 10-1-16,0 11-1 16,3 11 1-16,10 11-2 15,13 2-2-15,19 14-4 0,8-12-18 16,28 16-14-16,3-8 0 15,18 5-2-15,-4-5 1 16</inkml:trace>
  <inkml:trace contextRef="#ctx0" brushRef="#br1" timeOffset="83789.7925">5357 11513 86 0,'0'0'35'0,"0"0"1"15,-18 12-6-15,-2 11-25 16,-7 8-1-16,4 7-3 15,-1 2 1-15,3 4-1 16,4 0 0-16,7-5-2 16,15-6-1-16,4-16-9 15,30-6-25-15,-1-18 0 16,22-12-2-16,-3-15 0 15</inkml:trace>
  <inkml:trace contextRef="#ctx0" brushRef="#br1" timeOffset="83954.802">5584 11209 97 0,'-52'4'38'16,"17"11"1"-16,5-2-6 15,12-11-66-15,18-2-4 16,22 1-2-16,13-6-1 15</inkml:trace>
  <inkml:trace contextRef="#ctx0" brushRef="#br1" timeOffset="84472.8316">6007 11543 100 0,'0'0'40'0,"-13"6"-1"0,13-6-2 16,0 0-42-16,-10-9-28 16,25 2-6-16,0-10 0 15,8 2-2-15</inkml:trace>
  <inkml:trace contextRef="#ctx0" brushRef="#br1" timeOffset="84809.8509">6831 10758 93 0,'0'0'37'0,"-20"3"-1"16,6 16 2-16,-9 6-35 15,-2 13-3-15,-7 10 3 16,4 17-2-16,-3 3 2 15,5 12-1-15,1-2 0 16,11 0-2-16,10-7 2 16,7-9-2-16,12-11-3 15,8-21-7-15,23-6-26 16,-12-25-3-16,16-7 0 15,-15-19-1-15</inkml:trace>
  <inkml:trace contextRef="#ctx0" brushRef="#br1" timeOffset="84990.8612">6546 11158 109 0,'-36'3'40'16,"2"-8"1"-16,34 5-7 16,0 0-32-16,40-15-1 15,16 1-5-15,7-14-21 16,29 8-15-16,-3-6 1 15,9 7-3-15,-7-1 2 16</inkml:trace>
  <inkml:trace contextRef="#ctx0" brushRef="#br1" timeOffset="85388.884">8171 10924 72 0,'9'-16'36'0,"5"8"1"16,-17-5-5-16,3 13-23 16,0 0-3-16,4 18 0 15,-8 7-3-15,-2 7-2 16,-6 8-1-16,1 3-4 15,5 16-10-15,-7-17-23 16,11 7 1-16,-5-13-2 16,10-4 1-16</inkml:trace>
  <inkml:trace contextRef="#ctx0" brushRef="#br1" timeOffset="85573.8946">8098 11113 100 0,'-22'1'40'16,"13"9"1"-16,9-10 0 15,0 0-37-15,26 5-4 16,16-17-5-16,29 1-30 16,1-14-5-16,16-1 0 15,-5-8-3-15</inkml:trace>
  <inkml:trace contextRef="#ctx0" brushRef="#br1" timeOffset="86106.9251">9643 10629 66 0,'5'-14'37'16,"-5"14"0"-16,0 0 0 16,-8 34-11-16,-12 0-24 15,-2 6-2-15,-2 6-1 16,3 0-3-16,9 3-5 0,-3-16-18 15,22-4-8-15,8-17-4 16,24-10 3-16,7-21 0 16</inkml:trace>
  <inkml:trace contextRef="#ctx0" brushRef="#br1" timeOffset="86260.9339">10217 10569 82 0,'-38'47'37'15,"-25"13"-2"-15,-8 21 0 16,-13 4-30-16,7 9-1 15,-1 2-2-15,10-2-4 16,20-1-13-16,8-20-23 16,28-9 2-16,12-20-2 0,26-8 1 15</inkml:trace>
  <inkml:trace contextRef="#ctx0" brushRef="#br1" timeOffset="86600.9533">10137 11139 88 0,'0'0'39'0,"0"0"0"16,18-11 0-16,4 4-35 15,12-7-1-15,5 1 0 16,3 3 0-16,-7 3-1 15,-2 8 1-15,-12 7-2 16,-7 12 1-16,-14 4-2 0,-10 12 1 16,-9 3 0-16,-7 5 0 15,-3 4 0-15,0-3 0 16,1-2 0-16,9-6 0 15,10-9 0-15,14-10 0 16,18-12-1-16,15-14-1 16,19-5-6-16,8-23-12 15,22 4-21-15,-10-12 0 16,8 8-2-16,-12-4-1 15</inkml:trace>
  <inkml:trace contextRef="#ctx0" brushRef="#br1" timeOffset="86973.9747">11203 11390 106 0,'-19'4'41'0,"19"-4"0"16,-22 5-3-16,21-16-44 16,14 9-26-16,-8-15-9 15,16 4 1-15,-3-6-2 16</inkml:trace>
  <inkml:trace contextRef="#ctx0" brushRef="#br1" timeOffset="87538.0069">12073 10950 82 0,'0'0'39'16,"-13"-14"-2"-16,-10 9 2 0,2 14-33 15,-17-2-2-15,-10 9 0 16,-6 6 1-16,-2 12-1 15,-3 5 0-15,9 6 0 16,7-3 0-16,13 2-2 16,15-5 0-16,24-5-1 15,18-14 0-15,21-12 0 16,14-11-1-16,12-13 0 15,10-10 0-15,-1-7 0 16,-4-6 1-16,-11 0-1 16,-12 1 0-16,-15 1 0 15,-15 8 0-15,-13 7 1 16,-13 22-1-16,-18-4 0 15,-7 19 0-15,-8 15 0 16,0 13 0-16,5 8-1 0,6 8-3 16,6-5-2-16,30 8-16 15,-4-27-10-15,33-2-10 16,9-26 0-16,19-8 0 15</inkml:trace>
  <inkml:trace contextRef="#ctx0" brushRef="#br1" timeOffset="87749.019">13094 10623 113 0,'-23'-12'39'16,"-2"28"2"-16,-25 13-11 15,1 30-26-15,-4 11-1 16,2 15-2-16,5 7 0 0,6 2-2 16,15-4 0-16,11-8-3 15,20-3-7-15,-3-27-21 16,21-5-7-16,0-25-1 15,7-10-1-15</inkml:trace>
  <inkml:trace contextRef="#ctx0" brushRef="#br1" timeOffset="87921.0288">12700 11045 122 0,'-11'-4'41'16,"11"4"2"-16,13-8-14 15,18 1-30-15,14-8-12 16,25 10-15-16,-6-14-12 0,19 7-2 15,-9-12-2-15,10 6 2 16</inkml:trace>
  <inkml:trace contextRef="#ctx0" brushRef="#br1" timeOffset="88348.0532">13537 10490 118 0,'13'-2'41'0,"14"5"0"16,-2-15-11-16,8 6-27 16,3 1-1-16,-1 3 0 15,-7 3 0-15,-9 5-1 16,-10 5 0-16,-14 10-1 15,-15 9 1-15,-6 4 0 16,-13 7 0-16,0 4 1 16,-2 1-1-16,9 1 0 15,8-5 1-15,16-7-1 16,20-11 0-16,22-9-1 15,24-11-2-15,11-11-3 0,21 2-10 16,-6-22-4-16,20 17-12 16,-14-14-11-16,-4 7 0 15,-16-2-2-15,-9 13 2 16</inkml:trace>
  <inkml:trace contextRef="#ctx0" brushRef="#br1" timeOffset="89301.1078">15168 11231 96 0,'-21'18'40'16,"6"11"1"-16,-8-2-3 16,1 8-37-16,3 8-16 15,1-19-23-15,15 6 0 16,0-16-2-16,17-2-1 0</inkml:trace>
  <inkml:trace contextRef="#ctx0" brushRef="#br1" timeOffset="89818.1373">15928 10248 104 0,'-36'-3'39'0,"6"23"1"15,-8 6-1-15,5 18-35 16,2 13-2-16,5 11 2 16,3 8-1-16,3 8 0 15,4 6-2-15,5-2 0 0,-2-3 0 16,6-7-1-16,6-11 0 15,1-12-2-15,3-11 2 16,7-12-1-16,0-15 1 16,4-12 0-16,0-13 0 15,4-12 0-15,-3-9 0 16,4-6 0-16,-5-7 1 15,5-1 1-15,0 2-1 16,4 5 0-16,2 6 0 16,2 12 1-16,2 9 0 15,3 12-1-15,1 13-2 16,-4 10-1-16,-6 8 1 15,2 6-1-15,-14 4 1 16,-6 4-1-16,-11-2 1 0,-13 0-1 16,-9-5 2-16,-13-4-1 15,-9-7 0-15,-2-10-1 16,5-11-2-16,-1-18-4 15,25-3-8-15,2-28-8 16,37 4-16-16,11-16 1 16,31 2-2-16,3-9 1 15</inkml:trace>
  <inkml:trace contextRef="#ctx0" brushRef="#br1" timeOffset="90207.1596">16398 10895 104 0,'-15'17'39'0,"5"10"1"16,-10-9-1-16,15 3-32 0,-5 0-4 15,3 1-2-15,5-2 1 16,2 5-1-16,4-1 0 16,3 1 0-16,2-3 0 15,4 0 0-15,2-4 0 16,6-5-1-16,3-8 0 15,3-10 1-15,7-10-1 16,4-9 0-16,1-8 0 16,4-5 0-16,-5-4 1 15,2 3 1-15,-11 1 0 16,-2 9 0-16,-11 7-1 15,-16 21 1-15,0 0-2 16,-4 11 0-16,-12 18-1 16,-5 5-2-16,-1 8 2 15,2 0-2-15,8-1 0 0,7-5-1 16,13-12 0-16,11-14-3 15,25-7-9-15,-6-26-7 16,34 0-9-16,-7-23-8 16,16-4 2-16,-10-14 1 15</inkml:trace>
  <inkml:trace contextRef="#ctx0" brushRef="#br1" timeOffset="90361.1684">17384 10525 101 0,'-27'7'39'0,"2"28"1"15,-20 13-4-15,12 23-20 16,-11 5-14-16,6 2-2 15,15-1-3-15,3-8-3 16,24 1-16-16,-9-26-15 0,21-2-3 16,-3-23-1-16,9-5 0 15</inkml:trace>
  <inkml:trace contextRef="#ctx0" brushRef="#br1" timeOffset="90551.1793">17106 10906 117 0,'-9'-13'46'0,"14"-1"-2"15,12 1-5-15,13 4-43 16,6-10-13-16,23 16-10 16,-11-11-15-16,15 13 0 15,-2-8-1-15,16 12 1 16</inkml:trace>
  <inkml:trace contextRef="#ctx0" brushRef="#br1" timeOffset="91091.2101">18621 10894 66 0,'-13'-14'40'0,"-11"-2"-1"16,1 10 2-16,-20-3-18 15,5 16-15-15,-10 3-4 16,4 14-1-16,-3 7 1 15,3 11-2-15,5 2 1 16,13 2-2-16,10 0 0 16,16-7-1-16,10-8 2 15,18-10 0-15,9-10-1 16,14-13 0-16,2-9-1 15,4-11 1-15,0-5-1 0,-6-5 0 16,-8-1 1-16,-5-3-1 16,-10 7 1-16,-8 1 1 15,-6 9-1-15,-4 8 1 16,-10 11-3-16,5 11 1 15,-2 7-2-15,-2 9 0 16,6 5-3-16,2-1-3 16,20 11-9-16,-7-23-10 15,29 7-8-15,-4-21-4 16,22-2-3-16,0-17 2 15</inkml:trace>
  <inkml:trace contextRef="#ctx0" brushRef="#br1" timeOffset="91288.2214">19445 10817 102 0,'-19'-5'41'16,"19"5"1"-16,0 0-2 16,5 13-21-16,9-17-17 15,12 1-2-15,8-2-1 16,5-2-1-16,11 5-5 15,-9-10-11-15,12 16-13 16,-19-12-8-16,0 10-1 16,-15-4 0-16</inkml:trace>
  <inkml:trace contextRef="#ctx0" brushRef="#br1" timeOffset="91445.2304">19401 10984 112 0,'-48'22'39'0,"22"1"0"15,10-16 2-15,35-13-38 16,11-1-3-16,15-13-10 15,21 11-8-15,-11-17-18 16,13 8-3-16,-3-6 0 16,7 6-2-16</inkml:trace>
  <inkml:trace contextRef="#ctx0" brushRef="#br1" timeOffset="92195.2733">20426 10501 87 0,'-24'-9'35'0,"6"13"0"16,-12-11-5-16,7 19-19 15,-11-4-3-15,2 15-2 0,-10 4-1 16,7 16 1-16,-5 3-1 16,6 10 0-16,5 2-2 15,12 0-1-15,10-4 1 16,20-8-2-16,15-11 0 15,21-14-1-15,20-17 1 16,14-13-1-16,9-14 2 16,-2-12 0-16,-3-7-1 15,-12-11 1-15,-16-3-2 16,-24 2 2-16,-32 0-3 15,-25 5-1-15,-30 14 1 16,-20 13-1-16,-16 15 0 16,-5 17 0-16,2 16-4 15,6-2-10-15,37 20-10 0,11-11-14 16,46 1 0-16,25-16-2 15,41-9 1-15</inkml:trace>
  <inkml:trace contextRef="#ctx0" brushRef="#br1" timeOffset="94124.3836">9727 11176 74 0,'-13'14'36'16,"13"-14"0"-16,-1 14-3 15,12-15-26-15,21 2-4 16,14-4-1-16,19 0-1 16,16-7 0-16,14 1 0 15,16-4-1-15,22-4 1 16,13-5 0-16,15-1 1 15,24-11 0-15,19-3 0 0,17-10 1 16,26-4 1-16,15-13-1 16,16-3 1-16,11-6-2 15,5-3 1-15,-3 1-2 16,-12 6 2-16,-19 8-4 15,-25 5 0-15,-27 15-1 16,-32 9-3-16,-29 14-3 16,-38-5-12-16,-22 21-18 15,-30-5 1-15,-15 11-2 16,-24-6 2-16</inkml:trace>
  <inkml:trace contextRef="#ctx0" brushRef="#br1" timeOffset="95944.4877">1438 12919 27 0,'12'-11'29'0,"3"1"3"16,-8-6 0-16,7 7-18 15,-15-13-1-15,1 22-2 0,-6-29-1 16,6 29-1-16,-31-16-2 16,9 17-2-16,-10 6-1 15,0 11 0-15,-6 10-1 16,-1 9 1-16,2 8-1 15,7 6-1-15,4-2 0 16,9 2 1-16,8-10-2 16,16-7 2-16,12-18-2 15,10-13 1-15,11-21-1 16,8-15 0-16,8-18 0 15,5-17-1-15,1-10 2 16,0-7-3-16,-9-3 2 16,-1 3 0-16,-13 6-1 15,-5 12 1-15,-12 13 0 0,-10 19 0 16,-11 20 0-16,-1 15-1 15,-22 29 0-15,6 15 0 16,-2 13 0-16,3 10-2 16,8 10-1-16,5-3-3 15,23 6-9-15,0-28-11 16,26 1-13-16,2-26-1 15,18 0-1-15,2-25 1 16</inkml:trace>
  <inkml:trace contextRef="#ctx0" brushRef="#br1" timeOffset="96154.4998">2326 12847 97 0,'0'0'40'0,"0"0"1"15,28-12-3-15,-6-5-36 16,11-5-3-16,8 4-3 16,5-4-4-16,11 14-22 15,-12-6-9-15,4 14 0 16,-16-3-2-16</inkml:trace>
  <inkml:trace contextRef="#ctx0" brushRef="#br1" timeOffset="96327.5096">2439 12996 101 0,'-19'20'41'16,"4"-19"0"-16,25 2-2 16,12-12-39-16,17-15-9 15,27 9-13-15,-4-16-17 16,18 6-1-16,1-5-3 15,14 9 1-15</inkml:trace>
  <inkml:trace contextRef="#ctx0" brushRef="#br1" timeOffset="99269.6779">3543 12520 82 0,'0'0'39'16,"0"0"-2"-16,14-11 2 15,14-4-33-15,0-4-4 16,11 1 1-16,5-2-2 16,7 0 1-16,2 0-1 0,-2 4-1 15,-5 8 0-15,-9 6 0 16,-12 9 0-16,-13 3 0 15,-13 10 0-15,-11 3 0 16,-11 1 0-16,-4 4-1 16,-4-3 2-16,1-1-1 15,5-2 1-15,13-4-1 16,8-2 0-16,12-7 1 15,15-2 0-15,12-1-1 16,6-1 0-16,3 2 1 16,2 0-1-16,-8 4 1 15,-8 4 0-15,-6 4-1 16,-22 11 1-16,-14 5 0 15,-13 6-1-15,-10 0-1 0,-3 0-1 16,-4-7-2-16,14-3-5 16,-3-21-28-16,31-10-1 15,2-23-1-15,30-9-1 16</inkml:trace>
  <inkml:trace contextRef="#ctx0" brushRef="#br1" timeOffset="99501.6912">4421 12373 93 0,'-12'11'39'0,"-7"5"0"16,4 15-1-16,0-1-35 16,0 5-1-16,3-1 0 15,15 1 0-15,6-6 0 16,14-8 0-16,16-9 0 0,14-13-1 15,14-10-2-15,7-12-2 16,7-2-5-16,-8-22-12 16,13 9-13-16,-21-18-6 15,-2 10-1-15,-20-9 0 16</inkml:trace>
  <inkml:trace contextRef="#ctx0" brushRef="#br1" timeOffset="99667.7007">4838 12252 102 0,'-58'47'41'0,"7"22"1"16,-1-3-1-16,19 8-36 15,5 5-3-15,13-3-2 0,15-4-2 16,11-9-3 0,20-9-5-16,2-29-10 0,30 4-13 15,-7-30-7-15,15-7-2 16,-3-23 0-16</inkml:trace>
  <inkml:trace contextRef="#ctx0" brushRef="#br1" timeOffset="99833.7102">5215 12591 107 0,'-28'12'40'16,"4"-1"2"-16,6-1-5 16,18-10-45-16,-84-2-15 15,91-20-6-15,19 10-11 16,-5-11-3-16,15 5 1 15,-2-7 1-15</inkml:trace>
  <inkml:trace contextRef="#ctx0" brushRef="#br1" timeOffset="100294.7366">5741 12259 83 0,'-6'-16'41'0,"6"16"-2"0,-23-7 0 15,5 13-35-15,-9 11-1 16,0 14 1-16,-7 11-2 16,-2 8 1-16,3 6 0 15,5 4-1-15,8-4 0 16,11 1 0-16,13-11-1 15,11-9 0-15,14-11 0 16,8-11 0-16,6-11-1 16,4-13 1-16,-5-8-1 15,-1-8 0-15,-15-4-1 16,-12-6 0-16,-14 0 0 15,-11-3-1-15,-12 7 0 0,-10 3 0 16,-2 10-2-16,-3-1-4 16,14 20-16-16,-2-8-15 15,26 7-1-15,0 0 0 16,10 13 0-16</inkml:trace>
  <inkml:trace contextRef="#ctx0" brushRef="#br1" timeOffset="100538.7505">6091 12308 89 0,'-6'-24'40'0,"6"24"1"16,-29-11-1-16,18 11-35 15,-9 11-1-15,0 13 0 16,4 3-1-16,1 9-1 0,8 1 0 15,8 1 0-15,12-7-1 16,10-7 0-16,15-8-1 16,12-13-2-16,8-11-2 15,3-17-3-15,14 2-28 16,-14-20-6-16,5-1 0 15,-17-14-1-15</inkml:trace>
  <inkml:trace contextRef="#ctx0" brushRef="#br1" timeOffset="100695.7595">6374 12163 102 0,'-53'59'40'16,"9"17"2"-16,-2-4-2 16,12 3-37-16,9-3-2 0,10-5-4 15,17 4-11-15,-2-26-24 16,23-8-4-16,3-20 0 15,14-11-2-15</inkml:trace>
  <inkml:trace contextRef="#ctx0" brushRef="#br1" timeOffset="101223.7897">7173 12240 83 0,'-38'35'37'0,"-1"19"-2"15,-23 1-1-15,-3 14-34 16,0 1-1-16,-1-2-2 16,18 6-11-16,0-26-22 15,23-11 1-15,8-21-1 16,17-16 0-16</inkml:trace>
  <inkml:trace contextRef="#ctx0" brushRef="#br1" timeOffset="101389.7992">6936 12411 99 0,'-9'15'41'0,"-12"0"0"15,18 19-6-15,-5-5-30 16,16 2-3-16,15-4-2 16,15-10-6-16,33-1-11 15,-5-24-13-15,28 0-12 16,4-19 1-16,14 0-3 15</inkml:trace>
  <inkml:trace contextRef="#ctx0" brushRef="#br1" timeOffset="101994.8338">8044 11967 93 0,'0'0'38'0,"-7"12"-7"15,-7 18 2-15,-13-4-26 0,2 12 0 16,-1 1-2-16,5 3-1 16,4-4 0-16,12-1 0 15,13-9-2-15,18-14 1 16,18-12-2-16,20-15-1 15,18-12-2-15,11-12-2 16,11 1-8-16,-12-23-10 16,14 11-18-16,-26-11-1 15,-5 13-1-15,-26-5 1 16</inkml:trace>
  <inkml:trace contextRef="#ctx0" brushRef="#br1" timeOffset="102153.8429">8475 11950 97 0,'-58'82'41'16,"-5"1"1"-16,17 10-1 0,4 0-38 15,14-13-3-15,18-4-2 16,10-23-11-16,29 5-12 16,-6-28-17-16,24-4 1 15,-4-20-3-15,9-3 2 16</inkml:trace>
  <inkml:trace contextRef="#ctx0" brushRef="#br1" timeOffset="103100.8971">1817 13962 55 0,'-7'-14'38'0,"-4"13"-1"15,-14-8-1-15,2 13-18 16,-14 0-13-16,-1 11-2 16,-4 7 1-16,0 12-1 15,-2 10 0-15,12 12-1 16,3 0 0-16,12 3 0 15,14-5 0-15,15-10 0 16,13-16-1-16,18-19 0 0,14-25 0 16,9-21-1-16,8-22 2 15,3-19-1-15,-3-13 1 16,-2-12-1-16,-11-2 0 15,-9 3 0-15,-14 3 1 16,-11 13-1-16,-13 15-1 16,-8 16 1-16,-13 25-1 15,-9 27 1-15,-5 27 0 16,-6 27-1-16,2 18 0 15,3 16 0-15,8 10-1 16,6 1-2-16,17-2-3 16,9-17-7-16,29-5-5 15,-4-36-10-15,26-5-12 16,1-25-3-16,11-5 2 0</inkml:trace>
  <inkml:trace contextRef="#ctx0" brushRef="#br1" timeOffset="103313.9092">2864 13864 78 0,'0'0'41'0,"0"0"-1"15,14-1 1-15,12-1-28 16,3-15-11-16,6-5-2 15,3 0-3-15,0-5-7 16,8 18-13-16,-18-8-15 16,-1 14-2-16,-13-1-1 0,-4 14 2 15</inkml:trace>
  <inkml:trace contextRef="#ctx0" brushRef="#br1" timeOffset="103476.9186">2869 14125 93 0,'-13'38'40'0,"5"-24"3"16,24-6-3-16,11-22-37 15,11-11-3-15,12-9-2 16,7-12-7-16,18 9-9 16,-18-16-10-16,9 17-11 15,-14-3-3-15,-1 12 0 16</inkml:trace>
  <inkml:trace contextRef="#ctx0" brushRef="#br1" timeOffset="114811.5669">4063 13435 59 0,'10'-19'39'0,"5"13"0"0,-15 6 0 15,12 23-21-15,-16 2-14 16,1 16-1-16,0 7-1 15,3 12 0-15,-2 9-2 16,1 4 1-16,1 2-1 16,2 1-3-16,1 0-1 15,-3-10-3-15,12 8-22 16,-12-24-9-16,11-1 0 15,-4-21-3-15</inkml:trace>
  <inkml:trace contextRef="#ctx0" brushRef="#br1" timeOffset="115383.5996">4637 13619 78 0,'-7'-26'39'0,"14"17"0"16,0-9 0-16,18 5-35 16,2-2-1-16,9 3-1 0,8 1 0 15,2-2 0-15,3 2-1 16,3 5 1-16,-7 2-2 15,-6 6 1-15,-10 3-1 16,-5 6 0-16,-15 7 0 16,-9 5-1-16,-12 7 1 15,-5-1 0-15,-6 6-1 16,-2-5 1-16,1-2 0 15,2-1 0-15,9-7 0 16,12-8 0-16,13-2 0 16,13-8 1-16,10-3-1 15,11 0 1-15,3-1-1 16,5 4 1-16,-5 3 0 15,-6 10 0-15,-13 7-1 0,-17 14 0 16,-14 7 0-16,-19 7-1 16,-16 9 1-16,-10 1-1 15,-5-5-1-15,-5-6-1 16,14-10-1-16,4-26-11 15,27-3-17-15,8-32-6 16,30-9-4-16,10-24 0 16</inkml:trace>
  <inkml:trace contextRef="#ctx0" brushRef="#br1" timeOffset="115990.6343">6145 13330 70 0,'0'0'38'0,"-17"13"0"16,-7 3 0-16,-20 4-32 0,-8 1-3 15,-9 3 1-15,1 5-1 16,-2-2 1-16,9 3-1 15,7-4 0-15,16 1-1 16,12-7-1-16,24 0 1 16,17-9-1-16,18-2 0 15,12-1 0-15,8 2 0 16,5 0 0-16,5 5-1 15,-7 6 1-15,-13 6 0 16,-15 10-2-16,-13 8 2 16,-21 6-2-16,-15 0 1 15,-12 1-1-15,-10-4 0 16,-5-11 0-16,-3-9 0 0,9-18 1 15,3-20-2-15,15-20 3 16,12-21-1-16,16-22 0 16,13-16-1-16,15-7-1 15,7-9-1-15,8 14-6 16,-9-4-19-16,8 28-12 15,-17 7 0-15,-4 35-1 16</inkml:trace>
  <inkml:trace contextRef="#ctx0" brushRef="#br1" timeOffset="116472.6619">6618 13658 92 0,'-25'25'43'0,"-4"-12"-3"16,7-2-2-16,5 6-53 15,0-37-19-15,27 4-5 16,-1-14-3-16,16 1 0 16</inkml:trace>
  <inkml:trace contextRef="#ctx0" brushRef="#br1" timeOffset="116990.6915">7053 13225 89 0,'-25'11'40'15,"3"15"-1"-15,-8-10-9 16,3 17-25-16,-1-1-2 16,12 5 1-16,3-5-2 15,16 2 0-15,15-11-1 16,16-7 0-16,11-8-1 15,12-7 1-15,5-4-1 16,-2-3 0-16,2 0 0 16,-12 7 0-16,-11 10 1 15,-17 9-1-15,-17 14 0 16,-16 9 1-16,-14 6-1 15,-7 6 1-15,-9 3-2 0,-1-3 1 16,0-6-2-16,10-13-2 16,12-14-2-16,6-30-13 15,27-2-19-15,0-24-2 16,23-10-1-16,1-22 0 15</inkml:trace>
  <inkml:trace contextRef="#ctx0" brushRef="#br1" timeOffset="117156.701">7214 13219 64 0,'-29'3'42'0,"14"13"-1"16,15-16 2-16,11 22-17 16,21-23-25-16,13-6-2 15,21-5-4-15,4-14-18 0,20 9-17 16,-4-10 0-16,7 7-1 15,-11-8 0-15</inkml:trace>
  <inkml:trace contextRef="#ctx0" brushRef="#br1" timeOffset="117468.7189">8228 12965 87 0,'-35'23'41'15,"-1"20"2"-15,-11 4-4 16,-4 20-34-16,-6 12 0 15,2 17-2-15,1 2-1 16,7 1 0-16,15-8 0 16,15-9-1-16,16-15 0 0,19-20-1 15,16-25 1-15,13-21-1 16,5-18 0-16,1-13 0 15,-7-11 0-15,-11-9-1 16,-18-1 0-16,-16-1-1 16,-18 9-1-16,-19 2-1 15,-9 16-4-15,-21-2-9 16,17 28-19-16,-15-6-4 15,22 16-3-15,4-5 2 16</inkml:trace>
  <inkml:trace contextRef="#ctx0" brushRef="#br1" timeOffset="118213.7615">8827 13388 78 0,'2'13'41'0,"-4"10"-2"15,-16-1 1-15,4 5-36 16,-10 14-3-16,0 4 2 16,-4 0-1-16,6 3 0 15,2-6-1-15,5-5 2 16,13-16-2-16,10-8 1 15,11-16-1-15,4-13-1 16,6-11 1-16,3-6 0 16,-3-8-1-16,4-1 1 15,-9-2-1-15,-6 3 0 16,-8 8 1-16,-6 8-1 15,-7 8 1-15,3 17 0 0,-11-3-1 16,3 13 1-16,4 8 0 16,4 4-1-16,4-1 1 15,12-1 0-15,6-4 0 16,17-8 1-16,9-10-1 15,13-10 1-15,7-9-1 16,5-7 0-16,2-7 1 16,-2-2-1-16,-7 3-1 15,-9 3 1-15,-14 4 0 16,-12 13-1-16,-10 15 1 15,-12 16-1-15,-9 17 0 16,-9 15 0-16,-5 13 0 16,-2 7-2-16,7 13-3 15,-4-9-8-15,27 6-4 0,-7-26-4 16,39 4-12-16,6-25-11 15,37-9-2-15,24-15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040" y="136080"/>
              <a:ext cx="8479800" cy="615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23120"/>
                <a:ext cx="8510400" cy="617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21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6040" y="390960"/>
              <a:ext cx="8894160" cy="588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160" y="385200"/>
                <a:ext cx="8921520" cy="590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231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9480" y="429840"/>
              <a:ext cx="7128720" cy="474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415080"/>
                <a:ext cx="7160040" cy="477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61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1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32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2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1824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95</cp:revision>
  <dcterms:created xsi:type="dcterms:W3CDTF">2006-08-16T00:00:00Z</dcterms:created>
  <dcterms:modified xsi:type="dcterms:W3CDTF">2014-03-31T04:26:20Z</dcterms:modified>
</cp:coreProperties>
</file>