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5" r:id="rId4"/>
    <p:sldId id="266" r:id="rId5"/>
    <p:sldId id="269" r:id="rId6"/>
    <p:sldId id="270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Ko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Ng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Mahi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Ora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O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Ng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>
                <a:solidFill>
                  <a:srgbClr val="FFFF00"/>
                </a:solidFill>
                <a:latin typeface="TheSansBold-Plain"/>
              </a:rPr>
              <a:t>Rakau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990600" y="990600"/>
            <a:ext cx="73866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latin typeface="TheSansBold-Plain" pitchFamily="34" charset="0"/>
              </a:rPr>
              <a:t>Objectives of the Unit</a:t>
            </a:r>
          </a:p>
          <a:p>
            <a:pPr algn="ctr"/>
            <a:endParaRPr lang="en-US" sz="5400" dirty="0"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At the end of the unit I should be able to…</a:t>
            </a:r>
            <a:endParaRPr lang="en-AU" sz="6600" dirty="0">
              <a:latin typeface="TheSansBold-Plain" pitchFamily="34" charset="0"/>
            </a:endParaRPr>
          </a:p>
        </p:txBody>
      </p:sp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687387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latin typeface="TheSansBold-Plain" pitchFamily="34" charset="0"/>
              </a:rPr>
              <a:t>Plant Processes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1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Give reasons why plants are important to people.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2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>
                <a:latin typeface="TheSansBold-Plain" pitchFamily="34" charset="0"/>
              </a:rPr>
              <a:t>Describe how plants absorb, transport and transpire water AND explain some of the adaptations of leaves to their environments</a:t>
            </a:r>
          </a:p>
        </p:txBody>
      </p:sp>
    </p:spTree>
    <p:extLst>
      <p:ext uri="{BB962C8B-B14F-4D97-AF65-F5344CB8AC3E}">
        <p14:creationId xmlns:p14="http://schemas.microsoft.com/office/powerpoint/2010/main" val="407374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3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process of photosynthesis, its purpose, location and the role of chloroplasts on it.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95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4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Link the three gases used in photosynthesis to the processes of osmosis, transpiration and photosynthesis.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17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5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Make a laminated learning activity, teaching video or storybook about plant processes.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96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56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252</TotalTime>
  <Words>108</Words>
  <Application>Microsoft Office PowerPoint</Application>
  <PresentationFormat>On-screen Show (4:3)</PresentationFormat>
  <Paragraphs>15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</cp:revision>
  <dcterms:created xsi:type="dcterms:W3CDTF">2006-08-16T00:00:00Z</dcterms:created>
  <dcterms:modified xsi:type="dcterms:W3CDTF">2013-10-24T20:30:04Z</dcterms:modified>
</cp:coreProperties>
</file>