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73" r:id="rId5"/>
    <p:sldId id="269" r:id="rId6"/>
    <p:sldId id="270" r:id="rId7"/>
    <p:sldId id="271" r:id="rId8"/>
    <p:sldId id="272" r:id="rId9"/>
    <p:sldId id="274" r:id="rId10"/>
    <p:sldId id="27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Ko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Te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Marama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Light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9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Investigate </a:t>
            </a:r>
            <a:r>
              <a:rPr lang="en-US" sz="4000" dirty="0" err="1" smtClean="0">
                <a:latin typeface="TheSansBold-Plain" pitchFamily="34" charset="0"/>
              </a:rPr>
              <a:t>colour</a:t>
            </a:r>
            <a:r>
              <a:rPr lang="en-US" sz="4000" dirty="0" smtClean="0">
                <a:latin typeface="TheSansBold-Plain" pitchFamily="34" charset="0"/>
              </a:rPr>
              <a:t> using filters, lights and the “</a:t>
            </a:r>
            <a:r>
              <a:rPr lang="en-US" sz="4000" smtClean="0">
                <a:latin typeface="TheSansBold-Plain" pitchFamily="34" charset="0"/>
              </a:rPr>
              <a:t>black box”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66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</a:t>
            </a:r>
            <a:r>
              <a:rPr lang="en-US" sz="4000" dirty="0" smtClean="0">
                <a:latin typeface="TheSansBold-Plain" pitchFamily="34" charset="0"/>
              </a:rPr>
              <a:t>ways that light energy is changed into or from other forms of energy – and how humanity makes use of this. </a:t>
            </a:r>
            <a:endParaRPr lang="en-US" sz="4000" dirty="0" smtClean="0">
              <a:latin typeface="TheSansBold-Plain" pitchFamily="34" charset="0"/>
            </a:endParaRP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Group objects into reflectors, sources or detectors of light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Classify objects as being either transparent, translucent or opaque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45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how light normally travels and be able to describe how this explains pinhole cameras and shadows, including eclipses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how light behaves when it hits plane and curved mirrors and be able to describe ways that people use these mirrors.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Define refraction and be able to explain why it happens and how people use it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4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how the human eye works and be able to label a diagram of its parts and explain what those parts do.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4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8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Be able to draw the path of white light through a triangular prism and be able to explain it.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27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249</TotalTime>
  <Words>185</Words>
  <Application>Microsoft Office PowerPoint</Application>
  <PresentationFormat>On-screen Show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Candara</vt:lpstr>
      <vt:lpstr>Symbol</vt:lpstr>
      <vt:lpstr>TheSansBold-Plain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</cp:revision>
  <dcterms:created xsi:type="dcterms:W3CDTF">2006-08-16T00:00:00Z</dcterms:created>
  <dcterms:modified xsi:type="dcterms:W3CDTF">2013-04-11T22:49:42Z</dcterms:modified>
</cp:coreProperties>
</file>