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9" r:id="rId6"/>
    <p:sldId id="270" r:id="rId7"/>
    <p:sldId id="271" r:id="rId8"/>
    <p:sldId id="27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0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Timatanga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o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Putai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o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Introduction To Science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how to stay safe in the lab(oratory), including rules and guidelines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Name and draw scientific equipment and be able to use that equipment to separate substances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List the parts of a written experiment, be able to sort data into a table and draw a line graph from data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Draw and label a diagram of a Bunsen burner plus be able to describe appropriate occasions to use each of the two flame settings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ways that our senses can be used to help us make observations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Use scientific instruments to take readings of data and then present that, with the appropriate units and prefixes.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Calculate the areas of rectangles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smtClean="0">
                <a:latin typeface="TheSansBold-Plain" pitchFamily="34" charset="0"/>
              </a:rPr>
              <a:t>Explain </a:t>
            </a:r>
            <a:r>
              <a:rPr lang="en-US" sz="4000" dirty="0" smtClean="0">
                <a:latin typeface="TheSansBold-Plain" pitchFamily="34" charset="0"/>
              </a:rPr>
              <a:t>what “story” is being told by a line graph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(If time) calculate the volume of irregular objects.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234</TotalTime>
  <Words>167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Times New Roman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</cp:revision>
  <dcterms:created xsi:type="dcterms:W3CDTF">2006-08-16T00:00:00Z</dcterms:created>
  <dcterms:modified xsi:type="dcterms:W3CDTF">2013-01-30T23:17:19Z</dcterms:modified>
</cp:coreProperties>
</file>