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9" r:id="rId6"/>
    <p:sldId id="27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Mahi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A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</a:rPr>
              <a:t>T</a:t>
            </a:r>
            <a:r>
              <a:rPr lang="en-US" sz="3200" smtClean="0">
                <a:solidFill>
                  <a:srgbClr val="FFFF00"/>
                </a:solidFill>
                <a:latin typeface="TheSansBold-Plain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Puku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Food and Digestion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Name the main food groups and describe the purpose of each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Define energy and name types of energy.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Be able to use burning to estimate the energy in foods.</a:t>
            </a: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Test foods for starch, glucose, protein and lipids</a:t>
            </a: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digestive system in humans and be able to describe what happens to each food group as it moves through.</a:t>
            </a: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types of diabetes and be able to compare and contrast each.</a:t>
            </a: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247</TotalTime>
  <Words>108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2013-09-09T20:21:48Z</dcterms:modified>
</cp:coreProperties>
</file>