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5" r:id="rId4"/>
    <p:sldId id="266" r:id="rId5"/>
    <p:sldId id="269" r:id="rId6"/>
    <p:sldId id="270" r:id="rId7"/>
    <p:sldId id="271" r:id="rId8"/>
    <p:sldId id="27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48" y="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Ko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te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Toi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Potapotae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Ecology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whether an object is living or non-living and justify my answer.</a:t>
            </a:r>
          </a:p>
          <a:p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Classify organisms (living things) into producers and consumers and consumers into herbivores, carnivores, omnivores and decomposers. 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7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3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Interpret food chains and food webs and be able to describe the flow of energy through the system(s)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95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</a:t>
            </a:r>
            <a:r>
              <a:rPr lang="en-US" sz="4000" dirty="0" smtClean="0">
                <a:latin typeface="TheSansBold-Plain" pitchFamily="34" charset="0"/>
              </a:rPr>
              <a:t>an organism’s habitat and niche in it. PLUS be ab</a:t>
            </a:r>
            <a:r>
              <a:rPr lang="en-US" sz="4000" dirty="0" smtClean="0">
                <a:latin typeface="TheSansBold-Plain" pitchFamily="34" charset="0"/>
              </a:rPr>
              <a:t>le to define a community.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17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Use food chains and food webs to predict the effect of a species being removed.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96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adaptations of animals and how they help with survival of that species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44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Explain and discuss the impacts of human activities on the environment and the living things in it. Explain and discuss care of the environment.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47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5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288</TotalTime>
  <Words>153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Candara</vt:lpstr>
      <vt:lpstr>Symbol</vt:lpstr>
      <vt:lpstr>TheSansBold-Plain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</cp:revision>
  <dcterms:created xsi:type="dcterms:W3CDTF">2006-08-16T00:00:00Z</dcterms:created>
  <dcterms:modified xsi:type="dcterms:W3CDTF">2013-06-20T21:08:48Z</dcterms:modified>
</cp:coreProperties>
</file>