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73" r:id="rId5"/>
    <p:sldId id="269" r:id="rId6"/>
    <p:sldId id="270" r:id="rId7"/>
    <p:sldId id="271" r:id="rId8"/>
    <p:sldId id="27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7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Mātai</a:t>
            </a:r>
            <a:r>
              <a:rPr lang="en-US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Matū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Chemistry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</a:t>
            </a:r>
            <a:r>
              <a:rPr lang="en-US" sz="4000" dirty="0" smtClean="0">
                <a:latin typeface="TheSansBold-Plain" pitchFamily="34" charset="0"/>
              </a:rPr>
              <a:t>the particulate nature of matter and extend this to atoms and molecules</a:t>
            </a:r>
            <a:endParaRPr lang="en-US" sz="4000" dirty="0" smtClean="0">
              <a:latin typeface="TheSansBold-Plain" pitchFamily="34" charset="0"/>
            </a:endParaRP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three main states of matter and explain how matter can change between them using energy changes. Describe the water cycle.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3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substances as either mixtures or pure substances. Extend pure substances to elements and compounds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45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what diffusion is and why it works.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17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business of dissolving and its opposite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9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Separate mixtures using evaporation, filtration, chromatography, centrifuging and distillation and be able to give industrial examples.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4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Identify three common gases and describe how to test for each.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47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261</TotalTime>
  <Words>128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</cp:revision>
  <dcterms:created xsi:type="dcterms:W3CDTF">2006-08-16T00:00:00Z</dcterms:created>
  <dcterms:modified xsi:type="dcterms:W3CDTF">2013-08-05T22:58:10Z</dcterms:modified>
</cp:coreProperties>
</file>