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6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28/05/2012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Science – Genetics,  AS90948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800" dirty="0" smtClean="0">
                <a:solidFill>
                  <a:srgbClr val="FFFF00"/>
                </a:solidFill>
                <a:latin typeface="TheSansBold-Plain" pitchFamily="34" charset="0"/>
              </a:rPr>
              <a:t>9</a:t>
            </a:r>
          </a:p>
          <a:p>
            <a:pPr algn="ctr"/>
            <a:r>
              <a:rPr lang="en-US" sz="4400" dirty="0" smtClean="0">
                <a:latin typeface="TheSansBold-Plain" pitchFamily="34" charset="0"/>
              </a:rPr>
              <a:t>Outline the process of </a:t>
            </a:r>
            <a:r>
              <a:rPr lang="en-US" sz="4400" dirty="0" err="1" smtClean="0">
                <a:latin typeface="TheSansBold-Plain" pitchFamily="34" charset="0"/>
              </a:rPr>
              <a:t>fertilisation</a:t>
            </a:r>
            <a:r>
              <a:rPr lang="en-US" sz="4400" dirty="0" smtClean="0">
                <a:latin typeface="TheSansBold-Plain" pitchFamily="34" charset="0"/>
              </a:rPr>
              <a:t>. Explain link between </a:t>
            </a:r>
            <a:r>
              <a:rPr lang="en-US" sz="4400" dirty="0" err="1" smtClean="0">
                <a:latin typeface="TheSansBold-Plain" pitchFamily="34" charset="0"/>
              </a:rPr>
              <a:t>fertilisation</a:t>
            </a:r>
            <a:r>
              <a:rPr lang="en-US" sz="4400" dirty="0" smtClean="0">
                <a:latin typeface="TheSansBold-Plain" pitchFamily="34" charset="0"/>
              </a:rPr>
              <a:t> and chromosome numbers (including homologous pairs), haploid and diploid number, karyotype and sex chromosomes</a:t>
            </a:r>
            <a:endParaRPr lang="en-US" sz="4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7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10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Explain the importance of </a:t>
            </a:r>
            <a:r>
              <a:rPr lang="en-US" sz="4800" dirty="0" err="1" smtClean="0">
                <a:latin typeface="TheSansBold-Plain" pitchFamily="34" charset="0"/>
              </a:rPr>
              <a:t>fertilisation</a:t>
            </a:r>
            <a:r>
              <a:rPr lang="en-US" sz="4800" dirty="0" smtClean="0">
                <a:latin typeface="TheSansBold-Plain" pitchFamily="34" charset="0"/>
              </a:rPr>
              <a:t> for genetic variation and the role chance plays in the specific combination of male and female gametes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3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11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Predict the probability of inheritance using </a:t>
            </a:r>
            <a:r>
              <a:rPr lang="en-US" sz="4800" dirty="0" err="1" smtClean="0">
                <a:latin typeface="TheSansBold-Plain" pitchFamily="34" charset="0"/>
              </a:rPr>
              <a:t>Punnett</a:t>
            </a:r>
            <a:r>
              <a:rPr lang="en-US" sz="4800" dirty="0" smtClean="0">
                <a:latin typeface="TheSansBold-Plain" pitchFamily="34" charset="0"/>
              </a:rPr>
              <a:t> Squares, pedigree charts and family trees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3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12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Justify the patterns of inheritance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49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13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Justify the patterns of inheritance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75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14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Explain how to differentiate between a homozygous dominant and heterozygous genotype using test cross method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5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15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Explain how genetic mutations can occur and discuss the advantages and disadvantages of mutations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16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Link patterns of inheritance, both discrete and continuous characteristics, to adaptive features that provide an advantage to survival for the individual/species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17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Identify environmental factors that can threaten an individual/species.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6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18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Describe non-inheritable variations.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Compare the effect of inheritance versus environment (nature </a:t>
            </a:r>
            <a:r>
              <a:rPr lang="en-US" sz="4800" dirty="0" err="1" smtClean="0">
                <a:latin typeface="TheSansBold-Plain" pitchFamily="34" charset="0"/>
              </a:rPr>
              <a:t>vs</a:t>
            </a:r>
            <a:r>
              <a:rPr lang="en-US" sz="4800" dirty="0" smtClean="0">
                <a:latin typeface="TheSansBold-Plain" pitchFamily="34" charset="0"/>
              </a:rPr>
              <a:t> nurture)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50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Explain why genetic variation is important in living things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19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Discuss advantages and disadvantages of sexual reproduction compared to asexual reproduction. (Using cloning and selective breeding as examples)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66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Label a diagram of a DNA molecule and extract DNA from a kiwifruit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Explain the relationship between, and importance of DNA, genetic code, genes, alleles, phenotypes</a:t>
            </a:r>
            <a:r>
              <a:rPr lang="en-US" sz="5400" dirty="0">
                <a:latin typeface="TheSansBold-Plain" pitchFamily="34" charset="0"/>
              </a:rPr>
              <a:t> </a:t>
            </a:r>
            <a:r>
              <a:rPr lang="en-US" sz="5400" dirty="0" smtClean="0">
                <a:latin typeface="TheSansBold-Plain" pitchFamily="34" charset="0"/>
              </a:rPr>
              <a:t>and </a:t>
            </a:r>
            <a:r>
              <a:rPr lang="en-US" sz="5400" dirty="0" smtClean="0">
                <a:latin typeface="TheSansBold-Plain" pitchFamily="34" charset="0"/>
              </a:rPr>
              <a:t> chromosomes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Explain how DNA replicates.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0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Describe the steps of mitosis and the explain the purpose of mitosis for the organism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381000"/>
            <a:ext cx="830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Outline the steps of sexual reproduction &amp; inheritance of genetic material. </a:t>
            </a:r>
            <a:r>
              <a:rPr lang="en-US" sz="4800" dirty="0" smtClean="0">
                <a:latin typeface="TheSansBold-Plain" pitchFamily="34" charset="0"/>
              </a:rPr>
              <a:t>Keywords: meiosis, </a:t>
            </a:r>
            <a:r>
              <a:rPr lang="en-US" sz="4800" dirty="0" err="1" smtClean="0">
                <a:latin typeface="TheSansBold-Plain" pitchFamily="34" charset="0"/>
              </a:rPr>
              <a:t>fertilisation</a:t>
            </a:r>
            <a:r>
              <a:rPr lang="en-US" sz="4800" dirty="0" smtClean="0">
                <a:latin typeface="TheSansBold-Plain" pitchFamily="34" charset="0"/>
              </a:rPr>
              <a:t>, growth through mitosis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06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7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Outline the stages</a:t>
            </a:r>
            <a:r>
              <a:rPr lang="en-US" sz="5400" dirty="0" smtClean="0">
                <a:latin typeface="TheSansBold-Plain" pitchFamily="34" charset="0"/>
              </a:rPr>
              <a:t> in meiosis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8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Identify the processes in meiosis that give genetic variation: crossing over and then separation of pairs of alleles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309</TotalTime>
  <Words>318</Words>
  <Application>Microsoft Office PowerPoint</Application>
  <PresentationFormat>On-screen Show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2012-05-28T02:28:48Z</dcterms:modified>
</cp:coreProperties>
</file>