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0" y="-10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17/05/2012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Biology 1.10, AS90949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9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Identify antagonistic pairs of muscles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7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10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Give the functions of tendons and ligaments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3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11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Describe factors affecting bone health</a:t>
            </a:r>
            <a:r>
              <a:rPr lang="en-US" sz="4800" dirty="0">
                <a:latin typeface="TheSansBold-Plain" pitchFamily="34" charset="0"/>
              </a:rPr>
              <a:t>.</a:t>
            </a:r>
            <a:r>
              <a:rPr lang="en-US" sz="4800" dirty="0" smtClean="0">
                <a:latin typeface="TheSansBold-Plain" pitchFamily="34" charset="0"/>
              </a:rPr>
              <a:t> Keywords: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Vitamin D, Calcium, Phosphorus, Osteoporosis, Arthritis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3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Identify gases exchanged in transpiration, photosynthesis and respiration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Explain the processes of transpiration, photosynthesis and respiration in plants.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Interpret information from graphs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Label a cross section of a leaf and describe the functions of the parts.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Identify factors that increase the rate of transpiration. Link the gas exchange to life processes, environmental factors and adaptations of specific plants</a:t>
            </a:r>
            <a:endParaRPr lang="en-US" sz="48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Label the bones of a skeleton and list the four main functions of the skeleton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06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7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Identify different parts of a long bone and explain the function of each part.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8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Describe ossification.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Give the functions of osteoclasts and osteoblasts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202</TotalTime>
  <Words>165</Words>
  <Application>Microsoft Office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</cp:revision>
  <dcterms:created xsi:type="dcterms:W3CDTF">2006-08-16T00:00:00Z</dcterms:created>
  <dcterms:modified xsi:type="dcterms:W3CDTF">2012-05-17T04:05:24Z</dcterms:modified>
</cp:coreProperties>
</file>