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5" r:id="rId4"/>
    <p:sldId id="276" r:id="rId5"/>
    <p:sldId id="273" r:id="rId6"/>
    <p:sldId id="274" r:id="rId7"/>
    <p:sldId id="275" r:id="rId8"/>
    <p:sldId id="277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228600" y="152400"/>
            <a:ext cx="86106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2800" dirty="0" err="1" smtClean="0">
                <a:solidFill>
                  <a:srgbClr val="FFFF00"/>
                </a:solidFill>
                <a:latin typeface="TheSansBold-Plain"/>
              </a:rPr>
              <a:t>Whakaputa</a:t>
            </a:r>
            <a:r>
              <a:rPr lang="en-US" sz="2800" dirty="0" smtClean="0">
                <a:solidFill>
                  <a:srgbClr val="FFFF00"/>
                </a:solidFill>
                <a:latin typeface="TheSansBold-Plain"/>
              </a:rPr>
              <a:t> Uri me </a:t>
            </a:r>
            <a:r>
              <a:rPr lang="en-US" sz="2800" dirty="0" err="1" smtClean="0">
                <a:solidFill>
                  <a:srgbClr val="FFFF00"/>
                </a:solidFill>
                <a:latin typeface="TheSansBold-Plain"/>
              </a:rPr>
              <a:t>te</a:t>
            </a:r>
            <a:r>
              <a:rPr lang="en-US" sz="28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heSansBold-Plain"/>
              </a:rPr>
              <a:t>M</a:t>
            </a:r>
            <a:r>
              <a:rPr lang="en-US" sz="2800" dirty="0" err="1" smtClean="0">
                <a:solidFill>
                  <a:srgbClr val="FFFF00"/>
                </a:solidFill>
                <a:latin typeface="Calibri"/>
                <a:cs typeface="Calibri"/>
              </a:rPr>
              <a:t>ā</a:t>
            </a:r>
            <a:r>
              <a:rPr lang="en-US" sz="2800" dirty="0" err="1" smtClean="0">
                <a:solidFill>
                  <a:srgbClr val="FFFF00"/>
                </a:solidFill>
                <a:latin typeface="TheSansBold-Plain"/>
              </a:rPr>
              <a:t>tauranga</a:t>
            </a:r>
            <a:r>
              <a:rPr lang="en-US" sz="28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heSansBold-Plain"/>
              </a:rPr>
              <a:t>Momo</a:t>
            </a:r>
            <a:r>
              <a:rPr lang="en-US" sz="28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heSansBold-Plain"/>
              </a:rPr>
              <a:t>Whakaheke</a:t>
            </a:r>
            <a:endParaRPr lang="en-AU" sz="3600" dirty="0">
              <a:solidFill>
                <a:srgbClr val="FFFF00"/>
              </a:solidFill>
              <a:latin typeface="TheSansBold-Plain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Reproduction and Genetics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Describe the similarities and differences between sexual and asexual reproduction</a:t>
            </a: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60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Give examples of asexual reproduction</a:t>
            </a:r>
          </a:p>
        </p:txBody>
      </p:sp>
    </p:spTree>
    <p:extLst>
      <p:ext uri="{BB962C8B-B14F-4D97-AF65-F5344CB8AC3E}">
        <p14:creationId xmlns:p14="http://schemas.microsoft.com/office/powerpoint/2010/main" val="40737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>
                <a:solidFill>
                  <a:srgbClr val="FFFF00"/>
                </a:solidFill>
                <a:latin typeface="TheSansBold-Plain" pitchFamily="34" charset="0"/>
              </a:rPr>
              <a:t>3</a:t>
            </a:r>
            <a:endParaRPr lang="en-US" sz="60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Describe two types of variation, with examples</a:t>
            </a:r>
            <a:endParaRPr lang="en-US" sz="54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33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 smtClean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60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Describe the link between sexual reproduction and variation. In addition, explain the importance of variation.</a:t>
            </a:r>
          </a:p>
        </p:txBody>
      </p:sp>
    </p:spTree>
    <p:extLst>
      <p:ext uri="{BB962C8B-B14F-4D97-AF65-F5344CB8AC3E}">
        <p14:creationId xmlns:p14="http://schemas.microsoft.com/office/powerpoint/2010/main" val="377839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  <a:endParaRPr lang="en-US" sz="5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800" dirty="0" smtClean="0">
                <a:latin typeface="TheSansBold-Plain" pitchFamily="34" charset="0"/>
              </a:rPr>
              <a:t>Correctly use the words phenotype, genotype, chromosomes, genes, alleles, heterozygous, homozygous, dominant and recessive.</a:t>
            </a:r>
          </a:p>
        </p:txBody>
      </p:sp>
    </p:spTree>
    <p:extLst>
      <p:ext uri="{BB962C8B-B14F-4D97-AF65-F5344CB8AC3E}">
        <p14:creationId xmlns:p14="http://schemas.microsoft.com/office/powerpoint/2010/main" val="215403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 smtClean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endParaRPr lang="en-US" sz="60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Use </a:t>
            </a:r>
            <a:r>
              <a:rPr lang="en-US" sz="5400" dirty="0" err="1" smtClean="0">
                <a:latin typeface="TheSansBold-Plain" pitchFamily="34" charset="0"/>
              </a:rPr>
              <a:t>punnett</a:t>
            </a:r>
            <a:r>
              <a:rPr lang="en-US" sz="5400" dirty="0" smtClean="0">
                <a:latin typeface="TheSansBold-Plain" pitchFamily="34" charset="0"/>
              </a:rPr>
              <a:t> squares to predict inheritance. </a:t>
            </a:r>
          </a:p>
        </p:txBody>
      </p:sp>
    </p:spTree>
    <p:extLst>
      <p:ext uri="{BB962C8B-B14F-4D97-AF65-F5344CB8AC3E}">
        <p14:creationId xmlns:p14="http://schemas.microsoft.com/office/powerpoint/2010/main" val="409992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60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endParaRPr lang="en-US" sz="60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Interpret family trees and infer genetic information from them</a:t>
            </a:r>
            <a:endParaRPr lang="en-US" sz="54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00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5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321</TotalTime>
  <Words>112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</cp:revision>
  <dcterms:created xsi:type="dcterms:W3CDTF">2006-08-16T00:00:00Z</dcterms:created>
  <dcterms:modified xsi:type="dcterms:W3CDTF">2013-01-31T02:39:20Z</dcterms:modified>
</cp:coreProperties>
</file>