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8"/>
  </p:handoutMasterIdLst>
  <p:sldIdLst>
    <p:sldId id="256" r:id="rId2"/>
    <p:sldId id="259" r:id="rId3"/>
    <p:sldId id="265" r:id="rId4"/>
    <p:sldId id="276" r:id="rId5"/>
    <p:sldId id="270" r:id="rId6"/>
    <p:sldId id="266" r:id="rId7"/>
    <p:sldId id="271" r:id="rId8"/>
    <p:sldId id="273" r:id="rId9"/>
    <p:sldId id="274" r:id="rId10"/>
    <p:sldId id="275" r:id="rId11"/>
    <p:sldId id="277" r:id="rId12"/>
    <p:sldId id="278" r:id="rId13"/>
    <p:sldId id="279" r:id="rId14"/>
    <p:sldId id="280" r:id="rId15"/>
    <p:sldId id="281" r:id="rId16"/>
    <p:sldId id="264" r:id="rId17"/>
  </p:sldIdLst>
  <p:sldSz cx="9144000" cy="6858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53BB8-38A0-426A-A98A-B4273A9E78DE}" type="datetimeFigureOut">
              <a:rPr lang="en-NZ" smtClean="0"/>
              <a:t>09/08/2013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AA0EA9-6E63-4ED1-BA41-4FC9520607D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089319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Ko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>
                <a:solidFill>
                  <a:srgbClr val="FFFF00"/>
                </a:solidFill>
                <a:latin typeface="TheSansBold-Plain"/>
              </a:rPr>
              <a:t>N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g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  <a:cs typeface="Calibri"/>
              </a:rPr>
              <a:t>ā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  <a:cs typeface="Calibri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  <a:cs typeface="Calibri"/>
              </a:rPr>
              <a:t>Tōpana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  <a:cs typeface="Calibri"/>
              </a:rPr>
              <a:t> me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  <a:cs typeface="Calibri"/>
              </a:rPr>
              <a:t>te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  <a:cs typeface="Calibri"/>
              </a:rPr>
              <a:t> </a:t>
            </a:r>
            <a:r>
              <a:rPr lang="en-US" sz="3200" dirty="0" err="1">
                <a:solidFill>
                  <a:srgbClr val="FFFF00"/>
                </a:solidFill>
                <a:latin typeface="TheSansBold-Plain"/>
                <a:cs typeface="Calibri"/>
              </a:rPr>
              <a:t>N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  <a:cs typeface="Calibri"/>
              </a:rPr>
              <a:t>ekenga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687387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latin typeface="TheSansBold-Plain" pitchFamily="34" charset="0"/>
              </a:rPr>
              <a:t>Forces and Movement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sp>
        <p:nvSpPr>
          <p:cNvPr id="7" name="Rectangle 97"/>
          <p:cNvSpPr>
            <a:spLocks noRot="1" noChangeArrowheads="1"/>
          </p:cNvSpPr>
          <p:nvPr/>
        </p:nvSpPr>
        <p:spPr bwMode="auto">
          <a:xfrm>
            <a:off x="990600" y="990600"/>
            <a:ext cx="73866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latin typeface="TheSansBold-Plain" pitchFamily="34" charset="0"/>
              </a:rPr>
              <a:t>Objectives of the Unit</a:t>
            </a:r>
          </a:p>
          <a:p>
            <a:pPr algn="ctr"/>
            <a:endParaRPr lang="en-US" sz="5400" dirty="0"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At the end of the unit I should be able to…</a:t>
            </a:r>
            <a:endParaRPr lang="en-AU" sz="6600" dirty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9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6000" dirty="0" smtClean="0">
                <a:latin typeface="TheSansBold-Plain" pitchFamily="34" charset="0"/>
              </a:rPr>
              <a:t>Describe different types of energy and explain energy changes.</a:t>
            </a:r>
          </a:p>
        </p:txBody>
      </p:sp>
    </p:spTree>
    <p:extLst>
      <p:ext uri="{BB962C8B-B14F-4D97-AF65-F5344CB8AC3E}">
        <p14:creationId xmlns:p14="http://schemas.microsoft.com/office/powerpoint/2010/main" val="304870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10</a:t>
            </a:r>
          </a:p>
          <a:p>
            <a:pPr algn="ctr"/>
            <a:r>
              <a:rPr lang="en-US" sz="6000" dirty="0" smtClean="0">
                <a:latin typeface="TheSansBold-Plain" pitchFamily="34" charset="0"/>
              </a:rPr>
              <a:t>Describe the difference between fast and slow using numbers, units and the speed triangle</a:t>
            </a:r>
          </a:p>
        </p:txBody>
      </p:sp>
    </p:spTree>
    <p:extLst>
      <p:ext uri="{BB962C8B-B14F-4D97-AF65-F5344CB8AC3E}">
        <p14:creationId xmlns:p14="http://schemas.microsoft.com/office/powerpoint/2010/main" val="366249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11</a:t>
            </a:r>
          </a:p>
          <a:p>
            <a:pPr algn="ctr"/>
            <a:r>
              <a:rPr lang="en-US" sz="6000" dirty="0" smtClean="0">
                <a:latin typeface="TheSansBold-Plain" pitchFamily="34" charset="0"/>
              </a:rPr>
              <a:t>Measure speeds using </a:t>
            </a:r>
            <a:r>
              <a:rPr lang="en-US" sz="6000" dirty="0" err="1" smtClean="0">
                <a:latin typeface="TheSansBold-Plain" pitchFamily="34" charset="0"/>
              </a:rPr>
              <a:t>tickertimers</a:t>
            </a:r>
            <a:r>
              <a:rPr lang="en-US" sz="6000" dirty="0">
                <a:latin typeface="TheSansBold-Plain" pitchFamily="34" charset="0"/>
              </a:rPr>
              <a:t> </a:t>
            </a:r>
            <a:r>
              <a:rPr lang="en-US" sz="6000" dirty="0" smtClean="0">
                <a:latin typeface="TheSansBold-Plain" pitchFamily="34" charset="0"/>
              </a:rPr>
              <a:t>in the lab AND measured distances and times.</a:t>
            </a:r>
          </a:p>
        </p:txBody>
      </p:sp>
    </p:spTree>
    <p:extLst>
      <p:ext uri="{BB962C8B-B14F-4D97-AF65-F5344CB8AC3E}">
        <p14:creationId xmlns:p14="http://schemas.microsoft.com/office/powerpoint/2010/main" val="162652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000" dirty="0" smtClean="0">
                <a:solidFill>
                  <a:srgbClr val="FFFF00"/>
                </a:solidFill>
                <a:latin typeface="TheSansBold-Plain" pitchFamily="34" charset="0"/>
              </a:rPr>
              <a:t>12</a:t>
            </a:r>
            <a:endParaRPr lang="en-US" sz="4000" dirty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5400" dirty="0">
                <a:latin typeface="TheSansBold-Plain" pitchFamily="34" charset="0"/>
              </a:rPr>
              <a:t>Plot and sketch distance/time graphs, sketch speed/time graphs and be able to tell the story given by the graph.</a:t>
            </a:r>
          </a:p>
        </p:txBody>
      </p:sp>
    </p:spTree>
    <p:extLst>
      <p:ext uri="{BB962C8B-B14F-4D97-AF65-F5344CB8AC3E}">
        <p14:creationId xmlns:p14="http://schemas.microsoft.com/office/powerpoint/2010/main" val="219677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000" dirty="0" smtClean="0">
                <a:solidFill>
                  <a:srgbClr val="FFFF00"/>
                </a:solidFill>
                <a:latin typeface="TheSansBold-Plain" pitchFamily="34" charset="0"/>
              </a:rPr>
              <a:t>13</a:t>
            </a:r>
            <a:endParaRPr lang="en-US" sz="4000" dirty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Design a practical investigation into speeds, distances and times using a full Scientific Write-Up</a:t>
            </a:r>
            <a:endParaRPr lang="en-US" sz="5400" dirty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08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000" dirty="0" smtClean="0">
                <a:solidFill>
                  <a:srgbClr val="FFFF00"/>
                </a:solidFill>
                <a:latin typeface="TheSansBold-Plain" pitchFamily="34" charset="0"/>
              </a:rPr>
              <a:t>14</a:t>
            </a:r>
            <a:endParaRPr lang="en-US" sz="4000" dirty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Look at stopping distance, reaction distance, braking distance and other factors affecting survival on the roads</a:t>
            </a:r>
            <a:endParaRPr lang="en-US" sz="5400" dirty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9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56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1</a:t>
            </a:r>
          </a:p>
          <a:p>
            <a:pPr algn="ctr"/>
            <a:r>
              <a:rPr lang="en-US" sz="6000" dirty="0" smtClean="0">
                <a:latin typeface="TheSansBold-Plain" pitchFamily="34" charset="0"/>
              </a:rPr>
              <a:t>Define a force. </a:t>
            </a:r>
          </a:p>
        </p:txBody>
      </p:sp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2</a:t>
            </a:r>
          </a:p>
          <a:p>
            <a:pPr algn="ctr"/>
            <a:r>
              <a:rPr lang="en-US" sz="6000" dirty="0" smtClean="0">
                <a:latin typeface="TheSansBold-Plain" pitchFamily="34" charset="0"/>
              </a:rPr>
              <a:t>Describe what forces do and give examples</a:t>
            </a:r>
            <a:endParaRPr lang="en-US" sz="6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74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3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6000" dirty="0" smtClean="0">
                <a:latin typeface="TheSansBold-Plain" pitchFamily="34" charset="0"/>
              </a:rPr>
              <a:t>Calculate resultant forces and describe the effects of both balanced and unbalanced forces</a:t>
            </a:r>
          </a:p>
        </p:txBody>
      </p:sp>
    </p:spTree>
    <p:extLst>
      <p:ext uri="{BB962C8B-B14F-4D97-AF65-F5344CB8AC3E}">
        <p14:creationId xmlns:p14="http://schemas.microsoft.com/office/powerpoint/2010/main" val="142904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4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6000" dirty="0" smtClean="0">
                <a:latin typeface="TheSansBold-Plain" pitchFamily="34" charset="0"/>
              </a:rPr>
              <a:t>Define weight force and compare it to mass</a:t>
            </a:r>
          </a:p>
        </p:txBody>
      </p:sp>
    </p:spTree>
    <p:extLst>
      <p:ext uri="{BB962C8B-B14F-4D97-AF65-F5344CB8AC3E}">
        <p14:creationId xmlns:p14="http://schemas.microsoft.com/office/powerpoint/2010/main" val="282079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5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6000" dirty="0" smtClean="0">
                <a:latin typeface="TheSansBold-Plain" pitchFamily="34" charset="0"/>
              </a:rPr>
              <a:t>Draw Force Diagrams using arrows and name the forces acting on an object</a:t>
            </a:r>
          </a:p>
        </p:txBody>
      </p:sp>
    </p:spTree>
    <p:extLst>
      <p:ext uri="{BB962C8B-B14F-4D97-AF65-F5344CB8AC3E}">
        <p14:creationId xmlns:p14="http://schemas.microsoft.com/office/powerpoint/2010/main" val="425195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6</a:t>
            </a:r>
          </a:p>
          <a:p>
            <a:pPr algn="ctr"/>
            <a:r>
              <a:rPr lang="en-US" sz="6000" dirty="0" smtClean="0">
                <a:latin typeface="TheSansBold-Plain" pitchFamily="34" charset="0"/>
              </a:rPr>
              <a:t>Explain what friction is and how to represent it on force diagrams</a:t>
            </a:r>
          </a:p>
        </p:txBody>
      </p:sp>
    </p:spTree>
    <p:extLst>
      <p:ext uri="{BB962C8B-B14F-4D97-AF65-F5344CB8AC3E}">
        <p14:creationId xmlns:p14="http://schemas.microsoft.com/office/powerpoint/2010/main" val="404247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6000" dirty="0" smtClean="0">
                <a:latin typeface="TheSansBold-Plain" pitchFamily="34" charset="0"/>
              </a:rPr>
              <a:t>Describe situations where friction is useful to people and how it can be increased.</a:t>
            </a:r>
          </a:p>
        </p:txBody>
      </p:sp>
    </p:spTree>
    <p:extLst>
      <p:ext uri="{BB962C8B-B14F-4D97-AF65-F5344CB8AC3E}">
        <p14:creationId xmlns:p14="http://schemas.microsoft.com/office/powerpoint/2010/main" val="10829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8</a:t>
            </a:r>
          </a:p>
          <a:p>
            <a:pPr algn="ctr"/>
            <a:r>
              <a:rPr lang="en-US" sz="6000" dirty="0" smtClean="0">
                <a:latin typeface="TheSansBold-Plain" pitchFamily="34" charset="0"/>
              </a:rPr>
              <a:t>Describe situations where friction is a nuisance to people and how it can be reduced.</a:t>
            </a:r>
          </a:p>
        </p:txBody>
      </p:sp>
    </p:spTree>
    <p:extLst>
      <p:ext uri="{BB962C8B-B14F-4D97-AF65-F5344CB8AC3E}">
        <p14:creationId xmlns:p14="http://schemas.microsoft.com/office/powerpoint/2010/main" val="116382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</TotalTime>
  <Words>219</Words>
  <Application>Microsoft Office PowerPoint</Application>
  <PresentationFormat>On-screen Show (4:3)</PresentationFormat>
  <Paragraphs>33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Calibri</vt:lpstr>
      <vt:lpstr>Candara</vt:lpstr>
      <vt:lpstr>Symbol</vt:lpstr>
      <vt:lpstr>TheSansBold-Plain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</cp:revision>
  <cp:lastPrinted>2012-07-16T03:33:47Z</cp:lastPrinted>
  <dcterms:created xsi:type="dcterms:W3CDTF">2006-08-16T00:00:00Z</dcterms:created>
  <dcterms:modified xsi:type="dcterms:W3CDTF">2013-08-09T00:50:43Z</dcterms:modified>
</cp:coreProperties>
</file>