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3"/>
  </p:handoutMasterIdLst>
  <p:sldIdLst>
    <p:sldId id="256" r:id="rId2"/>
    <p:sldId id="259" r:id="rId3"/>
    <p:sldId id="265" r:id="rId4"/>
    <p:sldId id="269" r:id="rId5"/>
    <p:sldId id="270" r:id="rId6"/>
    <p:sldId id="266" r:id="rId7"/>
    <p:sldId id="271" r:id="rId8"/>
    <p:sldId id="273" r:id="rId9"/>
    <p:sldId id="274" r:id="rId10"/>
    <p:sldId id="275" r:id="rId11"/>
    <p:sldId id="264" r:id="rId12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53BB8-38A0-426A-A98A-B4273A9E78DE}" type="datetimeFigureOut">
              <a:rPr lang="en-NZ" smtClean="0"/>
              <a:t>16/07/2012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A0EA9-6E63-4ED1-BA41-4FC9520607D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08931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16/07/2012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  <a:latin typeface="TheSansBold-Plain"/>
              </a:rPr>
              <a:t>Hiko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990600" y="990600"/>
            <a:ext cx="73866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latin typeface="TheSansBold-Plain" pitchFamily="34" charset="0"/>
              </a:rPr>
              <a:t>Objectives of the Unit</a:t>
            </a:r>
          </a:p>
          <a:p>
            <a:pPr algn="ctr"/>
            <a:endParaRPr lang="en-US" sz="5400" dirty="0">
              <a:latin typeface="TheSansBold-Plain" pitchFamily="34" charset="0"/>
            </a:endParaRPr>
          </a:p>
          <a:p>
            <a:pPr algn="ctr"/>
            <a:r>
              <a:rPr lang="en-US" sz="5400" dirty="0" smtClean="0">
                <a:latin typeface="TheSansBold-Plain" pitchFamily="34" charset="0"/>
              </a:rPr>
              <a:t>At the end of the unit I should be able to…</a:t>
            </a:r>
            <a:endParaRPr lang="en-AU" sz="6600" dirty="0">
              <a:latin typeface="TheSansBold-Plain" pitchFamily="34" charset="0"/>
            </a:endParaRPr>
          </a:p>
        </p:txBody>
      </p:sp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687387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latin typeface="TheSansBold-Plain" pitchFamily="34" charset="0"/>
              </a:rPr>
              <a:t>Electricity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9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Describe how electric motors work</a:t>
            </a:r>
            <a:endParaRPr lang="en-US" sz="6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70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1</a:t>
            </a: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Describe </a:t>
            </a:r>
            <a:r>
              <a:rPr lang="en-US" sz="6000" dirty="0" smtClean="0">
                <a:latin typeface="TheSansBold-Plain" pitchFamily="34" charset="0"/>
              </a:rPr>
              <a:t>two types of electricity – and give examples of each</a:t>
            </a:r>
            <a:endParaRPr lang="en-US" sz="6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2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Construct and draw a simple circuit</a:t>
            </a:r>
            <a:endParaRPr lang="en-US" sz="6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3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Explain what conductors and insulators are – and how to find out which one a substance is</a:t>
            </a:r>
            <a:endParaRPr lang="en-US" sz="6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65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4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Describe what current is and how it flows in series and parallel circuits</a:t>
            </a:r>
            <a:endParaRPr lang="en-US" sz="6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7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5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Explain what voltage is and how it behaves in series and parallel circuits</a:t>
            </a:r>
            <a:endParaRPr lang="en-US" sz="6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6</a:t>
            </a: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Explain why electricity is not “Power”. Explain what Power is and how to find it electrically.</a:t>
            </a:r>
            <a:endParaRPr lang="en-US" sz="6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47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endParaRPr lang="en-US" sz="4400" dirty="0" smtClean="0">
              <a:solidFill>
                <a:srgbClr val="FFFF00"/>
              </a:solidFill>
              <a:latin typeface="TheSansBold-Plain" pitchFamily="34" charset="0"/>
            </a:endParaRP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Explain some key points about electrical safety</a:t>
            </a:r>
            <a:endParaRPr lang="en-US" sz="6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9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6096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TheSansBold-Plain" pitchFamily="34" charset="0"/>
              </a:rPr>
              <a:t>8</a:t>
            </a:r>
          </a:p>
          <a:p>
            <a:pPr algn="ctr"/>
            <a:r>
              <a:rPr lang="en-US" sz="6000" dirty="0" smtClean="0">
                <a:latin typeface="TheSansBold-Plain" pitchFamily="34" charset="0"/>
              </a:rPr>
              <a:t>Describe the shape of a magnetic field around a bar magnet</a:t>
            </a:r>
            <a:endParaRPr lang="en-US" sz="6000" dirty="0" smtClean="0"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82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</TotalTime>
  <Words>129</Words>
  <Application>Microsoft Office PowerPoint</Application>
  <PresentationFormat>On-screen Show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</cp:revision>
  <cp:lastPrinted>2012-07-16T03:33:47Z</cp:lastPrinted>
  <dcterms:created xsi:type="dcterms:W3CDTF">2006-08-16T00:00:00Z</dcterms:created>
  <dcterms:modified xsi:type="dcterms:W3CDTF">2012-07-16T03:34:51Z</dcterms:modified>
</cp:coreProperties>
</file>