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14/03/2012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Ko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  <a:cs typeface="Calibri"/>
              </a:rPr>
              <a:t>ā</a:t>
            </a:r>
            <a:r>
              <a:rPr lang="en-US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Ngota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Atoms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an atom: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the sub atomic particles inside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where the sub atomic particles are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the charges on sub atomic particles</a:t>
            </a:r>
          </a:p>
          <a:p>
            <a:pPr marL="685800" indent="-685800" algn="ctr">
              <a:buFont typeface="Arial" pitchFamily="34" charset="0"/>
              <a:buChar char="•"/>
            </a:pPr>
            <a:r>
              <a:rPr lang="en-US" sz="4000" dirty="0" smtClean="0">
                <a:latin typeface="TheSansBold-Plain" pitchFamily="34" charset="0"/>
              </a:rPr>
              <a:t>what atomic no. </a:t>
            </a:r>
            <a:r>
              <a:rPr lang="en-US" sz="4000" dirty="0">
                <a:latin typeface="TheSansBold-Plain" pitchFamily="34" charset="0"/>
              </a:rPr>
              <a:t>&amp;</a:t>
            </a:r>
            <a:r>
              <a:rPr lang="en-US" sz="4000" dirty="0" smtClean="0">
                <a:latin typeface="TheSansBold-Plain" pitchFamily="34" charset="0"/>
              </a:rPr>
              <a:t> mass no. are</a:t>
            </a: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the links between the structure of an atom and the structure of the periodic table. Keywords: shells, valence, </a:t>
            </a:r>
            <a:r>
              <a:rPr lang="en-US" sz="4000" dirty="0" smtClean="0">
                <a:latin typeface="TheSansBold-Plain" pitchFamily="34" charset="0"/>
              </a:rPr>
              <a:t>groups, </a:t>
            </a:r>
            <a:r>
              <a:rPr lang="en-US" sz="4000" smtClean="0">
                <a:latin typeface="TheSansBold-Plain" pitchFamily="34" charset="0"/>
              </a:rPr>
              <a:t>periods and metals</a:t>
            </a:r>
            <a:r>
              <a:rPr lang="en-US" sz="4000" dirty="0" smtClean="0">
                <a:latin typeface="TheSansBold-Plain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3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the similarities and differences between atoms and ions in terms of </a:t>
            </a:r>
            <a:r>
              <a:rPr lang="en-US" sz="4000" dirty="0" err="1" smtClean="0">
                <a:latin typeface="TheSansBold-Plain" pitchFamily="34" charset="0"/>
              </a:rPr>
              <a:t>behaviour</a:t>
            </a:r>
            <a:r>
              <a:rPr lang="en-US" sz="4000" dirty="0" smtClean="0">
                <a:latin typeface="TheSansBold-Plain" pitchFamily="34" charset="0"/>
              </a:rPr>
              <a:t> and properties</a:t>
            </a: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Name the most common ions used in industry and the lab and be able to write the names of ionic formulae</a:t>
            </a:r>
          </a:p>
        </p:txBody>
      </p:sp>
    </p:spTree>
    <p:extLst>
      <p:ext uri="{BB962C8B-B14F-4D97-AF65-F5344CB8AC3E}">
        <p14:creationId xmlns:p14="http://schemas.microsoft.com/office/powerpoint/2010/main" val="223470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Write ionic formulae for chemical compounds if given the name</a:t>
            </a:r>
          </a:p>
        </p:txBody>
      </p:sp>
    </p:spTree>
    <p:extLst>
      <p:ext uri="{BB962C8B-B14F-4D97-AF65-F5344CB8AC3E}">
        <p14:creationId xmlns:p14="http://schemas.microsoft.com/office/powerpoint/2010/main" val="1952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130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</cp:revision>
  <dcterms:created xsi:type="dcterms:W3CDTF">2006-08-16T00:00:00Z</dcterms:created>
  <dcterms:modified xsi:type="dcterms:W3CDTF">2012-03-14T01:50:43Z</dcterms:modified>
</cp:coreProperties>
</file>