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6" r:id="rId2"/>
    <p:sldId id="297" r:id="rId3"/>
    <p:sldId id="298" r:id="rId4"/>
    <p:sldId id="299" r:id="rId5"/>
    <p:sldId id="300" r:id="rId6"/>
    <p:sldId id="301" r:id="rId7"/>
    <p:sldId id="303" r:id="rId8"/>
    <p:sldId id="311" r:id="rId9"/>
    <p:sldId id="312" r:id="rId10"/>
    <p:sldId id="305" r:id="rId11"/>
    <p:sldId id="306" r:id="rId12"/>
    <p:sldId id="307" r:id="rId13"/>
    <p:sldId id="308" r:id="rId14"/>
    <p:sldId id="309" r:id="rId15"/>
    <p:sldId id="310" r:id="rId16"/>
    <p:sldId id="25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372"/>
    <a:srgbClr val="1C2F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5A1CD-9307-44E5-9859-60A4B43B8F97}" type="datetimeFigureOut">
              <a:rPr lang="en-NZ" smtClean="0"/>
              <a:t>10/12/2012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5B18E-0782-4A64-9722-A0FB0C8BF9F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79901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F76BD6-87E9-49B1-96D5-821A61504460}" type="slidenum">
              <a:rPr lang="en-US"/>
              <a:pPr/>
              <a:t>1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3213CD-8029-444D-9531-833FADC3574A}" type="slidenum">
              <a:rPr lang="en-US"/>
              <a:pPr/>
              <a:t>12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6F7429-DB0B-4B28-ABD1-351FAB335C55}" type="slidenum">
              <a:rPr lang="en-US"/>
              <a:pPr/>
              <a:t>13</a:t>
            </a:fld>
            <a:endParaRPr 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C97CEE-33F0-427A-93E6-F9D14B5772A9}" type="slidenum">
              <a:rPr lang="en-US"/>
              <a:pPr/>
              <a:t>14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F85787-2EB4-4082-BC53-CDBBFDDBF407}" type="slidenum">
              <a:rPr lang="en-US"/>
              <a:pPr/>
              <a:t>15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F5DA3A-ABB1-4650-8536-5FCAFE783779}" type="slidenum">
              <a:rPr lang="en-US"/>
              <a:pPr/>
              <a:t>2</a:t>
            </a:fld>
            <a:endParaRPr 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FF5613-C6B8-40D1-BFD4-A30ED845152D}" type="slidenum">
              <a:rPr lang="en-US"/>
              <a:pPr/>
              <a:t>3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F24225-0AD1-4E57-A403-950673717C5B}" type="slidenum">
              <a:rPr lang="en-US"/>
              <a:pPr/>
              <a:t>4</a:t>
            </a:fld>
            <a:endParaRPr 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05ED19-BA84-4278-BD92-8AE5D2B8ED38}" type="slidenum">
              <a:rPr lang="en-US"/>
              <a:pPr/>
              <a:t>5</a:t>
            </a:fld>
            <a:endParaRPr lang="en-US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A9A877-BED1-4BB9-8179-66EC042B2B6B}" type="slidenum">
              <a:rPr lang="en-US"/>
              <a:pPr/>
              <a:t>6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B31173-9A02-4951-AD55-44C3E5E76395}" type="slidenum">
              <a:rPr lang="en-US"/>
              <a:pPr/>
              <a:t>7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F9280-2AEB-4EDC-9B4C-F536E9AA2716}" type="slidenum">
              <a:rPr lang="en-US"/>
              <a:pPr/>
              <a:t>10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89377-3175-4EDC-B44D-07013DE66CC3}" type="slidenum">
              <a:rPr lang="en-US"/>
              <a:pPr/>
              <a:t>11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2F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125538"/>
            <a:ext cx="8496300" cy="4679950"/>
          </a:xfrm>
        </p:spPr>
        <p:txBody>
          <a:bodyPr>
            <a:normAutofit lnSpcReduction="10000"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sz="16700" dirty="0">
                <a:solidFill>
                  <a:schemeClr val="bg1"/>
                </a:solidFill>
                <a:latin typeface="Times New Roman" pitchFamily="18" charset="0"/>
              </a:rPr>
              <a:t>How to make it</a:t>
            </a:r>
            <a:endParaRPr lang="en-US" sz="167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</p:spTree>
    <p:extLst>
      <p:ext uri="{BB962C8B-B14F-4D97-AF65-F5344CB8AC3E}">
        <p14:creationId xmlns:p14="http://schemas.microsoft.com/office/powerpoint/2010/main" val="20059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799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0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2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3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4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9805" name="Rectangle 13"/>
          <p:cNvSpPr>
            <a:spLocks noRot="1" noChangeArrowheads="1"/>
          </p:cNvSpPr>
          <p:nvPr/>
        </p:nvSpPr>
        <p:spPr bwMode="auto">
          <a:xfrm>
            <a:off x="4067175" y="981075"/>
            <a:ext cx="4176713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Wait while the gas bubbles push the water out of the first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89806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9807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8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09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0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11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9812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4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15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9820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89821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9822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89823" name="Oval 31"/>
          <p:cNvSpPr>
            <a:spLocks noChangeArrowheads="1"/>
          </p:cNvSpPr>
          <p:nvPr/>
        </p:nvSpPr>
        <p:spPr bwMode="auto">
          <a:xfrm>
            <a:off x="7092950" y="60213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289824" name="Oval 32"/>
          <p:cNvSpPr>
            <a:spLocks noChangeArrowheads="1"/>
          </p:cNvSpPr>
          <p:nvPr/>
        </p:nvSpPr>
        <p:spPr bwMode="auto">
          <a:xfrm>
            <a:off x="7235825" y="5805488"/>
            <a:ext cx="215900" cy="144462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  <p:sp>
        <p:nvSpPr>
          <p:cNvPr id="33" name="Freeform 30"/>
          <p:cNvSpPr>
            <a:spLocks/>
          </p:cNvSpPr>
          <p:nvPr/>
        </p:nvSpPr>
        <p:spPr bwMode="auto">
          <a:xfrm>
            <a:off x="1547813" y="4356100"/>
            <a:ext cx="287337" cy="215900"/>
          </a:xfrm>
          <a:custGeom>
            <a:avLst/>
            <a:gdLst>
              <a:gd name="T0" fmla="*/ 91 w 181"/>
              <a:gd name="T1" fmla="*/ 0 h 136"/>
              <a:gd name="T2" fmla="*/ 0 w 181"/>
              <a:gd name="T3" fmla="*/ 0 h 136"/>
              <a:gd name="T4" fmla="*/ 0 w 181"/>
              <a:gd name="T5" fmla="*/ 90 h 136"/>
              <a:gd name="T6" fmla="*/ 45 w 181"/>
              <a:gd name="T7" fmla="*/ 136 h 136"/>
              <a:gd name="T8" fmla="*/ 136 w 181"/>
              <a:gd name="T9" fmla="*/ 90 h 136"/>
              <a:gd name="T10" fmla="*/ 181 w 181"/>
              <a:gd name="T11" fmla="*/ 45 h 136"/>
              <a:gd name="T12" fmla="*/ 91 w 181"/>
              <a:gd name="T1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136">
                <a:moveTo>
                  <a:pt x="91" y="0"/>
                </a:moveTo>
                <a:lnTo>
                  <a:pt x="0" y="0"/>
                </a:lnTo>
                <a:lnTo>
                  <a:pt x="0" y="90"/>
                </a:lnTo>
                <a:lnTo>
                  <a:pt x="45" y="136"/>
                </a:lnTo>
                <a:lnTo>
                  <a:pt x="136" y="90"/>
                </a:lnTo>
                <a:lnTo>
                  <a:pt x="181" y="45"/>
                </a:lnTo>
                <a:lnTo>
                  <a:pt x="9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262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23" grpId="0" animBg="1"/>
      <p:bldP spid="289823" grpId="1" animBg="1"/>
      <p:bldP spid="289823" grpId="2" animBg="1"/>
      <p:bldP spid="289824" grpId="0" animBg="1"/>
      <p:bldP spid="289824" grpId="1" animBg="1"/>
      <p:bldP spid="289824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3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6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7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8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49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0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1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2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53" name="Rectangle 13"/>
          <p:cNvSpPr>
            <a:spLocks noRot="1" noChangeArrowheads="1"/>
          </p:cNvSpPr>
          <p:nvPr/>
        </p:nvSpPr>
        <p:spPr bwMode="auto">
          <a:xfrm>
            <a:off x="4500563" y="1052513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When the water is gone…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91859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91860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1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2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63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91868" name="Group 28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91869" name="AutoShape 29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0" name="Freeform 30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1873" name="AutoShape 33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1879" name="AutoShape 39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1874" name="Group 3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1875" name="Line 3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6" name="Line 3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7" name="Arc 3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1878" name="Arc 3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1547813" y="4356100"/>
            <a:ext cx="287337" cy="215900"/>
          </a:xfrm>
          <a:custGeom>
            <a:avLst/>
            <a:gdLst>
              <a:gd name="T0" fmla="*/ 91 w 181"/>
              <a:gd name="T1" fmla="*/ 0 h 136"/>
              <a:gd name="T2" fmla="*/ 0 w 181"/>
              <a:gd name="T3" fmla="*/ 0 h 136"/>
              <a:gd name="T4" fmla="*/ 0 w 181"/>
              <a:gd name="T5" fmla="*/ 90 h 136"/>
              <a:gd name="T6" fmla="*/ 45 w 181"/>
              <a:gd name="T7" fmla="*/ 136 h 136"/>
              <a:gd name="T8" fmla="*/ 136 w 181"/>
              <a:gd name="T9" fmla="*/ 90 h 136"/>
              <a:gd name="T10" fmla="*/ 181 w 181"/>
              <a:gd name="T11" fmla="*/ 45 h 136"/>
              <a:gd name="T12" fmla="*/ 91 w 181"/>
              <a:gd name="T1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136">
                <a:moveTo>
                  <a:pt x="91" y="0"/>
                </a:moveTo>
                <a:lnTo>
                  <a:pt x="0" y="0"/>
                </a:lnTo>
                <a:lnTo>
                  <a:pt x="0" y="90"/>
                </a:lnTo>
                <a:lnTo>
                  <a:pt x="45" y="136"/>
                </a:lnTo>
                <a:lnTo>
                  <a:pt x="136" y="90"/>
                </a:lnTo>
                <a:lnTo>
                  <a:pt x="181" y="45"/>
                </a:lnTo>
                <a:lnTo>
                  <a:pt x="9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7432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1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9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9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73" grpId="0" animBg="1"/>
      <p:bldP spid="2918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3" name="AutoShape 5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4" name="AutoShape 6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5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6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7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8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899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900" name="Rectangle 12"/>
          <p:cNvSpPr>
            <a:spLocks noRot="1" noChangeArrowheads="1"/>
          </p:cNvSpPr>
          <p:nvPr/>
        </p:nvSpPr>
        <p:spPr bwMode="auto">
          <a:xfrm>
            <a:off x="4500563" y="1052513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…Remove the bung and delivery hose</a:t>
            </a:r>
          </a:p>
        </p:txBody>
      </p:sp>
      <p:grpSp>
        <p:nvGrpSpPr>
          <p:cNvPr id="293910" name="Group 22"/>
          <p:cNvGrpSpPr>
            <a:grpSpLocks/>
          </p:cNvGrpSpPr>
          <p:nvPr/>
        </p:nvGrpSpPr>
        <p:grpSpPr bwMode="auto">
          <a:xfrm>
            <a:off x="1403350" y="1268413"/>
            <a:ext cx="5832475" cy="5113337"/>
            <a:chOff x="839" y="799"/>
            <a:chExt cx="3674" cy="3221"/>
          </a:xfrm>
        </p:grpSpPr>
        <p:sp>
          <p:nvSpPr>
            <p:cNvPr id="293911" name="AutoShape 23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2" name="Freeform 24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3913" name="AutoShape 25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3914" name="AutoShape 26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3915" name="Group 27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3916" name="Line 2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7" name="Line 2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8" name="Arc 3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3919" name="Arc 3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3924" name="Rectangle 36"/>
          <p:cNvSpPr>
            <a:spLocks noRot="1" noChangeArrowheads="1"/>
          </p:cNvSpPr>
          <p:nvPr/>
        </p:nvSpPr>
        <p:spPr bwMode="auto">
          <a:xfrm>
            <a:off x="4643438" y="2133600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…and the boiling tube with the reactants</a:t>
            </a:r>
          </a:p>
        </p:txBody>
      </p:sp>
      <p:pic>
        <p:nvPicPr>
          <p:cNvPr id="3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03350" y="2060575"/>
            <a:ext cx="577850" cy="2593975"/>
            <a:chOff x="1403350" y="2060575"/>
            <a:chExt cx="577850" cy="2593975"/>
          </a:xfrm>
        </p:grpSpPr>
        <p:grpSp>
          <p:nvGrpSpPr>
            <p:cNvPr id="2" name="Group 1"/>
            <p:cNvGrpSpPr/>
            <p:nvPr/>
          </p:nvGrpSpPr>
          <p:grpSpPr>
            <a:xfrm>
              <a:off x="1403350" y="2060575"/>
              <a:ext cx="577850" cy="2593975"/>
              <a:chOff x="1403350" y="2060575"/>
              <a:chExt cx="577850" cy="2593975"/>
            </a:xfrm>
          </p:grpSpPr>
          <p:sp>
            <p:nvSpPr>
              <p:cNvPr id="293890" name="Rectangle 2"/>
              <p:cNvSpPr>
                <a:spLocks noChangeArrowheads="1"/>
              </p:cNvSpPr>
              <p:nvPr/>
            </p:nvSpPr>
            <p:spPr bwMode="auto">
              <a:xfrm>
                <a:off x="1403350" y="3357563"/>
                <a:ext cx="576263" cy="431800"/>
              </a:xfrm>
              <a:prstGeom prst="rect">
                <a:avLst/>
              </a:prstGeom>
              <a:solidFill>
                <a:srgbClr val="F3C00F"/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3891" name="AutoShape 3"/>
              <p:cNvSpPr>
                <a:spLocks noChangeArrowheads="1"/>
              </p:cNvSpPr>
              <p:nvPr/>
            </p:nvSpPr>
            <p:spPr bwMode="auto">
              <a:xfrm>
                <a:off x="1403350" y="3429000"/>
                <a:ext cx="576263" cy="1225550"/>
              </a:xfrm>
              <a:prstGeom prst="roundRect">
                <a:avLst>
                  <a:gd name="adj" fmla="val 45181"/>
                </a:avLst>
              </a:prstGeom>
              <a:solidFill>
                <a:srgbClr val="F3C00F"/>
              </a:solidFill>
              <a:ln w="952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grpSp>
            <p:nvGrpSpPr>
              <p:cNvPr id="293901" name="Group 13"/>
              <p:cNvGrpSpPr>
                <a:grpSpLocks/>
              </p:cNvGrpSpPr>
              <p:nvPr/>
            </p:nvGrpSpPr>
            <p:grpSpPr bwMode="auto">
              <a:xfrm rot="10800000">
                <a:off x="1403350" y="2060575"/>
                <a:ext cx="577850" cy="2592388"/>
                <a:chOff x="2517" y="1207"/>
                <a:chExt cx="364" cy="1633"/>
              </a:xfrm>
            </p:grpSpPr>
            <p:sp>
              <p:nvSpPr>
                <p:cNvPr id="293902" name="Line 14"/>
                <p:cNvSpPr>
                  <a:spLocks noChangeShapeType="1"/>
                </p:cNvSpPr>
                <p:nvPr/>
              </p:nvSpPr>
              <p:spPr bwMode="auto">
                <a:xfrm>
                  <a:off x="2517" y="1344"/>
                  <a:ext cx="0" cy="1496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293903" name="Line 15"/>
                <p:cNvSpPr>
                  <a:spLocks noChangeShapeType="1"/>
                </p:cNvSpPr>
                <p:nvPr/>
              </p:nvSpPr>
              <p:spPr bwMode="auto">
                <a:xfrm>
                  <a:off x="2880" y="1344"/>
                  <a:ext cx="0" cy="1496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293904" name="Arc 16"/>
                <p:cNvSpPr>
                  <a:spLocks/>
                </p:cNvSpPr>
                <p:nvPr/>
              </p:nvSpPr>
              <p:spPr bwMode="auto">
                <a:xfrm>
                  <a:off x="2699" y="1207"/>
                  <a:ext cx="182" cy="13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  <p:sp>
              <p:nvSpPr>
                <p:cNvPr id="293905" name="Arc 17"/>
                <p:cNvSpPr>
                  <a:spLocks/>
                </p:cNvSpPr>
                <p:nvPr/>
              </p:nvSpPr>
              <p:spPr bwMode="auto">
                <a:xfrm flipH="1">
                  <a:off x="2517" y="1207"/>
                  <a:ext cx="182" cy="13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NZ"/>
                </a:p>
              </p:txBody>
            </p:sp>
          </p:grpSp>
        </p:grp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1547813" y="4343400"/>
              <a:ext cx="287337" cy="215900"/>
            </a:xfrm>
            <a:custGeom>
              <a:avLst/>
              <a:gdLst>
                <a:gd name="T0" fmla="*/ 91 w 181"/>
                <a:gd name="T1" fmla="*/ 0 h 136"/>
                <a:gd name="T2" fmla="*/ 0 w 181"/>
                <a:gd name="T3" fmla="*/ 0 h 136"/>
                <a:gd name="T4" fmla="*/ 0 w 181"/>
                <a:gd name="T5" fmla="*/ 90 h 136"/>
                <a:gd name="T6" fmla="*/ 45 w 181"/>
                <a:gd name="T7" fmla="*/ 136 h 136"/>
                <a:gd name="T8" fmla="*/ 136 w 181"/>
                <a:gd name="T9" fmla="*/ 90 h 136"/>
                <a:gd name="T10" fmla="*/ 181 w 181"/>
                <a:gd name="T11" fmla="*/ 45 h 136"/>
                <a:gd name="T12" fmla="*/ 91 w 181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36">
                  <a:moveTo>
                    <a:pt x="91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45" y="136"/>
                  </a:lnTo>
                  <a:lnTo>
                    <a:pt x="136" y="90"/>
                  </a:lnTo>
                  <a:lnTo>
                    <a:pt x="181" y="4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130176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3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3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41" name="AutoShape 5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2" name="AutoShape 6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3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4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5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6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7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48" name="Rectangle 12"/>
          <p:cNvSpPr>
            <a:spLocks noRot="1" noChangeArrowheads="1"/>
          </p:cNvSpPr>
          <p:nvPr/>
        </p:nvSpPr>
        <p:spPr bwMode="auto">
          <a:xfrm>
            <a:off x="4500563" y="1052513"/>
            <a:ext cx="4176712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Put a cork in and put the boiling tube of gas to one side so you can use it later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sp>
        <p:nvSpPr>
          <p:cNvPr id="295961" name="AutoShape 25"/>
          <p:cNvSpPr>
            <a:spLocks noChangeArrowheads="1"/>
          </p:cNvSpPr>
          <p:nvPr/>
        </p:nvSpPr>
        <p:spPr bwMode="auto">
          <a:xfrm>
            <a:off x="6948488" y="3500438"/>
            <a:ext cx="576262" cy="1441450"/>
          </a:xfrm>
          <a:prstGeom prst="roundRect">
            <a:avLst>
              <a:gd name="adj" fmla="val 45181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5962" name="AutoShape 26"/>
          <p:cNvSpPr>
            <a:spLocks noChangeArrowheads="1"/>
          </p:cNvSpPr>
          <p:nvPr/>
        </p:nvSpPr>
        <p:spPr bwMode="auto">
          <a:xfrm>
            <a:off x="6948488" y="4652963"/>
            <a:ext cx="576262" cy="1441450"/>
          </a:xfrm>
          <a:prstGeom prst="roundRect">
            <a:avLst>
              <a:gd name="adj" fmla="val 0"/>
            </a:avLst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95963" name="Group 27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95964" name="Line 2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5965" name="Line 2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5966" name="Arc 3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5967" name="Arc 3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5968" name="AutoShape 32"/>
          <p:cNvSpPr>
            <a:spLocks noChangeArrowheads="1"/>
          </p:cNvSpPr>
          <p:nvPr/>
        </p:nvSpPr>
        <p:spPr bwMode="auto">
          <a:xfrm rot="10800000">
            <a:off x="6877050" y="5805488"/>
            <a:ext cx="647700" cy="720725"/>
          </a:xfrm>
          <a:custGeom>
            <a:avLst/>
            <a:gdLst>
              <a:gd name="G0" fmla="+- 4659 0 0"/>
              <a:gd name="G1" fmla="+- 21600 0 4659"/>
              <a:gd name="G2" fmla="*/ 4659 1 2"/>
              <a:gd name="G3" fmla="+- 21600 0 G2"/>
              <a:gd name="G4" fmla="+/ 4659 21600 2"/>
              <a:gd name="G5" fmla="+/ G1 0 2"/>
              <a:gd name="G6" fmla="*/ 21600 21600 4659"/>
              <a:gd name="G7" fmla="*/ G6 1 2"/>
              <a:gd name="G8" fmla="+- 21600 0 G7"/>
              <a:gd name="G9" fmla="*/ 21600 1 2"/>
              <a:gd name="G10" fmla="+- 4659 0 G9"/>
              <a:gd name="G11" fmla="?: G10 G8 0"/>
              <a:gd name="G12" fmla="?: G10 G7 21600"/>
              <a:gd name="T0" fmla="*/ 19270 w 21600"/>
              <a:gd name="T1" fmla="*/ 10800 h 21600"/>
              <a:gd name="T2" fmla="*/ 10800 w 21600"/>
              <a:gd name="T3" fmla="*/ 21600 h 21600"/>
              <a:gd name="T4" fmla="*/ 2330 w 21600"/>
              <a:gd name="T5" fmla="*/ 10800 h 21600"/>
              <a:gd name="T6" fmla="*/ 10800 w 21600"/>
              <a:gd name="T7" fmla="*/ 0 h 21600"/>
              <a:gd name="T8" fmla="*/ 4130 w 21600"/>
              <a:gd name="T9" fmla="*/ 4130 h 21600"/>
              <a:gd name="T10" fmla="*/ 17470 w 21600"/>
              <a:gd name="T11" fmla="*/ 1747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4659" y="21600"/>
                </a:lnTo>
                <a:lnTo>
                  <a:pt x="1694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</p:spTree>
    <p:extLst>
      <p:ext uri="{BB962C8B-B14F-4D97-AF65-F5344CB8AC3E}">
        <p14:creationId xmlns:p14="http://schemas.microsoft.com/office/powerpoint/2010/main" val="236920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5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5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5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7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88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89" name="Line 5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0" name="Line 6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1" name="Arc 7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2" name="Arc 8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97993" name="Line 9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6877050" y="3500438"/>
            <a:ext cx="649288" cy="3025775"/>
            <a:chOff x="6877050" y="3500438"/>
            <a:chExt cx="649288" cy="3025775"/>
          </a:xfrm>
        </p:grpSpPr>
        <p:sp>
          <p:nvSpPr>
            <p:cNvPr id="297995" name="AutoShape 11"/>
            <p:cNvSpPr>
              <a:spLocks noChangeArrowheads="1"/>
            </p:cNvSpPr>
            <p:nvPr/>
          </p:nvSpPr>
          <p:spPr bwMode="auto">
            <a:xfrm>
              <a:off x="6948488" y="3500438"/>
              <a:ext cx="576263" cy="1441450"/>
            </a:xfrm>
            <a:prstGeom prst="roundRect">
              <a:avLst>
                <a:gd name="adj" fmla="val 45181"/>
              </a:avLst>
            </a:prstGeom>
            <a:solidFill>
              <a:srgbClr val="1C2F69"/>
            </a:solidFill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7996" name="AutoShape 12"/>
            <p:cNvSpPr>
              <a:spLocks noChangeArrowheads="1"/>
            </p:cNvSpPr>
            <p:nvPr/>
          </p:nvSpPr>
          <p:spPr bwMode="auto">
            <a:xfrm>
              <a:off x="6948488" y="4652963"/>
              <a:ext cx="576263" cy="1441450"/>
            </a:xfrm>
            <a:prstGeom prst="roundRect">
              <a:avLst>
                <a:gd name="adj" fmla="val 0"/>
              </a:avLst>
            </a:prstGeom>
            <a:solidFill>
              <a:srgbClr val="1C2F69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297997" name="Group 13"/>
            <p:cNvGrpSpPr>
              <a:grpSpLocks/>
            </p:cNvGrpSpPr>
            <p:nvPr/>
          </p:nvGrpSpPr>
          <p:grpSpPr bwMode="auto">
            <a:xfrm>
              <a:off x="6948488" y="3500438"/>
              <a:ext cx="577850" cy="2592388"/>
              <a:chOff x="2517" y="1207"/>
              <a:chExt cx="364" cy="1633"/>
            </a:xfrm>
          </p:grpSpPr>
          <p:sp>
            <p:nvSpPr>
              <p:cNvPr id="297998" name="Line 14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7999" name="Line 15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8000" name="Arc 16"/>
              <p:cNvSpPr>
                <a:spLocks/>
              </p:cNvSpPr>
              <p:nvPr/>
            </p:nvSpPr>
            <p:spPr bwMode="auto">
              <a:xfrm>
                <a:off x="2699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298001" name="Arc 17"/>
              <p:cNvSpPr>
                <a:spLocks/>
              </p:cNvSpPr>
              <p:nvPr/>
            </p:nvSpPr>
            <p:spPr bwMode="auto">
              <a:xfrm flipH="1">
                <a:off x="2517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298002" name="AutoShape 18"/>
            <p:cNvSpPr>
              <a:spLocks noChangeArrowheads="1"/>
            </p:cNvSpPr>
            <p:nvPr/>
          </p:nvSpPr>
          <p:spPr bwMode="auto">
            <a:xfrm rot="10800000">
              <a:off x="6877050" y="5805488"/>
              <a:ext cx="647700" cy="720725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</p:spTree>
    <p:extLst>
      <p:ext uri="{BB962C8B-B14F-4D97-AF65-F5344CB8AC3E}">
        <p14:creationId xmlns:p14="http://schemas.microsoft.com/office/powerpoint/2010/main" val="67866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7 L 0.00017 -0.16597 C 0.00017 -0.24121 -0.13524 -0.33102 -0.24375 -0.33102 L -0.4875 -0.33102 " pathEditMode="relative" rAng="5400000" ptsTypes="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92" y="-1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5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6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7" name="Line 5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8" name="Line 6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39" name="Arc 7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40" name="Arc 8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0041" name="Line 9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2411413" y="1196975"/>
            <a:ext cx="649287" cy="3025775"/>
            <a:chOff x="2411413" y="1196975"/>
            <a:chExt cx="649287" cy="3025775"/>
          </a:xfrm>
        </p:grpSpPr>
        <p:sp>
          <p:nvSpPr>
            <p:cNvPr id="300052" name="AutoShape 20"/>
            <p:cNvSpPr>
              <a:spLocks noChangeArrowheads="1"/>
            </p:cNvSpPr>
            <p:nvPr/>
          </p:nvSpPr>
          <p:spPr bwMode="auto">
            <a:xfrm>
              <a:off x="2482850" y="1196975"/>
              <a:ext cx="576262" cy="1441450"/>
            </a:xfrm>
            <a:prstGeom prst="roundRect">
              <a:avLst>
                <a:gd name="adj" fmla="val 45181"/>
              </a:avLst>
            </a:prstGeom>
            <a:solidFill>
              <a:srgbClr val="1C2F69"/>
            </a:solidFill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00053" name="AutoShape 21"/>
            <p:cNvSpPr>
              <a:spLocks noChangeArrowheads="1"/>
            </p:cNvSpPr>
            <p:nvPr/>
          </p:nvSpPr>
          <p:spPr bwMode="auto">
            <a:xfrm>
              <a:off x="2482850" y="2349500"/>
              <a:ext cx="576262" cy="1441450"/>
            </a:xfrm>
            <a:prstGeom prst="roundRect">
              <a:avLst>
                <a:gd name="adj" fmla="val 0"/>
              </a:avLst>
            </a:prstGeom>
            <a:solidFill>
              <a:srgbClr val="1C2F69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00054" name="Group 22"/>
            <p:cNvGrpSpPr>
              <a:grpSpLocks/>
            </p:cNvGrpSpPr>
            <p:nvPr/>
          </p:nvGrpSpPr>
          <p:grpSpPr bwMode="auto">
            <a:xfrm>
              <a:off x="2482850" y="1196975"/>
              <a:ext cx="577850" cy="2592388"/>
              <a:chOff x="2517" y="1207"/>
              <a:chExt cx="364" cy="1633"/>
            </a:xfrm>
          </p:grpSpPr>
          <p:sp>
            <p:nvSpPr>
              <p:cNvPr id="300055" name="Line 23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0056" name="Line 24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0057" name="Arc 25"/>
              <p:cNvSpPr>
                <a:spLocks/>
              </p:cNvSpPr>
              <p:nvPr/>
            </p:nvSpPr>
            <p:spPr bwMode="auto">
              <a:xfrm>
                <a:off x="2699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0058" name="Arc 26"/>
              <p:cNvSpPr>
                <a:spLocks/>
              </p:cNvSpPr>
              <p:nvPr/>
            </p:nvSpPr>
            <p:spPr bwMode="auto">
              <a:xfrm flipH="1">
                <a:off x="2517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300059" name="AutoShape 27"/>
            <p:cNvSpPr>
              <a:spLocks noChangeArrowheads="1"/>
            </p:cNvSpPr>
            <p:nvPr/>
          </p:nvSpPr>
          <p:spPr bwMode="auto">
            <a:xfrm rot="10800000">
              <a:off x="2411413" y="3502025"/>
              <a:ext cx="647700" cy="720725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000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  <p:sp>
        <p:nvSpPr>
          <p:cNvPr id="24" name="Rectangle 82"/>
          <p:cNvSpPr>
            <a:spLocks noRot="1" noChangeArrowheads="1"/>
          </p:cNvSpPr>
          <p:nvPr/>
        </p:nvSpPr>
        <p:spPr bwMode="auto">
          <a:xfrm>
            <a:off x="3419475" y="1052513"/>
            <a:ext cx="547370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This tube has Oxygen gas in it and it is now ready to be tested.</a:t>
            </a:r>
          </a:p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Turn it up the right way and leave to one side so it can be tested.#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97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43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9" name="Rectangle 7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5300663"/>
            <a:ext cx="2447925" cy="936625"/>
          </a:xfrm>
          <a:noFill/>
          <a:ln/>
        </p:spPr>
        <p:txBody>
          <a:bodyPr>
            <a:normAutofit fontScale="92500" lnSpcReduction="10000"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dirty="0">
                <a:solidFill>
                  <a:schemeClr val="bg1"/>
                </a:solidFill>
              </a:rPr>
              <a:t>Ice cream container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9320" name="Line 8"/>
          <p:cNvSpPr>
            <a:spLocks noChangeShapeType="1"/>
          </p:cNvSpPr>
          <p:nvPr/>
        </p:nvSpPr>
        <p:spPr bwMode="auto">
          <a:xfrm flipV="1">
            <a:off x="3124200" y="5719763"/>
            <a:ext cx="792163" cy="714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1" name="Line 9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2" name="Line 10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3" name="Arc 11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4" name="Arc 12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69325" name="Line 13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11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</p:spTree>
    <p:extLst>
      <p:ext uri="{BB962C8B-B14F-4D97-AF65-F5344CB8AC3E}">
        <p14:creationId xmlns:p14="http://schemas.microsoft.com/office/powerpoint/2010/main" val="394506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9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9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9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9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9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9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9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20" grpId="0" animBg="1"/>
      <p:bldP spid="269321" grpId="0" animBg="1"/>
      <p:bldP spid="269322" grpId="0" animBg="1"/>
      <p:bldP spid="269323" grpId="0" animBg="1"/>
      <p:bldP spid="269324" grpId="0" animBg="1"/>
      <p:bldP spid="2693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3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4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5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5300663"/>
            <a:ext cx="2447925" cy="936625"/>
          </a:xfrm>
          <a:noFill/>
          <a:ln/>
        </p:spPr>
        <p:txBody>
          <a:bodyPr>
            <a:normAutofit fontScale="92500" lnSpcReduction="10000"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dirty="0">
                <a:solidFill>
                  <a:schemeClr val="bg1"/>
                </a:solidFill>
              </a:rPr>
              <a:t>Water in container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1367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8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69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70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1371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pic>
        <p:nvPicPr>
          <p:cNvPr id="1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</p:spTree>
    <p:extLst>
      <p:ext uri="{BB962C8B-B14F-4D97-AF65-F5344CB8AC3E}">
        <p14:creationId xmlns:p14="http://schemas.microsoft.com/office/powerpoint/2010/main" val="266442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7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71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animBg="1"/>
      <p:bldP spid="2713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1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2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3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1403350" y="3429000"/>
            <a:ext cx="2447925" cy="936625"/>
          </a:xfrm>
          <a:noFill/>
          <a:ln/>
        </p:spPr>
        <p:txBody>
          <a:bodyPr/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NZ" dirty="0">
                <a:solidFill>
                  <a:schemeClr val="bg1"/>
                </a:solidFill>
              </a:rPr>
              <a:t>Boiling tube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3415" name="Line 7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6" name="Line 8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7" name="Arc 9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8" name="Arc 10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19" name="Line 11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73425" name="Group 17"/>
          <p:cNvGrpSpPr>
            <a:grpSpLocks/>
          </p:cNvGrpSpPr>
          <p:nvPr/>
        </p:nvGrpSpPr>
        <p:grpSpPr bwMode="auto">
          <a:xfrm rot="-5679273">
            <a:off x="5723732" y="2421731"/>
            <a:ext cx="577850" cy="2592387"/>
            <a:chOff x="2517" y="1207"/>
            <a:chExt cx="364" cy="1633"/>
          </a:xfrm>
        </p:grpSpPr>
        <p:sp>
          <p:nvSpPr>
            <p:cNvPr id="273420" name="Line 12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3422" name="Line 14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3423" name="Arc 15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3424" name="Arc 16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73426" name="Line 18"/>
          <p:cNvSpPr>
            <a:spLocks noChangeShapeType="1"/>
          </p:cNvSpPr>
          <p:nvPr/>
        </p:nvSpPr>
        <p:spPr bwMode="auto">
          <a:xfrm flipV="1">
            <a:off x="3779838" y="3716338"/>
            <a:ext cx="792162" cy="714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3427" name="Rectangle 19"/>
          <p:cNvSpPr>
            <a:spLocks noRot="1" noChangeArrowheads="1"/>
          </p:cNvSpPr>
          <p:nvPr/>
        </p:nvSpPr>
        <p:spPr bwMode="auto">
          <a:xfrm>
            <a:off x="179388" y="4149725"/>
            <a:ext cx="3455987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Sink the tube in the container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19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</p:spTree>
    <p:extLst>
      <p:ext uri="{BB962C8B-B14F-4D97-AF65-F5344CB8AC3E}">
        <p14:creationId xmlns:p14="http://schemas.microsoft.com/office/powerpoint/2010/main" val="365008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34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4" dur="1000" fill="hold"/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3" grpId="0" build="p" animBg="1"/>
      <p:bldP spid="273413" grpId="1" uiExpand="1" build="p"/>
      <p:bldP spid="273426" grpId="0" animBg="1"/>
      <p:bldP spid="2734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3" name="AutoShape 3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4" name="AutoShape 4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5" name="Line 5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6" name="Line 6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7" name="Arc 7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8" name="Arc 8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89" name="Line 9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02090" name="Rectangle 10"/>
          <p:cNvSpPr>
            <a:spLocks noRot="1" noChangeArrowheads="1"/>
          </p:cNvSpPr>
          <p:nvPr/>
        </p:nvSpPr>
        <p:spPr bwMode="auto">
          <a:xfrm>
            <a:off x="179388" y="3644900"/>
            <a:ext cx="3455987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Stand the tube up while it is still full of water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302091" name="Group 11"/>
          <p:cNvGrpSpPr>
            <a:grpSpLocks/>
          </p:cNvGrpSpPr>
          <p:nvPr/>
        </p:nvGrpSpPr>
        <p:grpSpPr bwMode="auto">
          <a:xfrm rot="-5663513">
            <a:off x="5723732" y="4653756"/>
            <a:ext cx="577850" cy="2592387"/>
            <a:chOff x="1338" y="935"/>
            <a:chExt cx="364" cy="1633"/>
          </a:xfrm>
        </p:grpSpPr>
        <p:sp>
          <p:nvSpPr>
            <p:cNvPr id="302092" name="AutoShape 12"/>
            <p:cNvSpPr>
              <a:spLocks noChangeArrowheads="1"/>
            </p:cNvSpPr>
            <p:nvPr/>
          </p:nvSpPr>
          <p:spPr bwMode="auto">
            <a:xfrm>
              <a:off x="1338" y="935"/>
              <a:ext cx="363" cy="1180"/>
            </a:xfrm>
            <a:prstGeom prst="roundRect">
              <a:avLst>
                <a:gd name="adj" fmla="val 45181"/>
              </a:avLst>
            </a:prstGeom>
            <a:solidFill>
              <a:schemeClr val="accent1"/>
            </a:solidFill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02093" name="AutoShape 13"/>
            <p:cNvSpPr>
              <a:spLocks noChangeArrowheads="1"/>
            </p:cNvSpPr>
            <p:nvPr/>
          </p:nvSpPr>
          <p:spPr bwMode="auto">
            <a:xfrm>
              <a:off x="1338" y="1978"/>
              <a:ext cx="363" cy="590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grpSp>
          <p:nvGrpSpPr>
            <p:cNvPr id="302094" name="Group 14"/>
            <p:cNvGrpSpPr>
              <a:grpSpLocks/>
            </p:cNvGrpSpPr>
            <p:nvPr/>
          </p:nvGrpSpPr>
          <p:grpSpPr bwMode="auto">
            <a:xfrm>
              <a:off x="1338" y="935"/>
              <a:ext cx="364" cy="1633"/>
              <a:chOff x="2517" y="1207"/>
              <a:chExt cx="364" cy="1633"/>
            </a:xfrm>
          </p:grpSpPr>
          <p:sp>
            <p:nvSpPr>
              <p:cNvPr id="302095" name="Line 15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2096" name="Line 16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4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2097" name="Arc 17"/>
              <p:cNvSpPr>
                <a:spLocks/>
              </p:cNvSpPr>
              <p:nvPr/>
            </p:nvSpPr>
            <p:spPr bwMode="auto">
              <a:xfrm>
                <a:off x="2699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302098" name="Arc 18"/>
              <p:cNvSpPr>
                <a:spLocks/>
              </p:cNvSpPr>
              <p:nvPr/>
            </p:nvSpPr>
            <p:spPr bwMode="auto">
              <a:xfrm flipH="1">
                <a:off x="2517" y="1207"/>
                <a:ext cx="182" cy="13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NZ"/>
              </a:p>
            </p:txBody>
          </p:sp>
        </p:grpSp>
      </p:grpSp>
      <p:pic>
        <p:nvPicPr>
          <p:cNvPr id="2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</p:spTree>
    <p:extLst>
      <p:ext uri="{BB962C8B-B14F-4D97-AF65-F5344CB8AC3E}">
        <p14:creationId xmlns:p14="http://schemas.microsoft.com/office/powerpoint/2010/main" val="18991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640000">
                                      <p:cBhvr>
                                        <p:cTn id="10" dur="3000" fill="hold"/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0023 L 0.12604 -0.15746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302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7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AutoShape 2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08" name="AutoShape 4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09" name="AutoShape 5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0" name="Line 6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1" name="Line 7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2" name="Arc 8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3" name="Arc 9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14" name="Line 10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77520" name="Rectangle 16"/>
          <p:cNvSpPr>
            <a:spLocks noRot="1" noChangeArrowheads="1"/>
          </p:cNvSpPr>
          <p:nvPr/>
        </p:nvSpPr>
        <p:spPr bwMode="auto">
          <a:xfrm>
            <a:off x="3132138" y="908050"/>
            <a:ext cx="417671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Get another boiling tube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277521" name="Group 17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77522" name="Line 1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3" name="Line 1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4" name="Arc 2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5" name="Arc 2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77527" name="Group 23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77528" name="Line 24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29" name="Line 25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30" name="Arc 26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77531" name="Arc 27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3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</p:spTree>
    <p:extLst>
      <p:ext uri="{BB962C8B-B14F-4D97-AF65-F5344CB8AC3E}">
        <p14:creationId xmlns:p14="http://schemas.microsoft.com/office/powerpoint/2010/main" val="331647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7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75" name="Rectangle 27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74" name="AutoShape 26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0" name="AutoShape 2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2" name="AutoShape 4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3" name="AutoShape 5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4" name="Line 6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5" name="Line 7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6" name="Arc 8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7" name="Arc 9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283658" name="Line 10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grpSp>
        <p:nvGrpSpPr>
          <p:cNvPr id="283660" name="Group 12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283661" name="Line 13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2" name="Line 14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3" name="Arc 15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4" name="Arc 16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83665" name="Group 17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83666" name="Line 18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7" name="Line 19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8" name="Arc 20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83669" name="Arc 21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>
                <a:solidFill>
                  <a:srgbClr val="FFC000"/>
                </a:solidFill>
              </a:rPr>
              <a:t>ā</a:t>
            </a:r>
            <a:r>
              <a:rPr lang="en-NZ" dirty="0" err="1">
                <a:solidFill>
                  <a:srgbClr val="FFC000"/>
                </a:solidFill>
              </a:rPr>
              <a:t>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  <p:sp>
        <p:nvSpPr>
          <p:cNvPr id="28" name="Rectangle 11"/>
          <p:cNvSpPr>
            <a:spLocks noRot="1" noChangeArrowheads="1"/>
          </p:cNvSpPr>
          <p:nvPr/>
        </p:nvSpPr>
        <p:spPr bwMode="auto">
          <a:xfrm>
            <a:off x="3132138" y="908050"/>
            <a:ext cx="4176712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Half fill with Hydrogen Peroxide. Caution: safety glasses needed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24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83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75" grpId="0" animBg="1"/>
      <p:bldP spid="2836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8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 err="1">
                <a:solidFill>
                  <a:srgbClr val="FFC000"/>
                </a:solidFill>
              </a:rPr>
              <a:t>āora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3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6" name="Rectangle 13"/>
          <p:cNvSpPr>
            <a:spLocks noRot="1" noChangeArrowheads="1"/>
          </p:cNvSpPr>
          <p:nvPr/>
        </p:nvSpPr>
        <p:spPr bwMode="auto">
          <a:xfrm>
            <a:off x="3132138" y="908050"/>
            <a:ext cx="4176712" cy="129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Bring the bung and delivery hose close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0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1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2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5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6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7" name="Group 31"/>
          <p:cNvGrpSpPr>
            <a:grpSpLocks/>
          </p:cNvGrpSpPr>
          <p:nvPr/>
        </p:nvGrpSpPr>
        <p:grpSpPr bwMode="auto">
          <a:xfrm>
            <a:off x="611188" y="188913"/>
            <a:ext cx="5832475" cy="5113337"/>
            <a:chOff x="839" y="799"/>
            <a:chExt cx="3674" cy="3221"/>
          </a:xfrm>
        </p:grpSpPr>
        <p:sp>
          <p:nvSpPr>
            <p:cNvPr id="28" name="AutoShape 32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pic>
        <p:nvPicPr>
          <p:cNvPr id="30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80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03350" y="3357563"/>
            <a:ext cx="576263" cy="431800"/>
          </a:xfrm>
          <a:prstGeom prst="rect">
            <a:avLst/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1403350" y="3429000"/>
            <a:ext cx="576263" cy="1225550"/>
          </a:xfrm>
          <a:prstGeom prst="roundRect">
            <a:avLst>
              <a:gd name="adj" fmla="val 45181"/>
            </a:avLst>
          </a:prstGeom>
          <a:solidFill>
            <a:srgbClr val="F3C0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6948488" y="3500438"/>
            <a:ext cx="576262" cy="1873250"/>
          </a:xfrm>
          <a:prstGeom prst="roundRect">
            <a:avLst>
              <a:gd name="adj" fmla="val 45181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8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1042988" y="0"/>
            <a:ext cx="7386637" cy="1325563"/>
          </a:xfrm>
        </p:spPr>
        <p:txBody>
          <a:bodyPr/>
          <a:lstStyle/>
          <a:p>
            <a:r>
              <a:rPr lang="en-NZ" dirty="0">
                <a:solidFill>
                  <a:srgbClr val="FFC000"/>
                </a:solidFill>
              </a:rPr>
              <a:t>H</a:t>
            </a:r>
            <a:r>
              <a:rPr lang="en-US" dirty="0" err="1">
                <a:solidFill>
                  <a:srgbClr val="FFC000"/>
                </a:solidFill>
              </a:rPr>
              <a:t>āora</a:t>
            </a:r>
            <a:r>
              <a:rPr lang="en-US" dirty="0">
                <a:solidFill>
                  <a:srgbClr val="FFC000"/>
                </a:solidFill>
              </a:rPr>
              <a:t> / Oxygen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995738" y="5445125"/>
            <a:ext cx="4176712" cy="1223963"/>
          </a:xfrm>
          <a:prstGeom prst="roundRect">
            <a:avLst>
              <a:gd name="adj" fmla="val 203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995738" y="5084763"/>
            <a:ext cx="4176712" cy="50482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3995738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8172450" y="4797425"/>
            <a:ext cx="0" cy="16557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3" name="Arc 10"/>
          <p:cNvSpPr>
            <a:spLocks/>
          </p:cNvSpPr>
          <p:nvPr/>
        </p:nvSpPr>
        <p:spPr bwMode="auto">
          <a:xfrm flipV="1">
            <a:off x="7929563" y="6454775"/>
            <a:ext cx="242887" cy="214313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4" name="Arc 11"/>
          <p:cNvSpPr>
            <a:spLocks/>
          </p:cNvSpPr>
          <p:nvPr/>
        </p:nvSpPr>
        <p:spPr bwMode="auto">
          <a:xfrm flipH="1" flipV="1">
            <a:off x="3995738" y="6453188"/>
            <a:ext cx="242887" cy="214312"/>
          </a:xfrm>
          <a:custGeom>
            <a:avLst/>
            <a:gdLst>
              <a:gd name="G0" fmla="+- 2774 0 0"/>
              <a:gd name="G1" fmla="+- 21600 0 0"/>
              <a:gd name="G2" fmla="+- 21600 0 0"/>
              <a:gd name="T0" fmla="*/ 0 w 24374"/>
              <a:gd name="T1" fmla="*/ 179 h 21600"/>
              <a:gd name="T2" fmla="*/ 24374 w 24374"/>
              <a:gd name="T3" fmla="*/ 21600 h 21600"/>
              <a:gd name="T4" fmla="*/ 2774 w 243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374" h="21600" fill="none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</a:path>
              <a:path w="24374" h="21600" stroke="0" extrusionOk="0">
                <a:moveTo>
                  <a:pt x="-1" y="178"/>
                </a:moveTo>
                <a:cubicBezTo>
                  <a:pt x="919" y="59"/>
                  <a:pt x="1846" y="-1"/>
                  <a:pt x="2774" y="0"/>
                </a:cubicBezTo>
                <a:cubicBezTo>
                  <a:pt x="14703" y="0"/>
                  <a:pt x="24374" y="9670"/>
                  <a:pt x="24374" y="21600"/>
                </a:cubicBezTo>
                <a:lnTo>
                  <a:pt x="2774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4211638" y="6669088"/>
            <a:ext cx="374491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6" name="Rectangle 13"/>
          <p:cNvSpPr>
            <a:spLocks noRot="1" noChangeArrowheads="1"/>
          </p:cNvSpPr>
          <p:nvPr/>
        </p:nvSpPr>
        <p:spPr bwMode="auto">
          <a:xfrm>
            <a:off x="3419475" y="908050"/>
            <a:ext cx="4176713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Put a pinch of Manganese Dioxide in (from a spatula)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6948488" y="3500438"/>
            <a:ext cx="577850" cy="2592387"/>
            <a:chOff x="2517" y="1207"/>
            <a:chExt cx="364" cy="1633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0" name="Arc 17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1" name="Arc 18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2" name="Group 19"/>
          <p:cNvGrpSpPr>
            <a:grpSpLocks/>
          </p:cNvGrpSpPr>
          <p:nvPr/>
        </p:nvGrpSpPr>
        <p:grpSpPr bwMode="auto">
          <a:xfrm rot="10800000">
            <a:off x="1403350" y="2060575"/>
            <a:ext cx="577850" cy="2592388"/>
            <a:chOff x="2517" y="1207"/>
            <a:chExt cx="364" cy="1633"/>
          </a:xfrm>
        </p:grpSpPr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2517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2880" y="1344"/>
              <a:ext cx="0" cy="14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5" name="Arc 22"/>
            <p:cNvSpPr>
              <a:spLocks/>
            </p:cNvSpPr>
            <p:nvPr/>
          </p:nvSpPr>
          <p:spPr bwMode="auto">
            <a:xfrm>
              <a:off x="2699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6" name="Arc 23"/>
            <p:cNvSpPr>
              <a:spLocks/>
            </p:cNvSpPr>
            <p:nvPr/>
          </p:nvSpPr>
          <p:spPr bwMode="auto">
            <a:xfrm flipH="1">
              <a:off x="2517" y="1207"/>
              <a:ext cx="182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611189" y="188913"/>
            <a:ext cx="5832476" cy="5113337"/>
            <a:chOff x="839" y="799"/>
            <a:chExt cx="3674" cy="3221"/>
          </a:xfrm>
        </p:grpSpPr>
        <p:sp>
          <p:nvSpPr>
            <p:cNvPr id="28" name="AutoShape 25"/>
            <p:cNvSpPr>
              <a:spLocks noChangeArrowheads="1"/>
            </p:cNvSpPr>
            <p:nvPr/>
          </p:nvSpPr>
          <p:spPr bwMode="auto">
            <a:xfrm>
              <a:off x="839" y="935"/>
              <a:ext cx="408" cy="454"/>
            </a:xfrm>
            <a:custGeom>
              <a:avLst/>
              <a:gdLst>
                <a:gd name="G0" fmla="+- 4659 0 0"/>
                <a:gd name="G1" fmla="+- 21600 0 4659"/>
                <a:gd name="G2" fmla="*/ 4659 1 2"/>
                <a:gd name="G3" fmla="+- 21600 0 G2"/>
                <a:gd name="G4" fmla="+/ 4659 21600 2"/>
                <a:gd name="G5" fmla="+/ G1 0 2"/>
                <a:gd name="G6" fmla="*/ 21600 21600 4659"/>
                <a:gd name="G7" fmla="*/ G6 1 2"/>
                <a:gd name="G8" fmla="+- 21600 0 G7"/>
                <a:gd name="G9" fmla="*/ 21600 1 2"/>
                <a:gd name="G10" fmla="+- 4659 0 G9"/>
                <a:gd name="G11" fmla="?: G10 G8 0"/>
                <a:gd name="G12" fmla="?: G10 G7 21600"/>
                <a:gd name="T0" fmla="*/ 19270 w 21600"/>
                <a:gd name="T1" fmla="*/ 10800 h 21600"/>
                <a:gd name="T2" fmla="*/ 10800 w 21600"/>
                <a:gd name="T3" fmla="*/ 21600 h 21600"/>
                <a:gd name="T4" fmla="*/ 2330 w 21600"/>
                <a:gd name="T5" fmla="*/ 10800 h 21600"/>
                <a:gd name="T6" fmla="*/ 10800 w 21600"/>
                <a:gd name="T7" fmla="*/ 0 h 21600"/>
                <a:gd name="T8" fmla="*/ 4130 w 21600"/>
                <a:gd name="T9" fmla="*/ 4130 h 21600"/>
                <a:gd name="T10" fmla="*/ 17470 w 21600"/>
                <a:gd name="T11" fmla="*/ 1747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59" y="21600"/>
                  </a:lnTo>
                  <a:lnTo>
                    <a:pt x="1694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1020" y="799"/>
              <a:ext cx="3493" cy="3221"/>
            </a:xfrm>
            <a:custGeom>
              <a:avLst/>
              <a:gdLst>
                <a:gd name="T0" fmla="*/ 0 w 3488"/>
                <a:gd name="T1" fmla="*/ 144 h 3248"/>
                <a:gd name="T2" fmla="*/ 80 w 3488"/>
                <a:gd name="T3" fmla="*/ 0 h 3248"/>
                <a:gd name="T4" fmla="*/ 464 w 3488"/>
                <a:gd name="T5" fmla="*/ 24 h 3248"/>
                <a:gd name="T6" fmla="*/ 552 w 3488"/>
                <a:gd name="T7" fmla="*/ 88 h 3248"/>
                <a:gd name="T8" fmla="*/ 568 w 3488"/>
                <a:gd name="T9" fmla="*/ 112 h 3248"/>
                <a:gd name="T10" fmla="*/ 608 w 3488"/>
                <a:gd name="T11" fmla="*/ 120 h 3248"/>
                <a:gd name="T12" fmla="*/ 632 w 3488"/>
                <a:gd name="T13" fmla="*/ 136 h 3248"/>
                <a:gd name="T14" fmla="*/ 648 w 3488"/>
                <a:gd name="T15" fmla="*/ 160 h 3248"/>
                <a:gd name="T16" fmla="*/ 672 w 3488"/>
                <a:gd name="T17" fmla="*/ 168 h 3248"/>
                <a:gd name="T18" fmla="*/ 744 w 3488"/>
                <a:gd name="T19" fmla="*/ 216 h 3248"/>
                <a:gd name="T20" fmla="*/ 808 w 3488"/>
                <a:gd name="T21" fmla="*/ 256 h 3248"/>
                <a:gd name="T22" fmla="*/ 864 w 3488"/>
                <a:gd name="T23" fmla="*/ 304 h 3248"/>
                <a:gd name="T24" fmla="*/ 960 w 3488"/>
                <a:gd name="T25" fmla="*/ 360 h 3248"/>
                <a:gd name="T26" fmla="*/ 1000 w 3488"/>
                <a:gd name="T27" fmla="*/ 416 h 3248"/>
                <a:gd name="T28" fmla="*/ 1120 w 3488"/>
                <a:gd name="T29" fmla="*/ 496 h 3248"/>
                <a:gd name="T30" fmla="*/ 1176 w 3488"/>
                <a:gd name="T31" fmla="*/ 552 h 3248"/>
                <a:gd name="T32" fmla="*/ 1224 w 3488"/>
                <a:gd name="T33" fmla="*/ 584 h 3248"/>
                <a:gd name="T34" fmla="*/ 1312 w 3488"/>
                <a:gd name="T35" fmla="*/ 680 h 3248"/>
                <a:gd name="T36" fmla="*/ 1440 w 3488"/>
                <a:gd name="T37" fmla="*/ 792 h 3248"/>
                <a:gd name="T38" fmla="*/ 1528 w 3488"/>
                <a:gd name="T39" fmla="*/ 896 h 3248"/>
                <a:gd name="T40" fmla="*/ 1544 w 3488"/>
                <a:gd name="T41" fmla="*/ 944 h 3248"/>
                <a:gd name="T42" fmla="*/ 1632 w 3488"/>
                <a:gd name="T43" fmla="*/ 1032 h 3248"/>
                <a:gd name="T44" fmla="*/ 1648 w 3488"/>
                <a:gd name="T45" fmla="*/ 1056 h 3248"/>
                <a:gd name="T46" fmla="*/ 1656 w 3488"/>
                <a:gd name="T47" fmla="*/ 1080 h 3248"/>
                <a:gd name="T48" fmla="*/ 1680 w 3488"/>
                <a:gd name="T49" fmla="*/ 1096 h 3248"/>
                <a:gd name="T50" fmla="*/ 1744 w 3488"/>
                <a:gd name="T51" fmla="*/ 1160 h 3248"/>
                <a:gd name="T52" fmla="*/ 1784 w 3488"/>
                <a:gd name="T53" fmla="*/ 1216 h 3248"/>
                <a:gd name="T54" fmla="*/ 1808 w 3488"/>
                <a:gd name="T55" fmla="*/ 1272 h 3248"/>
                <a:gd name="T56" fmla="*/ 1840 w 3488"/>
                <a:gd name="T57" fmla="*/ 1320 h 3248"/>
                <a:gd name="T58" fmla="*/ 1880 w 3488"/>
                <a:gd name="T59" fmla="*/ 1408 h 3248"/>
                <a:gd name="T60" fmla="*/ 1896 w 3488"/>
                <a:gd name="T61" fmla="*/ 1432 h 3248"/>
                <a:gd name="T62" fmla="*/ 1944 w 3488"/>
                <a:gd name="T63" fmla="*/ 1520 h 3248"/>
                <a:gd name="T64" fmla="*/ 2008 w 3488"/>
                <a:gd name="T65" fmla="*/ 1616 h 3248"/>
                <a:gd name="T66" fmla="*/ 2032 w 3488"/>
                <a:gd name="T67" fmla="*/ 1664 h 3248"/>
                <a:gd name="T68" fmla="*/ 2056 w 3488"/>
                <a:gd name="T69" fmla="*/ 1760 h 3248"/>
                <a:gd name="T70" fmla="*/ 2120 w 3488"/>
                <a:gd name="T71" fmla="*/ 1880 h 3248"/>
                <a:gd name="T72" fmla="*/ 2144 w 3488"/>
                <a:gd name="T73" fmla="*/ 1976 h 3248"/>
                <a:gd name="T74" fmla="*/ 2208 w 3488"/>
                <a:gd name="T75" fmla="*/ 2088 h 3248"/>
                <a:gd name="T76" fmla="*/ 2320 w 3488"/>
                <a:gd name="T77" fmla="*/ 2392 h 3248"/>
                <a:gd name="T78" fmla="*/ 2400 w 3488"/>
                <a:gd name="T79" fmla="*/ 2544 h 3248"/>
                <a:gd name="T80" fmla="*/ 2480 w 3488"/>
                <a:gd name="T81" fmla="*/ 2696 h 3248"/>
                <a:gd name="T82" fmla="*/ 2496 w 3488"/>
                <a:gd name="T83" fmla="*/ 2720 h 3248"/>
                <a:gd name="T84" fmla="*/ 2544 w 3488"/>
                <a:gd name="T85" fmla="*/ 2752 h 3248"/>
                <a:gd name="T86" fmla="*/ 2560 w 3488"/>
                <a:gd name="T87" fmla="*/ 2784 h 3248"/>
                <a:gd name="T88" fmla="*/ 2680 w 3488"/>
                <a:gd name="T89" fmla="*/ 2864 h 3248"/>
                <a:gd name="T90" fmla="*/ 2792 w 3488"/>
                <a:gd name="T91" fmla="*/ 2968 h 3248"/>
                <a:gd name="T92" fmla="*/ 2856 w 3488"/>
                <a:gd name="T93" fmla="*/ 3048 h 3248"/>
                <a:gd name="T94" fmla="*/ 2960 w 3488"/>
                <a:gd name="T95" fmla="*/ 3104 h 3248"/>
                <a:gd name="T96" fmla="*/ 3008 w 3488"/>
                <a:gd name="T97" fmla="*/ 3144 h 3248"/>
                <a:gd name="T98" fmla="*/ 3256 w 3488"/>
                <a:gd name="T99" fmla="*/ 3192 h 3248"/>
                <a:gd name="T100" fmla="*/ 3488 w 3488"/>
                <a:gd name="T101" fmla="*/ 3128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88" h="3248">
                  <a:moveTo>
                    <a:pt x="0" y="144"/>
                  </a:moveTo>
                  <a:cubicBezTo>
                    <a:pt x="8" y="73"/>
                    <a:pt x="7" y="24"/>
                    <a:pt x="80" y="0"/>
                  </a:cubicBezTo>
                  <a:cubicBezTo>
                    <a:pt x="208" y="7"/>
                    <a:pt x="336" y="17"/>
                    <a:pt x="464" y="24"/>
                  </a:cubicBezTo>
                  <a:cubicBezTo>
                    <a:pt x="491" y="51"/>
                    <a:pt x="525" y="61"/>
                    <a:pt x="552" y="88"/>
                  </a:cubicBezTo>
                  <a:cubicBezTo>
                    <a:pt x="559" y="95"/>
                    <a:pt x="560" y="107"/>
                    <a:pt x="568" y="112"/>
                  </a:cubicBezTo>
                  <a:cubicBezTo>
                    <a:pt x="580" y="119"/>
                    <a:pt x="595" y="117"/>
                    <a:pt x="608" y="120"/>
                  </a:cubicBezTo>
                  <a:cubicBezTo>
                    <a:pt x="616" y="125"/>
                    <a:pt x="625" y="129"/>
                    <a:pt x="632" y="136"/>
                  </a:cubicBezTo>
                  <a:cubicBezTo>
                    <a:pt x="639" y="143"/>
                    <a:pt x="640" y="154"/>
                    <a:pt x="648" y="160"/>
                  </a:cubicBezTo>
                  <a:cubicBezTo>
                    <a:pt x="655" y="165"/>
                    <a:pt x="665" y="164"/>
                    <a:pt x="672" y="168"/>
                  </a:cubicBezTo>
                  <a:cubicBezTo>
                    <a:pt x="697" y="182"/>
                    <a:pt x="720" y="200"/>
                    <a:pt x="744" y="216"/>
                  </a:cubicBezTo>
                  <a:cubicBezTo>
                    <a:pt x="765" y="230"/>
                    <a:pt x="808" y="256"/>
                    <a:pt x="808" y="256"/>
                  </a:cubicBezTo>
                  <a:cubicBezTo>
                    <a:pt x="819" y="290"/>
                    <a:pt x="836" y="283"/>
                    <a:pt x="864" y="304"/>
                  </a:cubicBezTo>
                  <a:cubicBezTo>
                    <a:pt x="901" y="332"/>
                    <a:pt x="916" y="349"/>
                    <a:pt x="960" y="360"/>
                  </a:cubicBezTo>
                  <a:cubicBezTo>
                    <a:pt x="968" y="372"/>
                    <a:pt x="992" y="409"/>
                    <a:pt x="1000" y="416"/>
                  </a:cubicBezTo>
                  <a:cubicBezTo>
                    <a:pt x="1035" y="447"/>
                    <a:pt x="1087" y="463"/>
                    <a:pt x="1120" y="496"/>
                  </a:cubicBezTo>
                  <a:cubicBezTo>
                    <a:pt x="1139" y="515"/>
                    <a:pt x="1157" y="533"/>
                    <a:pt x="1176" y="552"/>
                  </a:cubicBezTo>
                  <a:cubicBezTo>
                    <a:pt x="1190" y="566"/>
                    <a:pt x="1224" y="584"/>
                    <a:pt x="1224" y="584"/>
                  </a:cubicBezTo>
                  <a:cubicBezTo>
                    <a:pt x="1243" y="621"/>
                    <a:pt x="1272" y="667"/>
                    <a:pt x="1312" y="680"/>
                  </a:cubicBezTo>
                  <a:cubicBezTo>
                    <a:pt x="1349" y="717"/>
                    <a:pt x="1389" y="775"/>
                    <a:pt x="1440" y="792"/>
                  </a:cubicBezTo>
                  <a:cubicBezTo>
                    <a:pt x="1465" y="829"/>
                    <a:pt x="1496" y="864"/>
                    <a:pt x="1528" y="896"/>
                  </a:cubicBezTo>
                  <a:cubicBezTo>
                    <a:pt x="1533" y="912"/>
                    <a:pt x="1530" y="935"/>
                    <a:pt x="1544" y="944"/>
                  </a:cubicBezTo>
                  <a:cubicBezTo>
                    <a:pt x="1579" y="968"/>
                    <a:pt x="1605" y="1000"/>
                    <a:pt x="1632" y="1032"/>
                  </a:cubicBezTo>
                  <a:cubicBezTo>
                    <a:pt x="1638" y="1039"/>
                    <a:pt x="1644" y="1047"/>
                    <a:pt x="1648" y="1056"/>
                  </a:cubicBezTo>
                  <a:cubicBezTo>
                    <a:pt x="1652" y="1064"/>
                    <a:pt x="1651" y="1073"/>
                    <a:pt x="1656" y="1080"/>
                  </a:cubicBezTo>
                  <a:cubicBezTo>
                    <a:pt x="1662" y="1088"/>
                    <a:pt x="1673" y="1090"/>
                    <a:pt x="1680" y="1096"/>
                  </a:cubicBezTo>
                  <a:cubicBezTo>
                    <a:pt x="1706" y="1117"/>
                    <a:pt x="1716" y="1141"/>
                    <a:pt x="1744" y="1160"/>
                  </a:cubicBezTo>
                  <a:cubicBezTo>
                    <a:pt x="1788" y="1248"/>
                    <a:pt x="1730" y="1140"/>
                    <a:pt x="1784" y="1216"/>
                  </a:cubicBezTo>
                  <a:cubicBezTo>
                    <a:pt x="1824" y="1272"/>
                    <a:pt x="1782" y="1225"/>
                    <a:pt x="1808" y="1272"/>
                  </a:cubicBezTo>
                  <a:cubicBezTo>
                    <a:pt x="1817" y="1289"/>
                    <a:pt x="1840" y="1320"/>
                    <a:pt x="1840" y="1320"/>
                  </a:cubicBezTo>
                  <a:cubicBezTo>
                    <a:pt x="1852" y="1379"/>
                    <a:pt x="1840" y="1349"/>
                    <a:pt x="1880" y="1408"/>
                  </a:cubicBezTo>
                  <a:cubicBezTo>
                    <a:pt x="1885" y="1416"/>
                    <a:pt x="1896" y="1432"/>
                    <a:pt x="1896" y="1432"/>
                  </a:cubicBezTo>
                  <a:cubicBezTo>
                    <a:pt x="1906" y="1471"/>
                    <a:pt x="1921" y="1487"/>
                    <a:pt x="1944" y="1520"/>
                  </a:cubicBezTo>
                  <a:cubicBezTo>
                    <a:pt x="1967" y="1553"/>
                    <a:pt x="1980" y="1588"/>
                    <a:pt x="2008" y="1616"/>
                  </a:cubicBezTo>
                  <a:cubicBezTo>
                    <a:pt x="2028" y="1676"/>
                    <a:pt x="2001" y="1602"/>
                    <a:pt x="2032" y="1664"/>
                  </a:cubicBezTo>
                  <a:cubicBezTo>
                    <a:pt x="2047" y="1694"/>
                    <a:pt x="2043" y="1730"/>
                    <a:pt x="2056" y="1760"/>
                  </a:cubicBezTo>
                  <a:cubicBezTo>
                    <a:pt x="2073" y="1800"/>
                    <a:pt x="2096" y="1844"/>
                    <a:pt x="2120" y="1880"/>
                  </a:cubicBezTo>
                  <a:cubicBezTo>
                    <a:pt x="2126" y="1909"/>
                    <a:pt x="2132" y="1948"/>
                    <a:pt x="2144" y="1976"/>
                  </a:cubicBezTo>
                  <a:cubicBezTo>
                    <a:pt x="2161" y="2015"/>
                    <a:pt x="2192" y="2048"/>
                    <a:pt x="2208" y="2088"/>
                  </a:cubicBezTo>
                  <a:cubicBezTo>
                    <a:pt x="2248" y="2188"/>
                    <a:pt x="2272" y="2296"/>
                    <a:pt x="2320" y="2392"/>
                  </a:cubicBezTo>
                  <a:cubicBezTo>
                    <a:pt x="2343" y="2438"/>
                    <a:pt x="2358" y="2516"/>
                    <a:pt x="2400" y="2544"/>
                  </a:cubicBezTo>
                  <a:cubicBezTo>
                    <a:pt x="2433" y="2593"/>
                    <a:pt x="2447" y="2647"/>
                    <a:pt x="2480" y="2696"/>
                  </a:cubicBezTo>
                  <a:cubicBezTo>
                    <a:pt x="2485" y="2704"/>
                    <a:pt x="2488" y="2715"/>
                    <a:pt x="2496" y="2720"/>
                  </a:cubicBezTo>
                  <a:cubicBezTo>
                    <a:pt x="2512" y="2731"/>
                    <a:pt x="2544" y="2752"/>
                    <a:pt x="2544" y="2752"/>
                  </a:cubicBezTo>
                  <a:cubicBezTo>
                    <a:pt x="2549" y="2763"/>
                    <a:pt x="2552" y="2776"/>
                    <a:pt x="2560" y="2784"/>
                  </a:cubicBezTo>
                  <a:cubicBezTo>
                    <a:pt x="2578" y="2802"/>
                    <a:pt x="2655" y="2856"/>
                    <a:pt x="2680" y="2864"/>
                  </a:cubicBezTo>
                  <a:cubicBezTo>
                    <a:pt x="2713" y="2897"/>
                    <a:pt x="2750" y="2954"/>
                    <a:pt x="2792" y="2968"/>
                  </a:cubicBezTo>
                  <a:cubicBezTo>
                    <a:pt x="2808" y="2991"/>
                    <a:pt x="2834" y="3032"/>
                    <a:pt x="2856" y="3048"/>
                  </a:cubicBezTo>
                  <a:cubicBezTo>
                    <a:pt x="2885" y="3070"/>
                    <a:pt x="2929" y="3082"/>
                    <a:pt x="2960" y="3104"/>
                  </a:cubicBezTo>
                  <a:cubicBezTo>
                    <a:pt x="3026" y="3151"/>
                    <a:pt x="2945" y="3108"/>
                    <a:pt x="3008" y="3144"/>
                  </a:cubicBezTo>
                  <a:cubicBezTo>
                    <a:pt x="3086" y="3188"/>
                    <a:pt x="3168" y="3186"/>
                    <a:pt x="3256" y="3192"/>
                  </a:cubicBezTo>
                  <a:cubicBezTo>
                    <a:pt x="3356" y="3217"/>
                    <a:pt x="3488" y="3248"/>
                    <a:pt x="3488" y="3128"/>
                  </a:cubicBezTo>
                </a:path>
              </a:pathLst>
            </a:custGeom>
            <a:noFill/>
            <a:ln w="762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1547813" y="44450"/>
            <a:ext cx="287337" cy="2952750"/>
            <a:chOff x="1973" y="1933"/>
            <a:chExt cx="181" cy="1860"/>
          </a:xfrm>
        </p:grpSpPr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2154" y="1933"/>
              <a:ext cx="0" cy="172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32" name="Arc 28"/>
            <p:cNvSpPr>
              <a:spLocks/>
            </p:cNvSpPr>
            <p:nvPr/>
          </p:nvSpPr>
          <p:spPr bwMode="auto">
            <a:xfrm flipV="1">
              <a:off x="1973" y="3657"/>
              <a:ext cx="181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33" name="Freeform 30"/>
          <p:cNvSpPr>
            <a:spLocks/>
          </p:cNvSpPr>
          <p:nvPr/>
        </p:nvSpPr>
        <p:spPr bwMode="auto">
          <a:xfrm>
            <a:off x="1547813" y="2709863"/>
            <a:ext cx="287337" cy="215900"/>
          </a:xfrm>
          <a:custGeom>
            <a:avLst/>
            <a:gdLst>
              <a:gd name="T0" fmla="*/ 91 w 181"/>
              <a:gd name="T1" fmla="*/ 0 h 136"/>
              <a:gd name="T2" fmla="*/ 0 w 181"/>
              <a:gd name="T3" fmla="*/ 0 h 136"/>
              <a:gd name="T4" fmla="*/ 0 w 181"/>
              <a:gd name="T5" fmla="*/ 90 h 136"/>
              <a:gd name="T6" fmla="*/ 45 w 181"/>
              <a:gd name="T7" fmla="*/ 136 h 136"/>
              <a:gd name="T8" fmla="*/ 136 w 181"/>
              <a:gd name="T9" fmla="*/ 90 h 136"/>
              <a:gd name="T10" fmla="*/ 181 w 181"/>
              <a:gd name="T11" fmla="*/ 45 h 136"/>
              <a:gd name="T12" fmla="*/ 91 w 181"/>
              <a:gd name="T1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136">
                <a:moveTo>
                  <a:pt x="91" y="0"/>
                </a:moveTo>
                <a:lnTo>
                  <a:pt x="0" y="0"/>
                </a:lnTo>
                <a:lnTo>
                  <a:pt x="0" y="90"/>
                </a:lnTo>
                <a:lnTo>
                  <a:pt x="45" y="136"/>
                </a:lnTo>
                <a:lnTo>
                  <a:pt x="136" y="90"/>
                </a:lnTo>
                <a:lnTo>
                  <a:pt x="181" y="45"/>
                </a:lnTo>
                <a:lnTo>
                  <a:pt x="9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34" name="Rectangle 32"/>
          <p:cNvSpPr>
            <a:spLocks noRot="1" noChangeArrowheads="1"/>
          </p:cNvSpPr>
          <p:nvPr/>
        </p:nvSpPr>
        <p:spPr bwMode="auto">
          <a:xfrm>
            <a:off x="3275013" y="857250"/>
            <a:ext cx="41767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NZ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SansBold-Plain" pitchFamily="34" charset="0"/>
              </a:rPr>
              <a:t>Then remove the spatula and put in the bung - quickly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Bold-Plain" pitchFamily="34" charset="0"/>
            </a:endParaRPr>
          </a:p>
        </p:txBody>
      </p:sp>
      <p:pic>
        <p:nvPicPr>
          <p:cNvPr id="3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82174"/>
            <a:ext cx="2514600" cy="49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18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62428E-6 L 4.16667E-6 0.2358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79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xit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21387E-6 L 0.09063 0.16254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811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6" grpId="2"/>
      <p:bldP spid="33" grpId="0" animBg="1"/>
      <p:bldP spid="33" grpId="1" animBg="1"/>
      <p:bldP spid="3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248</Words>
  <Application>Microsoft Office PowerPoint</Application>
  <PresentationFormat>On-screen Show (4:3)</PresentationFormat>
  <Paragraphs>46</Paragraphs>
  <Slides>16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Hāora / Oxygen</vt:lpstr>
      <vt:lpstr>Hāora / Oxygen</vt:lpstr>
      <vt:lpstr>Hāora / Oxygen</vt:lpstr>
      <vt:lpstr>Hāora / Oxygen</vt:lpstr>
      <vt:lpstr>Hāora / Oxygen</vt:lpstr>
      <vt:lpstr>Hāora / Oxygen</vt:lpstr>
      <vt:lpstr>Hāora / Oxygen</vt:lpstr>
      <vt:lpstr>Hāora / Oxygen</vt:lpstr>
      <vt:lpstr>Hāora / Oxygen</vt:lpstr>
      <vt:lpstr>Hāora / Oxygen</vt:lpstr>
      <vt:lpstr>Hāora / Oxygen</vt:lpstr>
      <vt:lpstr>Hāora / Oxygen</vt:lpstr>
      <vt:lpstr>Hāora / Oxygen</vt:lpstr>
      <vt:lpstr>Hāora / Oxygen</vt:lpstr>
      <vt:lpstr>Hāora / Oxygen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Hauwai / Hydrogen</dc:title>
  <dc:creator>Haggis.Henderson</dc:creator>
  <cp:lastModifiedBy>Haggis.Henderson</cp:lastModifiedBy>
  <cp:revision>20</cp:revision>
  <dcterms:created xsi:type="dcterms:W3CDTF">2006-08-16T00:00:00Z</dcterms:created>
  <dcterms:modified xsi:type="dcterms:W3CDTF">2012-12-09T21:10:05Z</dcterms:modified>
</cp:coreProperties>
</file>