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ppt/ink/ink15.xml" ContentType="application/inkml+xml"/>
  <Override PartName="/ppt/ink/ink16.xml" ContentType="application/inkml+xml"/>
  <Override PartName="/ppt/ink/ink17.xml" ContentType="application/inkml+xml"/>
  <Override PartName="/ppt/ink/ink18.xml" ContentType="application/inkml+xml"/>
  <Override PartName="/ppt/ink/ink19.xml" ContentType="application/inkml+xml"/>
  <Override PartName="/ppt/ink/ink20.xml" ContentType="application/inkml+xml"/>
  <Override PartName="/ppt/ink/ink21.xml" ContentType="application/inkml+xml"/>
  <Override PartName="/ppt/ink/ink22.xml" ContentType="application/inkml+xml"/>
  <Override PartName="/ppt/ink/ink23.xml" ContentType="application/inkml+xml"/>
  <Override PartName="/ppt/ink/ink24.xml" ContentType="application/inkml+xml"/>
  <Override PartName="/ppt/ink/ink25.xml" ContentType="application/inkml+xml"/>
  <Override PartName="/ppt/ink/ink26.xml" ContentType="application/inkml+xml"/>
  <Override PartName="/ppt/ink/ink27.xml" ContentType="application/inkml+xml"/>
  <Override PartName="/ppt/ink/ink28.xml" ContentType="application/inkml+xml"/>
  <Override PartName="/ppt/ink/ink29.xml" ContentType="application/inkml+xml"/>
  <Override PartName="/ppt/ink/ink30.xml" ContentType="application/inkml+xml"/>
  <Override PartName="/ppt/ink/ink31.xml" ContentType="application/inkml+xml"/>
  <Override PartName="/ppt/ink/ink32.xml" ContentType="application/inkml+xml"/>
  <Override PartName="/ppt/ink/ink33.xml" ContentType="application/inkml+xml"/>
  <Override PartName="/ppt/ink/ink34.xml" ContentType="application/inkml+xml"/>
  <Override PartName="/ppt/ink/ink35.xml" ContentType="application/inkml+xml"/>
  <Override PartName="/ppt/ink/ink36.xml" ContentType="application/inkml+xml"/>
  <Override PartName="/ppt/ink/ink37.xml" ContentType="application/inkml+xml"/>
  <Override PartName="/ppt/ink/ink38.xml" ContentType="application/inkml+xml"/>
  <Override PartName="/ppt/ink/ink39.xml" ContentType="application/inkml+xml"/>
  <Override PartName="/ppt/ink/ink40.xml" ContentType="application/inkml+xml"/>
  <Override PartName="/ppt/ink/ink41.xml" ContentType="application/inkml+xml"/>
  <Override PartName="/ppt/ink/ink42.xml" ContentType="application/inkml+xml"/>
  <Override PartName="/ppt/ink/ink43.xml" ContentType="application/inkml+xml"/>
  <Override PartName="/ppt/ink/ink44.xml" ContentType="application/inkml+xml"/>
  <Override PartName="/ppt/ink/ink45.xml" ContentType="application/inkml+xml"/>
  <Override PartName="/ppt/ink/ink46.xml" ContentType="application/inkml+xml"/>
  <Override PartName="/ppt/ink/ink47.xml" ContentType="application/inkml+xml"/>
  <Override PartName="/ppt/ink/ink48.xml" ContentType="application/inkml+xml"/>
  <Override PartName="/ppt/ink/ink49.xml" ContentType="application/inkml+xml"/>
  <Override PartName="/ppt/ink/ink50.xml" ContentType="application/inkml+xml"/>
  <Override PartName="/ppt/ink/ink51.xml" ContentType="application/inkml+xml"/>
  <Override PartName="/ppt/ink/ink52.xml" ContentType="application/inkml+xml"/>
  <Override PartName="/ppt/ink/ink53.xml" ContentType="application/inkml+xml"/>
  <Override PartName="/ppt/ink/ink54.xml" ContentType="application/inkml+xml"/>
  <Override PartName="/ppt/ink/ink55.xml" ContentType="application/inkml+xml"/>
  <Override PartName="/ppt/ink/ink56.xml" ContentType="application/inkml+xml"/>
  <Override PartName="/ppt/ink/ink57.xml" ContentType="application/inkml+xml"/>
  <Override PartName="/ppt/ink/ink58.xml" ContentType="application/inkml+xml"/>
  <Override PartName="/ppt/ink/ink59.xml" ContentType="application/inkml+xml"/>
  <Override PartName="/ppt/ink/ink60.xml" ContentType="application/inkml+xml"/>
  <Override PartName="/ppt/ink/ink61.xml" ContentType="application/inkml+xml"/>
  <Override PartName="/ppt/ink/ink62.xml" ContentType="application/inkml+xml"/>
  <Override PartName="/ppt/ink/ink63.xml" ContentType="application/inkml+xml"/>
  <Override PartName="/ppt/ink/ink64.xml" ContentType="application/inkml+xml"/>
  <Override PartName="/ppt/ink/ink65.xml" ContentType="application/inkml+xml"/>
  <Override PartName="/ppt/ink/ink66.xml" ContentType="application/inkml+xml"/>
  <Override PartName="/ppt/ink/ink67.xml" ContentType="application/inkml+xml"/>
  <Override PartName="/ppt/ink/ink68.xml" ContentType="application/inkml+xml"/>
  <Override PartName="/ppt/ink/ink69.xml" ContentType="application/inkml+xml"/>
  <Override PartName="/ppt/ink/ink70.xml" ContentType="application/inkml+xml"/>
  <Override PartName="/ppt/ink/ink71.xml" ContentType="application/inkml+xml"/>
  <Override PartName="/ppt/ink/ink72.xml" ContentType="application/inkml+xml"/>
  <Override PartName="/ppt/ink/ink73.xml" ContentType="application/inkml+xml"/>
  <Override PartName="/ppt/ink/ink74.xml" ContentType="application/inkml+xml"/>
  <Override PartName="/ppt/ink/ink75.xml" ContentType="application/inkml+xml"/>
  <Override PartName="/ppt/ink/ink76.xml" ContentType="application/inkml+xml"/>
  <Override PartName="/ppt/ink/ink77.xml" ContentType="application/inkml+xml"/>
  <Override PartName="/ppt/ink/ink78.xml" ContentType="application/inkml+xml"/>
  <Override PartName="/ppt/ink/ink79.xml" ContentType="application/inkml+xml"/>
  <Override PartName="/ppt/ink/ink80.xml" ContentType="application/inkml+xml"/>
  <Override PartName="/ppt/ink/ink81.xml" ContentType="application/inkml+xml"/>
  <Override PartName="/ppt/ink/ink82.xml" ContentType="application/inkml+xml"/>
  <Override PartName="/ppt/ink/ink83.xml" ContentType="application/inkml+xml"/>
  <Override PartName="/ppt/ink/ink84.xml" ContentType="application/inkml+xml"/>
  <Override PartName="/ppt/ink/ink85.xml" ContentType="application/inkml+xml"/>
  <Override PartName="/ppt/ink/ink86.xml" ContentType="application/inkml+xml"/>
  <Override PartName="/ppt/ink/ink87.xml" ContentType="application/inkml+xml"/>
  <Override PartName="/ppt/ink/ink88.xml" ContentType="application/inkml+xml"/>
  <Override PartName="/ppt/ink/ink89.xml" ContentType="application/inkml+xml"/>
  <Override PartName="/ppt/ink/ink90.xml" ContentType="application/inkml+xml"/>
  <Override PartName="/ppt/ink/ink91.xml" ContentType="application/inkml+xml"/>
  <Override PartName="/ppt/ink/ink92.xml" ContentType="application/inkml+xml"/>
  <Override PartName="/ppt/ink/ink93.xml" ContentType="application/inkml+xml"/>
  <Override PartName="/ppt/ink/ink94.xml" ContentType="application/inkml+xml"/>
  <Override PartName="/ppt/ink/ink95.xml" ContentType="application/inkml+xml"/>
  <Override PartName="/ppt/ink/ink96.xml" ContentType="application/inkml+xml"/>
  <Override PartName="/ppt/ink/ink97.xml" ContentType="application/inkml+xml"/>
  <Override PartName="/ppt/ink/ink98.xml" ContentType="application/inkml+xml"/>
  <Override PartName="/ppt/ink/ink99.xml" ContentType="application/inkml+xml"/>
  <Override PartName="/ppt/ink/ink100.xml" ContentType="application/inkml+xml"/>
  <Override PartName="/ppt/ink/ink101.xml" ContentType="application/inkml+xml"/>
  <Override PartName="/ppt/ink/ink102.xml" ContentType="application/inkml+xml"/>
  <Override PartName="/ppt/ink/ink103.xml" ContentType="application/inkml+xml"/>
  <Override PartName="/ppt/ink/ink104.xml" ContentType="application/inkml+xml"/>
  <Override PartName="/ppt/ink/ink105.xml" ContentType="application/inkml+xml"/>
  <Override PartName="/ppt/ink/ink106.xml" ContentType="application/inkml+xml"/>
  <Override PartName="/ppt/ink/ink107.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handoutMasterIdLst>
    <p:handoutMasterId r:id="rId8"/>
  </p:handoutMasterIdLst>
  <p:sldIdLst>
    <p:sldId id="281" r:id="rId2"/>
    <p:sldId id="440" r:id="rId3"/>
    <p:sldId id="439" r:id="rId4"/>
    <p:sldId id="438" r:id="rId5"/>
    <p:sldId id="400" r:id="rId6"/>
    <p:sldId id="402" r:id="rId7"/>
  </p:sldIdLst>
  <p:sldSz cx="9144000" cy="6858000" type="screen4x3"/>
  <p:notesSz cx="6807200" cy="99393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8C8"/>
    <a:srgbClr val="E8F3FF"/>
    <a:srgbClr val="FF7878"/>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794" autoAdjust="0"/>
    <p:restoredTop sz="94660"/>
  </p:normalViewPr>
  <p:slideViewPr>
    <p:cSldViewPr>
      <p:cViewPr varScale="1">
        <p:scale>
          <a:sx n="72" d="100"/>
          <a:sy n="72" d="100"/>
        </p:scale>
        <p:origin x="132" y="6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sz="quarter" idx="1"/>
          </p:nvPr>
        </p:nvSpPr>
        <p:spPr>
          <a:xfrm>
            <a:off x="3856038" y="0"/>
            <a:ext cx="2949575" cy="498475"/>
          </a:xfrm>
          <a:prstGeom prst="rect">
            <a:avLst/>
          </a:prstGeom>
        </p:spPr>
        <p:txBody>
          <a:bodyPr vert="horz" lIns="91440" tIns="45720" rIns="91440" bIns="45720" rtlCol="0"/>
          <a:lstStyle>
            <a:lvl1pPr algn="r">
              <a:defRPr sz="1200"/>
            </a:lvl1pPr>
          </a:lstStyle>
          <a:p>
            <a:fld id="{0CBD23F8-5B85-477D-9F35-579B6718ADF8}" type="datetimeFigureOut">
              <a:rPr lang="en-NZ" smtClean="0"/>
              <a:t>27/05/2014</a:t>
            </a:fld>
            <a:endParaRPr lang="en-NZ"/>
          </a:p>
        </p:txBody>
      </p:sp>
      <p:sp>
        <p:nvSpPr>
          <p:cNvPr id="4" name="Footer Placeholder 3"/>
          <p:cNvSpPr>
            <a:spLocks noGrp="1"/>
          </p:cNvSpPr>
          <p:nvPr>
            <p:ph type="ftr" sz="quarter" idx="2"/>
          </p:nvPr>
        </p:nvSpPr>
        <p:spPr>
          <a:xfrm>
            <a:off x="0" y="9440863"/>
            <a:ext cx="2949575" cy="498475"/>
          </a:xfrm>
          <a:prstGeom prst="rect">
            <a:avLst/>
          </a:prstGeom>
        </p:spPr>
        <p:txBody>
          <a:bodyPr vert="horz" lIns="91440" tIns="45720" rIns="91440" bIns="45720" rtlCol="0" anchor="b"/>
          <a:lstStyle>
            <a:lvl1pPr algn="l">
              <a:defRPr sz="1200"/>
            </a:lvl1pPr>
          </a:lstStyle>
          <a:p>
            <a:endParaRPr lang="en-NZ"/>
          </a:p>
        </p:txBody>
      </p:sp>
      <p:sp>
        <p:nvSpPr>
          <p:cNvPr id="5" name="Slide Number Placeholder 4"/>
          <p:cNvSpPr>
            <a:spLocks noGrp="1"/>
          </p:cNvSpPr>
          <p:nvPr>
            <p:ph type="sldNum" sz="quarter" idx="3"/>
          </p:nvPr>
        </p:nvSpPr>
        <p:spPr>
          <a:xfrm>
            <a:off x="3856038" y="9440863"/>
            <a:ext cx="2949575" cy="498475"/>
          </a:xfrm>
          <a:prstGeom prst="rect">
            <a:avLst/>
          </a:prstGeom>
        </p:spPr>
        <p:txBody>
          <a:bodyPr vert="horz" lIns="91440" tIns="45720" rIns="91440" bIns="45720" rtlCol="0" anchor="b"/>
          <a:lstStyle>
            <a:lvl1pPr algn="r">
              <a:defRPr sz="1200"/>
            </a:lvl1pPr>
          </a:lstStyle>
          <a:p>
            <a:fld id="{475E7654-C7D6-49F2-B42C-39DF71E1E29A}" type="slidenum">
              <a:rPr lang="en-NZ" smtClean="0"/>
              <a:t>‹#›</a:t>
            </a:fld>
            <a:endParaRPr lang="en-NZ"/>
          </a:p>
        </p:txBody>
      </p:sp>
    </p:spTree>
    <p:extLst>
      <p:ext uri="{BB962C8B-B14F-4D97-AF65-F5344CB8AC3E}">
        <p14:creationId xmlns:p14="http://schemas.microsoft.com/office/powerpoint/2010/main" val="392870587"/>
      </p:ext>
    </p:extLst>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5:34.888"/>
    </inkml:context>
    <inkml:brush xml:id="br0">
      <inkml:brushProperty name="width" value="0.23333" units="cm"/>
      <inkml:brushProperty name="height" value="0.46667" units="cm"/>
      <inkml:brushProperty name="color" value="#31B6FD"/>
      <inkml:brushProperty name="tip" value="rectangle"/>
      <inkml:brushProperty name="rasterOp" value="maskPen"/>
      <inkml:brushProperty name="fitToCurve" value="1"/>
    </inkml:brush>
  </inkml:definitions>
  <inkml:trace contextRef="#ctx0" brushRef="#br0">1-1 13 0,'2'3'18'0,"-2"-3"-5"15,0 0-4-15,1 2 0 0,-1-2-2 16,2 3-1-16,-2-3-2 16,4 1-2-16,-4-1 0 15,3 2-2-15,0-1 2 16,-1 0-4-16,1-1 2 15,-1 1 0-15,1 0 0 16,0-1 0-16,-1 1-1 16,1 0 1-16,0 0 0 15,0-1 1-15,-1 1-1 16,1-1 0-16,0 0 2 15,1 0-2-15,0-1 0 16,-1 1 0-16,1 0 0 16,0-1 0-16,0 1 1 15,0 0-1-15,1 0 0 16,-1 0 0-16,0 1 0 0,0-1 0 15,2 1 1-15,-1 0-1 16,-1-1 0-16,2 0 0 16,0 0 0-16,-1 0 0 15,0 0 0-15,2-2 0 16,-2 2 0-16,1 0 1 15,0-1-1-15,-1 1 0 16,0 0 0-16,0 0 1 16,1 1-1-16,0-1 1 15,-1 0-1-15,1 0 0 16,-2 0 1-16,2 0 0 15,0 0-1-15,-1 0 0 16,1 0 1-16,-1 0-1 16,1 0 1-16,0 0-1 0,0 0 1 15,0 0 0-15,0 1 0 16,-1 0 1-16,1-1-1 15,0 1 1-15,-1 0 0 16,0 1-1-16,0-2 0 16,1 2 0-16,-1-2 0 15,0 0 0-15,0 0-1 16,1 0 1-16,0 0-1 15,-1-1 1-15,1 1-1 16,-1 0 0-16,0 0 1 16,0 1-1-16,-1-1 0 15,1 2 0-15,-1-1 0 16,0 0 0-16,1 0 0 15,-2-1 0-15,0 2 0 0,0-2 0 16,0 0 0-16,0 1 0 16,1 0 0-16,-2-1 0 15,0 0 0-15,1 0 0 16,-1 1 0-16,0-1 0 15,-2 0 0-15,2 1 0 16,-2-1 0-16,3 0 0 16,-3 0 0-16,2 0 0 15,-2 0 0-15,0 0-1 16,3 0 1-16,-3 0 0 15,0 0 0-15,2-2 0 16,-2 2 0-16,0 0 0 16,2-1 1-16,-2 1 0 0,0 0 0 15,0 0 0 1,0 0 1-16,2 1-1 0,-2-1 1 15,0 0 0-15,0 0-1 16,1 2 0-16,-1-2 0 16,0 0-1-16,0 0 0 15,3 2 0-15,-3-2 0 16,2-1-1-16,-2 1 1 15,3-1 0-15,-3 1 0 16,4-2 0-16,-4 2 0 16,3-1 0-16,-3 1 0 15,3-1 0-15,-1 1 0 16,1 0 0-16,-1 0 0 15,0 0 0-15,0 0 0 0,1 0 0 16,0 0 0 0,0-1 0-16,0 0 0 0,-1 1 0 15,2 0 0-15,-1-2 0 16,1 2 0-16,-2 0 0 15,2-1 0-15,0 1 0 16,-1 0 0-16,-1 0 0 16,2 1 0-16,0-1 0 15,0 0 1-15,-1 1-1 16,1-1 0-16,0 1 0 15,0-1 0-15,0 0 0 16,1 0 0-16,-1 0 0 16,1 0 0-16,0 0 0 15,0 0 0-15,1-1-1 16,-1 0 2-16,0 1-2 0,1-2 1 15,-1 1 0-15,0 0 1 16,1-1-2-16,-1 1 1 16,1-1 0-16,0 2 0 15,0-2 0-15,-1 2 0 16,1-2 0-16,0 1 0 15,0 1 0-15,0-1 0 16,0 0 0-16,0 1 1 16,1-1-1-16,0 0 0 15,-1 0 0-15,0 0 0 16,1 1 0-16,-2-2 0 15,1 1 0-15,0 1 0 16,-2-1 0-16,1 1 0 16,-1-1 0-16,1 1 0 0,0 0 0 15,-2 0 0-15,2 1 0 16,-2-1 0-16,0 0 0 15,0 0 0-15,0 0 0 16,0-1 0-16,-1 1 0 16,-2 0 0-16,2 0 0 15,-2 0 0-15,3 0 0 16,-3 0 0-16,2 0 0 15,-2 0 0-15,0 0 1 16,2 0-1-16,-2 0 0 16,0 0 0-16,0 0 0 15,1 0 1-15,-1 0-1 16,0 0 0-16,0 0 0 15,0 0 1-15,0 0-1 0,0 0 0 16,0 0 0-16,2 2 0 16,-2-2 0-16,0 0 0 15,0 0 0-15,2 3 0 16,-2-3 0-16,0 0 0 15,3 2 0-15,-3-2 0 16,0 0 0-16,0 2 0 16,0-2 0-16,0 0 1 15,0 0-1-15,0 2 0 16,0-2 0-16,0 0 0 15,0 3 0-15,0-3 0 16,0 0 0-16,-1 2 0 16,1-2 0-16,0 0 0 15,0 0 0-15,0 2 0 16,0-2 0-16,0 0 0 0,0 0 1 15,-3 2-1-15,3-2 0 16,0 0 1-16,-1 1-1 16,1-1 0-16,0 0 1 15,0 0-1-15,0 0 0 16,-2 1 0-16,2-1-1 15,0 0 1-15,0 0 1 16,0 0-1-16,0 0 0 16,0 0 0-16,-3 0 0 15,3 0 0-15,0 0 0 16,0 0 0-16,0 0 0 15,0 0 0-15,0 0 0 16,0 0 0-16,0 0 0 16,0 0 0-16,0 0 0 0,0 0 1 15,0 0-1-15,0 0 0 16,0 0 1-16,0 0-1 15,0 0 0-15,0 0 0 16,0 0 0-16,0 0 0 16,0 0 0-16,0 0 0 15,0 0 0-15,0 0 0 16,-1 1 0-16,1-1 1 15,0 0-1-15,0 0 0 16,0 0 0-16,0 0 0 16,0 0 0-16,-2 2 0 15,2-2 0-15,0 0 0 16,0 0 0-16,-2 2 0 0,2-2 0 15,0 0 0-15,0 0 0 16,0 0 0-16,0 0 1 16,0 0-2-16,0 0 1 15,0 0 0-15,0 0 1 16,0 0-1-16,0 0 0 15,-2 2-1-15,2-2 2 16,0 0-1-16,0 0 0 16,0 0 0-16,0 0 0 15,0 0 0-15,0 0 0 16,0 0 0-16,0 0 0 15,0 0 0-15,-2 1 0 16,2-1 0-16,0 0 0 16,0 0 0-16,0 0 0 0,0 0 0 15,0 0 0-15,0 0 0 16,-2 1 0-16,2-1 1 15,0 0-1-15,0 0 0 16,-1 1 0-16,1-1 0 16,0 0 0-16,0 0 0 15,0 0-1-15,-3 1 1 16,3-1 0-16,0 0 0 15,0 0 0-15,0 0 0 16,0 0 0-16,-1 0 0 16,1 0 0-16,0 0 0 15,0 0 1-15,-2 2-1 16,2-2 0-16,0 0 0 15,-3 1 0-15,3-1-1 0,0 0 1 16,-2 2 0-16,2-2 0 16,0 0 0-16,-1 1 0 15,1-1 0-15,0 0 1 16,-4 1-1-16,4-1 0 15,-2 2 0-15,2-2 0 16,-4 3 0-16,4-3 1 16,-3 4-1-16,1-3 0 15,0 1 0-15,0 0 0 16,0 0 0-16,0 0 1 15,0 0-1-15,0 0 1 16,-1 0 0-16,1 1 0 16,0-1 1-16,-1 0-1 15,1 0 0-15,0 0 1 0,-1 1-2 16,1-1 2-16,-1 0-2 15,0 2 1-15,-1-1-1 16,0 1 1-16,0 0-1 16,1 1 1-16,-2 0-1 15,0 1 1-15,1-1-1 16,0 1 1-16,-1-2 0 15,1 1 0-15,0-1 0 16,0 1 0-16,0-1 0 16,1 0 0-16,-1-1-1 15,0 1 1-15,0 1-1 16,0-1 1-16,0 0-1 15,1 0 0-15,-1 1 1 0,0-2-1 16,0 1 1-16,0 0-1 16,0 0 1-16,0-1-2 15,0 1 1-15,0 0-1 16,-1-1 1-16,1 1-1 15,0 0 1-15,0-1-2 16,0 1 2-16,-1-1 0 16,1 0 0-16,0 0 0 15,1 0 0-15,-1-1 0 16,1 1 0-16,-1-1 0 15,0 0 0-15,1 0 0 16,-1 0 0-16,0 0 0 16,0 1 0-16,-1-1 0 15,1 1 0-15,-1 0 0 16,0 0 0-16,0 0 1 0,0 0-1 15,0-1 0-15,0 1 0 16,-1-1 1-16,1 0-1 16,-1 0 0-16,1-2 0 15,-1 2 0-15,0-1 0 16,0 0 0-16,-1 1 0 15,0-2 0-15,-1 3 0 16,-1-2 1-16,1 0-1 16,0 1 0-16,0 0 0 15,0-1 0-15,0 0 0 16,1-1 1-16,0 0-1 15,0-1 0-15,1 0 0 16,-2 0 0-16,2-1 0 16,-1 1 0-16,0-1 0 0,0 1-1 15,-1 0 1-15,0 0 0 16,0 1 0-16,0 0 0 15,-1 0 0-15,1 1 0 16,-1-1 0-16,1-1 0 16,0 1 0-16,1 0 0 15,1 0 0-15,-2-2 0 16,2 2 1-16,-1-1-1 15,0 0 0-15,1 0 0 16,-1 0 0-16,1 1 0 16,0-1 0-16,-1 0 0 15,1 0-1-15,0-1 1 16,1 0 0-16,-1 0 0 15,0-1 0-15,1 0-1 16,1 0 1-16,-1-1 0 0,0 1 0 16,2-1 0-16,-2 1 0 15,1-1 0-15,1 2 0 16,-1-1 0-16,0 0 0 15,1 0 0-15,0 1 0 16,0-1 0-16,-1 0 0 16,2 0 1-16,-2-1 0 15,1 0 1-15,0 0-1 16,1 0 2-16,-1-1-2 15,1 0 1-15,1 0-1 16,0 0 0-16,-1 1-1 16,2 0 1-16,-2 0-2 15,2-1 1-15,0 2 0 16,-1 0 0-16,0 0 0 0,1 0 0 15,0 0 0-15,0 1 0 16,0 2 1-16,-1-2-1 16,1 2 0-16,0 0 0 15,0 0 0-15,0 0 0 16,0 0 0-16,0 0 0 15,1 3 0-15,-1-3 0 16,2 4-1-16,0-2 1 16,0 2 0-16,0-1 0 15,0 1 0-15,0 0 1 16,0 1-1-16,1 1 0 15,-1-1-1-15,0 1-1 16,1 1 1-16,0 0-1 16,0 1 1-16,0-1-2 0,0 1 2 15,1 0-1-15,-1-1 2 16,0 1 0-16,1 0 0 15,-2-1 0-15,2 0 0 16,-2 0 0-16,1-1 0 16,-1 0 1-16,0 0-1 15,0-1 0-15,0 1 0 16,0-1 0-16,0 0 0 15,-1-1 1-15,1 1-2 16,0 0 1-16,-1 0 0 16,1 0-1-16,-1 0 1 15,1-1-1-15,0 0 1 16,0 1-1-16,-2-1 1 0,2 0-1 15,-1-1 1 1,1 0 0-16,0 0 0 0,-1 0 1 16,1 0-1-16,0 0 0 15,0 0 0-15,0-1 0 16,0 0 0-16,1 0 0 15,-1 2 0-15,0-2 0 16,0 1 0-16,-1-1 1 16,1 2-1-16,-1-1 0 15,1 0 0-15,0 1 0 16,0-1 0-16,0 1 1 15,0 0-1-15,0 0 0 16,1 0 0-16,-1-1 0 16,1 1 0-16,0 0 0 0,0 1 0 15,0-1 0-15,0 1 0 16,1-1 1-16,0 0 0 15,0 0-1-15,-1 1 1 16,1-1-1-16,0 0 1 16,-1 1-2-16,1-1 4 15,-1 1-5-15,1-1 2 16,0 1 0-16,-1-1 0 15,2 1 2-15,-2 1-2 16,1-2 0-16,0 1 0 16,0 0 0-16,0 0 0 15,0 1 0-15,0-1 0 16,1 0 0-16,-1 1 0 15,0-1 1-15,1 0-1 16,-1 1 0-16,0-2 0 0,0 1 0 16,0 0 0-16,0 0 1 15,0 0-1-15,0 0 0 16,-1-1 1-16,1 0-2 15,-1 1 1-15,1-1 0 16,-1 1 0-16,1-1 0 16,0 0 1-16,-1 0-1 15,2 0 0-15,-1 0 1 16,0 0-1-16,0 0 0 15,0 1 0-15,0-1 1 16,0 1-1-16,0-1 0 16,-1 1 0-16,1-1 0 15,0 1 0-15,-1 0 1 16,1 0-1-16,-2 0 0 0,1 1 1 15,0-1-1-15,-1 0 0 16,0 1 1-16,0-2-1 16,0 2 0-16,0-1 0 15,-1 0 1-15,1 0-3 16,0 0 2-16,-1 0-2 15,0 0 1-15,1 1 0 16,-2-1 0-16,1 1 0 16,-1-1 0-16,0 1 1 15,0 0 0-15,0 0 1 16,-1 0-1-16,1 0 0 15,-1 1 1-15,1-1-1 16,-1 0 1-16,1 0-1 16,0 0 0-16,-1-1 1 0,0 0-1 15,1-1 0-15,0 0 0 16,-1 1 0-16,0-2 0 15,1 0 0-15,0-1 0 16,0-2-1-16,0 0 0 16,0 0 1-16,3-4-1 15,-2 0 0-15,1-4-1 16,0-2 2-16,0-1-1 15,0-3 2-15,0-2-2 16,0-2 4-16,1-1-3 16,0-1 2-16,0 0-2 15,1-1 2-15,2 2-2 16,0 0 1-16,0 2-1 0,1 0 1 15,1 2-2 1,-1 1 1-16,2 0 0 0,-1 0 0 16,1-1-1-16,-1 0 1 15,0-1 2-15,1 0-3 16,-1-1 1-16,0 1-1 15,-1-1 1-15,1 1 0 16,-1 0 0-16,0 1-1 16,0 0-1-16,0 1 3 15,1 3-2-15,-1 0 1 16,0 0 0-16,0 2 0 15,1 0 0-15,0 3-1 16,-1-1 2-16,0 0-2 16,1 1 2-16,0 0-2 0,-1 2 1 15,-2-1 0-15,1 1 0 16,-1 1 0-16,-2 0 0 15,1 2 1-15,-3 0-1 16,-1 1 0-16,0 0 1 16,0 0-1-16,1 2 1 15,-1-2-1-15,-2 3 0 16,0-1 1-16,0 0-1 15,-1-1 0-15,0 2 0 16,-1-1 0-16,0 1 0 16,0-1 0-16,-1 0 0 15,-1 2 0-15,2-1 1 16,-2 0-1-16,1 1 0 15,0-1 0-15,0 1-1 16,0 0 1-16,1 1-1 0,-1 0 1 16,0 0-1-16,0 0 1 15,0 2-1-15,1 0 1 16,-1 0 1-16,1 1-1 15,-2 0 0-15,0 2 0 16,1 0 1-16,-1-1-1 16,0 0 1-16,1 1 0 15,-1-1-1-15,-1 1 2 16,2 0-3-16,0-1 3 15,-1 0-3-15,2 2 2 16,-1-1-1-16,1 1 0 16,0 0 0-16,0-1-1 15,0 1 2-15,0 0-1 16,0 1 1-16,1-2-1 0,-1 2-1 15,0-1 1-15,0 0 1 16,0 1-1-16,0 1 1 16,1-1-1-16,-1 1 1 15,1 0-1-15,0 0 2 16,-1 0-2-16,2 0-1 15,-1 0-1-15,1 0 2 16,-2-2-2-16,2 0 2 16,-1 1-2-16,0-1 2 15,-1 0-1-15,0 0 2 16,1-1-1-16,0 0 1 15,-1 1 0-15,1-3-1 16,-1 1 0-16,0-1 1 16,2 0-1-16,-1-2 1 0,-1 0-2 15,2-1-1-15,-2 0 1 16,2-1-1-16,-1 1 1 15,1-1-1-15,0-1 1 16,0 1-3-16,0 0 4 16,1 0 1-16,0-1-1 15,-1 1 0-15,0 0 0 16,1 1 0-16,0 0 0 15,-1 0 0-15,1 1 0 16,0 0 1-16,0 2-1 16,0-1 0-16,1 1 0 15,-1 0 2-15,1 0-2 16,0-1 0-16,1-1 0 15,-1-1 1-15,0 0-1 16,0-3 0-16,1 1 0 0,-1-3 0 16,0 4 0-16,0-4 0 15,0 2 1-15,0-2 0 16,-1 3 0-16,1-3 0 15,-2 3 0-15,2-3 0 16,-3 3-1-16,3-3 1 16,-3 2-1-16,3-2-1 15,-3 0 1-15,1-2-2 16,0 0 2-16,0-1-2 15,-1-1 1-15,0-1-1 16,1 0 0-16,-1-1 1 16,0 0 1-16,0-1-1 0,-1 1 1 15,2-1 0 1,-1 0 1-16,0 1-2 0,1-1 2 15,0 2-2-15,-1-1 1 16,1-1 0-16,-1 1 0 16,0-1-1-16,1 1 1 15,-1-1 0-15,0 0 1 16,0 1 1-16,0-1-2 15,0 1 4-15,0 0-3 16,0 0 1-16,0 1-1 16,1 0 1-16,-1 0-2 15,1 0 0-15,0 0 0 16,-1-1-1-16,1 0 1 15,0-1 0-15,0-1 0 16,0 0-1-16,-1 0 1 0,1-1 0 16,0-1 0-16,0 1-1 15,1 0 3-15,0 2-4 16,-1-2 4-16,1 2-2 15,0 1 1-15,-1 1 0 16,2-1 0-16,-1 1 0 16,0 1-1-16,-1-1 1 15,2 1 0-15,-1 0-2 16,0 1 2-16,0-1-2 15,0-1 2-15,-1 2-1 16,1-2 0-16,0 0-1 16,0 1 2-16,0-1-1 15,0-1 0-15,0 1-1 16,0 0 1-16,0 0 0 0,0 0 0 15,1 1 0-15,-1 0 0 16,0 0 0-16,1 0 0 16,0 1 0-16,-1 0 0 15,1 0 0-15,0 0 0 16,-1 0 0-16,1-1 0 15,-1 1 0-15,0 0 0 16,1 0 0-16,-1 0-1 16,0-1 1-16,0 0 0 15,0 0 0-15,0-1-1 16,0 0 1-16,0-1 0 15,0-1 0-15,1-1-1 16,-1-1-3-16,1 2-5 16,-1-2-23-16,1 0-2 0,-1-1-1 15,0 1 0-15</inkml:trace>
</inkml:ink>
</file>

<file path=ppt/ink/ink10.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6:28.696"/>
    </inkml:context>
    <inkml:brush xml:id="br0">
      <inkml:brushProperty name="width" value="0.23333" units="cm"/>
      <inkml:brushProperty name="height" value="0.46667" units="cm"/>
      <inkml:brushProperty name="color" value="#31B6FD"/>
      <inkml:brushProperty name="tip" value="rectangle"/>
      <inkml:brushProperty name="rasterOp" value="maskPen"/>
      <inkml:brushProperty name="fitToCurve" value="1"/>
    </inkml:brush>
  </inkml:definitions>
  <inkml:trace contextRef="#ctx0" brushRef="#br0">38-1 5 0,'0'0'5'0,"0"0"-2"16,0 0-1-16,-2 3 0 15,2-3 1-15,-1 3-1 16,1-1 1-16,-1 1 2 15,1 0 0-15,-1-1 3 16,0 2 2-16,1-4 1 16,0 4 0-16,0-4 2 15,-2 2-2-15,2-2 0 16,0 0-3-16,-1 1-1 15,1-1-2-15,0 0-1 16,0 0-1-16,0 0-1 16,0 0-1-16,-2 1 1 15,2-1-2-15,0 0 1 16,0 0 0-16,0 0-1 0,-2 2 1 15,2-2 0-15,0 0 0 16,-2 0 0-16,2 0 1 16,0 0 0-16,-2 1 0 15,2-1 0-15,0 0-1 16,-2-1 1-16,2 1-1 15,0 0 0-15,0 0-1 16,0 0 1-16,0 0-1 16,-3 0 1-16,3 0-1 15,0 0 0-15,-1 2 1 16,1-2-1-16,-2 2 1 15,2-2-1-15,-2 2 1 16,2-2 0-16,-2 2-1 0,2-2 1 16,0 0 1-1,0 0-2-15,-1 2 0 0,1-2 0 16,0 0 0-16,0 0 1 15,0 0-1-15,0 0 0 16,-3 1 0-16,3-1 0 16,0 0 0-16,-2 1 0 15,2-1 1-15,0 0-1 16,-2 1 0-16,2-1 0 15,0 0 0-15,0 0 0 16,0 0 0-16,0 0 0 16,0 0 0-16,0 0-1 15,-1 2 1-15,1-2 0 16,0 0-3-16,0 2 0 0,0-2-3 15,2 3-16-15,-2-3-12 16,0 0 0-16,0 2-1 16</inkml:trace>
</inkml:ink>
</file>

<file path=ppt/ink/ink100.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8:41.666"/>
    </inkml:context>
    <inkml:brush xml:id="br0">
      <inkml:brushProperty name="width" value="0.21167" units="cm"/>
      <inkml:brushProperty name="height" value="0.21167" units="cm"/>
      <inkml:brushProperty name="color" value="#31B6FD"/>
      <inkml:brushProperty name="fitToCurve" value="1"/>
    </inkml:brush>
  </inkml:definitions>
  <inkml:trace contextRef="#ctx0" brushRef="#br0">-708 67 47 0,'0'0'28'16,"-2"-2"2"-16,2 2-2 16,0 0-19-16,-1-3-3 15,1 3 1-15,0 0-1 16,0 0-1-16,-2-1 0 15,2 1-2-15,0 0 0 16,0 0-1-16,-3-1 0 16,3 1 0-16,-2 0-1 15,2 0 0-15,-2 1 0 0,2-1 0 16,-3 2 0-16,3-2 0 15,-4 2 0-15,2-1 0 16,0 0 0-16,2-1 0 16,-3 2-1-16,3-2 1 15,-3 0 0-15,3 0 0 16,-2 0-1-16,2 0 0 15,-3-1 1-15,3 1-1 16,-3-1 0-16,3 1 1 16,-2 0-1-16,2 0 0 15,-4 1 1-15,4-1-1 16,-3 0 1-16,3 0-1 15,-2 0 1-15,2 0 0 16,-3 0 0-16,3 0-1 16,-2 0 1-16,2 0-1 0,-3 0 1 15,3 0-1-15,-2 1 0 16,2-1 1-16,-3 0-1 15,3 0 0-15,-3 0 1 16,3 0-1-16,-3 1 1 16,1-1-1-16,0-1 1 15,-1 1 0-15,1 0-1 16,-1 0 0-16,1 0 1 15,-1 1-1-15,1-1 0 16,-2 0 0-16,1 1 0 16,0 0 1-16,-1-1-1 15,1 1 0-15,-1-1 0 16,1 0 0-16,0 0 0 15,0-1 0-15,0 1 1 0,1-1-1 16,-1 1 0-16,1-1 0 16,-1 1 0-16,0 0 0 15,1 0 0-15,0-1 0 16,-2 1 0-16,2 0 0 15,-1 0 0-15,1-1 0 16,0 1 0-16,-1 0 0 16,0 1 0-16,1-1 0 15,0 0 0-15,-1 0 0 16,1 1 0-16,-1-1 0 15,0 0 1-15,1 0-1 16,0 0 0-16,0 0 0 16,-1 0 0-16,2 0 0 15,-1 0 0-15,-1 0 0 0,2 0 0 16,-1 0 0-16,0 0 0 15,0 1 1-15,0-1-1 16,0 1 0-16,-1 0 0 16,0 0 0-16,1-1 0 15,-1 1 0-15,0 0 0 16,0 0 0-16,1-1 0 15,-2 1 0-15,2-1 0 16,0 0 1-16,0 0-1 16,0 0 0-16,2 0 0 15,-4-1 0-15,4 1 0 16,-3-1 0-16,3 1 1 15,-3-1-1-15,0 1 0 16,2-1 0-16,-2 1 0 16,1 0 0-16,0 0 0 0,-2 0 0 15,2 0 0-15,-2 0 0 16,1 0 0-16,0 0 1 15,0 0-1-15,0 0 0 16,-1 0 0-16,1-1 0 16,0 1 0-16,-1 0 0 15,0-1 0-15,1 1 1 16,0 0-2-16,0 0 1 15,-1 0 1-15,0 0-1 16,1 0 0-16,0 0 0 16,0-1 0-16,1 0 0 15,-2 1 0-15,2 0 0 16,-1 0 0-16,0 0 0 15,0 0 0-15,1-1 0 0,-2 2 0 16,1-1 0-16,0 0 0 16,0 0 0-16,-1 0 0 15,2 0 0-15,-2 0 0 16,0 1 0-16,1-1 0 15,0 1 0-15,0-1 0 16,-1 1 0-16,0 0 0 16,0-1 0-16,1 0 0 15,-1 1 0-15,1-1 0 16,0 0 0-16,-1 0 0 15,1 0 0-15,-1 0 0 16,0 0 0-16,1 0 0 16,0 0 0-16,-1 0 0 0,0 0 0 15,1 0 0-15,-1 1 0 16,0-1 0-16,1-1 0 15,0 1 0-15,0 0 0 16,0 0 0-16,0-1 0 16,1 1 0-16,-2 0 0 15,2 0 0-15,-1 0 0 16,1 0 0-16,-1 0 0 15,0 0 0-15,-1 0 0 16,1 1 0-16,0-1 0 16,0 0 0-16,0-1 0 15,0 1 0-15,-1 0 0 16,2 0 0-16,-1 0 0 15,1-1 0-15,-1 0 0 0,0 1 0 16,0 0 0-16,0-1 0 16,0 1 0-16,0-1 0 15,0 1 0-15,-1 0 0 16,1 0 0-16,-1 0 1 15,0 0-1-15,0 0 0 16,0-1 0-16,0 1 0 16,0-1 0-16,0 1 0 15,0 0 0-15,0 0 0 16,0 0 0-16,0 0 0 15,0 0 0-15,0 0 0 16,0 1 0-16,0 0 0 16,1-1 0-16,-1 0 0 15,0 0 0-15,0 2 0 16,0-2 0-16,1 0 0 0,-1 1 0 15,0 0 0-15,-1-1 0 16,2 2 0-16,-2-1 0 16,1 0 0-16,0 0 0 15,0 1 0-15,0-1 0 16,-1 0 0-16,1 0 0 15,-1 0 0-15,1-1 0 16,0 1 0-16,0-1 1 16,-1 0-1-16,1 0 0 15,1 0 0-15,-2 0 0 16,2-1 0-16,0 1 0 15,-1 0 0-15,1-1 0 16,-1 1 0-16,0-1 1 16,0 1-1-16,1 0-1 0,-1-1 2 15,1 1-1-15,0-1 0 16,-1 1 0-16,1-2 0 15,0 2 0-15,0-1 0 16,-1 0 0-16,1 1 0 16,0-1 0-16,-1 1 0 15,1-1 0-15,-1 1 0 16,0-1 0-16,0 1 0 15,0 0 0-15,1 0 0 16,-1 0 0-16,0 0 0 16,0-1 0-16,0 1 0 15,1-1 0-15,-1 1 0 16,0-1 0-16,0 1 0 0,-1 0 0 15,1 0 0-15,-1 0 0 16,0 0 0-16,1 0 0 16,-1 0 1-16,1 0-1 15,-1-1 0-15,0 1 0 16,2 0 0-16,-1 0 0 15,0 0 0-15,-1 0 0 16,2 0 0-16,-2 1 0 16,1-1 0-16,0 1 0 15,0-1 0-15,-1 1 0 16,1 0 0-16,0-1 0 15,-1 0 0-15,1 0 0 16,0 0 0-16,0 0 0 16,0 0 0-16,1 0 0 0,-1 0 0 15,1 0 0-15,-1-1 0 16,0 1 0-16,1 0 0 15,-1 0 0-15,-1 0 0 16,2 1 1-16,-1-1-1 16,1 0 0-16,0 0 0 15,-1-1 0-15,0 1 1 16,2 0-1-16,-1-1 0 15,0 1 0-15,0 0 0 16,1 0 0-16,-1-1 0 16,0 0 0-16,1 1 0 15,0 0 0-15,0-1 0 16,-1 0 0-16,1 1 0 15,-1 0 0-15,0-1 0 0,1 0 0 16,0 1 0-16,-1 0 0 16,0 0 1-16,1 0-2 15,-1 0 1-15,1 0 0 16,-1 0 0-16,0 0 0 15,1 0 0-15,0 0-1 16,0 0 1-16,0 0 0 16,2 0 0-16,-3 0 0 15,3 0 0-15,-4 0 0 16,4 0 0-16,-3 1 0 15,3-1-1-15,-2 0 0 16,2 0-4-16,-2 1-3 16,3 2-19-16,-1-3-10 15,-1 4 0-15,0-2-1 16,1 2 0-16</inkml:trace>
  <inkml:trace contextRef="#ctx0" brushRef="#br0" timeOffset="-4252">-1389 1595 9 0,'0'0'6'16,"0"-3"3"-16,-1 0 0 16,3 1 4-16,-3-2 0 15,2 1 0-15,-2-1 0 16,2 1-2-16,-1-1-4 15,0 2-1-15,0-2-3 16,0 2 0-16,0-1-1 0,0-1-1 16,-1 1 1-16,2-1 0 15,-3 1 0-15,4-2 0 16,-3 0 0-16,2 1 0 15,-1-1-1-15,0 0 1 16,0 0-1-16,1 1 0 16,-2 0 0-16,1 1-1 15,0 0 1-15,0 1 0 16,0 2 0-16,-2-3 0 15,2 3-1-15,-1-4 1 16,1 2-1-16,-1 0 1 16,1-1 0-16,0-1-1 15,0 1 0-15,1-1 1 16,-1 1 0-16,0-1 0 0,1 1-1 15,-1 0 2-15,0 1-2 16,0 0 2-16,0-1-2 16,0 3 2-16,-2-3-2 15,2 3 1-15,-2-3-1 16,2 3 1-16,-2-4-1 15,2 2 1-15,-1 0-1 16,1 0 1-16,-1 0-1 16,1 2 0-16,0-4 0 15,0 4 1-15,0-2-1 16,0 2 0-16,-1-2 0 15,1 2 0-15,0-2 0 16,0 2 0-16,-1-3 0 16,1 3 1-16,0-2-1 15,0 2 0-15,0 0 0 0,0 0 0 16,0 0 0-16,-2 4 0 15,1-1 0-15,0 1 0 16,0 1 0-16,0 1 0 16,0 1 0-16,0 0 0 15,0 0 0-15,0 0 0 16,1 0 1-16,0 0-2 15,0-2 2-15,1 1-2 16,0-1 1-16,0-1 1 16,-1 1-1-16,1-1 0 15,-1 0 0-15,0 1 0 16,1 1 0-16,-1-1 1 15,0 0-1-15,-1 0 1 16,1 0-1-16,-1-2 0 0,1 0 0 16,0 0 1-16,0-3-1 15,0 3 0-15,0-3 0 16,0 0 0-16,0 2 0 15,0-2 1-15,0 0-1 16,0 2 0-16,0-2 0 16,0 0 0-16,0 0 0 15,0 0 1-15,0 0-1 16,2 0 0-16,-2 0 0 15,0 0 2-15,0 0-2 16,0 0 0-16,0 0 1 16,0 0-1-16,0 0 1 15,1 3-1-15,-1 0 0 0,0 0 0 16,0-1 0-16,0 0-1 15,0 0 1-15,0-2 0 16,2 4 0-16,-2-4 0 16,3 1 0-16,-3-1 0 15,3 3 0-15,-3-3 1 16,2 3-2-16,-2-3 2 15,2 4-2-15,-2-4-1 16,1 2 0-16,-1-2-1 16,0 0 1-16,0 0 0 15,0 0 0-15,0 0-1 16,1-3 2-16,-1 3 1 15,0-3 0-15,0 3 1 16,0 0 0-16,0-2 0 0,0 2 0 16,1-4 0-16,-1 2 0 15,1-1 1-15,-1-2-1 16,0 0 1-16,1-2-1 15,0 0 0-15,0 0 0 16,-1-1 0-16,0 1 0 16,0 1-1-16,0 1 1 15,0 0-1-15,-2 2 0 16,1 0 1-16,1-1-1 15,-2 1 0-15,1 1 2 16,1-2-2-16,0-1 0 16,0 1 0-16,1-1 0 15,1-1 0-15,-2 0 1 16,2 0-1-16,-1 0 1 0,1 2-1 15,-2-2 1-15,1 3 0 16,-1-2-1-16,-1 2 0 16,1 0 0-16,-2 0 0 15,1 1 0-15,0-1 0 16,0 0 0-16,-1 0 0 15,2 0 0-15,-1 0 0 16,1-2 0-16,0 1 0 16,0 0 0-16,0-1 0 15,0 0 0-15,0 0 0 16,0 0 0-16,0 0 0 15,-1 1 0-15,1-1 0 16,-1 1 1-16,0 0-1 16,-1 1 0-16,1-1 0 15,0 2 0-15,1-2 0 0,-1 1 0 16,0 1 0-16,1-1 0 15,0 0-1-15,0 0 1 16,-1 1 0-16,1-1 0 16,-1 1 0-16,1 0 0 15,0 2 0-15,-2-4 0 16,2 1 2-16,-1 1-2 15,0 0 1-15,0 0-2 16,1 0 3-16,-1-1-2 16,0 1 0-16,1 0 0 15,-1 0-1-15,0-1 1 16,0 0 0-16,1 0 0 0,-1 1-1 15,0 0 2-15,0-1-1 16,0 1 0-16,0 0 0 16,0 0 0-16,0-1-1 15,-1 0 1-15,1 0 0 16,0 0 0-16,0 0 0 15,0 0 0-15,0 0 0 16,1 0 0-16,-2 1 0 16,2-1 0-16,0 3 1 15,-2-2-1-15,2 2 0 16,0 0 0-16,-3-2 0 15,3 2 0-15,0 0-1 16,0 0 1-16,0 0 0 16,0 0 0-16,0 3 0 15,1-1 0-15,-1 1 0 0,1 1 0 16,0 0 0-16,-1 1 0 15,0 0 1-15,0 2-1 16,0-1 0-16,0 0 0 16,0 1 1-16,0-1-1 15,-1 0 0-15,1 0 0 16,0-1 0-16,0-1 0 15,1 1-1-15,0-1 1 16,0-1-1-16,0 0 1 16,0-1 1-16,0 1-1 15,1-1 0-15,-1 1 0 16,-1-1 0-16,1 2 0 15,-1-2 1-15,1 2-1 16,-1-1 0-16,0 0 0 16,0 0 0-16,0 1 0 15,0-1 0-15,1 0 0 0,-1 1 0 16,1-2 0-16,0 0 0 15,0 0 0-15,0 1 0 16,1-1 0-16,-1 0 0 16,0 0 0-16,0 1 0 15,-1-1 1-15,0 1-1 16,0 0 0-16,0 0 0 15,-1-1 0-15,1-2 0 16,0 2-1-16,0-2 1 16,0-3 0-16,0-1 0 15,1 0 0-15,0-2 0 16,-1-1 1-16,1 0-1 15,0 0 0-15,-1 0 0 0,0 1 1 16,0-1-1-16,-1 2 0 16,0 0 0-16,-1 0 0 15,0 2 0-15,0-1 0 16,0 0 0-16,0 0 0 15,0-1 1-15,0 1-1 16,0-2 1-16,1 1-1 16,1-1 0-16,-1 1 1 15,0-2-1-15,1 2 0 16,0-1 0-16,-1 1 0 15,0 0 0-15,1 0 0 16,-2 0 0-16,1 1 0 16,0-1 0-16,-1 1 0 15,1-1 0-15,0 1 0 0,-1-1 0 16,2 2 0-16,-2-1 0 15,2 0 0-15,-2 2 0 16,2-1 0-16,0 0 0 16,-1 0 0-16,1 1 0 15,0-1 0-15,-1 1 0 16,1-1 0-16,0 0-1 15,0 1 1-15,-1-1 0 16,1 0 0-16,0 0 0 16,0 1 0-16,-1 0 0 15,0-1 0-15,1 0 2 16,0 1-2-16,-2-2 3 15,2 2-3-15,-1-2 2 16,0 1-2-16,1-1 1 0,-1 2-2 16,1-1 0-16,-1 1 1 15,1-1-2-15,-1 1 2 16,0-1-1-16,1 1 1 15,-1 1 0-15,0-1 0 16,-1 0 0-16,2-1 0 16,-1 1 0-16,0 0 0 15,0 0 0-15,1-1 0 16,-1 0 0-16,0 1 0 15,1-1 0-15,-1 1 0 16,0 0 0-16,1-1 0 16,-1 0 0-16,0 1 0 15,1 0 0-15,0-1 0 16,-1 1 0-16,0-1 0 0,1 1 0 15,-1-1 0-15,1-1 0 16,-1 1 1-16,1 0-2 16,0-1 2-16,-1 1-2 15,1-1 2-15,-1 1-1 16,1 0 0-16,0 0 0 15,-1 0 0-15,0 1 0 16,1 0 0-16,-1 0 0 16,1-1 0-16,-1 0 0 15,0 1 0-15,1-1 0 16,-1 0 0-16,1 0-1 15,0 0 2-15,-1 0-2 16,1-1 3-16,-1 2 0 16,0-2-1-16,1 1 1 0,-2 1-1 15,2-2 1-15,-1 2-1 16,0-2 2-16,0 1-4 15,0 0 1-15,-1 0 1 16,1 0-2-16,0-1 1 16,0 2 0-16,0-2 0 15,-1 1 0-15,1-1 0 16,0 1 0-16,0 1 0 15,-1-2 0-15,2 1 0 16,-2-1 0-16,1 1 0 16,0-1 0-16,0 0 0 15,0 1 0-15,-1-2 0 16,2 1-1-16,-1 0 1 15,0 0 0-15,-1 0 0 0,1 0 0 16,0 1 0-16,0-1 0 16,-1 0 0-16,1 1 0 15,0-1 0-15,-1 1 0 16,1-1 1-16,0 1-2 15,-1 0 2-15,1-1-2 16,0 0 2-16,0 0 0 16,0 0 0-16,0 0-1 15,0 0 0-15,0 0 2 16,0 0-2-16,1 0 1 15,0 0-1-15,-1 1 0 16,0-1 0-16,0 1-1 16,0 0 1-16,0 0 0 15,-1-1 0-15,2 1 0 0,-2 0 0 16,1 0 0-16,0-1 0 15,-1 1 0-15,2 0 0 16,-2-1 0-16,1 0 0 16,0 1 0-16,1-1 0 15,-2 1 0-15,2 0 0 16,-2-1 0-16,1 1 1 15,0 0-1-15,0 0 0 16,-1 0 0-16,0 0 0 16,2 0-1-16,-2 0 1 15,1-1 0-15,0 1 0 16,0-1-2-16,0 0 2 15,0 2-1-15,0-3 1 16,1 2-1-16,-2 0 1 0,2-1-1 16,-1 1 1-16,0 0 1 15,0-1-1-15,-1 1 0 16,2-1 0-16,-2 1 0 15,2-1 0-15,-2 0 0 16,2 0 0-16,-2-1 0 16,2 1 0-16,-1-1 0 15,0 0 0-15,0 0 0 16,0 0 0-16,1 0 0 15,-1 0 0-15,0 0 0 16,1 1 0-16,-1-1 0 16,-1 2 0-16,2 0 0 15,-2-2 0-15,1 3 0 16,0-2 0-16,-1 1 0 15,0 0 0-15,2 0 0 0,-2 0 0 16,1-1 0-16,-1 2 0 16,1-2 0-16,0 1-2 15,0 0 2-15,0 0-1 16,-1 0 1-16,1 0-2 15,0 0 2-15,0 0-1 16,-1 1 0-16,1 0 2 16,-1-1-2-16,1 1 2 15,-1 0-2-15,1-1 2 16,-1 0-2-16,1 1 1 15,0-1 0-15,0 1 0 16,-1 0 0-16,1-1 0 16,0 1 0-16,0-1 1 0,0 0-2 15,0 1 2-15,0-1-1 16,-1 1 0-16,2 0 0 15,-2-1 0-15,2 0 0 16,-1 1 0-16,0-1 0 16,-1 1 0-16,2 0 0 15,-1 0 0-15,1 2 0 16,-2-4 0-16,1 2 0 15,0 0 0-15,-1 0 0 16,1 0 1-16,0 0-1 16,0 0 0-16,0-1 0 15,0 0 0-15,0 1 0 16,0 0 0-16,0-1 0 15,0 1 0-15,0-1 0 0,0 1 0 16,0 0 0-16,0 0 0 16,-1-1 0-16,2 1 0 15,-2 0 0-15,1 0 0 16,0-1 0-16,-1 1 0 15,2-1 1-15,-2 0-1 16,2 0 1-16,-1 0-1 16,0 0 2-16,-1 0-2 15,1-1 1-15,0 2-1 16,0 0 0-16,0-1 1 15,-1 1-1-15,1-1 0 16,0 1 0-16,0-1 0 16,-1 0 0-16,1 1 0 15,0-1 0-15,-1 0 0 0,2 0 0 16,-2 1 0-16,1-2 0 15,0 1 0-15,-1 1 0 16,2-1 0-16,-2 0 0 16,1 0 0-16,1 1 0 15,-1-1 1-15,0 0-1 16,-1 0 0-16,2 1 0 15,-1-1 0-15,0 0-1 16,0 1 2-16,0-1-2 16,1 1 1-16,-2 0 0 15,2-1 0-15,-2 0 1 16,2 1-1-16,-2-1 0 15,2 0 0-15,-1 1 0 16,0 0 0-16,1-1 0 0,-2 1 0 16,2-1 0-16,-1 0 0 15,1 1 0-15,-2-1 0 16,2 1 0-16,-2 0 0 15,1 0 0-15,0-1 0 16,0 1 0-16,0 0 0 16,0 0 0-16,0 0 0 15,0-1 0-15,0 1 1 16,1 0 1-16,-1 0-1 15,0-1 1-15,1-1-1 16,-1 2 2-16,1 0-2 16,-1 0 1-16,0-1-1 15,0 1-1-15,1 2 0 16,-1-2 0-16,1 2 0 15,-2-3 0-15,2 3 0 0,-2-3 0 16,2 3 0-16,-1-3 0 16,1 3 0-16,-1-2 1 15,1 2-2-15,-2-3 2 16,2 3-1-16,-1-3 0 15,1 3 0-15,-2-2 0 16,2 2 0-16,-2-2 0 16,2 2 0-16,-2-2 0 15,2 2 0-15,-2-2 0 16,2 2 0-16,-2-2 0 15,2 2 0-15,-1-2 0 16,1 2 0-16,-2-2 1 16,2 2-1-16,-2-2 0 15,2 2 0-15,-2-2 0 0,2 2 0 16,-2-3 0-16,2 3 0 15,-1-2 0-15,1 2 0 16,-2-2 0-16,2 2 0 16,-2-3 0-16,2 3 0 15,-2-2 0-15,2 2 0 16,-2-2 0-16,2 2 0 15,-1-2 0-15,1 2 0 16,-2-1 0-16,2 1 0 16,0 0 0-16,-2-3 0 15,2 3 0-15,-2-1 0 16,2 1 0-16,0 0 0 15,-2-4 0-15,2 4 0 16,-2-2 0-16,2 2 0 0,-1-2 0 16,1 2 0-16,-1-2 0 15,1 2 0-15,-2-3 0 16,2 3 0-16,-2-2 0 15,2 2 0-15,-1-2 0 16,1 2 0-16,-2-2 0 16,2 2 0-16,-2-3 0 15,2 3 0-15,-2-2 0 16,2 2 0-16,-2-3 0 15,2 3 0-15,-1-2 0 16,1 2 0-16,-1-2 0 16,1 2 0-16,-2-2-1 15,2 2 2-15,0-2-1 0,0 2 0 16,-2-2 0-16,2 2 0 15,-1-2 0-15,1 2 0 16,-1-2 0-16,1 2 0 16,-2-3 0-16,2 3 0 15,-1-1 0-15,1 1 0 16,-1-2 0-16,1 2 0 15,-1-2 0-15,1 2 0 16,-2-3-1-16,2 3 2 16,-2-2-1-16,2 2 0 15,-1-3 0-15,1 3 0 16,-1-2 0-16,1 2-1 15,-2-2 1-15,2 2-1 16,-2-3 1-16,2 3-1 0,-2-3 0 16,2 3 2-16,-1-3-2 15,1 3 0-15,-1-4 1 16,0 2 0-16,1 2 0 15,-2-3 0-15,2 3-1 16,-2-3 1-16,2 3 0 16,-1-3 1-16,1 3-1 15,-2-3-1-15,2 3 1 16,-1-2 0-16,1 2 0 15,-2-2 0-15,2 2-1 16,-2-2 1-16,2 2 0 16,0 0 0-16,-2-3 0 15,2 3-1-15,0 0 1 16,-1-2 0-16,1 2 0 15,0 0 0-15,-2-2 0 0,2 2 0 16,0 0-1-16,-1-2 1 16,1 2 0-16,0 0 0 15,0 0 0-15,-2-3 0 16,2 3 0-16,0 0 0 15,0 0 0-15,-2-2 0 16,2 2 0-16,0 0 0 16,0 0 0-16,-2-2 0 15,2 2 0-15,0 0 0 16,0 0 0-16,-2-2 0 15,2 2 0-15,0 0 0 16,0 0 0-16,-2-2 0 16,2 2 0-16,0 0 0 15,-2-3 0-15,2 3 0 0,0 0 0 16,-2-2 0-16,2 2 0 15,0 0 0-15,-3-2-1 16,3 2 1-16,0 0 0 16,-2-2 0-16,2 2 0 15,0 0 1-15,0 0-1 16,-2-2 0-16,2 2-1 15,0 0 1-15,0 0 0 16,0-3 0-16,0 3 0 16,0 0 0-16,0 0 0 15,-2-2 0-15,2 2 0 16,0 0 0-16,0 0 1 15,0 0-1-15,-1-2 0 0,1 2 0 16,0 0 0 0,0 0 0-16,0 0 0 0,-2-3 0 15,2 3 0-15,0 0 0 16,-2-2 0-16,2 2 0 15,0 0 1-15,0 0-1 16,-2-2 0-16,2 2 0 16,0 0 0-16,0 0 0 15,0 0 0-15,-2-2 0 16,2 2 1-16,0 0-2 15,0 0 1-15,0 0 0 16,-2-2 0-16,2 2 0 16,0 0 0-16,-1-2 0 15,1 2 0-15,0 0 0 16,0 0 0-16,-1-3 0 0,1 3 0 15,0 0 0-15,0 0 0 16,-2-2 0-16,2 2 0 16,0 0 0-16,0 0 0 15,-1-2 0-15,1 2-1 16,0 0 1-16,0 0 0 15,-1-3 0-15,1 3 0 16,0 0 0-16,-1-1 0 16,1 1 1-16,0 0-1 15,0 0 0-15,-1-3 0 16,1 3 0-16,0 0 0 15,0 0-1-15,0 0 1 16,0 0 0-16,-2 0 0 16,2 0 0-16,0 0 0 0,0 0 0 15,0 0 0-15,0 0 0 16,0 0 0-16,0 0 0 15,0 0 0-15,0 0 0 16,0 0 0-16,0 0 0 16,-1-1 0-16,1 1 0 15,0 0 0-15,0 0 0 16,-2 2 0-16,2-2 0 15,0 0 0-15,0 0 0 16,0 0 0-16,-2 1 0 16,2-1 0-16,0 0 0 15,0 0-1-15,0 0 0 16,0 0-1-16,0 3-5 15,0-3-22-15,0 2-5 0,0-2 0 16,0 4-3-16</inkml:trace>
  <inkml:trace contextRef="#ctx0" brushRef="#br0" timeOffset="-12342">-734 141 10 0,'-3'1'22'0,"1"0"-1"0,0 1-1 16,-1-1-5-16,2 1-3 15,-2 0-5-15,3-2-2 16,-3 3-2-16,1 0 0 15,1-1 0-15,0 1 0 16,-1 1 1-16,1 0 1 16,-2 0 0-16,1 1 1 15,-1-1-1-15,1 1 0 16,-1-1 0-16,0 1-1 15,0-1-1-15,1 1-1 16,-2-1 1-16,2 1-2 16,0-1 0-16,0 1-1 15,0-2 1-15,1 1-1 16,-1 0 1-16,1-2-1 0,0 1 0 15,0 0 0-15,0 0 0 16,-1-1 0-16,1 1 1 16,0-1-1-16,-1 1 0 15,1 0 1-15,-1-1-1 16,1 1 1-16,-1 0-1 15,2-1 1-15,-1 1-1 16,-1-1 0-16,2 1 0 16,-2 0 0-16,2 0 0 15,-2-1 0-15,1 1 1 16,0 0-2-16,-1 0 2 15,0 0-2-15,0 0 1 16,0 0-1-16,1-1 1 0,-1 1-2 16,1-1 3-16,0 0-3 15,1-2 2-15,-2 3 0 16,2-3 0-16,0 3 0 15,0-3 0-15,-1 3 0 16,1-3 0-16,0 3 1 16,-1-1-1-16,1-2 0 15,-1 4 0-15,0-2 1 16,1 0-1-16,0-2 0 15,-2 3 1-15,2-3-1 16,-2 4 1-16,2-4-1 16,-2 2 1-16,2-2-1 15,-1 4 0-15,0-1 0 16,1-1 0-16,-2 0 0 0,2 1 0 15,-1 1 0-15,0-1 0 16,0 0 0-16,-1 1 0 16,0-1 0-16,0 1 0 15,2-1 0-15,-2 1 0 16,1-1 1-16,0 0-1 15,-1 0 0-15,2 0 0 16,-2 0 0-16,2 0 1 16,-1-1-1-16,-1 0 0 15,1 1 0-15,0 0 0 16,-1 0 0-16,1 0 0 15,0 0 0-15,-1 0 0 16,2-1 0-16,-2 2 0 16,0-2 0-16,1 1 0 0,0-1 0 15,-1 1 0-15,1 0 0 16,0 0 1-16,0 1-3 15,-1-1 3-15,1 1-2 16,0-2 1-16,0 3-1 16,0-2 1-16,0 0-1 15,0-1 1-15,1 1 0 16,-1-1 0-16,0 1 0 15,1-1 0-15,-1 2 0 16,0-2 1-16,0 2-1 16,0-1 0-16,0 1 0 15,0-1 0-15,0 1 1 16,0 0-1-16,-1 0 0 15,1 0 0-15,0 0 1 16,0 0-1-16,0 0 0 0,0-1 0 16,1 1 0-16,0-2 0 15,-1 2 0-15,0-2 0 16,1 2 0-16,-1-1 0 15,0 0 0-15,1 1 0 16,-1-1 0-16,1 0 0 16,-1 0 1-16,0 1-1 15,0-2 0-15,1 2 1 16,-1-1-1-16,0 0 1 15,1 0-1-15,-1 0 1 16,0 1-1-16,0-1 1 16,0 1-2-16,0-1 1 15,-1 0 1-15,2 0-1 16,-2-1 0-16,2 1 0 0,-2 0 0 15,2-1 1-15,-1 1-1 16,0-1 0-16,0 2 0 16,0-1 0-16,0 0 0 15,0 0 0-15,-1 1 1 16,2-1-1-16,-1 1 0 15,-1-1 0-15,1 0 0 16,0 0 0-16,0 0 0 16,0 0 0-16,-1 0 0 15,2-1 0-15,-2 1 0 16,2 0 1-16,-2 0-1 15,2 0 0-15,-2 1 0 16,2-1 0-16,-2 0 0 16,1 2 0-16,0-1 1 0,-1-1-1 15,1 2 0-15,-1-1 0 16,0 0-1-16,0 0 0 15,-1 1 0-15,1 0 1 16,-1 0 0-16,2 0 0 16,-2 0 0-16,0 0-1 15,1 1 3-15,0-2-2 16,1 1 1-16,-1-1-1 15,1 0 0-15,0 1 0 16,0-2 1-16,1 0-1 16,-1 2 0-16,0-1 0 15,1 0 0-15,-1 1 0 16,1-1 1-16,-1 1-1 15,0 0 0-15,1 0 0 16,-2 0 0-16,2 0 0 0,-1-2 1 16,0 1-1-16,1-1 0 15,-1 0 0-15,0 0 0 16,1-1 0-16,0 1 1 15,0 0-1-15,-1-1 0 16,0 1 0-16,1 1 0 16,-1-2-2-16,0 2 1 15,1-1 0-15,0 0 0 16,-1-1-1-16,0 2 1 15,1-2-1-15,-1 0 2 16,0 0 0-16,1 0 0 16,-1 1 0-16,1-1 1 0,-1 0-1 15,1 0 0-15,-1 1 1 16,1-1-1-16,-1 1 0 15,0 0 0-15,1 0 0 16,0-1 1-16,-1 1-1 16,0 0 0-16,1 0 0 15,0 1 0-15,-1-1 0 16,1 1 0-16,-1 0 0 15,1 1 1-15,-1-2-1 16,0 1 0-16,0 0 0 16,1 0 0-16,-1 0 0 15,1 0 1-15,-1-1-1 16,0 0 0-16,1 1 0 15,0-1 0-15,-1 0 0 16,1 0 0-16,-1 0 1 0,1 0-1 16,-1 0 0-16,0 1 0 15,1-1 0-15,0 0-3 16,-1 1 2-16,1-1-2 15,-1 0 2-15,0 1-2 16,1-1 1-16,0 0-1 16,-1 0 2-16,0 0 1 15,0 0 0-15,0 1 0 16,1-1 1-16,-1 1-1 15,0-1 0-15,0 1 0 16,0 0 0-16,1 0 0 16,-1 0 0-16,0 1 1 15,1-1-1-15,-1 0 0 16,0 0 0-16,1 0 0 0,-1 0 1 15,0 0-1-15,0-1 0 16,0 0 0-16,0 0 1 16,0 0-1-16,0-1 0 15,0 1 1-15,0 1-1 16,0-2 0-16,0 2 0 15,-1 0 0-15,2-1 0 16,-2 1 0-16,1-1 0 16,0 1 1-16,1-1-1 15,-1 1 1-15,0-1 0 16,1 0 0-16,-1 1 0 15,0 0 0-15,1-1-1 16,-1 2-1-16,0-1 1 16,0 1-2-16,1-1 2 15,-2 1-3-15,2-1 3 0,-1 0-2 16,0 1 2-16,1-2 0 15,-1 1 0-15,0 0 1 16,1 1-1-16,-1 0 0 16,0 0 0-16,1 0 1 15,-1 1-1-15,0 0 0 16,1 0 0-16,0 0 1 15,-1 1-1-15,0-2 0 16,1 1 0-16,0-2 1 16,-1 1-2-16,1-1 1 15,-1-1-1-15,1 1 2 16,-1 0-2-16,1 0 0 15,-1 0 0-15,1 1 0 0,-1-1 1 16,0 1-1-16,1-1 1 16,-1 0-1-16,1 0 1 15,0 0 0-15,-1-2 0 16,1 2 0-16,-1-2 0 15,1 1 0-15,0-1 0 16,-1 1 1-16,0 1-1 16,1-1 0-16,-1 1 0 15,0 0 0-15,-1 1 0 16,2 1 0-16,-2-2 0 15,1 2 1-15,0-1-1 16,0 0 0-16,0 1 0 16,0-1 0-16,0 1 0 15,0 1 0-15,0 0-1 0,0 0 0 16,-1 2 0-16,0-1-3 15,0 1 0-15,-2-3-6 16,2 2-22-16,-2-3-2 16,2-2-1-16,-2-3 1 15</inkml:trace>
</inkml:ink>
</file>

<file path=ppt/ink/ink101.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8:14.163"/>
    </inkml:context>
    <inkml:brush xml:id="br0">
      <inkml:brushProperty name="width" value="0.21167" units="cm"/>
      <inkml:brushProperty name="height" value="0.21167" units="cm"/>
      <inkml:brushProperty name="color" value="#31B6FD"/>
      <inkml:brushProperty name="fitToCurve" value="1"/>
    </inkml:brush>
  </inkml:definitions>
  <inkml:trace contextRef="#ctx0" brushRef="#br0">-74-2087 1 0,'0'-3'9'16,"0"3"2"-16,1-4 0 0,-1 4 1 16,0 0 0-16,-1-2 0 15,1 2 0-15,0 0 2 16,0 0-3-16,0 0-3 15,0 0-2-15,0 0-2 16,0 0 0-16,0 0 0 16,0 0-1-16,-1 2 0 15,1-2 0-15,0 0 0 16,0 0 1-16,-2 1-1 15,2-1 0-15,0 0-1 16,0 0 0-16,0 0 0 16,-1 4 0-16,1-4-1 15,1 2 0-15,0 0 0 16,-1 3 0-16,1-2 0 0,0 1 0 15,-1 0 0-15,1 1 1 16,-1 0-1-16,0 0 0 16,1 0 0-16,0-1 1 15,0 1-2-15,1-1 1 16,-2 1 0-16,2-1-1 15,-1 1 1-15,0-1-1 16,0 1 1-16,0 0 0 16,0-1-1-16,0 1 1 15,-1-1-1-15,1 0 1 16,1-1 0-16,-1 1 0 15,0-1-1-15,0 0 0 16,0 1 1-16,-1-1-1 16,2 1 1-16,-2-1-1 0,1 1 1 15,0 1-3-15,-1-1 4 16,0 1-2-16,1 0 0 15,-1 0 1-15,0 0-1 16,1 0 0-16,0-1 1 16,-1 1-1-16,1-2 0 15,0 0 0-15,-1 0 1 16,1 1-1-16,0-2 0 15,-1 1 0-15,1-1 0 16,0 1 1-16,0 0-1 16,0 0 0-16,-1 0 0 15,0 0 0-15,1 1 0 16,0-1 0-16,-1-1 0 0,0 2 0 15,0-1 0-15,0 0 1 16,0 0-1-16,0-1 0 16,0 1 0-16,0 0 0 15,0 1 1-15,0-1 1 16,0 1-2-16,1 0 2 15,-1-1-2-15,0 1 2 16,1 0-1-16,-1 0 0 16,1-1 0-16,-1 0-3 15,0 0 3-15,0 0-3 16,0 0 4-16,0 0-4 15,0 0 2-15,0-1 0 16,0 1 0-16,1 0 0 16,-1 0 0-16,1 0 1 15,-1 1-1-15,1 0 0 16,0 0 0-16,-1 1 0 0,0 0 0 15,0 0 1-15,0 0-1 16,-1 0 0-16,1 0 0 16,-1 0 0-16,1 0 0 15,1-1 0-15,0 0 0 16,-1-1 0-16,1 0 0 15,0 1 0-15,0-1 0 16,0 1 0-16,0-1 0 16,-1 1 1-16,0 1-1 15,1 0 1-15,-1 0-1 16,-1 0 1-16,1 0-1 15,0 0 1-15,0 0-1 16,0 0 1-16,-1-1-1 0,1 1 1 16,0-1-2-16,0 0 2 15,0 1-2-15,0-1 2 16,0 0-1-16,1 1 0 15,-1 0 0-15,0 0 0 16,0-1 0-16,0 0 0 16,0 0 0-16,0 0 0 15,0 0 0-15,0 1 0 16,0-1 0-16,0 0 1 15,0 0-1-15,0 0 0 16,0 1 0-16,0-1 0 16,0 2 0-16,0-2-1 15,1 1 0-15,-1-1-1 16,0 1 2-16,1-1-2 0,-1 0 1 15,0 1 0-15,1-2 0 16,-1 1 1-16,0 1 0 16,1-1 0-16,-1 2 0 15,0-1 0-15,0 0 0 16,0 1 1-16,1 0-1 15,-1-1 0-15,1 2 0 16,-1-2 0-16,0 1 1 16,0 0-1-16,0-1 0 15,1 1 1-15,-1 0-1 16,1 0 0-16,-1-1 0 15,1 1 1-15,0 2-1 16,0-1-1-16,0 1 1 16,0 0 0-16,0-1 0 15,0 2-1-15,0 0 2 0,0 0-2 16,-1 0 1-16,1 0 0 15,-1 0 1-15,0 0-1 16,0 1 0-16,-1 0 0 16,1-1 1-16,0 2-1 15,-1-1 1-15,1 2-1 16,-1-2 1-16,1 1-1 15,0 1 1-15,0 0-1 16,0-1 0-16,0 0 0 16,0 0 0-16,0 1 0 15,0 0 0-15,0 0-1 16,0 2 1-16,0 0 1 15,0 1-2-15,2 1 2 16,-1 0-3-16,0-1 0 0,2 1-10 16,-2-4-22-16,1 0-1 15,-1-5-3-15,1-1 2 16</inkml:trace>
</inkml:ink>
</file>

<file path=ppt/ink/ink102.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8:01.641"/>
    </inkml:context>
    <inkml:brush xml:id="br0">
      <inkml:brushProperty name="width" value="0.21167" units="cm"/>
      <inkml:brushProperty name="height" value="0.21167" units="cm"/>
      <inkml:brushProperty name="color" value="#31B6FD"/>
      <inkml:brushProperty name="fitToCurve" value="1"/>
    </inkml:brush>
  </inkml:definitions>
  <inkml:trace contextRef="#ctx0" brushRef="#br0">-40 329 19 0,'-2'3'10'0,"1"0"2"16,0 0-1-16,-1-1-2 15,1 2-1-15,-1-1-1 16,2 1-2-16,-2-1 1 16,1 1-2-16,0 0-1 15,0 1-1-15,0 0-1 0,0 0 1 16,1 0-1-16,-2 0 0 15,2-1 0-15,0 0 1 16,-1-2-1-16,1 1 0 16,0-3 0-16,-1 4 0 15,1-4-1-15,0 2 1 16,0-2-1-16,0 4 1 15,0-4-1-15,0 3 0 16,0-1 1-16,0 1-1 16,-1-1 1-16,0 1-1 15,1-1 1-15,-1 0-1 16,0 0 0-16,1 1 1 15,0-3-1-15,0 3 0 0,0-3 0 16,0 2 0-16,0-2 0 16,0 4 0-16,0-4 1 15,0 2 0-15,0-2-1 16,0 0 1-16,-1 2 0 15,1-2 0-15,0 0 0 16,0 0 0-16,0 0 0 16,0 0 1-16,-2-4-1 15,2 1 0-15,0 0 0 16,0 0 0-16,0-1 0 15,0 0-1-15,0 0 1 16,0 0-1-16,-1 0 1 16,1 1-1-16,-1 0 0 15,1 1 0-15,0 0 1 0,-1 0-1 16,0 0 1-16,1 0-1 15,0-1 1-15,0 1 0 16,0-2-1-16,0 1 1 16,0 0-1-16,2 0 1 15,-2-1-1-15,1 1 0 16,0 1 1-16,-1 0-1 15,0-2 1-15,1 2 0 16,-1-1 0-16,0 1-1 16,0-1 1-16,0 1 0 15,0-1 0-15,0 0-1 16,0 1 0-16,0-1 1 15,1 1-1-15,-1 0 0 16,1-1 0-16,-1 2 2 0,1-2-2 16,0 1 2-16,0 0-2 15,0-1 2-15,0 0-1 16,0 1 1-16,-1 0-1 15,0-1 0-15,1 1-1 16,0-1 1-16,-1 1-1 16,0 0 0-16,1 0 1 15,0 0-1-15,-1-1 0 16,1 1 0-16,-1 0 0 15,0 1 0-15,1-1 0 16,-1 0 0-16,0 0 0 16,-1-1 1-16,1 1-1 15,0-1 0-15,-1 2 0 16,1-2 0-16,0 1 1 15,0 0-1-15,0 0 0 0,0 0 0 16,0 0 1-16,0 2-1 16,0-4 0-16,0 4 0 15,1-4 0-15,-1 4 0 16,0-3 1-16,0 3-1 15,-1-4 0-15,1 4 0 16,0-2 0-16,0 2 0 16,0-3 0-16,0 3 0 15,0-4 1-15,0 4-1 16,0-2 0-16,0 2 0 15,1-4 1-15,-1 4-1 16,0-3 0-16,0 3 0 0,1-4 0 16,-1 2 0-16,0 0 0 15,0-1 0-15,1 1 0 16,-1-1 0-16,1 0 0 15,-1 0 0-15,1 1 0 16,-1-1 0-16,1 0 1 16,0 1-1-16,-1-1 0 15,1 1 1-15,-1-1-1 16,1 1 1-16,-1-1 0 15,1 1 1-15,-1-1-1 16,0 1 0-16,0-1-1 16,0 1 0-16,0-1 1 15,1 1-1-15,-1-2 0 16,1 2 0-16,-1-2 0 15,0 1 0-15,1-1 0 0,0 1 0 16,-1-1 0-16,1 0 0 16,0 0 1-16,-1 1-1 15,1-1 0-15,-1 0 0 16,0 1 1-16,1 0-1 15,-1 0 0-15,0 1 1 16,0 0-1-16,0-1 1 16,0 1-1-16,0 0 0 15,-1 0 1-15,1 0-1 16,0-1 0-16,0 1 0 15,0-1 0-15,0 0 0 16,0 1 0-16,1-1 0 16,-1 0 0-16,1 0 0 15,-1 0 0-15,0 0 0 0,0 0 0 16,1 0 0-16,-1 0 0 15,0 0 0-15,0 1 0 16,1-1 1-16,-1 1-1 16,0-1 1-16,0 1-1 15,0-1 1-15,1 0-1 16,0 1 1-16,-1-1-1 15,1 0 0-15,0-1 0 16,0 1 0-16,-1-1 0 16,2-1 0-16,-2 1 0 15,2 1 0-15,-2-1 0 16,1 1 0-16,-1 0 0 15,1 0-1-15,-1 1 1 16,1-1 0-16,0 0 0 0,-1 0 0 16,0 1-1-16,1-2 1 15,-1 1 0-15,0-1 0 16,0 0 0-16,0 1 0 15,1-1 0-15,0 1 0 16,-1 0 0-16,0 0 1 16,0 0-1-16,0 0 0 15,0 1 0-15,0-1 0 16,0 1 1-16,0 0-1 15,-1 0 0-15,0 0 0 16,1-1 0-16,0 1 0 16,0 0 1-16,0 0-1 15,-1-1 1-15,1 1-1 16,0 0 0-16,0 0 0 15,0 0 1-15,0 0-1 0,-1-1 0 16,1 1 1-16,0-1-1 16,0 1 1-16,-1-1 0 15,1 1 0-15,0-1-1 16,0 1 1-16,0-1-1 15,0 1-1-15,0-1 1 16,0 0 0-16,0 1 0 16,1-1-1-16,0 0 1 15,-1 0 0-15,0 0 0 16,0-1 0-16,1 1 0 15,-1 0 0-15,0-1 0 16,0 0 0-16,0 1 0 16,0-1 0-16,1 1 0 15,-1 0 0-15,0 0 0 0,0 0 0 16,1 1 0-16,-1-1 0 15,0-1 0-15,1 2 0 16,-1-2 0-16,1 1 0 16,-1-1 0-16,0 2 0 15,0-2 1-15,0 1-1 16,0 1 0-16,0-1 0 15,0 0 0-15,0 0 0 16,0 1 0-16,0 0-1 16,0-1 2-16,0 0-2 15,0 0 1-15,0-1 3 16,2 1-3-16,-2-1 2 15,0 1-2-15,2-1 3 16,-2 0-3-16,1 0 1 0,-1 1-2 16,0-1 0-16,0 1 1 15,1 0-2-15,-1 0 2 16,0 1-2-16,0 0 2 15,0 0 0-15,0-1 0 16,1 0 0-16,-1 0 0 16,0 0 0-16,0-1 0 15,2 1-1-15,-2 0 1 16,1-1 0-16,-1 1 0 15,1-1 0-15,0 1 0 16,-1 0 0-16,1 0 0 16,-1 0 0-16,0 0 1 15,0 0-2-15,0 1 1 0,0-2 0 16,0 2 0-16,0-1 0 15,0 0 0-15,0 0 0 16,0 0 0-16,0-1 0 16,0 2 0-16,0-2-1 15,1 1 1-15,-1-1 0 16,0 2 0-16,0-1 0 15,0-1 0-15,0 2 0 16,1 0 0-16,-1-1 0 16,0 0 0-16,0 1 0 15,-1-1 1-15,1 1 1 16,0-1 0-16,0 1 0 15,-1-2-1-15,1 1 2 16,0 1-2-16,0-1 1 16,0 0-2-16,0 0 0 0,0 0 0 15,0 0 0-15,0-2 0 16,0 2 0-16,0 0 0 15,0-1 0-15,0 0 0 16,0 1 0-16,0 0 0 16,0-1 0-16,0 2 0 15,0-1 0-15,0 0 0 16,0 0 0-16,0 1 0 15,0-2 0-15,-1 0 0 16,1 0 0-16,0-2 0 16,0 2-1-16,1-1 1 15,-1 0 0-15,0 0 0 16,0 0 0-16,0 0-1 15,0 0 1-15,1 1 2 0,-1-1-1 16,0 0 0-16,0 1 0 16,1-1 1-16,-1 1-2 15,1-1 2-15,-1 1-1 16,0 0-1-16,0-1-1 15,1 1 2-15,0-1-2 16,-1 1 1-16,1-1 0 16,0 0 0-16,-1 1 0 15,0 0 0-15,0 0 0 16,1 0 0-16,-1-1 0 15,0 3 0-15,-1-2 0 16,1 1 0-16,0 0 0 16,0 0 0-16,0-2 0 0,0 1 0 15,0 0-1-15,0 0 1 16,0-1 0-16,2 1 0 15,-2-1 0-15,0 1 0 16,1-1-2-16,-1 1 2 16,1-1-1-16,0 2 1 15,-1-1-2-15,0 0-1 16,-1 0-4-16,2 2-23 15,-2-2-3-15,0 1-2 16,0 0-2-16</inkml:trace>
</inkml:ink>
</file>

<file path=ppt/ink/ink103.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8:06.103"/>
    </inkml:context>
    <inkml:brush xml:id="br0">
      <inkml:brushProperty name="width" value="0.21167" units="cm"/>
      <inkml:brushProperty name="height" value="0.21167" units="cm"/>
      <inkml:brushProperty name="color" value="#31B6FD"/>
      <inkml:brushProperty name="fitToCurve" value="1"/>
    </inkml:brush>
  </inkml:definitions>
  <inkml:trace contextRef="#ctx0" brushRef="#br0">247-258 8 0,'0'0'24'0,"0"0"-1"15,-2 0 0-15,2 0-18 16,0 0-3-16,0 0-4 16,0 0 1-16,-1-2 1 31,1 2 1-31,0 0 1 0,0 0 0 0,-2 0 2 15,2 0 1-15,-2-2 1 16,2 2 0-16,-3 0 0 16,3 0 0-16,-2-3-2 0,1 1 0 15,1 2-1-15,0-4-1 16,0 0-1-16,-1 2 0 15,1-1 2-15,0 0-1 16,0 0 0-16,-1 0 0 16,0 0 1-16,0-1-1 15,0 1 1-15,0 0 0 16,0-1-2-16,1 0 1 15,0-1-1-15,-1 0 0 16,1 0 0-16,0 0 0 16,0-1-1-16,0 2 1 15,0-1-1-15,0 1 0 0,0-1 0 16,-1 1 0-16,1 1 0 15,-1-1 0-15,0 0 0 16,1 0 1-16,0 0-1 16,-1 0 0-16,1-1 0 15,-1 0 0-15,2 1 0 16,-1 0 1-16,0 0-1 15,1 0 0-15,-1 0 0 16,0 1 0-16,0 0 1 16,0 0-1-16,0 1 2 15,0-1-2-15,0 1 2 16,-1-1-1-16,1 1 0 15,0-1 0-15,0 0 0 16,-1 1-1-16,2-2 1 16,-1 1-1-16,0 0 1 0,0 0-1 15,1 0 0-15,-1 0 0 16,0 1 0-16,0 0 0 15,1 0 1-15,-1 0-1 16,-1 0 0-16,1-1 0 16,0 1 0-16,0 0 0 15,-1 0 1-15,1-1-1 16,0 0 0-16,0 0 0 15,-1-1 0-15,1 1 0 16,1-1 0-16,-1-1 0 16,0 1 0-16,1-1 0 15,-1 0 0-15,0 0 0 16,0 0 0-16,0 1 0 15,-1 1 0-15,1-2 0 0,0 1 0 16,-1 0 0-16,1-1 0 16,0 1 0-16,-1-1 1 15,1 0 0-15,0-1 0 16,0 1-1-16,0-1 1 15,0 1 0-15,0-1 0 16,0 1-1-16,0 0 0 16,0 0 0-16,-1 0 0 15,1 1 0-15,0-1 0 16,0 0 0-16,0 0 0 15,-1 0 0-15,1 0 0 16,-1 0 0-16,1-1 0 16,-1 2 0-16,1-2 0 15,-1 1 0-15,1 0 0 0,-1 0 0 16,0 1-1-16,0 0 1 15,1 0 0-15,-1 0 0 16,0 0 3-16,1 0-3 16,-2-1 2-16,2 1-2 15,0-1 1-15,-1 0-2 16,0 0 3-16,1 0-2 15,0 0-2-15,0-1 2 16,0 1-2-16,0 0 2 16,-1 0 0-16,1 0 0 15,0 0 0-15,-1-1 0 16,1 1 0-16,-1 0 0 15,1-1-1-15,-1 0 2 16,1 0-2-16,-1 0 2 16,1 0-2-16,0 0 1 0,0 0 0 15,0 0 0-15,0 1 0 16,-1-1 0-16,1 1-1 15,0 1 2-15,-1-2 2 16,1 1-1-16,0 0 0 16,0 1 0-16,-1-1 1 15,1 0-2-15,0-1 2 16,0 2-3-16,0-2 0 15,0 1 0-15,1 0 0 16,-1-1 0-16,1 1 0 16,-1-1 0-16,1 0 0 15,-1 0 0-15,0 0 0 0,0-1 0 16,0 1-1-16,0 0 1 15,0 0 0-15,0-1 0 16,0 1 0-16,-1 0 2 16,1 1-2-16,1-2 2 15,-1 2-1-15,0-1 1 16,0 0-1-16,1 1 1 15,-1 0-1-15,0-1-1 16,0 1 0-16,1-1 0 16,-1 1 0-16,0-1 0 15,0 0 0-15,0 0 0 16,0 0 0-16,0 0 0 15,0 0-1-15,1 0 1 16,-1 0 0-16,1 0 0 16,-1 0 0-16,0 0 0 0,0 1 0 15,0-1 0-15,0 1-2 16,0 0 3-16,0 1-2 15,0-1 1-15,0 0 0 16,0 0 0-16,0 0 0 16,-1 0 1-16,1 0 0 15,0-1-1-15,-1 1 0 16,1-1 0-16,0 1 0 15,0 0 0-15,0-1-1 16,0 1 1-16,1-1 0 16,-2 1 0-16,2 0 0 15,-1 0 0-15,1-2-1 16,-1 2 2-16,0-1-1 15,0-1 0-15,0 2 0 0,0-1 0 16,0-1 0-16,1 1-1 16,-1-1 2-16,0 0-2 15,0 1 2-15,0 1-2 16,0-1 1-16,0 0-1 15,1 1 2-15,-1-1-1 16,0 0 0-16,-1 1 0 16,2-1 0-16,-1 1 0 15,0-1 0-15,0-1 0 16,1 1 0-16,-1 1 0 15,0-1 0-15,0 1 0 16,0 0 0-16,0 0 0 16,0 0 0-16,0 1 0 15,0 0 0-15,1 0-1 0,-1-1 2 16,0 1-2-16,1 0 2 15,-1-2-2-15,0 1 2 16,0 0-1-16,1-1 1 16,0 1-1-16,-1 1 0 15,1-1 0-15,0-1 0 16,-1 1 0-16,1 1 0 15,-1 0 0-15,1-1 0 16,-1 1 0-16,0-1 0 16,1 1 1-16,0 1-2 15,-1-1 1-15,0 0 0 16,1-1 1-16,-1 1-1 15,0-1 0-15,1 1 0 16,-1-1 0-16,1 0 0 16,-1 0 0-16,1 1 0 0,-1-1 1 15,1 1-2-15,-1 0 2 16,0-1-1-16,0 1 1 15,0-1 0-15,0 1 0 16,0-1 0-16,0 0 0 16,0 0 0-16,0 1-1 15,1-1 2-15,-1 0-2 16,-1 0 0-16,1 0 0 15,1 0 0-15,-1-1 0 16,0 1 0-16,1-1 0 16,-1 1 0-16,0-1 0 15,0 0 0-15,0 0 0 16,-1 1 0-16,1-1 0 15,0 1 0-15,0-1 0 0,0 1-1 16,0-1 0-16,0 1 0 16,0-1 1-16,0 0-1 15,1 1 1-15,-1-2-2 16,0 2 2-16,0-1 0 15,1 1 0-15,0-1 0 16,-1 1 0-16,0-1 0 16,1 0 0-16,0 0 0 15,-1 1 1-15,1-1-2 16,0 1 2-16,-1-1-2 15,0 0 2-15,0 0-1 16,1 0 0-16,-1 1 0 16,1-1 0-16,-1 2 0 15,0-1 0-15,1 0-1 16,-1-1 1-16,0 2 1 0,1-1-1 15,-1 1 2-15,1-1-3 16,-1 0 3-16,1-1-3 16,0 2 1-16,-1-2 1 15,1 1-4-15,0-1 3 16,-1 1-2-16,1 0 2 15,0 1-2-15,-1-1 2 16,1 1 0-16,-1-1 0 16,1 1 0-16,-1-1 0 15,0 1 0-15,0-1 0 16,0 0 0-16,1 0 1 15,0 0-1-15,-1 0 0 0,0 0 0 16,0 0 0-16,1 0 0 16,-1 0 0-16,2 0 0 15,-2 0-2-15,1 0 2 16,0 0-1-16,-1 1 3 15,2-1-3-15,-1 1 2 16,0 0-2-16,-1 0 1 16,0 0 1-16,1 0 0 15,-1 0-1-15,0 0-1 16,1 1 1-16,-2-1 1 15,2 0-1-15,-1 1 0 16,0-1 0-16,1 0 0 16,0 0 0-16,-1 1 0 15,1 0 1-15,0-1-1 16,-1 2 0-16,1-2 0 0,-1 1 0 15,0-1 0-15,0 1 0 16,1-1 0-16,-1 0 0 16,1 1 0-16,-1-1 0 15,0 0 0-15,0 0 1 16,1 1-1-16,0 0 0 15,0-1 0-15,0 0 0 16,-1 1 0-16,0-1 0 16,1 1 0-16,0-1 0 15,-1 0 1-15,0 0-1 16,1-1 1-16,0 1-1 15,-1-1 0-15,0 1 1 16,1 0-1-16,0 1 1 16,-1 0-1-16,1 0 0 0,-1 1 0 15,0 2 0-15,0-3 0 16,0 3 0-16,0-3 0 15,0 1 0-15,0 0 0 16,1-1 0-16,0 0 0 16,-1 0 0-16,0 0 0 15,1 0 0-15,-1 0 0 16,0 1 0-16,0 2 0 15,1-2 0-15,-1 2 1 16,0 0-1-16,-1-2 0 16,1 2 0-16,0 0 0 15,-1-3 0-15,1 3 0 16,0 0 0-16,-1-2 0 15,1 2 0-15,0 0 0 0,0 0 0 16,-1-2-1-16,1 2 1 16,0 0-1-16,0 0-1 15,0 0 0-15,0 0-2 16,0 0 0-16,0 0-1 15,-1 0-4-15,1 0-23 16,0 0-1-16,-1 2 0 16,-1-2 0-16</inkml:trace>
</inkml:ink>
</file>

<file path=ppt/ink/ink104.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9:03.310"/>
    </inkml:context>
    <inkml:brush xml:id="br0">
      <inkml:brushProperty name="width" value="0.03528" units="cm"/>
      <inkml:brushProperty name="height" value="0.03528" units="cm"/>
      <inkml:brushProperty name="color" value="#31B6FD"/>
      <inkml:brushProperty name="fitToCurve" value="1"/>
    </inkml:brush>
  </inkml:definitions>
  <inkml:trace contextRef="#ctx0" brushRef="#br0">5 55 33 0,'0'0'27'15,"-3"-1"1"-15,3 1-4 16,0 0-10-16,-2-2-3 16,2 2-2-16,0 0-1 15,4-2-3-15,-4 2-1 16,5-3 0-16,-3 1 0 15,3 0-1-15,-2 0-3 16,2 0 3-16,-1-1-4 16,1 1 4-16,-1 0-4 15,1 0 3-15,0 0-2 16,0 0 2-16,-1 0 0 15,2-1-3-15,-2-1 3 16,1 2-3-16,-1-2 3 0,0 2-3 16,0-2 2-16,-1 2-3 15,0 0 3-15,-1 1-1 16,0-1 1-16,-2 2-1 15,3 0 0-15,-3 0 0 16,2 0 0-16,-2 0 0 16,3 0 0-16,-3 0 0 15,2 0 1-15,-2 0-1 16,3-2 1-16,-3 2-1 15,2-1 1-15,-2 1-4 16,0 0-5-16,0 0-15 16,-2-1-11-16,-1 3 0 15,0 1-1-15,-1-1 1 16</inkml:trace>
  <inkml:trace contextRef="#ctx0" brushRef="#br0" timeOffset="542">105-12 29 0,'0'0'31'15,"-4"-1"3"-15,2 1-1 16,-2-1-13-16,2 2-7 15,-3-1-1-15,2 1-5 16,-3-1-1-16,1 1-3 0,-1-1 0 16,0 2-2-16,0 0 0 15,0-1 0-15,0 1-1 16,1 0 1-16,-1 0-2 15,2 0-2-15,0 0-3 16,1-1-6-16,1 1-23 16,2-2 2-16,0 0-3 15,0 0 0-15</inkml:trace>
  <inkml:trace contextRef="#ctx0" brushRef="#br0" timeOffset="842">68-1 66 0,'-4'0'35'15,"0"1"-3"-15,-1-1 1 16,0 1-28-16,0 0-5 15,-1 2-4-15,0-1-2 16,3 2-19-16,-1-2-7 16,0 1-1-16,2-1 1 15</inkml:trace>
</inkml:ink>
</file>

<file path=ppt/ink/ink105.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9T20:52:51.021"/>
    </inkml:context>
    <inkml:brush xml:id="br0">
      <inkml:brushProperty name="width" value="0.05292" units="cm"/>
      <inkml:brushProperty name="height" value="0.05292" units="cm"/>
      <inkml:brushProperty name="color" value="#FF0000"/>
    </inkml:brush>
  </inkml:definitions>
  <inkml:trace contextRef="#ctx0" brushRef="#br0">8538 1616 74 0,'-2'-11'34'0,"-5"-3"-1"16,7 14 2-16,-5-10-29 15,5 10-1-15,0 0-1 16,0 0 1-16,-15 24 0 16,12 3-1-16,-3 6-1 15,1 9-2-15,-2 3 2 16,-1-2-3-16,6 0 2 15,6-8-1-15,6-11 1 16,11-15-1-16,9-26 1 16,10-17 1-16,11-16-1 15,13-10 2-15,0-14-2 0,2-7 1 16,-66 81-3-16,67-82 1 15,-67 82-4-15,70-92-7 16,-70 92-21-16,77-89-8 16,-77 89-1-16,77-89-1 15</inkml:trace>
  <inkml:trace contextRef="#ctx0" brushRef="#br0" timeOffset="4870.2786">17223 2382 63 0,'10'-15'34'15,"-10"15"1"-15,0 0-2 16,5 32-25-16,-13-7-3 15,4 12-1-15,-3-3-1 16,4 8 1-16,1-7 0 16,11-5-1-16,9-22 1 15,21-20-1-15,14-27 0 16,18-17-1-16,10-17 0 15,12-10-3-15,11-4-30 16,-8-10-4-16,2 13-4 16,-12 2-1-16</inkml:trace>
  <inkml:trace contextRef="#ctx0" brushRef="#br0" timeOffset="9224.5276">4045 11831 6 0,'-16'-18'27'15,"1"7"-1"-15,-6 3 0 16,-5-3-17-16,3 10 2 16,-13 0 0-16,4 16-2 15,-12 1-3-15,3 15-1 16,-8 3-1-16,0 16-1 15,-7 3 0-15,4 15-2 16,-4 5 0-16,-2 9 1 16,-2 8-2-16,0 6 1 15,-1 8-1-15,1 6 1 0,1 3 0 16,6 2 0-16,2 3 0 15,8-1-1-15,9 2 1 16,9 2 0-16,11 3-1 16,8-1 1-16,11 3-2 15,8 0-1-15,10 4 1 16,8-1 1-16,13-1-1 15,5-9 0-15,9-15 1 16,8-10-1-16,9-21 1 16,11-15 1-16,11-23 1 15,14-20 0-15,9-23 0 16,8-21-1-16,7-17 1 15,8-19-1-15,1-19 2 16,1-21-3-16,-11-23 2 0,-10-26-1 16,-11-22 3-16,-16-22-2 15,-13-15 0-15,-19-14 0 16,-25-11 2-16,-23 3-2 15,-25 10 1-15,-21 19-1 16,-29 22 0-16,-23 32 1 16,-20 32-1-16,-15 35 0 15,-15 39-1-15,-8 32-2 16,0 37-7-16,-3 13-27 15,19 27-1-15,6 7-3 16,21 14 1-16</inkml:trace>
  <inkml:trace contextRef="#ctx0" brushRef="#br0" timeOffset="9645.5517">3345 13262 64 0,'0'0'36'0,"15"25"-1"16,-15-2 1-16,0 12-33 16,0 0-2-16,5 0 3 15,4-15 0-15,11-20 0 16,12-38 0-16,19-40-1 15,21-41 0-15,23-30-2 16,17-13-14-16,-3-25-22 16,4 9-1-16,-21 15-3 15,-14 32-1-15</inkml:trace>
  <inkml:trace contextRef="#ctx0" brushRef="#br0" timeOffset="10952.6264">1510 11648 53 0,'-25'-14'33'16,"-1"8"-1"-16,-5-4-1 15,8 10-22-15,-8-6-4 16,3 9-1-16,-5 0 0 15,1 7-2-15,-5 8-2 0,-3 8 1 16,-1 10-2-16,-10 11 0 16,-3 13 0-16,-2 12 0 15,-6 12 2-15,2 13-1 16,-2 5 2-16,2 8-1 15,3 1 1-15,7 5 1 16,3 4-1-16,7 1-1 16,0 1 0-16,5 2 0 15,2-1-2-15,6 4 1 16,-2 4-1-16,5 0 1 15,4-6 0-15,7-2 0 16,3-10 0-16,8-6-1 16,9-8 1-16,9-9-1 15,8-6 1-15,5-5 0 0,7-7 0 16,5-3-2-16,4 2 0 15,0-4 2-15,4-2-2 16,-2 1 0-16,1-3 0 16,4 0-1-16,2-7 1 15,3 0 2-15,-1-9 0 16,5-7 0-16,1-5 1 15,1-7-1-15,2-9 0 16,2-6 1-16,-1-4-1 16,2-8 0-16,2-5-1 15,3-8 0-15,3-10 1 16,2-11 0-16,0-11-1 15,2-15 2-15,0-16 1 0,1-15 1 16,-6-17-1-16,2-11 0 16,-6-10 0-16,0-8 1 15,-6-4 0-15,-6-6-2 16,-7 1 1-16,-7 0-2 15,-6 4 2-15,-10 4-1 16,-9 0 0-16,-9 3 0 16,-7 1 0-16,-8 4-1 15,-11 2 1-15,-4 4-1 16,-9-1 1-16,-7 4-1 15,-13 4 0-15,-3 6 0 16,-5 7 1-16,-8 7 1 16,-7 12-1-16,-4 12 0 15,-12 17-1-15,-9 16 1 0,-5 19-3 16,-9 14 1-16,-5 25-6 15,-14 2-29-15,12 14 0 16,-3-5-2-16,19 6 0 16</inkml:trace>
  <inkml:trace contextRef="#ctx0" brushRef="#br0" timeOffset="11387.6513">1792 13150 65 0,'-4'-18'38'0,"4"18"-1"15,-6 17-1-15,9 16-26 16,-11 2-4-16,7 5-2 15,3-7-2-15,9-12 1 0,11-22 0 16,12-31-1-16,16-33-1 16,12-44-4-16,32-27-31 15,-3-37-4-15,12-13-1 16,-8-14-3-16</inkml:trace>
  <inkml:trace contextRef="#ctx0" brushRef="#br0" timeOffset="14424.825">11965 3711 29 0,'0'0'29'0,"0"0"2"16,4-11-1-16,-4 11-12 15,0 0-2-15,0 0-3 16,0 0-2-16,4 19-3 16,-8-6-1-16,7 13-2 15,-7-1 0-15,4 7-2 16,-2-4 0-16,4 0-1 15,3-8 0-15,9-16 1 16,14-23-1-16,20-29-1 16,20-24-1-16,17-25-5 15,26-5-29-15,-1-16-2 0,11 6-2 16,-12 6-2-16</inkml:trace>
  <inkml:trace contextRef="#ctx0" brushRef="#br0" timeOffset="24478.4001">16733 4638 49 0,'0'0'31'16,"-2"-10"3"-16,2 10-5 0,0 0-17 15,0 0-3-15,0 0 1 16,0 0-2-16,-3 16-2 15,-4 0-1-15,4 9-1 16,-6 1-1-16,4 0-1 16,0-3 0-16,10-2 0 15,9-16 0-15,12-16 0 16,15-16 0-16,15-15-1 15,12-12 0-15,11-6 0 16,10-6-1-16,1-2-3 16,5 13-19-16,-14-8-14 15,5 15-1-15,-16-2-2 16,-1 12 0-16</inkml:trace>
  <inkml:trace contextRef="#ctx0" brushRef="#br0" timeOffset="27902.5959">16878 5876 68 0,'10'-6'35'16,"-10"6"0"-16,0 0-1 15,0 0-24-15,5 30-4 16,-15-12 1-16,8 7-3 16,-3-5 1-16,8 2-1 15,6-13 0-15,11-4-1 0,6-11 1 16,13-3-2-16,4-12 1 15,9-3 0-15,7-10-3 16,9-12-1-16,20-9-34 16,-3-34-3-16,26-14-3 15,8-25 1-15</inkml:trace>
  <inkml:trace contextRef="#ctx0" brushRef="#br0" timeOffset="30996.7729">7357 7574 50 0,'0'0'30'0,"0"0"2"16,4-11-1-16,-4 11-23 16,0 0-1-16,-11-4 0 15,11 17 1-15,-6-3 0 16,8 15-2-16,-6 1 0 15,6 5-1-15,-3-4-1 16,7 3 0-16,2-8-1 0,8-10 0 16,5-18-1-16,11-18 0 15,11-14 0-15,13-17-1 16,18-18-1-16,7-23-5 15,23-15-29-15,4-19-4 16,15-8 1-16,1-9-5 16</inkml:trace>
  <inkml:trace contextRef="#ctx0" brushRef="#br0" timeOffset="34380.9665">17958 7595 36 0,'12'-13'27'16,"-3"-6"2"-16,6 13-4 15,-12-7-2-15,8 24-3 16,-20 2-4-16,9 25-4 16,-16 5-3-16,2 14 0 15,-9-2-3-15,6 1-1 16,7-15-2-16,19-23 0 16,26-39-1-16,28-32-3 15,36-25-18-15,24-40-19 16,29-12 1-16,2-17-1 15,3 4-3-15</inkml:trace>
  <inkml:trace contextRef="#ctx0" brushRef="#br0" timeOffset="35310.0196">14325 8328 56 0,'11'-5'37'15,"-11"5"0"-15,4 17-1 16,-15 6-22-16,2 19-4 0,-10 2-3 15,4 9-1-15,0-8-2 16,11-6-1-16,9-23 0 16,27-25-1-16,22-31-1 15,26-39-6-15,36-14-29 16,15-30-4-16,18-8 0 15,3-7-2-15</inkml:trace>
  <inkml:trace contextRef="#ctx0" brushRef="#br0" timeOffset="42934.4557">22960 4664 79 0,'11'-18'37'15,"3"3"-2"-15,-6-7 0 16,2 12-29-16,-4-9-1 15,6 12 2-15,-12 7-2 16,0 0 1-16,0 0-2 16,0 0-1-16,9 15 1 15,-4-4-2-15,3-1 0 16,14-3 0-16,9-10-1 15,14-12 1-15,19-15-1 16,13-7-1-16,18-14 0 16,14-21-4-16,27-12-32 15,-3-28-4-15,15-5-1 0,-3-18-2 16</inkml:trace>
  <inkml:trace contextRef="#ctx0" brushRef="#br0" timeOffset="55334.1649">16053 9326 78 0,'0'0'37'16,"7"16"-1"-16,-13-4-7 16,8 21-17-16,-13-8-4 15,10 8-3-15,-2-10 0 16,15-5 0-16,8-21-1 15,21-17 0-15,21-25-1 0,25-19 1 16,19-12-3-16,13-21-6 16,18 5-30-16,-11-11-5 15,3 8 0-15,-14-1-2 16</inkml:trace>
  <inkml:trace contextRef="#ctx0" brushRef="#br0" timeOffset="58251.3318">8819 10383 63 0,'0'0'36'16,"0"0"1"-16,0 0 0 15,0 0-26-15,0 0-1 16,-14 22-2-16,15 6-1 15,-8-2-2-15,7 3-1 16,0-4-1-16,9-9 1 16,11-18-2-16,13-20-2 15,24-24 2-15,14-20-4 16,22-13-5-16,0-24-29 0,20 5-3 15,-5-7-1-15,-1 14-1 16</inkml:trace>
  <inkml:trace contextRef="#ctx0" brushRef="#br0" timeOffset="64219.6732">16856 12196 17 0,'10'-22'31'0,"3"1"1"15,-4-1 2-15,8 13-16 16,-14-13-2-16,11 23-2 15,-14-1-2-15,9 20-4 16,-11 0 0-16,2 20-1 16,-11-1-1-16,5 9 0 15,-4-3-3-15,3-1 1 16,4-9-2-16,11-18 0 15,11-20-1-15,22-27-1 16,27-26-3-16,24-37-19 16,36-10-15-16,17-26-3 15,22-10-1-15,4-13 0 0</inkml:trace>
  <inkml:trace contextRef="#ctx0" brushRef="#br0" timeOffset="68729.9311">7361 13912 53 0,'13'-15'36'0,"-13"15"1"16,0 0-2-16,6 21-28 0,-12-1 0 15,7 11-2-15,-4-3 1 16,7 2-2-16,8-15 1 15,12-13-1-15,16-23 0 16,23-20-1-16,17-27-2 16,15-19-4-16,26-4-33 15,-8-9-2-15,3 10-3 16,-6 0-2-16</inkml:trace>
</inkml:ink>
</file>

<file path=ppt/ink/ink106.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9T20:55:02.925"/>
    </inkml:context>
    <inkml:brush xml:id="br0">
      <inkml:brushProperty name="width" value="0.05292" units="cm"/>
      <inkml:brushProperty name="height" value="0.05292" units="cm"/>
      <inkml:brushProperty name="color" value="#FF0000"/>
    </inkml:brush>
  </inkml:definitions>
  <inkml:trace contextRef="#ctx0" brushRef="#br0">11959 15697 45 0,'12'-18'38'0,"-12"18"1"16,5-13-1-16,-5 13-31 15,0 0 0-15,0 0-1 16,-1 34-1-16,-6 10-1 16,-7 10 0-16,-1 5-1 15,1-4 0-15,10-6-1 16,17-24 0-16,26-35-1 15,27-41-2-15,36-45-1 16,47-25-11-16,16-38-25 16,28-4-1-16,-3-10-4 15,-6 19 2-15</inkml:trace>
  <inkml:trace contextRef="#ctx0" brushRef="#br0" timeOffset="2748.1572">17092 15647 19 0,'0'0'32'0,"2"-15"-1"15,-2 15 3-15,0 0-27 16,0 0-1-16,0 17 1 16,-9 10-1-16,4 18 1 15,-11-2-1-15,7 7 0 0,-2-7-1 16,15-7 1-16,6-25-2 15,33-21 0-15,28-36 0 16,33-26-1-16,35-21-5 16,20-28-11-16,26 8-23 15,-8-8-1-15,-6 20-4 16,-28 11 0-16</inkml:trace>
  <inkml:trace contextRef="#ctx0" brushRef="#br0" timeOffset="3740.214">17792 15610 55 0,'0'0'36'15,"0"0"-2"-15,0 0-11 16,22 5-56-16,-11-13-2 16,12 2-1-16,-2-7 1 15</inkml:trace>
  <inkml:trace contextRef="#ctx0" brushRef="#br0" timeOffset="3889.2225">18247 15553 52 0,'16'5'37'15,"-16"-5"-3"-15,12 5-6 0,-12-5-59 16,0 0-2-16,17 7-2 16,-17-7 0-16</inkml:trace>
  <inkml:trace contextRef="#ctx0" brushRef="#br0" timeOffset="4025.2303">18612 15508 47 0,'25'-5'38'15,"2"10"-1"-15,-11-7-2 16,-1-2-25-16,3 12-41 15,-18-8-4-15,24-5-1 16,-24 5-3-16</inkml:trace>
  <inkml:trace contextRef="#ctx0" brushRef="#br0" timeOffset="9082.5195">12670 16615 15 0,'-17'-13'27'0,"4"2"-14"15,3 13-1-15,-15-14 1 16,7 20 2-16,-13-16-5 15,4 16-1-15,-11-11-2 16,4 10 0-16,-9-7-2 16,-1 4-1-16,-6-4-1 15,1 3-1-15,-6-6 0 16,1 3 0-16,-2-7 0 0,2 2 0 15,-2-6 0-15,3 2 0 16,-3-5 1-16,5 3-2 16,-3-6 1-16,3 6 0 15,-2-1-1-15,0 2 0 16,-4 0 0-16,-1-2 0 15,1 3-1-15,-3 1 0 16,-2 0 0-16,-2 1 0 16,1-1 1-16,-7 3-1 15,1 2 1-15,-2 0-1 16,-3 3 2-16,-5 5-1 15,-2 1-1-15,-3 2 1 16,-3 2 0-16,4 2-1 16,-3 0 0-16,1 3 0 0,2-1 0 15,4-1 0-15,-1 1 0 16,5 1 1-16,-1 0-1 15,1 2 0-15,8 3 1 16,2 3 0-16,4 0-1 16,5 1 1-16,5 4-2 15,6 2 2-15,3 0-2 16,8-2 1-16,8 1-1 15,3 0 1-15,6-2-1 16,6-2 0-16,9 2 1 16,6-1 0-16,8 1 0 15,6-3 0-15,9-2 1 16,4 1-1-16,9-1 0 0,5-3 1 15,9 0-1-15,10-4 1 16,3-3-1-16,6-1 0 16,9-3 0-16,5 0 1 15,2-3-1-15,6-1 1 16,6 1-1-16,2-3 1 15,0 0 0-15,2 4 0 16,0-4 0-16,2 3 0 16,-1 1-1-16,0 0 1 15,-1-1 0-15,0 0 0 16,1-3-1-16,4-3-1 15,-2-1 0-15,5-4 0 16,5 0 1-16,4-4-2 16,-2 0 1-16,2-1-1 0,1 0 2 15,2 1-2-15,4 2 2 16,-1 0-1-16,-4-1 0 15,0 1 0-15,0-1 0 16,-2 2 1-16,-3 0-1 16,1-1 1-16,-4-3-1 15,-2 6 1-15,-6-6-2 16,-3 2 2-16,-4-1 0 15,-2 2 0-15,-3-2 0 16,-3 3 0-16,-4 3 0 16,-5-5 0-16,-4 4 0 15,-5 2 0-15,-3-3 0 16,-7 2 0-16,-9-1 0 15,-7 0-1-15,-5-2 1 0,-7-1 0 16,-6-1 0-16,-4 0 1 16,-7-3-1-16,-3-2 0 15,-8-1 2-15,-3-2-2 16,-9-2 0-16,-3 1 1 15,-8-5-1-15,-9 1 0 16,-4-2-1-16,-12 0 2 16,-6-5-1-16,-12 2 0 15,-8-3 0-15,-11 1 0 16,-9 1 0-16,-8 1 0 15,-10 1 1-15,-6 5-1 16,-13 3 1-16,-10 9-1 16,-4 3 0-16,-3 5 1 15,-9 4 0-15,-5 1 0 16,-2 1-1-16,0 2 1 0,7-3 0 15,5-2 1-15,1-2-1 16,6-3-1-16,7 2 1 16,10-1-3-16,9 8-2 15,-5-11-17-15,14 26-16 16,-4-3-2-16,3 11 0 15,0 0 0-15</inkml:trace>
  <inkml:trace contextRef="#ctx0" brushRef="#br0" timeOffset="12995.7434">11301 16939 56 0,'1'-10'36'15,"-1"10"0"-15,11-33-12 16,-4 21-20-16,-5-3 1 0,10 7 0 16,-12 8 2-16,12-7-2 15,-12 7-1-15,6 21 0 16,-8-5-1-16,5 3 0 15,2-3 0-15,9-5-1 16,8-11 0-16,14-11 0 16,16-21-1-16,12-12-1 15,12-15 0-15,7-13-4 16,16 4-17-16,-11-24-18 15,7 5-2-15,-14-5-2 16,-7 12 1-16</inkml:trace>
  <inkml:trace contextRef="#ctx0" brushRef="#br0" timeOffset="25561.4621">12155 17451 21 0,'-18'-3'32'16,"-4"0"0"-16,4-3 0 15,1-3-29-15,-9 3-1 16,2-1 0-16,-4-4 1 16,1 3 0-16,-3-2 1 15,1 2-1-15,-7 0 1 16,3 4 0-16,-10-5 1 15,5 5-1-15,-6-2 0 16,1 3-1-16,-5-1-1 16,-2 1 1-16,-3-2-1 15,3 1 0-15,-5 0-1 16,0-2-1-16,-4 4 1 15,0-1-1-15,-1-1 1 0,-4 3-1 16,-1 2 0-16,-3-1 0 16,-2 0 1-16,0 4-1 15,-7-2 0-15,0-1 0 16,-2-1 1-16,4 1-1 15,-1-5 0-15,-2 1 1 16,2-1-1-16,3-2 0 16,4 0 0-16,-1 0 1 15,0 3-1-15,0-1 0 16,-2 2 0-16,4 1 0 15,-2 4 0-15,0 0 0 16,-4 0 0-16,2 5-1 16,-1-1 1-16,-1 2 0 15,0-1-1-15,2 1 1 0,-4-3 0 16,5 2 0-16,2-2 1 15,4-1 0-15,3-4-1 16,4 1 0-16,1-3 0 16,5 1-1-16,0-3 0 15,3-4 1-15,-2 1-1 16,4 1 0-16,-4 3 0 15,2-2 1-15,1 1 0 16,-2 0 0-16,1 0 0 16,-1 2 1-16,0 1-1 15,2-1 0-15,-1-1 0 16,-1 1 0-16,-1-2 0 15,2 5-1-15,-6-2 1 16,-1 0-1-16,-3 3 1 16,-2 2-1-16,-2 3 2 0,-3 0-1 15,0 2 0-15,-2 2-1 16,1 0 1-16,1 1-2 15,0-3 2-15,2 0 0 16,2-2-1-16,2-5 1 16,3 2 0-16,2-3 0 15,3 0 1-15,2-2-1 16,5 2 0-16,3-2 0 15,3 2 0-15,3 0-1 16,6 5 1-16,-4-2-1 16,6 4 1-16,3 1-2 15,-2 1 1-15,3 0 1 16,1 2-1-16,3 0 0 15,2-3 0-15,4 4 1 0,1-2-1 16,6-1 1-16,5 3 0 16,2-2-1-16,3 4 1 15,6 1-1-15,3 2 1 16,5-1 0-16,2 5 0 15,4-1 0-15,5-4-1 16,-28-18 2-16,0 0 1 16,58 33-3-16,-58-33 1 15,57 23 2-15,-57-23 0 16,71 24-1-16,-71-24-1 15,91 26 2-15,-39-12-3 16,5-1 2-16,2-7 0 16,8 8-4-16,5-1 1 15,4 1 1-15,6 0 3 0,3-3-4 16,5 2 3-16,1 0-1 15,6-2 1-15,-1 2 1 16,3-2-1-16,3 2 0 16,3 0 0-16,-1 1 0 15,1-3 2-15,3 1-3 16,2-1 0-16,2-2 2 15,0 1-1-15,2-2 0 16,3-3 0-16,2 0 0 16,0-2-1-16,5 0 2 15,1-1 0-15,2-1-1 16,2-1-1-16,1 0-1 15,4-2 1-15,0 0 0 0,1-2 0 16,2 0-1 0,1-1 1-16,-3 0 0 0,3 2-2 15,-1-2 1-15,-5 3 1 16,0 1-1-16,-1 1 0 15,-2-1 0-15,-5 3 0 16,0 0 0-16,-5 2 1 16,-4 0 0-16,-2 1 0 15,-2 0-1-15,-1 0 0 16,-1 0 1-16,-5 0 0 15,2-1-2-15,-3 0 2 16,-1-2 0-16,-2 0 0 16,2-3 0-16,-4-1 0 15,-1-4-1-15,-2-1 1 16,1-2 0-16,-3-4-1 15,-3-3 2-15,-5-1 0 0,-2-3 1 16,-6-1-1-16,-7 1-1 16,-7-2-1-16,21-12 3 15,-1-8-2-15,-29 2-1 16,-31 7-2-16,-19 3 2 15,-25 0-1-15,-14 9 3 16,-15 4 0-16,-1 3-2 16,-8 0 1-16,-10-1 1 15,-7-1-1-15,-2 1 1 16,-5-1-1-16,1-4 2 15,-6 0-2-15,2-2 1 16,-1 1 0-16,3-1-1 16,-3-3 1-16,1 0-1 0,1-1 1 15,0-1-2-15,3 0 2 16,0-3 0-16,2 1 0 15,2-1-1-15,-1 2 1 16,-2 1-2-16,-3 1 1 16,-2 8 0-16,-3 2-2 15,-5 5 0-15,-3 8-3 16,-8-1-1-16,6 15-2 15,-15-2-22-15,11 6-7 16,-2-2 1-16,5 5-1 16</inkml:trace>
  <inkml:trace contextRef="#ctx0" brushRef="#br0" timeOffset="26349.5072">9463 17610 35 0,'2'-21'37'15,"-1"0"2"-15,6 4-1 16,-5 3-22-16,-2 14-8 15,14-2-2-15,-7 25 0 0,-7-23-1 16,0 0-1-16,-2 67 1 16,2-67-1-16,0 0 0 15,25 45-1-15,21-38-1 16,28-20-3-16,24-27 0 15,27-24-9-15,31-20-31 16,10-30-2-16,10-19-1 16,-27 26-1-16</inkml:trace>
</inkml:ink>
</file>

<file path=ppt/ink/ink107.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9T21:03:59.999"/>
    </inkml:context>
    <inkml:brush xml:id="br0">
      <inkml:brushProperty name="width" value="0.05292" units="cm"/>
      <inkml:brushProperty name="height" value="0.05292" units="cm"/>
      <inkml:brushProperty name="color" value="#FF0000"/>
    </inkml:brush>
  </inkml:definitions>
  <inkml:trace contextRef="#ctx0" brushRef="#br0">16874 13046 23 0,'0'0'29'16,"0"0"1"-16,1-13 0 16,-1 13-21-16,0 0-2 15,0 0 0-15,0 0 0 16,0 0-1-16,0 0-1 15,10 11-1-15,-10-11 0 16,3 30 0-16,-2-9 1 16,2 8-2-16,-3 2 0 15,2 3 0-15,-2-7 0 16,6-4 1-16,6-18-1 0,16-19 0 15,15-32 1-15,28-23-2 16,20-22 1-16,20-19-1 16,15-4-2-16,8-11-5 15,8 18-30-15,-14 6-1 16,-10 27-1-16,-24 14-3 15</inkml:trace>
  <inkml:trace contextRef="#ctx0" brushRef="#br0" timeOffset="12562.7185">21046 13984 28 0,'0'0'32'16,"12"-11"0"-16,-10-4-14 15,15 10 7-15,-8-15-12 16,14 8-5-16,-3-9-3 15,11 6-1-15,-4-5-1 16,5 7 0-16,-7 1-2 16,-2 6-2-16,-5 9 1 15,-18-3-1-15,12 27-1 0,-19-6 1 16,-6 11-1-16,-6 3 1 15,-5 1 1-15,-1 2 0 16,-3-3 1-16,5-1 0 16,1-8 1-16,6 0 0 15,2-9 0-15,9-3-1 16,5-14 1-16,11 13-1 15,5-15 0-15,7-2-1 16,5-4 0-16,4-4 0 16,5 1-2-16,2-4-2 15,6 8-6-15,-13-7-22 16,8 7-2-16,-11-2-1 15,-1 9 0-15</inkml:trace>
  <inkml:trace contextRef="#ctx0" brushRef="#br0" timeOffset="12930.7396">21648 13931 53 0,'3'-11'34'16,"-3"11"-1"-16,-17 7-2 15,9 6-25-15,-8 4-2 16,3 9-1-16,-4-1 0 16,4 8 0-16,1-1-1 15,8 1-1-15,1 0 1 0,9-6-1 16,3-6 0-16,11-7 1 15,4-8-1-15,8-11 0 16,2-9 0-16,2-11 0 16,1-8 0-16,-2-6 1 15,-7-1-1-15,-9 0-1 16,-14 3 0-16,-6 6 1 15,-13 8-2-15,-5 8 1 16,-8 10-4-16,-3 3-3 16,11 14-27-16,-7-6 0 15,15 6-3-15,11-12 2 16</inkml:trace>
  <inkml:trace contextRef="#ctx0" brushRef="#br0" timeOffset="13298.7606">22209 13797 57 0,'7'-11'36'0,"-9"-1"-2"0,2 12 0 16,0 0-24-16,0 0-5 16,-10 16-3-16,4 8 0 15,-2 4-1-15,0 10-1 16,-2 9-1-16,0 2-1 15,3 5-4-15,-3-6-22 16,10 5-6-16,-2-14-2 16,11-2 1-16</inkml:trace>
  <inkml:trace contextRef="#ctx0" brushRef="#br0" timeOffset="13578.7766">22416 13880 67 0,'-28'10'35'0,"-5"0"-1"16,0 13 1-16,-4-4-29 16,6 7-2-16,1-3-1 15,7 0-2-15,4-3 0 16,9 1 0-16,8-6 0 15,8-2-1-15,9-3 1 16,7-6-1-16,5-1 0 16,4-3-1-16,3 0-1 15,-4-10-5-15,10 9-28 16,-15-9 0-16,3 9-2 15,-11-10 1-15</inkml:trace>
  <inkml:trace contextRef="#ctx0" brushRef="#br0" timeOffset="13936.7971">22466 14051 69 0,'-11'17'36'0,"13"2"-2"16,1-6 1-16,12-2-32 15,7-7-1-15,8-7 0 16,3-5-1-16,0-3 1 16,0-4-1-16,-7-2 0 15,-4-2 0-15,-7 2 1 16,-9-1-1-16,-7 3 1 0,-8 5-1 15,-7 2-1-15,-8 6 1 16,-3 4 0-16,-4 5-1 16,-1 7 1-16,0 4-1 15,3 6 0-15,1 4 0 16,8 0 0-16,11-1 0 15,5 2-1-15,11-5 0 16,6-11-7-16,24 3-26 16,-4-18-2-16,13 1-1 15,-1-17 0-15</inkml:trace>
  <inkml:trace contextRef="#ctx0" brushRef="#br0" timeOffset="14350.8208">22868 13955 69 0,'-16'14'37'15,"-8"-5"-2"-15,14 16 3 16,-5-11-29-16,10 11-6 16,4-3-1-16,7-3 0 15,4 1-1-15,5-4-2 16,5-7 2-16,4-6-2 15,3-10 2-15,2-5 0 16,0-6 0-16,-1-2 0 16,0-5 0-16,-5-1 1 15,-4 2-1-15,-1 2 0 16,-7 5 0-16,-1 4-2 15,-10 13 1-15,0 0 0 0,0 0-1 16,-7 31 0-16,-1-1 0 16,-5 12-1-16,1 9 1 15,-5 7 0-15,0 6 0 16,-4 3-1-16,-1 0 2 15,0-6-1-15,-4-6 0 16,2-9 1-16,-5-9 0 16,1-11-1-16,4-10-2 15,-4-23-25-15,11 0-7 16,-4-21-2-16,11-3 0 15</inkml:trace>
  <inkml:trace contextRef="#ctx0" brushRef="#br0" timeOffset="15513.8872">20918 14744 23 0,'-3'-11'33'15,"3"11"2"-15,-4-17-2 16,4 17-20-16,0 0-4 15,0 0-1-15,-7 13-3 16,7 6-3-16,-4 0 1 16,-1 8-3-16,-2 4 1 15,2 2-1-15,-2 1 1 16,3-2-1-16,-1-7 0 15,2-2 1-15,-1-8 0 16,4-15-1-16,0 0 2 16,0 0-2-16,4-30 0 15,-1 5 0-15,1-7 1 16,-1-4 0-16,2-2 0 15,-1 0 0-15,3 1 0 0,3 2 1 16,2 4-2-16,5 4 2 16,2 6-1-16,2 6-1 15,5 5 0-15,-1 6 0 16,-1 6 0-16,-4 6 0 15,-2 5-1-15,-5 4 0 16,-7 4 0-16,-7 5 0 16,-8 0 0-16,-5 1-1 15,-2 0 1-15,-5-4-1 16,-4 2 2-16,0-4-2 15,1-4 2-15,2-1-1 16,2-4 1-16,3 1 0 16,0-1 1-16,5 3 1 15,0 4-1-15,2 9 0 16,-3 3 0-16,1 11 0 0,-5 6 0 15,2 7 0-15,-5 4 0 16,2-1 0-16,4-1-4 16,-5-18-19-16,18 3-12 15,-4-20-3-15,14-7 1 16,2-24-2-16</inkml:trace>
  <inkml:trace contextRef="#ctx0" brushRef="#br0" timeOffset="15926.9109">21346 14766 33 0,'-8'-14'35'0,"8"14"2"16,-22 6-2-16,10 10-19 16,-11-3-8-16,5 12-1 15,-6-2-1-15,4 6-3 16,1 0-1-16,8 1 0 15,2-4-1-15,9-1 1 16,6-8-1-16,8-6-1 16,9-7 1-16,2-9-1 15,7-5 0-15,1-7 0 16,-4-9 1-16,1-3-1 15,-9-4 0-15,-6 1 1 0,-8 2-1 16,-6 1 1-16,-5 6-2 16,-8 4 1-16,2 9-2 15,-8 1-1-15,18 9-6 16,-26 2-20-16,22 11-7 15,4-13-2-15,0 17 2 16</inkml:trace>
  <inkml:trace contextRef="#ctx0" brushRef="#br0" timeOffset="16123.9222">21581 14730 32 0,'21'-9'33'16,"-3"8"2"-16,-18 1-1 16,19 11-18-16,-19-11-8 0,-5 33-3 15,-4-11-1-15,0 6-1 16,-2 4-2-16,-3 3 0 15,4 0-2-15,-1-5-3 16,7 3-4-16,-6-15-24 16,15-2-3-16,-5-16-1 15,14-8 1-15</inkml:trace>
  <inkml:trace contextRef="#ctx0" brushRef="#br0" timeOffset="16551.9467">21763 14537 66 0,'-13'-2'37'15,"-8"5"-3"-15,8 12 2 0,-9-4-31 16,15 3-3-16,6 0-1 16,6-3 0-16,6-1-1 15,8-2 0-15,3 0 1 16,2 2 0-16,-1 2-1 15,-4 4 1-15,-6 6-1 16,-5 4 0-16,-9 1 1 16,-4 5-1-16,-7-2 0 15,0 0 0-15,-2-5 1 16,1-1-2-16,6-11 2 15,7-13-1-15,0 0 1 16,12-3-1-16,6-14 0 16,5-6 1-16,5-3 0 15,0-4 0-15,1 3 0 16,-2 0 0-16,-5 6 1 0,-6 7-1 15,-5 11-1-15,-11 3 0 16,7 22-1-16,-11 4-1 16,-4 6 0-16,-3 2-2 15,2 6-2-15,-3-8-8 16,15 6-21-16,-7-21-2 15,16 1-1-15,-1-19 2 16</inkml:trace>
  <inkml:trace contextRef="#ctx0" brushRef="#br0" timeOffset="16731.957">22269 14487 65 0,'0'0'36'0,"-19"15"-2"15,8 17 1-15,-12 9-31 16,4 9-3-16,4 9-4 15,-1-2-5-15,10 7-20 16,-7-11-7-16,12 3-1 16,-2-14 0-16</inkml:trace>
  <inkml:trace contextRef="#ctx0" brushRef="#br0" timeOffset="16934.9686">22109 14763 66 0,'-23'-19'39'15,"10"16"0"-15,-2-4-1 0,16 18-30 16,-1-11-6-16,8 19 0 16,7-13-2-16,11-4-3 15,9 4-5-15,-6-16-28 16,13 12-1-16,-8-14-2 15,9 9 2-15</inkml:trace>
  <inkml:trace contextRef="#ctx0" brushRef="#br0" timeOffset="17368.9934">22445 14706 51 0,'-2'-10'37'16,"2"10"-1"-16,-11 5-1 15,11 8-22-15,-16-9-7 16,9 9-2-16,-8-2-2 15,1 3-1-15,0 1 1 16,1 0-2-16,2 1 1 16,2-4-2-16,2 0 2 15,7-12-2-15,0 16 1 16,0-16 1-16,22 1-1 15,-4-3 0-15,2-3 0 16,2 3 0-16,-1 1 0 0,-3 1 0 16,-4 6 0-16,-14-6 0 15,11 23 0-15,-16-4 1 16,-5 1-1-16,-8 4 0 15,2 0 0-15,-4-3-1 16,6 3-6-16,-5-16-28 16,16 4-1-16,3-12-2 15,11-9 0-15</inkml:trace>
  <inkml:trace contextRef="#ctx0" brushRef="#br0" timeOffset="17798.018">23080 14745 43 0,'0'0'34'15,"-5"16"1"-15,3 3-1 16,-7-6-25-16,5 11-4 16,-5 1-3-16,4 1-3 15,-2-1-1-15,0-12-11 16,7 4-20-16,0-17-1 15,0 0 0-15,11-4 0 16</inkml:trace>
  <inkml:trace contextRef="#ctx0" brushRef="#br0" timeOffset="18226.0424">23055 14594 72 0,'-13'7'36'0,"-6"-2"-2"15,11 6-1-15,8-11-33 16,0 0-5-16,9 20-13 15,-9-20-14-15,33-1 1 16,-13-4-2-16,14 13 11 16,-13-11 7-16,9 11 7 15,-8 1 7-15,-7-2 12 16,5 13 17-16,-14-5 0 15,2 10 1-15,-18-8-8 16,12 19-7-16,-19-12-3 16,8 13-4-16,-7-9-1 0,7 5-3 15,-3-9 2-15,6-4-3 16,7-7 0-16,-1-13-1 15,25-6 0-15,-2-13-1 16,6-7 1-16,2-5 1 16,2-3 1-16,-2 0 0 15,-5 4-1-15,-4 7 0 16,-3 7 0-16,-19 16 0 15,13 8-3-15,-17 8-3 16,2 21-19-16,-14-5-14 16,10 12-1-16,-9-4-1 15,11 9 1-15</inkml:trace>
  <inkml:trace contextRef="#ctx0" brushRef="#br0" timeOffset="18751.0724">21917 15162 57 0,'9'-15'38'16,"-9"-2"-2"-16,0 17 0 15,0 0-30-15,1 24-3 16,-5 3-1-16,-2 12 0 16,-4 9-1-16,0 13 0 0,-3 7-1 15,-1 1-2-15,3 1 0 16,-1-9-5-16,11 3-11 15,-6-24-18-15,9-4-1 16,-5-22 0-16,3-14 0 16</inkml:trace>
  <inkml:trace contextRef="#ctx0" brushRef="#br0" timeOffset="19223.0994">21766 15483 46 0,'-10'-11'37'0,"-4"-3"-1"15,14 14 1-15,0 0-29 16,0 0-1-16,2 15-3 15,15-7-1-15,6-2-1 16,5-2-1-16,6-2 0 0,4-4 0 16,3 0-1-16,-1-3 0 15,2 0 0-15,-5 0 0 16,-6 2 0-16,-4 0 0 15,-6 2 0-15,-5 2 0 16,-16-1 1-16,12 10-1 16,-12-10 1-16,-6 21 0 15,-4-3 0-15,-2 3-1 16,-2 0 1-16,1 8-1 15,-1-1 2-15,6 1-3 16,6 0 2-16,3-6-1 16,5-6 0-16,8-6 0 15,4-8 1-15,6-9-1 16,0-9 0-16,2-5 0 0,-5-10 0 15,-2-3 0-15,-6-3 0 16,-8 2 0-16,-7 1 0 16,-6 3 0-16,-5 8-2 15,-2 6 2-15,-1 12-3 16,0 3-1-16,3 12-2 15,-2-9-13-15,20 19-16 16,-5-21-2-16,18 22 0 16,-2-23 0-16</inkml:trace>
  <inkml:trace contextRef="#ctx0" brushRef="#br0" timeOffset="19440.1118">22707 15150 46 0,'-4'-16'34'0,"4"16"2"16,-23 1-1-16,7 16-25 15,-13 8-5-15,2 10 1 16,-2 10-4-16,5 11 1 16,-1 5-1-16,3 3-3 15,3 7-2-15,0-11-7 16,17 8-23-16,-8-18-4 15,12 0 1-15,-5-22-2 16</inkml:trace>
  <inkml:trace contextRef="#ctx0" brushRef="#br0" timeOffset="19623.1223">22386 15521 61 0,'-16'0'37'0,"-6"-4"0"15,14 15-1-15,8-11-30 16,0 13-6-16,17-7-2 15,5-11-6-15,22 10-22 16,-4-14-5-16,15 6-3 16,-5-8 2-16</inkml:trace>
  <inkml:trace contextRef="#ctx0" brushRef="#br0" timeOffset="20007.1443">22925 15491 53 0,'-25'-3'37'0,"4"8"0"15,-10-8-1-15,7 19-24 16,-9-6-7-16,0 8-3 16,0 2 2-16,3 4-3 15,4 4 2-15,6-2-3 16,7 2 2-16,12-5-2 15,11-8 0-15,11-7 1 16,9-10 0-16,6-7-1 16,5-9 0-16,0-6 0 15,0-6 0-15,-5-2 1 16,-8-3-1-16,-7 4 2 15,-8 4-2-15,-6 8 1 16,-8 7-1-16,1 12 1 0,-18 8 0 16,4 11-3-16,-4 7 3 15,6 4-3-15,1 4 2 16,6-6-3-16,11-2-1 15,-6-26-13-15,38 4-21 16,-11-25 1-16,17-5-2 16,-1-22 1-16</inkml:trace>
  <inkml:trace contextRef="#ctx0" brushRef="#br0" timeOffset="20172.1537">23349 15058 72 0,'-12'24'38'15,"-14"11"0"-15,7 23 0 16,-14 5-32-16,10 8-3 15,3 1-2-15,7-8-5 16,13 7-29-16,-5-25-5 16,14-4-1-16,-2-21-1 15</inkml:trace>
</inkml:ink>
</file>

<file path=ppt/ink/ink11.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6:55.358"/>
    </inkml:context>
    <inkml:brush xml:id="br0">
      <inkml:brushProperty name="width" value="0.21167" units="cm"/>
      <inkml:brushProperty name="height" value="0.21167" units="cm"/>
      <inkml:brushProperty name="color" value="#31B6FD"/>
      <inkml:brushProperty name="fitToCurve" value="1"/>
    </inkml:brush>
  </inkml:definitions>
  <inkml:traceGroup>
    <inkml:annotationXML>
      <emma:emma xmlns:emma="http://www.w3.org/2003/04/emma" version="1.0">
        <emma:interpretation id="{F752C9D1-4595-4C9E-9AC8-A89ADA460665}" emma:medium="tactile" emma:mode="ink">
          <msink:context xmlns:msink="http://schemas.microsoft.com/ink/2010/main" type="inkDrawing" rotatedBoundingBox="9252,11587 9742,12969 9625,13011 9136,11628" semanticType="callout" shapeName="Other"/>
        </emma:interpretation>
      </emma:emma>
    </inkml:annotationXML>
    <inkml:trace contextRef="#ctx0" brushRef="#br0">1688-189 23 0,'0'0'25'0,"0"0"0"16,-2-1-10-16,2 1-4 16,0 0-3-16,0 0-2 15,-1-2-3-15,1 2-1 0,0-3-1 16,0 3 0-16,0-3 1 15,0 3 0-15,-1-2 1 16,1 2-1-16,0 0 1 16,-2-1 0-16,2 1-1 15,-3 0 0-15,3 0 0 16,-2 0-1-16,2 0 0 15,-3 0-1 1,3 0 1-16,-2-1-1 0,2 1 1 16,-2-1-1-16,2 1 1 15,0 0 0-15,-2-3 0 16,2 3 0-16,0 0 0 15,-3-2 0-15,3 2 0 16,-2-1 0-16,2 1 0 16,-2-1 0-16,2 1-1 0,-1-2 1 15,1 2-1-15,-3-1 1 16,3 1-1-16,-2-1 0 15,2 1 0-15,-2-2 1 16,2 2-1-16,-3-1 1 16,3 1-1-16,-3-2 1 15,3 2-1-15,-3-1 0 16,3 1 1-16,-3-3-1 15,3 3 1-15,-2-2-1 16,2 2 0-16,-2-3 0 16,2 3 1-16,-2-2-1 15,2 2 0-15,-2-4 0 16,2 4 0-16,-1-2 1 15,1 2-1-15,-2-4 0 0,2 4 0 16,-3-2 1-16,3 2-1 16,-2-3 1-16,2 3-1 15,-3-2 0-15,3 2 1 16,-2-3-1-16,2 3 0 15,-1-3 0-15,1 3 0 16,-2-3 0-16,2 3 1 16,-2-2-1-16,2 2 0 15,-2-4 0-15,2 4 0 16,-2-1 2-16,2 1-2 15,-2-3 1-15,2 3-1 16,-2-3 0-16,2 3 0 16,-1-3 1-16,0 1-1 15,1 2 0-15,0-4 1 0,0 4-1 16,0-4 0-16,0 4 0 15,-1-3 0-15,1 3 0 16,-1-2 1-16,1 2-1 16,0-3 0-16,0 3 0 15,-1-2 0-15,1 2 0 16,-1-2 0-16,1 2 0 15,0-2 0-15,0 2 0 16,-1-3 0-16,1 3 0 16,0-3 0-16,0 3 0 15,0-3 0-15,0 3 0 16,-1-2 0-16,1 2 0 15,-1-2 0-15,1 2 0 0,-2-2 0 16,2 2 0 0,0-3 1-16,0 3-2 0,-2-4 1 15,2 2 0-15,0 2 1 16,0-4-1-16,0 4 0 15,-1-3 0-15,1 3 0 16,-3-3 0-16,3 3 0 16,-2-3 0-16,1 0 0 15,0 1-1-15,0 0 2 16,0 0-1-16,1 0-1 15,-1-1 1-15,0 1 0 16,1 0 0-16,-1 0 0 16,1 0 0-16,-2-1 0 15,2 3 0-15,-2-3 0 0,2 3 0 16,-2-3 0-16,2 3 0 15,-2-2 0-15,2 2 0 16,-2-4 0-16,2 4 0 16,-2-3 0-16,2 3 0 15,-2-4-1-15,2 4 1 16,-2-3 0-16,2 3 0 15,-2-4 0-15,2 4 0 16,-1-4 0-16,1 4 1 16,-2-3-1-16,0 1 2 15,2 2-2-15,-2-4 1 16,1 2-1-16,0 0 1 15,0 0-1-15,0 0 0 16,0 0 0-16,0 0 0 16,1 0 0-16,-2 0 0 0,2 0 0 15,-2 0 0-15,2 2 1 16,-2-4-2-16,2 4 2 15,-2-4-1-15,2 4 0 16,-3-3 0-16,3 3-1 16,-2-4 1-16,2 4 0 15,-2-3 0-15,1 1 0 16,1 2 0-16,-1-4 0 15,1 4 0-15,-2-4 0 16,2 4 0-16,0-3 0 16,0 3 0-16,-2-3 0 15,2 3 0-15,-2-4 0 16,2 4 0-16,-2-4 0 15,1 3 0-15,1-1 0 0,-2 0 0 16,2 0 0-16,-2 0 0 16,2 0 0-16,-2 0 0 15,2 2 0-15,-2-5 0 16,2 5 0-16,-2-3 0 15,0 0 0-15,0 2 0 16,1-2 0-16,0 1 0 16,0-1 0-16,0 1-1 15,0-1 1-15,0 0 0 16,1 0 0-16,0 1 0 15,-1-1 0-15,-1 0 0 16,1 0 0-16,0 1 0 16,-1-1 0-16,1 1-1 15,0-1 1-15,-1 0 0 0,0 0 0 16,1 0 3-16,-1 0-3 15,1 0 1-15,-1-1-2 16,1 2 3-16,1-2-3 16,-2 1 2-16,2 1-1 15,-1-1-1-15,0 0 0 16,-1 1 1-16,2 0 0 15,-2 0 0-15,1 0 0 16,0-1 0-16,0 1 0 16,0-1 0-16,1 1 0 15,-2 0 0-15,2-1 0 16,0 0 0-16,-1 0 0 15,1 0 0-15,-1 0 0 16,1 0-1-16,0 0 1 16,-1 0 0-16,0 0 0 0,1 0 0 15,-1 0 0-15,1-1 0 16,-1 1 0-16,0-1 0 15,1 1 0-15,0-1-1 16,-1 0 1-16,0 1 0 16,1-1 0-16,0 0 0 15,-1 1 0-15,0-1-1 16,1 0 1-16,0 0 0 15,0 1 0-15,-1-1 0 16,1 0 0-16,-1 1-1 16,1-1 3-16,0 1-3 15,0-1 3-15,-1 2 0 16,0-2 0-16,0 1 0 15,0 0 0-15,1 0 0 0,-2-1-2 16,2 1 3-16,-2 0-3 16,1-1 0-16,0 1 1 15,0 0-1-15,-1-1 0 16,2 1 0-16,-2-1 0 15,1 1 0-15,0-1 0 16,-1 0 0-16,2 1 0 16,-1 0 0-16,0-1 0 15,0 0 0-15,0 1 0 16,-1-1 0-16,1 0 0 15,0 1-1-15,-1-1 1 16,1 0 0-16,1 0 0 16,-2 0 0-16,1-1-1 0,0 1 1 15,1 0 0-15,-2 0 0 16,2 0 0-16,-1 0-1 15,0-1 2-15,1 1 0 16,-1-1 1-16,0 1-2 16,0 0 2-16,0 0-1 15,0 1 1-15,0-1 0 16,0 1-2-16,0 0 0 15,0 0 0-15,0 1 0 16,1-1 1-16,-1 0-1 16,1 0 0-16,-1 0 0 15,1 1 0-15,-1-1 0 16,1 0 0-16,-1 1 0 15,0 0 0-15,1 0 0 0,0 0 0 16,-1-1 0-16,0 1 1 16,1 0-1-16,-1 0 0 15,0 0 0-15,1 0 0 16,-2 0 0-16,2 0 0 15,-1 0 0-15,0-1 0 16,1 1 0-16,-2-1 0 16,2 1 0-16,-1-2 0 15,0 1 0-15,0 0 0 16,0 0 0-16,0 0 0 15,0-1 0-15,0 1 0 16,0-1-1-16,0 1 1 16,0 0 0-16,0 0 0 15,-1-1 0-15,1 1 0 16,0 0-1-16,-1 0 1 0,1 0 1 15,-1 0-1-15,1-1 0 16,0 1 0-16,0-1 0 16,1 1 0-16,0-1 1 15,-1 0-1-15,1 0 0 16,0 1 0-16,0-1 0 15,-1 1 0-15,1-1 0 16,-1 2 0-16,1-1 0 16,-2-1 0-16,2 2 0 15,-1-2 1-15,0 1-1 16,0 0 0-16,0 0 0 15,0 0 0-15,0 0 0 0,1 0 0 16,0 0 0 0,-1 0 1-16,1 0-2 0,-1 0 2 15,1 0-1-15,0-1 0 16,-1 0 0-16,1 1 0 15,-1-1 0-15,1 0 0 16,0 1 0-16,-1-1 0 16,0 1 0-16,1-1 0 15,0 1 0-15,-1 0 0 16,0 0 1-16,0 0-2 15,0-1 1-15,0 1-4 16,-1-2-11-16,2 2-20 16,-3-2 1-16,2 1-3 15,-1-1 1-15</inkml:trace>
  </inkml:traceGroup>
</inkml:ink>
</file>

<file path=ppt/ink/ink12.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6:45.811"/>
    </inkml:context>
    <inkml:brush xml:id="br0">
      <inkml:brushProperty name="width" value="0.21167" units="cm"/>
      <inkml:brushProperty name="height" value="0.21167" units="cm"/>
      <inkml:brushProperty name="color" value="#31B6FD"/>
      <inkml:brushProperty name="fitToCurve" value="1"/>
    </inkml:brush>
    <inkml:brush xml:id="br1">
      <inkml:brushProperty name="width" value="0.10583" units="cm"/>
      <inkml:brushProperty name="height" value="0.10583" units="cm"/>
      <inkml:brushProperty name="color" value="#31B6FD"/>
      <inkml:brushProperty name="fitToCurve" value="1"/>
    </inkml:brush>
    <inkml:brush xml:id="br2">
      <inkml:brushProperty name="width" value="0.00882" units="cm"/>
      <inkml:brushProperty name="height" value="0.00882" units="cm"/>
      <inkml:brushProperty name="color" value="#31B6FD"/>
      <inkml:brushProperty name="fitToCurve" value="1"/>
    </inkml:brush>
  </inkml:definitions>
  <inkml:traceGroup>
    <inkml:annotationXML>
      <emma:emma xmlns:emma="http://www.w3.org/2003/04/emma" version="1.0">
        <emma:interpretation id="{8F8B1148-3F87-4304-A892-347B3EFFCCD2}" emma:medium="tactile" emma:mode="ink">
          <msink:context xmlns:msink="http://schemas.microsoft.com/ink/2010/main" type="writingRegion" rotatedBoundingBox="7896,12672 10036,12868 10006,13197 7866,13001"/>
        </emma:interpretation>
      </emma:emma>
    </inkml:annotationXML>
    <inkml:traceGroup>
      <inkml:annotationXML>
        <emma:emma xmlns:emma="http://www.w3.org/2003/04/emma" version="1.0">
          <emma:interpretation id="{68F6A0EE-E7EC-4A8B-98C7-ABD8202A908E}" emma:medium="tactile" emma:mode="ink">
            <msink:context xmlns:msink="http://schemas.microsoft.com/ink/2010/main" type="paragraph" rotatedBoundingBox="7896,12672 10036,12868 10006,13197 7866,13001" alignmentLevel="1"/>
          </emma:interpretation>
        </emma:emma>
      </inkml:annotationXML>
      <inkml:traceGroup>
        <inkml:annotationXML>
          <emma:emma xmlns:emma="http://www.w3.org/2003/04/emma" version="1.0">
            <emma:interpretation id="{54D4787A-D1A8-43B9-9F70-16F62AA2492C}" emma:medium="tactile" emma:mode="ink">
              <msink:context xmlns:msink="http://schemas.microsoft.com/ink/2010/main" type="line" rotatedBoundingBox="7896,12672 10036,12868 10006,13197 7866,13001"/>
            </emma:interpretation>
          </emma:emma>
        </inkml:annotationXML>
        <inkml:traceGroup>
          <inkml:annotationXML>
            <emma:emma xmlns:emma="http://www.w3.org/2003/04/emma" version="1.0">
              <emma:interpretation id="{596E3221-981D-470D-BB9B-585A568A73CE}" emma:medium="tactile" emma:mode="ink">
                <msink:context xmlns:msink="http://schemas.microsoft.com/ink/2010/main" type="inkWord" rotatedBoundingBox="7892,12720 8065,12736 8039,13017 7866,13001"/>
              </emma:interpretation>
            </emma:emma>
          </inkml:annotationXML>
          <inkml:trace contextRef="#ctx0" brushRef="#br0">90 57 20 0,'-2'-1'26'0,"2"1"-1"0,-2 0-16 16,2 0-1-1,0 0-3-15,-2-3 0 0,2 3-3 16,0-3-1-16,0 1-1 15,0 0-1-15,1-1 1 16,0 0 0-16,1 0 1 16,-1-1-1-16,0 1 1 15,1 0 0-15,0-1 0 16,-2 1 1-16,2 0-1 15,-2-1 0-15,2 1-1 16,-2 0 2-16,0 1-1 16,0-1 2-16,0 3-1 15,0-3 1-15,0 3 0 16,0 0 0-16,-3 0 0 0,3 0-1 15,-3 2 0-15,3-2 0 16,-2 2-1-16,2-2 0 16,-4 3-1-16,2 1 1 15,0-1 0-15,-1 1-1 16,1 1 0-16,-2 1 1 15,1 1 0-15,-1-1 0 16,1 2 0-16,-1-2 0 16,1 1 1-16,-1-2-1 15,2 0-1-15,0-2 1 16,1-1-1-16,1-2 0 15,0 2 0-15,0-2-1 16,2-2 1-16,1 0-1 16,1-1 1-16,-1 0 0 15,0-2 0-15,1 0 0 0,0 0 0 16,-1-1 0-16,1-1 0 15,0 2 1-15,-2-1-1 16,1 0 0-16,-1 2 0 16,1 0 0-16,-1 0 0 15,0 2 0-15,-2 2-1 16,0 0 1-16,0 0 0 15,1 2-1-15,-3 1 1 16,-2 2 0-16,1 1 1 16,-2 0 0-16,0 1 1 15,-1 0 0-15,2 1 0 16,-1-2 0-16,0 0 0 15,0-1-1-15,2 0 1 16,0-1-2-16,1 0 1 0,1-2-1 16,-1 1-1-16,2 0 0 15,0-3 0-15,0 3 0 16,0-3 0-16,0 0 0 15,2 0 1-15,-2 0-1 16,4-3 1-16,-2-1 0 16,1 1 0-16,-1-1 1 15,2 0-1-15,-2-1 0 16,1 3 0-16,-1 0 0 15,-2 2 0-15,0 0-1 16,0 0 1-16,0 2-1 16,-2 0 1-16,-1 3 0 15,1-1 0-15,-2 1 1 16,0 1-1-16,0-1 1 0,-1 0 0 15,1 0 0-15,0 0-1 16,0-1 1-16,2 0-1 16,-1 0 0-16,1-2 0 15,1 1 0-15,1-3 0 16,-1 4-1-16,1-4 1 15,0 0 0-15,2 2-1 16,-2-2 1-16,0 0 0 16,2 0 0-16,-2 0 0 15,0 0 0-15,0 0 0 16,2-1 0-16,-2 1 0 15,0 0 1-15,0 0-1 16,0 0 0-16,0 0 1 16,0 0-1-16,0 0 0 15,0 0 0-15,0 0 1 0,0 0-1 16,0 0 0-16,0 0 0 15,0 0 0-15,0 0 0 16,0 0 0-16,-2 1 0 16,2-1 0-16,-2 2 0 15,2-2 0-15,-2 4 0 16,2-4 0-16,-2 3 0 15,2-3 0-15,-1 2 0 16,1-2 0-16,0 0 0 16,0 0 0-16,0 0 0 15,0 0 0-15,0 0 1 16,0 0-1-16,0 0 0 15,0 0 1-15,0 0-1 16,0 0 1-16,0 0-1 0,0 0 1 16,0 0-1-16,-3 2 0 15,3-2 1-15,-2 1-1 16,2-1 1-16,-2 1-1 15,2-1 1-15,-1 1-1 16,1-1 1-16,0 0-1 16,0 0 0-16,-2 2 0 15,2-2 0-15,-2 2 0 16,2-2 0-16,-2 2 0 15,2-2 0-15,-2 3 1 16,2-3-1-16,0 0 0 16,-2 2 0-16,2-2 0 15,0 0 0-15,0 0 1 16,0 0-1-16,0 0 0 0,0 0 0 15,0 0 0-15,0 0 0 16,0 0 0-16,0 0 0 16,0 0 2-16,0 0-2 15,0 0 0-15,0 0 0 16,0 0-2-16,0 0 2 15,0 0 0-15,0 0 0 16,0 0 0-16,0 0 0 16,0 0 0-16,0 0 0 15,0 0 0-15,0 3 0 16,0-3 0-16,0 0 0 15,0 0 0-15,0 0 0 16,0 0 0-16,4 1 0 0,-4-1 0 16,2-1 0-16,-2 1 0 15,4-1 0-15,-3-1 0 16,-1 2 0-16,3-1 0 15,-3 1 0-15,2-1 0 16,-2 1 0-16,0 0 0 16,0 0 2-16,0 0-2 15,0 0 0-15,0 0 1 16,0 0-1-16,0 0 0 15,0 0 0-15,0 0 0 16,0 0 0-16,0 0 0 16,0 0 0-16,1 2 0 15,-1-2 0-15,0 0 1 16,0 2-1-16,0-2 0 0,0 0 0 15,0 2 0-15,0-2 0 16,0 0 0-16,0 0 0 16,0 0 0-16,0 0 0 15,0 0 0-15,1 2 0 16,-1-2 1-16,0 0-1 15,0 3 0-15,0-3 0 16,0 0 1-16,-1 2-1 16,1-2 0-16,0 0 0 15,-2 2 1-15,2-2-1 16,0 0 0-16,-4 2 0 15,4-2 0-15,-1 3 0 16,1-3 0-16,-2 4-1 16,2-4 1-16,-2 2 0 15,2-2-1-15,0 0 1 0,0 0-1 16,0 0 1-16,0 0 0 15,2-3 0-15,0 1 0 16,-1 0 0-16,1-1 0 16,0 1 0-16,-2 2 0 15,2-3 0-15,-2 3 0 16,0 0 0-16,0 0 0 15,0 0 1-15,0 0-1 16,0 0 0-16,0 0 0 16,2 2-1-16,-2-2 1 15,0 0 0-15,2 2 0 16,-2-2 0-16,2 0 0 0,-2 0 0 15,3 1 0-15,-3-1 0 16,2 1 0-16,-2-1 0 16,0 0 0-16,2 2 0 15,-2-2 0-15,0 0 0 16,2 0 0-16,-2 0 0 15,0 0 0-15,2 1 0 16,-2-1 0-16,2 1 0 16,-2-1 0-16,3 0 0 15,-3 0 0-15,3 1 0 16,-3-1 1-16,3 1-1 15,-3-1 0-15,2 1 0 16,-2-1 0-16,3 0 0 16,-3 0-1-16,3 0 1 15,-3 0 0-15,4 0 1 0,-4 0-1 16,2 0 0-16,-2 0 0 15,3 0 0-15,-3 0 0 16,3 1 0-16,-3-1 0 16,3 0 0-16,-1-1 0 15,0 0 0-15,0 0 0 16,1-1 0-16,0 1 0 15,0-1 0-15,-1 0 0 16,1 1 0-16,-1 0 0 16,1 0 0-16,-1 1 1 15,-2 0-2-15,3 1 0 16,0 0-4-16,-3-1-17 15,5-1-11-15,-1 1-2 16,0-2 0-16</inkml:trace>
        </inkml:traceGroup>
        <inkml:traceGroup>
          <inkml:annotationXML>
            <emma:emma xmlns:emma="http://www.w3.org/2003/04/emma" version="1.0">
              <emma:interpretation id="{8FD73F5A-722C-43F3-AC72-EF6D35FA3CAA}" emma:medium="tactile" emma:mode="ink">
                <msink:context xmlns:msink="http://schemas.microsoft.com/ink/2010/main" type="inkWord" rotatedBoundingBox="9648,12832 10036,12868 10013,13118 9625,13082"/>
              </emma:interpretation>
            </emma:emma>
          </inkml:annotationXML>
          <inkml:trace contextRef="#ctx0" brushRef="#br0" timeOffset="5648">1156 173 15 0,'0'0'9'0,"0"0"1"15,-1 2 2-15,1-2 1 16,0 0-1-16,0 0-1 16,0 0-1-16,0 0-2 0,0 0-1 15,0 0-2-15,0 0-1 16,0 0 0-16,0 0-1 15,0 0-1-15,0 0 0 16,2 2 0-16,-2-2 0 16,0 0-1-16,2 0 1 15,-2 0-1-15,0 0-1 16,2 1 1-16,-2-1 0 15,0 0-1-15,2 2 1 16,-2-2 0-16,0 0 0 16,2 1 0-16,-2-1 0 15,3 1 0-15,-3-1 0 16,3 0 0-16,-3 0-1 15,2 0 1-15,-2 0 0 0,0 0-1 16,2 1 1-16,-2-1 0 16,0 0 0-16,0 0 0 15,0 0 0-15,1 2 0 16,-1-2 0-16,0 0 0 15,0 0-1-15,2 2 0 16,-2-2 1-16,2 0-1 16,-2 0 0-16,3 0 1 15,-3 0-1-15,1 0 0 16,-1 0 1-16,0 0-1 15,0 0 1-15,3 1-1 16,-3-1 0-16,0 0 0 16,0 0 1-16,0 0-1 15,2 3 0-15,-2-3 0 0,2 0 0 16,-2 0 0-16,3-1 0 15,-3 1 0-15,3-1 0 16,-3 1 1-16,3 0-1 16,-3 0 0-16,0 0 0 15,0 0 0-15,2-1 0 16,-2 1 0-16,0 0 0 15,0 0 0-15,2 0-2 16,-2 0-13-16,3 0-16 16,-3 0-2-16,0 0 0 15,0 0 0-15</inkml:trace>
          <inkml:trace contextRef="#ctx0" brushRef="#br1" timeOffset="33797">1211 94 35 0,'-3'-1'24'16,"3"1"2"-16,-1-3-10 15,0 1-11-15,1 2-2 16,1-4 2-16,0 1-1 16,-1 1 1-16,0 2 0 15,2-4 0-15,-2 4-1 16,0 0 0-16,0 0 0 15,-2-2-1-15,2 2 0 16,-3 0 0-16,3 0-1 16,-2 1 0-16,2-1 0 15,-2 0-1-15,2 0 0 16,0 0 0-16,0 0 0 0,0 0-1 15,0 0 1-15,0 0-1 16,0 0 1-16,0 3-1 16,0 0 0-16,1 0 0 15,0 0 0-15,0 1 1 16,1 1-2-16,-1 1 1 15,0 0 0-15,0 0 0 16,0 1 0-16,-1-1 0 16,0 1-1-16,1 0-4 15,-1-2-25-15,2-2-2 16,0-1-2-16,2-2 0 15</inkml:trace>
          <inkml:trace contextRef="#ctx0" brushRef="#br1" timeOffset="34902">1251 186 1 0,'0'0'20'15,"0"0"1"-15,3-2 0 16,-3 2-16-16,2-3-1 16,-2 3 1-16,2-2 1 15,0 1 2-15,-2 1-1 16,2-1 0-16,-2 1 1 15,0 0-2-15,0 0 0 16,2 4-1-16,-2-4-1 16,0 3-1-16,0-3-1 15,1 4 0-15,-1-4-1 16,2 3 1-16,-2-3-1 0,3 1 0 15,-3-1 0-15,3 3 0 16,-3-3-1-16,2 2 1 16,-2-2-1-16,2 4 1 15,-2-4 0-15,0 3 1 16,0-3-1-16,0 3 0 15,0-3 0-15,0 2 1 16,0-2-1-16,0 0 0 16,0 0-1-16,0 0 1 15,3 2 0-15,-3-2-1 16,0 0 1-16,2 3-1 15,-2-3 1-15,1 3 0 16,-1-3-1-16,0 3 1 0,0-3-1 16,0 4 0-16,0-4-3 15,0 0-12-15,1 2-16 16,-1-2-3-16,0 0 1 15,2-2-1-15</inkml:trace>
          <inkml:trace contextRef="#ctx0" brushRef="#br1" timeOffset="36539">1310 231 11 0,'0'0'23'16,"-3"-3"-1"-16,3 3-11 15,0 0-6-15,-2-2 2 16,2 2 1-16,0 0 0 16,0 0-1-16,-3-1 0 15,3 1 2-15,-3 1-1 0,3-1 0 16,-4 0-1-16,4 0-1 15,-4 2-2-15,2-2 0 16,-1 0-1-16,3 0-2 16,-3 0-1-16,3 0 0 15,-2-1 0-15,2 1-1 16,0 0 1-16,-3-3 0 15,3 3 0-15,-2-1 0 16,2 1 0-16,-3 0 0 16,3 0-1-16,-3 1 2 15,1-1-2-15,2 0 2 16,-3 2-1-16,3-2-1 15,-2 1 1-15,2-1 0 16,0 0 0-16,0 0 0 0,0 0 0 16,0 0 0-16,0 0 1 15,1-3-1-15,-1 3 0 16,3-2 1-16,-3 2-1 15,4-2 0-15,-2 2 1 16,0 0-1-16,0-2 0 16,1 2 0-16,-1-1 0 15,1 0 0-15,0 0 0 16,-1-1-1-16,0 2 0 15,0-2-2-15,1 2 0 16,-3 0-2-16,2-2 0 16,-2 2 0-16,0 0 1 15,0 0 2-15,-2-1 0 16,2 1 3-16,-3 0 0 0,3 0 1 15,-2-1 1-15,2 1 0 16,-2-2 0-16,2 2-1 16,-1-3-1-16,1 3 0 15,1-5 0-15,-1 5 0 16,2-4 0-16,-2 4 1 15,0-2-1-15,0 2 1 16,0 0-1-16,0 0 1 16,-3 0 0-16,3 0 0 15,-3 0 0-15,3 0 0 16,-2 1 0-16,2-1-1 15,0 0 1-15,0 0-1 16,0 0 0-16,0 0-1 0,-1-2 0 16,1 2-2-16,0 0-3 15,0 0-9-15,0 0-18 16,0 0-1-16,0 0-1 15,0 0 0-15</inkml:trace>
          <inkml:trace contextRef="#ctx0" brushRef="#br2" timeOffset="50033">1404 258 17 0,'0'0'28'0,"0"0"0"16,-1-2 0-16,1 2-17 16,0-2-5-16,0 2 0 15,0 0 0-15,-3-2 0 16,3 2-1-16,-4 1 1 15,3 0-1-15,-3-1-1 16,2 0-1-16,-2 1 0 16,1-1-1-16,0 0-2 15,0-1-3-15,1 1-6 16,0-2-23-16,2 2-2 0,-4-3 0 15,4 3-1-15</inkml:trace>
          <inkml:trace contextRef="#ctx0" brushRef="#br2" timeOffset="49305">1384 243 20 0,'0'0'29'0,"0"0"0"15,-2-3-6-15,2 3-11 16,-3-2-2-16,3 2 0 15,-4 2-2-15,2-1-2 16,-1 0-3-16,0-1 1 16,0 0-1-16,1 1 0 15,-2-2-1-15,3 1 1 16,-2-1-1-16,0 0 1 15,-1 0-1-15,2 0 0 16,-2 0-1-16,-1 1 0 16,1 0 0-16,0 0 0 0,1 0-1 15,0 0 1-15,1 0-1 16,2 0 0-16,-2 1-1 15,2-1 1-15,3-1 0 16,0 0 0-16,0 0 1 16,1-1-1-16,1 1 1 15,0 0 0-15,-1 0 0 16,1-1-1-16,-1 2 0 15,-1 1 0-15,-1 0-1 16,-2-1 1-16,3 3-1 16,-3-3 1-16,-1 3 0 15,1-3 0-15,-3 3 0 16,1-2 1-16,0-1 0 15,0 1 0-15,-1-2-1 0,0 1 1 16,0-1-1-16,0 0 1 16,1 0-1-16,-1 1 0 15,0 0 0-15,1-1 0 16,2 1 0-16,-2 0 0 15,2 0-1-15,0 0 1 16,0 0-1-16,0 0 1 16,4 1 0-16,-2-1-1 15,2 1 1-15,-1-1 0 16,1 1 0-16,0 0 0 15,0-1 0-15,-2 2 0 16,1 0 0-16,-1-1 0 16,-2-1 0-16,3 4 0 15,-3-4 0-15,1 1 0 16,-1-1 0-16,0 0 0 0,-3-1 0 15,3 1 1-15,-4-2 0 16,2 0 0-16,-1 0-1 16,0 1 1-16,-1-1-1 15,0 0 1-15,1 1-1 16,0 1 0-16,0 0 0 15,0 0 0-15,1 0-1 16,2 0 1-16,0 0-1 16,0 0 1-16,0 0 0 15,3 0 0-15,-1 0-1 16,2 0 1-16,-1 0 0 15,1 0 1-15,0 0-1 16,0 0 0-16,-1 1 0 16,0 0 0-16,-2-1 0 0,-1 0 0 15,2 1 1-15,-2-1-1 16,0 0 1-16,0 0-1 15,-2 0 1-15,0-2 0 16,0 1 0-16,-1 0-1 16,-1 0 1-16,1-1 0 15,0 1 0-15,-1 0-1 16,1 1 1-16,-1-1-1 15,2 1-1-15,-1 0 1 16,1 1-1-16,2-1 1 16,-1 2-2-16,1-2 2 15,2 2-2-15,0-1 2 16,2 0-1-16,0-1 1 15,0 1 0-15,1 0-1 0,0 0 1 16,0-1 0-16,-1 0 0 16,-1 2 0-16,0-2 0 15,0 1 0-15,-3-1 0 16,2 1 1-16,-2-1-1 15,0 0 0-15,0 0 0 16,0 0 0-16,0 0 0 16,-2-3 0-16,0 1 1 15,0 0 0-15,-2 0-1 16,2-1 1-16,-2 1 0 15,0 0 0-15,1 0-1 16,-1 1 1-16,1 0-1 16,1 1 0-16,0 0-1 15,2 0 1-15,0 0 0 0,0 0-1 16,1 2 1-16,1-1-1 15,1 1 0-15,1 0 1 16,0 0-1-16,1 0 0 16,-1 0 1-16,0 0-1 15,0 1 0-15,0-1 1 16,-1-1 0-16,-1 1-1 15,-2-2 1-15,3 3 0 16,-3-3 0-16,0 0 0 16,0 0 0-16,-2-2 1 15,0 0 1-15,0-1-1 16,-1 0 0-16,0-1 0 15,-1 0 0-15,1 0 0 16,-1 1 0-16,1 0-1 0,-1 1 0 16,2 1 1-16,-1 0-2 15,2 1 1-15,1 0-1 16,0 0 1-16,-2 3-1 15,3 0 1-15,1-1 0 16,0 0-1-16,1-1 0 16,1 1 0-16,0 0 0 15,0-2 1-15,1 1-1 16,-2 0 1-16,1-1-1 15,-1 1 1-15,-1 0 0 16,-2-1 1-16,1 0-1 16,-1 0 0-16,0 0 1 15,-1 0-1-15,-1-1 1 16,-1-1 0-16,0 0 0 0,-1-1-1 15,0 0 1-15,1 0 0 16,0 0 0-16,0-1-1 16,1 1 0-16,-1 1 0 15,1 0 0-15,2 2 0 16,-3 0 0-16,3 0-1 15,0 3 1-15,0-1 0 16,1 1-1-16,1 0 0 16,0 0 0-16,1 0 0 15,0 1 0-15,1-2 1 16,0 1 0-16,0-1-1 15,0 1 0-15,0-1 1 16,0-1 1-16,-1 1-2 16,-1-1 1-16,-2-1 0 0,2 3 0 15,-2-3-1-15,0 0 2 16,-2 1-2-16,0-2 1 15,-1 0 2-15,0-1-2 16,0-1 1-16,-1 0 0 16,0 0 0-16,1 0 0 15,0 0 0-15,0 1 0 16,1 0-1-16,2 2 0 15,-2-2 0-15,2 2 0 16,0 0-1-16,2 3 0 16,0 0 0-16,0-1 0 15,0 1 1-15,1 1-1 16,1-1 0-16,0-1 0 15,1 1 0-15,-1-2 1 16,0 1-1-16,0 0 1 0,0-2-1 16,0 0 2-16,-2 1-1 15,-2-1 0-15,0 0 1 16,0 0-1-16,0 0 1 15,-4 0-1-15,0 0 0 16,0-1 1-16,-1 1-1 16,1-1 0-16,-1 0 1 15,1-1-1-15,-1 2 1 16,3-2-1-16,-1 1 1 15,3 1-1-15,-3 0 0 16,3 0 0-16,0 0-1 16,1 3 1-16,-1-3-1 0,2 4 0 15,1-2 0 1,-1 0 1-16,0 1-1 0,2-2 1 15,-2 0 0-15,1-1 0 16,0 1 0-16,-1-1 1 16,-1 0-1-16,-1 0 0 15,2-1 1-15,-2 1-1 16,0 0 0-16,-2-2 0 15,1 1 1-15,-3 0-1 16,0 0 0-16,0 1 0 16,-2 0 0-16,1 0 0 15,-1 0 1-15,0 0-1 16,1 0 0-16,1 0 0 15,0 1 0-15,2-2 0 16,2 1-1-16,0 0 1 16,0 0 0-16,0 0-1 0,4-2 1 15,0 2 0-15,0 0 0 16,0-1 0-16,1 1 0 15,-1-1 0-15,0 1 0 16,1 0 0-16,-2 0 0 16,0 0 0-16,0 0 0 15,-1-1 1-15,-2 1-1 16,0 0 0-16,0 0 0 15,0 0 1-15,-5 0-1 16,1 0 1-16,0 1-1 16,-2-1 1-16,-1 0-1 15,1 0 1-15,-1 0-1 16,1 0 1-16,1 0-1 0,1 0 0 15,0 0 0-15,4 0-1 16,-2 0 1-16,2 0 0 16,2-1-1-16,2 0 1 15,0-1 0-15,1 2 0 16,1-3 1-16,1 1-1 15,-1 1 0-15,0-1 0 16,0 1 1-16,-2 0-1 16,0 0 0-16,-1 1 0 15,-3 0 1-15,0 0-1 16,0 0 1-16,0 0 0 15,-6 3 0-15,2-3-1 16,1 0 1-16,-3 0 0 16,1 0-1-16,0-1 1 0,1 1-1 15,0 0 0-15,1-1-1 16,1 2 1-16,2-1-1 15,-1 2 0-15,1-2-1 16,2 5-2-16,-2-5-6 16,6 4-26-16,-3-4 1 15,2 1-3-15,-1-3 1 16</inkml:trace>
        </inkml:traceGroup>
      </inkml:traceGroup>
    </inkml:traceGroup>
  </inkml:traceGroup>
</inkml:ink>
</file>

<file path=ppt/ink/ink13.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7:31.045"/>
    </inkml:context>
    <inkml:brush xml:id="br0">
      <inkml:brushProperty name="width" value="0.00882" units="cm"/>
      <inkml:brushProperty name="height" value="0.00882" units="cm"/>
      <inkml:brushProperty name="color" value="#31B6FD"/>
      <inkml:brushProperty name="fitToCurve" value="1"/>
    </inkml:brush>
    <inkml:brush xml:id="br1">
      <inkml:brushProperty name="width" value="0.10583" units="cm"/>
      <inkml:brushProperty name="height" value="0.10583" units="cm"/>
      <inkml:brushProperty name="color" value="#31B6FD"/>
      <inkml:brushProperty name="fitToCurve" value="1"/>
    </inkml:brush>
  </inkml:definitions>
  <inkml:traceGroup>
    <inkml:annotationXML>
      <emma:emma xmlns:emma="http://www.w3.org/2003/04/emma" version="1.0">
        <emma:interpretation id="{8FB034DB-7CCD-4673-B51A-42DFBB15ED92}" emma:medium="tactile" emma:mode="ink">
          <msink:context xmlns:msink="http://schemas.microsoft.com/ink/2010/main" type="writingRegion" rotatedBoundingBox="7815,13053 7495,13153 7467,13064 7788,12963"/>
        </emma:interpretation>
      </emma:emma>
    </inkml:annotationXML>
    <inkml:traceGroup>
      <inkml:annotationXML>
        <emma:emma xmlns:emma="http://www.w3.org/2003/04/emma" version="1.0">
          <emma:interpretation id="{C5BB4F83-5758-44A3-AED0-EC297C808CFE}" emma:medium="tactile" emma:mode="ink">
            <msink:context xmlns:msink="http://schemas.microsoft.com/ink/2010/main" type="paragraph" rotatedBoundingBox="7815,13053 7495,13153 7467,13064 7788,12963" alignmentLevel="1"/>
          </emma:interpretation>
        </emma:emma>
      </inkml:annotationXML>
      <inkml:traceGroup>
        <inkml:annotationXML>
          <emma:emma xmlns:emma="http://www.w3.org/2003/04/emma" version="1.0">
            <emma:interpretation id="{E481FB11-9E49-4AF9-8B9C-B01AA67FF6A7}" emma:medium="tactile" emma:mode="ink">
              <msink:context xmlns:msink="http://schemas.microsoft.com/ink/2010/main" type="line" rotatedBoundingBox="7815,13053 7495,13153 7467,13064 7788,12964"/>
            </emma:interpretation>
          </emma:emma>
        </inkml:annotationXML>
        <inkml:traceGroup>
          <inkml:annotationXML>
            <emma:emma xmlns:emma="http://www.w3.org/2003/04/emma" version="1.0">
              <emma:interpretation id="{D56C073C-40A7-43D0-9F24-A559BF8B0E49}" emma:medium="tactile" emma:mode="ink">
                <msink:context xmlns:msink="http://schemas.microsoft.com/ink/2010/main" type="inkWord" rotatedBoundingBox="7472,13083 7644,13026 7667,13094 7495,13151"/>
              </emma:interpretation>
            </emma:emma>
          </inkml:annotationXML>
          <inkml:trace contextRef="#ctx0" brushRef="#br0">-278 295 12 0,'0'0'24'15,"0"0"1"-15,-2-1-15 16,2 1-3-16,0 0 0 16,0 0 0-16,0 0 1 15,-3 2 0-15,3 0-1 16,0-2-2-16,-2 3-1 15,2-3 2-15,-3 4-3 16,3-4 0-16,-2 3-2 0,2-3 0 16,0 3-1-16,0-3 0 15,0 0 0-15,2 2 0 16,-2-2 0-16,2 1 0 15,-2-1 1-15,2-2-1 16,-2 2 2-16,1-4-1 16,-1 4 1-16,2-5-1 15,-3 4 1-15,0-1-1 16,1 2 1-16,-2-3-1 15,2 3 0-15,-2-1-1 16,0 1 0-16,2 0 0 16,-3 1 0-16,3-1-1 15,-3 2 0-15,3-2 1 0,-1 2-1 16,1-2 1-16,0 4-2 15,0-4 2-15,0 3-1 16,0-3 1-16,1 4-1 16,-1-4 1-16,1 2 0 15,-1-2 0-15,2 0 0 16,-2 0 1-16,4-4 0 15,-2 0-1-15,1 1 2 16,-2 0-2-16,0 0 0 16,1-1 0-16,-2 1 1 15,0 1-2-15,0 0 1 16,0 2 0-16,-2-4 0 15,0 3 1-15,-1 0 0 16,0 2 0-16,0-1 0 16,0 2 0-16,0 1 0 0,0 1 0 15,1 0-2-15,-1 1 1 16,0-1 0-16,1 1 0 15,2-1-1-15,0 0 1 16,0-1-2-16,0 0 2 16,0-3 0-16,4 3 0 15,-2-2 0-15,1 0 0 16,-1-1 0-16,1 0 0 15,-1 0 0-15,-1 0 1 16,-1 0-1-16,4-1 1 16,-4 1-1-16,0 0 1 15,0-2-1-15,0 2 1 0,0 0-1 16,-4-3 1-1,4 3-1-15,-2-2 0 0,2 2 1 16,-4 0-1-16,4 0 0 16,-3 1 0-16,3-1 0 15,-2 1 0-15,2-1-1 16,0 0 1-16,-1 3 0 15,1-3 0-15,0 0 0 16,1 3 0-16,-1-3 0 16,2 2 0-16,-2-2 0 15,2 1 0-15,-2-1 0 16,3 1 0-16,-3-1 1 15,2 0-1-15,-2 0 1 16,1-3-1-16,-1 3 0 16,0-3 1-16,0 3-1 0,0-4 0 15,0 4 0-15,-2-3 0 16,2 3 1-16,-3-2-1 15,3 2 0-15,-3 0 0 16,3 0 0-16,-3 1 0 16,3-1 0-16,-3 1 0 15,3-1 0-15,0 0 0 16,0 0 0-16,0 0 0 15,0 0 0-15,1-2-1 16,-1 2 1-16,3-2 0 16,-3 2 0-16,4 0 0 15,-4 0 1-15,3-4-1 16,-1 2 1-16,0-1 0 15,0 1 1-15,0 0-2 0,-1-2 2 16,-1 2-1-16,0 2 2 16,0-3-3-16,0 3 1 15,-2 0-1-15,0 1 0 16,-1 0 0-16,1 2-1 15,-1-1 1-15,1 1-1 16,-1-1 1-16,0 0-2 16,1 0 2-16,2-2-1 15,-2 2 1-15,2-2 0 16,0 0 0-16,0 0-1 15,0 0 1-15,0 0 0 16,0 0 0-16,0 0-1 16,2 2 1-16,-2-2 0 15,4 0 0-15,-2 0-1 0,-2 0 1 16,3 0 0-16,-3 0 1 15,2-1-1-15,-2 1 0 16,0 0 1-16,0 0-1 16,0 0 1-16,-2-1-1 15,0 1 0-15,-1 1 0 16,-1-1 0-16,0 0 0 15,0 1 1-15,0 0-1 16,-1 0 0-16,1 0 0 16,0 0 0-16,1 1 0 15,1-2 0-15,0 3-1 16,2-3 1-16,-2 2 0 15,2-2-1-15,0 0 1 16,2 0 0-16,0-1 0 16,1 0 0-16,1-1-1 0,0 1 1 15,1-2 0-15,-1 0 1 16,1 1 0-16,0-1 0 15,-1 1-1-15,0 0 3 16,-1 0-3-16,-1 2 2 16,1-1-2-16,-3 1 0 15,0 0 0-15,0 0 0 16,-2 3 0-16,0-1-1 15,0-1 1-15,-2 1-1 16,1 0 0-16,0-1 1 16,-1 1 1-16,0-1-2 15,1-1 2-15,-1 1 0 16,0 0-1-16,1-1 1 15,0 0-1-15,1 0 0 0,2 0 0 16,-2-1 0-16,2 1 0 16,0 0-1-16,2-2 1 15,0 1-1-15,1-1 0 16,0 1 2-16,1 0-1 15,-1 0 1-15,1 0-2 16,-2 0 2-16,2 0 0 16,-2 0 0-16,1 1-1 15,0-1 1-15,-1 0-1 16,1 1 0-16,-1-1 1 15,0 0-1-15,0 1 1 16,-2 0-1-16,3-1 0 16,-3 1 0-16,0 0 1 15,0 0-1-15,-3 2 1 0,1-1-2 16,0 1 2-16,-1-2-2 15,0 1 2-15,-1 0-2 16,1-1 2-16,-1 0-1 16,1 0 0-16,0 0 0 15,1 0 0-15,-1 1 0 16,1 1-1-16,0 0 0 15,1 0 1-15,1-2-2 16,-2 3 2-16,2-3-1 16,0 0 0-16,2 1 1 15,1-2 0-15,-1-1 1 16,2-1-1-16,0-2 1 15,1 1-1-15,-1 0 2 16,2 0-2-16,-3 1 1 16,2 0-1-16,-2 1 0 0,-1 0 0 15,-2 2 0-15,0 0 0 16,0 0 0-16,0 0 1 15,-3-2-1-15,0 2 0 16,-1 1 1-16,1-1-1 16,-2 1 0-16,0 1 0 15,-1 0 1-15,2 0-1 16,-1 1-1-16,1 0 1 15,0 1-1-15,0-1 0 16,2 0-1-16,1 0 2 16,-1-1-2-16,2-2 1 15,1 2 0-15,-1-2 1 0,4-3 1 16,-2 1-1-16,2 0 1 15,-1 0-1-15,1-1 2 16,0 0-2-16,0 1 1 16,-1 1-1-16,0-1 0 15,-1 1 0-15,-2 1 1 16,2-1-1-16,-2 1 1 15,0 0-1-15,0 0 0 16,0 0 1-16,-2 0-1 16,0 1 0-16,0 0 0 15,-2 1 0-15,1 1-1 16,-1 1 1-16,0-1-1 15,0 1 0-15,0 0 0 16,1 0 1-16,-1-1-2 16,3 0 2-16,0-1-1 0,1-2 0 15,0 0 1-15,4 1 0 16,-2-3-1-16,2 0 1 15,0-1 0-15,1 1 0 16,-1-1 1-16,1-1 0 16,-1 1 0-16,0 0-1 15,-1 1 1-15,0 1 0 16,-1 0 0-16,-2 1 0 15,0 0-2-15,1 2 1 16,-2 0-1-16,-1 0 1 16,1 1-1-16,-2 0 1 15,1 0-1-15,-1-1 1 16,0 0 0-16,1-1 0 15,2-1 0-15,-2 1 0 0,2-1 0 16,0 0 0-16,0 0 0 16,0 0-1-16,0 0 1 15,1 2 0-15,-1-2-1 16,3 2 1-16,-1-2 0 15,-2 0 0-15,3 1 0 16,0-2 0-16,-1 0 0 16,0 1 0-16,0-1 0 15,0 0 0-15,-2 1 0 16,3 0 0-16,-3 0 0 15,0 0 1-15,0 0-1 16,0 2 0-16,0-2 1 16,-3 2 0-16,1 0-1 15,0-1 1-15,-1 0 0 0,0-1-1 16,1 1 0-16,0-1 1 15,2 0-1-15,-4 0 0 16,4 0 0-16,-2-1-1 16,2 1 1-16,0 0 0 15,0 0-1-15,0 0 1 16,2 1 0-16,-2-1-1 15,4 1 1-15,-2-1 0 16,0 1 0-16,0-1 0 16,1 0 0-16,0 0 0 15,-2 0-1-15,1 0 1 16,-2 0 1-16,4-1-1 15,-4 1 1-15,0 0-1 0,0 0 0 16,0 0 1-16,-4 0-1 16,2-1 1-16,-2 1-1 15,-1 0 0-15,1-1 0 16,-2 1 1-16,1 0-1 15,-1 0 0-15,0 0 0 16,2 1 1-16,-1-1-1 16,2 1 0-16,0-1 0 15,1 0 0-15,2 0-1 16,0 0 1-16,0 0 0 15,0 0-1-15,2 0 1 16,1 0 0-16,-1-1-1 16,1 1 1-16,-1 0 0 15,1-1 0-15,1 1 0 0,-2 0 0 16,1 0 0-16,-1-1 0 15,0 0 0-15,-2 1 0 16,3 0 1-16,-3 0-1 16,0 0 0-16,0 0 1 15,-4-1-1-15,2 0 1 16,-1 1-1-16,0 0 0 15,-2 0 1-15,1 0-1 16,0 0 0-16,-1 2 0 16,0-1 0-16,1 0 0 15,1 1 0-15,-1-1-1 16,2 0 1-16,2-1-1 15,-2 1 1-15,2-1 0 16,3 0-1-16,0-1 1 16,0 0 0-16,2 0 0 0,-1-1 0 15,1 0 0-15,-1 1-1 16,1 0 1-16,-1 1 0 15,0-1 0-15,-2 1 0 16,1 0 0-16,-2 0 1 16,-1 0-1-16,0 0 1 15,0 0-1-15,0 0 1 16,-1 2-1-16,-2-1 1 15,0-1-1-15,-2 2 0 16,1-2 1-16,-1 2-1 16,-1-1 0-16,1 0 1 15,-1 0-1-15,1 0-1 16,0 0 2-16,1-1-1 15,1 0 0-15,0 0 0 0,3 0 0 16,-2-1 0-16,2 1-1 16,2-2 1-16,0 1 0 15,1 1 0-15,0-1 0 16,2 0 0-16,0 1 0 15,-1-1 0-15,1 1-1 16,-1-1 1-16,2 0 0 16,-2-1 0-16,0 1 0 15,0-1 0-15,-1 0 0 16,1 0 0-16,-2 0 1 15,-2 2-1-15,2-2 0 16,-2 2 1-16,0 0-1 16,-4-1 0-16,1 2 1 15,-2-1-1-15,1 1 0 16,-1 0 1-16,-1 0-1 0,1 0 0 15,0 0 0-15,1 0 0 16,0 0 0-16,1-1 0 16,0 0 0-16,3 0 0 15,-2 1-1-15,2-1 1 16,0 0 0-16,3 2-1 15,-1-1 1-15,0 1 0 16,1-1-1-16,0 0 1 16,-1 0 0-16,2 0 0 15,-1-1 0-15,1 0 0 16,-1 0 0-16,0-1 0 15,0 0 0-15,0 1 0 16,-1-1 0-16,0 1 0 16,-2 0 1-16,3-1-1 0,-3 1 0 15,0 0 1-15,0 0-1 16,0 0 1-16,-4 0-1 15,2-1 0-15,-1 1 0 16,1 0 1-16,-2 0-1 16,2 0 0-16,0 0 0 15,-1 0 0-15,3 0 0 16,-3 1 0-16,3-1 0 15,0 0-1-15,0 0 1 16,0 0-1-16,4-3 1 16,-1 2 0-16,0-1 0 15,1-1-1-15,0 1 1 16,-1 0 0-16,1 0 0 15,0 1 0-15,-2 1 0 0,0-1 0 16,-2 1 1-16,0 0-1 16,0 3 0-16,0-3 1 15,-4 3-1-15,1-2 1 16,0 0-1-16,-2 0 1 15,1 0-1-15,0 0 0 16,-1 0 1-16,0-1-1 16,1 1 0-16,1-1 0 15,-1 2 0-15,2-2-1 16,-1 1 1-16,3-1-1 15,-3 1 1-15,3-1 0 16,0 0-1-16,0 0 1 16,0 0-1-16,4 2 1 0,-2-2 0 15,1 0 0-15,0-1 0 16,0 0 0-16,0 0 0 15,1 0 0-15,-1 0 0 16,1 0 0-16,-2 0 0 16,0 1 0-16,-2 0 1 15,3 0-1-15,-3 0 0 16,0 0 1-16,-2 2-1 15,1-1 1-15,-3 1-1 16,2 0 1-16,-2-1-1 16,0 0 0-16,-1 0 0 15,1 0 1-15,0-1-1 16,1 1 0-16,0-1 0 15,1 0 0-15,2 0 0 0,0 0 0 16,-1-2-1-16,1 2 1 16,3-3 0-16,1 0 0 15,1 0 0-15,0 1 0 16,0-3 0-16,2 1 1 15,0 0 0-15,0 0 0 16,-1 0-1-16,0 1 1 16,-2 1-1-16,1 1 2 15,-2 0-2-15,-1 2 1 16,-2-1-1-16,-1 2 0 15,-1 0 0-15,-2 0 1 16,0 1-1-16,-1-1-1 16,-1 1 1-16,-1-1-1 15,1 1 1-15,-2-2-1 16,3 1 1-16,-1 0 0 0,1-1 0 15,1 1 0-15,1-1-1 16,0 0 1-16,3-1 0 16,-2 0-1-16,2 0 1 15,0 0-1-15,2 0 1 16,1-1-1-16,1 0 1 15,0-2 0-15,2 1 1 16,-1-2 0-16,1 0-1 16,2 1 1-16,-2-1 0 15,1 0 0-15,-2 1-1 16,0 1 2-16,-2 1-2 15,1 0 0-15,-4 1 1 16,2 0-1-16,-2 0 1 0,-4 2-1 16,2 0 0-16,-1-1 0 15,0 1 0-15,0 0 0 16,0 0-1-16,0-1-1 15,3-1-2-15,-3 1-3 16,5 1-25-16,-1-4-4 16,3-1-2-16,0-2 1 15</inkml:trace>
        </inkml:traceGroup>
        <inkml:traceGroup>
          <inkml:annotationXML>
            <emma:emma xmlns:emma="http://www.w3.org/2003/04/emma" version="1.0">
              <emma:interpretation id="{64147F89-6671-4172-9F81-A6CE9FAE2C61}" emma:medium="tactile" emma:mode="ink">
                <msink:context xmlns:msink="http://schemas.microsoft.com/ink/2010/main" type="inkWord" rotatedBoundingBox="7660,13027 7788,12964 7827,13044 7700,13107"/>
              </emma:interpretation>
            </emma:emma>
          </inkml:annotationXML>
          <inkml:trace contextRef="#ctx0" brushRef="#br1" timeOffset="-12857">-188 231 21 0,'0'0'26'0,"-3"3"0"16,1-1-11-16,0-1-5 0,0 2-2 15,0-2-1-15,2-1-3 16,-4 3 0-16,4-3-1 15,-2 2 0-15,2-2 0 16,-2 2 0-16,2-2 0 16,0 0 0-16,0 0 1 15,-2 0-2-15,2 0 1 16,0 0-2-16,0 0 1 15,0 0-2-15,-1-2 1 16,1 2-1-16,0 0 1 16,-2 0-1-16,2 0 0 15,0 0 1-15,-3 3-1 16,3-3 1-16,-1 2-1 15,1-2 1-15,-2 2-1 16,2-2 0-16,0 0 1 0,-2 3-1 16,2-3 0-16,0 0 0 15,-2 2 0-15,2-2 0 16,0 0 0-16,0 0 0 15,-2 3 0-15,2-3 0 16,0 0 0-16,0 0 0 16,0 0 0-16,0 0 0 15,0 2 0-15,0-2 1 16,0 0-1-16,0 0 0 15,0 0 0-15,0 0 0 16,0 0 1-16,0 0-1 16,-4 2 0-16,4-2 0 0,0 0 0 15,-1 3 0 1,1-3 0-16,-2 1 0 0,2-1 0 15,0 0-1-15,-2 2 2 16,2-2-1-16,0 0 0 16,0 0 0-16,0 0 0 15,0 0 0-15,0 0 1 16,0 0-1-16,0 0 0 15,0 0 0-15,0 0 0 16,-3 2 0-16,3-2 0 16,0 0 1-16,0 0-1 15,0 0 0-15,-2 1 0 16,2-1 1-16,0 0-1 15,0 0 0-15,0 0 0 16,0 0 0-16,0 0 0 16,0 0 0-16,0 0 1 0,0 0-1 15,-1 2 0-15,1-2 0 16,0 0 0-16,0 0 0 15,0 0 0-15,0 2 0 16,0-2 0-16,0 0 0 16,0 0 0-16,0 0-1 15,0 0 2-15,2 1-2 16,-2-1 1-16,0 0 1 15,2 2-1-15,-2-2 0 16,0 0 0-16,3 2 1 16,-3-2-1-16,0 0 0 15,0 0 0-15,0 0 0 16,1 1 0-16,-1-1 0 0,0 0 0 15,3-1 0-15,-3 1 0 16,1-1 0-16,-1 1 0 16,2 0 0-16,-2 0 0 15,0 0 0-15,3 1 1 16,-3-1-1-16,0 0 0 15,2 3 0-15,-2-3 0 16,0 0 0-16,0 0-1 16,0 0 1-16,2 2 0 15,-2-2 0-15,0 0 0 16,0 0 0-16,2 1 0 15,-2-1 0-15,0 0 0 16,0 0 0-16,2 2 1 16,-2-2-2-16,0 0 1 0,0 0 0 15,2 2 0-15,-2-2 0 16,0 0 0-16,2 0 0 15,-2 0 0-15,1 0 0 16,-1 0 0-16,3 1 0 16,-3-1 0-16,2 0 1 15,-2 0-2-15,0 0 1 16,3 3 0-16,-3-3 0 15,2 1 0-15,-2-1 0 16,1 0 0-16,-1 0 0 16,3 0 0-16,-3 0 0 15,4 0 0-15,-4 0 0 16,3-1 0-16,-3 1 0 15,3 0 0-15,-3 0 0 16,3 0 0-16,-3 0 0 0,0 0 0 16,1 0 1-16,-1 0-1 15,0 0 0-15,0 0 1 16,0 0 0-16,0 0-1 15,0 0 1-15,-3-2-1 16,3 2 2-16,-2-1-2 16,2 1 0-16,-3-1 1 15,3 1-1-15,-2-1 0 16,2 1 0-16,-4 1 1 15,4-1-1-15,-2 0 0 16,2 0 1-16,-3 0-1 16,3 0 0-16,-3-1 0 15,3 1 1-15,-3 0-1 16,3 0 0-16,-3-2 0 0,3 2 1 15,-1 0-1-15,1 0 0 16,-4 1 0-16,4-1 0 16,-2 1 0-16,2-1 0 15,-2 0 0-15,2 0 1 16,0 0-1-16,-2 0 0 15,2 0 1-15,0 0-1 16,0 0 1-16,-2-2-1 16,2 2 1-16,0 0-1 15,-2 0 0-15,2 0 0 16,0 0 1-16,-3 0-2 15,3 0 1-15,-2 1 0 16,2-1 0-16,-3 1 0 0,3-1 0 16,-2 0 0-16,2 0 0 15,0 0 0-15,0 0 0 16,-3 0 1-16,3 0-1 15,0 0 0-15,0 0 0 16,0 0 0-16,-2 0 0 16,2 0 0-16,0 0 0 15,-2 1 0-15,2-1 0 16,0 0 0-16,-2 1 1 15,2-1-1-15,0 0 0 16,0 0 0-16,0 0 0 16,0 0 0-16,0 0 0 15,0 0 0-15,-2-2 0 16,2 2 1-16,0 0-1 0,0 0 0 15,0 0 0-15,-2 1 0 16,2-1 0-16,0 0 0 16,0 0 0-16,0 0 0 15,0 0 0-15,0 0 0 16,0 0 0-16,0 0 0 15,0 0 0-15,-1-2 0 16,1 2 0-16,0 0 0 16,0 0 1-16,0 0-1 15,0 0 0-15,-2 0 0 16,2 0 0-16,0 0 0 15,-2 1 0-15,2-1 1 16,0 0-1-16,0 0 0 16,-2 0 0-16,2 0 0 15,0 0 0-15,0 0 0 0,0 0 1 16,-2 0-1-16,2 0 0 15,0 0 0-15,0 0 0 16,-2 0 0-16,2 0 0 16,0 0 0-16,-3 0 0 15,3 0 0-15,0 0 0 16,0 0 0-16,-2 2 0 15,2-2-1-15,0 0-2 16,0 0-1-16,0 0-9 16,3 0-22-16,-3 0-1 15,2 0 0-15,-2 0-1 16</inkml:trace>
        </inkml:traceGroup>
      </inkml:traceGroup>
    </inkml:traceGroup>
  </inkml:traceGroup>
</inkml:ink>
</file>

<file path=ppt/ink/ink14.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7:08.551"/>
    </inkml:context>
    <inkml:brush xml:id="br0">
      <inkml:brushProperty name="width" value="0.21167" units="cm"/>
      <inkml:brushProperty name="height" value="0.21167" units="cm"/>
      <inkml:brushProperty name="color" value="#31B6FD"/>
      <inkml:brushProperty name="fitToCurve" value="1"/>
    </inkml:brush>
  </inkml:definitions>
  <inkml:traceGroup>
    <inkml:annotationXML>
      <emma:emma xmlns:emma="http://www.w3.org/2003/04/emma" version="1.0">
        <emma:interpretation id="{2E5C68D0-547E-486C-B698-B9A61E7D6AE8}" emma:medium="tactile" emma:mode="ink">
          <msink:context xmlns:msink="http://schemas.microsoft.com/ink/2010/main" type="inkDrawing" rotatedBoundingBox="8021,12749 8695,10251 8870,10298 8196,12796" semanticType="callout" shapeName="Other"/>
        </emma:interpretation>
      </emma:emma>
    </inkml:annotationXML>
    <inkml:trace contextRef="#ctx0" brushRef="#br0">-734 2676 21 0,'0'0'23'0,"0"0"-4"16,0 0-6-16,2 2 0 15,-2-2-3-15,0 0-1 16,0 0-1-16,0 0 0 0,-2-3 0 15,2 3-3 1,0 0 0-16,0 0-2 0,0-3 0 16,0 3-1-16,0 0 0 15,0 0 0-15,0 0-1 16,0 0 1-16,0-2-1 15,0 2 0-15,0 0 0 16,0 0 1-16,0-3-1 16,0 3 0-16,0-2 0 15,0 2 0-15,0-2 0 16,0 2 0-16,1-3 1 15,-1 3-1-15,0 0 0 16,1-2 0-16,-1 2 0 16,0 0 1-16,2-2-1 15,-2 2 0-15,2-1-1 0,-2 1 1 16,0 0 0-16,2-2-1 15,-2 2 1-15,0 0-1 16,3-3 0-16,-3 3 1 16,2-2-1-16,-2 2 0 15,2-2 0-15,-2 2 1 16,2-1-1-16,-2 1 1 15,2-3-1-15,-2 3 1 16,0 0-1-16,2-2 0 16,-2 2 1-16,0 0-1 15,2-2 0-15,-2 2 0 16,0 0 0-16,0 0 1 15,1-2-1-15,-1 2 0 16,0 0 0-16,3-2 0 0,-3 2 0 16,2 0 0-16,-2 0 0 15,2-2 1-15,-2 2-1 16,1-3 1-16,-1 3-1 15,1-3 1-15,-1 3-1 16,1-3 1-16,-1 3-1 16,0-4 1-16,0 4 0 15,2-2-1-15,-2 2 0 16,0 0 0-16,2-2 0 15,-2 2 0-15,3-1 0 16,-3 1 0-16,3-1-1 16,-3 1 1-16,2-2 0 15,-2 2-1-15,2-1 1 16,-2 1 0-16,1-2 0 0,-1 2 0 15,3-3 0-15,-3 3 0 16,1-2 0-16,-1 2 0 16,2-3 0-16,-2 3 0 15,2-2 0-15,-2 2 0 16,1-1 0-16,-1 1 0 15,1-3 0-15,-1 3 0 16,2-2-1-16,-2 2 1 16,2-2 0-16,-2 2 0 15,2-2 0-15,-2 2 0 16,2-2 0-16,-2 2 0 15,3-2 0-15,-3 2 0 16,2-3 1-16,-2 3-1 16,2-3 0-16,-2 3 0 15,1-2 0-15,-1 2 0 0,1-4 0 16,-1 4 0-16,2-3 0 15,-2 3 0-15,0-2 0 16,0 2 0-16,2-3 0 16,-2 3 0-16,0-3 0 15,0 3 0-15,1-2 0 16,-1 2 0-16,1-3 0 15,-1 3 0-15,0-3 0 16,0 3 0-16,-1-4 1 16,1 4-1-16,0-2 0 15,0 2 0-15,0-2 0 16,0 2 0-16,0 0 0 15,0 0 0-15,2-2 0 16,-2 2 1-16,0 0-1 0,1-2 0 16,-1 2 0-16,1-3 0 15,-1 3 0-15,2-2 0 16,-2 2 0-16,2-4 0 15,-2 4 0-15,1-2 0 16,-1 2 0-16,2-3 0 16,-2 3 0-16,2-2 0 15,-2 2 1-15,2-3-1 16,-2 3 0-16,3-3 0 15,-3 3 0-15,2-3 0 16,-2 3 0-16,2-3 0 16,-2 3 0-16,2-3 0 15,-2 3 0-15,3-3 0 0,-3 3 0 16,2-4 0-16,-2 4 1 15,2-3-1-15,-2 3 0 16,2-3 0-16,-2 3 0 16,2-3 0-16,-2 3 0 15,1-4 1-15,0 2-1 16,-1 2 2-16,2-3-2 15,-2 3 2-15,1-4-1 16,-1 4 1-16,2-3-2 16,-2 3 2-16,2-4-2 15,-2 4 0-15,1-2 0 16,-1 2-2-16,1-3 2 15,-1 3-1-15,2-3 0 16,-2 3 0-16,0-3 0 0,0 3 0 16,0-2 1-16,0 2 0 15,1-3 0-15,-1 3 0 16,1-2 0-16,-1 2 0 15,1-3 0-15,-1 3 0 16,1-2 0-16,-1 2 0 16,2-3 0-16,-2 3 0 15,2-3 0-15,-2 3 0 16,1-2 0-16,-1 2 0 15,0-4 0-15,0 4 0 16,2-3 0-16,-2 3 0 16,2-2 0-16,-2 2 0 15,1-3 0-15,-1 3 0 16,1-3 0-16,-1 3 0 0,2-4 0 15,-1 2 0-15,0 0 0 16,0 0 0-16,0 0 0 16,-1-1 0-16,2 0 0 15,-1 1 1-15,0-1-1 16,1 1 0-16,-2 0 0 15,1 0 0-15,0 0 0 16,0-1 0-16,1 1 0 16,-1 0 0-16,0-1 0 15,0 0 0-15,0 0 0 16,1 1 0-16,-2 0 0 15,2-1 0-15,-2 0 0 16,1 0 0-16,0 1 0 0,0-1 0 16,-1 1 0-1,1-1 0-15,0 1 0 0,-1 0 0 16,1 0 0-16,0 0 0 15,-1 2 0-15,2-4 0 16,-2 1 1-16,0 3-1 16,2-3 0-16,-1 0 2 15,0 1-2-15,-1 0 2 16,1 0-1-16,0 0 1 15,-1 0-2-15,1 0 2 16,-1 2-1-16,2-4-1 16,-2 4 0-16,1-3 0 15,-1 3 1-15,1-4-2 16,-1 4 1-16,1-4 0 0,0 2 0 15,-1 2 0-15,2-4 1 16,-2 4-1-16,1-3-1 16,0 1 2-16,0-1-1 15,1 2 0-15,-1-2 0 16,0 0-1-16,0 1 2 15,-1-1-1-15,2 0 0 16,-2 0 0-16,1 0 0 16,0 0 0-16,-1 0 0 15,2 0 0-15,-2-1 0 16,2 1 0-16,-2 0 0 15,1 0 0-15,0 0 0 16,0 1 0-16,1-1 0 16,-2 0 0-16,2 0 0 15,-1 1 0-15,0-1 0 0,-1 0 0 16,2 1 0-16,-2-1 0 15,1 1 0-15,0 0 0 16,0-1 0-16,0 1 0 16,-1 0 1-16,1 0-2 15,0 0 2-15,-1 2-1 16,1-3 0-16,-1 3 0 15,2-4 1-15,-2 4-2 16,2-4 2-16,-2 4 0 16,2-3-1-16,-2 1 1 15,1 0-1-15,-1 2 0 16,2-4 0-16,-1 1 1 15,-1 2-1-15,1-2 0 16,0 1 1-16,-1 0-1 0,0 0 0 16,2-1 0-16,-2 1 0 15,0 0 0-15,1-1 0 16,-1 1 0-16,1 0 0 15,-1 0 0-15,1 0 0 16,0 0 0-16,-1 0 0 16,1-1 0-16,-1 1 0 15,1-1 0-15,0 0 0 16,-1 0 1-16,1 0-1 15,0-1 0-15,-1 2 0 16,1-2 0-16,-1 1 0 16,1 0 0-16,0 0 0 15,0 0 0-15,-1 0 0 16,1 1 0-16,0-1 0 0,1 0 0 15,-2-1 0-15,2 1 1 16,-1-1-1-16,0 2 0 16,0-3 0-16,0 2 0 15,0 0 1-15,0-2-1 16,-1 2-1-16,1 0 0 15,-1-2 1-15,2 1-1 16,-2 1 0-16,1-1 0 16,0 0 0-16,0 2 1 15,0-3 0-15,1 3 0 16,0-2 0-16,-1 1-1 15,0 0 2-15,1 0-2 16,-1 0 1-16,0 0 0 16,0 0 0-16,0 0 0 15,0-1 0-15,0 1 1 0,0 0-1 16,0-1 0-16,0 1 0 15,0 0 0-15,0-1 0 16,0 1 0-16,0 0 0 16,1 0 0-16,-2 0 0 15,2 1 0-15,-1-1 0 16,-1 0 0-16,2 1 0 15,-2 0 0-15,0-1 1 16,2 0-2-16,-2 1 2 16,0-1-1-16,1 1 0 15,0-1 0-15,-1 1 0 16,1 0 0-16,-1 0 0 15,1-1 0-15,-1 1 0 16,1 0 0-16,0 0 0 0,-1 0 0 16,0 0 0-16,1-1 0 15,0 1 0-15,-1 0 1 16,1-1-1-16,0 1 0 15,-1-1-2-15,1 0 3 16,0 0-3-16,-1 1 2 16,0 0-2-16,1-1 2 15,-1 1-2-15,1-1 2 16,-1 1 0-16,1-1 0 15,-1 1 0-15,1-1 0 16,-1 1 0-16,0 0 0 16,1-1 0-16,-1 0 0 15,0 0 0-15,0 1 0 16,0-2 0-16,1 1 0 0,0 1 0 15,-1-2 1-15,0 1-1 16,1 1 0-16,-1-2 0 16,1 0 0-16,-1 1 0 15,1-1 0-15,0 0 1 16,-1 0-1-16,1 1 0 15,-1-1 0-15,1 0 0 16,-1 0 0-16,0 1 0 16,2 0 0-16,-2-2 0 15,2 2 0-15,-2 0 1 16,1 0-1-16,0-1 0 15,0 1-1-15,-1-1 2 16,0 1-1-16,1 0-1 0,0-2 2 16,-1 1-2-16,1 1 2 15,0-1-2-15,-1 0 2 16,1 1-2-16,0-1 2 15,-1 1-1-15,1 0-1 16,0 0 1-16,0 1 0 16,0-2 0-16,-1 1 0 15,1 1 0-15,0-2 0 16,1 2 0-16,-2-2 0 15,1 0 1-15,0 1-1 16,0-1 0-16,-1 1 0 16,1-2 0-16,0 2 0 15,-1 0 0-15,1-2 0 16,0 1 1-16,0 1-1 15,0-1 0-15,-1 1 0 0,1 0 0 16,0-1 0-16,0 1 0 16,0-1 0-16,-1 1 0 15,1 0 0-15,0 0 0 16,-1 0 0-16,1-1 0 15,0 2 0-15,0-1 0 16,0 0 0-16,0 0 1 16,0 0-1-16,0-1 1 15,0 2-1-15,0-2 1 16,0 0 0-16,0 1 0 15,0-1 1-15,0 0-2 16,-1 0 2-16,2 0-2 16,-2 0 1-16,1 0-1 15,0-1 0-15,-1 2 0 0,2-2 0 16,-2 2 0-16,1-2 0 15,0 1 0-15,0 0 0 16,0-1 1-16,-1 1-1 16,1 0 0-16,0-1 0 15,0 2 0-15,1-1 0 16,-1 0 0-16,0 0 0 15,-1-1 0-15,2 2 0 16,-2-1 0-16,1 0 0 16,0 0 1-16,-1 0-1 15,1 0 0-15,0 1 0 16,-1-1 0-16,1 1-1 15,0 0 1-15,-1-1-1 16,1 1 1-16,0 0-2 0,0 0 2 16,-1-1-1-16,0 1 1 15,2-1 0-15,-2 1 0 16,1-1-1-16,-1 1 2 15,1 0-1-15,-1-1 0 16,1 2 0-16,0-2 0 16,-1 1 0-16,1 1 0 15,-1-2 0-15,1 1 0 16,-1 0 0-16,1 0 0 15,0 0 0-15,-1 0 1 16,1 0-1-16,0 0 0 16,-1-1 0-16,0 2 0 15,1-2 0-15,-1 1 0 0,0 1 0 16,1-2 0-16,-1 1 0 15,0 0 0-15,1 0 0 16,0 0 0-16,-1 0 0 16,0 0 0-16,1 0 0 15,0 1 0-15,-1-1 0 16,0 0 0-16,1 0 0 15,-1 1 1-15,1-1-1 16,0 0-2-16,0 0 2 16,0 1-1-16,0-1 2 15,0 1-2-15,0-2 2 16,0 2-2-16,-1-1 2 15,2-1-1-15,-2 1 0 16,1 0 0-16,0 0-2 0,0-1 2 16,0 1-2-16,-1-1 2 15,1 1-2-15,0 0 2 16,-1-1 0-16,0 2 0 15,1-1 0-15,-1 1 1 16,1-1-2-16,0 0 2 16,-1 0-2-16,0 0 2 15,1 1-2-15,0-2 2 16,-1 2-2-16,0-1 2 15,0 0-1-15,0 0 0 16,1 1 0-16,0-1 0 16,-1-1 0-16,0 2 0 15,1-1 0-15,-1-1 0 16,0 1 0-16,0 0 0 15,0 0 0-15,0-1 0 0,1 1 0 16,-1 0 1-16,0 0-1 16,0-1 0-16,0 1 0 15,0-1 1-15,0 2-1 16,0-3 0-16,0 3 0 15,0-2-2-15,0 1 4 16,0-1-4-16,0 1 3 16,0-1-3-16,0 1 2 15,0 0-1-15,0-1 1 16,0 1 1-16,0 0-2 15,0-1 1-15,0 0 0 16,0 1 0-16,0-1 0 16,0 1 1-16,0 0-1 15,0 0 0-15,0-1-1 0,1 2 2 16,-1-1-1-16,0-1 0 15,1 2-1-15,-1-2 2 16,0 0-1-16,0 1 0 16,0-2 0-16,0 2 0 15,0 0 0-15,0 1 0 16,0-2 0-16,0 1 1 15,0 1-1-15,0 0 0 16,0-1 0-16,0 1 0 16,1 0 0-16,0 0 1 15,-1-1-1-15,0 3 0 16,0-3 0-16,0 3 0 15,1-3 0-15,-1 3 0 16,1-2 0-16,-1 2 0 0,0-3 0 16,0 3 0-16,1-2 0 15,-1 2 0-15,0-2 0 16,0 2 0-16,0 0 0 15,0-2 0-15,0 2 0 16,0 0 0-16,0 0 0 16,1-2 0-16,-1 2 0 15,0 0 0-15,0 0 0 16,0-3 0-16,0 3 0 15,0 0 0-15,0 0 0 16,1-2 0-16,-1 2 0 16,0 0 0-16,0-2 0 15,0 2 0-15,0 0 0 16,0-2 0-16,0 2 0 15,0 0 0-15,0 0 0 0,1-3 0 16,-1 3 1-16,0 0-1 16,0 0 0-16,0-2 0 15,0 2 1-15,0 0-1 16,1-3 1-16,-1 3-1 15,0 0 1-15,0-3-1 16,0 3 0-16,0-2 0 16,0 2 0-16,0-2 1 15,0 2-1-15,1-2 0 16,-1 2 0-16,0-2 1 15,0 2-1-15,1-3 0 16,-1 3 0-16,0-4-1 16,0 2 1-16,0 2 1 15,0-3-2-15,0 0 1 0,0 1 1 16,0 0-1-16,0 0 0 15,0 0 0-15,0 2 0 16,0-4 0-16,0 2 1 16,0 0-1-16,0 0 0 15,0 0 0-15,1-1 0 16,-1 1 0-16,0 0 0 15,0-1 0-15,0 0 0 16,0 1 0-16,-1 0 0 16,1 0 0-16,0-1 0 15,0 1 0-15,0 2 0 16,0-3 0-16,0 3 0 15,1-3 0-15,-1 3 0 0,0 0 0 16,1-2 0-16,-1 2 0 16,0 0 0-16,0-2 0 15,0 2 0-15,0 0 0 16,0-3-1-16,0 3 1 15,0 0 0-15,0-2 0 16,0 2 0-16,0 0 0 16,1-3 0-16,-1 3 0 15,0 0 0-15,0 0 0 16,0 0 0-16,0 0 0 15,0 0 0-15,0 0 0 16,0 0 0-16,0-2 0 16,0 2 0-16,0 0 0 15,0 0 0-15,0 0 0 0,0 0 0 16,0 0-1-16,0 0 0 15,0 0-1-15,0 0-3 16,0 0-3-16,0 0-9 16,0 0-13-16,0 0-6 15,1 4 0-15,-1-4-1 16</inkml:trace>
  </inkml:traceGroup>
</inkml:ink>
</file>

<file path=ppt/ink/ink15.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7:00.914"/>
    </inkml:context>
    <inkml:brush xml:id="br0">
      <inkml:brushProperty name="width" value="0.21167" units="cm"/>
      <inkml:brushProperty name="height" value="0.21167" units="cm"/>
      <inkml:brushProperty name="color" value="#31B6FD"/>
      <inkml:brushProperty name="fitToCurve" value="1"/>
    </inkml:brush>
  </inkml:definitions>
  <inkml:traceGroup>
    <inkml:annotationXML>
      <emma:emma xmlns:emma="http://www.w3.org/2003/04/emma" version="1.0">
        <emma:interpretation id="{7F5A7CF4-62A6-46CA-AF99-9F05CE754730}" emma:medium="tactile" emma:mode="ink">
          <msink:context xmlns:msink="http://schemas.microsoft.com/ink/2010/main" type="inkDrawing" rotatedBoundingBox="9060,10454 9235,11568 9184,11575 9010,10462" semanticType="callout" shapeName="Other"/>
        </emma:interpretation>
      </emma:emma>
    </inkml:annotationXML>
    <inkml:trace contextRef="#ctx0" brushRef="#br0">1293-1509 51 0,'0'0'14'0,"-3"-3"4"15,3 3 3-15,-2-5-2 16,1 3-11-16,0-2-2 16,0 1 0-16,-1 0 0 0,1 1-1 15,-1-2 0-15,2 4-1 16,-1-3 0-16,1 3 0 15,-1-2-1-15,1 2-1 16,0 0 0-16,0 0-1 16,0 0-1-16,0 0 0 15,0-2 1-15,0 2-1 16,0 0 0-16,0 0 1 15,0 0-1-15,0-2 1 16,0 2-1-16,0 0 1 16,0-3-1-16,0 3 1 15,0 0-1-15,0-3 0 16,0 3 1-16,-1-3-1 0,0 1 0 15,1 0 1-15,-2 0-1 16,1-1 0-16,-1 1 1 16,1 0-1-16,0 0 1 15,1 2 0-15,-2-4-1 16,2 4 1-16,-1-3 0 15,1 3-1-15,-1-2 1 16,1 2 0-16,1-2-1 16,-1 2 0-16,0-3 1 15,0 3-1-15,0-3 0 16,0 3 0-16,0-4 0 15,0 4 0-15,-1-4 0 16,1 1 0-16,-1 0-1 16,0 1 1-16,0-1 0 0,1 0 0 15,-1 0-1-15,0 1 2 16,0-1-1-16,0 1 0 15,1 0 0-15,-2-1 0 16,1 1 0-16,0-1 0 16,0 1 0-16,0-1 0 15,1 1 0-15,-1 0 0 16,1 2 1-16,0-3-1 15,0 3 1-15,0-3-1 16,0 3 1-16,0-4-1 16,0 4 0-16,0-2 1 15,0 2-1-15,-2-3 0 16,2 1 0-16,-1-1 0 15,0 1 0-15,-1-1 0 16,1 1 0-16,0 0 0 0,0-1 0 16,0 1 0-16,-1 0 0 15,2-1 0-15,-1 1 1 16,0 0-1-16,0-1 0 15,0 0 0-15,0 0 0 16,1 1 1-16,-1-1-1 16,0 0 0-16,1 0 1 15,-1 1-1-15,1 0 0 16,0-1 0-16,0 1 0 15,0 0 0-15,0 0 0 16,0 0 0-16,0-1 0 16,0 1 0-16,-1-2 0 15,1 1 0-15,0-1 1 16,0-1-1-16,-1 1 0 0,0 0 1 15,1-1-1-15,0 1 1 16,0 1-1-16,0-1 1 16,0 0-1-16,0 1 1 15,0 0-1-15,0 0 0 16,0 0 0-16,0 0 0 15,-1 0 0-15,1 0 0 16,0 0 0-16,-1 0 0 16,0 1 0-16,1-1 0 15,0 1 0-15,-1 0 0 16,1 0 1-16,0 2-1 15,0-3 0-15,0 0 0 16,0 2 0-16,0-2 0 0,-1 0 0 16,1 1 0-16,0-1 0 15,-1 0 0-15,0-1 0 16,1 2 0-16,-1-1 0 15,0 1 0-15,1-2 1 16,-1 2-1-16,1 0 0 16,-1 0 0-16,1-1 0 15,-1 0 1-15,0 0-1 16,1 1 0-16,-1-1 0 15,1-1 0-15,-1 1 1 16,0-1-1-16,0 2 0 16,0-2-1-16,0 1 1 15,0-1-1-15,0 0 1 16,0 1-1-16,1 0 1 0,0 0-1 15,0 0 1-15,0 1 0 16,0-1 1-16,0 0-2 16,0 1 1-16,0-1 0 15,0 1 1-15,0 0-1 16,0-1 0-16,0 1 0 15,0-2 0-15,0 2 0 16,-1-1 0-16,1 0 0 16,0 0 0-16,-1-1 0 15,1 1 0-15,-1-1 0 16,1 0 1-16,0 1-1 15,-1-2 0-15,0 1 0 16,1 0 1-16,0 1-1 16,0-1 0-16,-1-1 0 0,1 2 1 15,0-2-1-15,-1 2 0 16,1-1 0-16,0-1 0 15,0 1 0-15,-1 0 1 16,0 1-1-16,1-2-2 16,-1 1 4-16,0 0-3 15,1 0 3-15,-1 1-3 16,0-1 3-16,1 0-4 15,0 0 2-15,0 0 0 16,-1 0-2-16,0 0 2 16,1 0-3-16,-1 0 4 15,1 1-4-15,-1-1 3 16,0 0 0-16,1 1 0 15,0-1 1-15,0 1-1 16,-1-1 0-16,1 0 1 0,0 1-1 16,0-1 1-16,0 1-1 15,0-1 0-15,-1 0 0 16,1 0 1-16,-1 1-1 15,0-2 0-15,1 1 0 16,-1 0 0-16,0 1 0 16,0-1 1-16,1 0-1 15,-1 1 0-15,0-1 0 16,1 1 1-16,0 0-1 15,0 1 0-15,-1-1 0 16,1 1 0-16,0 0 0 16,-1-1 0-16,1 1 0 0,0-1-2 15,0 1 3 1,0 0-3-16,0 0 4 0,0-1-4 15,0 1 2-15,0-1-2 16,-1 1 3-16,1-1-1 16,-1 0 0-16,1 1 0 15,-1-1-1-15,1 0 1 16,0 0 0-16,-1 1 0 15,1-1 0-15,0 0 0 16,0 0 0-16,-1 0 1 16,1 0-1-16,-1 0 0 15,1 1 0-15,0-1 0 16,0 0 1-16,0 0-1 15,-1 1 0-15,0-1 0 16,1-1 0-16,0 2 0 16,-1-1 0-16,0 0 0 0,1 0 0 15,-1 1 0-15,0-1 0 16,1 3 0-16,-1-4 0 15,1 4 0-15,-2-2 0 16,2 2-1-16,0-2-1 16,0 2-6-16,-2-3-20 15,2 3-7-15,0-4-2 16,0 2-2-16</inkml:trace>
  </inkml:traceGroup>
</inkml:ink>
</file>

<file path=ppt/ink/ink16.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6:49.206"/>
    </inkml:context>
    <inkml:brush xml:id="br0">
      <inkml:brushProperty name="width" value="0.21167" units="cm"/>
      <inkml:brushProperty name="height" value="0.21167" units="cm"/>
      <inkml:brushProperty name="color" value="#31B6FD"/>
      <inkml:brushProperty name="fitToCurve" value="1"/>
    </inkml:brush>
  </inkml:definitions>
  <inkml:traceGroup>
    <inkml:annotationXML>
      <emma:emma xmlns:emma="http://www.w3.org/2003/04/emma" version="1.0">
        <emma:interpretation id="{86881ED3-292E-4101-B810-F0EF239D6C1A}" emma:medium="tactile" emma:mode="ink">
          <msink:context xmlns:msink="http://schemas.microsoft.com/ink/2010/main" type="inkDrawing" rotatedBoundingBox="8297,12979 9297,12967 9298,13017 8298,13029" semanticType="callout" shapeName="Other"/>
        </emma:interpretation>
      </emma:emma>
    </inkml:annotationXML>
    <inkml:trace contextRef="#ctx0" brushRef="#br0">1080 240 25 0,'0'0'26'15,"0"-2"0"-15,0 2-12 16,0 0-4-16,-3-1-2 16,3 1-3-16,-2 1-1 15,2-1-2-15,-2 3 0 16,2-3-1-16,-2 2 0 15,2-2 0-15,-2 2 1 16,2-2 0-16,-2 3-1 0,2-3 1 16,-3 2 0-16,3-2 0 15,-3 4-1-15,1-3 0 16,0 2-1-16,0-1 0 15,-1 0 1-15,1 0-1 16,0 0 0-16,-1 0 1 16,1-1 1-16,0 0-1 15,0-1 1-15,0 0-1 16,-1 0 1-16,3 0-1 15,-3-2 1-15,3 2-1 16,-3 0 0-16,3 0-1 16,-2-2 0-16,2 2 1 15,-4-1-1-15,4 1 0 16,-2-2 0-16,2 2 0 15,-2-4 0-15,2 4 1 0,-3-3-1 16,3 3 1-16,-3-4-1 16,3 4 1-16,-2-2 0 15,2 2-1-15,-3-2 0 16,1 1 1-16,0 1-1 15,0 0 0-15,0 0 0 16,0 1 0-16,0-1 1 16,0 0-1-16,0-1 1 15,2 1-1-15,-3 0 1 16,3 0 0-16,-3-1-1 15,3 1 1-15,-2-1-1 16,2 1 0-16,-3 0 0 16,3 0 0-16,-3 0 0 15,3 0 0-15,-4 0 0 0,2 1 0 16,0-1 1-16,0 0-1 15,0 0 0-15,-1 0 0 16,1 0 0-16,0-1 0 16,0 1 0-16,-1 0 0 15,1 0 0-15,0 0 0 16,0 0 0-16,0 0 0 15,-1 0 0-15,1 1 0 16,0-1 0-16,0 1 0 16,0-1 0-16,0 0 0 15,0 0 0-15,0 0 0 16,0 1 1-16,2-1-1 15,-3 0-1-15,3 0 1 16,-3 0 0-16,3 0 0 0,-2 1 0 16,2-1 0-16,-3 1 0 15,3-1 0-15,-3 2 0 16,3-2 0-16,-3 1 0 15,3-1 0-15,-2 1 0 16,2-1 0-16,0 0 0 16,-2 0 1-16,2 0-1 15,0 0 0-15,-2 0 0 16,2 0 0-16,-2 0 0 15,2 0 0-15,-3 2 0 16,3-2 0-16,-2 1 1 16,2-1-1-16,-2 0 0 15,2 0 0-15,-3 0 0 16,3 0 1-16,-3-1-1 0,3 1 0 15,-1-2 2-15,1 2-2 16,-2 0 0-16,2 0 0 16,-2-1 0-16,2 1 1 15,-2-1-1-15,2 1 0 16,-4 0 0-16,4 0 0 15,-3 0 0-15,2 0 0 16,-1 0 0-16,-1 0 1 16,1 0-1-16,0 0 0 15,0 0 1-15,1 0-1 16,-2 0 0-16,1 0 1 15,2 0-1-15,-2 0 0 16,2 0 0-16,-3 0 0 0,3 0 0 16,-4 0 0-16,4 0 0 15,-4-1 0-15,4 1 0 16,-2-1 0-16,-1 1 0 15,2 0 0-15,-1 0 0 16,-1 0 0-16,1 0 0 16,0 0 0-16,0 0 0 15,-1 0 0-15,1 0 0 16,-1 0 0-16,0-1 0 15,1 0 0-15,0 0 0 16,-1 0 0-16,1 0 1 16,-1 0-2-16,0 0 2 15,1 0-1-15,-1 0-1 16,1 1 1-16,-2 0 0 15,1 0 0-15,0 0 0 0,-1 0 0 16,1 0 1-16,-1 0-1 16,1 0 0-16,-1 0 0 15,2 0 0-15,-1 0 0 16,0 0 0-16,0 0 0 15,1 0 0-15,-1-1 0 16,2 1 0-16,-1 0 0 16,0 0 0-16,0 0 0 15,0 0 0-15,-1 0 0 16,2 1 0-16,-2-1 1 15,1 0-1-15,2 0 0 16,-3 0 0-16,1 0 1 16,0 1-1-16,0-1 0 15,2 0 0-15,-3 0 0 0,3 0 0 16,-4 1 0-16,4-1 0 15,-3 0 0-15,3 0 0 16,-3 0 0-16,3 0 0 16,-3 0 0-16,3 0 0 15,-2 1 0-15,2-1 0 16,-3 1 0-16,3-1 0 15,-3 0 0-15,3 0 0 16,-3 2 0-16,3-2 0 16,-4 1 0-16,2-1 0 15,2 0 0-15,-3 2 0 16,3-2 0-16,-3 0 0 15,3 0 0-15,-3 1 0 16,3-1 0-16,-3 1 0 0,3-1 0 16,-4 0 0-16,3 0 0 15,-1 1 0-15,0-1 0 16,-1 1 0-16,1-1 0 15,0 0 0-15,0 0 0 16,-1 0 0-16,1 1 0 16,0 0 0-16,-1 0 0 15,1-1 0-15,-1 1 0 16,1 0 0-16,-1-1 0 15,1 0 0-15,-1 0 0 16,0 0 0-16,1 0 0 16,0 0 0-16,-1-1 0 15,1 0 0-15,0 1 0 0,0 0 1 16,0 0-1-1,-1 0-1-15,1 0 1 0,-1 0 1 16,2 0-2-16,-3 0 2 16,2 0-1-16,-2 1 1 15,1-1-1-15,1 0 0 16,-1-1 1-16,0 1-1 15,0 0 1-15,1 0-1 16,-1 0 0-16,1 0 0 16,-1 0 0-16,1 0 0 15,-1 0 0-15,0 0 0 16,1 1 0-16,-1 0 1 15,0-1-1-15,0 1 0 16,1 0 0-16,-2-1 0 16,2 1 0-16,-1 0 0 0,0-1 0 15,0 1 0-15,1-1 0 16,-1 0 0-16,1 0 0 15,-1 0 0-15,0 0 0 16,1 0 0-16,0 1 0 16,0-1 0-16,-1 0 0 15,1 1 0-15,0-1 0 16,0 0 0-16,-1-1 0 15,0 1 0-15,1-1 0 16,0 1 0-16,0-1 0 16,-1 0 0-16,1 0 0 15,0 1 0-15,0 0 0 16,-1-1 0-16,1 1 0 15,-1-1 0-15,1 1 0 0,-1 0 0 16,1-1 0-16,-1 0 0 16,1 0 1-16,-1 0-1 15,0 0 0-15,0 1 1 16,0-1-1-16,-1 0 0 15,1 1 0-15,0 0-1 16,0 0-2-16,-1 2-3 16,0-3-27-16,2 2-1 15,-1-3-3-15,1 1 2 16</inkml:trace>
  </inkml:traceGroup>
</inkml:ink>
</file>

<file path=ppt/ink/ink17.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7:57.014"/>
    </inkml:context>
    <inkml:brush xml:id="br0">
      <inkml:brushProperty name="width" value="0.21167" units="cm"/>
      <inkml:brushProperty name="height" value="0.21167" units="cm"/>
      <inkml:brushProperty name="color" value="#31B6FD"/>
      <inkml:brushProperty name="fitToCurve" value="1"/>
    </inkml:brush>
  </inkml:definitions>
  <inkml:traceGroup>
    <inkml:annotationXML>
      <emma:emma xmlns:emma="http://www.w3.org/2003/04/emma" version="1.0">
        <emma:interpretation id="{CF8B47B3-85AA-4DDB-831A-94ECB239CF68}" emma:medium="tactile" emma:mode="ink">
          <msink:context xmlns:msink="http://schemas.microsoft.com/ink/2010/main" type="inkDrawing" rotatedBoundingBox="8726,10278 8738,10075 8748,10076 8736,10279" semanticType="callout" shapeName="Other"/>
        </emma:interpretation>
      </emma:emma>
    </inkml:annotationXML>
    <inkml:trace contextRef="#ctx0" brushRef="#br0">-22 763 22 0,'0'0'15'16,"0"3"2"-16,0-3-2 16,0 2-1-16,0-2-3 15,-1 4-2-15,1-4-2 16,-1 4-2-16,1 0-1 15,0 1-1-15,-1 0 1 16,1 2-3-16,-2-1 2 16,2 2-2-16,0-1 2 15,-1-1-1-15,0 1 0 16,1-2 0-16,-1-1-1 15,0 0 0-15,1-2 0 16,0-2 0-16,-1 2-1 16,1-2 0-16,0 0 0 15,0 0 0-15,0 0 0 0,0 0 0 16,2 0 0-16,-2 0 0 15,0 0 0-15,1-1 1 16,-1 1-1-16,0 0 0 16,1-1 0-16,-1 1 1 15,0 0-1-15,0 0 0 16,0 0 1-16,-1 2-1 15,1 2 0-15,-1 1 1 16,1 0-2-16,-1 1 1 16,1 1-2-16,0-1-7 15,1 0-22-15,-1-1-2 16,1 0 1-16,-1-1-1 15</inkml:trace>
  </inkml:traceGroup>
</inkml:ink>
</file>

<file path=ppt/ink/ink18.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8:43.286"/>
    </inkml:context>
    <inkml:brush xml:id="br0">
      <inkml:brushProperty name="width" value="0.21167" units="cm"/>
      <inkml:brushProperty name="height" value="0.21167" units="cm"/>
      <inkml:brushProperty name="color" value="#31B6FD"/>
      <inkml:brushProperty name="fitToCurve" value="1"/>
    </inkml:brush>
    <inkml:brush xml:id="br1">
      <inkml:brushProperty name="width" value="0.10583" units="cm"/>
      <inkml:brushProperty name="height" value="0.10583" units="cm"/>
      <inkml:brushProperty name="color" value="#31B6FD"/>
      <inkml:brushProperty name="fitToCurve" value="1"/>
    </inkml:brush>
  </inkml:definitions>
  <inkml:traceGroup>
    <inkml:annotationXML>
      <emma:emma xmlns:emma="http://www.w3.org/2003/04/emma" version="1.0">
        <emma:interpretation id="{067D0050-B89C-4E99-8169-A3555829BA8F}" emma:medium="tactile" emma:mode="ink">
          <msink:context xmlns:msink="http://schemas.microsoft.com/ink/2010/main" type="writingRegion" rotatedBoundingBox="9881,4927 9579,5268 9533,5228 9836,4887"/>
        </emma:interpretation>
      </emma:emma>
    </inkml:annotationXML>
    <inkml:traceGroup>
      <inkml:annotationXML>
        <emma:emma xmlns:emma="http://www.w3.org/2003/04/emma" version="1.0">
          <emma:interpretation id="{7AC998E0-62D4-4039-A7EC-39A1CD720B0D}" emma:medium="tactile" emma:mode="ink">
            <msink:context xmlns:msink="http://schemas.microsoft.com/ink/2010/main" type="paragraph" rotatedBoundingBox="9881,4927 9579,5268 9533,5228 9836,4887" alignmentLevel="1"/>
          </emma:interpretation>
        </emma:emma>
      </inkml:annotationXML>
      <inkml:traceGroup>
        <inkml:annotationXML>
          <emma:emma xmlns:emma="http://www.w3.org/2003/04/emma" version="1.0">
            <emma:interpretation id="{5CF422AD-DC67-4BAB-81C8-A231D43E912B}" emma:medium="tactile" emma:mode="ink">
              <msink:context xmlns:msink="http://schemas.microsoft.com/ink/2010/main" type="line" rotatedBoundingBox="9881,4927 9579,5268 9533,5228 9836,4887"/>
            </emma:interpretation>
          </emma:emma>
        </inkml:annotationXML>
        <inkml:traceGroup>
          <inkml:annotationXML>
            <emma:emma xmlns:emma="http://www.w3.org/2003/04/emma" version="1.0">
              <emma:interpretation id="{ED3485F4-7FBB-45AF-9E3C-CC41819961B7}" emma:medium="tactile" emma:mode="ink">
                <msink:context xmlns:msink="http://schemas.microsoft.com/ink/2010/main" type="inkWord" rotatedBoundingBox="9881,4927 9579,5268 9533,5228 9836,4887">
                  <msink:destinationLink direction="with" ref="{89A9C809-236D-4A16-AEE7-7DF0DAB4AD99}"/>
                </msink:context>
              </emma:interpretation>
            </emma:emma>
          </inkml:annotationXML>
          <inkml:trace contextRef="#ctx0" brushRef="#br0">-120 100 2 0,'2'0'21'15,"-2"0"1"-15,2-3-5 0,-2 3-3 16,0-3 1-16,0 3-1 16,0 0-3-16,0 0-2 15,0-2-1-15,0 2 0 16,-2 2-1-16,1 0-1 15,-2 0-2-15,-1 1-1 16,0 1-2-16,-1 2 1 16,-1 1-1-16,-1 2 0 15,-1 1 0-15,0 2 3 16,0 3-3-16,-1-1 1 15,1 3-5-15,0-3-11 16,3-1-16-16,1-2 1 16,1-4-4-16,2-3 1 15</inkml:trace>
          <inkml:trace contextRef="#ctx0" brushRef="#br1" timeOffset="7337">-23 6 21 0,'0'0'26'16,"1"-2"1"-16,-1 2-3 0,0 0-12 15,0 0-1-15,0 0-1 16,0-3 0-16,0 3-2 15,0 0-3-15,0 0 0 16,0-2-1-16,0 2-2 16,0 0 1-16,0 0-3 15,0 0 4-15,0 0-3 16,0 0 1-16,-3 3-1 15,2 0 1-15,-2 0 2 16,1 0-2-16,-1 0 2 16,-1 0 1-16,1-1-3 15,0 0 3-15,0 0-4 16,0 0 3-16,3-2-4 15,-2 1 3-15,2-1-3 0,0 0-3 16,0 0 3-16,2-3-3 16,0 1 4-16,0 0-4 15,1 0 4-15,-1 0-3 16,0 0 3-16,-2 2 0 15,3-2-1-15,-3 2 0 16,0 0 0-16,0 0 1 16,-4 0-1-16,2 1 0 15,0-1 0-15,-1 2 0 16,-1 1-1-16,0-1 3 15,1 0-2-15,-1 0 2 16,1 1-3-16,0-1 3 16,1 0-3-16,2-2 2 15,-2 3-1-15,2-3 0 0,3 0-1 16,-1-1 1-16,1 0 0 15,0 0-3-15,1 0 3 16,0-1-2-16,0 0 3 16,0 2-1-16,-2-2-2 15,1 4-12-15,-3-2-20 16,3 1 1-16,-3-1-3 15,-2 3 1-15</inkml:trace>
          <inkml:trace contextRef="#ctx0" brushRef="#br1" timeOffset="7882">-18 18 55 0,'-3'1'27'15,"1"1"3"-15,0 0-10 16,-2 0-13-16,1 2 0 15,-3 0 1-15,2 2-1 16,-3 1-1-16,1 2 1 0,0 0-2 16,0 0-2-16,1 1-7 15,0-1-26-15,2-2-2 16,0-1-3-16,2-2 2 15</inkml:trace>
        </inkml:traceGroup>
      </inkml:traceGroup>
    </inkml:traceGroup>
  </inkml:traceGroup>
</inkml:ink>
</file>

<file path=ppt/ink/ink19.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7:54.438"/>
    </inkml:context>
    <inkml:brush xml:id="br0">
      <inkml:brushProperty name="width" value="0.21167" units="cm"/>
      <inkml:brushProperty name="height" value="0.21167" units="cm"/>
      <inkml:brushProperty name="color" value="#31B6FD"/>
      <inkml:brushProperty name="fitToCurve" value="1"/>
    </inkml:brush>
  </inkml:definitions>
  <inkml:traceGroup>
    <inkml:annotationXML>
      <emma:emma xmlns:emma="http://www.w3.org/2003/04/emma" version="1.0">
        <emma:interpretation id="{13620B3F-3478-4D7D-A4B2-74043B428ECE}" emma:medium="tactile" emma:mode="ink">
          <msink:context xmlns:msink="http://schemas.microsoft.com/ink/2010/main" type="writingRegion" rotatedBoundingBox="8856,9311 8781,10085 8722,10080 8798,9305"/>
        </emma:interpretation>
      </emma:emma>
    </inkml:annotationXML>
    <inkml:traceGroup>
      <inkml:annotationXML>
        <emma:emma xmlns:emma="http://www.w3.org/2003/04/emma" version="1.0">
          <emma:interpretation id="{9DD8B850-57A2-419B-9BEB-0F6A4C7C767B}" emma:medium="tactile" emma:mode="ink">
            <msink:context xmlns:msink="http://schemas.microsoft.com/ink/2010/main" type="paragraph" rotatedBoundingBox="8856,9311 8781,10085 8722,10080 8798,9305" alignmentLevel="1"/>
          </emma:interpretation>
        </emma:emma>
      </inkml:annotationXML>
      <inkml:traceGroup>
        <inkml:annotationXML>
          <emma:emma xmlns:emma="http://www.w3.org/2003/04/emma" version="1.0">
            <emma:interpretation id="{AC13C651-38D8-4F29-90EC-3BB854981FE3}" emma:medium="tactile" emma:mode="ink">
              <msink:context xmlns:msink="http://schemas.microsoft.com/ink/2010/main" type="line" rotatedBoundingBox="8856,9311 8781,10085 8722,10080 8798,9305"/>
            </emma:interpretation>
          </emma:emma>
        </inkml:annotationXML>
        <inkml:traceGroup>
          <inkml:annotationXML>
            <emma:emma xmlns:emma="http://www.w3.org/2003/04/emma" version="1.0">
              <emma:interpretation id="{216C9021-3D91-4CE6-8C33-EE4FAF90D129}" emma:medium="tactile" emma:mode="ink">
                <msink:context xmlns:msink="http://schemas.microsoft.com/ink/2010/main" type="inkWord" rotatedBoundingBox="8856,9311 8781,10085 8722,10080 8798,9305">
                  <msink:destinationLink direction="with" ref="{2506965A-22B5-4904-9981-043583975CFA}"/>
                </msink:context>
              </emma:interpretation>
            </emma:emma>
          </inkml:annotationXML>
          <inkml:trace contextRef="#ctx0" brushRef="#br0">31 201 10 0,'-1'5'27'0,"-1"-1"1"16,1 3 1-16,-1 2-19 16,-1-2-1-16,3 4-2 15,-3-2 0-15,3 2-1 16,-2 1-1-16,2 0-2 15,-1-1 0-15,1 2-1 16,-1-2 0-16,1 1 0 16,-1-1-1-16,1 0 1 15,-1-2-2-15,1 0 2 16,-1 0-2-16,0-2 0 15,0-3 1-15,0 1 0 16,0-2 0-16,1-3-1 0,-1 2 1 16,1-2-2-16,0 0 2 15,0-3 1-15,0 3-1 16,0-3-1-16,0 3 1 15,1-4 0-15,-1 4-1 16,0 0 0-16,0 0 0 16,0 0 0-16,0 0-1 15,-2 3 0-15,1 0 0 16,-1 0 1-16,1 1-1 15,0 1 0-15,0 0 1 16,-1 0-1-16,2 1 1 16,-2-1 0-16,2 1 0 15,-1 0 0-15,1-1 0 16,0 0 1-16,0-1-1 0,0 0 0 15,-1 0 0-15,1-1 0 16,0-1 1-16,0 1-1 16,0-3 0-16,0 0 0 15,0 0 1-15,-1-3-1 16,2-1 1-16,0-1-1 15,0-3 1-15,1-1-1 16,1-1 1-16,-1-1-1 16,2-1 1-16,-1 1 0 15,0-1 0-15,0 1-1 16,-1-1 1-16,1 1-1 15,-2 1 2-15,1 0-2 16,-2 0 0-16,0 2 0 16,0-1 0-16,0 2 0 15,-1 0 0-15,0 0 0 0,1 1 1 16,-1 0 0-16,1 1-1 15,0 0 1-15,0 1-1 16,-1 0 2-16,1 1-2 16,0 0 1-16,0 1-1 15,0 0 1-15,0 0-1 16,-1 0 0-16,1-1 0 15,-1 0 0-15,1 0 0 16,0-1 0-16,1 0 0 16,0-1 0-16,-1 0 0 15,2 0 0-15,-2 0 1 16,2 0-2-16,-1 1 2 15,0 0-1-15,0 1 0 0,-1-1 0 16,1 2 0-16,0-1 0 16,-1 0 1-16,0 1-1 15,0 0 0-15,-1-1 0 16,1 0 1-16,0 1-1 15,0-2 0-15,1 1 0 16,-1-1 0-16,1 0 0 16,0 0 0-16,1-1 0 15,-2 2 1-15,2-2-1 16,-2 2 0-16,1 0 2 15,-1-1-2-15,0 1 2 16,0 1-1-16,0 0 0 16,-1-1 0-16,1 3 1 15,-1-3-2-15,1 3 0 0,-1-4 1 16,1 2-2-16,-1 0 2 15,1-1-2-15,0 0 1 16,0 0 0-16,0-1 0 16,1 1 0-16,-1-1 0 15,0 0 0-15,0 1 0 16,0-1 0-16,0 0 0 15,0 1 1-15,0-1-1 16,-1 2 0-16,1-2 0 16,0 1 0-16,0-1 0 15,0 1 0-15,1-1 0 16,-1-1 0-16,0 1 0 15,2-1 0-15,-2 1 0 16,1-1-1-16,0 0-1 0,0 0-2 16,1 2-5-16,-2-1-23 15,2 2-3-15,0-1-1 16,0 1 0-16</inkml:trace>
          <inkml:trace contextRef="#ctx0" brushRef="#br0" timeOffset="1149">27 115 7 0,'-3'0'12'0,"3"0"-3"16,-2-2-2-16,2 2-2 0,-1-3 0 15,1 3 0-15,-3-3 2 16,3 3 0-16,-1-3 0 16,1 3 0-16,-1-1 1 15,1 1-1-15,0 0-2 16,-3-3 0-16,3 3 0 15,-1-1-2-15,1 1 1 16,-2-1 0-16,2 1 0 16,-2 1 0-16,2-1-1 15,0 0 1-15,-1 3-1 16,1-3-1-16,0 3 1 15,0-1-1-15,0 1 0 16,2 1-2-16,-2-2 0 0,0 2 1 16,1-1 0-1,-1 2 0-15,0-1-1 16,0 0 1-16,-1 1 0 0,1-1 0 15,0 2 1-15,-2 0-1 16,2 0 0-16,0 1 0 16,0 1 0-16,0 0-1 15,1 0 1-15,0 1-2 16,-1-1 1-16,0 0-2 15,0 0 0-15,0 0-2 16,0-2-7-16,0 1-18 16,0-3-3-16,0 1 0 15,0-3 0-15</inkml:trace>
          <inkml:trace contextRef="#ctx0" brushRef="#br0" timeOffset="1773">-6 306 2 0,'-2'3'20'16,"2"-3"-1"-16,-1 0-14 16,1 0-1-16,0 0 3 15,0 0 1-15,0 0 0 16,0 0-1-16,-1-2 0 15,1 2 1-15,0 0-1 16,0 0 0-16,0 0-2 0,0 3-1 16,0-3 0-16,0 4 0 15,-1-1-1-15,0 2 0 16,1-1 0-16,-1 3 0 15,0 0 0-15,0 2 0 16,-1 2 0-16,1 0 0 16,0 1-2-16,1 1 1 15,-1 1-1-15,1 0 0 16,0 0-2-16,0 0 1 15,1 1-1-15,-1-3-4 16,2 1-3-16,-2-3-6 16,2 1-18-16,-2-2-1 15,1-2 1-15</inkml:trace>
        </inkml:traceGroup>
      </inkml:traceGroup>
    </inkml:traceGroup>
  </inkml:traceGroup>
</inkml:ink>
</file>

<file path=ppt/ink/ink2.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5:48.248"/>
    </inkml:context>
    <inkml:brush xml:id="br0">
      <inkml:brushProperty name="width" value="0.23333" units="cm"/>
      <inkml:brushProperty name="height" value="0.46667" units="cm"/>
      <inkml:brushProperty name="color" value="#31B6FD"/>
      <inkml:brushProperty name="tip" value="rectangle"/>
      <inkml:brushProperty name="rasterOp" value="maskPen"/>
      <inkml:brushProperty name="fitToCurve" value="1"/>
    </inkml:brush>
  </inkml:definitions>
  <inkml:trace contextRef="#ctx0" brushRef="#br0">272-1 29 0,'0'0'23'0,"-3"0"1"15,3 0-8-15,-3 0-11 16,3 0-1-16,-2 4 0 16,1-2-1-16,-1 3 0 15,0-1-2-15,0 1-1 16,-1 2 2-16,0 2 0 15,-1 0 0-15,0 2 1 16,-1 1 0-16,1 2 0 16,-2 0 1-16,1 1 0 0,0 1-3 15,-1-1 2-15,1 0-3 16,0 1 2-16,0-1-2 15,1 1 1-15,1-1-2 16,0 1 2-16,0-1-1 16,1 0 1-16,-1 1-2 15,0 1 0-15,-1-1 0 16,1-1 1-16,-2 2 0 15,1-1 0-15,0 0 0 16,-1 1 2-16,1-2 0 16,0 0 2-16,0 1-2 15,0-1-1-15,2-2 0 16,-1 1-1-16,1 0 1 15,0 1-1-15,0-1 1 0,0 1-2 16,0 0 0-16,-1 0 1 16,1-1 0-16,0 1 0 15,-1-2-1-15,1 1 1 16,-2-1 0-16,2-1-1 15,-1 0 1-15,0-1 1 16,1 1-2-16,0-1 2 16,0 0-1-16,0 0 0 15,0 0 0-15,0 1-1 16,0-1 1-16,0 0-1 15,-1-1 1-15,1 0-1 16,-1-1 1-16,1 1-1 16,0-3 1-16,0 2 1 0,1-3-1 15,0 1 0-15,0-2 0 16,0 1 0-16,1 0 0 15,0 0 0-15,-1 0 0 16,0 0 0-16,1 0 0 16,-2 0 0-16,2 1-1 15,-1-1 1-15,0 1-1 16,-1-1 1-16,1 0 0 15,0 0-1-15,-1 1 1 16,0-2 1-16,1 1-1 16,0 0 1-16,-1 1-1 15,0-1 1-15,1 1-1 16,1-1 1-16,0 0-1 15,-1-1 0-15,0 0 0 0,1 0 0 16,0-1 0-16,1-1 0 16,0 0 0-16,-1 1 0 15,0-1 0-15,0-1 1 16,0 2-2-16,1-2 1 15,-1 3 0-15,0-1-2 16,-1 1 1-16,1 1 0 16,0-1 0-16,-1 1-1 15,0 0 2-15,1 1-1 16,0-2 1-16,0 1 0 15,1-1 0-15,0 0 1 16,-1-1-1-16,1 0 0 16,0 0 0-16,0-2 0 15,-1 1 0-15,1-1 0 16,0 1 0-16,-1-3 0 0,1 3 0 15,-1-3-1-15,0 0 1 16,0 0-1-16,0-7 1 16,0 3-1-16,-1-3 1 15,1-1 0-15,0-1 1 16,-2-2 1-16,1-1-1 15,-1 0 1-15,1 0-1 16,-1-1 0-16,0 0 0 16,-1 0 1-16,1 0-1 15,1 1-2-15,-1-1 2 16,1 0-2-16,-1 1 2 15,2 0 0-15,-1 1-1 16,0 0 1-16,1 0 0 16,0 1-1-16,-1 0 1 0,0-1 0 15,1 1-1-15,-2 0 0 16,2 0 0-16,-2 1 0 15,0-2 0-15,0 2 0 16,1-1 0-16,0 0 0 16,-1-1 1-16,1 0-1 15,0-1 1-15,0-1 0 16,1 0-1-16,0-1 1 15,0 0-1-15,0 0-1 16,-1 1 1-16,1 0 1 16,-1 2 0-16,1 0-1 15,-2 2 0-15,2 1 1 16,-1 2-1-16,0 0 1 0,1 2-1 15,-1 0-1-15,1 0 1 16,0 0 0-16,0 1 0 16,1 1 0-16,-1 0-1 15,0 2 1-15,0 0 0 16,0 0 0-16,2 3 0 15,-2 2 1-15,2 2-2 16,-2 1 1-16,2 2 0 16,-2 3 0-16,2 0-1 15,-1 2 1-15,0 0 0 16,0 2-1-16,1 0 1 15,-2 0 0-15,2 1 0 16,0 0 0-16,1 0-1 16,0-1 1-16,0 1 0 15,0 0-1-15,2-1 0 16,-1 1 2-16,1-1-2 0,0 1 1 15,-1-1-1-15,1 0 1 16,-2 0 0-16,0-1-1 16,0-1 1-16,-1-2 0 15,-1-1 0-15,0-2 0 16,0-3 0-16,1-2 0 15,-1-4 0-15,1-1 1 16,0-4-1-16,1-3 0 16,0-4 1-16,1-1-1 15,-1-3 1-15,1-3-3 16,-2-2 3-16,2 0-1 15,-1-2 2-15,0 1-2 0,0 1 1 16,-1 0-1-16,1 3 0 16,-1 0 3-16,1 2-2 15,-1 2-1-15,-1 2 1 16,0 1 0-16,1-1-1 15,-1 3 1-15,0 0-1 16,0 1 0-16,-1 2 0 16,0 0 0-16,0 1 1 15,0 2-1-15,0 0 0 16,0 2 0-16,0 0 1 15,-1 2-1-15,0 1 0 16,1 1 0-16,0 2 0 16,0 2 0-16,-1 0-1 15,0 2 1-15,0 1 0 16,0 0 0-16,1 0-1 0,-1 1 1 15,0 0 0-15,0-1 0 16,1 1 0-16,0-2-1 16,0 1 1-16,0-1 0 15,0-1 0-15,1 0 1 16,0 0-2-16,-1-1 2 15,0 0-2-15,1 0 0 16,-1-1 1-16,1 1-1 16,-1 0 1-16,0-1-1 15,0 0 2-15,0 0-2 16,0 0 1-16,0 0 0 15,0 0 0-15,0-1 0 16,0 1 0-16,0-1 0 16,0 0 0-16,0 0 0 0,0 0 0 15,0 0 0-15,-1-1 0 16,2 1-1-16,-2-1 1 15,1-1 0-15,0 1-1 16,-1-2-1-16,1 2 2 16,0-2-2-16,0 1 1 15,-1 0-1-15,0-1 2 16,1 1-2-16,0-1 3 15,0 1-1-15,-1 0 0 16,1 0 0-16,0-1-1 16,0 3 2-16,-1-2-1 15,1 1 0-15,0 1 0 16,0-1 0-16,0 1 0 15,-1-1 0-15,0 0 0 0,1 0 0 16,-1-2 0-16,0 1 0 16,1-1 0-16,-1-1 0 15,0 0 0-15,1-2 1 16,0 4-1-16,0-4 0 15,0 2 0-15,0-2 0 16,0 4 0-16,0-4 0 16,-1 3-1-16,1-3 1 15,0 3 0-15,-1-1 1 16,1-2-1-16,-1 4 0 15,0-2 0-15,1 0 0 16,-1 0 0-16,0 0 0 16,1 0 0-16,-1 1 0 0,0-1 0 15,1-2 1-15,-1 4-1 16,1-4-2-16,-1 4 2 15,1-2-1-15,0-2 1 16,-2 4-2-16,2-2 3 16,-1 0-3-16,0 1 2 15,1 0 0-15,-1 0 0 16,0 0 1-16,1-1-1 15,0 1 0-15,-1-1 1 16,0 1-1-16,1-3 1 16,-1 2-1-16,1-2 1 15,0 0-1-15,0 0 0 16,0 0 1-16,0 0-1 15,0 0 0-15,-2 3 0 0,2-3 0 16,0 0 0-16,0 1 0 16,0-1 0-16,0 3 1 15,-2 0-1-15,2-1 0 16,-1 1 0-16,-1 1 0 15,1-1 1-15,0 1-1 16,0 0 0-16,-1 0 0 16,2-2 0-16,-1 1 0 15,1-3-1-15,0 0 1 16,0 0 0-16,0-5-1 15,1-1 1-15,-1-2 0 16,0-2 0-16,2-1 1 16,-2-2 0-16,0 0 0 15,0-1-1-15,0 0 2 16,0 1-2-16,0-1 1 0,0 3 0 15,-1 0-1-15,1 2 0 16,0 1 0-16,-1 3 0 16,1 1 1-16,0 4-1 15,-1-2 0-15,1 2 1 16,-1 2-1-16,1 1 1 15,0-1-1-15,0 0 0 16,0 1 0-16,0-1 0 16,0 1 0-16,0-3 0 15,0 3 0-15,0-3 0 16,0 3 0-16,0-3 0 15,0 0 0-15,0 3 0 16,0-3 1-16,0 3-1 16,-1 0 0-16,1 0 0 0,-1 2 1 15,0 0-2-15,0 0 2 16,0 1-2-16,0-1 2 15,0 0-1-15,0 0 0 16,0-1 0-16,0 0 0 16,1-1 0-16,0 0 1 15,1 2-1-15,-1-1-2 16,1 1 2-16,-1 1-1 15,1 1 1-15,-1-1-2 16,0 1 3-16,-1 1-3 16,0-1 2-16,0 0 1 15,0 1-1-15,-1-1 0 16,0-1 0-16,0 0 1 15,0 0-1-15,1-2 0 16,0 0 0-16,-1-2 0 0,2 0-1 16,0-2 1-16,0 0 0 15,0 0 0-15,1-3 0 16,0 0 0-16,1-1 0 15,-1-1 0-15,0 0 0 16,1-1-1-16,0 0 2 16,-2-1-2-16,1 1 2 15,0 1-1-15,-1-1 0 16,-1 1 0-16,0 1 0 15,1-1 1-15,-1 1-1 16,0 0 0-16,1-2 0 16,0 1 2-16,0 0-2 0,0-1 1 15,2-1-1-15,-2 1 1 16,1-1-1-16,0 0 1 15,-1-1 0-15,1 0-2 16,-1 0 1-16,0 0 0 16,-1 0 0-16,1 0 0 15,-1 0 0-15,0 1 0 16,-1-1 0-16,1 1 0 15,0-1 0-15,0 1 3 16,0 0-3-16,-1 0 1 16,1 0 0-16,0 1 0 15,-1-1-1-15,1 1 2 16,0 0-2-16,-1-1-1 15,1 0 1-15,-1 1 0 16,1-2 0-16,1 1 0 0,-2-2-1 16,2 2 1-16,0-1-1 15,0-1 0-15,2 2-2 16,-2-1 0-16,2 1 0 15,-2-1-1-15,2 2 0 16,-2-1 0-16,2 2 0 16,-1-1 0-16,0 1 1 15,-1-1 1-15,2 2 1 16,-2-1 1-16,0 1 0 15,0 0 0-15,1 0 1 16,-1 1 0-16,0 0-1 16,1 1 0-16,-1 2-1 15,0-4-2-15,0 4-1 16,2-2-3-16,-2 2 0 0,2-1-2 15,0 2-3-15,-2-1-15 16,0 0-1-16,2-1 0 16</inkml:trace>
</inkml:ink>
</file>

<file path=ppt/ink/ink20.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8:26.027"/>
    </inkml:context>
    <inkml:brush xml:id="br0">
      <inkml:brushProperty name="width" value="0.21167" units="cm"/>
      <inkml:brushProperty name="height" value="0.21167" units="cm"/>
      <inkml:brushProperty name="color" value="#31B6FD"/>
      <inkml:brushProperty name="fitToCurve" value="1"/>
    </inkml:brush>
  </inkml:definitions>
  <inkml:traceGroup>
    <inkml:annotationXML>
      <emma:emma xmlns:emma="http://www.w3.org/2003/04/emma" version="1.0">
        <emma:interpretation id="{89A9C809-236D-4A16-AEE7-7DF0DAB4AD99}" emma:medium="tactile" emma:mode="ink">
          <msink:context xmlns:msink="http://schemas.microsoft.com/ink/2010/main" type="inkDrawing" rotatedBoundingBox="9597,5132 9703,4977 9712,4984 9605,5138" semanticType="callout" shapeName="Other">
            <msink:sourceLink direction="with" ref="{ED3485F4-7FBB-45AF-9E3C-CC41819961B7}"/>
            <msink:sourceLink direction="with" ref="{14E20F80-C5EA-42FD-976E-3682C7D71405}"/>
          </msink:context>
        </emma:interpretation>
      </emma:emma>
    </inkml:annotationXML>
    <inkml:trace contextRef="#ctx0" brushRef="#br0">-108 79 7 0,'0'0'22'0,"0"0"0"0,0 0-5 15,0 0-5-15,-2 2 1 16,2-2-1-16,-2 1-3 15,2-1-1-15,-3 3-2 16,2-1-2-16,-1-1 0 16,0 2-1-16,-1 0 0 15,2 1-1-15,-3 0-1 16,2 2 1-16,-2 0-1 15,0 1 1-15,0 1 0 16,-1 0 0-16,1 0 0 16,-1 0 1-16,1 0-1 15,0-1-1-15,0-1 0 16,1-1-3-16,-1-1-6 0,1-3-12 15,3-1-9-15,-2 0-3 16,2-3 1-16</inkml:trace>
  </inkml:traceGroup>
</inkml:ink>
</file>

<file path=ppt/ink/ink21.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8:53.306"/>
    </inkml:context>
    <inkml:brush xml:id="br0">
      <inkml:brushProperty name="width" value="0.10583" units="cm"/>
      <inkml:brushProperty name="height" value="0.10583" units="cm"/>
      <inkml:brushProperty name="color" value="#31B6FD"/>
      <inkml:brushProperty name="fitToCurve" value="1"/>
    </inkml:brush>
    <inkml:brush xml:id="br1">
      <inkml:brushProperty name="width" value="0.03528" units="cm"/>
      <inkml:brushProperty name="height" value="0.03528" units="cm"/>
      <inkml:brushProperty name="color" value="#31B6FD"/>
      <inkml:brushProperty name="fitToCurve" value="1"/>
    </inkml:brush>
  </inkml:definitions>
  <inkml:traceGroup>
    <inkml:annotationXML>
      <emma:emma xmlns:emma="http://www.w3.org/2003/04/emma" version="1.0">
        <emma:interpretation id="{9CD48AE0-417C-47AA-B40C-F9B9624CF39C}" emma:medium="tactile" emma:mode="ink">
          <msink:context xmlns:msink="http://schemas.microsoft.com/ink/2010/main" type="writingRegion" rotatedBoundingBox="7786,5015 7482,4906 7513,4822 7816,4930"/>
        </emma:interpretation>
      </emma:emma>
    </inkml:annotationXML>
    <inkml:traceGroup>
      <inkml:annotationXML>
        <emma:emma xmlns:emma="http://www.w3.org/2003/04/emma" version="1.0">
          <emma:interpretation id="{AC0A1E47-05D8-443D-88A5-99E18A92C53D}" emma:medium="tactile" emma:mode="ink">
            <msink:context xmlns:msink="http://schemas.microsoft.com/ink/2010/main" type="paragraph" rotatedBoundingBox="7786,5015 7482,4906 7513,4822 7816,4930" alignmentLevel="1"/>
          </emma:interpretation>
        </emma:emma>
      </inkml:annotationXML>
      <inkml:traceGroup>
        <inkml:annotationXML>
          <emma:emma xmlns:emma="http://www.w3.org/2003/04/emma" version="1.0">
            <emma:interpretation id="{5D4D7944-6722-4FEE-A8F9-D6DE8A7F4A16}" emma:medium="tactile" emma:mode="ink">
              <msink:context xmlns:msink="http://schemas.microsoft.com/ink/2010/main" type="line" rotatedBoundingBox="7786,5015 7482,4906 7513,4822 7816,4930"/>
            </emma:interpretation>
          </emma:emma>
        </inkml:annotationXML>
        <inkml:traceGroup>
          <inkml:annotationXML>
            <emma:emma xmlns:emma="http://www.w3.org/2003/04/emma" version="1.0">
              <emma:interpretation id="{E9DAEC43-F674-437C-8DC5-41DA7F14735A}" emma:medium="tactile" emma:mode="ink">
                <msink:context xmlns:msink="http://schemas.microsoft.com/ink/2010/main" type="inkWord" rotatedBoundingBox="7786,5015 7482,4906 7513,4822 7816,4930"/>
              </emma:interpretation>
            </emma:emma>
          </inkml:annotationXML>
          <inkml:trace contextRef="#ctx0" brushRef="#br0">-2108 10 15 0,'0'-3'22'16,"0"3"2"-16,0 0 0 15,1-3-11-15,-1 3-2 16,0-2-3-16,0 2 1 15,0 0-2-15,0 0 1 16,-1-2-2-16,1 2 2 16,0 0-3-16,-2 0 0 15,2 0 0-15,-3 0-1 16,3 0-1-16,-2 0-1 15,2 0 0-15,-2-1-1 0,2 1 0 16,0 0 0-16,-2-1 0 16,2 1 0-16,0 0 0 15,0 0 0-15,-2-2 0 16,2 2 1-16,0 0-1 15,0 0 0-15,-3 1 1 16,3-1-1-16,0 0 1 16,-2 1-1-16,2-1 0 15,0 0 0-15,0 0-1 16,0 0 1-16,0 0-1 15,0 0 0-15,0 0 1 16,0 0-1-16,0 0 1 16,0 0-1-16,-1-2 1 15,1 2-1-15,0 0 1 0,0 0-1 16,-2 0 1-16,2 0-1 15,0 0 1-15,-3 2-1 16,3-2 0-16,0 0 1 16,-2 2 0-16,2-2-1 15,0 0 1-15,0 0-1 16,0 0 1-16,-2-2-1 15,2 2 0-15,0 0 1 16,-2 0-1-16,2 0 0 16,0 0 0-16,-2 1 0 15,2-1 0-15,0 0 0 16,0 0 0-16,0 0-1 15,0 0 1-15,0 0 0 16,0 0 0-16,0 0 0 16,2 0 0-16,-2 0 0 0,0 0 0 15,0 0 0-15,3 1 1 16,-3-1-1-16,0 0 0 15,0 2-2-15,0-2 2 16,0 0-1-16,0 2 1 16,0-2-2-16,0 0 4 15,2 2-3-15,-2-2 3 16,2 0-3-16,-2 0 3 15,2 2-2-15,-2-2 2 16,0 0-2-16,2 2 0 16,-2-2 0-16,1 3 0 15,-1-3 0-15,0 2 0 16,0-2 0-16,1 2 0 15,-1-2 0-15,1 2 0 0,-1-2 0 16,0 0 0-16,1 2-1 16,-1-2 1-16,1 2 1 15,-1-2-1-15,1 2 0 16,-1-2 0-16,0 3 0 15,0-3 0-15,0 2 0 16,0-2-1-16,0 0 1 16,1 3 0-16,-1-3 0 15,0 0 0-15,1 0 0 16,-1 0 0-16,0 0 0 15,3-1 0-15,-3 1 0 16,0 0 0-16,0 0 0 16,2 0 0-16,-2 0 0 0,0 0 0 15,0 0 0-15,0 0 0 16,0 0 0-16,1 3 0 15,-1-3 0-15,0 0 0 16,3 2 0-16,-3-2 0 16,3 2 0-16,-3-2 0 15,4 4 0-15,-3-2 0 16,0 0-2-16,1 1-1 15,-2 0-5-15,2 1-21 16,-1-2-7-16,0 1 0 16,-1-3-1-16</inkml:trace>
          <inkml:trace contextRef="#ctx0" brushRef="#br1" timeOffset="8427">-2164-10 15 0,'0'0'26'0,"-2"0"0"16,2 0 2-16,-3-1-12 15,3 1-3-15,-3 0-2 16,3 0-1-16,-3-1-2 16,3 1-2-16,-3 0-2 15,3 0 0-15,-4 0 0 16,1 0-1-16,1-1-1 15,-1 2 0-15,0-1-1 0,0 0 1 16,1 0-1-16,-1 0 1 16,1 0-1-16,2 0 0 15,-4-1-1-15,4 1 1 16,-2-1-1-16,2 1 0 15,0 0 1-15,0 0-1 16,-1-3 1-16,1 3-1 16,0 0 1-16,0 0-1 15,-2 1 0-15,2-1 1 16,0 0-1-16,0 0 0 15,-1 2 0-15,1-2 0 16,0 0 0-16,0 0 0 16,0 0 0-16,0 0 1 0,0 0-1 15,0 0 0 1,0 0 0-16,2-3 1 0,-2 3-1 15,2 0 0-15,-2 0 0 16,3 1 1-16,-3-1-1 16,3 2 0-16,-3-2 0 15,3 2 1-15,-1 0-1 16,1-1 0-16,0 0 0 15,0 0 0-15,1-1 0 16,1 0 0-16,-1 0 1 16,0-1-1-16,0 1 0 15,0 0 0-15,-1 0 0 16,-1 2 0-16,-2-2 0 15,3 2-1-15,-2 0 3 0,-1 1-3 16,0-1 3-16,0-2-3 16,-1 3 3-16,1-3-3 15,0 0 3-15,-1 2-2 16,1-2 0-16,0 0 0 15,0 0 0-15,0 0 0 16,0 0 0-16,0 0 1 16,0 0-1-16,-2-1 0 15,2 1 0-15,-3 0 0 16,1 0 0-16,0-1 0 15,0 1-2-15,0 0 2 16,-1-1-3-16,0 0 5 16,2 0-4-16,-1 0 3 15,2 1-3-15,-3-2 4 16,3 2-2-16,-3-4 1 0,3 4-1 15,-2-2 0-15,2 2 0 16,-1-2 0-16,1 2 0 16,-2-2 0-16,2 2 0 15,-1-2 0-15,1 2 0 16,-2-3 0-16,2 3 0 15,-3-2 0-15,3 2 1 16,-3-1-1-16,3 1 0 16,-3-2 0-16,3 2 0 15,-2-1 1-15,2 1-1 16,-3 0 0-16,3 0 0 15,-2-2-3-15,2 2 3 16,-2-3-2-16,2 3 2 16,-2-3-2-16,2 3 1 0,0-2-1 15,0 2 2-15,0 0 0 16,0 0 0-16,2-1 0 15,-2 1 0-15,4 1-1 16,-2 1 2-16,1-1 1 16,1-1-2-16,-1 1 0 15,1-1 0-15,0 0 0 16,0-1 0-16,-1 0 0 15,1 1 0-15,0-1-3 16,-2 2 3-16,1-1 3 16,-1 1-3-16,-2-1 3 15,2 4-3-15,-1-2 3 16,0 0-3-16,-2 0 3 15,1-2-3-15,-1 3 1 0,1-3-1 16,0 0 0-16,-1 1 0 16,1-1 0-16,0 0 0 15,-3 0 1-15,3 0-1 16,-3-2 0-16,1 1 0 15,0 0 0-15,-1 1 1 16,-1 0-1-16,0 0 1 16,0 0-1-16,0 0 0 15,-1 1 0-15,1-1 0 16,1 0 0-16,-1 0 0 15,1 0 0-15,0-1 0 16,2 1 0-16,1 0 0 16,-2 0 0-16,2 0 0 15,0 0 0-15,0 0 0 0,-2-1-1 16,2 1 1-16,0 0 0 15,0 0 0-15,0 0-1 16,0 0 1-16,2 2 0 16,-2-2-1-16,0 0 1 15,3 1 0-15,-3-1 0 16,4 2 0-16,-2-2 0 15,-2 0 0-15,3 2 0 16,-3-2 0-16,3 3 1 16,-3-3-1-16,3 3 0 15,-3-3-1-15,1 4 0 16,-1-4 3-16,1 3-4 15,-1-3 4-15,4 3-3 16,-4-3 3-16,2 2-4 0,-2-2 4 16,4 2-2-16,-4-2 0 15,3 1 0-15,-3-1 0 16,2 2 0-16,-2-2 1 15,0 4-1-15,0-4 0 16,0 2 0-16,0-2 0 16,1 2-1-16,-1-2 1 15,0 0 0-15,0 0 0 16,3 2-1-16,-3-2 1 15,2 0 0-15,-2 0 0 16,2-1 0-16,-2 1 0 16,2 0 0-16,-2 0 1 15,0 0-1-15,0 0 1 16,0 0-1-16,1 2 0 0,-1-2 0 15,0 0 0-15,0 0 0 16,0 0 0-16,0 0 0 16,0 0 0-16,0 0 0 15,0 0 0-15,0 0 0 16,0 0 0-16,0 0 0 15,0 0 0-15,0 0 0 16,0 0 0-16,0 0 0 16,0 0 0-16,0 2 0 15,0-2 0-15,0 0 0 16,1 3 0-16,-1-3 0 15,0 0 0-15,0 0 0 16,3-1 0-16,-3 1 0 16,0 0 0-16,0 0 1 0,1-3-1 15,-1 3 0-15,-1-2 0 16,1 2 1-16,-3-2-1 15,0 0 0-15,1 1 0 16,0-1 0-16,0 0 0 16,-1 0 0-16,1 0-2 15,0 0 4-15,0 1-4 16,0-1 3-16,2 2-3 15,-3-3 4-15,3 3-4 16,-3-1 3-16,3 1-1 16,-3-1 0-16,3 1 0 15,-3-1 0-15,3 1 1 16,-3-1-1-16,3 1 0 15,-3 0 0-15,3 0 0 0,-2-1 0 16,2 1 0-16,0 0 0 16,-2-1 0-16,2 1 0 15,0 0 0-15,0 0 0 16,-3-2 0-16,3 2 0 15,-2-1 0-15,2 1 0 16,-2-1 0-16,2 1 0 16,-3 0 1-16,3 0-2 15,-3-2 1-15,3 2 0 16,0 0 0-16,-1-2 0 15,1 2 0-15,-2-2 0 16,2 2 0-16,0 0 0 16,0-2 1-16,0 2-1 0,0 0 0 15,-3-2 1 1,3 2-1-16,-2-1 0 0,2 1 1 15,-3 0-1-15,3 0 0 16,-2-1 0-16,2 1 0 16,-3-1-2-16,3 1 2 15,0 0-3-15,-1-3 3 16,1 3-2-16,0 0 2 15,-2-3-2-15,2 3 2 16,0 0 0-16,0 0 1 16,-2-2-1-16,2 2 0 15,0 0 0-15,-2 0 1 16,2 0-1-16,0 0 0 15,-2 0 1-15,2 0-1 16,0 0 0-16,0 0 1 0,0 0-1 16,-2-2 0-16,2 2 0 15,0 0 1-15,0 0-1 16,-2 0 0-16,2 0 1 15,0 0-1-15,-2 1 0 16,2-1 0-16,0 0 0 16,-2 0 0-16,2 0 1 15,0 0-1-15,0 0 0 16,-2-1 0-16,2 1 0 15,0 0 0-15,0 0 0 16,0 0 0-16,0 0 0 16,-3 0 0-16,3 0 1 15,0 0-1-15,0 0 0 16,-2 0 0-16,2 0 0 0,0 0 0 15,-2 0 0-15,2 0 0 16,0 0 0-16,-2 0 0 16,2 0 0-16,0 0 0 15,0 0 0-15,0 0-1 16,-2-1 1-16,2 1 0 15,0 0 0-15,0 0 0 16,-3 0 0-16,3 0 0 16,0 0 1-16,-3 1-2 15,3-1 2-15,0 0-1 16,-1 0 0-16,1 0 0 15,0 0 0-15,0 0 0 16,0 0 0-16,-2 1 0 16,2-1 0-16,0 0 0 0,0 0-1 15,0 0 1-15,0 0 0 16,0 0 0-16,0 0 0 15,-2-1 0-15,2 1 0 16,0 0 0-16,0 0 0 16,-2 2 0-16,2-2 0 15,0 0 0-15,0 0 0 16,0 0-1-16,0 0 1 15,0 0 0-15,0 0 0 16,1-2 0-16,-1 2 0 16,0 0 0-16,0 0 1 15,0 0-1-15,0 0 0 16,0 0-1-16,0 0-2 15,0 0-2-15,1-3-9 16,2 4-21-16,-3-1-1 0,2-2-1 16,-2 2-1-16</inkml:trace>
        </inkml:traceGroup>
      </inkml:traceGroup>
    </inkml:traceGroup>
  </inkml:traceGroup>
</inkml:ink>
</file>

<file path=ppt/ink/ink22.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8:41.666"/>
    </inkml:context>
    <inkml:brush xml:id="br0">
      <inkml:brushProperty name="width" value="0.21167" units="cm"/>
      <inkml:brushProperty name="height" value="0.21167" units="cm"/>
      <inkml:brushProperty name="color" value="#31B6FD"/>
      <inkml:brushProperty name="fitToCurve" value="1"/>
    </inkml:brush>
  </inkml:definitions>
  <inkml:traceGroup>
    <inkml:annotationXML>
      <emma:emma xmlns:emma="http://www.w3.org/2003/04/emma" version="1.0">
        <emma:interpretation id="{14E20F80-C5EA-42FD-976E-3682C7D71405}" emma:medium="tactile" emma:mode="ink">
          <msink:context xmlns:msink="http://schemas.microsoft.com/ink/2010/main" type="inkDrawing" rotatedBoundingBox="7730,7134 7886,4842 9699,4965 9543,7257" hotPoints="9269,4932 9434,6544 7822,6709 7656,5097" semanticType="enclosure" shapeName="Square">
            <msink:destinationLink direction="with" ref="{89A9C809-236D-4A16-AEE7-7DF0DAB4AD99}"/>
          </msink:context>
        </emma:interpretation>
      </emma:emma>
    </inkml:annotationXML>
    <inkml:trace contextRef="#ctx0" brushRef="#br0">-708 67 47 0,'0'0'28'16,"-2"-2"2"-16,2 2-2 16,0 0-19-16,-1-3-3 15,1 3 1-15,0 0-1 16,0 0-1-16,-2-1 0 15,2 1-2-15,0 0 0 16,0 0-1-16,-3-1 0 16,3 1 0-16,-2 0-1 15,2 0 0-15,-2 1 0 0,2-1 0 16,-3 2 0-16,3-2 0 15,-4 2 0-15,2-1 0 16,0 0 0-16,2-1 0 16,-3 2-1-16,3-2 1 15,-3 0 0-15,3 0 0 16,-2 0-1-16,2 0 0 15,-3-1 1-15,3 1-1 16,-3-1 0-16,3 1 1 16,-2 0-1-16,2 0 0 15,-4 1 1-15,4-1-1 16,-3 0 1-16,3 0-1 15,-2 0 1-15,2 0 0 16,-3 0 0-16,3 0-1 16,-2 0 1-16,2 0-1 0,-3 0 1 15,3 0-1-15,-2 1 0 16,2-1 1-16,-3 0-1 15,3 0 0-15,-3 0 1 16,3 0-1-16,-3 1 1 16,1-1-1-16,0-1 1 15,-1 1 0-15,1 0-1 16,-1 0 0-16,1 0 1 15,-1 1-1-15,1-1 0 16,-2 0 0-16,1 1 0 16,0 0 1-16,-1-1-1 15,1 1 0-15,-1-1 0 16,1 0 0-16,0 0 0 15,0-1 0-15,0 1 1 0,1-1-1 16,-1 1 0-16,1-1 0 16,-1 1 0-16,0 0 0 15,1 0 0-15,0-1 0 16,-2 1 0-16,2 0 0 15,-1 0 0-15,1-1 0 16,0 1 0-16,-1 0 0 16,0 1 0-16,1-1 0 15,0 0 0-15,-1 0 0 16,1 1 0-16,-1-1 0 15,0 0 1-15,1 0-1 16,0 0 0-16,0 0 0 16,-1 0 0-16,2 0 0 15,-1 0 0-15,-1 0 0 0,2 0 0 16,-1 0 0-16,0 0 0 15,0 1 1-15,0-1-1 16,0 1 0-16,-1 0 0 16,0 0 0-16,1-1 0 15,-1 1 0-15,0 0 0 16,0 0 0-16,1-1 0 15,-2 1 0-15,2-1 0 16,0 0 1-16,0 0-1 16,0 0 0-16,2 0 0 15,-4-1 0-15,4 1 0 16,-3-1 0-16,3 1 1 15,-3-1-1-15,0 1 0 16,2-1 0-16,-2 1 0 16,1 0 0-16,0 0 0 0,-2 0 0 15,2 0 0-15,-2 0 0 16,1 0 0-16,0 0 1 15,0 0-1-15,0 0 0 16,-1 0 0-16,1-1 0 16,0 1 0-16,-1 0 0 15,0-1 0-15,1 1 1 16,0 0-2-16,0 0 1 15,-1 0 1-15,0 0-1 16,1 0 0-16,0 0 0 16,0-1 0-16,1 0 0 15,-2 1 0-15,2 0 0 16,-1 0 0-16,0 0 0 15,0 0 0-15,1-1 0 0,-2 2 0 16,1-1 0-16,0 0 0 16,0 0 0-16,-1 0 0 15,2 0 0-15,-2 0 0 16,0 1 0-16,1-1 0 15,0 1 0-15,0-1 0 16,-1 1 0-16,0 0 0 16,0-1 0-16,1 0 0 15,-1 1 0-15,1-1 0 16,0 0 0-16,-1 0 0 15,1 0 0-15,-1 0 0 16,0 0 0-16,1 0 0 16,0 0 0-16,-1 0 0 0,0 0 0 15,1 0 0-15,-1 1 0 16,0-1 0-16,1-1 0 15,0 1 0-15,0 0 0 16,0 0 0-16,0-1 0 16,1 1 0-16,-2 0 0 15,2 0 0-15,-1 0 0 16,1 0 0-16,-1 0 0 15,0 0 0-15,-1 0 0 16,1 1 0-16,0-1 0 16,0 0 0-16,0-1 0 15,0 1 0-15,-1 0 0 16,2 0 0-16,-1 0 0 15,1-1 0-15,-1 0 0 0,0 1 0 16,0 0 0-16,0-1 0 16,0 1 0-16,0-1 0 15,0 1 0-15,-1 0 0 16,1 0 0-16,-1 0 1 15,0 0-1-15,0 0 0 16,0-1 0-16,0 1 0 16,0-1 0-16,0 1 0 15,0 0 0-15,0 0 0 16,0 0 0-16,0 0 0 15,0 0 0-15,0 0 0 16,0 1 0-16,0 0 0 16,1-1 0-16,-1 0 0 15,0 0 0-15,0 2 0 16,0-2 0-16,1 0 0 0,-1 1 0 15,0 0 0-15,-1-1 0 16,2 2 0-16,-2-1 0 16,1 0 0-16,0 0 0 15,0 1 0-15,0-1 0 16,-1 0 0-16,1 0 0 15,-1 0 0-15,1-1 0 16,0 1 0-16,0-1 1 16,-1 0-1-16,1 0 0 15,1 0 0-15,-2 0 0 16,2-1 0-16,0 1 0 15,-1 0 0-15,1-1 0 16,-1 1 0-16,0-1 1 16,0 1-1-16,1 0-1 0,-1-1 2 15,1 1-1-15,0-1 0 16,-1 1 0-16,1-2 0 15,0 2 0-15,0-1 0 16,-1 0 0-16,1 1 0 16,0-1 0-16,-1 1 0 15,1-1 0-15,-1 1 0 16,0-1 0-16,0 1 0 15,0 0 0-15,1 0 0 16,-1 0 0-16,0 0 0 16,0-1 0-16,0 1 0 15,1-1 0-15,-1 1 0 16,0-1 0-16,0 1 0 0,-1 0 0 15,1 0 0-15,-1 0 0 16,0 0 0-16,1 0 0 16,-1 0 1-16,1 0-1 15,-1-1 0-15,0 1 0 16,2 0 0-16,-1 0 0 15,0 0 0-15,-1 0 0 16,2 0 0-16,-2 1 0 16,1-1 0-16,0 1 0 15,0-1 0-15,-1 1 0 16,1 0 0-16,0-1 0 15,-1 0 0-15,1 0 0 16,0 0 0-16,0 0 0 16,0 0 0-16,1 0 0 0,-1 0 0 15,1 0 0-15,-1-1 0 16,0 1 0-16,1 0 0 15,-1 0 0-15,-1 0 0 16,2 1 1-16,-1-1-1 16,1 0 0-16,0 0 0 15,-1-1 0-15,0 1 1 16,2 0-1-16,-1-1 0 15,0 1 0-15,0 0 0 16,1 0 0-16,-1-1 0 16,0 0 0-16,1 1 0 15,0 0 0-15,0-1 0 16,-1 0 0-16,1 1 0 15,-1 0 0-15,0-1 0 0,1 0 0 16,0 1 0-16,-1 0 0 16,0 0 1-16,1 0-2 15,-1 0 1-15,1 0 0 16,-1 0 0-16,0 0 0 15,1 0 0-15,0 0-1 16,0 0 1-16,0 0 0 16,2 0 0-16,-3 0 0 15,3 0 0-15,-4 0 0 16,4 0 0-16,-3 1 0 15,3-1-1-15,-2 0 0 16,2 0-4-16,-2 1-3 16,3 2-19-16,-1-3-10 15,-1 4 0-15,0-2-1 16,1 2 0-16</inkml:trace>
    <inkml:trace contextRef="#ctx0" brushRef="#br0" timeOffset="-4252">-1389 1595 9 0,'0'0'6'16,"0"-3"3"-16,-1 0 0 16,3 1 4-16,-3-2 0 15,2 1 0-15,-2-1 0 16,2 1-2-16,-1-1-4 15,0 2-1-15,0-2-3 16,0 2 0-16,0-1-1 0,0-1-1 16,-1 1 1-16,2-1 0 15,-3 1 0-15,4-2 0 16,-3 0 0-16,2 1 0 15,-1-1-1-15,0 0 1 16,0 0-1-16,1 1 0 16,-2 0 0-16,1 1-1 15,0 0 1-15,0 1 0 16,0 2 0-16,-2-3 0 15,2 3-1-15,-1-4 1 16,1 2-1-16,-1 0 1 16,1-1 0-16,0-1-1 15,0 1 0-15,1-1 1 16,-1 1 0-16,0-1 0 0,1 1-1 15,-1 0 2-15,0 1-2 16,0 0 2-16,0-1-2 16,0 3 2-16,-2-3-2 15,2 3 1-15,-2-3-1 16,2 3 1-16,-2-4-1 15,2 2 1-15,-1 0-1 16,1 0 1-16,-1 0-1 16,1 2 0-16,0-4 0 15,0 4 1-15,0-2-1 16,0 2 0-16,-1-2 0 15,1 2 0-15,0-2 0 16,0 2 0-16,-1-3 0 16,1 3 1-16,0-2-1 15,0 2 0-15,0 0 0 0,0 0 0 16,0 0 0-16,-2 4 0 15,1-1 0-15,0 1 0 16,0 1 0-16,0 1 0 16,0 1 0-16,0 0 0 15,0 0 0-15,0 0 0 16,1 0 1-16,0 0-2 15,0-2 2-15,1 1-2 16,0-1 1-16,0-1 1 16,-1 1-1-16,1-1 0 15,-1 0 0-15,0 1 0 16,1 1 0-16,-1-1 1 15,0 0-1-15,-1 0 1 16,1 0-1-16,-1-2 0 0,1 0 0 16,0 0 1-16,0-3-1 15,0 3 0-15,0-3 0 16,0 0 0-16,0 2 0 15,0-2 1-15,0 0-1 16,0 2 0-16,0-2 0 16,0 0 0-16,0 0 0 15,0 0 1-15,0 0-1 16,2 0 0-16,-2 0 0 15,0 0 2-15,0 0-2 16,0 0 0-16,0 0 1 16,0 0-1-16,0 0 1 15,1 3-1-15,-1 0 0 0,0 0 0 16,0-1 0-16,0 0-1 15,0 0 1-15,0-2 0 16,2 4 0-16,-2-4 0 16,3 1 0-16,-3-1 0 15,3 3 0-15,-3-3 1 16,2 3-2-16,-2-3 2 15,2 4-2-15,-2-4-1 16,1 2 0-16,-1-2-1 16,0 0 1-16,0 0 0 15,0 0 0-15,0 0-1 16,1-3 2-16,-1 3 1 15,0-3 0-15,0 3 1 16,0 0 0-16,0-2 0 0,0 2 0 16,1-4 0-16,-1 2 0 15,1-1 1-15,-1-2-1 16,0 0 1-16,1-2-1 15,0 0 0-15,0 0 0 16,-1-1 0-16,0 1 0 16,0 1-1-16,0 1 1 15,0 0-1-15,-2 2 0 16,1 0 1-16,1-1-1 15,-2 1 0-15,1 1 2 16,1-2-2-16,0-1 0 16,0 1 0-16,1-1 0 15,1-1 0-15,-2 0 1 16,2 0-1-16,-1 0 1 0,1 2-1 15,-2-2 1-15,1 3 0 16,-1-2-1-16,-1 2 0 16,1 0 0-16,-2 0 0 15,1 1 0-15,0-1 0 16,0 0 0-16,-1 0 0 15,2 0 0-15,-1 0 0 16,1-2 0-16,0 1 0 16,0 0 0-16,0-1 0 15,0 0 0-15,0 0 0 16,0 0 0-16,0 0 0 15,-1 1 0-15,1-1 0 16,-1 1 1-16,0 0-1 16,-1 1 0-16,1-1 0 15,0 2 0-15,1-2 0 0,-1 1 0 16,0 1 0-16,1-1 0 15,0 0-1-15,0 0 1 16,-1 1 0-16,1-1 0 16,-1 1 0-16,1 0 0 15,0 2 0-15,-2-4 0 16,2 1 2-16,-1 1-2 15,0 0 1-15,0 0-2 16,1 0 3-16,-1-1-2 16,0 1 0-16,1 0 0 15,-1 0-1-15,0-1 1 16,0 0 0-16,1 0 0 0,-1 1-1 15,0 0 2-15,0-1-1 16,0 1 0-16,0 0 0 16,0 0 0-16,0-1-1 15,-1 0 1-15,1 0 0 16,0 0 0-16,0 0 0 15,0 0 0-15,0 0 0 16,1 0 0-16,-2 1 0 16,2-1 0-16,0 3 1 15,-2-2-1-15,2 2 0 16,0 0 0-16,-3-2 0 15,3 2 0-15,0 0-1 16,0 0 1-16,0 0 0 16,0 0 0-16,0 3 0 15,1-1 0-15,-1 1 0 0,1 1 0 16,0 0 0-16,-1 1 0 15,0 0 1-15,0 2-1 16,0-1 0-16,0 0 0 16,0 1 1-16,0-1-1 15,-1 0 0-15,1 0 0 16,0-1 0-16,0-1 0 15,1 1-1-15,0-1 1 16,0-1-1-16,0 0 1 16,0-1 1-16,0 1-1 15,1-1 0-15,-1 1 0 16,-1-1 0-16,1 2 0 15,-1-2 1-15,1 2-1 16,-1-1 0-16,0 0 0 16,0 0 0-16,0 1 0 15,0-1 0-15,1 0 0 0,-1 1 0 16,1-2 0-16,0 0 0 15,0 0 0-15,0 1 0 16,1-1 0-16,-1 0 0 16,0 0 0-16,0 1 0 15,-1-1 1-15,0 1-1 16,0 0 0-16,0 0 0 15,-1-1 0-15,1-2 0 16,0 2-1-16,0-2 1 16,0-3 0-16,0-1 0 15,1 0 0-15,0-2 0 16,-1-1 1-16,1 0-1 15,0 0 0-15,-1 0 0 0,0 1 1 16,0-1-1-16,-1 2 0 16,0 0 0-16,-1 0 0 15,0 2 0-15,0-1 0 16,0 0 0-16,0 0 0 15,0-1 1-15,0 1-1 16,0-2 1-16,1 1-1 16,1-1 0-16,-1 1 1 15,0-2-1-15,1 2 0 16,0-1 0-16,-1 1 0 15,0 0 0-15,1 0 0 16,-2 0 0-16,1 1 0 16,0-1 0-16,-1 1 0 15,1-1 0-15,0 1 0 0,-1-1 0 16,2 2 0-16,-2-1 0 15,2 0 0-15,-2 2 0 16,2-1 0-16,0 0 0 16,-1 0 0-16,1 1 0 15,0-1 0-15,-1 1 0 16,1-1 0-16,0 0-1 15,0 1 1-15,-1-1 0 16,1 0 0-16,0 0 0 16,0 1 0-16,-1 0 0 15,0-1 0-15,1 0 2 16,0 1-2-16,-2-2 3 15,2 2-3-15,-1-2 2 16,0 1-2-16,1-1 1 0,-1 2-2 16,1-1 0-16,-1 1 1 15,1-1-2-15,-1 1 2 16,0-1-1-16,1 1 1 15,-1 1 0-15,0-1 0 16,-1 0 0-16,2-1 0 16,-1 1 0-16,0 0 0 15,0 0 0-15,1-1 0 16,-1 0 0-16,0 1 0 15,1-1 0-15,-1 1 0 16,0 0 0-16,1-1 0 16,-1 0 0-16,0 1 0 15,1 0 0-15,0-1 0 16,-1 1 0-16,0-1 0 0,1 1 0 15,-1-1 0-15,1-1 0 16,-1 1 1-16,1 0-2 16,0-1 2-16,-1 1-2 15,1-1 2-15,-1 1-1 16,1 0 0-16,0 0 0 15,-1 0 0-15,0 1 0 16,1 0 0-16,-1 0 0 16,1-1 0-16,-1 0 0 15,0 1 0-15,1-1 0 16,-1 0 0-16,1 0-1 15,0 0 2-15,-1 0-2 16,1-1 3-16,-1 2 0 16,0-2-1-16,1 1 1 0,-2 1-1 15,2-2 1-15,-1 2-1 16,0-2 2-16,0 1-4 15,0 0 1-15,-1 0 1 16,1 0-2-16,0-1 1 16,0 2 0-16,0-2 0 15,-1 1 0-15,1-1 0 16,0 1 0-16,0 1 0 15,-1-2 0-15,2 1 0 16,-2-1 0-16,1 1 0 16,0-1 0-16,0 0 0 15,0 1 0-15,-1-2 0 16,2 1-1-16,-1 0 1 15,0 0 0-15,-1 0 0 0,1 0 0 16,0 1 0-16,0-1 0 16,-1 0 0-16,1 1 0 15,0-1 0-15,-1 1 0 16,1-1 1-16,0 1-2 15,-1 0 2-15,1-1-2 16,0 0 2-16,0 0 0 16,0 0 0-16,0 0-1 15,0 0 0-15,0 0 2 16,0 0-2-16,1 0 1 15,0 0-1-15,-1 1 0 16,0-1 0-16,0 1-1 16,0 0 1-16,0 0 0 15,-1-1 0-15,2 1 0 0,-2 0 0 16,1 0 0-16,0-1 0 15,-1 1 0-15,2 0 0 16,-2-1 0-16,1 0 0 16,0 1 0-16,1-1 0 15,-2 1 0-15,2 0 0 16,-2-1 0-16,1 1 1 15,0 0-1-15,0 0 0 16,-1 0 0-16,0 0 0 16,2 0-1-16,-2 0 1 15,1-1 0-15,0 1 0 16,0-1-2-16,0 0 2 15,0 2-1-15,0-3 1 16,1 2-1-16,-2 0 1 0,2-1-1 16,-1 1 1-16,0 0 1 15,0-1-1-15,-1 1 0 16,2-1 0-16,-2 1 0 15,2-1 0-15,-2 0 0 16,2 0 0-16,-2-1 0 16,2 1 0-16,-1-1 0 15,0 0 0-15,0 0 0 16,0 0 0-16,1 0 0 15,-1 0 0-15,0 0 0 16,1 1 0-16,-1-1 0 16,-1 2 0-16,2 0 0 15,-2-2 0-15,1 3 0 16,0-2 0-16,-1 1 0 15,0 0 0-15,2 0 0 0,-2 0 0 16,1-1 0-16,-1 2 0 16,1-2 0-16,0 1-2 15,0 0 2-15,0 0-1 16,-1 0 1-16,1 0-2 15,0 0 2-15,0 0-1 16,-1 1 0-16,1 0 2 16,-1-1-2-16,1 1 2 15,-1 0-2-15,1-1 2 16,-1 0-2-16,1 1 1 15,0-1 0-15,0 1 0 16,-1 0 0-16,1-1 0 16,0 1 0-16,0-1 1 0,0 0-2 15,0 1 2-15,0-1-1 16,-1 1 0-16,2 0 0 15,-2-1 0-15,2 0 0 16,-1 1 0-16,0-1 0 16,-1 1 0-16,2 0 0 15,-1 0 0-15,1 2 0 16,-2-4 0-16,1 2 0 15,0 0 0-15,-1 0 0 16,1 0 1-16,0 0-1 16,0 0 0-16,0-1 0 15,0 0 0-15,0 1 0 16,0 0 0-16,0-1 0 15,0 1 0-15,0-1 0 0,0 1 0 16,0 0 0-16,0 0 0 16,-1-1 0-16,2 1 0 15,-2 0 0-15,1 0 0 16,0-1 0-16,-1 1 0 15,2-1 1-15,-2 0-1 16,2 0 1-16,-1 0-1 16,0 0 2-16,-1 0-2 15,1-1 1-15,0 2-1 16,0 0 0-16,0-1 1 15,-1 1-1-15,1-1 0 16,0 1 0-16,0-1 0 16,-1 0 0-16,1 1 0 15,0-1 0-15,-1 0 0 0,2 0 0 16,-2 1 0-16,1-2 0 15,0 1 0-15,-1 1 0 16,2-1 0-16,-2 0 0 16,1 0 0-16,1 1 0 15,-1-1 1-15,0 0-1 16,-1 0 0-16,2 1 0 15,-1-1 0-15,0 0-1 16,0 1 2-16,0-1-2 16,1 1 1-16,-2 0 0 15,2-1 0-15,-2 0 1 16,2 1-1-16,-2-1 0 15,2 0 0-15,-1 1 0 16,0 0 0-16,1-1 0 0,-2 1 0 16,2-1 0-16,-1 0 0 15,1 1 0-15,-2-1 0 16,2 1 0-16,-2 0 0 15,1 0 0-15,0-1 0 16,0 1 0-16,0 0 0 16,0 0 0-16,0 0 0 15,0-1 0-15,0 1 1 16,1 0 1-16,-1 0-1 15,0-1 1-15,1-1-1 16,-1 2 2-16,1 0-2 16,-1 0 1-16,0-1-1 15,0 1-1-15,1 2 0 16,-1-2 0-16,1 2 0 15,-2-3 0-15,2 3 0 0,-2-3 0 16,2 3 0-16,-1-3 0 16,1 3 0-16,-1-2 1 15,1 2-2-15,-2-3 2 16,2 3-1-16,-1-3 0 15,1 3 0-15,-2-2 0 16,2 2 0-16,-2-2 0 16,2 2 0-16,-2-2 0 15,2 2 0-15,-2-2 0 16,2 2 0-16,-2-2 0 15,2 2 0-15,-1-2 0 16,1 2 0-16,-2-2 1 16,2 2-1-16,-2-2 0 15,2 2 0-15,-2-2 0 0,2 2 0 16,-2-3 0-16,2 3 0 15,-1-2 0-15,1 2 0 16,-2-2 0-16,2 2 0 16,-2-3 0-16,2 3 0 15,-2-2 0-15,2 2 0 16,-2-2 0-16,2 2 0 15,-1-2 0-15,1 2 0 16,-2-1 0-16,2 1 0 16,0 0 0-16,-2-3 0 15,2 3 0-15,-2-1 0 16,2 1 0-16,0 0 0 15,-2-4 0-15,2 4 0 16,-2-2 0-16,2 2 0 0,-1-2 0 16,1 2 0-16,-1-2 0 15,1 2 0-15,-2-3 0 16,2 3 0-16,-2-2 0 15,2 2 0-15,-1-2 0 16,1 2 0-16,-2-2 0 16,2 2 0-16,-2-3 0 15,2 3 0-15,-2-2 0 16,2 2 0-16,-2-3 0 15,2 3 0-15,-1-2 0 16,1 2 0-16,-1-2 0 16,1 2 0-16,-2-2-1 15,2 2 2-15,0-2-1 0,0 2 0 16,-2-2 0-16,2 2 0 15,-1-2 0-15,1 2 0 16,-1-2 0-16,1 2 0 16,-2-3 0-16,2 3 0 15,-1-1 0-15,1 1 0 16,-1-2 0-16,1 2 0 15,-1-2 0-15,1 2 0 16,-2-3-1-16,2 3 2 16,-2-2-1-16,2 2 0 15,-1-3 0-15,1 3 0 16,-1-2 0-16,1 2-1 15,-2-2 1-15,2 2-1 16,-2-3 1-16,2 3-1 0,-2-3 0 16,2 3 2-16,-1-3-2 15,1 3 0-15,-1-4 1 16,0 2 0-16,1 2 0 15,-2-3 0-15,2 3-1 16,-2-3 1-16,2 3 0 16,-1-3 1-16,1 3-1 15,-2-3-1-15,2 3 1 16,-1-2 0-16,1 2 0 15,-2-2 0-15,2 2-1 16,-2-2 1-16,2 2 0 16,0 0 0-16,-2-3 0 15,2 3-1-15,0 0 1 16,-1-2 0-16,1 2 0 15,0 0 0-15,-2-2 0 0,2 2 0 16,0 0-1-16,-1-2 1 16,1 2 0-16,0 0 0 15,0 0 0-15,-2-3 0 16,2 3 0-16,0 0 0 15,0 0 0-15,-2-2 0 16,2 2 0-16,0 0 0 16,0 0 0-16,-2-2 0 15,2 2 0-15,0 0 0 16,0 0 0-16,-2-2 0 15,2 2 0-15,0 0 0 16,0 0 0-16,-2-2 0 16,2 2 0-16,0 0 0 15,-2-3 0-15,2 3 0 0,0 0 0 16,-2-2 0-16,2 2 0 15,0 0 0-15,-3-2-1 16,3 2 1-16,0 0 0 16,-2-2 0-16,2 2 0 15,0 0 1-15,0 0-1 16,-2-2 0-16,2 2-1 15,0 0 1-15,0 0 0 16,0-3 0-16,0 3 0 16,0 0 0-16,0 0 0 15,-2-2 0-15,2 2 0 16,0 0 0-16,0 0 1 15,0 0-1-15,-1-2 0 0,1 2 0 16,0 0 0 0,0 0 0-16,0 0 0 0,-2-3 0 15,2 3 0-15,0 0 0 16,-2-2 0-16,2 2 0 15,0 0 1-15,0 0-1 16,-2-2 0-16,2 2 0 16,0 0 0-16,0 0 0 15,0 0 0-15,-2-2 0 16,2 2 1-16,0 0-2 15,0 0 1-15,0 0 0 16,-2-2 0-16,2 2 0 16,0 0 0-16,-1-2 0 15,1 2 0-15,0 0 0 16,0 0 0-16,-1-3 0 0,1 3 0 15,0 0 0-15,0 0 0 16,-2-2 0-16,2 2 0 16,0 0 0-16,0 0 0 15,-1-2 0-15,1 2-1 16,0 0 1-16,0 0 0 15,-1-3 0-15,1 3 0 16,0 0 0-16,-1-1 0 16,1 1 1-16,0 0-1 15,0 0 0-15,-1-3 0 16,1 3 0-16,0 0 0 15,0 0-1-15,0 0 1 16,0 0 0-16,-2 0 0 16,2 0 0-16,0 0 0 0,0 0 0 15,0 0 0-15,0 0 0 16,0 0 0-16,0 0 0 15,0 0 0-15,0 0 0 16,0 0 0-16,0 0 0 16,-1-1 0-16,1 1 0 15,0 0 0-15,0 0 0 16,-2 2 0-16,2-2 0 15,0 0 0-15,0 0 0 16,0 0 0-16,-2 1 0 16,2-1 0-16,0 0 0 15,0 0-1-15,0 0 0 16,0 0-1-16,0 3-5 15,0-3-22-15,0 2-5 0,0-2 0 16,0 4-3-16</inkml:trace>
    <inkml:trace contextRef="#ctx0" brushRef="#br0" timeOffset="-12342">-734 141 10 0,'-3'1'22'0,"1"0"-1"0,0 1-1 16,-1-1-5-16,2 1-3 15,-2 0-5-15,3-2-2 16,-3 3-2-16,1 0 0 15,1-1 0-15,0 1 0 16,-1 1 1-16,1 0 1 16,-2 0 0-16,1 1 1 15,-1-1-1-15,1 1 0 16,-1-1 0-16,0 1-1 15,0-1-1-15,1 1-1 16,-2-1 1-16,2 1-2 16,0-1 0-16,0 1-1 15,0-2 1-15,1 1-1 16,-1 0 1-16,1-2-1 0,0 1 0 15,0 0 0-15,0 0 0 16,-1-1 0-16,1 1 1 16,0-1-1-16,-1 1 0 15,1 0 1-15,-1-1-1 16,1 1 1-16,-1 0-1 15,2-1 1-15,-1 1-1 16,-1-1 0-16,2 1 0 16,-2 0 0-16,2 0 0 15,-2-1 0-15,1 1 1 16,0 0-2-16,-1 0 2 15,0 0-2-15,0 0 1 16,0 0-1-16,1-1 1 0,-1 1-2 16,1-1 3-16,0 0-3 15,1-2 2-15,-2 3 0 16,2-3 0-16,0 3 0 15,0-3 0-15,-1 3 0 16,1-3 0-16,0 3 1 16,-1-1-1-16,1-2 0 15,-1 4 0-15,0-2 1 16,1 0-1-16,0-2 0 15,-2 3 1-15,2-3-1 16,-2 4 1-16,2-4-1 16,-2 2 1-16,2-2-1 15,-1 4 0-15,0-1 0 16,1-1 0-16,-2 0 0 0,2 1 0 15,-1 1 0-15,0-1 0 16,0 0 0-16,-1 1 0 16,0-1 0-16,0 1 0 15,2-1 0-15,-2 1 0 16,1-1 1-16,0 0-1 15,-1 0 0-15,2 0 0 16,-2 0 0-16,2 0 1 16,-1-1-1-16,-1 0 0 15,1 1 0-15,0 0 0 16,-1 0 0-16,1 0 0 15,0 0 0-15,-1 0 0 16,2-1 0-16,-2 2 0 16,0-2 0-16,1 1 0 0,0-1 0 15,-1 1 0-15,1 0 0 16,0 0 1-16,0 1-3 15,-1-1 3-15,1 1-2 16,0-2 1-16,0 3-1 16,0-2 1-16,0 0-1 15,0-1 1-15,1 1 0 16,-1-1 0-16,0 1 0 15,1-1 0-15,-1 2 0 16,0-2 1-16,0 2-1 16,0-1 0-16,0 1 0 15,0-1 0-15,0 1 1 16,0 0-1-16,-1 0 0 15,1 0 0-15,0 0 1 16,0 0-1-16,0 0 0 0,0-1 0 16,1 1 0-16,0-2 0 15,-1 2 0-15,0-2 0 16,1 2 0-16,-1-1 0 15,0 0 0-15,1 1 0 16,-1-1 0-16,1 0 0 16,-1 0 1-16,0 1-1 15,0-2 0-15,1 2 1 16,-1-1-1-16,0 0 1 15,1 0-1-15,-1 0 1 16,0 1-1-16,0-1 1 16,0 1-2-16,0-1 1 15,-1 0 1-15,2 0-1 16,-2-1 0-16,2 1 0 0,-2 0 0 15,2-1 1-15,-1 1-1 16,0-1 0-16,0 2 0 16,0-1 0-16,0 0 0 15,0 0 0-15,-1 1 1 16,2-1-1-16,-1 1 0 15,-1-1 0-15,1 0 0 16,0 0 0-16,0 0 0 16,0 0 0-16,-1 0 0 15,2-1 0-15,-2 1 0 16,2 0 1-16,-2 0-1 15,2 0 0-15,-2 1 0 16,2-1 0-16,-2 0 0 16,1 2 0-16,0-1 1 0,-1-1-1 15,1 2 0-15,-1-1 0 16,0 0-1-16,0 0 0 15,-1 1 0-15,1 0 1 16,-1 0 0-16,2 0 0 16,-2 0 0-16,0 0-1 15,1 1 3-15,0-2-2 16,1 1 1-16,-1-1-1 15,1 0 0-15,0 1 0 16,0-2 1-16,1 0-1 16,-1 2 0-16,0-1 0 15,1 0 0-15,-1 1 0 16,1-1 1-16,-1 1-1 15,0 0 0-15,1 0 0 16,-2 0 0-16,2 0 0 0,-1-2 1 16,0 1-1-16,1-1 0 15,-1 0 0-15,0 0 0 16,1-1 0-16,0 1 1 15,0 0-1-15,-1-1 0 16,0 1 0-16,1 1 0 16,-1-2-2-16,0 2 1 15,1-1 0-15,0 0 0 16,-1-1-1-16,0 2 1 15,1-2-1-15,-1 0 2 16,0 0 0-16,1 0 0 16,-1 1 0-16,1-1 1 0,-1 0-1 15,1 0 0-15,-1 1 1 16,1-1-1-16,-1 1 0 15,0 0 0-15,1 0 0 16,0-1 1-16,-1 1-1 16,0 0 0-16,1 0 0 15,0 1 0-15,-1-1 0 16,1 1 0-16,-1 0 0 15,1 1 1-15,-1-2-1 16,0 1 0-16,0 0 0 16,1 0 0-16,-1 0 0 15,1 0 1-15,-1-1-1 16,0 0 0-16,1 1 0 15,0-1 0-15,-1 0 0 16,1 0 0-16,-1 0 1 0,1 0-1 16,-1 0 0-16,0 1 0 15,1-1 0-15,0 0-3 16,-1 1 2-16,1-1-2 15,-1 0 2-15,0 1-2 16,1-1 1-16,0 0-1 16,-1 0 2-16,0 0 1 15,0 0 0-15,0 1 0 16,1-1 1-16,-1 1-1 15,0-1 0-15,0 1 0 16,0 0 0-16,1 0 0 16,-1 0 0-16,0 1 1 15,1-1-1-15,-1 0 0 16,0 0 0-16,1 0 0 0,-1 0 1 15,0 0-1-15,0-1 0 16,0 0 0-16,0 0 1 16,0 0-1-16,0-1 0 15,0 1 1-15,0 1-1 16,0-2 0-16,0 2 0 15,-1 0 0-15,2-1 0 16,-2 1 0-16,1-1 0 16,0 1 1-16,1-1-1 15,-1 1 1-15,0-1 0 16,1 0 0-16,-1 1 0 15,0 0 0-15,1-1-1 16,-1 2-1-16,0-1 1 16,0 1-2-16,1-1 2 15,-2 1-3-15,2-1 3 0,-1 0-2 16,0 1 2-16,1-2 0 15,-1 1 0-15,0 0 1 16,1 1-1-16,-1 0 0 16,0 0 0-16,1 0 1 15,-1 1-1-15,0 0 0 16,1 0 0-16,0 0 1 15,-1 1-1-15,0-2 0 16,1 1 0-16,0-2 1 16,-1 1-2-16,1-1 1 15,-1-1-1-15,1 1 2 16,-1 0-2-16,1 0 0 15,-1 0 0-15,1 1 0 0,-1-1 1 16,0 1-1-16,1-1 1 16,-1 0-1-16,1 0 1 15,0 0 0-15,-1-2 0 16,1 2 0-16,-1-2 0 15,1 1 0-15,0-1 0 16,-1 1 1-16,0 1-1 16,1-1 0-16,-1 1 0 15,0 0 0-15,-1 1 0 16,2 1 0-16,-2-2 0 15,1 2 1-15,0-1-1 16,0 0 0-16,0 1 0 16,0-1 0-16,0 1 0 15,0 1 0-15,0 0-1 0,0 0 0 16,-1 2 0-16,0-1-3 15,0 1 0-15,-2-3-6 16,2 2-22-16,-2-3-2 16,2-2-1-16,-2-3 1 15</inkml:trace>
  </inkml:traceGroup>
</inkml:ink>
</file>

<file path=ppt/ink/ink23.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8:14.163"/>
    </inkml:context>
    <inkml:brush xml:id="br0">
      <inkml:brushProperty name="width" value="0.21167" units="cm"/>
      <inkml:brushProperty name="height" value="0.21167" units="cm"/>
      <inkml:brushProperty name="color" value="#31B6FD"/>
      <inkml:brushProperty name="fitToCurve" value="1"/>
    </inkml:brush>
  </inkml:definitions>
  <inkml:traceGroup>
    <inkml:annotationXML>
      <emma:emma xmlns:emma="http://www.w3.org/2003/04/emma" version="1.0">
        <emma:interpretation id="{F64B46D3-649B-490A-9521-FFCB681C7ECD}" emma:medium="tactile" emma:mode="ink">
          <msink:context xmlns:msink="http://schemas.microsoft.com/ink/2010/main" type="inkDrawing" rotatedBoundingBox="8728,7214 8838,8798 8793,8801 8683,7217" shapeName="Other">
            <msink:destinationLink direction="with" ref="{2506965A-22B5-4904-9981-043583975CFA}"/>
          </msink:context>
        </emma:interpretation>
      </emma:emma>
    </inkml:annotationXML>
    <inkml:trace contextRef="#ctx0" brushRef="#br0">-74-2087 1 0,'0'-3'9'16,"0"3"2"-16,1-4 0 0,-1 4 1 16,0 0 0-16,-1-2 0 15,1 2 0-15,0 0 2 16,0 0-3-16,0 0-3 15,0 0-2-15,0 0-2 16,0 0 0-16,0 0 0 16,0 0-1-16,-1 2 0 15,1-2 0-15,0 0 0 16,0 0 1-16,-2 1-1 15,2-1 0-15,0 0-1 16,0 0 0-16,0 0 0 16,-1 4 0-16,1-4-1 15,1 2 0-15,0 0 0 16,-1 3 0-16,1-2 0 0,0 1 0 15,-1 0 0-15,1 1 1 16,-1 0-1-16,0 0 0 16,1 0 0-16,0-1 1 15,0 1-2-15,1-1 1 16,-2 1 0-16,2-1-1 15,-1 1 1-15,0-1-1 16,0 1 1-16,0 0 0 16,0-1-1-16,0 1 1 15,-1-1-1-15,1 0 1 16,1-1 0-16,-1 1 0 15,0-1-1-15,0 0 0 16,0 1 1-16,-1-1-1 16,2 1 1-16,-2-1-1 0,1 1 1 15,0 1-3-15,-1-1 4 16,0 1-2-16,1 0 0 15,-1 0 1-15,0 0-1 16,1 0 0-16,0-1 1 16,-1 1-1-16,1-2 0 15,0 0 0-15,-1 0 1 16,1 1-1-16,0-2 0 15,-1 1 0-15,1-1 0 16,0 1 1-16,0 0-1 16,0 0 0-16,-1 0 0 15,0 0 0-15,1 1 0 16,0-1 0-16,-1-1 0 0,0 2 0 15,0-1 0-15,0 0 1 16,0 0-1-16,0-1 0 16,0 1 0-16,0 0 0 15,0 1 1-15,0-1 1 16,0 1-2-16,1 0 2 15,-1-1-2-15,0 1 2 16,1 0-1-16,-1 0 0 16,1-1 0-16,-1 0-3 15,0 0 3-15,0 0-3 16,0 0 4-16,0 0-4 15,0 0 2-15,0-1 0 16,0 1 0-16,1 0 0 16,-1 0 0-16,1 0 1 15,-1 1-1-15,1 0 0 16,0 0 0-16,-1 1 0 0,0 0 0 15,0 0 1-15,0 0-1 16,-1 0 0-16,1 0 0 16,-1 0 0-16,1 0 0 15,1-1 0-15,0 0 0 16,-1-1 0-16,1 0 0 15,0 1 0-15,0-1 0 16,0 1 0-16,0-1 0 16,-1 1 1-16,0 1-1 15,1 0 1-15,-1 0-1 16,-1 0 1-16,1 0-1 15,0 0 1-15,0 0-1 16,0 0 1-16,-1-1-1 0,1 1 1 16,0-1-2-16,0 0 2 15,0 1-2-15,0-1 2 16,0 0-1-16,1 1 0 15,-1 0 0-15,0 0 0 16,0-1 0-16,0 0 0 16,0 0 0-16,0 0 0 15,0 0 0-15,0 1 0 16,0-1 0-16,0 0 1 15,0 0-1-15,0 0 0 16,0 1 0-16,0-1 0 16,0 2 0-16,0-2-1 15,1 1 0-15,-1-1-1 16,0 1 2-16,1-1-2 0,-1 0 1 15,0 1 0-15,1-2 0 16,-1 1 1-16,0 1 0 16,1-1 0-16,-1 2 0 15,0-1 0-15,0 0 0 16,0 1 1-16,1 0-1 15,-1-1 0-15,1 2 0 16,-1-2 0-16,0 1 1 16,0 0-1-16,0-1 0 15,1 1 1-15,-1 0-1 16,1 0 0-16,-1-1 0 15,1 1 1-15,0 2-1 16,0-1-1-16,0 1 1 16,0 0 0-16,0-1 0 15,0 2-1-15,0 0 2 0,0 0-2 16,-1 0 1-16,1 0 0 15,-1 0 1-15,0 0-1 16,0 1 0-16,-1 0 0 16,1-1 1-16,0 2-1 15,-1-1 1-15,1 2-1 16,-1-2 1-16,1 1-1 15,0 1 1-15,0 0-1 16,0-1 0-16,0 0 0 16,0 0 0-16,0 1 0 15,0 0 0-15,0 0-1 16,0 2 1-16,0 0 1 15,0 1-2-15,2 1 2 16,-1 0-3-16,0-1 0 0,2 1-10 16,-2-4-22-16,1 0-1 15,-1-5-3-15,1-1 2 16</inkml:trace>
  </inkml:traceGroup>
</inkml:ink>
</file>

<file path=ppt/ink/ink24.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8:01.641"/>
    </inkml:context>
    <inkml:brush xml:id="br0">
      <inkml:brushProperty name="width" value="0.21167" units="cm"/>
      <inkml:brushProperty name="height" value="0.21167" units="cm"/>
      <inkml:brushProperty name="color" value="#31B6FD"/>
      <inkml:brushProperty name="fitToCurve" value="1"/>
    </inkml:brush>
  </inkml:definitions>
  <inkml:traceGroup>
    <inkml:annotationXML>
      <emma:emma xmlns:emma="http://www.w3.org/2003/04/emma" version="1.0">
        <emma:interpretation id="{2506965A-22B5-4904-9981-043583975CFA}" emma:medium="tactile" emma:mode="ink">
          <msink:context xmlns:msink="http://schemas.microsoft.com/ink/2010/main" type="inkDrawing" rotatedBoundingBox="8683,10271 8808,8624 8850,8628 8725,10274" semanticType="callout" shapeName="Other">
            <msink:sourceLink direction="with" ref="{216C9021-3D91-4CE6-8C33-EE4FAF90D129}"/>
            <msink:sourceLink direction="with" ref="{F64B46D3-649B-490A-9521-FFCB681C7ECD}"/>
          </msink:context>
        </emma:interpretation>
      </emma:emma>
    </inkml:annotationXML>
    <inkml:trace contextRef="#ctx0" brushRef="#br0">-40 329 19 0,'-2'3'10'0,"1"0"2"16,0 0-1-16,-1-1-2 15,1 2-1-15,-1-1-1 16,2 1-2-16,-2-1 1 16,1 1-2-16,0 0-1 15,0 1-1-15,0 0-1 0,0 0 1 16,1 0-1-16,-2 0 0 15,2-1 0-15,0 0 1 16,-1-2-1-16,1 1 0 16,0-3 0-16,-1 4 0 15,1-4-1-15,0 2 1 16,0-2-1-16,0 4 1 15,0-4-1-15,0 3 0 16,0-1 1-16,0 1-1 16,-1-1 1-16,0 1-1 15,1-1 1-15,-1 0-1 16,0 0 0-16,1 1 1 15,0-3-1-15,0 3 0 0,0-3 0 16,0 2 0-16,0-2 0 16,0 4 0-16,0-4 1 15,0 2 0-15,0-2-1 16,0 0 1-16,-1 2 0 15,1-2 0-15,0 0 0 16,0 0 0-16,0 0 0 16,0 0 1-16,-2-4-1 15,2 1 0-15,0 0 0 16,0 0 0-16,0-1 0 15,0 0-1-15,0 0 1 16,0 0-1-16,-1 0 1 16,1 1-1-16,-1 0 0 15,1 1 0-15,0 0 1 0,-1 0-1 16,0 0 1-16,1 0-1 15,0-1 1-15,0 1 0 16,0-2-1-16,0 1 1 16,0 0-1-16,2 0 1 15,-2-1-1-15,1 1 0 16,0 1 1-16,-1 0-1 15,0-2 1-15,1 2 0 16,-1-1 0-16,0 1-1 16,0-1 1-16,0 1 0 15,0-1 0-15,0 0-1 16,0 1 0-16,0-1 1 15,1 1-1-15,-1 0 0 16,1-1 0-16,-1 2 2 0,1-2-2 16,0 1 2-16,0 0-2 15,0-1 2-15,0 0-1 16,0 1 1-16,-1 0-1 15,0-1 0-15,1 1-1 16,0-1 1-16,-1 1-1 16,0 0 0-16,1 0 1 15,0 0-1-15,-1-1 0 16,1 1 0-16,-1 0 0 15,0 1 0-15,1-1 0 16,-1 0 0-16,0 0 0 16,-1-1 1-16,1 1-1 15,0-1 0-15,-1 2 0 16,1-2 0-16,0 1 1 15,0 0-1-15,0 0 0 0,0 0 0 16,0 0 1-16,0 2-1 16,0-4 0-16,0 4 0 15,1-4 0-15,-1 4 0 16,0-3 1-16,0 3-1 15,-1-4 0-15,1 4 0 16,0-2 0-16,0 2 0 16,0-3 0-16,0 3 0 15,0-4 1-15,0 4-1 16,0-2 0-16,0 2 0 15,1-4 1-15,-1 4-1 16,0-3 0-16,0 3 0 0,1-4 0 16,-1 2 0-16,0 0 0 15,0-1 0-15,1 1 0 16,-1-1 0-16,1 0 0 15,-1 0 0-15,1 1 0 16,-1-1 0-16,1 0 1 16,0 1-1-16,-1-1 0 15,1 1 1-15,-1-1-1 16,1 1 1-16,-1-1 0 15,1 1 1-15,-1-1-1 16,0 1 0-16,0-1-1 16,0 1 0-16,0-1 1 15,1 1-1-15,-1-2 0 16,1 2 0-16,-1-2 0 15,0 1 0-15,1-1 0 0,0 1 0 16,-1-1 0-16,1 0 0 16,0 0 1-16,-1 1-1 15,1-1 0-15,-1 0 0 16,0 1 1-16,1 0-1 15,-1 0 0-15,0 1 1 16,0 0-1-16,0-1 1 16,0 1-1-16,0 0 0 15,-1 0 1-15,1 0-1 16,0-1 0-16,0 1 0 15,0-1 0-15,0 0 0 16,0 1 0-16,1-1 0 16,-1 0 0-16,1 0 0 15,-1 0 0-15,0 0 0 0,0 0 0 16,1 0 0-16,-1 0 0 15,0 0 0-15,0 1 0 16,1-1 1-16,-1 1-1 16,0-1 1-16,0 1-1 15,0-1 1-15,1 0-1 16,0 1 1-16,-1-1-1 15,1 0 0-15,0-1 0 16,0 1 0-16,-1-1 0 16,2-1 0-16,-2 1 0 15,2 1 0-15,-2-1 0 16,1 1 0-16,-1 0 0 15,1 0-1-15,-1 1 1 16,1-1 0-16,0 0 0 0,-1 0 0 16,0 1-1-16,1-2 1 15,-1 1 0-15,0-1 0 16,0 0 0-16,0 1 0 15,1-1 0-15,0 1 0 16,-1 0 0-16,0 0 1 16,0 0-1-16,0 0 0 15,0 1 0-15,0-1 0 16,0 1 1-16,0 0-1 15,-1 0 0-15,0 0 0 16,1-1 0-16,0 1 0 16,0 0 1-16,0 0-1 15,-1-1 1-15,1 1-1 16,0 0 0-16,0 0 0 15,0 0 1-15,0 0-1 0,-1-1 0 16,1 1 1-16,0-1-1 16,0 1 1-16,-1-1 0 15,1 1 0-15,0-1-1 16,0 1 1-16,0-1-1 15,0 1-1-15,0-1 1 16,0 0 0-16,0 1 0 16,1-1-1-16,0 0 1 15,-1 0 0-15,0 0 0 16,0-1 0-16,1 1 0 15,-1 0 0-15,0-1 0 16,0 0 0-16,0 1 0 16,0-1 0-16,1 1 0 15,-1 0 0-15,0 0 0 0,0 0 0 16,1 1 0-16,-1-1 0 15,0-1 0-15,1 2 0 16,-1-2 0-16,1 1 0 16,-1-1 0-16,0 2 0 15,0-2 1-15,0 1-1 16,0 1 0-16,0-1 0 15,0 0 0-15,0 0 0 16,0 1 0-16,0 0-1 16,0-1 2-16,0 0-2 15,0 0 1-15,0-1 3 16,2 1-3-16,-2-1 2 15,0 1-2-15,2-1 3 16,-2 0-3-16,1 0 1 0,-1 1-2 16,0-1 0-16,0 1 1 15,1 0-2-15,-1 0 2 16,0 1-2-16,0 0 2 15,0 0 0-15,0-1 0 16,1 0 0-16,-1 0 0 16,0 0 0-16,0-1 0 15,2 1-1-15,-2 0 1 16,1-1 0-16,-1 1 0 15,1-1 0-15,0 1 0 16,-1 0 0-16,1 0 0 16,-1 0 0-16,0 0 1 15,0 0-2-15,0 1 1 0,0-2 0 16,0 2 0-16,0-1 0 15,0 0 0-15,0 0 0 16,0 0 0-16,0-1 0 16,0 2 0-16,0-2-1 15,1 1 1-15,-1-1 0 16,0 2 0-16,0-1 0 15,0-1 0-15,0 2 0 16,1 0 0-16,-1-1 0 16,0 0 0-16,0 1 0 15,-1-1 1-15,1 1 1 16,0-1 0-16,0 1 0 15,-1-2-1-15,1 1 2 16,0 1-2-16,0-1 1 16,0 0-2-16,0 0 0 0,0 0 0 15,0 0 0-15,0-2 0 16,0 2 0-16,0 0 0 15,0-1 0-15,0 0 0 16,0 1 0-16,0 0 0 16,0-1 0-16,0 2 0 15,0-1 0-15,0 0 0 16,0 0 0-16,0 1 0 15,0-2 0-15,-1 0 0 16,1 0 0-16,0-2 0 16,0 2-1-16,1-1 1 15,-1 0 0-15,0 0 0 16,0 0 0-16,0 0-1 15,0 0 1-15,1 1 2 0,-1-1-1 16,0 0 0-16,0 1 0 16,1-1 1-16,-1 1-2 15,1-1 2-15,-1 1-1 16,0 0-1-16,0-1-1 15,1 1 2-15,0-1-2 16,-1 1 1-16,1-1 0 16,0 0 0-16,-1 1 0 15,0 0 0-15,0 0 0 16,1 0 0-16,-1-1 0 15,0 3 0-15,-1-2 0 16,1 1 0-16,0 0 0 16,0 0 0-16,0-2 0 0,0 1 0 15,0 0-1-15,0 0 1 16,0-1 0-16,2 1 0 15,-2-1 0-15,0 1 0 16,1-1-2-16,-1 1 2 16,1-1-1-16,0 2 1 15,-1-1-2-15,0 0-1 16,-1 0-4-16,2 2-23 15,-2-2-3-15,0 1-2 16,0 0-2-16</inkml:trace>
  </inkml:traceGroup>
</inkml:ink>
</file>

<file path=ppt/ink/ink25.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8:06.103"/>
    </inkml:context>
    <inkml:brush xml:id="br0">
      <inkml:brushProperty name="width" value="0.21167" units="cm"/>
      <inkml:brushProperty name="height" value="0.21167" units="cm"/>
      <inkml:brushProperty name="color" value="#31B6FD"/>
      <inkml:brushProperty name="fitToCurve" value="1"/>
    </inkml:brush>
  </inkml:definitions>
  <inkml:traceGroup>
    <inkml:annotationXML>
      <emma:emma xmlns:emma="http://www.w3.org/2003/04/emma" version="1.0">
        <emma:interpretation id="{F3305B96-3DD2-403D-9DC8-C4A0E658F7A9}" emma:medium="tactile" emma:mode="ink">
          <msink:context xmlns:msink="http://schemas.microsoft.com/ink/2010/main" type="inkDrawing" rotatedBoundingBox="8936,9932 9000,7096 9098,7098 9034,9935" shapeName="Other"/>
        </emma:interpretation>
      </emma:emma>
    </inkml:annotationXML>
    <inkml:trace contextRef="#ctx0" brushRef="#br0">247-258 8 0,'0'0'24'0,"0"0"-1"15,-2 0 0-15,2 0-18 16,0 0-3-16,0 0-4 16,0 0 1-16,-1-2 1 31,1 2 1-31,0 0 1 0,0 0 0 0,-2 0 2 15,2 0 1-15,-2-2 1 16,2 2 0-16,-3 0 0 16,3 0 0-16,-2-3-2 0,1 1 0 15,1 2-1-15,0-4-1 16,0 0-1-16,-1 2 0 15,1-1 2-15,0 0-1 16,0 0 0-16,-1 0 0 16,0 0 1-16,0-1-1 15,0 1 1-15,0 0 0 16,0-1-2-16,1 0 1 15,0-1-1-15,-1 0 0 16,1 0 0-16,0 0 0 16,0-1-1-16,0 2 1 15,0-1-1-15,0 1 0 0,0-1 0 16,-1 1 0-16,1 1 0 15,-1-1 0-15,0 0 0 16,1 0 1-16,0 0-1 16,-1 0 0-16,1-1 0 15,-1 0 0-15,2 1 0 16,-1 0 1-16,0 0-1 15,1 0 0-15,-1 0 0 16,0 1 0-16,0 0 1 16,0 0-1-16,0 1 2 15,0-1-2-15,0 1 2 16,-1-1-1-16,1 1 0 15,0-1 0-15,0 0 0 16,-1 1-1-16,2-2 1 16,-1 1-1-16,0 0 1 0,0 0-1 15,1 0 0-15,-1 0 0 16,0 1 0-16,0 0 0 15,1 0 1-15,-1 0-1 16,-1 0 0-16,1-1 0 16,0 1 0-16,0 0 0 15,-1 0 1-15,1-1-1 16,0 0 0-16,0 0 0 15,-1-1 0-15,1 1 0 16,1-1 0-16,-1-1 0 16,0 1 0-16,1-1 0 15,-1 0 0-15,0 0 0 16,0 0 0-16,0 1 0 15,-1 1 0-15,1-2 0 0,0 1 0 16,-1 0 0-16,1-1 0 16,0 1 0-16,-1-1 1 15,1 0 0-15,0-1 0 16,0 1-1-16,0-1 1 15,0 1 0-15,0-1 0 16,0 1-1-16,0 0 0 16,0 0 0-16,-1 0 0 15,1 1 0-15,0-1 0 16,0 0 0-16,0 0 0 15,-1 0 0-15,1 0 0 16,-1 0 0-16,1-1 0 16,-1 2 0-16,1-2 0 15,-1 1 0-15,1 0 0 0,-1 0 0 16,0 1-1-16,0 0 1 15,1 0 0-15,-1 0 0 16,0 0 3-16,1 0-3 16,-2-1 2-16,2 1-2 15,0-1 1-15,-1 0-2 16,0 0 3-16,1 0-2 15,0 0-2-15,0-1 2 16,0 1-2-16,0 0 2 16,-1 0 0-16,1 0 0 15,0 0 0-15,-1-1 0 16,1 1 0-16,-1 0 0 15,1-1-1-15,-1 0 2 16,1 0-2-16,-1 0 2 16,1 0-2-16,0 0 1 0,0 0 0 15,0 0 0-15,0 1 0 16,-1-1 0-16,1 1-1 15,0 1 2-15,-1-2 2 16,1 1-1-16,0 0 0 16,0 1 0-16,-1-1 1 15,1 0-2-15,0-1 2 16,0 2-3-16,0-2 0 15,0 1 0-15,1 0 0 16,-1-1 0-16,1 1 0 16,-1-1 0-16,1 0 0 15,-1 0 0-15,0 0 0 0,0-1 0 16,0 1-1-16,0 0 1 15,0 0 0-15,0-1 0 16,0 1 0-16,-1 0 2 16,1 1-2-16,1-2 2 15,-1 2-1-15,0-1 1 16,0 0-1-16,1 1 1 15,-1 0-1-15,0-1-1 16,0 1 0-16,1-1 0 16,-1 1 0-16,0-1 0 15,0 0 0-15,0 0 0 16,0 0 0-16,0 0 0 15,0 0-1-15,1 0 1 16,-1 0 0-16,1 0 0 16,-1 0 0-16,0 0 0 0,0 1 0 15,0-1 0-15,0 1-2 16,0 0 3-16,0 1-2 15,0-1 1-15,0 0 0 16,0 0 0-16,0 0 0 16,-1 0 1-16,1 0 0 15,0-1-1-15,-1 1 0 16,1-1 0-16,0 1 0 15,0 0 0-15,0-1-1 16,0 1 1-16,1-1 0 16,-2 1 0-16,2 0 0 15,-1 0 0-15,1-2-1 16,-1 2 2-16,0-1-1 15,0-1 0-15,0 2 0 0,0-1 0 16,0-1 0-16,1 1-1 16,-1-1 2-16,0 0-2 15,0 1 2-15,0 1-2 16,0-1 1-16,0 0-1 15,1 1 2-15,-1-1-1 16,0 0 0-16,-1 1 0 16,2-1 0-16,-1 1 0 15,0-1 0-15,0-1 0 16,1 1 0-16,-1 1 0 15,0-1 0-15,0 1 0 16,0 0 0-16,0 0 0 16,0 0 0-16,0 1 0 15,0 0 0-15,1 0-1 0,-1-1 2 16,0 1-2-16,1 0 2 15,-1-2-2-15,0 1 2 16,0 0-1-16,1-1 1 16,0 1-1-16,-1 1 0 15,1-1 0-15,0-1 0 16,-1 1 0-16,1 1 0 15,-1 0 0-15,1-1 0 16,-1 1 0-16,0-1 0 16,1 1 1-16,0 1-2 15,-1-1 1-15,0 0 0 16,1-1 1-16,-1 1-1 15,0-1 0-15,1 1 0 16,-1-1 0-16,1 0 0 16,-1 0 0-16,1 1 0 0,-1-1 1 15,1 1-2-15,-1 0 2 16,0-1-1-16,0 1 1 15,0-1 0-15,0 1 0 16,0-1 0-16,0 0 0 16,0 0 0-16,0 1-1 15,1-1 2-15,-1 0-2 16,-1 0 0-16,1 0 0 15,1 0 0-15,-1-1 0 16,0 1 0-16,1-1 0 16,-1 1 0-16,0-1 0 15,0 0 0-15,0 0 0 16,-1 1 0-16,1-1 0 15,0 1 0-15,0-1 0 0,0 1-1 16,0-1 0-16,0 1 0 16,0-1 1-16,0 0-1 15,1 1 1-15,-1-2-2 16,0 2 2-16,0-1 0 15,1 1 0-15,0-1 0 16,-1 1 0-16,0-1 0 16,1 0 0-16,0 0 0 15,-1 1 1-15,1-1-2 16,0 1 2-16,-1-1-2 15,0 0 2-15,0 0-1 16,1 0 0-16,-1 1 0 16,1-1 0-16,-1 2 0 15,0-1 0-15,1 0-1 16,-1-1 1-16,0 2 1 0,1-1-1 15,-1 1 2-15,1-1-3 16,-1 0 3-16,1-1-3 16,0 2 1-16,-1-2 1 15,1 1-4-15,0-1 3 16,-1 1-2-16,1 0 2 15,0 1-2-15,-1-1 2 16,1 1 0-16,-1-1 0 16,1 1 0-16,-1-1 0 15,0 1 0-15,0-1 0 16,0 0 0-16,1 0 1 15,0 0-1-15,-1 0 0 0,0 0 0 16,0 0 0-16,1 0 0 16,-1 0 0-16,2 0 0 15,-2 0-2-15,1 0 2 16,0 0-1-16,-1 1 3 15,2-1-3-15,-1 1 2 16,0 0-2-16,-1 0 1 16,0 0 1-16,1 0 0 15,-1 0-1-15,0 0-1 16,1 1 1-16,-2-1 1 15,2 0-1-15,-1 1 0 16,0-1 0-16,1 0 0 16,0 0 0-16,-1 1 0 15,1 0 1-15,0-1-1 16,-1 2 0-16,1-2 0 0,-1 1 0 15,0-1 0-15,0 1 0 16,1-1 0-16,-1 0 0 16,1 1 0-16,-1-1 0 15,0 0 0-15,0 0 1 16,1 1-1-16,0 0 0 15,0-1 0-15,0 0 0 16,-1 1 0-16,0-1 0 16,1 1 0-16,0-1 0 15,-1 0 1-15,0 0-1 16,1-1 1-16,0 1-1 15,-1-1 0-15,0 1 1 16,1 0-1-16,0 1 1 16,-1 0-1-16,1 0 0 0,-1 1 0 15,0 2 0-15,0-3 0 16,0 3 0-16,0-3 0 15,0 1 0-15,0 0 0 16,1-1 0-16,0 0 0 16,-1 0 0-16,0 0 0 15,1 0 0-15,-1 0 0 16,0 1 0-16,0 2 0 15,1-2 0-15,-1 2 1 16,0 0-1-16,-1-2 0 16,1 2 0-16,0 0 0 15,-1-3 0-15,1 3 0 16,0 0 0-16,-1-2 0 15,1 2 0-15,0 0 0 0,0 0 0 16,-1-2-1-16,1 2 1 16,0 0-1-16,0 0-1 15,0 0 0-15,0 0-2 16,0 0 0-16,0 0-1 15,-1 0-4-15,1 0-23 16,0 0-1-16,-1 2 0 16,-1-2 0-16</inkml:trace>
  </inkml:traceGroup>
</inkml:ink>
</file>

<file path=ppt/ink/ink26.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9:03.310"/>
    </inkml:context>
    <inkml:brush xml:id="br0">
      <inkml:brushProperty name="width" value="0.03528" units="cm"/>
      <inkml:brushProperty name="height" value="0.03528" units="cm"/>
      <inkml:brushProperty name="color" value="#31B6FD"/>
      <inkml:brushProperty name="fitToCurve" value="1"/>
    </inkml:brush>
  </inkml:definitions>
  <inkml:traceGroup>
    <inkml:annotationXML>
      <emma:emma xmlns:emma="http://www.w3.org/2003/04/emma" version="1.0">
        <emma:interpretation id="{7EA94264-FBEB-4DFD-A783-2EA85A3C343B}" emma:medium="tactile" emma:mode="ink">
          <msink:context xmlns:msink="http://schemas.microsoft.com/ink/2010/main" type="writingRegion" rotatedBoundingBox="9845,4869 10009,4869 10009,4970 9845,4970"/>
        </emma:interpretation>
      </emma:emma>
    </inkml:annotationXML>
    <inkml:traceGroup>
      <inkml:annotationXML>
        <emma:emma xmlns:emma="http://www.w3.org/2003/04/emma" version="1.0">
          <emma:interpretation id="{A5EDB53D-176B-4B3F-BE5B-60657ACB716B}" emma:medium="tactile" emma:mode="ink">
            <msink:context xmlns:msink="http://schemas.microsoft.com/ink/2010/main" type="paragraph" rotatedBoundingBox="9845,4869 10009,4869 10009,4970 9845,4970" alignmentLevel="1"/>
          </emma:interpretation>
        </emma:emma>
      </inkml:annotationXML>
      <inkml:traceGroup>
        <inkml:annotationXML>
          <emma:emma xmlns:emma="http://www.w3.org/2003/04/emma" version="1.0">
            <emma:interpretation id="{1F81807D-A18A-47C4-BFB8-65F9952366DB}" emma:medium="tactile" emma:mode="ink">
              <msink:context xmlns:msink="http://schemas.microsoft.com/ink/2010/main" type="line" rotatedBoundingBox="9845,4869 10009,4869 10009,4970 9845,4970"/>
            </emma:interpretation>
          </emma:emma>
        </inkml:annotationXML>
        <inkml:traceGroup>
          <inkml:annotationXML>
            <emma:emma xmlns:emma="http://www.w3.org/2003/04/emma" version="1.0">
              <emma:interpretation id="{5EACB4ED-C357-466B-8D24-F3EA92092A62}" emma:medium="tactile" emma:mode="ink">
                <msink:context xmlns:msink="http://schemas.microsoft.com/ink/2010/main" type="inkWord" rotatedBoundingBox="9845,4869 10009,4869 10009,4970 9845,4970"/>
              </emma:interpretation>
            </emma:emma>
          </inkml:annotationXML>
          <inkml:trace contextRef="#ctx0" brushRef="#br0">5 55 33 0,'0'0'27'15,"-3"-1"1"-15,3 1-4 16,0 0-10-16,-2-2-3 16,2 2-2-16,0 0-1 15,4-2-3-15,-4 2-1 16,5-3 0-16,-3 1 0 15,3 0-1-15,-2 0-3 16,2 0 3-16,-1-1-4 16,1 1 4-16,-1 0-4 15,1 0 3-15,0 0-2 16,0 0 2-16,-1 0 0 15,2-1-3-15,-2-1 3 16,1 2-3-16,-1-2 3 0,0 2-3 16,0-2 2-16,-1 2-3 15,0 0 3-15,-1 1-1 16,0-1 1-16,-2 2-1 15,3 0 0-15,-3 0 0 16,2 0 0-16,-2 0 0 16,3 0 0-16,-3 0 0 15,2 0 1-15,-2 0-1 16,3-2 1-16,-3 2-1 15,2-1 1-15,-2 1-4 16,0 0-5-16,0 0-15 16,-2-1-11-16,-1 3 0 15,0 1-1-15,-1-1 1 16</inkml:trace>
          <inkml:trace contextRef="#ctx0" brushRef="#br0" timeOffset="542">105-12 29 0,'0'0'31'15,"-4"-1"3"-15,2 1-1 16,-2-1-13-16,2 2-7 15,-3-1-1-15,2 1-5 16,-3-1-1-16,1 1-3 0,-1-1 0 16,0 2-2-16,0 0 0 15,0-1 0-15,0 1-1 16,1 0 1-16,-1 0-2 15,2 0-2-15,0 0-3 16,1-1-6-16,1 1-23 16,2-2 2-16,0 0-3 15,0 0 0-15</inkml:trace>
          <inkml:trace contextRef="#ctx0" brushRef="#br0" timeOffset="842">68-1 66 0,'-4'0'35'15,"0"1"-3"-15,-1-1 1 16,0 1-28-16,0 0-5 15,-1 2-4-15,0-1-2 16,3 2-19-16,-1-2-7 16,0 1-1-16,2-1 1 15</inkml:trace>
        </inkml:traceGroup>
      </inkml:traceGroup>
    </inkml:traceGroup>
  </inkml:traceGroup>
</inkml:ink>
</file>

<file path=ppt/ink/ink27.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5:34.888"/>
    </inkml:context>
    <inkml:brush xml:id="br0">
      <inkml:brushProperty name="width" value="0.23333" units="cm"/>
      <inkml:brushProperty name="height" value="0.46667" units="cm"/>
      <inkml:brushProperty name="color" value="#31B6FD"/>
      <inkml:brushProperty name="tip" value="rectangle"/>
      <inkml:brushProperty name="rasterOp" value="maskPen"/>
      <inkml:brushProperty name="fitToCurve" value="1"/>
    </inkml:brush>
  </inkml:definitions>
  <inkml:trace contextRef="#ctx0" brushRef="#br0">1-1 13 0,'2'3'18'0,"-2"-3"-5"15,0 0-4-15,1 2 0 0,-1-2-2 16,2 3-1-16,-2-3-2 16,4 1-2-16,-4-1 0 15,3 2-2-15,0-1 2 16,-1 0-4-16,1-1 2 15,-1 1 0-15,1 0 0 16,0-1 0-16,-1 1-1 16,1 0 1-16,0 0 0 15,0-1 1-15,-1 1-1 16,1-1 0-16,0 0 2 15,1 0-2-15,0-1 0 16,-1 1 0-16,1 0 0 16,0-1 0-16,0 1 1 15,0 0-1-15,1 0 0 16,-1 0 0-16,0 1 0 0,0-1 0 15,2 1 1-15,-1 0-1 16,-1-1 0-16,2 0 0 16,0 0 0-16,-1 0 0 15,0 0 0-15,2-2 0 16,-2 2 0-16,1 0 1 15,0-1-1-15,-1 1 0 16,0 0 0-16,0 0 1 16,1 1-1-16,0-1 1 15,-1 0-1-15,1 0 0 16,-2 0 1-16,2 0 0 15,0 0-1-15,-1 0 0 16,1 0 1-16,-1 0-1 16,1 0 1-16,0 0-1 0,0 0 1 15,0 0 0-15,0 1 0 16,-1 0 1-16,1-1-1 15,0 1 1-15,-1 0 0 16,0 1-1-16,0-2 0 16,1 2 0-16,-1-2 0 15,0 0 0-15,0 0-1 16,1 0 1-16,0 0-1 15,-1-1 1-15,1 1-1 16,-1 0 0-16,0 0 1 16,0 1-1-16,-1-1 0 15,1 2 0-15,-1-1 0 16,0 0 0-16,1 0 0 15,-2-1 0-15,0 2 0 0,0-2 0 16,0 0 0-16,0 1 0 16,1 0 0-16,-2-1 0 15,0 0 0-15,1 0 0 16,-1 1 0-16,0-1 0 15,-2 0 0-15,2 1 0 16,-2-1 0-16,3 0 0 16,-3 0 0-16,2 0 0 15,-2 0 0-15,0 0-1 16,3 0 1-16,-3 0 0 15,0 0 0-15,2-2 0 16,-2 2 0-16,0 0 0 16,2-1 1-16,-2 1 0 0,0 0 0 15,0 0 0 1,0 0 1-16,2 1-1 0,-2-1 1 15,0 0 0-15,0 0-1 16,1 2 0-16,-1-2 0 16,0 0-1-16,0 0 0 15,3 2 0-15,-3-2 0 16,2-1-1-16,-2 1 1 15,3-1 0-15,-3 1 0 16,4-2 0-16,-4 2 0 16,3-1 0-16,-3 1 0 15,3-1 0-15,-1 1 0 16,1 0 0-16,-1 0 0 15,0 0 0-15,0 0 0 0,1 0 0 16,0 0 0 0,0-1 0-16,0 0 0 0,-1 1 0 15,2 0 0-15,-1-2 0 16,1 2 0-16,-2 0 0 15,2-1 0-15,0 1 0 16,-1 0 0-16,-1 0 0 16,2 1 0-16,0-1 0 15,0 0 1-15,-1 1-1 16,1-1 0-16,0 1 0 15,0-1 0-15,0 0 0 16,1 0 0-16,-1 0 0 16,1 0 0-16,0 0 0 15,0 0 0-15,1-1-1 16,-1 0 2-16,0 1-2 0,1-2 1 15,-1 1 0-15,0 0 1 16,1-1-2-16,-1 1 1 16,1-1 0-16,0 2 0 15,0-2 0-15,-1 2 0 16,1-2 0-16,0 1 0 15,0 1 0-15,0-1 0 16,0 0 0-16,0 1 1 16,1-1-1-16,0 0 0 15,-1 0 0-15,0 0 0 16,1 1 0-16,-2-2 0 15,1 1 0-15,0 1 0 16,-2-1 0-16,1 1 0 16,-1-1 0-16,1 1 0 0,0 0 0 15,-2 0 0-15,2 1 0 16,-2-1 0-16,0 0 0 15,0 0 0-15,0 0 0 16,0-1 0-16,-1 1 0 16,-2 0 0-16,2 0 0 15,-2 0 0-15,3 0 0 16,-3 0 0-16,2 0 0 15,-2 0 0-15,0 0 1 16,2 0-1-16,-2 0 0 16,0 0 0-16,0 0 0 15,1 0 1-15,-1 0-1 16,0 0 0-16,0 0 0 15,0 0 1-15,0 0-1 0,0 0 0 16,0 0 0-16,2 2 0 16,-2-2 0-16,0 0 0 15,0 0 0-15,2 3 0 16,-2-3 0-16,0 0 0 15,3 2 0-15,-3-2 0 16,0 0 0-16,0 2 0 16,0-2 0-16,0 0 1 15,0 0-1-15,0 2 0 16,0-2 0-16,0 0 0 15,0 3 0-15,0-3 0 16,0 0 0-16,-1 2 0 16,1-2 0-16,0 0 0 15,0 0 0-15,0 2 0 16,0-2 0-16,0 0 0 0,0 0 1 15,-3 2-1-15,3-2 0 16,0 0 1-16,-1 1-1 16,1-1 0-16,0 0 1 15,0 0-1-15,0 0 0 16,-2 1 0-16,2-1-1 15,0 0 1-15,0 0 1 16,0 0-1-16,0 0 0 16,0 0 0-16,-3 0 0 15,3 0 0-15,0 0 0 16,0 0 0-16,0 0 0 15,0 0 0-15,0 0 0 16,0 0 0-16,0 0 0 16,0 0 0-16,0 0 0 0,0 0 1 15,0 0-1-15,0 0 0 16,0 0 1-16,0 0-1 15,0 0 0-15,0 0 0 16,0 0 0-16,0 0 0 16,0 0 0-16,0 0 0 15,0 0 0-15,0 0 0 16,-1 1 0-16,1-1 1 15,0 0-1-15,0 0 0 16,0 0 0-16,0 0 0 16,0 0 0-16,-2 2 0 15,2-2 0-15,0 0 0 16,0 0 0-16,-2 2 0 0,2-2 0 15,0 0 0-15,0 0 0 16,0 0 0-16,0 0 1 16,0 0-2-16,0 0 1 15,0 0 0-15,0 0 1 16,0 0-1-16,0 0 0 15,-2 2-1-15,2-2 2 16,0 0-1-16,0 0 0 16,0 0 0-16,0 0 0 15,0 0 0-15,0 0 0 16,0 0 0-16,0 0 0 15,0 0 0-15,-2 1 0 16,2-1 0-16,0 0 0 16,0 0 0-16,0 0 0 0,0 0 0 15,0 0 0-15,0 0 0 16,-2 1 0-16,2-1 1 15,0 0-1-15,0 0 0 16,-1 1 0-16,1-1 0 16,0 0 0-16,0 0 0 15,0 0-1-15,-3 1 1 16,3-1 0-16,0 0 0 15,0 0 0-15,0 0 0 16,0 0 0-16,-1 0 0 16,1 0 0-16,0 0 0 15,0 0 1-15,-2 2-1 16,2-2 0-16,0 0 0 15,-3 1 0-15,3-1-1 0,0 0 1 16,-2 2 0-16,2-2 0 16,0 0 0-16,-1 1 0 15,1-1 0-15,0 0 1 16,-4 1-1-16,4-1 0 15,-2 2 0-15,2-2 0 16,-4 3 0-16,4-3 1 16,-3 4-1-16,1-3 0 15,0 1 0-15,0 0 0 16,0 0 0-16,0 0 1 15,0 0-1-15,0 0 1 16,-1 0 0-16,1 1 0 16,0-1 1-16,-1 0-1 15,1 0 0-15,0 0 1 0,-1 1-2 16,1-1 2-16,-1 0-2 15,0 2 1-15,-1-1-1 16,0 1 1-16,0 0-1 16,1 1 1-16,-2 0-1 15,0 1 1-15,1-1-1 16,0 1 1-16,-1-2 0 15,1 1 0-15,0-1 0 16,0 1 0-16,0-1 0 16,1 0 0-16,-1-1-1 15,0 1 1-15,0 1-1 16,0-1 1-16,0 0-1 15,1 0 0-15,-1 1 1 0,0-2-1 16,0 1 1-16,0 0-1 16,0 0 1-16,0-1-2 15,0 1 1-15,0 0-1 16,-1-1 1-16,1 1-1 15,0 0 1-15,0-1-2 16,0 1 2-16,-1-1 0 16,1 0 0-16,0 0 0 15,1 0 0-15,-1-1 0 16,1 1 0-16,-1-1 0 15,0 0 0-15,1 0 0 16,-1 0 0-16,0 0 0 16,0 1 0-16,-1-1 0 15,1 1 0-15,-1 0 0 16,0 0 0-16,0 0 1 0,0 0-1 15,0-1 0-15,0 1 0 16,-1-1 1-16,1 0-1 16,-1 0 0-16,1-2 0 15,-1 2 0-15,0-1 0 16,0 0 0-16,-1 1 0 15,0-2 0-15,-1 3 0 16,-1-2 1-16,1 0-1 16,0 1 0-16,0 0 0 15,0-1 0-15,0 0 0 16,1-1 1-16,0 0-1 15,0-1 0-15,1 0 0 16,-2 0 0-16,2-1 0 16,-1 1 0-16,0-1 0 0,0 1-1 15,-1 0 1-15,0 0 0 16,0 1 0-16,0 0 0 15,-1 0 0-15,1 1 0 16,-1-1 0-16,1-1 0 16,0 1 0-16,1 0 0 15,1 0 0-15,-2-2 0 16,2 2 1-16,-1-1-1 15,0 0 0-15,1 0 0 16,-1 0 0-16,1 1 0 16,0-1 0-16,-1 0 0 15,1 0-1-15,0-1 1 16,1 0 0-16,-1 0 0 15,0-1 0-15,1 0-1 16,1 0 1-16,-1-1 0 0,0 1 0 16,2-1 0-16,-2 1 0 15,1-1 0-15,1 2 0 16,-1-1 0-16,0 0 0 15,1 0 0-15,0 1 0 16,0-1 0-16,-1 0 0 16,2 0 1-16,-2-1 0 15,1 0 1-15,0 0-1 16,1 0 2-16,-1-1-2 15,1 0 1-15,1 0-1 16,0 0 0-16,-1 1-1 16,2 0 1-16,-2 0-2 15,2-1 1-15,0 2 0 16,-1 0 0-16,0 0 0 0,1 0 0 15,0 0 0-15,0 1 0 16,0 2 1-16,-1-2-1 16,1 2 0-16,0 0 0 15,0 0 0-15,0 0 0 16,0 0 0-16,0 0 0 15,1 3 0-15,-1-3 0 16,2 4-1-16,0-2 1 16,0 2 0-16,0-1 0 15,0 1 0-15,0 0 1 16,0 1-1-16,1 1 0 15,-1-1-1-15,0 1-1 16,1 1 1-16,0 0-1 16,0 1 1-16,0-1-2 0,0 1 2 15,1 0-1-15,-1-1 2 16,0 1 0-16,1 0 0 15,-2-1 0-15,2 0 0 16,-2 0 0-16,1-1 0 16,-1 0 1-16,0 0-1 15,0-1 0-15,0 1 0 16,0-1 0-16,0 0 0 15,-1-1 1-15,1 1-2 16,0 0 1-16,-1 0 0 16,1 0-1-16,-1 0 1 15,1-1-1-15,0 0 1 16,0 1-1-16,-2-1 1 0,2 0-1 15,-1-1 1 1,1 0 0-16,0 0 0 0,-1 0 1 16,1 0-1-16,0 0 0 15,0 0 0-15,0-1 0 16,0 0 0-16,1 0 0 15,-1 2 0-15,0-2 0 16,0 1 0-16,-1-1 1 16,1 2-1-16,-1-1 0 15,1 0 0-15,0 1 0 16,0-1 0-16,0 1 1 15,0 0-1-15,0 0 0 16,1 0 0-16,-1-1 0 16,1 1 0-16,0 0 0 0,0 1 0 15,0-1 0-15,0 1 0 16,1-1 1-16,0 0 0 15,0 0-1-15,-1 1 1 16,1-1-1-16,0 0 1 16,-1 1-2-16,1-1 4 15,-1 1-5-15,1-1 2 16,0 1 0-16,-1-1 0 15,2 1 2-15,-2 1-2 16,1-2 0-16,0 1 0 16,0 0 0-16,0 0 0 15,0 1 0-15,0-1 0 16,1 0 0-16,-1 1 0 15,0-1 1-15,1 0-1 16,-1 1 0-16,0-2 0 0,0 1 0 16,0 0 0-16,0 0 1 15,0 0-1-15,0 0 0 16,-1-1 1-16,1 0-2 15,-1 1 1-15,1-1 0 16,-1 1 0-16,1-1 0 16,0 0 1-16,-1 0-1 15,2 0 0-15,-1 0 1 16,0 0-1-16,0 0 0 15,0 1 0-15,0-1 1 16,0 1-1-16,0-1 0 16,-1 1 0-16,1-1 0 15,0 1 0-15,-1 0 1 16,1 0-1-16,-2 0 0 0,1 1 1 15,0-1-1-15,-1 0 0 16,0 1 1-16,0-2-1 16,0 2 0-16,0-1 0 15,-1 0 1-15,1 0-3 16,0 0 2-16,-1 0-2 15,0 0 1-15,1 1 0 16,-2-1 0-16,1 1 0 16,-1-1 0-16,0 1 1 15,0 0 0-15,0 0 1 16,-1 0-1-16,1 0 0 15,-1 1 1-15,1-1-1 16,-1 0 1-16,1 0-1 16,0 0 0-16,-1-1 1 0,0 0-1 15,1-1 0-15,0 0 0 16,-1 1 0-16,0-2 0 15,1 0 0-15,0-1 0 16,0-2-1-16,0 0 0 16,0 0 1-16,3-4-1 15,-2 0 0-15,1-4-1 16,0-2 2-16,0-1-1 15,0-3 2-15,0-2-2 16,0-2 4-16,1-1-3 16,0-1 2-16,0 0-2 15,1-1 2-15,2 2-2 16,0 0 1-16,0 2-1 0,1 0 1 15,1 2-2 1,-1 1 1-16,2 0 0 0,-1 0 0 16,1-1-1-16,-1 0 1 15,0-1 2-15,1 0-3 16,-1-1 1-16,0 1-1 15,-1-1 1-15,1 1 0 16,-1 0 0-16,0 1-1 16,0 0-1-16,0 1 3 15,1 3-2-15,-1 0 1 16,0 0 0-16,0 2 0 15,1 0 0-15,0 3-1 16,-1-1 2-16,0 0-2 16,1 1 2-16,0 0-2 0,-1 2 1 15,-2-1 0-15,1 1 0 16,-1 1 0-16,-2 0 0 15,1 2 1-15,-3 0-1 16,-1 1 0-16,0 0 1 16,0 0-1-16,1 2 1 15,-1-2-1-15,-2 3 0 16,0-1 1-16,0 0-1 15,-1-1 0-15,0 2 0 16,-1-1 0-16,0 1 0 16,0-1 0-16,-1 0 0 15,-1 2 0-15,2-1 1 16,-2 0-1-16,1 1 0 15,0-1 0-15,0 1-1 16,0 0 1-16,1 1-1 0,-1 0 1 16,0 0-1-16,0 0 1 15,0 2-1-15,1 0 1 16,-1 0 1-16,1 1-1 15,-2 0 0-15,0 2 0 16,1 0 1-16,-1-1-1 16,0 0 1-16,1 1 0 15,-1-1-1-15,-1 1 2 16,2 0-3-16,0-1 3 15,-1 0-3-15,2 2 2 16,-1-1-1-16,1 1 0 16,0 0 0-16,0-1-1 15,0 1 2-15,0 0-1 16,0 1 1-16,1-2-1 0,-1 2-1 15,0-1 1-15,0 0 1 16,0 1-1-16,0 1 1 16,1-1-1-16,-1 1 1 15,1 0-1-15,0 0 2 16,-1 0-2-16,2 0-1 15,-1 0-1-15,1 0 2 16,-2-2-2-16,2 0 2 16,-1 1-2-16,0-1 2 15,-1 0-1-15,0 0 2 16,1-1-1-16,0 0 1 15,-1 1 0-15,1-3-1 16,-1 1 0-16,0-1 1 16,2 0-1-16,-1-2 1 0,-1 0-2 15,2-1-1-15,-2 0 1 16,2-1-1-16,-1 1 1 15,1-1-1-15,0-1 1 16,0 1-3-16,0 0 4 16,1 0 1-16,0-1-1 15,-1 1 0-15,0 0 0 16,1 1 0-16,0 0 0 15,-1 0 0-15,1 1 0 16,0 0 1-16,0 2-1 16,0-1 0-16,1 1 0 15,-1 0 2-15,1 0-2 16,0-1 0-16,1-1 0 15,-1-1 1-15,0 0-1 16,0-3 0-16,1 1 0 0,-1-3 0 16,0 4 0-16,0-4 0 15,0 2 1-15,0-2 0 16,-1 3 0-16,1-3 0 15,-2 3 0-15,2-3 0 16,-3 3-1-16,3-3 1 16,-3 2-1-16,3-2-1 15,-3 0 1-15,1-2-2 16,0 0 2-16,0-1-2 15,-1-1 1-15,0-1-1 16,1 0 0-16,-1-1 1 16,0 0 1-16,0-1-1 0,-1 1 1 15,2-1 0 1,-1 0 1-16,0 1-2 0,1-1 2 15,0 2-2-15,-1-1 1 16,1-1 0-16,-1 1 0 16,0-1-1-16,1 1 1 15,-1-1 0-15,0 0 1 16,0 1 1-16,0-1-2 15,0 1 4-15,0 0-3 16,0 0 1-16,0 1-1 16,1 0 1-16,-1 0-2 15,1 0 0-15,0 0 0 16,-1-1-1-16,1 0 1 15,0-1 0-15,0-1 0 16,0 0-1-16,-1 0 1 0,1-1 0 16,0-1 0-16,0 1-1 15,1 0 3-15,0 2-4 16,-1-2 4-16,1 2-2 15,0 1 1-15,-1 1 0 16,2-1 0-16,-1 1 0 16,0 1-1-16,-1-1 1 15,2 1 0-15,-1 0-2 16,0 1 2-16,0-1-2 15,0-1 2-15,-1 2-1 16,1-2 0-16,0 0-1 16,0 1 2-16,0-1-1 15,0-1 0-15,0 1-1 16,0 0 1-16,0 0 0 0,0 0 0 15,1 1 0-15,-1 0 0 16,0 0 0-16,1 0 0 16,0 1 0-16,-1 0 0 15,1 0 0-15,0 0 0 16,-1 0 0-16,1-1 0 15,-1 1 0-15,0 0 0 16,1 0 0-16,-1 0-1 16,0-1 1-16,0 0 0 15,0 0 0-15,0-1-1 16,0 0 1-16,0-1 0 15,0-1 0-15,1-1-1 16,-1-1-3-16,1 2-5 16,-1-2-23-16,1 0-2 0,-1-1-1 15,0 1 0-15</inkml:trace>
</inkml:ink>
</file>

<file path=ppt/ink/ink28.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5:48.248"/>
    </inkml:context>
    <inkml:brush xml:id="br0">
      <inkml:brushProperty name="width" value="0.23333" units="cm"/>
      <inkml:brushProperty name="height" value="0.46667" units="cm"/>
      <inkml:brushProperty name="color" value="#31B6FD"/>
      <inkml:brushProperty name="tip" value="rectangle"/>
      <inkml:brushProperty name="rasterOp" value="maskPen"/>
      <inkml:brushProperty name="fitToCurve" value="1"/>
    </inkml:brush>
  </inkml:definitions>
  <inkml:trace contextRef="#ctx0" brushRef="#br0">272-1 29 0,'0'0'23'0,"-3"0"1"15,3 0-8-15,-3 0-11 16,3 0-1-16,-2 4 0 16,1-2-1-16,-1 3 0 15,0-1-2-15,0 1-1 16,-1 2 2-16,0 2 0 15,-1 0 0-15,0 2 1 16,-1 1 0-16,1 2 0 16,-2 0 1-16,1 1 0 0,0 1-3 15,-1-1 2-15,1 0-3 16,0 1 2-16,0-1-2 15,1 1 1-15,1-1-2 16,0 1 2-16,0-1-1 16,1 0 1-16,-1 1-2 15,0 1 0-15,-1-1 0 16,1-1 1-16,-2 2 0 15,1-1 0-15,0 0 0 16,-1 1 2-16,1-2 0 16,0 0 2-16,0 1-2 15,0-1-1-15,2-2 0 16,-1 1-1-16,1 0 1 15,0 1-1-15,0-1 1 0,0 1-2 16,0 0 0-16,-1 0 1 16,1-1 0-16,0 1 0 15,-1-2-1-15,1 1 1 16,-2-1 0-16,2-1-1 15,-1 0 1-15,0-1 1 16,1 1-2-16,0-1 2 16,0 0-1-16,0 0 0 15,0 0 0-15,0 1-1 16,0-1 1-16,0 0-1 15,-1-1 1-15,1 0-1 16,-1-1 1-16,1 1-1 16,0-3 1-16,0 2 1 0,1-3-1 15,0 1 0-15,0-2 0 16,0 1 0-16,1 0 0 15,0 0 0-15,-1 0 0 16,0 0 0-16,1 0 0 16,-2 0 0-16,2 1-1 15,-1-1 1-15,0 1-1 16,-1-1 1-16,1 0 0 15,0 0-1-15,-1 1 1 16,0-2 1-16,1 1-1 16,0 0 1-16,-1 1-1 15,0-1 1-15,1 1-1 16,1-1 1-16,0 0-1 15,-1-1 0-15,0 0 0 0,1 0 0 16,0-1 0-16,1-1 0 16,0 0 0-16,-1 1 0 15,0-1 0-15,0-1 1 16,0 2-2-16,1-2 1 15,-1 3 0-15,0-1-2 16,-1 1 1-16,1 1 0 16,0-1 0-16,-1 1-1 15,0 0 2-15,1 1-1 16,0-2 1-16,0 1 0 15,1-1 0-15,0 0 1 16,-1-1-1-16,1 0 0 16,0 0 0-16,0-2 0 15,-1 1 0-15,1-1 0 16,0 1 0-16,-1-3 0 0,1 3 0 15,-1-3-1-15,0 0 1 16,0 0-1-16,0-7 1 16,0 3-1-16,-1-3 1 15,1-1 0-15,0-1 1 16,-2-2 1-16,1-1-1 15,-1 0 1-15,1 0-1 16,-1-1 0-16,0 0 0 16,-1 0 1-16,1 0-1 15,1 1-2-15,-1-1 2 16,1 0-2-16,-1 1 2 15,2 0 0-15,-1 1-1 16,0 0 1-16,1 0 0 16,0 1-1-16,-1 0 1 0,0-1 0 15,1 1-1-15,-2 0 0 16,2 0 0-16,-2 1 0 15,0-2 0-15,0 2 0 16,1-1 0-16,0 0 0 16,-1-1 1-16,1 0-1 15,0-1 1-15,0-1 0 16,1 0-1-16,0-1 1 15,0 0-1-15,0 0-1 16,-1 1 1-16,1 0 1 16,-1 2 0-16,1 0-1 15,-2 2 0-15,2 1 1 16,-1 2-1-16,0 0 1 0,1 2-1 15,-1 0-1-15,1 0 1 16,0 0 0-16,0 1 0 16,1 1 0-16,-1 0-1 15,0 2 1-15,0 0 0 16,0 0 0-16,2 3 0 15,-2 2 1-15,2 2-2 16,-2 1 1-16,2 2 0 16,-2 3 0-16,2 0-1 15,-1 2 1-15,0 0 0 16,0 2-1-16,1 0 1 15,-2 0 0-15,2 1 0 16,0 0 0-16,1 0-1 16,0-1 1-16,0 1 0 15,0 0-1-15,2-1 0 16,-1 1 2-16,1-1-2 0,0 1 1 15,-1-1-1-15,1 0 1 16,-2 0 0-16,0-1-1 16,0-1 1-16,-1-2 0 15,-1-1 0-15,0-2 0 16,0-3 0-16,1-2 0 15,-1-4 0-15,1-1 1 16,0-4-1-16,1-3 0 16,0-4 1-16,1-1-1 15,-1-3 1-15,1-3-3 16,-2-2 3-16,2 0-1 15,-1-2 2-15,0 1-2 0,0 1 1 16,-1 0-1-16,1 3 0 16,-1 0 3-16,1 2-2 15,-1 2-1-15,-1 2 1 16,0 1 0-16,1-1-1 15,-1 3 1-15,0 0-1 16,0 1 0-16,-1 2 0 16,0 0 0-16,0 1 1 15,0 2-1-15,0 0 0 16,0 2 0-16,0 0 1 15,-1 2-1-15,0 1 0 16,1 1 0-16,0 2 0 16,0 2 0-16,-1 0-1 15,0 2 1-15,0 1 0 16,0 0 0-16,1 0-1 0,-1 1 1 15,0 0 0-15,0-1 0 16,1 1 0-16,0-2-1 16,0 1 1-16,0-1 0 15,0-1 0-15,1 0 1 16,0 0-2-16,-1-1 2 15,0 0-2-15,1 0 0 16,-1-1 1-16,1 1-1 16,-1 0 1-16,0-1-1 15,0 0 2-15,0 0-2 16,0 0 1-16,0 0 0 15,0 0 0-15,0-1 0 16,0 1 0-16,0-1 0 16,0 0 0-16,0 0 0 0,0 0 0 15,0 0 0-15,-1-1 0 16,2 1-1-16,-2-1 1 15,1-1 0-15,0 1-1 16,-1-2-1-16,1 2 2 16,0-2-2-16,0 1 1 15,-1 0-1-15,0-1 2 16,1 1-2-16,0-1 3 15,0 1-1-15,-1 0 0 16,1 0 0-16,0-1-1 16,0 3 2-16,-1-2-1 15,1 1 0-15,0 1 0 16,0-1 0-16,0 1 0 15,-1-1 0-15,0 0 0 0,1 0 0 16,-1-2 0-16,0 1 0 16,1-1 0-16,-1-1 0 15,0 0 0-15,1-2 1 16,0 4-1-16,0-4 0 15,0 2 0-15,0-2 0 16,0 4 0-16,0-4 0 16,-1 3-1-16,1-3 1 15,0 3 0-15,-1-1 1 16,1-2-1-16,-1 4 0 15,0-2 0-15,1 0 0 16,-1 0 0-16,0 0 0 16,1 0 0-16,-1 1 0 0,0-1 0 15,1-2 1-15,-1 4-1 16,1-4-2-16,-1 4 2 15,1-2-1-15,0-2 1 16,-2 4-2-16,2-2 3 16,-1 0-3-16,0 1 2 15,1 0 0-15,-1 0 0 16,0 0 1-16,1-1-1 15,0 1 0-15,-1-1 1 16,0 1-1-16,1-3 1 16,-1 2-1-16,1-2 1 15,0 0-1-15,0 0 0 16,0 0 1-16,0 0-1 15,0 0 0-15,-2 3 0 0,2-3 0 16,0 0 0-16,0 1 0 16,0-1 0-16,0 3 1 15,-2 0-1-15,2-1 0 16,-1 1 0-16,-1 1 0 15,1-1 1-15,0 1-1 16,0 0 0-16,-1 0 0 16,2-2 0-16,-1 1 0 15,1-3-1-15,0 0 1 16,0 0 0-16,0-5-1 15,1-1 1-15,-1-2 0 16,0-2 0-16,2-1 1 16,-2-2 0-16,0 0 0 15,0-1-1-15,0 0 2 16,0 1-2-16,0-1 1 0,0 3 0 15,-1 0-1-15,1 2 0 16,0 1 0-16,-1 3 0 16,1 1 1-16,0 4-1 15,-1-2 0-15,1 2 1 16,-1 2-1-16,1 1 1 15,0-1-1-15,0 0 0 16,0 1 0-16,0-1 0 16,0 1 0-16,0-3 0 15,0 3 0-15,0-3 0 16,0 3 0-16,0-3 0 15,0 0 0-15,0 3 0 16,0-3 1-16,0 3-1 16,-1 0 0-16,1 0 0 0,-1 2 1 15,0 0-2-15,0 0 2 16,0 1-2-16,0-1 2 15,0 0-1-15,0 0 0 16,0-1 0-16,0 0 0 16,1-1 0-16,0 0 1 15,1 2-1-15,-1-1-2 16,1 1 2-16,-1 1-1 15,1 1 1-15,-1-1-2 16,0 1 3-16,-1 1-3 16,0-1 2-16,0 0 1 15,0 1-1-15,-1-1 0 16,0-1 0-16,0 0 1 15,0 0-1-15,1-2 0 16,0 0 0-16,-1-2 0 0,2 0-1 16,0-2 1-16,0 0 0 15,0 0 0-15,1-3 0 16,0 0 0-16,1-1 0 15,-1-1 0-15,0 0 0 16,1-1-1-16,0 0 2 16,-2-1-2-16,1 1 2 15,0 1-1-15,-1-1 0 16,-1 1 0-16,0 1 0 15,1-1 1-15,-1 1-1 16,0 0 0-16,1-2 0 16,0 1 2-16,0 0-2 0,0-1 1 15,2-1-1-15,-2 1 1 16,1-1-1-16,0 0 1 15,-1-1 0-15,1 0-2 16,-1 0 1-16,0 0 0 16,-1 0 0-16,1 0 0 15,-1 0 0-15,0 1 0 16,-1-1 0-16,1 1 0 15,0-1 0-15,0 1 3 16,0 0-3-16,-1 0 1 16,1 0 0-16,0 1 0 15,-1-1-1-15,1 1 2 16,0 0-2-16,-1-1-1 15,1 0 1-15,-1 1 0 16,1-2 0-16,1 1 0 0,-2-2-1 16,2 2 1-16,0-1-1 15,0-1 0-15,2 2-2 16,-2-1 0-16,2 1 0 15,-2-1-1-15,2 2 0 16,-2-1 0-16,2 2 0 16,-1-1 0-16,0 1 1 15,-1-1 1-15,2 2 1 16,-2-1 1-16,0 1 0 15,0 0 0-15,1 0 1 16,-1 1 0-16,0 0-1 16,1 1 0-16,-1 2-1 15,0-4-2-15,0 4-1 16,2-2-3-16,-2 2 0 0,2-1-2 15,0 2-3-15,-2-1-15 16,0 0-1-16,2-1 0 16</inkml:trace>
</inkml:ink>
</file>

<file path=ppt/ink/ink29.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5:55.679"/>
    </inkml:context>
    <inkml:brush xml:id="br0">
      <inkml:brushProperty name="width" value="0.23333" units="cm"/>
      <inkml:brushProperty name="height" value="0.46667" units="cm"/>
      <inkml:brushProperty name="color" value="#31B6FD"/>
      <inkml:brushProperty name="tip" value="rectangle"/>
      <inkml:brushProperty name="rasterOp" value="maskPen"/>
      <inkml:brushProperty name="fitToCurve" value="1"/>
    </inkml:brush>
  </inkml:definitions>
  <inkml:trace contextRef="#ctx0" brushRef="#br0">8-1 6 0,'0'0'22'0,"0"0"2"15,-1 2 0-15,1-2-13 16,0 4-4-16,0-4 0 16,-1 5 1-16,-1-3 0 15,2 3-1-15,-1-2-1 16,1 2-1-16,-1 0 0 15,2 1-1-15,-2 2-1 16,2 0 0-16,-1 2-1 16,1 0 1-16,-1 1-2 15,0 0 1-15,0 0 0 16,-1 0 1-16,0-1-1 0,1-1-1 15,-1 0 0-15,1 0-1 16,-1-1 3-16,0-1-3 16,1 0 0-16,0 0-3 15,0-1 4-15,1 1 1 16,-1 0-2-16,0 0 1 15,0-1 0-15,1 2 0 16,-1-1-1-16,0 0 1 16,0-1-1-16,0 1 1 15,1-2-1-15,-1 1 2 16,1 0-3-16,0-1 2 15,-1 1-1-15,1-1 0 16,0 1-1-16,0-1 1 16,-1 0 0-16,1 1-1 15,0-2 1-15,-1 1-1 0,1-1 1 16,-1 0 0-16,1 1 0 15,-1 0 0-15,1-1 0 16,-1 1 1-16,0 0-1 16,1 0 0-16,-1-1 1 15,0 1-1-15,0 0 0 16,1 0 0-16,-1-1 1 15,0 1-1-15,0 0 0 16,0-1 0-16,0 2 0 16,0-1 0-16,0 0 0 15,0 1 0-15,-1 0 0 16,1 1 0-16,-1-1 0 15,1 0-1-15,-1 1 1 16,1-1-1-16,-1 1 1 0,0 0 0 16,1 0 0-16,0 0-1 15,-1 0 1-15,0 1 1 16,1-1-1-16,-1 1 0 15,1 0 0-15,-1-1 0 16,0 1 0-16,1-1 0 16,0-1 0-16,0 1 0 15,0 0 0-15,0-1 1 16,0 1-2-16,1-1 1 15,-1 0-1-15,1-1 1 16,-1 1-1-16,1 0 1 16,-1-1 0-16,0 0-1 15,0 1 1-15,2-1 0 16,-2 2 0-16,0-1 0 15,0-1 0-15,0 2 0 0,0-1 0 16,0 1 0-16,0-1 0 16,0 0 0-16,0 0 0 15,0 0 0-15,0 1 0 16,0-1 0-16,0-1-1 15,0 1 1-15,0 1 0 16,0-2-3-16,0 1 2 16,0 0-1-16,0 0 2 15,0 0-2-15,1 0 2 16,-2 1-2-16,1-1 2 15,0 1 0-15,0-1 0 16,0 1 1-16,0-1-1 16,0 0 0-16,0 0 0 15,-1-1 0-15,1 1 0 0,0-2 1 16,0 1-1-16,0-1 0 15,1 1 0-15,-1-1 0 16,0 0 0-16,1 0 1 16,0-1-1-16,-1 0 0 15,1 0 0-15,-1-1 0 16,0 1 0-16,0-1 0 15,1 0 1-15,-1 0-1 16,1 0 0-16,-1 1-1 16,0-1 1-16,0 0-1 15,0 0 2-15,-1 0-3 16,1-2 3-16,0 3-3 15,0-3 3-15,0 0-1 0,-1 1 1 16,1-1-1-16,0 0 0 16,0 0 1-16,0 0-1 15,0 0 0-15,0 0 0 16,0 3 0-16,0-3 1 15,0 0-1-15,0 2 0 16,0-2 0-16,-1 4 1 16,1-4-1-16,0 2 0 15,0-2 0-15,0 0 1 16,0 2-1-16,0-2 0 15,0 0 0-15,0 3 1 16,0-3-1-16,0 2 0 16,0-2 0-16,0 3 0 15,0-3 2-15,0 2-2 0,0-2-2 16,0 2 1-16,0-2-1 15,0 0-2-15,0 0-2 16,0 0-5-16,0 0-14 16,0 0-11-16,0 0 1 15,2 0 1-15</inkml:trace>
</inkml:ink>
</file>

<file path=ppt/ink/ink3.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5:55.679"/>
    </inkml:context>
    <inkml:brush xml:id="br0">
      <inkml:brushProperty name="width" value="0.23333" units="cm"/>
      <inkml:brushProperty name="height" value="0.46667" units="cm"/>
      <inkml:brushProperty name="color" value="#31B6FD"/>
      <inkml:brushProperty name="tip" value="rectangle"/>
      <inkml:brushProperty name="rasterOp" value="maskPen"/>
      <inkml:brushProperty name="fitToCurve" value="1"/>
    </inkml:brush>
  </inkml:definitions>
  <inkml:trace contextRef="#ctx0" brushRef="#br0">8-1 6 0,'0'0'22'0,"0"0"2"15,-1 2 0-15,1-2-13 16,0 4-4-16,0-4 0 16,-1 5 1-16,-1-3 0 15,2 3-1-15,-1-2-1 16,1 2-1-16,-1 0 0 15,2 1-1-15,-2 2-1 16,2 0 0-16,-1 2-1 16,1 0 1-16,-1 1-2 15,0 0 1-15,0 0 0 16,-1 0 1-16,0-1-1 0,1-1-1 15,-1 0 0-15,1 0-1 16,-1-1 3-16,0-1-3 16,1 0 0-16,0 0-3 15,0-1 4-15,1 1 1 16,-1 0-2-16,0 0 1 15,0-1 0-15,1 2 0 16,-1-1-1-16,0 0 1 16,0-1-1-16,0 1 1 15,1-2-1-15,-1 1 2 16,1 0-3-16,0-1 2 15,-1 1-1-15,1-1 0 16,0 1-1-16,0-1 1 16,-1 0 0-16,1 1-1 15,0-2 1-15,-1 1-1 0,1-1 1 16,-1 0 0-16,1 1 0 15,-1 0 0-15,1-1 0 16,-1 1 1-16,0 0-1 16,1 0 0-16,-1-1 1 15,0 1-1-15,0 0 0 16,1 0 0-16,-1-1 1 15,0 1-1-15,0 0 0 16,0-1 0-16,0 2 0 16,0-1 0-16,0 0 0 15,0 1 0-15,-1 0 0 16,1 1 0-16,-1-1 0 15,1 0-1-15,-1 1 1 16,1-1-1-16,-1 1 1 0,0 0 0 16,1 0 0-16,0 0-1 15,-1 0 1-15,0 1 1 16,1-1-1-16,-1 1 0 15,1 0 0-15,-1-1 0 16,0 1 0-16,1-1 0 16,0-1 0-16,0 1 0 15,0 0 0-15,0-1 1 16,0 1-2-16,1-1 1 15,-1 0-1-15,1-1 1 16,-1 1-1-16,1 0 1 16,-1-1 0-16,0 0-1 15,0 1 1-15,2-1 0 16,-2 2 0-16,0-1 0 15,0-1 0-15,0 2 0 0,0-1 0 16,0 1 0-16,0-1 0 16,0 0 0-16,0 0 0 15,0 0 0-15,0 1 0 16,0-1 0-16,0-1-1 15,0 1 1-15,0 1 0 16,0-2-3-16,0 1 2 16,0 0-1-16,0 0 2 15,0 0-2-15,1 0 2 16,-2 1-2-16,1-1 2 15,0 1 0-15,0-1 0 16,0 1 1-16,0-1-1 16,0 0 0-16,0 0 0 15,-1-1 0-15,1 1 0 0,0-2 1 16,0 1-1-16,0-1 0 15,1 1 0-15,-1-1 0 16,0 0 0-16,1 0 1 16,0-1-1-16,-1 0 0 15,1 0 0-15,-1-1 0 16,0 1 0-16,0-1 0 15,1 0 1-15,-1 0-1 16,1 0 0-16,-1 1-1 16,0-1 1-16,0 0-1 15,0 0 2-15,-1 0-3 16,1-2 3-16,0 3-3 15,0-3 3-15,0 0-1 0,-1 1 1 16,1-1-1-16,0 0 0 16,0 0 1-16,0 0-1 15,0 0 0-15,0 0 0 16,0 3 0-16,0-3 1 15,0 0-1-15,0 2 0 16,0-2 0-16,-1 4 1 16,1-4-1-16,0 2 0 15,0-2 0-15,0 0 1 16,0 2-1-16,0-2 0 15,0 0 0-15,0 3 1 16,0-3-1-16,0 2 0 16,0-2 0-16,0 3 0 15,0-3 2-15,0 2-2 0,0-2-2 16,0 2 1-16,0-2-1 15,0 0-2-15,0 0-2 16,0 0-5-16,0 0-14 16,0 0-11-16,0 0 1 15,2 0 1-15</inkml:trace>
</inkml:ink>
</file>

<file path=ppt/ink/ink30.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6:05.648"/>
    </inkml:context>
    <inkml:brush xml:id="br0">
      <inkml:brushProperty name="width" value="0.23333" units="cm"/>
      <inkml:brushProperty name="height" value="0.46667" units="cm"/>
      <inkml:brushProperty name="color" value="#31B6FD"/>
      <inkml:brushProperty name="tip" value="rectangle"/>
      <inkml:brushProperty name="rasterOp" value="maskPen"/>
      <inkml:brushProperty name="fitToCurve" value="1"/>
    </inkml:brush>
  </inkml:definitions>
  <inkml:trace contextRef="#ctx0" brushRef="#br0">126 0 56 0,'0'0'31'15,"1"2"-4"-15,-1-2 2 16,-1 2-28-16,1-2 0 16,-1 5-1-16,1-3 1 15,0 1 0-15,-1 1 0 16,0 2 0-16,0 0 1 15,0 1-1-15,-1 1 0 16,1 1 2-16,-2 1-2 16,0 1 1-16,0 0 0 15,0 3 2-15,1-2-2 16,-1 1 1-16,1 1-2 0,0-1 1 15,-1 1-1-15,1 0 0 16,0-1 0-16,-1 1-2 16,0-1 1-16,1 0 2 15,0 0-2-15,-1 0 2 16,1 0-1-16,1 0 1 15,1-1-1-15,0 1 1 16,-1 1-2-16,1-1 2 16,0 1-3-16,-1 1 2 15,1-1-2-15,-1 1 0 16,-1 0 0-16,0-1 0 15,0 0 0-15,0 0 0 16,0 0 0-16,0 1-1 16,0-2 2-16,0-1 0 0,1 1 0 15,1-2 0-15,-2 2 0 16,2 0-1-16,-1-1 2 15,0 0-2-15,1 1 1 16,-1 0 0-16,0 1 0 16,0 0-1-16,0 0 1 15,-1 0 0-15,0 1 1 16,0-1-1-16,1 0 1 15,0 0-1-15,0-1 1 16,-1 1-1-16,1-1 1 16,1 0-1-16,0 0 0 15,0-1 1-15,0 0-2 16,0 0 1-16,0 0 0 15,0 0 0-15,0 0 1 0,0 1-1 16,0 0 1-16,0 0-1 16,-1 1 0-16,1 0 2 15,0 0-2-15,0 0-1 16,0 0-1-16,0 1 2 15,-1-1-1-15,0 1 1 16,1 0-2-16,-1 0 2 16,0 1-2-16,-1-1 4 15,1-1-3-15,0 1 0 16,-1-1 0-16,1 0-1 15,-1 0 1-15,1 0 0 16,0-1 0-16,-1 0-2 16,1 0 3-16,0 0 0 15,0 0 0-15,0-1 1 16,-1 1-1-16,1-3-1 0,0 1-5 15,-1-2-6-15,1-1-20 16,-1-1-3-16,1-2 2 16,-2-1-2-16</inkml:trace>
</inkml:ink>
</file>

<file path=ppt/ink/ink31.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6:08.247"/>
    </inkml:context>
    <inkml:brush xml:id="br0">
      <inkml:brushProperty name="width" value="0.23333" units="cm"/>
      <inkml:brushProperty name="height" value="0.46667" units="cm"/>
      <inkml:brushProperty name="color" value="#31B6FD"/>
      <inkml:brushProperty name="tip" value="rectangle"/>
      <inkml:brushProperty name="rasterOp" value="maskPen"/>
      <inkml:brushProperty name="fitToCurve" value="1"/>
    </inkml:brush>
  </inkml:definitions>
  <inkml:trace contextRef="#ctx0" brushRef="#br0">345-1 6 0,'-1'6'13'0,"-2"-1"-5"16,1 1-4-16,0 1 3 16,-2 0 1-16,3 2 4 15,-3-1 0-15,0 3 3 16,-1 0-1-16,2 2-1 0,-2-2-1 15,1 4-3-15,-2-3-2 16,2 2-2-16,0-2-1 16,1 1-3-16,0 0 0 15,0-1-2-15,1 0 2 16,0 0 0-16,0-1-1 15,1 0 0-15,-1 0 1 16,0-1 1-16,0 1-2 16,0 0 0-16,0-2 1 15,0 2-2-15,-1-1 2 16,1 0-2-16,0 0 2 15,0 0-3-15,-1-1 2 16,1-1 1-16,0 1-1 16,0-2 0-16,-1 1 0 0,0-1 1 15,1 0-2-15,-1-1 2 16,0 1-1-16,1-1 1 15,0 1-1-15,-1 0 0 16,0 0 0-16,0 0-1 16,0 0 1-16,0 1 0 15,0-1 0-15,-1 1-1 16,1 0 1-16,-1 1 1 15,1-2-1-15,-2 2 1 16,2-1 0-16,-1-1-1 16,0 2 1-16,1-2 0 15,-1 1-1-15,1 0 1 16,-1-1-1-16,0 0 1 15,1 1-1-15,-1-1 0 0,1 0 0 16,0 1 0-16,-1-1 0 16,0 1-1-16,0 0 1 15,1-1-1-15,-2 0 1 16,1 0 0-16,1-1 0 15,-1 0 1-15,1 1-1 16,0-2 0-16,1 1 0 16,-2-1 0-16,2 1 0 15,0-1 1-15,0 2-1 16,-1-2 0-16,0 1-1 15,2 1 1-15,-1-1 0 16,-1 1-2-16,0 0 2 16,0 0-1-16,0 0 0 15,1-1 0-15,-1 1 1 16,1-1-1-16,0 0 1 0,-1 0 1 15,0 0-1-15,1 0 0 16,-1 0 1-16,2 0-1 16,-2 1 1-16,1-1-1 15,0-1 0-15,-1 2 0 16,2-3 0-16,-1 1 0 15,0 0 0-15,1-1 0 16,-1 0 0-16,1-1 0 16,0-1 0-16,0 0 0 15,0 1 0-15,-1-1 0 16,2 1-1-16,-2 0 0 15,0 0 0-15,1 1-1 16,0-2 2-16,-1 2-2 0,1 0 2 16,-1 0-2-16,1-1 2 15,-1 1 0-15,0 0 0 16,1 0 1-16,-1 1-1 15,0-1 0-15,0 1 0 16,0 0 0-16,1 1 0 16,-1-1 0-16,0 0 0 15,1 1 0-15,0-2 0 16,-1 1 0-16,1-1 0 15,0-1 0-15,1 0 0 16,1-1 0-16,-1-2 0 16,4 1 0-16,-1-1 1 15,1-1-1-15,1 0 0 16,-1-2 0-16,0 1 0 15,1 1 0-15,1 0 1 16,-2 0-1-16,1 0 0 0,0 1 0 16,0 0 0-16,0 1-1 15,1 0 1-15,-1-1-1 16,1 2 1-16,-1-1-1 15,2 0 1-15,-1 1 0 16,-1-1 0-16,2 1 0 16,0-1 1-16,0 0-1 15,1 0 0-15,1 0 1 16,-1-1-1-16,1 0 0 15,0 0 0-15,1 0 0 16,-2 0 0-16,1 1 0 16,0-1 0-16,-1 2-1 0,1-2 1 15,0 1 0-15,-1 0 0 16,1 0 0-16,1-1 1 15,0 1 0-15,-1-2-1 16,2 0 1-16,-1-1 0 16,0 0-1-16,1 0 1 15,0-1-1-15,0 0 1 16,0-1-1-16,0 2 0 15,1 0 0-15,0-1 0 16,-1 1 0-16,0 0 0 16,0 1 0-16,-1 0 1 15,0 0-1-15,-1 0 0 16,0-1 0-16,0 1 0 15,-1 1 0-15,0-2 1 16,0 2-1-16,-1-1 1 0,1 0-1 16,-1 0 0-16,-1 1 1 15,2-1-1-15,-1 1 0 16,0 0 1-16,-1 0-1 15,1-1 0-15,-1 1 0 16,1 0 1-16,-1-1-1 16,0 0 1-16,-1 0-1 15,0 0 0-15,0 1 0 16,0 0 1-16,0-1-1 15,-1 0 1-15,0 1-1 16,0 0 0-16,-1 0 1 16,1 0-1-16,-2 1 0 15,1-1 1-15,-1 0-1 16,2 1 0-16,-2-1 0 0,1 0 1 15,0 0-1-15,0 0 0 16,1 0 0-16,-1 0 0 16,1 0 2-16,0 1-2 15,0 0 0-15,0 0 0 16,1 0 0-16,0 0 0 15,-2 1 0-15,2 0 0 16,-1 0 0-16,1-1 0 16,-1 1 0-16,0 0 0 15,0 0 1-15,0-1-1 16,0 1 0-16,0 0 0 15,0 0 0-15,0 0 0 16,0 0 0-16,1 1 0 16,-1 0 0-16,0 0 1 0,1-1-1 15,-1 1 0-15,2-1 0 16,-2 1 1-16,0 0-1 15,1-2-1-15,-1 1 2 16,-1 0-1-16,1 0 0 16,-1 0 0-16,0-1-1 15,1 1 1-15,-2-1 0 16,1 0 0-16,-1 1 0 15,-1-2 1-15,-1 0-1 16,3 3 0-16,-3-3 0 16,0 0 0-16,3 1 0 15,-3-1 0-15,0 0 0 16,0 0 0-16,0 0 0 15,0 0 1-15,0 0-1 16,0 0 0-16,0 0 1 0,0 0-1 16,0 0 0-16,0 0 1 15,0 0-1-15,0 0 0 16,-3-1 0-16,3 1 0 15,-2-3 0-15,2 3 0 16,-3-1 0-16,3 1 0 16,-3-3 0-16,1 2 0 15,0-2 0-15,0 1 0 16,-1-1-1-16,1 0 0 15,0-1 0-15,0 2-2 16,-1-3-1-16,1 2 0 16,-1-1-5-16,2 1-19 0,-2-2-7 15,2-1-1-15,-1-2 1 16</inkml:trace>
</inkml:ink>
</file>

<file path=ppt/ink/ink32.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6:09.959"/>
    </inkml:context>
    <inkml:brush xml:id="br0">
      <inkml:brushProperty name="width" value="0.23333" units="cm"/>
      <inkml:brushProperty name="height" value="0.46667" units="cm"/>
      <inkml:brushProperty name="color" value="#31B6FD"/>
      <inkml:brushProperty name="tip" value="rectangle"/>
      <inkml:brushProperty name="rasterOp" value="maskPen"/>
      <inkml:brushProperty name="fitToCurve" value="1"/>
    </inkml:brush>
  </inkml:definitions>
  <inkml:trace contextRef="#ctx0" brushRef="#br0">277 1830 10 0,'-2'-4'27'16,"0"0"1"-16,0-1 0 16,-1 0-24-16,1 0-1 15,-1 0 1-15,1-1 0 16,-1 0 1-16,2 2 1 15,-2-2-2-15,1 1 1 16,-1-1-1-16,1 2 1 16,-2-2-3-16,2 0 2 0,-1 0-3 15,0 0 0-15,0-1 0 16,0 0 0-16,-1-1-1 15,1 0 1-15,-1 0-1 16,1 0 1-16,-1 1-1 16,1-1 0-16,-1 0 1 15,0 2-1-15,1-2 1 16,-1 1 0-16,2-1 1 15,-1 0-1-15,1 1 0 16,0-3 1-16,1 0-1 16,0 0 0-16,1-1 0 15,-1 0-2-15,1 0 2 16,-1 0-2-16,1 0 2 0,-1 1-2 15,0 0 2-15,-1 0-1 16,0 2 1-16,0-1 0 16,-1 1 0-16,1-1 0 15,-1-1 0-15,0 1 0 16,0-1 0-16,0-1 1 15,1 0-1-15,0-1-1 16,0 1 0-16,0 0 0 16,0-1 1-16,1 2 0 15,-1-1 0-15,0 1-1 16,0 1 1-16,-1 0 0 15,1 0-1-15,-1 0 1 16,0 0 0-16,1-1-2 16,-1 0 1-16,1 0 0 15,0 0 0-15,-1-1-1 0,1-1 2 16,1 0 0-16,-1 0-2 15,1 1 2-15,0 0-1 16,0 0 1-16,0 0-1 16,0-1 1-16,1 1-1 15,-2-1-1-15,0 1 2 16,1 0-2-16,-1-2 1 15,1 1 0-15,-1-1 2 16,1 1 0-16,-1-1 0 16,2 0 0-16,-1-2-1 15,0 1 1-15,1-1 0 16,0 1 0-16,-2-1 0 15,1 0-4-15,0 0 4 16,-1 2-2-16,-1-2 2 0,1 2-1 16,0-1 0-16,-1 0 0 15,0 1-1-15,0-1 1 16,0 0-1-16,1 0-1 15,0 1 1-15,-1-1-1 16,1-1 1-16,0 2 0 16,0-1 0-16,0 0-1 15,-1 1 1-15,1 0 0 16,0 0 0-16,-1 0 0 15,2 0-1-15,-2 0 2 16,2-1-2-16,0-1 1 16,-1 0-1-16,2 0 1 15,0-1-1-15,0 0 1 16,0 0-1-16,1 0 2 0,0 0-2 15,-1 0 2-15,0 1-1 16,0-1 0-16,0 1 0 16,0-1 1-16,0 1 0 15,0 1-2-15,0-1 2 16,0-1 0-16,0 1 0 15,0 0 0-15,0-1 0 16,0 1 0-16,0-1-1 16,0 1 1-16,1-1 0 15,-1 1-2-15,-1 1 1 16,1-1-1-16,0 1 1 15,-1 0-2-15,0 0 2 16,1 1-1-16,-1-1 1 16,0 1-1-16,0 0 1 0,0 0 0 15,0 0-1-15,0 2 2 16,-1 0-2-16,-1 0 2 15,1 2-4-15,-1-1 0 16,0 2-3-16,-1-3-5 16,3 4-19-16,-2-3-6 15,1 1 1-15,-1 1-2 16</inkml:trace>
</inkml:ink>
</file>

<file path=ppt/ink/ink33.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6:11.305"/>
    </inkml:context>
    <inkml:brush xml:id="br0">
      <inkml:brushProperty name="width" value="0.23333" units="cm"/>
      <inkml:brushProperty name="height" value="0.46667" units="cm"/>
      <inkml:brushProperty name="color" value="#31B6FD"/>
      <inkml:brushProperty name="tip" value="rectangle"/>
      <inkml:brushProperty name="rasterOp" value="maskPen"/>
      <inkml:brushProperty name="fitToCurve" value="1"/>
    </inkml:brush>
  </inkml:definitions>
  <inkml:trace contextRef="#ctx0" brushRef="#br0">106-7 45 0,'0'14'32'16,"0"-1"1"-16,0 2-2 15,-1 0-30-15,0 0 0 16,1 0-1-16,-2 1 1 16,1 2 0-16,-1-2-1 15,1 2 1-15,-1 0 0 16,0 1 1-16,-1 1 0 15,1 0 0-15,-1 3 0 16,1-2 0-16,-2 2 0 16,1 2-2-16,0 1 1 15,1 1 0-15,0-2 0 16,1-3 0-16,0-1-2 0,2-3 0 15,0-4 0-15,2-3 0 16,2-6-1-16,-1-2 1 16,2-4 0-16,1-2-1 15,1-3 1-15,0-1 0 16,0-2 1-16,0-2-1 15,1-2-1-15,-1-1 0 16,-1 0 0-16,1-3 1 16,-2 0-1-16,0 0 0 15,-1-1 0-15,-1 1 0 16,0 1 0-16,-3 0 1 15,-1 3-1-15,0 1 0 16,-2 2 1-16,-1 4 0 16,-1 3 1-16,-2 2 1 15,1 3 1-15,-3 4 0 0,-1 2 1 16,-1 3 0-16,-1 2 0 15,-1 3 1-15,-4 0-2 16,3 2 1-16,-2 2 0 16,1 0 0-16,-1-1-1 15,3-1 0-15,1-3-1 16,2-1 0-16,3-4 0 16,3-3-1-16,2-3-1 15,1-4-1-15,8-1 0 16,-2-3-1-16,3-2 1 15,2-3 0-15,2-1 0 16,1-2 0-16,1-1 2 16,0-1-1-16,2-1 1 15,-2 1 0-15,-1 1 0 0,-1 1 1 16,0 2-1-16,-3 2 1 15,-1 1 0-15,-2 1 1 16,-2 3-1-16,-1 1 1 16,-4 2-1-16,0 0 1 15,-1 4 0-15,-3 0-1 16,-1 2 1-16,-4 3-1 15,0 0 0-15,-4 2-1 16,-1 3 0-16,-1 1 0 16,-2 0 2-16,-1 1-2 15,1-1 2-15,2 1-1 16,0-2-1-16,3-1-1 15,2-1-6-15,1-5-25 0,4-1-3 16,2-2-1-16,3-4 1 16</inkml:trace>
</inkml:ink>
</file>

<file path=ppt/ink/ink34.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6:25.827"/>
    </inkml:context>
    <inkml:brush xml:id="br0">
      <inkml:brushProperty name="width" value="0.23333" units="cm"/>
      <inkml:brushProperty name="height" value="0.46667" units="cm"/>
      <inkml:brushProperty name="color" value="#31B6FD"/>
      <inkml:brushProperty name="tip" value="rectangle"/>
      <inkml:brushProperty name="rasterOp" value="maskPen"/>
      <inkml:brushProperty name="fitToCurve" value="1"/>
    </inkml:brush>
  </inkml:definitions>
  <inkml:trace contextRef="#ctx0" brushRef="#br0">45 0 47 0,'0'0'29'0,"0"0"2"15,2-1-7-15,-2 1-17 16,-1 3-2-16,0-1-3 15,0 3 1-15,1 2-2 16,-2 2 0-16,-1 4-2 16,0 4 1-16,-1 7 1 15,0 5 2-15,-2 6 1 16,2 7-1-16,-2 2 2 15,2 2-3-15,0 1-2 16,2-4-13-16,0-5-17 16,1-6-1-16,2-8-4 0,-1-8 3 15</inkml:trace>
</inkml:ink>
</file>

<file path=ppt/ink/ink35.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6:27.187"/>
    </inkml:context>
    <inkml:brush xml:id="br0">
      <inkml:brushProperty name="width" value="0.23333" units="cm"/>
      <inkml:brushProperty name="height" value="0.46667" units="cm"/>
      <inkml:brushProperty name="color" value="#31B6FD"/>
      <inkml:brushProperty name="tip" value="rectangle"/>
      <inkml:brushProperty name="rasterOp" value="maskPen"/>
      <inkml:brushProperty name="fitToCurve" value="1"/>
    </inkml:brush>
  </inkml:definitions>
  <inkml:trace contextRef="#ctx0" brushRef="#br0">6 11 16 0,'-1'-3'14'16,"-1"1"1"-16,0-1 0 16,2 3-2-16,-1-3 0 15,1 3-2-15,0 0-1 16,0 0-1-16,0 0-1 0,2 3-2 15,-1-1-2 1,1 2-1-16,0 3 0 0,1 0 0 16,0 3-2-16,2 1 1 15,-2 1-2-15,1 2 3 16,1 0-2-16,-1 1-1 15,0-1 2-15,0 0-2 16,-1-2 1-16,0 0-1 16,0-2 1-16,-1-1-6 15,0-2-7-15,-1-2-18 16,1 0-2-16,0-2 1 15,-1-1-1-15</inkml:trace>
</inkml:ink>
</file>

<file path=ppt/ink/ink36.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6:28.696"/>
    </inkml:context>
    <inkml:brush xml:id="br0">
      <inkml:brushProperty name="width" value="0.23333" units="cm"/>
      <inkml:brushProperty name="height" value="0.46667" units="cm"/>
      <inkml:brushProperty name="color" value="#31B6FD"/>
      <inkml:brushProperty name="tip" value="rectangle"/>
      <inkml:brushProperty name="rasterOp" value="maskPen"/>
      <inkml:brushProperty name="fitToCurve" value="1"/>
    </inkml:brush>
  </inkml:definitions>
  <inkml:trace contextRef="#ctx0" brushRef="#br0">38-1 5 0,'0'0'5'0,"0"0"-2"16,0 0-1-16,-2 3 0 15,2-3 1-15,-1 3-1 16,1-1 1-16,-1 1 2 15,1 0 0-15,-1-1 3 16,0 2 2-16,1-4 1 16,0 4 0-16,0-4 2 15,-2 2-2-15,2-2 0 16,0 0-3-16,-1 1-1 15,1-1-2-15,0 0-1 16,0 0-1-16,0 0-1 16,0 0-1-16,-2 1 1 15,2-1-2-15,0 0 1 16,0 0 0-16,0 0-1 0,-2 2 1 15,2-2 0-15,0 0 0 16,-2 0 0-16,2 0 1 16,0 0 0-16,-2 1 0 15,2-1 0-15,0 0-1 16,-2-1 1-16,2 1-1 15,0 0 0-15,0 0-1 16,0 0 1-16,0 0-1 16,-3 0 1-16,3 0-1 15,0 0 0-15,-1 2 1 16,1-2-1-16,-2 2 1 15,2-2-1-15,-2 2 1 16,2-2 0-16,-2 2-1 0,2-2 1 16,0 0 1-1,0 0-2-15,-1 2 0 0,1-2 0 16,0 0 0-16,0 0 1 15,0 0-1-15,0 0 0 16,-3 1 0-16,3-1 0 16,0 0 0-16,-2 1 0 15,2-1 1-15,0 0-1 16,-2 1 0-16,2-1 0 15,0 0 0-15,0 0 0 16,0 0 0-16,0 0 0 16,0 0 0-16,0 0-1 15,-1 2 1-15,1-2 0 16,0 0-3-16,0 2 0 0,0-2-3 15,2 3-16-15,-2-3-12 16,0 0 0-16,0 2-1 16</inkml:trace>
</inkml:ink>
</file>

<file path=ppt/ink/ink37.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6:55.358"/>
    </inkml:context>
    <inkml:brush xml:id="br0">
      <inkml:brushProperty name="width" value="0.21167" units="cm"/>
      <inkml:brushProperty name="height" value="0.21167" units="cm"/>
      <inkml:brushProperty name="color" value="#31B6FD"/>
      <inkml:brushProperty name="fitToCurve" value="1"/>
    </inkml:brush>
  </inkml:definitions>
  <inkml:trace contextRef="#ctx0" brushRef="#br0">1688-189 23 0,'0'0'25'0,"0"0"0"16,-2-1-10-16,2 1-4 16,0 0-3-16,0 0-2 15,-1-2-3-15,1 2-1 0,0-3-1 16,0 3 0-16,0-3 1 15,0 3 0-15,-1-2 1 16,1 2-1-16,0 0 1 16,-2-1 0-16,2 1-1 15,-3 0 0-15,3 0 0 16,-2 0-1-16,2 0 0 15,-3 0-1 1,3 0 1-16,-2-1-1 0,2 1 1 16,-2-1-1-16,2 1 1 15,0 0 0-15,-2-3 0 16,2 3 0-16,0 0 0 15,-3-2 0-15,3 2 0 16,-2-1 0-16,2 1 0 16,-2-1 0-16,2 1-1 0,-1-2 1 15,1 2-1-15,-3-1 1 16,3 1-1-16,-2-1 0 15,2 1 0-15,-2-2 1 16,2 2-1-16,-3-1 1 16,3 1-1-16,-3-2 1 15,3 2-1-15,-3-1 0 16,3 1 1-16,-3-3-1 15,3 3 1-15,-2-2-1 16,2 2 0-16,-2-3 0 16,2 3 1-16,-2-2-1 15,2 2 0-15,-2-4 0 16,2 4 0-16,-1-2 1 15,1 2-1-15,-2-4 0 0,2 4 0 16,-3-2 1-16,3 2-1 16,-2-3 1-16,2 3-1 15,-3-2 0-15,3 2 1 16,-2-3-1-16,2 3 0 15,-1-3 0-15,1 3 0 16,-2-3 0-16,2 3 1 16,-2-2-1-16,2 2 0 15,-2-4 0-15,2 4 0 16,-2-1 2-16,2 1-2 15,-2-3 1-15,2 3-1 16,-2-3 0-16,2 3 0 16,-1-3 1-16,0 1-1 15,1 2 0-15,0-4 1 0,0 4-1 16,0-4 0-16,0 4 0 15,-1-3 0-15,1 3 0 16,-1-2 1-16,1 2-1 16,0-3 0-16,0 3 0 15,-1-2 0-15,1 2 0 16,-1-2 0-16,1 2 0 15,0-2 0-15,0 2 0 16,-1-3 0-16,1 3 0 16,0-3 0-16,0 3 0 15,0-3 0-15,0 3 0 16,-1-2 0-16,1 2 0 15,-1-2 0-15,1 2 0 0,-2-2 0 16,2 2 0 0,0-3 1-16,0 3-2 0,-2-4 1 15,2 2 0-15,0 2 1 16,0-4-1-16,0 4 0 15,-1-3 0-15,1 3 0 16,-3-3 0-16,3 3 0 16,-2-3 0-16,1 0 0 15,0 1-1-15,0 0 2 16,0 0-1-16,1 0-1 15,-1-1 1-15,0 1 0 16,1 0 0-16,-1 0 0 16,1 0 0-16,-2-1 0 15,2 3 0-15,-2-3 0 0,2 3 0 16,-2-3 0-16,2 3 0 15,-2-2 0-15,2 2 0 16,-2-4 0-16,2 4 0 16,-2-3 0-16,2 3 0 15,-2-4-1-15,2 4 1 16,-2-3 0-16,2 3 0 15,-2-4 0-15,2 4 0 16,-1-4 0-16,1 4 1 16,-2-3-1-16,0 1 2 15,2 2-2-15,-2-4 1 16,1 2-1-16,0 0 1 15,0 0-1-15,0 0 0 16,0 0 0-16,0 0 0 16,1 0 0-16,-2 0 0 0,2 0 0 15,-2 0 0-15,2 2 1 16,-2-4-2-16,2 4 2 15,-2-4-1-15,2 4 0 16,-3-3 0-16,3 3-1 16,-2-4 1-16,2 4 0 15,-2-3 0-15,1 1 0 16,1 2 0-16,-1-4 0 15,1 4 0-15,-2-4 0 16,2 4 0-16,0-3 0 16,0 3 0-16,-2-3 0 15,2 3 0-15,-2-4 0 16,2 4 0-16,-2-4 0 15,1 3 0-15,1-1 0 0,-2 0 0 16,2 0 0-16,-2 0 0 16,2 0 0-16,-2 0 0 15,2 2 0-15,-2-5 0 16,2 5 0-16,-2-3 0 15,0 0 0-15,0 2 0 16,1-2 0-16,0 1 0 16,0-1 0-16,0 1-1 15,0-1 1-15,0 0 0 16,1 0 0-16,0 1 0 15,-1-1 0-15,-1 0 0 16,1 0 0-16,0 1 0 16,-1-1 0-16,1 1-1 15,0-1 1-15,-1 0 0 0,0 0 0 16,1 0 3-16,-1 0-3 15,1 0 1-15,-1-1-2 16,1 2 3-16,1-2-3 16,-2 1 2-16,2 1-1 15,-1-1-1-15,0 0 0 16,-1 1 1-16,2 0 0 15,-2 0 0-15,1 0 0 16,0-1 0-16,0 1 0 16,0-1 0-16,1 1 0 15,-2 0 0-15,2-1 0 16,0 0 0-16,-1 0 0 15,1 0 0-15,-1 0 0 16,1 0-1-16,0 0 1 16,-1 0 0-16,0 0 0 0,1 0 0 15,-1 0 0-15,1-1 0 16,-1 1 0-16,0-1 0 15,1 1 0-15,0-1-1 16,-1 0 1-16,0 1 0 16,1-1 0-16,0 0 0 15,-1 1 0-15,0-1-1 16,1 0 1-16,0 0 0 15,0 1 0-15,-1-1 0 16,1 0 0-16,-1 1-1 16,1-1 3-16,0 1-3 15,0-1 3-15,-1 2 0 16,0-2 0-16,0 1 0 15,0 0 0-15,1 0 0 0,-2-1-2 16,2 1 3-16,-2 0-3 16,1-1 0-16,0 1 1 15,0 0-1-15,-1-1 0 16,2 1 0-16,-2-1 0 15,1 1 0-15,0-1 0 16,-1 0 0-16,2 1 0 16,-1 0 0-16,0-1 0 15,0 0 0-15,0 1 0 16,-1-1 0-16,1 0 0 15,0 1-1-15,-1-1 1 16,1 0 0-16,1 0 0 16,-2 0 0-16,1-1-1 0,0 1 1 15,1 0 0-15,-2 0 0 16,2 0 0-16,-1 0-1 15,0-1 2-15,1 1 0 16,-1-1 1-16,0 1-2 16,0 0 2-16,0 0-1 15,0 1 1-15,0-1 0 16,0 1-2-16,0 0 0 15,0 0 0-15,0 1 0 16,1-1 1-16,-1 0-1 16,1 0 0-16,-1 0 0 15,1 1 0-15,-1-1 0 16,1 0 0-16,-1 1 0 15,0 0 0-15,1 0 0 0,0 0 0 16,-1-1 0-16,0 1 1 16,1 0-1-16,-1 0 0 15,0 0 0-15,1 0 0 16,-2 0 0-16,2 0 0 15,-1 0 0-15,0-1 0 16,1 1 0-16,-2-1 0 16,2 1 0-16,-1-2 0 15,0 1 0-15,0 0 0 16,0 0 0-16,0 0 0 15,0-1 0-15,0 1 0 16,0-1-1-16,0 1 1 16,0 0 0-16,0 0 0 15,-1-1 0-15,1 1 0 16,0 0-1-16,-1 0 1 0,1 0 1 15,-1 0-1-15,1-1 0 16,0 1 0-16,0-1 0 16,1 1 0-16,0-1 1 15,-1 0-1-15,1 0 0 16,0 1 0-16,0-1 0 15,-1 1 0-15,1-1 0 16,-1 2 0-16,1-1 0 16,-2-1 0-16,2 2 0 15,-1-2 1-15,0 1-1 16,0 0 0-16,0 0 0 15,0 0 0-15,0 0 0 0,1 0 0 16,0 0 0 0,-1 0 1-16,1 0-2 0,-1 0 2 15,1 0-1-15,0-1 0 16,-1 0 0-16,1 1 0 15,-1-1 0-15,1 0 0 16,0 1 0-16,-1-1 0 16,0 1 0-16,1-1 0 15,0 1 0-15,-1 0 0 16,0 0 1-16,0 0-2 15,0-1 1-15,0 1-4 16,-1-2-11-16,2 2-20 16,-3-2 1-16,2 1-3 15,-1-1 1-15</inkml:trace>
</inkml:ink>
</file>

<file path=ppt/ink/ink38.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6:45.811"/>
    </inkml:context>
    <inkml:brush xml:id="br0">
      <inkml:brushProperty name="width" value="0.21167" units="cm"/>
      <inkml:brushProperty name="height" value="0.21167" units="cm"/>
      <inkml:brushProperty name="color" value="#31B6FD"/>
      <inkml:brushProperty name="fitToCurve" value="1"/>
    </inkml:brush>
    <inkml:brush xml:id="br1">
      <inkml:brushProperty name="width" value="0.10583" units="cm"/>
      <inkml:brushProperty name="height" value="0.10583" units="cm"/>
      <inkml:brushProperty name="color" value="#31B6FD"/>
      <inkml:brushProperty name="fitToCurve" value="1"/>
    </inkml:brush>
    <inkml:brush xml:id="br2">
      <inkml:brushProperty name="width" value="0.00882" units="cm"/>
      <inkml:brushProperty name="height" value="0.00882" units="cm"/>
      <inkml:brushProperty name="color" value="#31B6FD"/>
      <inkml:brushProperty name="fitToCurve" value="1"/>
    </inkml:brush>
  </inkml:definitions>
  <inkml:trace contextRef="#ctx0" brushRef="#br0">90 57 20 0,'-2'-1'26'0,"2"1"-1"0,-2 0-16 16,2 0-1-1,0 0-3-15,-2-3 0 0,2 3-3 16,0-3-1-16,0 1-1 15,0 0-1-15,1-1 1 16,0 0 0-16,1 0 1 16,-1-1-1-16,0 1 1 15,1 0 0-15,0-1 0 16,-2 1 1-16,2 0-1 15,-2-1 0-15,2 1-1 16,-2 0 2-16,0 1-1 16,0-1 2-16,0 3-1 15,0-3 1-15,0 3 0 16,0 0 0-16,-3 0 0 0,3 0-1 15,-3 2 0-15,3-2 0 16,-2 2-1-16,2-2 0 16,-4 3-1-16,2 1 1 15,0-1 0-15,-1 1-1 16,1 1 0-16,-2 1 1 15,1 1 0-15,-1-1 0 16,1 2 0-16,-1-2 0 16,1 1 1-16,-1-2-1 15,2 0-1-15,0-2 1 16,1-1-1-16,1-2 0 15,0 2 0-15,0-2-1 16,2-2 1-16,1 0-1 16,1-1 1-16,-1 0 0 15,0-2 0-15,1 0 0 0,0 0 0 16,-1-1 0-16,1-1 0 15,0 2 1-15,-2-1-1 16,1 0 0-16,-1 2 0 16,1 0 0-16,-1 0 0 15,0 2 0-15,-2 2-1 16,0 0 1-16,0 0 0 15,1 2-1-15,-3 1 1 16,-2 2 0-16,1 1 1 16,-2 0 0-16,0 1 1 15,-1 0 0-15,2 1 0 16,-1-2 0-16,0 0 0 15,0-1-1-15,2 0 1 16,0-1-2-16,1 0 1 0,1-2-1 16,-1 1-1-16,2 0 0 15,0-3 0-15,0 3 0 16,0-3 0-16,0 0 0 15,2 0 1-15,-2 0-1 16,4-3 1-16,-2-1 0 16,1 1 0-16,-1-1 1 15,2 0-1-15,-2-1 0 16,1 3 0-16,-1 0 0 15,-2 2 0-15,0 0-1 16,0 0 1-16,0 2-1 16,-2 0 1-16,-1 3 0 15,1-1 0-15,-2 1 1 16,0 1-1-16,0-1 1 0,-1 0 0 15,1 0 0-15,0 0-1 16,0-1 1-16,2 0-1 16,-1 0 0-16,1-2 0 15,1 1 0-15,1-3 0 16,-1 4-1-16,1-4 1 15,0 0 0-15,2 2-1 16,-2-2 1-16,0 0 0 16,2 0 0-16,-2 0 0 15,0 0 0-15,0 0 0 16,2-1 0-16,-2 1 0 15,0 0 1-15,0 0-1 16,0 0 0-16,0 0 1 16,0 0-1-16,0 0 0 15,0 0 0-15,0 0 1 0,0 0-1 16,0 0 0-16,0 0 0 15,0 0 0-15,0 0 0 16,0 0 0-16,-2 1 0 16,2-1 0-16,-2 2 0 15,2-2 0-15,-2 4 0 16,2-4 0-16,-2 3 0 15,2-3 0-15,-1 2 0 16,1-2 0-16,0 0 0 16,0 0 0-16,0 0 0 15,0 0 0-15,0 0 1 16,0 0-1-16,0 0 0 15,0 0 1-15,0 0-1 16,0 0 1-16,0 0-1 0,0 0 1 16,0 0-1-16,-3 2 0 15,3-2 1-15,-2 1-1 16,2-1 1-16,-2 1-1 15,2-1 1-15,-1 1-1 16,1-1 1-16,0 0-1 16,0 0 0-16,-2 2 0 15,2-2 0-15,-2 2 0 16,2-2 0-16,-2 2 0 15,2-2 0-15,-2 3 1 16,2-3-1-16,0 0 0 16,-2 2 0-16,2-2 0 15,0 0 0-15,0 0 1 16,0 0-1-16,0 0 0 0,0 0 0 15,0 0 0-15,0 0 0 16,0 0 0-16,0 0 0 16,0 0 2-16,0 0-2 15,0 0 0-15,0 0 0 16,0 0-2-16,0 0 2 15,0 0 0-15,0 0 0 16,0 0 0-16,0 0 0 16,0 0 0-16,0 0 0 15,0 0 0-15,0 3 0 16,0-3 0-16,0 0 0 15,0 0 0-15,0 0 0 16,0 0 0-16,4 1 0 0,-4-1 0 16,2-1 0-16,-2 1 0 15,4-1 0-15,-3-1 0 16,-1 2 0-16,3-1 0 15,-3 1 0-15,2-1 0 16,-2 1 0-16,0 0 0 16,0 0 2-16,0 0-2 15,0 0 0-15,0 0 1 16,0 0-1-16,0 0 0 15,0 0 0-15,0 0 0 16,0 0 0-16,0 0 0 16,0 0 0-16,1 2 0 15,-1-2 0-15,0 0 1 16,0 2-1-16,0-2 0 0,0 0 0 15,0 2 0-15,0-2 0 16,0 0 0-16,0 0 0 16,0 0 0-16,0 0 0 15,0 0 0-15,1 2 0 16,-1-2 1-16,0 0-1 15,0 3 0-15,0-3 0 16,0 0 1-16,-1 2-1 16,1-2 0-16,0 0 0 15,-2 2 1-15,2-2-1 16,0 0 0-16,-4 2 0 15,4-2 0-15,-1 3 0 16,1-3 0-16,-2 4-1 16,2-4 1-16,-2 2 0 15,2-2-1-15,0 0 1 0,0 0-1 16,0 0 1-16,0 0 0 15,2-3 0-15,0 1 0 16,-1 0 0-16,1-1 0 16,0 1 0-16,-2 2 0 15,2-3 0-15,-2 3 0 16,0 0 0-16,0 0 0 15,0 0 1-15,0 0-1 16,0 0 0-16,0 0 0 16,2 2-1-16,-2-2 1 15,0 0 0-15,2 2 0 16,-2-2 0-16,2 0 0 0,-2 0 0 15,3 1 0-15,-3-1 0 16,2 1 0-16,-2-1 0 16,0 0 0-16,2 2 0 15,-2-2 0-15,0 0 0 16,2 0 0-16,-2 0 0 15,0 0 0-15,2 1 0 16,-2-1 0-16,2 1 0 16,-2-1 0-16,3 0 0 15,-3 0 0-15,3 1 0 16,-3-1 1-16,3 1-1 15,-3-1 0-15,2 1 0 16,-2-1 0-16,3 0 0 16,-3 0-1-16,3 0 1 15,-3 0 0-15,4 0 1 0,-4 0-1 16,2 0 0-16,-2 0 0 15,3 0 0-15,-3 0 0 16,3 1 0-16,-3-1 0 16,3 0 0-16,-1-1 0 15,0 0 0-15,0 0 0 16,1-1 0-16,0 1 0 15,0-1 0-15,-1 0 0 16,1 1 0-16,-1 0 0 16,1 0 0-16,-1 1 1 15,-2 0-2-15,3 1 0 16,0 0-4-16,-3-1-17 15,5-1-11-15,-1 1-2 16,0-2 0-16</inkml:trace>
  <inkml:trace contextRef="#ctx0" brushRef="#br0" timeOffset="5648">1156 173 15 0,'0'0'9'0,"0"0"1"15,-1 2 2-15,1-2 1 16,0 0-1-16,0 0-1 16,0 0-1-16,0 0-2 0,0 0-1 15,0 0-2-15,0 0-1 16,0 0 0-16,0 0-1 15,0 0-1-15,0 0 0 16,2 2 0-16,-2-2 0 16,0 0-1-16,2 0 1 15,-2 0-1-15,0 0-1 16,2 1 1-16,-2-1 0 15,0 0-1-15,2 2 1 16,-2-2 0-16,0 0 0 16,2 1 0-16,-2-1 0 15,3 1 0-15,-3-1 0 16,3 0 0-16,-3 0-1 15,2 0 1-15,-2 0 0 0,0 0-1 16,2 1 1-16,-2-1 0 16,0 0 0-16,0 0 0 15,0 0 0-15,1 2 0 16,-1-2 0-16,0 0 0 15,0 0-1-15,2 2 0 16,-2-2 1-16,2 0-1 16,-2 0 0-16,3 0 1 15,-3 0-1-15,1 0 0 16,-1 0 1-16,0 0-1 15,0 0 1-15,3 1-1 16,-3-1 0-16,0 0 0 16,0 0 1-16,0 0-1 15,2 3 0-15,-2-3 0 0,2 0 0 16,-2 0 0-16,3-1 0 15,-3 1 0-15,3-1 0 16,-3 1 1-16,3 0-1 16,-3 0 0-16,0 0 0 15,0 0 0-15,2-1 0 16,-2 1 0-16,0 0 0 15,0 0 0-15,2 0-2 16,-2 0-13-16,3 0-16 16,-3 0-2-16,0 0 0 15,0 0 0-15</inkml:trace>
  <inkml:trace contextRef="#ctx0" brushRef="#br1" timeOffset="33797">1211 94 35 0,'-3'-1'24'16,"3"1"2"-16,-1-3-10 15,0 1-11-15,1 2-2 16,1-4 2-16,0 1-1 16,-1 1 1-16,0 2 0 15,2-4 0-15,-2 4-1 16,0 0 0-16,0 0 0 15,-2-2-1-15,2 2 0 16,-3 0 0-16,3 0-1 16,-2 1 0-16,2-1 0 15,-2 0-1-15,2 0 0 16,0 0 0-16,0 0 0 0,0 0-1 15,0 0 1-15,0 0-1 16,0 0 1-16,0 3-1 16,0 0 0-16,1 0 0 15,0 0 0-15,0 1 1 16,1 1-2-16,-1 1 1 15,0 0 0-15,0 0 0 16,0 1 0-16,-1-1 0 16,0 1-1-16,1 0-4 15,-1-2-25-15,2-2-2 16,0-1-2-16,2-2 0 15</inkml:trace>
  <inkml:trace contextRef="#ctx0" brushRef="#br1" timeOffset="34902">1251 186 1 0,'0'0'20'15,"0"0"1"-15,3-2 0 16,-3 2-16-16,2-3-1 16,-2 3 1-16,2-2 1 15,0 1 2-15,-2 1-1 16,2-1 0-16,-2 1 1 15,0 0-2-15,0 0 0 16,2 4-1-16,-2-4-1 16,0 3-1-16,0-3-1 15,1 4 0-15,-1-4-1 16,2 3 1-16,-2-3-1 0,3 1 0 15,-3-1 0-15,3 3 0 16,-3-3-1-16,2 2 1 16,-2-2-1-16,2 4 1 15,-2-4 0-15,0 3 1 16,0-3-1-16,0 3 0 15,0-3 0-15,0 2 1 16,0-2-1-16,0 0 0 16,0 0-1-16,0 0 1 15,3 2 0-15,-3-2-1 16,0 0 1-16,2 3-1 15,-2-3 1-15,1 3 0 16,-1-3-1-16,0 3 1 0,0-3-1 16,0 4 0-16,0-4-3 15,0 0-12-15,1 2-16 16,-1-2-3-16,0 0 1 15,2-2-1-15</inkml:trace>
  <inkml:trace contextRef="#ctx0" brushRef="#br1" timeOffset="36539">1310 231 11 0,'0'0'23'16,"-3"-3"-1"-16,3 3-11 15,0 0-6-15,-2-2 2 16,2 2 1-16,0 0 0 16,0 0-1-16,-3-1 0 15,3 1 2-15,-3 1-1 0,3-1 0 16,-4 0-1-16,4 0-1 15,-4 2-2-15,2-2 0 16,-1 0-1-16,3 0-2 16,-3 0-1-16,3 0 0 15,-2-1 0-15,2 1-1 16,0 0 1-16,-3-3 0 15,3 3 0-15,-2-1 0 16,2 1 0-16,-3 0 0 16,3 0-1-16,-3 1 2 15,1-1-2-15,2 0 2 16,-3 2-1-16,3-2-1 15,-2 1 1-15,2-1 0 16,0 0 0-16,0 0 0 0,0 0 0 16,0 0 0-16,0 0 1 15,1-3-1-15,-1 3 0 16,3-2 1-16,-3 2-1 15,4-2 0-15,-2 2 1 16,0 0-1-16,0-2 0 16,1 2 0-16,-1-1 0 15,1 0 0-15,0 0 0 16,-1-1-1-16,0 2 0 15,0-2-2-15,1 2 0 16,-3 0-2-16,2-2 0 16,-2 2 0-16,0 0 1 15,0 0 2-15,-2-1 0 16,2 1 3-16,-3 0 0 0,3 0 1 15,-2-1 1-15,2 1 0 16,-2-2 0-16,2 2-1 16,-1-3-1-16,1 3 0 15,1-5 0-15,-1 5 0 16,2-4 0-16,-2 4 1 15,0-2-1-15,0 2 1 16,0 0-1-16,0 0 1 16,-3 0 0-16,3 0 0 15,-3 0 0-15,3 0 0 16,-2 1 0-16,2-1-1 15,0 0 1-15,0 0-1 16,0 0 0-16,0 0-1 0,-1-2 0 16,1 2-2-16,0 0-3 15,0 0-9-15,0 0-18 16,0 0-1-16,0 0-1 15,0 0 0-15</inkml:trace>
  <inkml:trace contextRef="#ctx0" brushRef="#br2" timeOffset="50033">1404 258 17 0,'0'0'28'0,"0"0"0"16,-1-2 0-16,1 2-17 16,0-2-5-16,0 2 0 15,0 0 0-15,-3-2 0 16,3 2-1-16,-4 1 1 15,3 0-1-15,-3-1-1 16,2 0-1-16,-2 1 0 16,1-1-1-16,0 0-2 15,0-1-3-15,1 1-6 16,0-2-23-16,2 2-2 0,-4-3 0 15,4 3-1-15</inkml:trace>
  <inkml:trace contextRef="#ctx0" brushRef="#br2" timeOffset="49305">1384 243 20 0,'0'0'29'0,"0"0"0"15,-2-3-6-15,2 3-11 16,-3-2-2-16,3 2 0 15,-4 2-2-15,2-1-2 16,-1 0-3-16,0-1 1 16,0 0-1-16,1 1 0 15,-2-2-1-15,3 1 1 16,-2-1-1-16,0 0 1 15,-1 0-1-15,2 0 0 16,-2 0-1-16,-1 1 0 16,1 0 0-16,0 0 0 0,1 0-1 15,0 0 1-15,1 0-1 16,2 0 0-16,-2 1-1 15,2-1 1-15,3-1 0 16,0 0 0-16,0 0 1 16,1-1-1-16,1 1 1 15,0 0 0-15,-1 0 0 16,1-1-1-16,-1 2 0 15,-1 1 0-15,-1 0-1 16,-2-1 1-16,3 3-1 16,-3-3 1-16,-1 3 0 15,1-3 0-15,-3 3 0 16,1-2 1-16,0-1 0 15,0 1 0-15,-1-2-1 0,0 1 1 16,0-1-1-16,0 0 1 16,1 0-1-16,-1 1 0 15,0 0 0-15,1-1 0 16,2 1 0-16,-2 0 0 15,2 0-1-15,0 0 1 16,0 0-1-16,0 0 1 16,4 1 0-16,-2-1-1 15,2 1 1-15,-1-1 0 16,1 1 0-16,0 0 0 15,0-1 0-15,-2 2 0 16,1 0 0-16,-1-1 0 16,-2-1 0-16,3 4 0 15,-3-4 0-15,1 1 0 16,-1-1 0-16,0 0 0 0,-3-1 0 15,3 1 1-15,-4-2 0 16,2 0 0-16,-1 0-1 16,0 1 1-16,-1-1-1 15,0 0 1-15,1 1-1 16,0 1 0-16,0 0 0 15,0 0 0-15,1 0-1 16,2 0 1-16,0 0-1 16,0 0 1-16,0 0 0 15,3 0 0-15,-1 0-1 16,2 0 1-16,-1 0 0 15,1 0 1-15,0 0-1 16,0 0 0-16,-1 1 0 16,0 0 0-16,-2-1 0 0,-1 0 0 15,2 1 1-15,-2-1-1 16,0 0 1-16,0 0-1 15,-2 0 1-15,0-2 0 16,0 1 0-16,-1 0-1 16,-1 0 1-16,1-1 0 15,0 1 0-15,-1 0-1 16,1 1 1-16,-1-1-1 15,2 1-1-15,-1 0 1 16,1 1-1-16,2-1 1 16,-1 2-2-16,1-2 2 15,2 2-2-15,0-1 2 16,2 0-1-16,0-1 1 15,0 1 0-15,1 0-1 0,0 0 1 16,0-1 0-16,-1 0 0 16,-1 2 0-16,0-2 0 15,0 1 0-15,-3-1 0 16,2 1 1-16,-2-1-1 15,0 0 0-15,0 0 0 16,0 0 0-16,0 0 0 16,-2-3 0-16,0 1 1 15,0 0 0-15,-2 0-1 16,2-1 1-16,-2 1 0 15,0 0 0-15,1 0-1 16,-1 1 1-16,1 0-1 16,1 1 0-16,0 0-1 15,2 0 1-15,0 0 0 0,0 0-1 16,1 2 1-16,1-1-1 15,1 1 0-15,1 0 1 16,0 0-1-16,1 0 0 16,-1 0 1-16,0 0-1 15,0 1 0-15,0-1 1 16,-1-1 0-16,-1 1-1 15,-2-2 1-15,3 3 0 16,-3-3 0-16,0 0 0 16,0 0 0-16,-2-2 1 15,0 0 1-15,0-1-1 16,-1 0 0-16,0-1 0 15,-1 0 0-15,1 0 0 16,-1 1 0-16,1 0-1 0,-1 1 0 16,2 1 1-16,-1 0-2 15,2 1 1-15,1 0-1 16,0 0 1-16,-2 3-1 15,3 0 1-15,1-1 0 16,0 0-1-16,1-1 0 16,1 1 0-16,0 0 0 15,0-2 1-15,1 1-1 16,-2 0 1-16,1-1-1 15,-1 1 1-15,-1 0 0 16,-2-1 1-16,1 0-1 16,-1 0 0-16,0 0 1 15,-1 0-1-15,-1-1 1 16,-1-1 0-16,0 0 0 0,-1-1-1 15,0 0 1-15,1 0 0 16,0 0 0-16,0-1-1 16,1 1 0-16,-1 1 0 15,1 0 0-15,2 2 0 16,-3 0 0-16,3 0-1 15,0 3 1-15,0-1 0 16,1 1-1-16,1 0 0 16,0 0 0-16,1 0 0 15,0 1 0-15,1-2 1 16,0 1 0-16,0-1-1 15,0 1 0-15,0-1 1 16,0-1 1-16,-1 1-2 16,-1-1 1-16,-2-1 0 0,2 3 0 15,-2-3-1-15,0 0 2 16,-2 1-2-16,0-2 1 15,-1 0 2-15,0-1-2 16,0-1 1-16,-1 0 0 16,0 0 0-16,1 0 0 15,0 0 0-15,0 1 0 16,1 0-1-16,2 2 0 15,-2-2 0-15,2 2 0 16,0 0-1-16,2 3 0 16,0 0 0-16,0-1 0 15,0 1 1-15,1 1-1 16,1-1 0-16,0-1 0 15,1 1 0-15,-1-2 1 16,0 1-1-16,0 0 1 0,0-2-1 16,0 0 2-16,-2 1-1 15,-2-1 0-15,0 0 1 16,0 0-1-16,0 0 1 15,-4 0-1-15,0 0 0 16,0-1 1-16,-1 1-1 16,1-1 0-16,-1 0 1 15,1-1-1-15,-1 2 1 16,3-2-1-16,-1 1 1 15,3 1-1-15,-3 0 0 16,3 0 0-16,0 0-1 16,1 3 1-16,-1-3-1 0,2 4 0 15,1-2 0 1,-1 0 1-16,0 1-1 0,2-2 1 15,-2 0 0-15,1-1 0 16,0 1 0-16,-1-1 1 16,-1 0-1-16,-1 0 0 15,2-1 1-15,-2 1-1 16,0 0 0-16,-2-2 0 15,1 1 1-15,-3 0-1 16,0 0 0-16,0 1 0 16,-2 0 0-16,1 0 0 15,-1 0 1-15,0 0-1 16,1 0 0-16,1 0 0 15,0 1 0-15,2-2 0 16,2 1-1-16,0 0 1 16,0 0 0-16,0 0-1 0,4-2 1 15,0 2 0-15,0 0 0 16,0-1 0-16,1 1 0 15,-1-1 0-15,0 1 0 16,1 0 0-16,-2 0 0 16,0 0 0-16,0 0 0 15,-1-1 1-15,-2 1-1 16,0 0 0-16,0 0 0 15,0 0 1-15,-5 0-1 16,1 0 1-16,0 1-1 16,-2-1 1-16,-1 0-1 15,1 0 1-15,-1 0-1 16,1 0 1-16,1 0-1 0,1 0 0 15,0 0 0-15,4 0-1 16,-2 0 1-16,2 0 0 16,2-1-1-16,2 0 1 15,0-1 0-15,1 2 0 16,1-3 1-16,1 1-1 15,-1 1 0-15,0-1 0 16,0 1 1-16,-2 0-1 16,0 0 0-16,-1 1 0 15,-3 0 1-15,0 0-1 16,0 0 1-16,0 0 0 15,-6 3 0-15,2-3-1 16,1 0 1-16,-3 0 0 16,1 0-1-16,0-1 1 0,1 1-1 15,0 0 0-15,1-1-1 16,1 2 1-16,2-1-1 15,-1 2 0-15,1-2-1 16,2 5-2-16,-2-5-6 16,6 4-26-16,-3-4 1 15,2 1-3-15,-1-3 1 16</inkml:trace>
</inkml:ink>
</file>

<file path=ppt/ink/ink39.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7:31.045"/>
    </inkml:context>
    <inkml:brush xml:id="br0">
      <inkml:brushProperty name="width" value="0.00882" units="cm"/>
      <inkml:brushProperty name="height" value="0.00882" units="cm"/>
      <inkml:brushProperty name="color" value="#31B6FD"/>
      <inkml:brushProperty name="fitToCurve" value="1"/>
    </inkml:brush>
    <inkml:brush xml:id="br1">
      <inkml:brushProperty name="width" value="0.10583" units="cm"/>
      <inkml:brushProperty name="height" value="0.10583" units="cm"/>
      <inkml:brushProperty name="color" value="#31B6FD"/>
      <inkml:brushProperty name="fitToCurve" value="1"/>
    </inkml:brush>
  </inkml:definitions>
  <inkml:trace contextRef="#ctx0" brushRef="#br0">-278 295 12 0,'0'0'24'15,"0"0"1"-15,-2-1-15 16,2 1-3-16,0 0 0 16,0 0 0-16,0 0 1 15,-3 2 0-15,3 0-1 16,0-2-2-16,-2 3-1 15,2-3 2-15,-3 4-3 16,3-4 0-16,-2 3-2 0,2-3 0 16,0 3-1-16,0-3 0 15,0 0 0-15,2 2 0 16,-2-2 0-16,2 1 0 15,-2-1 1-15,2-2-1 16,-2 2 2-16,1-4-1 16,-1 4 1-16,2-5-1 15,-3 4 1-15,0-1-1 16,1 2 1-16,-2-3-1 15,2 3 0-15,-2-1-1 16,0 1 0-16,2 0 0 16,-3 1 0-16,3-1-1 15,-3 2 0-15,3-2 1 0,-1 2-1 16,1-2 1-16,0 4-2 15,0-4 2-15,0 3-1 16,0-3 1-16,1 4-1 16,-1-4 1-16,1 2 0 15,-1-2 0-15,2 0 0 16,-2 0 1-16,4-4 0 15,-2 0-1-15,1 1 2 16,-2 0-2-16,0 0 0 16,1-1 0-16,-2 1 1 15,0 1-2-15,0 0 1 16,0 2 0-16,-2-4 0 15,0 3 1-15,-1 0 0 16,0 2 0-16,0-1 0 16,0 2 0-16,0 1 0 0,0 1 0 15,1 0-2-15,-1 1 1 16,0-1 0-16,1 1 0 15,2-1-1-15,0 0 1 16,0-1-2-16,0 0 2 16,0-3 0-16,4 3 0 15,-2-2 0-15,1 0 0 16,-1-1 0-16,1 0 0 15,-1 0 0-15,-1 0 1 16,-1 0-1-16,4-1 1 16,-4 1-1-16,0 0 1 15,0-2-1-15,0 2 1 0,0 0-1 16,-4-3 1-1,4 3-1-15,-2-2 0 0,2 2 1 16,-4 0-1-16,4 0 0 16,-3 1 0-16,3-1 0 15,-2 1 0-15,2-1-1 16,0 0 1-16,-1 3 0 15,1-3 0-15,0 0 0 16,1 3 0-16,-1-3 0 16,2 2 0-16,-2-2 0 15,2 1 0-15,-2-1 0 16,3 1 0-16,-3-1 1 15,2 0-1-15,-2 0 1 16,1-3-1-16,-1 3 0 16,0-3 1-16,0 3-1 0,0-4 0 15,0 4 0-15,-2-3 0 16,2 3 1-16,-3-2-1 15,3 2 0-15,-3 0 0 16,3 0 0-16,-3 1 0 16,3-1 0-16,-3 1 0 15,3-1 0-15,0 0 0 16,0 0 0-16,0 0 0 15,0 0 0-15,1-2-1 16,-1 2 1-16,3-2 0 16,-3 2 0-16,4 0 0 15,-4 0 1-15,3-4-1 16,-1 2 1-16,0-1 0 15,0 1 1-15,0 0-2 0,-1-2 2 16,-1 2-1-16,0 2 2 16,0-3-3-16,0 3 1 15,-2 0-1-15,0 1 0 16,-1 0 0-16,1 2-1 15,-1-1 1-15,1 1-1 16,-1-1 1-16,0 0-2 16,1 0 2-16,2-2-1 15,-2 2 1-15,2-2 0 16,0 0 0-16,0 0-1 15,0 0 1-15,0 0 0 16,0 0 0-16,0 0-1 16,2 2 1-16,-2-2 0 15,4 0 0-15,-2 0-1 0,-2 0 1 16,3 0 0-16,-3 0 1 15,2-1-1-15,-2 1 0 16,0 0 1-16,0 0-1 16,0 0 1-16,-2-1-1 15,0 1 0-15,-1 1 0 16,-1-1 0-16,0 0 0 15,0 1 1-15,0 0-1 16,-1 0 0-16,1 0 0 16,0 0 0-16,1 1 0 15,1-2 0-15,0 3-1 16,2-3 1-16,-2 2 0 15,2-2-1-15,0 0 1 16,2 0 0-16,0-1 0 16,1 0 0-16,1-1-1 0,0 1 1 15,1-2 0-15,-1 0 1 16,1 1 0-16,0-1 0 15,-1 1-1-15,0 0 3 16,-1 0-3-16,-1 2 2 16,1-1-2-16,-3 1 0 15,0 0 0-15,0 0 0 16,-2 3 0-16,0-1-1 15,0-1 1-15,-2 1-1 16,1 0 0-16,0-1 1 16,-1 1 1-16,0-1-2 15,1-1 2-15,-1 1 0 16,0 0-1-16,1-1 1 15,0 0-1-15,1 0 0 0,2 0 0 16,-2-1 0-16,2 1 0 16,0 0-1-16,2-2 1 15,0 1-1-15,1-1 0 16,0 1 2-16,1 0-1 15,-1 0 1-15,1 0-2 16,-2 0 2-16,2 0 0 16,-2 0 0-16,1 1-1 15,0-1 1-15,-1 0-1 16,1 1 0-16,-1-1 1 15,0 0-1-15,0 1 1 16,-2 0-1-16,3-1 0 16,-3 1 0-16,0 0 1 15,0 0-1-15,-3 2 1 0,1-1-2 16,0 1 2-16,-1-2-2 15,0 1 2-15,-1 0-2 16,1-1 2-16,-1 0-1 16,1 0 0-16,0 0 0 15,1 0 0-15,-1 1 0 16,1 1-1-16,0 0 0 15,1 0 1-15,1-2-2 16,-2 3 2-16,2-3-1 16,0 0 0-16,2 1 1 15,1-2 0-15,-1-1 1 16,2-1-1-16,0-2 1 15,1 1-1-15,-1 0 2 16,2 0-2-16,-3 1 1 16,2 0-1-16,-2 1 0 0,-1 0 0 15,-2 2 0-15,0 0 0 16,0 0 0-16,0 0 1 15,-3-2-1-15,0 2 0 16,-1 1 1-16,1-1-1 16,-2 1 0-16,0 1 0 15,-1 0 1-15,2 0-1 16,-1 1-1-16,1 0 1 15,0 1-1-15,0-1 0 16,2 0-1-16,1 0 2 16,-1-1-2-16,2-2 1 15,1 2 0-15,-1-2 1 0,4-3 1 16,-2 1-1-16,2 0 1 15,-1 0-1-15,1-1 2 16,0 0-2-16,0 1 1 16,-1 1-1-16,0-1 0 15,-1 1 0-15,-2 1 1 16,2-1-1-16,-2 1 1 15,0 0-1-15,0 0 0 16,0 0 1-16,-2 0-1 16,0 1 0-16,0 0 0 15,-2 1 0-15,1 1-1 16,-1 1 1-16,0-1-1 15,0 1 0-15,0 0 0 16,1 0 1-16,-1-1-2 16,3 0 2-16,0-1-1 0,1-2 0 15,0 0 1-15,4 1 0 16,-2-3-1-16,2 0 1 15,0-1 0-15,1 1 0 16,-1-1 1-16,1-1 0 16,-1 1 0-16,0 0-1 15,-1 1 1-15,0 1 0 16,-1 0 0-16,-2 1 0 15,0 0-2-15,1 2 1 16,-2 0-1-16,-1 0 1 16,1 1-1-16,-2 0 1 15,1 0-1-15,-1-1 1 16,0 0 0-16,1-1 0 15,2-1 0-15,-2 1 0 0,2-1 0 16,0 0 0-16,0 0 0 16,0 0-1-16,0 0 1 15,1 2 0-15,-1-2-1 16,3 2 1-16,-1-2 0 15,-2 0 0-15,3 1 0 16,0-2 0-16,-1 0 0 16,0 1 0-16,0-1 0 15,0 0 0-15,-2 1 0 16,3 0 0-16,-3 0 0 15,0 0 1-15,0 0-1 16,0 2 0-16,0-2 1 16,-3 2 0-16,1 0-1 15,0-1 1-15,-1 0 0 0,0-1-1 16,1 1 0-16,0-1 1 15,2 0-1-15,-4 0 0 16,4 0 0-16,-2-1-1 16,2 1 1-16,0 0 0 15,0 0-1-15,0 0 1 16,2 1 0-16,-2-1-1 15,4 1 1-15,-2-1 0 16,0 1 0-16,0-1 0 16,1 0 0-16,0 0 0 15,-2 0-1-15,1 0 1 16,-2 0 1-16,4-1-1 15,-4 1 1-15,0 0-1 0,0 0 0 16,0 0 1-16,-4 0-1 16,2-1 1-16,-2 1-1 15,-1 0 0-15,1-1 0 16,-2 1 1-16,1 0-1 15,-1 0 0-15,0 0 0 16,2 1 1-16,-1-1-1 16,2 1 0-16,0-1 0 15,1 0 0-15,2 0-1 16,0 0 1-16,0 0 0 15,0 0-1-15,2 0 1 16,1 0 0-16,-1-1-1 16,1 1 1-16,-1 0 0 15,1-1 0-15,1 1 0 0,-2 0 0 16,1 0 0-16,-1-1 0 15,0 0 0-15,-2 1 0 16,3 0 1-16,-3 0-1 16,0 0 0-16,0 0 1 15,-4-1-1-15,2 0 1 16,-1 1-1-16,0 0 0 15,-2 0 1-15,1 0-1 16,0 0 0-16,-1 2 0 16,0-1 0-16,1 0 0 15,1 1 0-15,-1-1-1 16,2 0 1-16,2-1-1 15,-2 1 1-15,2-1 0 16,3 0-1-16,0-1 1 16,0 0 0-16,2 0 0 0,-1-1 0 15,1 0 0-15,-1 1-1 16,1 0 1-16,-1 1 0 15,0-1 0-15,-2 1 0 16,1 0 0-16,-2 0 1 16,-1 0-1-16,0 0 1 15,0 0-1-15,0 0 1 16,-1 2-1-16,-2-1 1 15,0-1-1-15,-2 2 0 16,1-2 1-16,-1 2-1 16,-1-1 0-16,1 0 1 15,-1 0-1-15,1 0-1 16,0 0 2-16,1-1-1 15,1 0 0-15,0 0 0 0,3 0 0 16,-2-1 0-16,2 1-1 16,2-2 1-16,0 1 0 15,1 1 0-15,0-1 0 16,2 0 0-16,0 1 0 15,-1-1 0-15,1 1-1 16,-1-1 1-16,2 0 0 16,-2-1 0-16,0 1 0 15,0-1 0-15,-1 0 0 16,1 0 0-16,-2 0 1 15,-2 2-1-15,2-2 0 16,-2 2 1-16,0 0-1 16,-4-1 0-16,1 2 1 15,-2-1-1-15,1 1 0 16,-1 0 1-16,-1 0-1 0,1 0 0 15,0 0 0-15,1 0 0 16,0 0 0-16,1-1 0 16,0 0 0-16,3 0 0 15,-2 1-1-15,2-1 1 16,0 0 0-16,3 2-1 15,-1-1 1-15,0 1 0 16,1-1-1-16,0 0 1 16,-1 0 0-16,2 0 0 15,-1-1 0-15,1 0 0 16,-1 0 0-16,0-1 0 15,0 0 0-15,0 1 0 16,-1-1 0-16,0 1 0 16,-2 0 1-16,3-1-1 0,-3 1 0 15,0 0 1-15,0 0-1 16,0 0 1-16,-4 0-1 15,2-1 0-15,-1 1 0 16,1 0 1-16,-2 0-1 16,2 0 0-16,0 0 0 15,-1 0 0-15,3 0 0 16,-3 1 0-16,3-1 0 15,0 0-1-15,0 0 1 16,0 0-1-16,4-3 1 16,-1 2 0-16,0-1 0 15,1-1-1-15,0 1 1 16,-1 0 0-16,1 0 0 15,0 1 0-15,-2 1 0 0,0-1 0 16,-2 1 1-16,0 0-1 16,0 3 0-16,0-3 1 15,-4 3-1-15,1-2 1 16,0 0-1-16,-2 0 1 15,1 0-1-15,0 0 0 16,-1 0 1-16,0-1-1 16,1 1 0-16,1-1 0 15,-1 2 0-15,2-2-1 16,-1 1 1-16,3-1-1 15,-3 1 1-15,3-1 0 16,0 0-1-16,0 0 1 16,0 0-1-16,4 2 1 0,-2-2 0 15,1 0 0-15,0-1 0 16,0 0 0-16,0 0 0 15,1 0 0-15,-1 0 0 16,1 0 0-16,-2 0 0 16,0 1 0-16,-2 0 1 15,3 0-1-15,-3 0 0 16,0 0 1-16,-2 2-1 15,1-1 1-15,-3 1-1 16,2 0 1-16,-2-1-1 16,0 0 0-16,-1 0 0 15,1 0 1-15,0-1-1 16,1 1 0-16,0-1 0 15,1 0 0-15,2 0 0 0,0 0 0 16,-1-2-1-16,1 2 1 16,3-3 0-16,1 0 0 15,1 0 0-15,0 1 0 16,0-3 0-16,2 1 1 15,0 0 0-15,0 0 0 16,-1 0-1-16,0 1 1 16,-2 1-1-16,1 1 2 15,-2 0-2-15,-1 2 1 16,-2-1-1-16,-1 2 0 15,-1 0 0-15,-2 0 1 16,0 1-1-16,-1-1-1 16,-1 1 1-16,-1-1-1 15,1 1 1-15,-2-2-1 16,3 1 1-16,-1 0 0 0,1-1 0 15,1 1 0-15,1-1-1 16,0 0 1-16,3-1 0 16,-2 0-1-16,2 0 1 15,0 0-1-15,2 0 1 16,1-1-1-16,1 0 1 15,0-2 0-15,2 1 1 16,-1-2 0-16,1 0-1 16,2 1 1-16,-2-1 0 15,1 0 0-15,-2 1-1 16,0 1 2-16,-2 1-2 15,1 0 0-15,-4 1 1 16,2 0-1-16,-2 0 1 0,-4 2-1 16,2 0 0-16,-1-1 0 15,0 1 0-15,0 0 0 16,0 0-1-16,0-1-1 15,3-1-2-15,-3 1-3 16,5 1-25-16,-1-4-4 16,3-1-2-16,0-2 1 15</inkml:trace>
  <inkml:trace contextRef="#ctx0" brushRef="#br1" timeOffset="-12857">-188 231 21 0,'0'0'26'0,"-3"3"0"16,1-1-11-16,0-1-5 0,0 2-2 15,0-2-1-15,2-1-3 16,-4 3 0-16,4-3-1 15,-2 2 0-15,2-2 0 16,-2 2 0-16,2-2 0 16,0 0 0-16,0 0 1 15,-2 0-2-15,2 0 1 16,0 0-2-16,0 0 1 15,0 0-2-15,-1-2 1 16,1 2-1-16,0 0 1 16,-2 0-1-16,2 0 0 15,0 0 1-15,-3 3-1 16,3-3 1-16,-1 2-1 15,1-2 1-15,-2 2-1 16,2-2 0-16,0 0 1 0,-2 3-1 16,2-3 0-16,0 0 0 15,-2 2 0-15,2-2 0 16,0 0 0-16,0 0 0 15,-2 3 0-15,2-3 0 16,0 0 0-16,0 0 0 16,0 0 0-16,0 0 0 15,0 2 0-15,0-2 1 16,0 0-1-16,0 0 0 15,0 0 0-15,0 0 0 16,0 0 1-16,0 0-1 16,-4 2 0-16,4-2 0 0,0 0 0 15,-1 3 0 1,1-3 0-16,-2 1 0 0,2-1 0 15,0 0-1-15,-2 2 2 16,2-2-1-16,0 0 0 16,0 0 0-16,0 0 0 15,0 0 0-15,0 0 1 16,0 0-1-16,0 0 0 15,0 0 0-15,0 0 0 16,-3 2 0-16,3-2 0 16,0 0 1-16,0 0-1 15,0 0 0-15,-2 1 0 16,2-1 1-16,0 0-1 15,0 0 0-15,0 0 0 16,0 0 0-16,0 0 0 16,0 0 0-16,0 0 1 0,0 0-1 15,-1 2 0-15,1-2 0 16,0 0 0-16,0 0 0 15,0 0 0-15,0 2 0 16,0-2 0-16,0 0 0 16,0 0 0-16,0 0-1 15,0 0 2-15,2 1-2 16,-2-1 1-16,0 0 1 15,2 2-1-15,-2-2 0 16,0 0 0-16,3 2 1 16,-3-2-1-16,0 0 0 15,0 0 0-15,0 0 0 16,1 1 0-16,-1-1 0 0,0 0 0 15,3-1 0-15,-3 1 0 16,1-1 0-16,-1 1 0 16,2 0 0-16,-2 0 0 15,0 0 0-15,3 1 1 16,-3-1-1-16,0 0 0 15,2 3 0-15,-2-3 0 16,0 0 0-16,0 0-1 16,0 0 1-16,2 2 0 15,-2-2 0-15,0 0 0 16,0 0 0-16,2 1 0 15,-2-1 0-15,0 0 0 16,0 0 0-16,2 2 1 16,-2-2-2-16,0 0 1 0,0 0 0 15,2 2 0-15,-2-2 0 16,0 0 0-16,2 0 0 15,-2 0 0-15,1 0 0 16,-1 0 0-16,3 1 0 16,-3-1 0-16,2 0 1 15,-2 0-2-15,0 0 1 16,3 3 0-16,-3-3 0 15,2 1 0-15,-2-1 0 16,1 0 0-16,-1 0 0 16,3 0 0-16,-3 0 0 15,4 0 0-15,-4 0 0 16,3-1 0-16,-3 1 0 15,3 0 0-15,-3 0 0 16,3 0 0-16,-3 0 0 0,0 0 0 16,1 0 1-16,-1 0-1 15,0 0 0-15,0 0 1 16,0 0 0-16,0 0-1 15,0 0 1-15,-3-2-1 16,3 2 2-16,-2-1-2 16,2 1 0-16,-3-1 1 15,3 1-1-15,-2-1 0 16,2 1 0-16,-4 1 1 15,4-1-1-15,-2 0 0 16,2 0 1-16,-3 0-1 16,3 0 0-16,-3-1 0 15,3 1 1-15,-3 0-1 16,3 0 0-16,-3-2 0 0,3 2 1 15,-1 0-1-15,1 0 0 16,-4 1 0-16,4-1 0 16,-2 1 0-16,2-1 0 15,-2 0 0-15,2 0 1 16,0 0-1-16,-2 0 0 15,2 0 1-15,0 0-1 16,0 0 1-16,-2-2-1 16,2 2 1-16,0 0-1 15,-2 0 0-15,2 0 0 16,0 0 1-16,-3 0-2 15,3 0 1-15,-2 1 0 16,2-1 0-16,-3 1 0 0,3-1 0 16,-2 0 0-16,2 0 0 15,0 0 0-15,0 0 0 16,-3 0 1-16,3 0-1 15,0 0 0-15,0 0 0 16,0 0 0-16,-2 0 0 16,2 0 0-16,0 0 0 15,-2 1 0-15,2-1 0 16,0 0 0-16,-2 1 1 15,2-1-1-15,0 0 0 16,0 0 0-16,0 0 0 16,0 0 0-16,0 0 0 15,0 0 0-15,-2-2 0 16,2 2 1-16,0 0-1 0,0 0 0 15,0 0 0-15,-2 1 0 16,2-1 0-16,0 0 0 16,0 0 0-16,0 0 0 15,0 0 0-15,0 0 0 16,0 0 0-16,0 0 0 15,0 0 0-15,-1-2 0 16,1 2 0-16,0 0 0 16,0 0 1-16,0 0-1 15,0 0 0-15,-2 0 0 16,2 0 0-16,0 0 0 15,-2 1 0-15,2-1 1 16,0 0-1-16,0 0 0 16,-2 0 0-16,2 0 0 15,0 0 0-15,0 0 0 0,0 0 1 16,-2 0-1-16,2 0 0 15,0 0 0-15,0 0 0 16,-2 0 0-16,2 0 0 16,0 0 0-16,-3 0 0 15,3 0 0-15,0 0 0 16,0 0 0-16,-2 2 0 15,2-2-1-15,0 0-2 16,0 0-1-16,0 0-9 16,3 0-22-16,-3 0-1 15,2 0 0-15,-2 0-1 16</inkml:trace>
</inkml:ink>
</file>

<file path=ppt/ink/ink4.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6:05.648"/>
    </inkml:context>
    <inkml:brush xml:id="br0">
      <inkml:brushProperty name="width" value="0.23333" units="cm"/>
      <inkml:brushProperty name="height" value="0.46667" units="cm"/>
      <inkml:brushProperty name="color" value="#31B6FD"/>
      <inkml:brushProperty name="tip" value="rectangle"/>
      <inkml:brushProperty name="rasterOp" value="maskPen"/>
      <inkml:brushProperty name="fitToCurve" value="1"/>
    </inkml:brush>
  </inkml:definitions>
  <inkml:trace contextRef="#ctx0" brushRef="#br0">126 0 56 0,'0'0'31'15,"1"2"-4"-15,-1-2 2 16,-1 2-28-16,1-2 0 16,-1 5-1-16,1-3 1 15,0 1 0-15,-1 1 0 16,0 2 0-16,0 0 1 15,0 1-1-15,-1 1 0 16,1 1 2-16,-2 1-2 16,0 1 1-16,0 0 0 15,0 3 2-15,1-2-2 16,-1 1 1-16,1 1-2 0,0-1 1 15,-1 1-1-15,1 0 0 16,0-1 0-16,-1 1-2 16,0-1 1-16,1 0 2 15,0 0-2-15,-1 0 2 16,1 0-1-16,1 0 1 15,1-1-1-15,0 1 1 16,-1 1-2-16,1-1 2 16,0 1-3-16,-1 1 2 15,1-1-2-15,-1 1 0 16,-1 0 0-16,0-1 0 15,0 0 0-15,0 0 0 16,0 0 0-16,0 1-1 16,0-2 2-16,0-1 0 0,1 1 0 15,1-2 0-15,-2 2 0 16,2 0-1-16,-1-1 2 15,0 0-2-15,1 1 1 16,-1 0 0-16,0 1 0 16,0 0-1-16,0 0 1 15,-1 0 0-15,0 1 1 16,0-1-1-16,1 0 1 15,0 0-1-15,0-1 1 16,-1 1-1-16,1-1 1 16,1 0-1-16,0 0 0 15,0-1 1-15,0 0-2 16,0 0 1-16,0 0 0 15,0 0 0-15,0 0 1 0,0 1-1 16,0 0 1-16,0 0-1 16,-1 1 0-16,1 0 2 15,0 0-2-15,0 0-1 16,0 0-1-16,0 1 2 15,-1-1-1-15,0 1 1 16,1 0-2-16,-1 0 2 16,0 1-2-16,-1-1 4 15,1-1-3-15,0 1 0 16,-1-1 0-16,1 0-1 15,-1 0 1-15,1 0 0 16,0-1 0-16,-1 0-2 16,1 0 3-16,0 0 0 15,0 0 0-15,0-1 1 16,-1 1-1-16,1-3-1 0,0 1-5 15,-1-2-6-15,1-1-20 16,-1-1-3-16,1-2 2 16,-2-1-2-16</inkml:trace>
</inkml:ink>
</file>

<file path=ppt/ink/ink40.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7:08.551"/>
    </inkml:context>
    <inkml:brush xml:id="br0">
      <inkml:brushProperty name="width" value="0.21167" units="cm"/>
      <inkml:brushProperty name="height" value="0.21167" units="cm"/>
      <inkml:brushProperty name="color" value="#31B6FD"/>
      <inkml:brushProperty name="fitToCurve" value="1"/>
    </inkml:brush>
  </inkml:definitions>
  <inkml:trace contextRef="#ctx0" brushRef="#br0">-734 2676 21 0,'0'0'23'0,"0"0"-4"16,0 0-6-16,2 2 0 15,-2-2-3-15,0 0-1 16,0 0-1-16,0 0 0 0,-2-3 0 15,2 3-3 1,0 0 0-16,0 0-2 0,0-3 0 16,0 3-1-16,0 0 0 15,0 0 0-15,0 0-1 16,0 0 1-16,0-2-1 15,0 2 0-15,0 0 0 16,0 0 1-16,0-3-1 16,0 3 0-16,0-2 0 15,0 2 0-15,0-2 0 16,0 2 0-16,1-3 1 15,-1 3-1-15,0 0 0 16,1-2 0-16,-1 2 0 16,0 0 1-16,2-2-1 15,-2 2 0-15,2-1-1 0,-2 1 1 16,0 0 0-16,2-2-1 15,-2 2 1-15,0 0-1 16,3-3 0-16,-3 3 1 16,2-2-1-16,-2 2 0 15,2-2 0-15,-2 2 1 16,2-1-1-16,-2 1 1 15,2-3-1-15,-2 3 1 16,0 0-1-16,2-2 0 16,-2 2 1-16,0 0-1 15,2-2 0-15,-2 2 0 16,0 0 0-16,0 0 1 15,1-2-1-15,-1 2 0 16,0 0 0-16,3-2 0 0,-3 2 0 16,2 0 0-16,-2 0 0 15,2-2 1-15,-2 2-1 16,1-3 1-16,-1 3-1 15,1-3 1-15,-1 3-1 16,1-3 1-16,-1 3-1 16,0-4 1-16,0 4 0 15,2-2-1-15,-2 2 0 16,0 0 0-16,2-2 0 15,-2 2 0-15,3-1 0 16,-3 1 0-16,3-1-1 16,-3 1 1-16,2-2 0 15,-2 2-1-15,2-1 1 16,-2 1 0-16,1-2 0 0,-1 2 0 15,3-3 0-15,-3 3 0 16,1-2 0-16,-1 2 0 16,2-3 0-16,-2 3 0 15,2-2 0-15,-2 2 0 16,1-1 0-16,-1 1 0 15,1-3 0-15,-1 3 0 16,2-2-1-16,-2 2 1 16,2-2 0-16,-2 2 0 15,2-2 0-15,-2 2 0 16,2-2 0-16,-2 2 0 15,3-2 0-15,-3 2 0 16,2-3 1-16,-2 3-1 16,2-3 0-16,-2 3 0 15,1-2 0-15,-1 2 0 0,1-4 0 16,-1 4 0-16,2-3 0 15,-2 3 0-15,0-2 0 16,0 2 0-16,2-3 0 16,-2 3 0-16,0-3 0 15,0 3 0-15,1-2 0 16,-1 2 0-16,1-3 0 15,-1 3 0-15,0-3 0 16,0 3 0-16,-1-4 1 16,1 4-1-16,0-2 0 15,0 2 0-15,0-2 0 16,0 2 0-16,0 0 0 15,0 0 0-15,2-2 0 16,-2 2 1-16,0 0-1 0,1-2 0 16,-1 2 0-16,1-3 0 15,-1 3 0-15,2-2 0 16,-2 2 0-16,2-4 0 15,-2 4 0-15,1-2 0 16,-1 2 0-16,2-3 0 16,-2 3 0-16,2-2 0 15,-2 2 1-15,2-3-1 16,-2 3 0-16,3-3 0 15,-3 3 0-15,2-3 0 16,-2 3 0-16,2-3 0 16,-2 3 0-16,2-3 0 15,-2 3 0-15,3-3 0 0,-3 3 0 16,2-4 0-16,-2 4 1 15,2-3-1-15,-2 3 0 16,2-3 0-16,-2 3 0 16,2-3 0-16,-2 3 0 15,1-4 1-15,0 2-1 16,-1 2 2-16,2-3-2 15,-2 3 2-15,1-4-1 16,-1 4 1-16,2-3-2 16,-2 3 2-16,2-4-2 15,-2 4 0-15,1-2 0 16,-1 2-2-16,1-3 2 15,-1 3-1-15,2-3 0 16,-2 3 0-16,0-3 0 0,0 3 0 16,0-2 1-16,0 2 0 15,1-3 0-15,-1 3 0 16,1-2 0-16,-1 2 0 15,1-3 0-15,-1 3 0 16,1-2 0-16,-1 2 0 16,2-3 0-16,-2 3 0 15,2-3 0-15,-2 3 0 16,1-2 0-16,-1 2 0 15,0-4 0-15,0 4 0 16,2-3 0-16,-2 3 0 16,2-2 0-16,-2 2 0 15,1-3 0-15,-1 3 0 16,1-3 0-16,-1 3 0 0,2-4 0 15,-1 2 0-15,0 0 0 16,0 0 0-16,0 0 0 16,-1-1 0-16,2 0 0 15,-1 1 1-15,0-1-1 16,1 1 0-16,-2 0 0 15,1 0 0-15,0 0 0 16,0-1 0-16,1 1 0 16,-1 0 0-16,0-1 0 15,0 0 0-15,0 0 0 16,1 1 0-16,-2 0 0 15,2-1 0-15,-2 0 0 16,1 0 0-16,0 1 0 0,0-1 0 16,-1 1 0-1,1-1 0-15,0 1 0 0,-1 0 0 16,1 0 0-16,0 0 0 15,-1 2 0-15,2-4 0 16,-2 1 1-16,0 3-1 16,2-3 0-16,-1 0 2 15,0 1-2-15,-1 0 2 16,1 0-1-16,0 0 1 15,-1 0-2-15,1 0 2 16,-1 2-1-16,2-4-1 16,-2 4 0-16,1-3 0 15,-1 3 1-15,1-4-2 16,-1 4 1-16,1-4 0 0,0 2 0 15,-1 2 0-15,2-4 1 16,-2 4-1-16,1-3-1 16,0 1 2-16,0-1-1 15,1 2 0-15,-1-2 0 16,0 0-1-16,0 1 2 15,-1-1-1-15,2 0 0 16,-2 0 0-16,1 0 0 16,0 0 0-16,-1 0 0 15,2 0 0-15,-2-1 0 16,2 1 0-16,-2 0 0 15,1 0 0-15,0 0 0 16,0 1 0-16,1-1 0 16,-2 0 0-16,2 0 0 15,-1 1 0-15,0-1 0 0,-1 0 0 16,2 1 0-16,-2-1 0 15,1 1 0-15,0 0 0 16,0-1 0-16,0 1 0 16,-1 0 1-16,1 0-2 15,0 0 2-15,-1 2-1 16,1-3 0-16,-1 3 0 15,2-4 1-15,-2 4-2 16,2-4 2-16,-2 4 0 16,2-3-1-16,-2 1 1 15,1 0-1-15,-1 2 0 16,2-4 0-16,-1 1 1 15,-1 2-1-15,1-2 0 16,0 1 1-16,-1 0-1 0,0 0 0 16,2-1 0-16,-2 1 0 15,0 0 0-15,1-1 0 16,-1 1 0-16,1 0 0 15,-1 0 0-15,1 0 0 16,0 0 0-16,-1 0 0 16,1-1 0-16,-1 1 0 15,1-1 0-15,0 0 0 16,-1 0 1-16,1 0-1 15,0-1 0-15,-1 2 0 16,1-2 0-16,-1 1 0 16,1 0 0-16,0 0 0 15,0 0 0-15,-1 0 0 16,1 1 0-16,0-1 0 0,1 0 0 15,-2-1 0-15,2 1 1 16,-1-1-1-16,0 2 0 16,0-3 0-16,0 2 0 15,0 0 1-15,0-2-1 16,-1 2-1-16,1 0 0 15,-1-2 1-15,2 1-1 16,-2 1 0-16,1-1 0 16,0 0 0-16,0 2 1 15,0-3 0-15,1 3 0 16,0-2 0-16,-1 1-1 15,0 0 2-15,1 0-2 16,-1 0 1-16,0 0 0 16,0 0 0-16,0 0 0 15,0-1 0-15,0 1 1 0,0 0-1 16,0-1 0-16,0 1 0 15,0 0 0-15,0-1 0 16,0 1 0-16,0 0 0 16,1 0 0-16,-2 0 0 15,2 1 0-15,-1-1 0 16,-1 0 0-16,2 1 0 15,-2 0 0-15,0-1 1 16,2 0-2-16,-2 1 2 16,0-1-1-16,1 1 0 15,0-1 0-15,-1 1 0 16,1 0 0-16,-1 0 0 15,1-1 0-15,-1 1 0 16,1 0 0-16,0 0 0 0,-1 0 0 16,0 0 0-16,1-1 0 15,0 1 0-15,-1 0 1 16,1-1-1-16,0 1 0 15,-1-1-2-15,1 0 3 16,0 0-3-16,-1 1 2 16,0 0-2-16,1-1 2 15,-1 1-2-15,1-1 2 16,-1 1 0-16,1-1 0 15,-1 1 0-15,1-1 0 16,-1 1 0-16,0 0 0 16,1-1 0-16,-1 0 0 15,0 0 0-15,0 1 0 16,0-2 0-16,1 1 0 0,0 1 0 15,-1-2 1-15,0 1-1 16,1 1 0-16,-1-2 0 16,1 0 0-16,-1 1 0 15,1-1 0-15,0 0 1 16,-1 0-1-16,1 1 0 15,-1-1 0-15,1 0 0 16,-1 0 0-16,0 1 0 16,2 0 0-16,-2-2 0 15,2 2 0-15,-2 0 1 16,1 0-1-16,0-1 0 15,0 1-1-15,-1-1 2 16,0 1-1-16,1 0-1 0,0-2 2 16,-1 1-2-16,1 1 2 15,0-1-2-15,-1 0 2 16,1 1-2-16,0-1 2 15,-1 1-1-15,1 0-1 16,0 0 1-16,0 1 0 16,0-2 0-16,-1 1 0 15,1 1 0-15,0-2 0 16,1 2 0-16,-2-2 0 15,1 0 1-15,0 1-1 16,0-1 0-16,-1 1 0 16,1-2 0-16,0 2 0 15,-1 0 0-15,1-2 0 16,0 1 1-16,0 1-1 15,0-1 0-15,-1 1 0 0,1 0 0 16,0-1 0-16,0 1 0 16,0-1 0-16,-1 1 0 15,1 0 0-15,0 0 0 16,-1 0 0-16,1-1 0 15,0 2 0-15,0-1 0 16,0 0 0-16,0 0 1 16,0 0-1-16,0-1 1 15,0 2-1-15,0-2 1 16,0 0 0-16,0 1 0 15,0-1 1-15,0 0-2 16,-1 0 2-16,2 0-2 16,-2 0 1-16,1 0-1 15,0-1 0-15,-1 2 0 0,2-2 0 16,-2 2 0-16,1-2 0 15,0 1 0-15,0 0 0 16,0-1 1-16,-1 1-1 16,1 0 0-16,0-1 0 15,0 2 0-15,1-1 0 16,-1 0 0-16,0 0 0 15,-1-1 0-15,2 2 0 16,-2-1 0-16,1 0 0 16,0 0 1-16,-1 0-1 15,1 0 0-15,0 1 0 16,-1-1 0-16,1 1-1 15,0 0 1-15,-1-1-1 16,1 1 1-16,0 0-2 0,0 0 2 16,-1-1-1-16,0 1 1 15,2-1 0-15,-2 1 0 16,1-1-1-16,-1 1 2 15,1 0-1-15,-1-1 0 16,1 2 0-16,0-2 0 16,-1 1 0-16,1 1 0 15,-1-2 0-15,1 1 0 16,-1 0 0-16,1 0 0 15,0 0 0-15,-1 0 1 16,1 0-1-16,0 0 0 16,-1-1 0-16,0 2 0 15,1-2 0-15,-1 1 0 0,0 1 0 16,1-2 0-16,-1 1 0 15,0 0 0-15,1 0 0 16,0 0 0-16,-1 0 0 16,0 0 0-16,1 0 0 15,0 1 0-15,-1-1 0 16,0 0 0-16,1 0 0 15,-1 1 1-15,1-1-1 16,0 0-2-16,0 0 2 16,0 1-1-16,0-1 2 15,0 1-2-15,0-2 2 16,0 2-2-16,-1-1 2 15,2-1-1-15,-2 1 0 16,1 0 0-16,0 0-2 0,0-1 2 16,0 1-2-16,-1-1 2 15,1 1-2-15,0 0 2 16,-1-1 0-16,0 2 0 15,1-1 0-15,-1 1 1 16,1-1-2-16,0 0 2 16,-1 0-2-16,0 0 2 15,1 1-2-15,0-2 2 16,-1 2-2-16,0-1 2 15,0 0-1-15,0 0 0 16,1 1 0-16,0-1 0 16,-1-1 0-16,0 2 0 15,1-1 0-15,-1-1 0 16,0 1 0-16,0 0 0 15,0 0 0-15,0-1 0 0,1 1 0 16,-1 0 1-16,0 0-1 16,0-1 0-16,0 1 0 15,0-1 1-15,0 2-1 16,0-3 0-16,0 3 0 15,0-2-2-15,0 1 4 16,0-1-4-16,0 1 3 16,0-1-3-16,0 1 2 15,0 0-1-15,0-1 1 16,0 1 1-16,0 0-2 15,0-1 1-15,0 0 0 16,0 1 0-16,0-1 0 16,0 1 1-16,0 0-1 15,0 0 0-15,0-1-1 0,1 2 2 16,-1-1-1-16,0-1 0 15,1 2-1-15,-1-2 2 16,0 0-1-16,0 1 0 16,0-2 0-16,0 2 0 15,0 0 0-15,0 1 0 16,0-2 0-16,0 1 1 15,0 1-1-15,0 0 0 16,0-1 0-16,0 1 0 16,1 0 0-16,0 0 1 15,-1-1-1-15,0 3 0 16,0-3 0-16,0 3 0 15,1-3 0-15,-1 3 0 16,1-2 0-16,-1 2 0 0,0-3 0 16,0 3 0-16,1-2 0 15,-1 2 0-15,0-2 0 16,0 2 0-16,0 0 0 15,0-2 0-15,0 2 0 16,0 0 0-16,0 0 0 16,1-2 0-16,-1 2 0 15,0 0 0-15,0 0 0 16,0-3 0-16,0 3 0 15,0 0 0-15,0 0 0 16,1-2 0-16,-1 2 0 16,0 0 0-16,0-2 0 15,0 2 0-15,0 0 0 16,0-2 0-16,0 2 0 15,0 0 0-15,0 0 0 0,1-3 0 16,-1 3 1-16,0 0-1 16,0 0 0-16,0-2 0 15,0 2 1-15,0 0-1 16,1-3 1-16,-1 3-1 15,0 0 1-15,0-3-1 16,0 3 0-16,0-2 0 16,0 2 0-16,0-2 1 15,0 2-1-15,1-2 0 16,-1 2 0-16,0-2 1 15,0 2-1-15,1-3 0 16,-1 3 0-16,0-4-1 16,0 2 1-16,0 2 1 15,0-3-2-15,0 0 1 0,0 1 1 16,0 0-1-16,0 0 0 15,0 0 0-15,0 2 0 16,0-4 0-16,0 2 1 16,0 0-1-16,0 0 0 15,0 0 0-15,1-1 0 16,-1 1 0-16,0 0 0 15,0-1 0-15,0 0 0 16,0 1 0-16,-1 0 0 16,1 0 0-16,0-1 0 15,0 1 0-15,0 2 0 16,0-3 0-16,0 3 0 15,1-3 0-15,-1 3 0 0,0 0 0 16,1-2 0-16,-1 2 0 16,0 0 0-16,0-2 0 15,0 2 0-15,0 0 0 16,0-3-1-16,0 3 1 15,0 0 0-15,0-2 0 16,0 2 0-16,0 0 0 16,1-3 0-16,-1 3 0 15,0 0 0-15,0 0 0 16,0 0 0-16,0 0 0 15,0 0 0-15,0 0 0 16,0 0 0-16,0-2 0 16,0 2 0-16,0 0 0 15,0 0 0-15,0 0 0 0,0 0 0 16,0 0-1-16,0 0 0 15,0 0-1-15,0 0-3 16,0 0-3-16,0 0-9 16,0 0-13-16,0 0-6 15,1 4 0-15,-1-4-1 16</inkml:trace>
</inkml:ink>
</file>

<file path=ppt/ink/ink41.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7:00.914"/>
    </inkml:context>
    <inkml:brush xml:id="br0">
      <inkml:brushProperty name="width" value="0.21167" units="cm"/>
      <inkml:brushProperty name="height" value="0.21167" units="cm"/>
      <inkml:brushProperty name="color" value="#31B6FD"/>
      <inkml:brushProperty name="fitToCurve" value="1"/>
    </inkml:brush>
  </inkml:definitions>
  <inkml:trace contextRef="#ctx0" brushRef="#br0">1293-1509 51 0,'0'0'14'0,"-3"-3"4"15,3 3 3-15,-2-5-2 16,1 3-11-16,0-2-2 16,0 1 0-16,-1 0 0 0,1 1-1 15,-1-2 0-15,2 4-1 16,-1-3 0-16,1 3 0 15,-1-2-1-15,1 2-1 16,0 0 0-16,0 0-1 16,0 0-1-16,0 0 0 15,0-2 1-15,0 2-1 16,0 0 0-16,0 0 1 15,0 0-1-15,0-2 1 16,0 2-1-16,0 0 1 16,0-3-1-16,0 3 1 15,0 0-1-15,0-3 0 16,0 3 1-16,-1-3-1 0,0 1 0 15,1 0 1-15,-2 0-1 16,1-1 0-16,-1 1 1 16,1 0-1-16,0 0 1 15,1 2 0-15,-2-4-1 16,2 4 1-16,-1-3 0 15,1 3-1-15,-1-2 1 16,1 2 0-16,1-2-1 16,-1 2 0-16,0-3 1 15,0 3-1-15,0-3 0 16,0 3 0-16,0-4 0 15,0 4 0-15,-1-4 0 16,1 1 0-16,-1 0-1 16,0 1 1-16,0-1 0 0,1 0 0 15,-1 0-1-15,0 1 2 16,0-1-1-16,0 1 0 15,1 0 0-15,-2-1 0 16,1 1 0-16,0-1 0 16,0 1 0-16,0-1 0 15,1 1 0-15,-1 0 0 16,1 2 1-16,0-3-1 15,0 3 1-15,0-3-1 16,0 3 1-16,0-4-1 16,0 4 0-16,0-2 1 15,0 2-1-15,-2-3 0 16,2 1 0-16,-1-1 0 15,0 1 0-15,-1-1 0 16,1 1 0-16,0 0 0 0,0-1 0 16,0 1 0-16,-1 0 0 15,2-1 0-15,-1 1 1 16,0 0-1-16,0-1 0 15,0 0 0-15,0 0 0 16,1 1 1-16,-1-1-1 16,0 0 0-16,1 0 1 15,-1 1-1-15,1 0 0 16,0-1 0-16,0 1 0 15,0 0 0-15,0 0 0 16,0 0 0-16,0-1 0 16,0 1 0-16,-1-2 0 15,1 1 0-15,0-1 1 16,0-1-1-16,-1 1 0 0,0 0 1 15,1-1-1-15,0 1 1 16,0 1-1-16,0-1 1 16,0 0-1-16,0 1 1 15,0 0-1-15,0 0 0 16,0 0 0-16,0 0 0 15,-1 0 0-15,1 0 0 16,0 0 0-16,-1 0 0 16,0 1 0-16,1-1 0 15,0 1 0-15,-1 0 0 16,1 0 1-16,0 2-1 15,0-3 0-15,0 0 0 16,0 2 0-16,0-2 0 0,-1 0 0 16,1 1 0-16,0-1 0 15,-1 0 0-15,0-1 0 16,1 2 0-16,-1-1 0 15,0 1 0-15,1-2 1 16,-1 2-1-16,1 0 0 16,-1 0 0-16,1-1 0 15,-1 0 1-15,0 0-1 16,1 1 0-16,-1-1 0 15,1-1 0-15,-1 1 1 16,0-1-1-16,0 2 0 16,0-2-1-16,0 1 1 15,0-1-1-15,0 0 1 16,0 1-1-16,1 0 1 0,0 0-1 15,0 0 1-15,0 1 0 16,0-1 1-16,0 0-2 16,0 1 1-16,0-1 0 15,0 1 1-15,0 0-1 16,0-1 0-16,0 1 0 15,0-2 0-15,0 2 0 16,-1-1 0-16,1 0 0 16,0 0 0-16,-1-1 0 15,1 1 0-15,-1-1 0 16,1 0 1-16,0 1-1 15,-1-2 0-15,0 1 0 16,1 0 1-16,0 1-1 16,0-1 0-16,-1-1 0 0,1 2 1 15,0-2-1-15,-1 2 0 16,1-1 0-16,0-1 0 15,0 1 0-15,-1 0 1 16,0 1-1-16,1-2-2 16,-1 1 4-16,0 0-3 15,1 0 3-15,-1 1-3 16,0-1 3-16,1 0-4 15,0 0 2-15,0 0 0 16,-1 0-2-16,0 0 2 16,1 0-3-16,-1 0 4 15,1 1-4-15,-1-1 3 16,0 0 0-16,1 1 0 15,0-1 1-15,0 1-1 16,-1-1 0-16,1 0 1 0,0 1-1 16,0-1 1-16,0 1-1 15,0-1 0-15,-1 0 0 16,1 0 1-16,-1 1-1 15,0-2 0-15,1 1 0 16,-1 0 0-16,0 1 0 16,0-1 1-16,1 0-1 15,-1 1 0-15,0-1 0 16,1 1 1-16,0 0-1 15,0 1 0-15,-1-1 0 16,1 1 0-16,0 0 0 16,-1-1 0-16,1 1 0 0,0-1-2 15,0 1 3 1,0 0-3-16,0 0 4 0,0-1-4 15,0 1 2-15,0-1-2 16,-1 1 3-16,1-1-1 16,-1 0 0-16,1 1 0 15,-1-1-1-15,1 0 1 16,0 0 0-16,-1 1 0 15,1-1 0-15,0 0 0 16,0 0 0-16,-1 0 1 16,1 0-1-16,-1 0 0 15,1 1 0-15,0-1 0 16,0 0 1-16,0 0-1 15,-1 1 0-15,0-1 0 16,1-1 0-16,0 2 0 16,-1-1 0-16,0 0 0 0,1 0 0 15,-1 1 0-15,0-1 0 16,1 3 0-16,-1-4 0 15,1 4 0-15,-2-2 0 16,2 2-1-16,0-2-1 16,0 2-6-16,-2-3-20 15,2 3-7-15,0-4-2 16,0 2-2-16</inkml:trace>
</inkml:ink>
</file>

<file path=ppt/ink/ink42.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6:49.206"/>
    </inkml:context>
    <inkml:brush xml:id="br0">
      <inkml:brushProperty name="width" value="0.21167" units="cm"/>
      <inkml:brushProperty name="height" value="0.21167" units="cm"/>
      <inkml:brushProperty name="color" value="#31B6FD"/>
      <inkml:brushProperty name="fitToCurve" value="1"/>
    </inkml:brush>
  </inkml:definitions>
  <inkml:trace contextRef="#ctx0" brushRef="#br0">1080 240 25 0,'0'0'26'15,"0"-2"0"-15,0 2-12 16,0 0-4-16,-3-1-2 16,3 1-3-16,-2 1-1 15,2-1-2-15,-2 3 0 16,2-3-1-16,-2 2 0 15,2-2 0-15,-2 2 1 16,2-2 0-16,-2 3-1 0,2-3 1 16,-3 2 0-16,3-2 0 15,-3 4-1-15,1-3 0 16,0 2-1-16,0-1 0 15,-1 0 1-15,1 0-1 16,0 0 0-16,-1 0 1 16,1-1 1-16,0 0-1 15,0-1 1-15,0 0-1 16,-1 0 1-16,3 0-1 15,-3-2 1-15,3 2-1 16,-3 0 0-16,3 0-1 16,-2-2 0-16,2 2 1 15,-4-1-1-15,4 1 0 16,-2-2 0-16,2 2 0 15,-2-4 0-15,2 4 1 0,-3-3-1 16,3 3 1-16,-3-4-1 16,3 4 1-16,-2-2 0 15,2 2-1-15,-3-2 0 16,1 1 1-16,0 1-1 15,0 0 0-15,0 0 0 16,0 1 0-16,0-1 1 16,0 0-1-16,0-1 1 15,2 1-1-15,-3 0 1 16,3 0 0-16,-3-1-1 15,3 1 1-15,-2-1-1 16,2 1 0-16,-3 0 0 16,3 0 0-16,-3 0 0 15,3 0 0-15,-4 0 0 0,2 1 0 16,0-1 1-16,0 0-1 15,0 0 0-15,-1 0 0 16,1 0 0-16,0-1 0 16,0 1 0-16,-1 0 0 15,1 0 0-15,0 0 0 16,0 0 0-16,0 0 0 15,-1 0 0-15,1 1 0 16,0-1 0-16,0 1 0 16,0-1 0-16,0 0 0 15,0 0 0-15,0 0 0 16,0 1 1-16,2-1-1 15,-3 0-1-15,3 0 1 16,-3 0 0-16,3 0 0 0,-2 1 0 16,2-1 0-16,-3 1 0 15,3-1 0-15,-3 2 0 16,3-2 0-16,-3 1 0 15,3-1 0-15,-2 1 0 16,2-1 0-16,0 0 0 16,-2 0 1-16,2 0-1 15,0 0 0-15,-2 0 0 16,2 0 0-16,-2 0 0 15,2 0 0-15,-3 2 0 16,3-2 0-16,-2 1 1 16,2-1-1-16,-2 0 0 15,2 0 0-15,-3 0 0 16,3 0 1-16,-3-1-1 0,3 1 0 15,-1-2 2-15,1 2-2 16,-2 0 0-16,2 0 0 16,-2-1 0-16,2 1 1 15,-2-1-1-15,2 1 0 16,-4 0 0-16,4 0 0 15,-3 0 0-15,2 0 0 16,-1 0 0-16,-1 0 1 16,1 0-1-16,0 0 0 15,0 0 1-15,1 0-1 16,-2 0 0-16,1 0 1 15,2 0-1-15,-2 0 0 16,2 0 0-16,-3 0 0 0,3 0 0 16,-4 0 0-16,4 0 0 15,-4-1 0-15,4 1 0 16,-2-1 0-16,-1 1 0 15,2 0 0-15,-1 0 0 16,-1 0 0-16,1 0 0 16,0 0 0-16,0 0 0 15,-1 0 0-15,1 0 0 16,-1 0 0-16,0-1 0 15,1 0 0-15,0 0 0 16,-1 0 0-16,1 0 1 16,-1 0-2-16,0 0 2 15,1 0-1-15,-1 0-1 16,1 1 1-16,-2 0 0 15,1 0 0-15,0 0 0 0,-1 0 0 16,1 0 1-16,-1 0-1 16,1 0 0-16,-1 0 0 15,2 0 0-15,-1 0 0 16,0 0 0-16,0 0 0 15,1 0 0-15,-1-1 0 16,2 1 0-16,-1 0 0 16,0 0 0-16,0 0 0 15,0 0 0-15,-1 0 0 16,2 1 0-16,-2-1 1 15,1 0-1-15,2 0 0 16,-3 0 0-16,1 0 1 16,0 1-1-16,0-1 0 15,2 0 0-15,-3 0 0 0,3 0 0 16,-4 1 0-16,4-1 0 15,-3 0 0-15,3 0 0 16,-3 0 0-16,3 0 0 16,-3 0 0-16,3 0 0 15,-2 1 0-15,2-1 0 16,-3 1 0-16,3-1 0 15,-3 0 0-15,3 0 0 16,-3 2 0-16,3-2 0 16,-4 1 0-16,2-1 0 15,2 0 0-15,-3 2 0 16,3-2 0-16,-3 0 0 15,3 0 0-15,-3 1 0 16,3-1 0-16,-3 1 0 0,3-1 0 16,-4 0 0-16,3 0 0 15,-1 1 0-15,0-1 0 16,-1 1 0-16,1-1 0 15,0 0 0-15,0 0 0 16,-1 0 0-16,1 1 0 16,0 0 0-16,-1 0 0 15,1-1 0-15,-1 1 0 16,1 0 0-16,-1-1 0 15,1 0 0-15,-1 0 0 16,0 0 0-16,1 0 0 16,0 0 0-16,-1-1 0 15,1 0 0-15,0 1 0 0,0 0 1 16,0 0-1-1,-1 0-1-15,1 0 1 0,-1 0 1 16,2 0-2-16,-3 0 2 16,2 0-1-16,-2 1 1 15,1-1-1-15,1 0 0 16,-1-1 1-16,0 1-1 15,0 0 1-15,1 0-1 16,-1 0 0-16,1 0 0 16,-1 0 0-16,1 0 0 15,-1 0 0-15,0 0 0 16,1 1 0-16,-1 0 1 15,0-1-1-15,0 1 0 16,1 0 0-16,-2-1 0 16,2 1 0-16,-1 0 0 0,0-1 0 15,0 1 0-15,1-1 0 16,-1 0 0-16,1 0 0 15,-1 0 0-15,0 0 0 16,1 0 0-16,0 1 0 16,0-1 0-16,-1 0 0 15,1 1 0-15,0-1 0 16,0 0 0-16,-1-1 0 15,0 1 0-15,1-1 0 16,0 1 0-16,0-1 0 16,-1 0 0-16,1 0 0 15,0 1 0-15,0 0 0 16,-1-1 0-16,1 1 0 15,-1-1 0-15,1 1 0 0,-1 0 0 16,1-1 0-16,-1 0 0 16,1 0 1-16,-1 0-1 15,0 0 0-15,0 1 1 16,0-1-1-16,-1 0 0 15,1 1 0-15,0 0-1 16,0 0-2-16,-1 2-3 16,0-3-27-16,2 2-1 15,-1-3-3-15,1 1 2 16</inkml:trace>
</inkml:ink>
</file>

<file path=ppt/ink/ink43.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7:57.014"/>
    </inkml:context>
    <inkml:brush xml:id="br0">
      <inkml:brushProperty name="width" value="0.21167" units="cm"/>
      <inkml:brushProperty name="height" value="0.21167" units="cm"/>
      <inkml:brushProperty name="color" value="#31B6FD"/>
      <inkml:brushProperty name="fitToCurve" value="1"/>
    </inkml:brush>
  </inkml:definitions>
  <inkml:trace contextRef="#ctx0" brushRef="#br0">-22 763 22 0,'0'0'15'16,"0"3"2"-16,0-3-2 16,0 2-1-16,0-2-3 15,-1 4-2-15,1-4-2 16,-1 4-2-16,1 0-1 15,0 1-1-15,-1 0 1 16,1 2-3-16,-2-1 2 16,2 2-2-16,0-1 2 15,-1-1-1-15,0 1 0 16,1-2 0-16,-1-1-1 15,0 0 0-15,1-2 0 16,0-2 0-16,-1 2-1 16,1-2 0-16,0 0 0 15,0 0 0-15,0 0 0 0,0 0 0 16,2 0 0-16,-2 0 0 15,0 0 0-15,1-1 1 16,-1 1-1-16,0 0 0 16,1-1 0-16,-1 1 1 15,0 0-1-15,0 0 0 16,0 0 1-16,-1 2-1 15,1 2 0-15,-1 1 1 16,1 0-2-16,-1 1 1 16,1 1-2-16,0-1-7 15,1 0-22-15,-1-1-2 16,1 0 1-16,-1-1-1 15</inkml:trace>
</inkml:ink>
</file>

<file path=ppt/ink/ink44.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8:43.286"/>
    </inkml:context>
    <inkml:brush xml:id="br0">
      <inkml:brushProperty name="width" value="0.21167" units="cm"/>
      <inkml:brushProperty name="height" value="0.21167" units="cm"/>
      <inkml:brushProperty name="color" value="#31B6FD"/>
      <inkml:brushProperty name="fitToCurve" value="1"/>
    </inkml:brush>
    <inkml:brush xml:id="br1">
      <inkml:brushProperty name="width" value="0.10583" units="cm"/>
      <inkml:brushProperty name="height" value="0.10583" units="cm"/>
      <inkml:brushProperty name="color" value="#31B6FD"/>
      <inkml:brushProperty name="fitToCurve" value="1"/>
    </inkml:brush>
  </inkml:definitions>
  <inkml:trace contextRef="#ctx0" brushRef="#br0">-120 100 2 0,'2'0'21'15,"-2"0"1"-15,2-3-5 0,-2 3-3 16,0-3 1-16,0 3-1 16,0 0-3-16,0 0-2 15,0-2-1-15,0 2 0 16,-2 2-1-16,1 0-1 15,-2 0-2-15,-1 1-1 16,0 1-2-16,-1 2 1 16,-1 1-1-16,-1 2 0 15,-1 1 0-15,0 2 3 16,0 3-3-16,-1-1 1 15,1 3-5-15,0-3-11 16,3-1-16-16,1-2 1 16,1-4-4-16,2-3 1 15</inkml:trace>
  <inkml:trace contextRef="#ctx0" brushRef="#br1" timeOffset="7337">-23 6 21 0,'0'0'26'16,"1"-2"1"-16,-1 2-3 0,0 0-12 15,0 0-1-15,0 0-1 16,0-3 0-16,0 3-2 15,0 0-3-15,0 0 0 16,0-2-1-16,0 2-2 16,0 0 1-16,0 0-3 15,0 0 4-15,0 0-3 16,0 0 1-16,-3 3-1 15,2 0 1-15,-2 0 2 16,1 0-2-16,-1 0 2 16,-1 0 1-16,1-1-3 15,0 0 3-15,0 0-4 16,0 0 3-16,3-2-4 15,-2 1 3-15,2-1-3 0,0 0-3 16,0 0 3-16,2-3-3 16,0 1 4-16,0 0-4 15,1 0 4-15,-1 0-3 16,0 0 3-16,-2 2 0 15,3-2-1-15,-3 2 0 16,0 0 0-16,0 0 1 16,-4 0-1-16,2 1 0 15,0-1 0-15,-1 2 0 16,-1 1-1-16,0-1 3 15,1 0-2-15,-1 0 2 16,1 1-3-16,0-1 3 16,1 0-3-16,2-2 2 15,-2 3-1-15,2-3 0 0,3 0-1 16,-1-1 1-16,1 0 0 15,0 0-3-15,1 0 3 16,0-1-2-16,0 0 3 16,0 2-1-16,-2-2-2 15,1 4-12-15,-3-2-20 16,3 1 1-16,-3-1-3 15,-2 3 1-15</inkml:trace>
  <inkml:trace contextRef="#ctx0" brushRef="#br1" timeOffset="7882">-18 18 55 0,'-3'1'27'15,"1"1"3"-15,0 0-10 16,-2 0-13-16,1 2 0 15,-3 0 1-15,2 2-1 16,-3 1-1-16,1 2 1 0,0 0-2 16,0 0-2-16,1 1-7 15,0-1-26-15,2-2-2 16,0-1-3-16,2-2 2 15</inkml:trace>
</inkml:ink>
</file>

<file path=ppt/ink/ink45.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7:54.438"/>
    </inkml:context>
    <inkml:brush xml:id="br0">
      <inkml:brushProperty name="width" value="0.21167" units="cm"/>
      <inkml:brushProperty name="height" value="0.21167" units="cm"/>
      <inkml:brushProperty name="color" value="#31B6FD"/>
      <inkml:brushProperty name="fitToCurve" value="1"/>
    </inkml:brush>
  </inkml:definitions>
  <inkml:trace contextRef="#ctx0" brushRef="#br0">31 201 10 0,'-1'5'27'0,"-1"-1"1"16,1 3 1-16,-1 2-19 16,-1-2-1-16,3 4-2 15,-3-2 0-15,3 2-1 16,-2 1-1-16,2 0-2 15,-1-1 0-15,1 2-1 16,-1-2 0-16,1 1 0 16,-1-1-1-16,1 0 1 15,-1-2-2-15,1 0 2 16,-1 0-2-16,0-2 0 15,0-3 1-15,0 1 0 16,0-2 0-16,1-3-1 0,-1 2 1 16,1-2-2-16,0 0 2 15,0-3 1-15,0 3-1 16,0-3-1-16,0 3 1 15,1-4 0-15,-1 4-1 16,0 0 0-16,0 0 0 16,0 0 0-16,0 0-1 15,-2 3 0-15,1 0 0 16,-1 0 1-16,1 1-1 15,0 1 0-15,0 0 1 16,-1 0-1-16,2 1 1 16,-2-1 0-16,2 1 0 15,-1 0 0-15,1-1 0 16,0 0 1-16,0-1-1 0,0 0 0 15,-1 0 0-15,1-1 0 16,0-1 1-16,0 1-1 16,0-3 0-16,0 0 0 15,0 0 1-15,-1-3-1 16,2-1 1-16,0-1-1 15,0-3 1-15,1-1-1 16,1-1 1-16,-1-1-1 16,2-1 1-16,-1 1 0 15,0-1 0-15,0 1-1 16,-1-1 1-16,1 1-1 15,-2 1 2-15,1 0-2 16,-2 0 0-16,0 2 0 16,0-1 0-16,0 2 0 15,-1 0 0-15,0 0 0 0,1 1 1 16,-1 0 0-16,1 1-1 15,0 0 1-15,0 1-1 16,-1 0 2-16,1 1-2 16,0 0 1-16,0 1-1 15,0 0 1-15,0 0-1 16,-1 0 0-16,1-1 0 15,-1 0 0-15,1 0 0 16,0-1 0-16,1 0 0 16,0-1 0-16,-1 0 0 15,2 0 0-15,-2 0 1 16,2 0-2-16,-1 1 2 15,0 0-1-15,0 1 0 0,-1-1 0 16,1 2 0-16,0-1 0 16,-1 0 1-16,0 1-1 15,0 0 0-15,-1-1 0 16,1 0 1-16,0 1-1 15,0-2 0-15,1 1 0 16,-1-1 0-16,1 0 0 16,0 0 0-16,1-1 0 15,-2 2 1-15,2-2-1 16,-2 2 0-16,1 0 2 15,-1-1-2-15,0 1 2 16,0 1-1-16,0 0 0 16,-1-1 0-16,1 3 1 15,-1-3-2-15,1 3 0 0,-1-4 1 16,1 2-2-16,-1 0 2 15,1-1-2-15,0 0 1 16,0 0 0-16,0-1 0 16,1 1 0-16,-1-1 0 15,0 0 0-15,0 1 0 16,0-1 0-16,0 0 0 15,0 1 1-15,0-1-1 16,-1 2 0-16,1-2 0 16,0 1 0-16,0-1 0 15,0 1 0-15,1-1 0 16,-1-1 0-16,0 1 0 15,2-1 0-15,-2 1 0 16,1-1-1-16,0 0-1 0,0 0-2 16,1 2-5-16,-2-1-23 15,2 2-3-15,0-1-1 16,0 1 0-16</inkml:trace>
  <inkml:trace contextRef="#ctx0" brushRef="#br0" timeOffset="1149">27 115 7 0,'-3'0'12'0,"3"0"-3"16,-2-2-2-16,2 2-2 0,-1-3 0 15,1 3 0-15,-3-3 2 16,3 3 0-16,-1-3 0 16,1 3 0-16,-1-1 1 15,1 1-1-15,0 0-2 16,-3-3 0-16,3 3 0 15,-1-1-2-15,1 1 1 16,-2-1 0-16,2 1 0 16,-2 1 0-16,2-1-1 15,0 0 1-15,-1 3-1 16,1-3-1-16,0 3 1 15,0-1-1-15,0 1 0 16,2 1-2-16,-2-2 0 0,0 2 1 16,1-1 0-1,-1 2 0-15,0-1-1 16,0 0 1-16,-1 1 0 0,1-1 0 15,0 2 1-15,-2 0-1 16,2 0 0-16,0 1 0 16,0 1 0-16,0 0-1 15,1 0 1-15,0 1-2 16,-1-1 1-16,0 0-2 15,0 0 0-15,0 0-2 16,0-2-7-16,0 1-18 16,0-3-3-16,0 1 0 15,0-3 0-15</inkml:trace>
  <inkml:trace contextRef="#ctx0" brushRef="#br0" timeOffset="1773">-6 306 2 0,'-2'3'20'16,"2"-3"-1"-16,-1 0-14 16,1 0-1-16,0 0 3 15,0 0 1-15,0 0 0 16,0 0-1-16,-1-2 0 15,1 2 1-15,0 0-1 16,0 0 0-16,0 0-2 0,0 3-1 16,0-3 0-16,0 4 0 15,-1-1-1-15,0 2 0 16,1-1 0-16,-1 3 0 15,0 0 0-15,0 2 0 16,-1 2 0-16,1 0 0 16,0 1-2-16,1 1 1 15,-1 1-1-15,1 0 0 16,0 0-2-16,0 0 1 15,1 1-1-15,-1-3-4 16,2 1-3-16,-2-3-6 16,2 1-18-16,-2-2-1 15,1-2 1-15</inkml:trace>
</inkml:ink>
</file>

<file path=ppt/ink/ink46.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8:26.027"/>
    </inkml:context>
    <inkml:brush xml:id="br0">
      <inkml:brushProperty name="width" value="0.21167" units="cm"/>
      <inkml:brushProperty name="height" value="0.21167" units="cm"/>
      <inkml:brushProperty name="color" value="#31B6FD"/>
      <inkml:brushProperty name="fitToCurve" value="1"/>
    </inkml:brush>
  </inkml:definitions>
  <inkml:trace contextRef="#ctx0" brushRef="#br0">-108 79 7 0,'0'0'22'0,"0"0"0"0,0 0-5 15,0 0-5-15,-2 2 1 16,2-2-1-16,-2 1-3 15,2-1-1-15,-3 3-2 16,2-1-2-16,-1-1 0 16,0 2-1-16,-1 0 0 15,2 1-1-15,-3 0-1 16,2 2 1-16,-2 0-1 15,0 1 1-15,0 1 0 16,-1 0 0-16,1 0 0 16,-1 0 1-16,1 0-1 15,0-1-1-15,0-1 0 16,1-1-3-16,-1-1-6 0,1-3-12 15,3-1-9-15,-2 0-3 16,2-3 1-16</inkml:trace>
</inkml:ink>
</file>

<file path=ppt/ink/ink47.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8:53.306"/>
    </inkml:context>
    <inkml:brush xml:id="br0">
      <inkml:brushProperty name="width" value="0.10583" units="cm"/>
      <inkml:brushProperty name="height" value="0.10583" units="cm"/>
      <inkml:brushProperty name="color" value="#31B6FD"/>
      <inkml:brushProperty name="fitToCurve" value="1"/>
    </inkml:brush>
    <inkml:brush xml:id="br1">
      <inkml:brushProperty name="width" value="0.03528" units="cm"/>
      <inkml:brushProperty name="height" value="0.03528" units="cm"/>
      <inkml:brushProperty name="color" value="#31B6FD"/>
      <inkml:brushProperty name="fitToCurve" value="1"/>
    </inkml:brush>
  </inkml:definitions>
  <inkml:trace contextRef="#ctx0" brushRef="#br0">-2108 10 15 0,'0'-3'22'16,"0"3"2"-16,0 0 0 15,1-3-11-15,-1 3-2 16,0-2-3-16,0 2 1 15,0 0-2-15,0 0 1 16,-1-2-2-16,1 2 2 16,0 0-3-16,-2 0 0 15,2 0 0-15,-3 0-1 16,3 0-1-16,-2 0-1 15,2 0 0-15,-2-1-1 0,2 1 0 16,0 0 0-16,-2-1 0 16,2 1 0-16,0 0 0 15,0 0 0-15,-2-2 0 16,2 2 1-16,0 0-1 15,0 0 0-15,-3 1 1 16,3-1-1-16,0 0 1 16,-2 1-1-16,2-1 0 15,0 0 0-15,0 0-1 16,0 0 1-16,0 0-1 15,0 0 0-15,0 0 1 16,0 0-1-16,0 0 1 16,0 0-1-16,-1-2 1 15,1 2-1-15,0 0 1 0,0 0-1 16,-2 0 1-16,2 0-1 15,0 0 1-15,-3 2-1 16,3-2 0-16,0 0 1 16,-2 2 0-16,2-2-1 15,0 0 1-15,0 0-1 16,0 0 1-16,-2-2-1 15,2 2 0-15,0 0 1 16,-2 0-1-16,2 0 0 16,0 0 0-16,-2 1 0 15,2-1 0-15,0 0 0 16,0 0 0-16,0 0-1 15,0 0 1-15,0 0 0 16,0 0 0-16,0 0 0 16,2 0 0-16,-2 0 0 0,0 0 0 15,0 0 0-15,3 1 1 16,-3-1-1-16,0 0 0 15,0 2-2-15,0-2 2 16,0 0-1-16,0 2 1 16,0-2-2-16,0 0 4 15,2 2-3-15,-2-2 3 16,2 0-3-16,-2 0 3 15,2 2-2-15,-2-2 2 16,0 0-2-16,2 2 0 16,-2-2 0-16,1 3 0 15,-1-3 0-15,0 2 0 16,0-2 0-16,1 2 0 15,-1-2 0-15,1 2 0 0,-1-2 0 16,0 0 0-16,1 2-1 16,-1-2 1-16,1 2 1 15,-1-2-1-15,1 2 0 16,-1-2 0-16,0 3 0 15,0-3 0-15,0 2 0 16,0-2-1-16,0 0 1 16,1 3 0-16,-1-3 0 15,0 0 0-15,1 0 0 16,-1 0 0-16,0 0 0 15,3-1 0-15,-3 1 0 16,0 0 0-16,0 0 0 16,2 0 0-16,-2 0 0 0,0 0 0 15,0 0 0-15,0 0 0 16,0 0 0-16,1 3 0 15,-1-3 0-15,0 0 0 16,3 2 0-16,-3-2 0 16,3 2 0-16,-3-2 0 15,4 4 0-15,-3-2 0 16,0 0-2-16,1 1-1 15,-2 0-5-15,2 1-21 16,-1-2-7-16,0 1 0 16,-1-3-1-16</inkml:trace>
  <inkml:trace contextRef="#ctx0" brushRef="#br1" timeOffset="8427">-2164-10 15 0,'0'0'26'0,"-2"0"0"16,2 0 2-16,-3-1-12 15,3 1-3-15,-3 0-2 16,3 0-1-16,-3-1-2 16,3 1-2-16,-3 0-2 15,3 0 0-15,-4 0 0 16,1 0-1-16,1-1-1 15,-1 2 0-15,0-1-1 0,0 0 1 16,1 0-1-16,-1 0 1 16,1 0-1-16,2 0 0 15,-4-1-1-15,4 1 1 16,-2-1-1-16,2 1 0 15,0 0 1-15,0 0-1 16,-1-3 1-16,1 3-1 16,0 0 1-16,0 0-1 15,-2 1 0-15,2-1 1 16,0 0-1-16,0 0 0 15,-1 2 0-15,1-2 0 16,0 0 0-16,0 0 0 16,0 0 0-16,0 0 1 0,0 0-1 15,0 0 0 1,0 0 0-16,2-3 1 0,-2 3-1 15,2 0 0-15,-2 0 0 16,3 1 1-16,-3-1-1 16,3 2 0-16,-3-2 0 15,3 2 1-15,-1 0-1 16,1-1 0-16,0 0 0 15,0 0 0-15,1-1 0 16,1 0 0-16,-1 0 1 16,0-1-1-16,0 1 0 15,0 0 0-15,-1 0 0 16,-1 2 0-16,-2-2 0 15,3 2-1-15,-2 0 3 0,-1 1-3 16,0-1 3-16,0-2-3 16,-1 3 3-16,1-3-3 15,0 0 3-15,-1 2-2 16,1-2 0-16,0 0 0 15,0 0 0-15,0 0 0 16,0 0 0-16,0 0 1 16,0 0-1-16,-2-1 0 15,2 1 0-15,-3 0 0 16,1 0 0-16,0-1 0 15,0 1-2-15,0 0 2 16,-1-1-3-16,0 0 5 16,2 0-4-16,-1 0 3 15,2 1-3-15,-3-2 4 16,3 2-2-16,-3-4 1 0,3 4-1 15,-2-2 0-15,2 2 0 16,-1-2 0-16,1 2 0 16,-2-2 0-16,2 2 0 15,-1-2 0-15,1 2 0 16,-2-3 0-16,2 3 0 15,-3-2 0-15,3 2 1 16,-3-1-1-16,3 1 0 16,-3-2 0-16,3 2 0 15,-2-1 1-15,2 1-1 16,-3 0 0-16,3 0 0 15,-2-2-3-15,2 2 3 16,-2-3-2-16,2 3 2 16,-2-3-2-16,2 3 1 0,0-2-1 15,0 2 2-15,0 0 0 16,0 0 0-16,2-1 0 15,-2 1 0-15,4 1-1 16,-2 1 2-16,1-1 1 16,1-1-2-16,-1 1 0 15,1-1 0-15,0 0 0 16,0-1 0-16,-1 0 0 15,1 1 0-15,0-1-3 16,-2 2 3-16,1-1 3 16,-1 1-3-16,-2-1 3 15,2 4-3-15,-1-2 3 16,0 0-3-16,-2 0 3 15,1-2-3-15,-1 3 1 0,1-3-1 16,0 0 0-16,-1 1 0 16,1-1 0-16,0 0 0 15,-3 0 1-15,3 0-1 16,-3-2 0-16,1 1 0 15,0 0 0-15,-1 1 1 16,-1 0-1-16,0 0 1 16,0 0-1-16,0 0 0 15,-1 1 0-15,1-1 0 16,1 0 0-16,-1 0 0 15,1 0 0-15,0-1 0 16,2 1 0-16,1 0 0 16,-2 0 0-16,2 0 0 15,0 0 0-15,0 0 0 0,-2-1-1 16,2 1 1-16,0 0 0 15,0 0 0-15,0 0-1 16,0 0 1-16,2 2 0 16,-2-2-1-16,0 0 1 15,3 1 0-15,-3-1 0 16,4 2 0-16,-2-2 0 15,-2 0 0-15,3 2 0 16,-3-2 0-16,3 3 1 16,-3-3-1-16,3 3 0 15,-3-3-1-15,1 4 0 16,-1-4 3-16,1 3-4 15,-1-3 4-15,4 3-3 16,-4-3 3-16,2 2-4 0,-2-2 4 16,4 2-2-16,-4-2 0 15,3 1 0-15,-3-1 0 16,2 2 0-16,-2-2 1 15,0 4-1-15,0-4 0 16,0 2 0-16,0-2 0 16,1 2-1-16,-1-2 1 15,0 0 0-15,0 0 0 16,3 2-1-16,-3-2 1 15,2 0 0-15,-2 0 0 16,2-1 0-16,-2 1 0 16,2 0 0-16,-2 0 1 15,0 0-1-15,0 0 1 16,0 0-1-16,1 2 0 0,-1-2 0 15,0 0 0-15,0 0 0 16,0 0 0-16,0 0 0 16,0 0 0-16,0 0 0 15,0 0 0-15,0 0 0 16,0 0 0-16,0 0 0 15,0 0 0-15,0 0 0 16,0 0 0-16,0 0 0 16,0 0 0-16,0 2 0 15,0-2 0-15,0 0 0 16,1 3 0-16,-1-3 0 15,0 0 0-15,0 0 0 16,3-1 0-16,-3 1 0 16,0 0 0-16,0 0 1 0,1-3-1 15,-1 3 0-15,-1-2 0 16,1 2 1-16,-3-2-1 15,0 0 0-15,1 1 0 16,0-1 0-16,0 0 0 16,-1 0 0-16,1 0-2 15,0 0 4-15,0 1-4 16,0-1 3-16,2 2-3 15,-3-3 4-15,3 3-4 16,-3-1 3-16,3 1-1 16,-3-1 0-16,3 1 0 15,-3-1 0-15,3 1 1 16,-3-1-1-16,3 1 0 15,-3 0 0-15,3 0 0 0,-2-1 0 16,2 1 0-16,0 0 0 16,-2-1 0-16,2 1 0 15,0 0 0-15,0 0 0 16,-3-2 0-16,3 2 0 15,-2-1 0-15,2 1 0 16,-2-1 0-16,2 1 0 16,-3 0 1-16,3 0-2 15,-3-2 1-15,3 2 0 16,0 0 0-16,-1-2 0 15,1 2 0-15,-2-2 0 16,2 2 0-16,0 0 0 16,0-2 1-16,0 2-1 0,0 0 0 15,-3-2 1 1,3 2-1-16,-2-1 0 0,2 1 1 15,-3 0-1-15,3 0 0 16,-2-1 0-16,2 1 0 16,-3-1-2-16,3 1 2 15,0 0-3-15,-1-3 3 16,1 3-2-16,0 0 2 15,-2-3-2-15,2 3 2 16,0 0 0-16,0 0 1 16,-2-2-1-16,2 2 0 15,0 0 0-15,-2 0 1 16,2 0-1-16,0 0 0 15,-2 0 1-15,2 0-1 16,0 0 0-16,0 0 1 0,0 0-1 16,-2-2 0-16,2 2 0 15,0 0 1-15,0 0-1 16,-2 0 0-16,2 0 1 15,0 0-1-15,-2 1 0 16,2-1 0-16,0 0 0 16,-2 0 0-16,2 0 1 15,0 0-1-15,0 0 0 16,-2-1 0-16,2 1 0 15,0 0 0-15,0 0 0 16,0 0 0-16,0 0 0 16,-3 0 0-16,3 0 1 15,0 0-1-15,0 0 0 16,-2 0 0-16,2 0 0 0,0 0 0 15,-2 0 0-15,2 0 0 16,0 0 0-16,-2 0 0 16,2 0 0-16,0 0 0 15,0 0 0-15,0 0-1 16,-2-1 1-16,2 1 0 15,0 0 0-15,0 0 0 16,-3 0 0-16,3 0 0 16,0 0 1-16,-3 1-2 15,3-1 2-15,0 0-1 16,-1 0 0-16,1 0 0 15,0 0 0-15,0 0 0 16,0 0 0-16,-2 1 0 16,2-1 0-16,0 0 0 0,0 0-1 15,0 0 1-15,0 0 0 16,0 0 0-16,0 0 0 15,-2-1 0-15,2 1 0 16,0 0 0-16,0 0 0 16,-2 2 0-16,2-2 0 15,0 0 0-15,0 0 0 16,0 0-1-16,0 0 1 15,0 0 0-15,0 0 0 16,1-2 0-16,-1 2 0 16,0 0 0-16,0 0 1 15,0 0-1-15,0 0 0 16,0 0-1-16,0 0-2 15,0 0-2-15,1-3-9 16,2 4-21-16,-3-1-1 0,2-2-1 16,-2 2-1-16</inkml:trace>
</inkml:ink>
</file>

<file path=ppt/ink/ink48.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8:41.666"/>
    </inkml:context>
    <inkml:brush xml:id="br0">
      <inkml:brushProperty name="width" value="0.21167" units="cm"/>
      <inkml:brushProperty name="height" value="0.21167" units="cm"/>
      <inkml:brushProperty name="color" value="#31B6FD"/>
      <inkml:brushProperty name="fitToCurve" value="1"/>
    </inkml:brush>
  </inkml:definitions>
  <inkml:trace contextRef="#ctx0" brushRef="#br0">-708 67 47 0,'0'0'28'16,"-2"-2"2"-16,2 2-2 16,0 0-19-16,-1-3-3 15,1 3 1-15,0 0-1 16,0 0-1-16,-2-1 0 15,2 1-2-15,0 0 0 16,0 0-1-16,-3-1 0 16,3 1 0-16,-2 0-1 15,2 0 0-15,-2 1 0 0,2-1 0 16,-3 2 0-16,3-2 0 15,-4 2 0-15,2-1 0 16,0 0 0-16,2-1 0 16,-3 2-1-16,3-2 1 15,-3 0 0-15,3 0 0 16,-2 0-1-16,2 0 0 15,-3-1 1-15,3 1-1 16,-3-1 0-16,3 1 1 16,-2 0-1-16,2 0 0 15,-4 1 1-15,4-1-1 16,-3 0 1-16,3 0-1 15,-2 0 1-15,2 0 0 16,-3 0 0-16,3 0-1 16,-2 0 1-16,2 0-1 0,-3 0 1 15,3 0-1-15,-2 1 0 16,2-1 1-16,-3 0-1 15,3 0 0-15,-3 0 1 16,3 0-1-16,-3 1 1 16,1-1-1-16,0-1 1 15,-1 1 0-15,1 0-1 16,-1 0 0-16,1 0 1 15,-1 1-1-15,1-1 0 16,-2 0 0-16,1 1 0 16,0 0 1-16,-1-1-1 15,1 1 0-15,-1-1 0 16,1 0 0-16,0 0 0 15,0-1 0-15,0 1 1 0,1-1-1 16,-1 1 0-16,1-1 0 16,-1 1 0-16,0 0 0 15,1 0 0-15,0-1 0 16,-2 1 0-16,2 0 0 15,-1 0 0-15,1-1 0 16,0 1 0-16,-1 0 0 16,0 1 0-16,1-1 0 15,0 0 0-15,-1 0 0 16,1 1 0-16,-1-1 0 15,0 0 1-15,1 0-1 16,0 0 0-16,0 0 0 16,-1 0 0-16,2 0 0 15,-1 0 0-15,-1 0 0 0,2 0 0 16,-1 0 0-16,0 0 0 15,0 1 1-15,0-1-1 16,0 1 0-16,-1 0 0 16,0 0 0-16,1-1 0 15,-1 1 0-15,0 0 0 16,0 0 0-16,1-1 0 15,-2 1 0-15,2-1 0 16,0 0 1-16,0 0-1 16,0 0 0-16,2 0 0 15,-4-1 0-15,4 1 0 16,-3-1 0-16,3 1 1 15,-3-1-1-15,0 1 0 16,2-1 0-16,-2 1 0 16,1 0 0-16,0 0 0 0,-2 0 0 15,2 0 0-15,-2 0 0 16,1 0 0-16,0 0 1 15,0 0-1-15,0 0 0 16,-1 0 0-16,1-1 0 16,0 1 0-16,-1 0 0 15,0-1 0-15,1 1 1 16,0 0-2-16,0 0 1 15,-1 0 1-15,0 0-1 16,1 0 0-16,0 0 0 16,0-1 0-16,1 0 0 15,-2 1 0-15,2 0 0 16,-1 0 0-16,0 0 0 15,0 0 0-15,1-1 0 0,-2 2 0 16,1-1 0-16,0 0 0 16,0 0 0-16,-1 0 0 15,2 0 0-15,-2 0 0 16,0 1 0-16,1-1 0 15,0 1 0-15,0-1 0 16,-1 1 0-16,0 0 0 16,0-1 0-16,1 0 0 15,-1 1 0-15,1-1 0 16,0 0 0-16,-1 0 0 15,1 0 0-15,-1 0 0 16,0 0 0-16,1 0 0 16,0 0 0-16,-1 0 0 0,0 0 0 15,1 0 0-15,-1 1 0 16,0-1 0-16,1-1 0 15,0 1 0-15,0 0 0 16,0 0 0-16,0-1 0 16,1 1 0-16,-2 0 0 15,2 0 0-15,-1 0 0 16,1 0 0-16,-1 0 0 15,0 0 0-15,-1 0 0 16,1 1 0-16,0-1 0 16,0 0 0-16,0-1 0 15,0 1 0-15,-1 0 0 16,2 0 0-16,-1 0 0 15,1-1 0-15,-1 0 0 0,0 1 0 16,0 0 0-16,0-1 0 16,0 1 0-16,0-1 0 15,0 1 0-15,-1 0 0 16,1 0 0-16,-1 0 1 15,0 0-1-15,0 0 0 16,0-1 0-16,0 1 0 16,0-1 0-16,0 1 0 15,0 0 0-15,0 0 0 16,0 0 0-16,0 0 0 15,0 0 0-15,0 0 0 16,0 1 0-16,0 0 0 16,1-1 0-16,-1 0 0 15,0 0 0-15,0 2 0 16,0-2 0-16,1 0 0 0,-1 1 0 15,0 0 0-15,-1-1 0 16,2 2 0-16,-2-1 0 16,1 0 0-16,0 0 0 15,0 1 0-15,0-1 0 16,-1 0 0-16,1 0 0 15,-1 0 0-15,1-1 0 16,0 1 0-16,0-1 1 16,-1 0-1-16,1 0 0 15,1 0 0-15,-2 0 0 16,2-1 0-16,0 1 0 15,-1 0 0-15,1-1 0 16,-1 1 0-16,0-1 1 16,0 1-1-16,1 0-1 0,-1-1 2 15,1 1-1-15,0-1 0 16,-1 1 0-16,1-2 0 15,0 2 0-15,0-1 0 16,-1 0 0-16,1 1 0 16,0-1 0-16,-1 1 0 15,1-1 0-15,-1 1 0 16,0-1 0-16,0 1 0 15,0 0 0-15,1 0 0 16,-1 0 0-16,0 0 0 16,0-1 0-16,0 1 0 15,1-1 0-15,-1 1 0 16,0-1 0-16,0 1 0 0,-1 0 0 15,1 0 0-15,-1 0 0 16,0 0 0-16,1 0 0 16,-1 0 1-16,1 0-1 15,-1-1 0-15,0 1 0 16,2 0 0-16,-1 0 0 15,0 0 0-15,-1 0 0 16,2 0 0-16,-2 1 0 16,1-1 0-16,0 1 0 15,0-1 0-15,-1 1 0 16,1 0 0-16,0-1 0 15,-1 0 0-15,1 0 0 16,0 0 0-16,0 0 0 16,0 0 0-16,1 0 0 0,-1 0 0 15,1 0 0-15,-1-1 0 16,0 1 0-16,1 0 0 15,-1 0 0-15,-1 0 0 16,2 1 1-16,-1-1-1 16,1 0 0-16,0 0 0 15,-1-1 0-15,0 1 1 16,2 0-1-16,-1-1 0 15,0 1 0-15,0 0 0 16,1 0 0-16,-1-1 0 16,0 0 0-16,1 1 0 15,0 0 0-15,0-1 0 16,-1 0 0-16,1 1 0 15,-1 0 0-15,0-1 0 0,1 0 0 16,0 1 0-16,-1 0 0 16,0 0 1-16,1 0-2 15,-1 0 1-15,1 0 0 16,-1 0 0-16,0 0 0 15,1 0 0-15,0 0-1 16,0 0 1-16,0 0 0 16,2 0 0-16,-3 0 0 15,3 0 0-15,-4 0 0 16,4 0 0-16,-3 1 0 15,3-1-1-15,-2 0 0 16,2 0-4-16,-2 1-3 16,3 2-19-16,-1-3-10 15,-1 4 0-15,0-2-1 16,1 2 0-16</inkml:trace>
  <inkml:trace contextRef="#ctx0" brushRef="#br0" timeOffset="-4252">-1389 1595 9 0,'0'0'6'16,"0"-3"3"-16,-1 0 0 16,3 1 4-16,-3-2 0 15,2 1 0-15,-2-1 0 16,2 1-2-16,-1-1-4 15,0 2-1-15,0-2-3 16,0 2 0-16,0-1-1 0,0-1-1 16,-1 1 1-16,2-1 0 15,-3 1 0-15,4-2 0 16,-3 0 0-16,2 1 0 15,-1-1-1-15,0 0 1 16,0 0-1-16,1 1 0 16,-2 0 0-16,1 1-1 15,0 0 1-15,0 1 0 16,0 2 0-16,-2-3 0 15,2 3-1-15,-1-4 1 16,1 2-1-16,-1 0 1 16,1-1 0-16,0-1-1 15,0 1 0-15,1-1 1 16,-1 1 0-16,0-1 0 0,1 1-1 15,-1 0 2-15,0 1-2 16,0 0 2-16,0-1-2 16,0 3 2-16,-2-3-2 15,2 3 1-15,-2-3-1 16,2 3 1-16,-2-4-1 15,2 2 1-15,-1 0-1 16,1 0 1-16,-1 0-1 16,1 2 0-16,0-4 0 15,0 4 1-15,0-2-1 16,0 2 0-16,-1-2 0 15,1 2 0-15,0-2 0 16,0 2 0-16,-1-3 0 16,1 3 1-16,0-2-1 15,0 2 0-15,0 0 0 0,0 0 0 16,0 0 0-16,-2 4 0 15,1-1 0-15,0 1 0 16,0 1 0-16,0 1 0 16,0 1 0-16,0 0 0 15,0 0 0-15,0 0 0 16,1 0 1-16,0 0-2 15,0-2 2-15,1 1-2 16,0-1 1-16,0-1 1 16,-1 1-1-16,1-1 0 15,-1 0 0-15,0 1 0 16,1 1 0-16,-1-1 1 15,0 0-1-15,-1 0 1 16,1 0-1-16,-1-2 0 0,1 0 0 16,0 0 1-16,0-3-1 15,0 3 0-15,0-3 0 16,0 0 0-16,0 2 0 15,0-2 1-15,0 0-1 16,0 2 0-16,0-2 0 16,0 0 0-16,0 0 0 15,0 0 1-15,0 0-1 16,2 0 0-16,-2 0 0 15,0 0 2-15,0 0-2 16,0 0 0-16,0 0 1 16,0 0-1-16,0 0 1 15,1 3-1-15,-1 0 0 0,0 0 0 16,0-1 0-16,0 0-1 15,0 0 1-15,0-2 0 16,2 4 0-16,-2-4 0 16,3 1 0-16,-3-1 0 15,3 3 0-15,-3-3 1 16,2 3-2-16,-2-3 2 15,2 4-2-15,-2-4-1 16,1 2 0-16,-1-2-1 16,0 0 1-16,0 0 0 15,0 0 0-15,0 0-1 16,1-3 2-16,-1 3 1 15,0-3 0-15,0 3 1 16,0 0 0-16,0-2 0 0,0 2 0 16,1-4 0-16,-1 2 0 15,1-1 1-15,-1-2-1 16,0 0 1-16,1-2-1 15,0 0 0-15,0 0 0 16,-1-1 0-16,0 1 0 16,0 1-1-16,0 1 1 15,0 0-1-15,-2 2 0 16,1 0 1-16,1-1-1 15,-2 1 0-15,1 1 2 16,1-2-2-16,0-1 0 16,0 1 0-16,1-1 0 15,1-1 0-15,-2 0 1 16,2 0-1-16,-1 0 1 0,1 2-1 15,-2-2 1-15,1 3 0 16,-1-2-1-16,-1 2 0 16,1 0 0-16,-2 0 0 15,1 1 0-15,0-1 0 16,0 0 0-16,-1 0 0 15,2 0 0-15,-1 0 0 16,1-2 0-16,0 1 0 16,0 0 0-16,0-1 0 15,0 0 0-15,0 0 0 16,0 0 0-16,0 0 0 15,-1 1 0-15,1-1 0 16,-1 1 1-16,0 0-1 16,-1 1 0-16,1-1 0 15,0 2 0-15,1-2 0 0,-1 1 0 16,0 1 0-16,1-1 0 15,0 0-1-15,0 0 1 16,-1 1 0-16,1-1 0 16,-1 1 0-16,1 0 0 15,0 2 0-15,-2-4 0 16,2 1 2-16,-1 1-2 15,0 0 1-15,0 0-2 16,1 0 3-16,-1-1-2 16,0 1 0-16,1 0 0 15,-1 0-1-15,0-1 1 16,0 0 0-16,1 0 0 0,-1 1-1 15,0 0 2-15,0-1-1 16,0 1 0-16,0 0 0 16,0 0 0-16,0-1-1 15,-1 0 1-15,1 0 0 16,0 0 0-16,0 0 0 15,0 0 0-15,0 0 0 16,1 0 0-16,-2 1 0 16,2-1 0-16,0 3 1 15,-2-2-1-15,2 2 0 16,0 0 0-16,-3-2 0 15,3 2 0-15,0 0-1 16,0 0 1-16,0 0 0 16,0 0 0-16,0 3 0 15,1-1 0-15,-1 1 0 0,1 1 0 16,0 0 0-16,-1 1 0 15,0 0 1-15,0 2-1 16,0-1 0-16,0 0 0 16,0 1 1-16,0-1-1 15,-1 0 0-15,1 0 0 16,0-1 0-16,0-1 0 15,1 1-1-15,0-1 1 16,0-1-1-16,0 0 1 16,0-1 1-16,0 1-1 15,1-1 0-15,-1 1 0 16,-1-1 0-16,1 2 0 15,-1-2 1-15,1 2-1 16,-1-1 0-16,0 0 0 16,0 0 0-16,0 1 0 15,0-1 0-15,1 0 0 0,-1 1 0 16,1-2 0-16,0 0 0 15,0 0 0-15,0 1 0 16,1-1 0-16,-1 0 0 16,0 0 0-16,0 1 0 15,-1-1 1-15,0 1-1 16,0 0 0-16,0 0 0 15,-1-1 0-15,1-2 0 16,0 2-1-16,0-2 1 16,0-3 0-16,0-1 0 15,1 0 0-15,0-2 0 16,-1-1 1-16,1 0-1 15,0 0 0-15,-1 0 0 0,0 1 1 16,0-1-1-16,-1 2 0 16,0 0 0-16,-1 0 0 15,0 2 0-15,0-1 0 16,0 0 0-16,0 0 0 15,0-1 1-15,0 1-1 16,0-2 1-16,1 1-1 16,1-1 0-16,-1 1 1 15,0-2-1-15,1 2 0 16,0-1 0-16,-1 1 0 15,0 0 0-15,1 0 0 16,-2 0 0-16,1 1 0 16,0-1 0-16,-1 1 0 15,1-1 0-15,0 1 0 0,-1-1 0 16,2 2 0-16,-2-1 0 15,2 0 0-15,-2 2 0 16,2-1 0-16,0 0 0 16,-1 0 0-16,1 1 0 15,0-1 0-15,-1 1 0 16,1-1 0-16,0 0-1 15,0 1 1-15,-1-1 0 16,1 0 0-16,0 0 0 16,0 1 0-16,-1 0 0 15,0-1 0-15,1 0 2 16,0 1-2-16,-2-2 3 15,2 2-3-15,-1-2 2 16,0 1-2-16,1-1 1 0,-1 2-2 16,1-1 0-16,-1 1 1 15,1-1-2-15,-1 1 2 16,0-1-1-16,1 1 1 15,-1 1 0-15,0-1 0 16,-1 0 0-16,2-1 0 16,-1 1 0-16,0 0 0 15,0 0 0-15,1-1 0 16,-1 0 0-16,0 1 0 15,1-1 0-15,-1 1 0 16,0 0 0-16,1-1 0 16,-1 0 0-16,0 1 0 15,1 0 0-15,0-1 0 16,-1 1 0-16,0-1 0 0,1 1 0 15,-1-1 0-15,1-1 0 16,-1 1 1-16,1 0-2 16,0-1 2-16,-1 1-2 15,1-1 2-15,-1 1-1 16,1 0 0-16,0 0 0 15,-1 0 0-15,0 1 0 16,1 0 0-16,-1 0 0 16,1-1 0-16,-1 0 0 15,0 1 0-15,1-1 0 16,-1 0 0-16,1 0-1 15,0 0 2-15,-1 0-2 16,1-1 3-16,-1 2 0 16,0-2-1-16,1 1 1 0,-2 1-1 15,2-2 1-15,-1 2-1 16,0-2 2-16,0 1-4 15,0 0 1-15,-1 0 1 16,1 0-2-16,0-1 1 16,0 2 0-16,0-2 0 15,-1 1 0-15,1-1 0 16,0 1 0-16,0 1 0 15,-1-2 0-15,2 1 0 16,-2-1 0-16,1 1 0 16,0-1 0-16,0 0 0 15,0 1 0-15,-1-2 0 16,2 1-1-16,-1 0 1 15,0 0 0-15,-1 0 0 0,1 0 0 16,0 1 0-16,0-1 0 16,-1 0 0-16,1 1 0 15,0-1 0-15,-1 1 0 16,1-1 1-16,0 1-2 15,-1 0 2-15,1-1-2 16,0 0 2-16,0 0 0 16,0 0 0-16,0 0-1 15,0 0 0-15,0 0 2 16,0 0-2-16,1 0 1 15,0 0-1-15,-1 1 0 16,0-1 0-16,0 1-1 16,0 0 1-16,0 0 0 15,-1-1 0-15,2 1 0 0,-2 0 0 16,1 0 0-16,0-1 0 15,-1 1 0-15,2 0 0 16,-2-1 0-16,1 0 0 16,0 1 0-16,1-1 0 15,-2 1 0-15,2 0 0 16,-2-1 0-16,1 1 1 15,0 0-1-15,0 0 0 16,-1 0 0-16,0 0 0 16,2 0-1-16,-2 0 1 15,1-1 0-15,0 1 0 16,0-1-2-16,0 0 2 15,0 2-1-15,0-3 1 16,1 2-1-16,-2 0 1 0,2-1-1 16,-1 1 1-16,0 0 1 15,0-1-1-15,-1 1 0 16,2-1 0-16,-2 1 0 15,2-1 0-15,-2 0 0 16,2 0 0-16,-2-1 0 16,2 1 0-16,-1-1 0 15,0 0 0-15,0 0 0 16,0 0 0-16,1 0 0 15,-1 0 0-15,0 0 0 16,1 1 0-16,-1-1 0 16,-1 2 0-16,2 0 0 15,-2-2 0-15,1 3 0 16,0-2 0-16,-1 1 0 15,0 0 0-15,2 0 0 0,-2 0 0 16,1-1 0-16,-1 2 0 16,1-2 0-16,0 1-2 15,0 0 2-15,0 0-1 16,-1 0 1-16,1 0-2 15,0 0 2-15,0 0-1 16,-1 1 0-16,1 0 2 16,-1-1-2-16,1 1 2 15,-1 0-2-15,1-1 2 16,-1 0-2-16,1 1 1 15,0-1 0-15,0 1 0 16,-1 0 0-16,1-1 0 16,0 1 0-16,0-1 1 0,0 0-2 15,0 1 2-15,0-1-1 16,-1 1 0-16,2 0 0 15,-2-1 0-15,2 0 0 16,-1 1 0-16,0-1 0 16,-1 1 0-16,2 0 0 15,-1 0 0-15,1 2 0 16,-2-4 0-16,1 2 0 15,0 0 0-15,-1 0 0 16,1 0 1-16,0 0-1 16,0 0 0-16,0-1 0 15,0 0 0-15,0 1 0 16,0 0 0-16,0-1 0 15,0 1 0-15,0-1 0 0,0 1 0 16,0 0 0-16,0 0 0 16,-1-1 0-16,2 1 0 15,-2 0 0-15,1 0 0 16,0-1 0-16,-1 1 0 15,2-1 1-15,-2 0-1 16,2 0 1-16,-1 0-1 16,0 0 2-16,-1 0-2 15,1-1 1-15,0 2-1 16,0 0 0-16,0-1 1 15,-1 1-1-15,1-1 0 16,0 1 0-16,0-1 0 16,-1 0 0-16,1 1 0 15,0-1 0-15,-1 0 0 0,2 0 0 16,-2 1 0-16,1-2 0 15,0 1 0-15,-1 1 0 16,2-1 0-16,-2 0 0 16,1 0 0-16,1 1 0 15,-1-1 1-15,0 0-1 16,-1 0 0-16,2 1 0 15,-1-1 0-15,0 0-1 16,0 1 2-16,0-1-2 16,1 1 1-16,-2 0 0 15,2-1 0-15,-2 0 1 16,2 1-1-16,-2-1 0 15,2 0 0-15,-1 1 0 16,0 0 0-16,1-1 0 0,-2 1 0 16,2-1 0-16,-1 0 0 15,1 1 0-15,-2-1 0 16,2 1 0-16,-2 0 0 15,1 0 0-15,0-1 0 16,0 1 0-16,0 0 0 16,0 0 0-16,0 0 0 15,0-1 0-15,0 1 1 16,1 0 1-16,-1 0-1 15,0-1 1-15,1-1-1 16,-1 2 2-16,1 0-2 16,-1 0 1-16,0-1-1 15,0 1-1-15,1 2 0 16,-1-2 0-16,1 2 0 15,-2-3 0-15,2 3 0 0,-2-3 0 16,2 3 0-16,-1-3 0 16,1 3 0-16,-1-2 1 15,1 2-2-15,-2-3 2 16,2 3-1-16,-1-3 0 15,1 3 0-15,-2-2 0 16,2 2 0-16,-2-2 0 16,2 2 0-16,-2-2 0 15,2 2 0-15,-2-2 0 16,2 2 0-16,-2-2 0 15,2 2 0-15,-1-2 0 16,1 2 0-16,-2-2 1 16,2 2-1-16,-2-2 0 15,2 2 0-15,-2-2 0 0,2 2 0 16,-2-3 0-16,2 3 0 15,-1-2 0-15,1 2 0 16,-2-2 0-16,2 2 0 16,-2-3 0-16,2 3 0 15,-2-2 0-15,2 2 0 16,-2-2 0-16,2 2 0 15,-1-2 0-15,1 2 0 16,-2-1 0-16,2 1 0 16,0 0 0-16,-2-3 0 15,2 3 0-15,-2-1 0 16,2 1 0-16,0 0 0 15,-2-4 0-15,2 4 0 16,-2-2 0-16,2 2 0 0,-1-2 0 16,1 2 0-16,-1-2 0 15,1 2 0-15,-2-3 0 16,2 3 0-16,-2-2 0 15,2 2 0-15,-1-2 0 16,1 2 0-16,-2-2 0 16,2 2 0-16,-2-3 0 15,2 3 0-15,-2-2 0 16,2 2 0-16,-2-3 0 15,2 3 0-15,-1-2 0 16,1 2 0-16,-1-2 0 16,1 2 0-16,-2-2-1 15,2 2 2-15,0-2-1 0,0 2 0 16,-2-2 0-16,2 2 0 15,-1-2 0-15,1 2 0 16,-1-2 0-16,1 2 0 16,-2-3 0-16,2 3 0 15,-1-1 0-15,1 1 0 16,-1-2 0-16,1 2 0 15,-1-2 0-15,1 2 0 16,-2-3-1-16,2 3 2 16,-2-2-1-16,2 2 0 15,-1-3 0-15,1 3 0 16,-1-2 0-16,1 2-1 15,-2-2 1-15,2 2-1 16,-2-3 1-16,2 3-1 0,-2-3 0 16,2 3 2-16,-1-3-2 15,1 3 0-15,-1-4 1 16,0 2 0-16,1 2 0 15,-2-3 0-15,2 3-1 16,-2-3 1-16,2 3 0 16,-1-3 1-16,1 3-1 15,-2-3-1-15,2 3 1 16,-1-2 0-16,1 2 0 15,-2-2 0-15,2 2-1 16,-2-2 1-16,2 2 0 16,0 0 0-16,-2-3 0 15,2 3-1-15,0 0 1 16,-1-2 0-16,1 2 0 15,0 0 0-15,-2-2 0 0,2 2 0 16,0 0-1-16,-1-2 1 16,1 2 0-16,0 0 0 15,0 0 0-15,-2-3 0 16,2 3 0-16,0 0 0 15,0 0 0-15,-2-2 0 16,2 2 0-16,0 0 0 16,0 0 0-16,-2-2 0 15,2 2 0-15,0 0 0 16,0 0 0-16,-2-2 0 15,2 2 0-15,0 0 0 16,0 0 0-16,-2-2 0 16,2 2 0-16,0 0 0 15,-2-3 0-15,2 3 0 0,0 0 0 16,-2-2 0-16,2 2 0 15,0 0 0-15,-3-2-1 16,3 2 1-16,0 0 0 16,-2-2 0-16,2 2 0 15,0 0 1-15,0 0-1 16,-2-2 0-16,2 2-1 15,0 0 1-15,0 0 0 16,0-3 0-16,0 3 0 16,0 0 0-16,0 0 0 15,-2-2 0-15,2 2 0 16,0 0 0-16,0 0 1 15,0 0-1-15,-1-2 0 0,1 2 0 16,0 0 0 0,0 0 0-16,0 0 0 0,-2-3 0 15,2 3 0-15,0 0 0 16,-2-2 0-16,2 2 0 15,0 0 1-15,0 0-1 16,-2-2 0-16,2 2 0 16,0 0 0-16,0 0 0 15,0 0 0-15,-2-2 0 16,2 2 1-16,0 0-2 15,0 0 1-15,0 0 0 16,-2-2 0-16,2 2 0 16,0 0 0-16,-1-2 0 15,1 2 0-15,0 0 0 16,0 0 0-16,-1-3 0 0,1 3 0 15,0 0 0-15,0 0 0 16,-2-2 0-16,2 2 0 16,0 0 0-16,0 0 0 15,-1-2 0-15,1 2-1 16,0 0 1-16,0 0 0 15,-1-3 0-15,1 3 0 16,0 0 0-16,-1-1 0 16,1 1 1-16,0 0-1 15,0 0 0-15,-1-3 0 16,1 3 0-16,0 0 0 15,0 0-1-15,0 0 1 16,0 0 0-16,-2 0 0 16,2 0 0-16,0 0 0 0,0 0 0 15,0 0 0-15,0 0 0 16,0 0 0-16,0 0 0 15,0 0 0-15,0 0 0 16,0 0 0-16,0 0 0 16,-1-1 0-16,1 1 0 15,0 0 0-15,0 0 0 16,-2 2 0-16,2-2 0 15,0 0 0-15,0 0 0 16,0 0 0-16,-2 1 0 16,2-1 0-16,0 0 0 15,0 0-1-15,0 0 0 16,0 0-1-16,0 3-5 15,0-3-22-15,0 2-5 0,0-2 0 16,0 4-3-16</inkml:trace>
  <inkml:trace contextRef="#ctx0" brushRef="#br0" timeOffset="-12342">-734 141 10 0,'-3'1'22'0,"1"0"-1"0,0 1-1 16,-1-1-5-16,2 1-3 15,-2 0-5-15,3-2-2 16,-3 3-2-16,1 0 0 15,1-1 0-15,0 1 0 16,-1 1 1-16,1 0 1 16,-2 0 0-16,1 1 1 15,-1-1-1-15,1 1 0 16,-1-1 0-16,0 1-1 15,0-1-1-15,1 1-1 16,-2-1 1-16,2 1-2 16,0-1 0-16,0 1-1 15,0-2 1-15,1 1-1 16,-1 0 1-16,1-2-1 0,0 1 0 15,0 0 0-15,0 0 0 16,-1-1 0-16,1 1 1 16,0-1-1-16,-1 1 0 15,1 0 1-15,-1-1-1 16,1 1 1-16,-1 0-1 15,2-1 1-15,-1 1-1 16,-1-1 0-16,2 1 0 16,-2 0 0-16,2 0 0 15,-2-1 0-15,1 1 1 16,0 0-2-16,-1 0 2 15,0 0-2-15,0 0 1 16,0 0-1-16,1-1 1 0,-1 1-2 16,1-1 3-16,0 0-3 15,1-2 2-15,-2 3 0 16,2-3 0-16,0 3 0 15,0-3 0-15,-1 3 0 16,1-3 0-16,0 3 1 16,-1-1-1-16,1-2 0 15,-1 4 0-15,0-2 1 16,1 0-1-16,0-2 0 15,-2 3 1-15,2-3-1 16,-2 4 1-16,2-4-1 16,-2 2 1-16,2-2-1 15,-1 4 0-15,0-1 0 16,1-1 0-16,-2 0 0 0,2 1 0 15,-1 1 0-15,0-1 0 16,0 0 0-16,-1 1 0 16,0-1 0-16,0 1 0 15,2-1 0-15,-2 1 0 16,1-1 1-16,0 0-1 15,-1 0 0-15,2 0 0 16,-2 0 0-16,2 0 1 16,-1-1-1-16,-1 0 0 15,1 1 0-15,0 0 0 16,-1 0 0-16,1 0 0 15,0 0 0-15,-1 0 0 16,2-1 0-16,-2 2 0 16,0-2 0-16,1 1 0 0,0-1 0 15,-1 1 0-15,1 0 0 16,0 0 1-16,0 1-3 15,-1-1 3-15,1 1-2 16,0-2 1-16,0 3-1 16,0-2 1-16,0 0-1 15,0-1 1-15,1 1 0 16,-1-1 0-16,0 1 0 15,1-1 0-15,-1 2 0 16,0-2 1-16,0 2-1 16,0-1 0-16,0 1 0 15,0-1 0-15,0 1 1 16,0 0-1-16,-1 0 0 15,1 0 0-15,0 0 1 16,0 0-1-16,0 0 0 0,0-1 0 16,1 1 0-16,0-2 0 15,-1 2 0-15,0-2 0 16,1 2 0-16,-1-1 0 15,0 0 0-15,1 1 0 16,-1-1 0-16,1 0 0 16,-1 0 1-16,0 1-1 15,0-2 0-15,1 2 1 16,-1-1-1-16,0 0 1 15,1 0-1-15,-1 0 1 16,0 1-1-16,0-1 1 16,0 1-2-16,0-1 1 15,-1 0 1-15,2 0-1 16,-2-1 0-16,2 1 0 0,-2 0 0 15,2-1 1-15,-1 1-1 16,0-1 0-16,0 2 0 16,0-1 0-16,0 0 0 15,0 0 0-15,-1 1 1 16,2-1-1-16,-1 1 0 15,-1-1 0-15,1 0 0 16,0 0 0-16,0 0 0 16,0 0 0-16,-1 0 0 15,2-1 0-15,-2 1 0 16,2 0 1-16,-2 0-1 15,2 0 0-15,-2 1 0 16,2-1 0-16,-2 0 0 16,1 2 0-16,0-1 1 0,-1-1-1 15,1 2 0-15,-1-1 0 16,0 0-1-16,0 0 0 15,-1 1 0-15,1 0 1 16,-1 0 0-16,2 0 0 16,-2 0 0-16,0 0-1 15,1 1 3-15,0-2-2 16,1 1 1-16,-1-1-1 15,1 0 0-15,0 1 0 16,0-2 1-16,1 0-1 16,-1 2 0-16,0-1 0 15,1 0 0-15,-1 1 0 16,1-1 1-16,-1 1-1 15,0 0 0-15,1 0 0 16,-2 0 0-16,2 0 0 0,-1-2 1 16,0 1-1-16,1-1 0 15,-1 0 0-15,0 0 0 16,1-1 0-16,0 1 1 15,0 0-1-15,-1-1 0 16,0 1 0-16,1 1 0 16,-1-2-2-16,0 2 1 15,1-1 0-15,0 0 0 16,-1-1-1-16,0 2 1 15,1-2-1-15,-1 0 2 16,0 0 0-16,1 0 0 16,-1 1 0-16,1-1 1 0,-1 0-1 15,1 0 0-15,-1 1 1 16,1-1-1-16,-1 1 0 15,0 0 0-15,1 0 0 16,0-1 1-16,-1 1-1 16,0 0 0-16,1 0 0 15,0 1 0-15,-1-1 0 16,1 1 0-16,-1 0 0 15,1 1 1-15,-1-2-1 16,0 1 0-16,0 0 0 16,1 0 0-16,-1 0 0 15,1 0 1-15,-1-1-1 16,0 0 0-16,1 1 0 15,0-1 0-15,-1 0 0 16,1 0 0-16,-1 0 1 0,1 0-1 16,-1 0 0-16,0 1 0 15,1-1 0-15,0 0-3 16,-1 1 2-16,1-1-2 15,-1 0 2-15,0 1-2 16,1-1 1-16,0 0-1 16,-1 0 2-16,0 0 1 15,0 0 0-15,0 1 0 16,1-1 1-16,-1 1-1 15,0-1 0-15,0 1 0 16,0 0 0-16,1 0 0 16,-1 0 0-16,0 1 1 15,1-1-1-15,-1 0 0 16,0 0 0-16,1 0 0 0,-1 0 1 15,0 0-1-15,0-1 0 16,0 0 0-16,0 0 1 16,0 0-1-16,0-1 0 15,0 1 1-15,0 1-1 16,0-2 0-16,0 2 0 15,-1 0 0-15,2-1 0 16,-2 1 0-16,1-1 0 16,0 1 1-16,1-1-1 15,-1 1 1-15,0-1 0 16,1 0 0-16,-1 1 0 15,0 0 0-15,1-1-1 16,-1 2-1-16,0-1 1 16,0 1-2-16,1-1 2 15,-2 1-3-15,2-1 3 0,-1 0-2 16,0 1 2-16,1-2 0 15,-1 1 0-15,0 0 1 16,1 1-1-16,-1 0 0 16,0 0 0-16,1 0 1 15,-1 1-1-15,0 0 0 16,1 0 0-16,0 0 1 15,-1 1-1-15,0-2 0 16,1 1 0-16,0-2 1 16,-1 1-2-16,1-1 1 15,-1-1-1-15,1 1 2 16,-1 0-2-16,1 0 0 15,-1 0 0-15,1 1 0 0,-1-1 1 16,0 1-1-16,1-1 1 16,-1 0-1-16,1 0 1 15,0 0 0-15,-1-2 0 16,1 2 0-16,-1-2 0 15,1 1 0-15,0-1 0 16,-1 1 1-16,0 1-1 16,1-1 0-16,-1 1 0 15,0 0 0-15,-1 1 0 16,2 1 0-16,-2-2 0 15,1 2 1-15,0-1-1 16,0 0 0-16,0 1 0 16,0-1 0-16,0 1 0 15,0 1 0-15,0 0-1 0,0 0 0 16,-1 2 0-16,0-1-3 15,0 1 0-15,-2-3-6 16,2 2-22-16,-2-3-2 16,2-2-1-16,-2-3 1 15</inkml:trace>
</inkml:ink>
</file>

<file path=ppt/ink/ink49.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8:14.163"/>
    </inkml:context>
    <inkml:brush xml:id="br0">
      <inkml:brushProperty name="width" value="0.21167" units="cm"/>
      <inkml:brushProperty name="height" value="0.21167" units="cm"/>
      <inkml:brushProperty name="color" value="#31B6FD"/>
      <inkml:brushProperty name="fitToCurve" value="1"/>
    </inkml:brush>
  </inkml:definitions>
  <inkml:trace contextRef="#ctx0" brushRef="#br0">-74-2087 1 0,'0'-3'9'16,"0"3"2"-16,1-4 0 0,-1 4 1 16,0 0 0-16,-1-2 0 15,1 2 0-15,0 0 2 16,0 0-3-16,0 0-3 15,0 0-2-15,0 0-2 16,0 0 0-16,0 0 0 16,0 0-1-16,-1 2 0 15,1-2 0-15,0 0 0 16,0 0 1-16,-2 1-1 15,2-1 0-15,0 0-1 16,0 0 0-16,0 0 0 16,-1 4 0-16,1-4-1 15,1 2 0-15,0 0 0 16,-1 3 0-16,1-2 0 0,0 1 0 15,-1 0 0-15,1 1 1 16,-1 0-1-16,0 0 0 16,1 0 0-16,0-1 1 15,0 1-2-15,1-1 1 16,-2 1 0-16,2-1-1 15,-1 1 1-15,0-1-1 16,0 1 1-16,0 0 0 16,0-1-1-16,0 1 1 15,-1-1-1-15,1 0 1 16,1-1 0-16,-1 1 0 15,0-1-1-15,0 0 0 16,0 1 1-16,-1-1-1 16,2 1 1-16,-2-1-1 0,1 1 1 15,0 1-3-15,-1-1 4 16,0 1-2-16,1 0 0 15,-1 0 1-15,0 0-1 16,1 0 0-16,0-1 1 16,-1 1-1-16,1-2 0 15,0 0 0-15,-1 0 1 16,1 1-1-16,0-2 0 15,-1 1 0-15,1-1 0 16,0 1 1-16,0 0-1 16,0 0 0-16,-1 0 0 15,0 0 0-15,1 1 0 16,0-1 0-16,-1-1 0 0,0 2 0 15,0-1 0-15,0 0 1 16,0 0-1-16,0-1 0 16,0 1 0-16,0 0 0 15,0 1 1-15,0-1 1 16,0 1-2-16,1 0 2 15,-1-1-2-15,0 1 2 16,1 0-1-16,-1 0 0 16,1-1 0-16,-1 0-3 15,0 0 3-15,0 0-3 16,0 0 4-16,0 0-4 15,0 0 2-15,0-1 0 16,0 1 0-16,1 0 0 16,-1 0 0-16,1 0 1 15,-1 1-1-15,1 0 0 16,0 0 0-16,-1 1 0 0,0 0 0 15,0 0 1-15,0 0-1 16,-1 0 0-16,1 0 0 16,-1 0 0-16,1 0 0 15,1-1 0-15,0 0 0 16,-1-1 0-16,1 0 0 15,0 1 0-15,0-1 0 16,0 1 0-16,0-1 0 16,-1 1 1-16,0 1-1 15,1 0 1-15,-1 0-1 16,-1 0 1-16,1 0-1 15,0 0 1-15,0 0-1 16,0 0 1-16,-1-1-1 0,1 1 1 16,0-1-2-16,0 0 2 15,0 1-2-15,0-1 2 16,0 0-1-16,1 1 0 15,-1 0 0-15,0 0 0 16,0-1 0-16,0 0 0 16,0 0 0-16,0 0 0 15,0 0 0-15,0 1 0 16,0-1 0-16,0 0 1 15,0 0-1-15,0 0 0 16,0 1 0-16,0-1 0 16,0 2 0-16,0-2-1 15,1 1 0-15,-1-1-1 16,0 1 2-16,1-1-2 0,-1 0 1 15,0 1 0-15,1-2 0 16,-1 1 1-16,0 1 0 16,1-1 0-16,-1 2 0 15,0-1 0-15,0 0 0 16,0 1 1-16,1 0-1 15,-1-1 0-15,1 2 0 16,-1-2 0-16,0 1 1 16,0 0-1-16,0-1 0 15,1 1 1-15,-1 0-1 16,1 0 0-16,-1-1 0 15,1 1 1-15,0 2-1 16,0-1-1-16,0 1 1 16,0 0 0-16,0-1 0 15,0 2-1-15,0 0 2 0,0 0-2 16,-1 0 1-16,1 0 0 15,-1 0 1-15,0 0-1 16,0 1 0-16,-1 0 0 16,1-1 1-16,0 2-1 15,-1-1 1-15,1 2-1 16,-1-2 1-16,1 1-1 15,0 1 1-15,0 0-1 16,0-1 0-16,0 0 0 16,0 0 0-16,0 1 0 15,0 0 0-15,0 0-1 16,0 2 1-16,0 0 1 15,0 1-2-15,2 1 2 16,-1 0-3-16,0-1 0 0,2 1-10 16,-2-4-22-16,1 0-1 15,-1-5-3-15,1-1 2 16</inkml:trace>
</inkml:ink>
</file>

<file path=ppt/ink/ink5.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6:08.247"/>
    </inkml:context>
    <inkml:brush xml:id="br0">
      <inkml:brushProperty name="width" value="0.23333" units="cm"/>
      <inkml:brushProperty name="height" value="0.46667" units="cm"/>
      <inkml:brushProperty name="color" value="#31B6FD"/>
      <inkml:brushProperty name="tip" value="rectangle"/>
      <inkml:brushProperty name="rasterOp" value="maskPen"/>
      <inkml:brushProperty name="fitToCurve" value="1"/>
    </inkml:brush>
  </inkml:definitions>
  <inkml:trace contextRef="#ctx0" brushRef="#br0">345-1 6 0,'-1'6'13'0,"-2"-1"-5"16,1 1-4-16,0 1 3 16,-2 0 1-16,3 2 4 15,-3-1 0-15,0 3 3 16,-1 0-1-16,2 2-1 0,-2-2-1 15,1 4-3-15,-2-3-2 16,2 2-2-16,0-2-1 16,1 1-3-16,0 0 0 15,0-1-2-15,1 0 2 16,0 0 0-16,0-1-1 15,1 0 0-15,-1 0 1 16,0-1 1-16,0 1-2 16,0 0 0-16,0-2 1 15,0 2-2-15,-1-1 2 16,1 0-2-16,0 0 2 15,0 0-3-15,-1-1 2 16,1-1 1-16,0 1-1 16,0-2 0-16,-1 1 0 0,0-1 1 15,1 0-2-15,-1-1 2 16,0 1-1-16,1-1 1 15,0 1-1-15,-1 0 0 16,0 0 0-16,0 0-1 16,0 0 1-16,0 1 0 15,0-1 0-15,-1 1-1 16,1 0 1-16,-1 1 1 15,1-2-1-15,-2 2 1 16,2-1 0-16,-1-1-1 16,0 2 1-16,1-2 0 15,-1 1-1-15,1 0 1 16,-1-1-1-16,0 0 1 15,1 1-1-15,-1-1 0 0,1 0 0 16,0 1 0-16,-1-1 0 16,0 1-1-16,0 0 1 15,1-1-1-15,-2 0 1 16,1 0 0-16,1-1 0 15,-1 0 1-15,1 1-1 16,0-2 0-16,1 1 0 16,-2-1 0-16,2 1 0 15,0-1 1-15,0 2-1 16,-1-2 0-16,0 1-1 15,2 1 1-15,-1-1 0 16,-1 1-2-16,0 0 2 16,0 0-1-16,0 0 0 15,1-1 0-15,-1 1 1 16,1-1-1-16,0 0 1 0,-1 0 1 15,0 0-1-15,1 0 0 16,-1 0 1-16,2 0-1 16,-2 1 1-16,1-1-1 15,0-1 0-15,-1 2 0 16,2-3 0-16,-1 1 0 15,0 0 0-15,1-1 0 16,-1 0 0-16,1-1 0 16,0-1 0-16,0 0 0 15,0 1 0-15,-1-1 0 16,2 1-1-16,-2 0 0 15,0 0 0-15,1 1-1 16,0-2 2-16,-1 2-2 0,1 0 2 16,-1 0-2-16,1-1 2 15,-1 1 0-15,0 0 0 16,1 0 1-16,-1 1-1 15,0-1 0-15,0 1 0 16,0 0 0-16,1 1 0 16,-1-1 0-16,0 0 0 15,1 1 0-15,0-2 0 16,-1 1 0-16,1-1 0 15,0-1 0-15,1 0 0 16,1-1 0-16,-1-2 0 16,4 1 0-16,-1-1 1 15,1-1-1-15,1 0 0 16,-1-2 0-16,0 1 0 15,1 1 0-15,1 0 1 16,-2 0-1-16,1 0 0 0,0 1 0 16,0 0 0-16,0 1-1 15,1 0 1-15,-1-1-1 16,1 2 1-16,-1-1-1 15,2 0 1-15,-1 1 0 16,-1-1 0-16,2 1 0 16,0-1 1-16,0 0-1 15,1 0 0-15,1 0 1 16,-1-1-1-16,1 0 0 15,0 0 0-15,1 0 0 16,-2 0 0-16,1 1 0 16,0-1 0-16,-1 2-1 0,1-2 1 15,0 1 0-15,-1 0 0 16,1 0 0-16,1-1 1 15,0 1 0-15,-1-2-1 16,2 0 1-16,-1-1 0 16,0 0-1-16,1 0 1 15,0-1-1-15,0 0 1 16,0-1-1-16,0 2 0 15,1 0 0-15,0-1 0 16,-1 1 0-16,0 0 0 16,0 1 0-16,-1 0 1 15,0 0-1-15,-1 0 0 16,0-1 0-16,0 1 0 15,-1 1 0-15,0-2 1 16,0 2-1-16,-1-1 1 0,1 0-1 16,-1 0 0-16,-1 1 1 15,2-1-1-15,-1 1 0 16,0 0 1-16,-1 0-1 15,1-1 0-15,-1 1 0 16,1 0 1-16,-1-1-1 16,0 0 1-16,-1 0-1 15,0 0 0-15,0 1 0 16,0 0 1-16,0-1-1 15,-1 0 1-15,0 1-1 16,0 0 0-16,-1 0 1 16,1 0-1-16,-2 1 0 15,1-1 1-15,-1 0-1 16,2 1 0-16,-2-1 0 0,1 0 1 15,0 0-1-15,0 0 0 16,1 0 0-16,-1 0 0 16,1 0 2-16,0 1-2 15,0 0 0-15,0 0 0 16,1 0 0-16,0 0 0 15,-2 1 0-15,2 0 0 16,-1 0 0-16,1-1 0 16,-1 1 0-16,0 0 0 15,0 0 1-15,0-1-1 16,0 1 0-16,0 0 0 15,0 0 0-15,0 0 0 16,0 0 0-16,1 1 0 16,-1 0 0-16,0 0 1 0,1-1-1 15,-1 1 0-15,2-1 0 16,-2 1 1-16,0 0-1 15,1-2-1-15,-1 1 2 16,-1 0-1-16,1 0 0 16,-1 0 0-16,0-1-1 15,1 1 1-15,-2-1 0 16,1 0 0-16,-1 1 0 15,-1-2 1-15,-1 0-1 16,3 3 0-16,-3-3 0 16,0 0 0-16,3 1 0 15,-3-1 0-15,0 0 0 16,0 0 0-16,0 0 0 15,0 0 1-15,0 0-1 16,0 0 0-16,0 0 1 0,0 0-1 16,0 0 0-16,0 0 1 15,0 0-1-15,0 0 0 16,-3-1 0-16,3 1 0 15,-2-3 0-15,2 3 0 16,-3-1 0-16,3 1 0 16,-3-3 0-16,1 2 0 15,0-2 0-15,0 1 0 16,-1-1-1-16,1 0 0 15,0-1 0-15,0 2-2 16,-1-3-1-16,1 2 0 16,-1-1-5-16,2 1-19 0,-2-2-7 15,2-1-1-15,-1-2 1 16</inkml:trace>
</inkml:ink>
</file>

<file path=ppt/ink/ink50.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8:01.641"/>
    </inkml:context>
    <inkml:brush xml:id="br0">
      <inkml:brushProperty name="width" value="0.21167" units="cm"/>
      <inkml:brushProperty name="height" value="0.21167" units="cm"/>
      <inkml:brushProperty name="color" value="#31B6FD"/>
      <inkml:brushProperty name="fitToCurve" value="1"/>
    </inkml:brush>
  </inkml:definitions>
  <inkml:trace contextRef="#ctx0" brushRef="#br0">-40 329 19 0,'-2'3'10'0,"1"0"2"16,0 0-1-16,-1-1-2 15,1 2-1-15,-1-1-1 16,2 1-2-16,-2-1 1 16,1 1-2-16,0 0-1 15,0 1-1-15,0 0-1 0,0 0 1 16,1 0-1-16,-2 0 0 15,2-1 0-15,0 0 1 16,-1-2-1-16,1 1 0 16,0-3 0-16,-1 4 0 15,1-4-1-15,0 2 1 16,0-2-1-16,0 4 1 15,0-4-1-15,0 3 0 16,0-1 1-16,0 1-1 16,-1-1 1-16,0 1-1 15,1-1 1-15,-1 0-1 16,0 0 0-16,1 1 1 15,0-3-1-15,0 3 0 0,0-3 0 16,0 2 0-16,0-2 0 16,0 4 0-16,0-4 1 15,0 2 0-15,0-2-1 16,0 0 1-16,-1 2 0 15,1-2 0-15,0 0 0 16,0 0 0-16,0 0 0 16,0 0 1-16,-2-4-1 15,2 1 0-15,0 0 0 16,0 0 0-16,0-1 0 15,0 0-1-15,0 0 1 16,0 0-1-16,-1 0 1 16,1 1-1-16,-1 0 0 15,1 1 0-15,0 0 1 0,-1 0-1 16,0 0 1-16,1 0-1 15,0-1 1-15,0 1 0 16,0-2-1-16,0 1 1 16,0 0-1-16,2 0 1 15,-2-1-1-15,1 1 0 16,0 1 1-16,-1 0-1 15,0-2 1-15,1 2 0 16,-1-1 0-16,0 1-1 16,0-1 1-16,0 1 0 15,0-1 0-15,0 0-1 16,0 1 0-16,0-1 1 15,1 1-1-15,-1 0 0 16,1-1 0-16,-1 2 2 0,1-2-2 16,0 1 2-16,0 0-2 15,0-1 2-15,0 0-1 16,0 1 1-16,-1 0-1 15,0-1 0-15,1 1-1 16,0-1 1-16,-1 1-1 16,0 0 0-16,1 0 1 15,0 0-1-15,-1-1 0 16,1 1 0-16,-1 0 0 15,0 1 0-15,1-1 0 16,-1 0 0-16,0 0 0 16,-1-1 1-16,1 1-1 15,0-1 0-15,-1 2 0 16,1-2 0-16,0 1 1 15,0 0-1-15,0 0 0 0,0 0 0 16,0 0 1-16,0 2-1 16,0-4 0-16,0 4 0 15,1-4 0-15,-1 4 0 16,0-3 1-16,0 3-1 15,-1-4 0-15,1 4 0 16,0-2 0-16,0 2 0 16,0-3 0-16,0 3 0 15,0-4 1-15,0 4-1 16,0-2 0-16,0 2 0 15,1-4 1-15,-1 4-1 16,0-3 0-16,0 3 0 0,1-4 0 16,-1 2 0-16,0 0 0 15,0-1 0-15,1 1 0 16,-1-1 0-16,1 0 0 15,-1 0 0-15,1 1 0 16,-1-1 0-16,1 0 1 16,0 1-1-16,-1-1 0 15,1 1 1-15,-1-1-1 16,1 1 1-16,-1-1 0 15,1 1 1-15,-1-1-1 16,0 1 0-16,0-1-1 16,0 1 0-16,0-1 1 15,1 1-1-15,-1-2 0 16,1 2 0-16,-1-2 0 15,0 1 0-15,1-1 0 0,0 1 0 16,-1-1 0-16,1 0 0 16,0 0 1-16,-1 1-1 15,1-1 0-15,-1 0 0 16,0 1 1-16,1 0-1 15,-1 0 0-15,0 1 1 16,0 0-1-16,0-1 1 16,0 1-1-16,0 0 0 15,-1 0 1-15,1 0-1 16,0-1 0-16,0 1 0 15,0-1 0-15,0 0 0 16,0 1 0-16,1-1 0 16,-1 0 0-16,1 0 0 15,-1 0 0-15,0 0 0 0,0 0 0 16,1 0 0-16,-1 0 0 15,0 0 0-15,0 1 0 16,1-1 1-16,-1 1-1 16,0-1 1-16,0 1-1 15,0-1 1-15,1 0-1 16,0 1 1-16,-1-1-1 15,1 0 0-15,0-1 0 16,0 1 0-16,-1-1 0 16,2-1 0-16,-2 1 0 15,2 1 0-15,-2-1 0 16,1 1 0-16,-1 0 0 15,1 0-1-15,-1 1 1 16,1-1 0-16,0 0 0 0,-1 0 0 16,0 1-1-16,1-2 1 15,-1 1 0-15,0-1 0 16,0 0 0-16,0 1 0 15,1-1 0-15,0 1 0 16,-1 0 0-16,0 0 1 16,0 0-1-16,0 0 0 15,0 1 0-15,0-1 0 16,0 1 1-16,0 0-1 15,-1 0 0-15,0 0 0 16,1-1 0-16,0 1 0 16,0 0 1-16,0 0-1 15,-1-1 1-15,1 1-1 16,0 0 0-16,0 0 0 15,0 0 1-15,0 0-1 0,-1-1 0 16,1 1 1-16,0-1-1 16,0 1 1-16,-1-1 0 15,1 1 0-15,0-1-1 16,0 1 1-16,0-1-1 15,0 1-1-15,0-1 1 16,0 0 0-16,0 1 0 16,1-1-1-16,0 0 1 15,-1 0 0-15,0 0 0 16,0-1 0-16,1 1 0 15,-1 0 0-15,0-1 0 16,0 0 0-16,0 1 0 16,0-1 0-16,1 1 0 15,-1 0 0-15,0 0 0 0,0 0 0 16,1 1 0-16,-1-1 0 15,0-1 0-15,1 2 0 16,-1-2 0-16,1 1 0 16,-1-1 0-16,0 2 0 15,0-2 1-15,0 1-1 16,0 1 0-16,0-1 0 15,0 0 0-15,0 0 0 16,0 1 0-16,0 0-1 16,0-1 2-16,0 0-2 15,0 0 1-15,0-1 3 16,2 1-3-16,-2-1 2 15,0 1-2-15,2-1 3 16,-2 0-3-16,1 0 1 0,-1 1-2 16,0-1 0-16,0 1 1 15,1 0-2-15,-1 0 2 16,0 1-2-16,0 0 2 15,0 0 0-15,0-1 0 16,1 0 0-16,-1 0 0 16,0 0 0-16,0-1 0 15,2 1-1-15,-2 0 1 16,1-1 0-16,-1 1 0 15,1-1 0-15,0 1 0 16,-1 0 0-16,1 0 0 16,-1 0 0-16,0 0 1 15,0 0-2-15,0 1 1 0,0-2 0 16,0 2 0-16,0-1 0 15,0 0 0-15,0 0 0 16,0 0 0-16,0-1 0 16,0 2 0-16,0-2-1 15,1 1 1-15,-1-1 0 16,0 2 0-16,0-1 0 15,0-1 0-15,0 2 0 16,1 0 0-16,-1-1 0 16,0 0 0-16,0 1 0 15,-1-1 1-15,1 1 1 16,0-1 0-16,0 1 0 15,-1-2-1-15,1 1 2 16,0 1-2-16,0-1 1 16,0 0-2-16,0 0 0 0,0 0 0 15,0 0 0-15,0-2 0 16,0 2 0-16,0 0 0 15,0-1 0-15,0 0 0 16,0 1 0-16,0 0 0 16,0-1 0-16,0 2 0 15,0-1 0-15,0 0 0 16,0 0 0-16,0 1 0 15,0-2 0-15,-1 0 0 16,1 0 0-16,0-2 0 16,0 2-1-16,1-1 1 15,-1 0 0-15,0 0 0 16,0 0 0-16,0 0-1 15,0 0 1-15,1 1 2 0,-1-1-1 16,0 0 0-16,0 1 0 16,1-1 1-16,-1 1-2 15,1-1 2-15,-1 1-1 16,0 0-1-16,0-1-1 15,1 1 2-15,0-1-2 16,-1 1 1-16,1-1 0 16,0 0 0-16,-1 1 0 15,0 0 0-15,0 0 0 16,1 0 0-16,-1-1 0 15,0 3 0-15,-1-2 0 16,1 1 0-16,0 0 0 16,0 0 0-16,0-2 0 0,0 1 0 15,0 0-1-15,0 0 1 16,0-1 0-16,2 1 0 15,-2-1 0-15,0 1 0 16,1-1-2-16,-1 1 2 16,1-1-1-16,0 2 1 15,-1-1-2-15,0 0-1 16,-1 0-4-16,2 2-23 15,-2-2-3-15,0 1-2 16,0 0-2-16</inkml:trace>
</inkml:ink>
</file>

<file path=ppt/ink/ink51.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8:06.103"/>
    </inkml:context>
    <inkml:brush xml:id="br0">
      <inkml:brushProperty name="width" value="0.21167" units="cm"/>
      <inkml:brushProperty name="height" value="0.21167" units="cm"/>
      <inkml:brushProperty name="color" value="#31B6FD"/>
      <inkml:brushProperty name="fitToCurve" value="1"/>
    </inkml:brush>
  </inkml:definitions>
  <inkml:trace contextRef="#ctx0" brushRef="#br0">247-258 8 0,'0'0'24'0,"0"0"-1"15,-2 0 0-15,2 0-18 16,0 0-3-16,0 0-4 16,0 0 1-16,-1-2 1 31,1 2 1-31,0 0 1 0,0 0 0 0,-2 0 2 15,2 0 1-15,-2-2 1 16,2 2 0-16,-3 0 0 16,3 0 0-16,-2-3-2 0,1 1 0 15,1 2-1-15,0-4-1 16,0 0-1-16,-1 2 0 15,1-1 2-15,0 0-1 16,0 0 0-16,-1 0 0 16,0 0 1-16,0-1-1 15,0 1 1-15,0 0 0 16,0-1-2-16,1 0 1 15,0-1-1-15,-1 0 0 16,1 0 0-16,0 0 0 16,0-1-1-16,0 2 1 15,0-1-1-15,0 1 0 0,0-1 0 16,-1 1 0-16,1 1 0 15,-1-1 0-15,0 0 0 16,1 0 1-16,0 0-1 16,-1 0 0-16,1-1 0 15,-1 0 0-15,2 1 0 16,-1 0 1-16,0 0-1 15,1 0 0-15,-1 0 0 16,0 1 0-16,0 0 1 16,0 0-1-16,0 1 2 15,0-1-2-15,0 1 2 16,-1-1-1-16,1 1 0 15,0-1 0-15,0 0 0 16,-1 1-1-16,2-2 1 16,-1 1-1-16,0 0 1 0,0 0-1 15,1 0 0-15,-1 0 0 16,0 1 0-16,0 0 0 15,1 0 1-15,-1 0-1 16,-1 0 0-16,1-1 0 16,0 1 0-16,0 0 0 15,-1 0 1-15,1-1-1 16,0 0 0-16,0 0 0 15,-1-1 0-15,1 1 0 16,1-1 0-16,-1-1 0 16,0 1 0-16,1-1 0 15,-1 0 0-15,0 0 0 16,0 0 0-16,0 1 0 15,-1 1 0-15,1-2 0 0,0 1 0 16,-1 0 0-16,1-1 0 16,0 1 0-16,-1-1 1 15,1 0 0-15,0-1 0 16,0 1-1-16,0-1 1 15,0 1 0-15,0-1 0 16,0 1-1-16,0 0 0 16,0 0 0-16,-1 0 0 15,1 1 0-15,0-1 0 16,0 0 0-16,0 0 0 15,-1 0 0-15,1 0 0 16,-1 0 0-16,1-1 0 16,-1 2 0-16,1-2 0 15,-1 1 0-15,1 0 0 0,-1 0 0 16,0 1-1-16,0 0 1 15,1 0 0-15,-1 0 0 16,0 0 3-16,1 0-3 16,-2-1 2-16,2 1-2 15,0-1 1-15,-1 0-2 16,0 0 3-16,1 0-2 15,0 0-2-15,0-1 2 16,0 1-2-16,0 0 2 16,-1 0 0-16,1 0 0 15,0 0 0-15,-1-1 0 16,1 1 0-16,-1 0 0 15,1-1-1-15,-1 0 2 16,1 0-2-16,-1 0 2 16,1 0-2-16,0 0 1 0,0 0 0 15,0 0 0-15,0 1 0 16,-1-1 0-16,1 1-1 15,0 1 2-15,-1-2 2 16,1 1-1-16,0 0 0 16,0 1 0-16,-1-1 1 15,1 0-2-15,0-1 2 16,0 2-3-16,0-2 0 15,0 1 0-15,1 0 0 16,-1-1 0-16,1 1 0 16,-1-1 0-16,1 0 0 15,-1 0 0-15,0 0 0 0,0-1 0 16,0 1-1-16,0 0 1 15,0 0 0-15,0-1 0 16,0 1 0-16,-1 0 2 16,1 1-2-16,1-2 2 15,-1 2-1-15,0-1 1 16,0 0-1-16,1 1 1 15,-1 0-1-15,0-1-1 16,0 1 0-16,1-1 0 16,-1 1 0-16,0-1 0 15,0 0 0-15,0 0 0 16,0 0 0-16,0 0 0 15,0 0-1-15,1 0 1 16,-1 0 0-16,1 0 0 16,-1 0 0-16,0 0 0 0,0 1 0 15,0-1 0-15,0 1-2 16,0 0 3-16,0 1-2 15,0-1 1-15,0 0 0 16,0 0 0-16,0 0 0 16,-1 0 1-16,1 0 0 15,0-1-1-15,-1 1 0 16,1-1 0-16,0 1 0 15,0 0 0-15,0-1-1 16,0 1 1-16,1-1 0 16,-2 1 0-16,2 0 0 15,-1 0 0-15,1-2-1 16,-1 2 2-16,0-1-1 15,0-1 0-15,0 2 0 0,0-1 0 16,0-1 0-16,1 1-1 16,-1-1 2-16,0 0-2 15,0 1 2-15,0 1-2 16,0-1 1-16,0 0-1 15,1 1 2-15,-1-1-1 16,0 0 0-16,-1 1 0 16,2-1 0-16,-1 1 0 15,0-1 0-15,0-1 0 16,1 1 0-16,-1 1 0 15,0-1 0-15,0 1 0 16,0 0 0-16,0 0 0 16,0 0 0-16,0 1 0 15,0 0 0-15,1 0-1 0,-1-1 2 16,0 1-2-16,1 0 2 15,-1-2-2-15,0 1 2 16,0 0-1-16,1-1 1 16,0 1-1-16,-1 1 0 15,1-1 0-15,0-1 0 16,-1 1 0-16,1 1 0 15,-1 0 0-15,1-1 0 16,-1 1 0-16,0-1 0 16,1 1 1-16,0 1-2 15,-1-1 1-15,0 0 0 16,1-1 1-16,-1 1-1 15,0-1 0-15,1 1 0 16,-1-1 0-16,1 0 0 16,-1 0 0-16,1 1 0 0,-1-1 1 15,1 1-2-15,-1 0 2 16,0-1-1-16,0 1 1 15,0-1 0-15,0 1 0 16,0-1 0-16,0 0 0 16,0 0 0-16,0 1-1 15,1-1 2-15,-1 0-2 16,-1 0 0-16,1 0 0 15,1 0 0-15,-1-1 0 16,0 1 0-16,1-1 0 16,-1 1 0-16,0-1 0 15,0 0 0-15,0 0 0 16,-1 1 0-16,1-1 0 15,0 1 0-15,0-1 0 0,0 1-1 16,0-1 0-16,0 1 0 16,0-1 1-16,0 0-1 15,1 1 1-15,-1-2-2 16,0 2 2-16,0-1 0 15,1 1 0-15,0-1 0 16,-1 1 0-16,0-1 0 16,1 0 0-16,0 0 0 15,-1 1 1-15,1-1-2 16,0 1 2-16,-1-1-2 15,0 0 2-15,0 0-1 16,1 0 0-16,-1 1 0 16,1-1 0-16,-1 2 0 15,0-1 0-15,1 0-1 16,-1-1 1-16,0 2 1 0,1-1-1 15,-1 1 2-15,1-1-3 16,-1 0 3-16,1-1-3 16,0 2 1-16,-1-2 1 15,1 1-4-15,0-1 3 16,-1 1-2-16,1 0 2 15,0 1-2-15,-1-1 2 16,1 1 0-16,-1-1 0 16,1 1 0-16,-1-1 0 15,0 1 0-15,0-1 0 16,0 0 0-16,1 0 1 15,0 0-1-15,-1 0 0 0,0 0 0 16,0 0 0-16,1 0 0 16,-1 0 0-16,2 0 0 15,-2 0-2-15,1 0 2 16,0 0-1-16,-1 1 3 15,2-1-3-15,-1 1 2 16,0 0-2-16,-1 0 1 16,0 0 1-16,1 0 0 15,-1 0-1-15,0 0-1 16,1 1 1-16,-2-1 1 15,2 0-1-15,-1 1 0 16,0-1 0-16,1 0 0 16,0 0 0-16,-1 1 0 15,1 0 1-15,0-1-1 16,-1 2 0-16,1-2 0 0,-1 1 0 15,0-1 0-15,0 1 0 16,1-1 0-16,-1 0 0 16,1 1 0-16,-1-1 0 15,0 0 0-15,0 0 1 16,1 1-1-16,0 0 0 15,0-1 0-15,0 0 0 16,-1 1 0-16,0-1 0 16,1 1 0-16,0-1 0 15,-1 0 1-15,0 0-1 16,1-1 1-16,0 1-1 15,-1-1 0-15,0 1 1 16,1 0-1-16,0 1 1 16,-1 0-1-16,1 0 0 0,-1 1 0 15,0 2 0-15,0-3 0 16,0 3 0-16,0-3 0 15,0 1 0-15,0 0 0 16,1-1 0-16,0 0 0 16,-1 0 0-16,0 0 0 15,1 0 0-15,-1 0 0 16,0 1 0-16,0 2 0 15,1-2 0-15,-1 2 1 16,0 0-1-16,-1-2 0 16,1 2 0-16,0 0 0 15,-1-3 0-15,1 3 0 16,0 0 0-16,-1-2 0 15,1 2 0-15,0 0 0 0,0 0 0 16,-1-2-1-16,1 2 1 16,0 0-1-16,0 0-1 15,0 0 0-15,0 0-2 16,0 0 0-16,0 0-1 15,-1 0-4-15,1 0-23 16,0 0-1-16,-1 2 0 16,-1-2 0-16</inkml:trace>
</inkml:ink>
</file>

<file path=ppt/ink/ink52.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9:03.310"/>
    </inkml:context>
    <inkml:brush xml:id="br0">
      <inkml:brushProperty name="width" value="0.03528" units="cm"/>
      <inkml:brushProperty name="height" value="0.03528" units="cm"/>
      <inkml:brushProperty name="color" value="#31B6FD"/>
      <inkml:brushProperty name="fitToCurve" value="1"/>
    </inkml:brush>
  </inkml:definitions>
  <inkml:trace contextRef="#ctx0" brushRef="#br0">5 55 33 0,'0'0'27'15,"-3"-1"1"-15,3 1-4 16,0 0-10-16,-2-2-3 16,2 2-2-16,0 0-1 15,4-2-3-15,-4 2-1 16,5-3 0-16,-3 1 0 15,3 0-1-15,-2 0-3 16,2 0 3-16,-1-1-4 16,1 1 4-16,-1 0-4 15,1 0 3-15,0 0-2 16,0 0 2-16,-1 0 0 15,2-1-3-15,-2-1 3 16,1 2-3-16,-1-2 3 0,0 2-3 16,0-2 2-16,-1 2-3 15,0 0 3-15,-1 1-1 16,0-1 1-16,-2 2-1 15,3 0 0-15,-3 0 0 16,2 0 0-16,-2 0 0 16,3 0 0-16,-3 0 0 15,2 0 1-15,-2 0-1 16,3-2 1-16,-3 2-1 15,2-1 1-15,-2 1-4 16,0 0-5-16,0 0-15 16,-2-1-11-16,-1 3 0 15,0 1-1-15,-1-1 1 16</inkml:trace>
  <inkml:trace contextRef="#ctx0" brushRef="#br0" timeOffset="542">105-12 29 0,'0'0'31'15,"-4"-1"3"-15,2 1-1 16,-2-1-13-16,2 2-7 15,-3-1-1-15,2 1-5 16,-3-1-1-16,1 1-3 0,-1-1 0 16,0 2-2-16,0 0 0 15,0-1 0-15,0 1-1 16,1 0 1-16,-1 0-2 15,2 0-2-15,0 0-3 16,1-1-6-16,1 1-23 16,2-2 2-16,0 0-3 15,0 0 0-15</inkml:trace>
  <inkml:trace contextRef="#ctx0" brushRef="#br0" timeOffset="842">68-1 66 0,'-4'0'35'15,"0"1"-3"-15,-1-1 1 16,0 1-28-16,0 0-5 15,-1 2-4-15,0-1-2 16,3 2-19-16,-1-2-7 16,0 1-1-16,2-1 1 15</inkml:trace>
</inkml:ink>
</file>

<file path=ppt/ink/ink53.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5:34.888"/>
    </inkml:context>
    <inkml:brush xml:id="br0">
      <inkml:brushProperty name="width" value="0.23333" units="cm"/>
      <inkml:brushProperty name="height" value="0.46667" units="cm"/>
      <inkml:brushProperty name="color" value="#31B6FD"/>
      <inkml:brushProperty name="tip" value="rectangle"/>
      <inkml:brushProperty name="rasterOp" value="maskPen"/>
      <inkml:brushProperty name="fitToCurve" value="1"/>
    </inkml:brush>
  </inkml:definitions>
  <inkml:trace contextRef="#ctx0" brushRef="#br0">1-1 13 0,'2'3'18'0,"-2"-3"-5"15,0 0-4-15,1 2 0 0,-1-2-2 16,2 3-1-16,-2-3-2 16,4 1-2-16,-4-1 0 15,3 2-2-15,0-1 2 16,-1 0-4-16,1-1 2 15,-1 1 0-15,1 0 0 16,0-1 0-16,-1 1-1 16,1 0 1-16,0 0 0 15,0-1 1-15,-1 1-1 16,1-1 0-16,0 0 2 15,1 0-2-15,0-1 0 16,-1 1 0-16,1 0 0 16,0-1 0-16,0 1 1 15,0 0-1-15,1 0 0 16,-1 0 0-16,0 1 0 0,0-1 0 15,2 1 1-15,-1 0-1 16,-1-1 0-16,2 0 0 16,0 0 0-16,-1 0 0 15,0 0 0-15,2-2 0 16,-2 2 0-16,1 0 1 15,0-1-1-15,-1 1 0 16,0 0 0-16,0 0 1 16,1 1-1-16,0-1 1 15,-1 0-1-15,1 0 0 16,-2 0 1-16,2 0 0 15,0 0-1-15,-1 0 0 16,1 0 1-16,-1 0-1 16,1 0 1-16,0 0-1 0,0 0 1 15,0 0 0-15,0 1 0 16,-1 0 1-16,1-1-1 15,0 1 1-15,-1 0 0 16,0 1-1-16,0-2 0 16,1 2 0-16,-1-2 0 15,0 0 0-15,0 0-1 16,1 0 1-16,0 0-1 15,-1-1 1-15,1 1-1 16,-1 0 0-16,0 0 1 16,0 1-1-16,-1-1 0 15,1 2 0-15,-1-1 0 16,0 0 0-16,1 0 0 15,-2-1 0-15,0 2 0 0,0-2 0 16,0 0 0-16,0 1 0 16,1 0 0-16,-2-1 0 15,0 0 0-15,1 0 0 16,-1 1 0-16,0-1 0 15,-2 0 0-15,2 1 0 16,-2-1 0-16,3 0 0 16,-3 0 0-16,2 0 0 15,-2 0 0-15,0 0-1 16,3 0 1-16,-3 0 0 15,0 0 0-15,2-2 0 16,-2 2 0-16,0 0 0 16,2-1 1-16,-2 1 0 0,0 0 0 15,0 0 0 1,0 0 1-16,2 1-1 0,-2-1 1 15,0 0 0-15,0 0-1 16,1 2 0-16,-1-2 0 16,0 0-1-16,0 0 0 15,3 2 0-15,-3-2 0 16,2-1-1-16,-2 1 1 15,3-1 0-15,-3 1 0 16,4-2 0-16,-4 2 0 16,3-1 0-16,-3 1 0 15,3-1 0-15,-1 1 0 16,1 0 0-16,-1 0 0 15,0 0 0-15,0 0 0 0,1 0 0 16,0 0 0 0,0-1 0-16,0 0 0 0,-1 1 0 15,2 0 0-15,-1-2 0 16,1 2 0-16,-2 0 0 15,2-1 0-15,0 1 0 16,-1 0 0-16,-1 0 0 16,2 1 0-16,0-1 0 15,0 0 1-15,-1 1-1 16,1-1 0-16,0 1 0 15,0-1 0-15,0 0 0 16,1 0 0-16,-1 0 0 16,1 0 0-16,0 0 0 15,0 0 0-15,1-1-1 16,-1 0 2-16,0 1-2 0,1-2 1 15,-1 1 0-15,0 0 1 16,1-1-2-16,-1 1 1 16,1-1 0-16,0 2 0 15,0-2 0-15,-1 2 0 16,1-2 0-16,0 1 0 15,0 1 0-15,0-1 0 16,0 0 0-16,0 1 1 16,1-1-1-16,0 0 0 15,-1 0 0-15,0 0 0 16,1 1 0-16,-2-2 0 15,1 1 0-15,0 1 0 16,-2-1 0-16,1 1 0 16,-1-1 0-16,1 1 0 0,0 0 0 15,-2 0 0-15,2 1 0 16,-2-1 0-16,0 0 0 15,0 0 0-15,0 0 0 16,0-1 0-16,-1 1 0 16,-2 0 0-16,2 0 0 15,-2 0 0-15,3 0 0 16,-3 0 0-16,2 0 0 15,-2 0 0-15,0 0 1 16,2 0-1-16,-2 0 0 16,0 0 0-16,0 0 0 15,1 0 1-15,-1 0-1 16,0 0 0-16,0 0 0 15,0 0 1-15,0 0-1 0,0 0 0 16,0 0 0-16,2 2 0 16,-2-2 0-16,0 0 0 15,0 0 0-15,2 3 0 16,-2-3 0-16,0 0 0 15,3 2 0-15,-3-2 0 16,0 0 0-16,0 2 0 16,0-2 0-16,0 0 1 15,0 0-1-15,0 2 0 16,0-2 0-16,0 0 0 15,0 3 0-15,0-3 0 16,0 0 0-16,-1 2 0 16,1-2 0-16,0 0 0 15,0 0 0-15,0 2 0 16,0-2 0-16,0 0 0 0,0 0 1 15,-3 2-1-15,3-2 0 16,0 0 1-16,-1 1-1 16,1-1 0-16,0 0 1 15,0 0-1-15,0 0 0 16,-2 1 0-16,2-1-1 15,0 0 1-15,0 0 1 16,0 0-1-16,0 0 0 16,0 0 0-16,-3 0 0 15,3 0 0-15,0 0 0 16,0 0 0-16,0 0 0 15,0 0 0-15,0 0 0 16,0 0 0-16,0 0 0 16,0 0 0-16,0 0 0 0,0 0 1 15,0 0-1-15,0 0 0 16,0 0 1-16,0 0-1 15,0 0 0-15,0 0 0 16,0 0 0-16,0 0 0 16,0 0 0-16,0 0 0 15,0 0 0-15,0 0 0 16,-1 1 0-16,1-1 1 15,0 0-1-15,0 0 0 16,0 0 0-16,0 0 0 16,0 0 0-16,-2 2 0 15,2-2 0-15,0 0 0 16,0 0 0-16,-2 2 0 0,2-2 0 15,0 0 0-15,0 0 0 16,0 0 0-16,0 0 1 16,0 0-2-16,0 0 1 15,0 0 0-15,0 0 1 16,0 0-1-16,0 0 0 15,-2 2-1-15,2-2 2 16,0 0-1-16,0 0 0 16,0 0 0-16,0 0 0 15,0 0 0-15,0 0 0 16,0 0 0-16,0 0 0 15,0 0 0-15,-2 1 0 16,2-1 0-16,0 0 0 16,0 0 0-16,0 0 0 0,0 0 0 15,0 0 0-15,0 0 0 16,-2 1 0-16,2-1 1 15,0 0-1-15,0 0 0 16,-1 1 0-16,1-1 0 16,0 0 0-16,0 0 0 15,0 0-1-15,-3 1 1 16,3-1 0-16,0 0 0 15,0 0 0-15,0 0 0 16,0 0 0-16,-1 0 0 16,1 0 0-16,0 0 0 15,0 0 1-15,-2 2-1 16,2-2 0-16,0 0 0 15,-3 1 0-15,3-1-1 0,0 0 1 16,-2 2 0-16,2-2 0 16,0 0 0-16,-1 1 0 15,1-1 0-15,0 0 1 16,-4 1-1-16,4-1 0 15,-2 2 0-15,2-2 0 16,-4 3 0-16,4-3 1 16,-3 4-1-16,1-3 0 15,0 1 0-15,0 0 0 16,0 0 0-16,0 0 1 15,0 0-1-15,0 0 1 16,-1 0 0-16,1 1 0 16,0-1 1-16,-1 0-1 15,1 0 0-15,0 0 1 0,-1 1-2 16,1-1 2-16,-1 0-2 15,0 2 1-15,-1-1-1 16,0 1 1-16,0 0-1 16,1 1 1-16,-2 0-1 15,0 1 1-15,1-1-1 16,0 1 1-16,-1-2 0 15,1 1 0-15,0-1 0 16,0 1 0-16,0-1 0 16,1 0 0-16,-1-1-1 15,0 1 1-15,0 1-1 16,0-1 1-16,0 0-1 15,1 0 0-15,-1 1 1 0,0-2-1 16,0 1 1-16,0 0-1 16,0 0 1-16,0-1-2 15,0 1 1-15,0 0-1 16,-1-1 1-16,1 1-1 15,0 0 1-15,0-1-2 16,0 1 2-16,-1-1 0 16,1 0 0-16,0 0 0 15,1 0 0-15,-1-1 0 16,1 1 0-16,-1-1 0 15,0 0 0-15,1 0 0 16,-1 0 0-16,0 0 0 16,0 1 0-16,-1-1 0 15,1 1 0-15,-1 0 0 16,0 0 0-16,0 0 1 0,0 0-1 15,0-1 0-15,0 1 0 16,-1-1 1-16,1 0-1 16,-1 0 0-16,1-2 0 15,-1 2 0-15,0-1 0 16,0 0 0-16,-1 1 0 15,0-2 0-15,-1 3 0 16,-1-2 1-16,1 0-1 16,0 1 0-16,0 0 0 15,0-1 0-15,0 0 0 16,1-1 1-16,0 0-1 15,0-1 0-15,1 0 0 16,-2 0 0-16,2-1 0 16,-1 1 0-16,0-1 0 0,0 1-1 15,-1 0 1-15,0 0 0 16,0 1 0-16,0 0 0 15,-1 0 0-15,1 1 0 16,-1-1 0-16,1-1 0 16,0 1 0-16,1 0 0 15,1 0 0-15,-2-2 0 16,2 2 1-16,-1-1-1 15,0 0 0-15,1 0 0 16,-1 0 0-16,1 1 0 16,0-1 0-16,-1 0 0 15,1 0-1-15,0-1 1 16,1 0 0-16,-1 0 0 15,0-1 0-15,1 0-1 16,1 0 1-16,-1-1 0 0,0 1 0 16,2-1 0-16,-2 1 0 15,1-1 0-15,1 2 0 16,-1-1 0-16,0 0 0 15,1 0 0-15,0 1 0 16,0-1 0-16,-1 0 0 16,2 0 1-16,-2-1 0 15,1 0 1-15,0 0-1 16,1 0 2-16,-1-1-2 15,1 0 1-15,1 0-1 16,0 0 0-16,-1 1-1 16,2 0 1-16,-2 0-2 15,2-1 1-15,0 2 0 16,-1 0 0-16,0 0 0 0,1 0 0 15,0 0 0-15,0 1 0 16,0 2 1-16,-1-2-1 16,1 2 0-16,0 0 0 15,0 0 0-15,0 0 0 16,0 0 0-16,0 0 0 15,1 3 0-15,-1-3 0 16,2 4-1-16,0-2 1 16,0 2 0-16,0-1 0 15,0 1 0-15,0 0 1 16,0 1-1-16,1 1 0 15,-1-1-1-15,0 1-1 16,1 1 1-16,0 0-1 16,0 1 1-16,0-1-2 0,0 1 2 15,1 0-1-15,-1-1 2 16,0 1 0-16,1 0 0 15,-2-1 0-15,2 0 0 16,-2 0 0-16,1-1 0 16,-1 0 1-16,0 0-1 15,0-1 0-15,0 1 0 16,0-1 0-16,0 0 0 15,-1-1 1-15,1 1-2 16,0 0 1-16,-1 0 0 16,1 0-1-16,-1 0 1 15,1-1-1-15,0 0 1 16,0 1-1-16,-2-1 1 0,2 0-1 15,-1-1 1 1,1 0 0-16,0 0 0 0,-1 0 1 16,1 0-1-16,0 0 0 15,0 0 0-15,0-1 0 16,0 0 0-16,1 0 0 15,-1 2 0-15,0-2 0 16,0 1 0-16,-1-1 1 16,1 2-1-16,-1-1 0 15,1 0 0-15,0 1 0 16,0-1 0-16,0 1 1 15,0 0-1-15,0 0 0 16,1 0 0-16,-1-1 0 16,1 1 0-16,0 0 0 0,0 1 0 15,0-1 0-15,0 1 0 16,1-1 1-16,0 0 0 15,0 0-1-15,-1 1 1 16,1-1-1-16,0 0 1 16,-1 1-2-16,1-1 4 15,-1 1-5-15,1-1 2 16,0 1 0-16,-1-1 0 15,2 1 2-15,-2 1-2 16,1-2 0-16,0 1 0 16,0 0 0-16,0 0 0 15,0 1 0-15,0-1 0 16,1 0 0-16,-1 1 0 15,0-1 1-15,1 0-1 16,-1 1 0-16,0-2 0 0,0 1 0 16,0 0 0-16,0 0 1 15,0 0-1-15,0 0 0 16,-1-1 1-16,1 0-2 15,-1 1 1-15,1-1 0 16,-1 1 0-16,1-1 0 16,0 0 1-16,-1 0-1 15,2 0 0-15,-1 0 1 16,0 0-1-16,0 0 0 15,0 1 0-15,0-1 1 16,0 1-1-16,0-1 0 16,-1 1 0-16,1-1 0 15,0 1 0-15,-1 0 1 16,1 0-1-16,-2 0 0 0,1 1 1 15,0-1-1-15,-1 0 0 16,0 1 1-16,0-2-1 16,0 2 0-16,0-1 0 15,-1 0 1-15,1 0-3 16,0 0 2-16,-1 0-2 15,0 0 1-15,1 1 0 16,-2-1 0-16,1 1 0 16,-1-1 0-16,0 1 1 15,0 0 0-15,0 0 1 16,-1 0-1-16,1 0 0 15,-1 1 1-15,1-1-1 16,-1 0 1-16,1 0-1 16,0 0 0-16,-1-1 1 0,0 0-1 15,1-1 0-15,0 0 0 16,-1 1 0-16,0-2 0 15,1 0 0-15,0-1 0 16,0-2-1-16,0 0 0 16,0 0 1-16,3-4-1 15,-2 0 0-15,1-4-1 16,0-2 2-16,0-1-1 15,0-3 2-15,0-2-2 16,0-2 4-16,1-1-3 16,0-1 2-16,0 0-2 15,1-1 2-15,2 2-2 16,0 0 1-16,0 2-1 0,1 0 1 15,1 2-2 1,-1 1 1-16,2 0 0 0,-1 0 0 16,1-1-1-16,-1 0 1 15,0-1 2-15,1 0-3 16,-1-1 1-16,0 1-1 15,-1-1 1-15,1 1 0 16,-1 0 0-16,0 1-1 16,0 0-1-16,0 1 3 15,1 3-2-15,-1 0 1 16,0 0 0-16,0 2 0 15,1 0 0-15,0 3-1 16,-1-1 2-16,0 0-2 16,1 1 2-16,0 0-2 0,-1 2 1 15,-2-1 0-15,1 1 0 16,-1 1 0-16,-2 0 0 15,1 2 1-15,-3 0-1 16,-1 1 0-16,0 0 1 16,0 0-1-16,1 2 1 15,-1-2-1-15,-2 3 0 16,0-1 1-16,0 0-1 15,-1-1 0-15,0 2 0 16,-1-1 0-16,0 1 0 16,0-1 0-16,-1 0 0 15,-1 2 0-15,2-1 1 16,-2 0-1-16,1 1 0 15,0-1 0-15,0 1-1 16,0 0 1-16,1 1-1 0,-1 0 1 16,0 0-1-16,0 0 1 15,0 2-1-15,1 0 1 16,-1 0 1-16,1 1-1 15,-2 0 0-15,0 2 0 16,1 0 1-16,-1-1-1 16,0 0 1-16,1 1 0 15,-1-1-1-15,-1 1 2 16,2 0-3-16,0-1 3 15,-1 0-3-15,2 2 2 16,-1-1-1-16,1 1 0 16,0 0 0-16,0-1-1 15,0 1 2-15,0 0-1 16,0 1 1-16,1-2-1 0,-1 2-1 15,0-1 1-15,0 0 1 16,0 1-1-16,0 1 1 16,1-1-1-16,-1 1 1 15,1 0-1-15,0 0 2 16,-1 0-2-16,2 0-1 15,-1 0-1-15,1 0 2 16,-2-2-2-16,2 0 2 16,-1 1-2-16,0-1 2 15,-1 0-1-15,0 0 2 16,1-1-1-16,0 0 1 15,-1 1 0-15,1-3-1 16,-1 1 0-16,0-1 1 16,2 0-1-16,-1-2 1 0,-1 0-2 15,2-1-1-15,-2 0 1 16,2-1-1-16,-1 1 1 15,1-1-1-15,0-1 1 16,0 1-3-16,0 0 4 16,1 0 1-16,0-1-1 15,-1 1 0-15,0 0 0 16,1 1 0-16,0 0 0 15,-1 0 0-15,1 1 0 16,0 0 1-16,0 2-1 16,0-1 0-16,1 1 0 15,-1 0 2-15,1 0-2 16,0-1 0-16,1-1 0 15,-1-1 1-15,0 0-1 16,0-3 0-16,1 1 0 0,-1-3 0 16,0 4 0-16,0-4 0 15,0 2 1-15,0-2 0 16,-1 3 0-16,1-3 0 15,-2 3 0-15,2-3 0 16,-3 3-1-16,3-3 1 16,-3 2-1-16,3-2-1 15,-3 0 1-15,1-2-2 16,0 0 2-16,0-1-2 15,-1-1 1-15,0-1-1 16,1 0 0-16,-1-1 1 16,0 0 1-16,0-1-1 0,-1 1 1 15,2-1 0 1,-1 0 1-16,0 1-2 0,1-1 2 15,0 2-2-15,-1-1 1 16,1-1 0-16,-1 1 0 16,0-1-1-16,1 1 1 15,-1-1 0-15,0 0 1 16,0 1 1-16,0-1-2 15,0 1 4-15,0 0-3 16,0 0 1-16,0 1-1 16,1 0 1-16,-1 0-2 15,1 0 0-15,0 0 0 16,-1-1-1-16,1 0 1 15,0-1 0-15,0-1 0 16,0 0-1-16,-1 0 1 0,1-1 0 16,0-1 0-16,0 1-1 15,1 0 3-15,0 2-4 16,-1-2 4-16,1 2-2 15,0 1 1-15,-1 1 0 16,2-1 0-16,-1 1 0 16,0 1-1-16,-1-1 1 15,2 1 0-15,-1 0-2 16,0 1 2-16,0-1-2 15,0-1 2-15,-1 2-1 16,1-2 0-16,0 0-1 16,0 1 2-16,0-1-1 15,0-1 0-15,0 1-1 16,0 0 1-16,0 0 0 0,0 0 0 15,1 1 0-15,-1 0 0 16,0 0 0-16,1 0 0 16,0 1 0-16,-1 0 0 15,1 0 0-15,0 0 0 16,-1 0 0-16,1-1 0 15,-1 1 0-15,0 0 0 16,1 0 0-16,-1 0-1 16,0-1 1-16,0 0 0 15,0 0 0-15,0-1-1 16,0 0 1-16,0-1 0 15,0-1 0-15,1-1-1 16,-1-1-3-16,1 2-5 16,-1-2-23-16,1 0-2 0,-1-1-1 15,0 1 0-15</inkml:trace>
</inkml:ink>
</file>

<file path=ppt/ink/ink54.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5:48.248"/>
    </inkml:context>
    <inkml:brush xml:id="br0">
      <inkml:brushProperty name="width" value="0.23333" units="cm"/>
      <inkml:brushProperty name="height" value="0.46667" units="cm"/>
      <inkml:brushProperty name="color" value="#31B6FD"/>
      <inkml:brushProperty name="tip" value="rectangle"/>
      <inkml:brushProperty name="rasterOp" value="maskPen"/>
      <inkml:brushProperty name="fitToCurve" value="1"/>
    </inkml:brush>
  </inkml:definitions>
  <inkml:trace contextRef="#ctx0" brushRef="#br0">272-1 29 0,'0'0'23'0,"-3"0"1"15,3 0-8-15,-3 0-11 16,3 0-1-16,-2 4 0 16,1-2-1-16,-1 3 0 15,0-1-2-15,0 1-1 16,-1 2 2-16,0 2 0 15,-1 0 0-15,0 2 1 16,-1 1 0-16,1 2 0 16,-2 0 1-16,1 1 0 0,0 1-3 15,-1-1 2-15,1 0-3 16,0 1 2-16,0-1-2 15,1 1 1-15,1-1-2 16,0 1 2-16,0-1-1 16,1 0 1-16,-1 1-2 15,0 1 0-15,-1-1 0 16,1-1 1-16,-2 2 0 15,1-1 0-15,0 0 0 16,-1 1 2-16,1-2 0 16,0 0 2-16,0 1-2 15,0-1-1-15,2-2 0 16,-1 1-1-16,1 0 1 15,0 1-1-15,0-1 1 0,0 1-2 16,0 0 0-16,-1 0 1 16,1-1 0-16,0 1 0 15,-1-2-1-15,1 1 1 16,-2-1 0-16,2-1-1 15,-1 0 1-15,0-1 1 16,1 1-2-16,0-1 2 16,0 0-1-16,0 0 0 15,0 0 0-15,0 1-1 16,0-1 1-16,0 0-1 15,-1-1 1-15,1 0-1 16,-1-1 1-16,1 1-1 16,0-3 1-16,0 2 1 0,1-3-1 15,0 1 0-15,0-2 0 16,0 1 0-16,1 0 0 15,0 0 0-15,-1 0 0 16,0 0 0-16,1 0 0 16,-2 0 0-16,2 1-1 15,-1-1 1-15,0 1-1 16,-1-1 1-16,1 0 0 15,0 0-1-15,-1 1 1 16,0-2 1-16,1 1-1 16,0 0 1-16,-1 1-1 15,0-1 1-15,1 1-1 16,1-1 1-16,0 0-1 15,-1-1 0-15,0 0 0 0,1 0 0 16,0-1 0-16,1-1 0 16,0 0 0-16,-1 1 0 15,0-1 0-15,0-1 1 16,0 2-2-16,1-2 1 15,-1 3 0-15,0-1-2 16,-1 1 1-16,1 1 0 16,0-1 0-16,-1 1-1 15,0 0 2-15,1 1-1 16,0-2 1-16,0 1 0 15,1-1 0-15,0 0 1 16,-1-1-1-16,1 0 0 16,0 0 0-16,0-2 0 15,-1 1 0-15,1-1 0 16,0 1 0-16,-1-3 0 0,1 3 0 15,-1-3-1-15,0 0 1 16,0 0-1-16,0-7 1 16,0 3-1-16,-1-3 1 15,1-1 0-15,0-1 1 16,-2-2 1-16,1-1-1 15,-1 0 1-15,1 0-1 16,-1-1 0-16,0 0 0 16,-1 0 1-16,1 0-1 15,1 1-2-15,-1-1 2 16,1 0-2-16,-1 1 2 15,2 0 0-15,-1 1-1 16,0 0 1-16,1 0 0 16,0 1-1-16,-1 0 1 0,0-1 0 15,1 1-1-15,-2 0 0 16,2 0 0-16,-2 1 0 15,0-2 0-15,0 2 0 16,1-1 0-16,0 0 0 16,-1-1 1-16,1 0-1 15,0-1 1-15,0-1 0 16,1 0-1-16,0-1 1 15,0 0-1-15,0 0-1 16,-1 1 1-16,1 0 1 16,-1 2 0-16,1 0-1 15,-2 2 0-15,2 1 1 16,-1 2-1-16,0 0 1 0,1 2-1 15,-1 0-1-15,1 0 1 16,0 0 0-16,0 1 0 16,1 1 0-16,-1 0-1 15,0 2 1-15,0 0 0 16,0 0 0-16,2 3 0 15,-2 2 1-15,2 2-2 16,-2 1 1-16,2 2 0 16,-2 3 0-16,2 0-1 15,-1 2 1-15,0 0 0 16,0 2-1-16,1 0 1 15,-2 0 0-15,2 1 0 16,0 0 0-16,1 0-1 16,0-1 1-16,0 1 0 15,0 0-1-15,2-1 0 16,-1 1 2-16,1-1-2 0,0 1 1 15,-1-1-1-15,1 0 1 16,-2 0 0-16,0-1-1 16,0-1 1-16,-1-2 0 15,-1-1 0-15,0-2 0 16,0-3 0-16,1-2 0 15,-1-4 0-15,1-1 1 16,0-4-1-16,1-3 0 16,0-4 1-16,1-1-1 15,-1-3 1-15,1-3-3 16,-2-2 3-16,2 0-1 15,-1-2 2-15,0 1-2 0,0 1 1 16,-1 0-1-16,1 3 0 16,-1 0 3-16,1 2-2 15,-1 2-1-15,-1 2 1 16,0 1 0-16,1-1-1 15,-1 3 1-15,0 0-1 16,0 1 0-16,-1 2 0 16,0 0 0-16,0 1 1 15,0 2-1-15,0 0 0 16,0 2 0-16,0 0 1 15,-1 2-1-15,0 1 0 16,1 1 0-16,0 2 0 16,0 2 0-16,-1 0-1 15,0 2 1-15,0 1 0 16,0 0 0-16,1 0-1 0,-1 1 1 15,0 0 0-15,0-1 0 16,1 1 0-16,0-2-1 16,0 1 1-16,0-1 0 15,0-1 0-15,1 0 1 16,0 0-2-16,-1-1 2 15,0 0-2-15,1 0 0 16,-1-1 1-16,1 1-1 16,-1 0 1-16,0-1-1 15,0 0 2-15,0 0-2 16,0 0 1-16,0 0 0 15,0 0 0-15,0-1 0 16,0 1 0-16,0-1 0 16,0 0 0-16,0 0 0 0,0 0 0 15,0 0 0-15,-1-1 0 16,2 1-1-16,-2-1 1 15,1-1 0-15,0 1-1 16,-1-2-1-16,1 2 2 16,0-2-2-16,0 1 1 15,-1 0-1-15,0-1 2 16,1 1-2-16,0-1 3 15,0 1-1-15,-1 0 0 16,1 0 0-16,0-1-1 16,0 3 2-16,-1-2-1 15,1 1 0-15,0 1 0 16,0-1 0-16,0 1 0 15,-1-1 0-15,0 0 0 0,1 0 0 16,-1-2 0-16,0 1 0 16,1-1 0-16,-1-1 0 15,0 0 0-15,1-2 1 16,0 4-1-16,0-4 0 15,0 2 0-15,0-2 0 16,0 4 0-16,0-4 0 16,-1 3-1-16,1-3 1 15,0 3 0-15,-1-1 1 16,1-2-1-16,-1 4 0 15,0-2 0-15,1 0 0 16,-1 0 0-16,0 0 0 16,1 0 0-16,-1 1 0 0,0-1 0 15,1-2 1-15,-1 4-1 16,1-4-2-16,-1 4 2 15,1-2-1-15,0-2 1 16,-2 4-2-16,2-2 3 16,-1 0-3-16,0 1 2 15,1 0 0-15,-1 0 0 16,0 0 1-16,1-1-1 15,0 1 0-15,-1-1 1 16,0 1-1-16,1-3 1 16,-1 2-1-16,1-2 1 15,0 0-1-15,0 0 0 16,0 0 1-16,0 0-1 15,0 0 0-15,-2 3 0 0,2-3 0 16,0 0 0-16,0 1 0 16,0-1 0-16,0 3 1 15,-2 0-1-15,2-1 0 16,-1 1 0-16,-1 1 0 15,1-1 1-15,0 1-1 16,0 0 0-16,-1 0 0 16,2-2 0-16,-1 1 0 15,1-3-1-15,0 0 1 16,0 0 0-16,0-5-1 15,1-1 1-15,-1-2 0 16,0-2 0-16,2-1 1 16,-2-2 0-16,0 0 0 15,0-1-1-15,0 0 2 16,0 1-2-16,0-1 1 0,0 3 0 15,-1 0-1-15,1 2 0 16,0 1 0-16,-1 3 0 16,1 1 1-16,0 4-1 15,-1-2 0-15,1 2 1 16,-1 2-1-16,1 1 1 15,0-1-1-15,0 0 0 16,0 1 0-16,0-1 0 16,0 1 0-16,0-3 0 15,0 3 0-15,0-3 0 16,0 3 0-16,0-3 0 15,0 0 0-15,0 3 0 16,0-3 1-16,0 3-1 16,-1 0 0-16,1 0 0 0,-1 2 1 15,0 0-2-15,0 0 2 16,0 1-2-16,0-1 2 15,0 0-1-15,0 0 0 16,0-1 0-16,0 0 0 16,1-1 0-16,0 0 1 15,1 2-1-15,-1-1-2 16,1 1 2-16,-1 1-1 15,1 1 1-15,-1-1-2 16,0 1 3-16,-1 1-3 16,0-1 2-16,0 0 1 15,0 1-1-15,-1-1 0 16,0-1 0-16,0 0 1 15,0 0-1-15,1-2 0 16,0 0 0-16,-1-2 0 0,2 0-1 16,0-2 1-16,0 0 0 15,0 0 0-15,1-3 0 16,0 0 0-16,1-1 0 15,-1-1 0-15,0 0 0 16,1-1-1-16,0 0 2 16,-2-1-2-16,1 1 2 15,0 1-1-15,-1-1 0 16,-1 1 0-16,0 1 0 15,1-1 1-15,-1 1-1 16,0 0 0-16,1-2 0 16,0 1 2-16,0 0-2 0,0-1 1 15,2-1-1-15,-2 1 1 16,1-1-1-16,0 0 1 15,-1-1 0-15,1 0-2 16,-1 0 1-16,0 0 0 16,-1 0 0-16,1 0 0 15,-1 0 0-15,0 1 0 16,-1-1 0-16,1 1 0 15,0-1 0-15,0 1 3 16,0 0-3-16,-1 0 1 16,1 0 0-16,0 1 0 15,-1-1-1-15,1 1 2 16,0 0-2-16,-1-1-1 15,1 0 1-15,-1 1 0 16,1-2 0-16,1 1 0 0,-2-2-1 16,2 2 1-16,0-1-1 15,0-1 0-15,2 2-2 16,-2-1 0-16,2 1 0 15,-2-1-1-15,2 2 0 16,-2-1 0-16,2 2 0 16,-1-1 0-16,0 1 1 15,-1-1 1-15,2 2 1 16,-2-1 1-16,0 1 0 15,0 0 0-15,1 0 1 16,-1 1 0-16,0 0-1 16,1 1 0-16,-1 2-1 15,0-4-2-15,0 4-1 16,2-2-3-16,-2 2 0 0,2-1-2 15,0 2-3-15,-2-1-15 16,0 0-1-16,2-1 0 16</inkml:trace>
</inkml:ink>
</file>

<file path=ppt/ink/ink55.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5:55.679"/>
    </inkml:context>
    <inkml:brush xml:id="br0">
      <inkml:brushProperty name="width" value="0.23333" units="cm"/>
      <inkml:brushProperty name="height" value="0.46667" units="cm"/>
      <inkml:brushProperty name="color" value="#31B6FD"/>
      <inkml:brushProperty name="tip" value="rectangle"/>
      <inkml:brushProperty name="rasterOp" value="maskPen"/>
      <inkml:brushProperty name="fitToCurve" value="1"/>
    </inkml:brush>
  </inkml:definitions>
  <inkml:trace contextRef="#ctx0" brushRef="#br0">8-1 6 0,'0'0'22'0,"0"0"2"15,-1 2 0-15,1-2-13 16,0 4-4-16,0-4 0 16,-1 5 1-16,-1-3 0 15,2 3-1-15,-1-2-1 16,1 2-1-16,-1 0 0 15,2 1-1-15,-2 2-1 16,2 0 0-16,-1 2-1 16,1 0 1-16,-1 1-2 15,0 0 1-15,0 0 0 16,-1 0 1-16,0-1-1 0,1-1-1 15,-1 0 0-15,1 0-1 16,-1-1 3-16,0-1-3 16,1 0 0-16,0 0-3 15,0-1 4-15,1 1 1 16,-1 0-2-16,0 0 1 15,0-1 0-15,1 2 0 16,-1-1-1-16,0 0 1 16,0-1-1-16,0 1 1 15,1-2-1-15,-1 1 2 16,1 0-3-16,0-1 2 15,-1 1-1-15,1-1 0 16,0 1-1-16,0-1 1 16,-1 0 0-16,1 1-1 15,0-2 1-15,-1 1-1 0,1-1 1 16,-1 0 0-16,1 1 0 15,-1 0 0-15,1-1 0 16,-1 1 1-16,0 0-1 16,1 0 0-16,-1-1 1 15,0 1-1-15,0 0 0 16,1 0 0-16,-1-1 1 15,0 1-1-15,0 0 0 16,0-1 0-16,0 2 0 16,0-1 0-16,0 0 0 15,0 1 0-15,-1 0 0 16,1 1 0-16,-1-1 0 15,1 0-1-15,-1 1 1 16,1-1-1-16,-1 1 1 0,0 0 0 16,1 0 0-16,0 0-1 15,-1 0 1-15,0 1 1 16,1-1-1-16,-1 1 0 15,1 0 0-15,-1-1 0 16,0 1 0-16,1-1 0 16,0-1 0-16,0 1 0 15,0 0 0-15,0-1 1 16,0 1-2-16,1-1 1 15,-1 0-1-15,1-1 1 16,-1 1-1-16,1 0 1 16,-1-1 0-16,0 0-1 15,0 1 1-15,2-1 0 16,-2 2 0-16,0-1 0 15,0-1 0-15,0 2 0 0,0-1 0 16,0 1 0-16,0-1 0 16,0 0 0-16,0 0 0 15,0 0 0-15,0 1 0 16,0-1 0-16,0-1-1 15,0 1 1-15,0 1 0 16,0-2-3-16,0 1 2 16,0 0-1-16,0 0 2 15,0 0-2-15,1 0 2 16,-2 1-2-16,1-1 2 15,0 1 0-15,0-1 0 16,0 1 1-16,0-1-1 16,0 0 0-16,0 0 0 15,-1-1 0-15,1 1 0 0,0-2 1 16,0 1-1-16,0-1 0 15,1 1 0-15,-1-1 0 16,0 0 0-16,1 0 1 16,0-1-1-16,-1 0 0 15,1 0 0-15,-1-1 0 16,0 1 0-16,0-1 0 15,1 0 1-15,-1 0-1 16,1 0 0-16,-1 1-1 16,0-1 1-16,0 0-1 15,0 0 2-15,-1 0-3 16,1-2 3-16,0 3-3 15,0-3 3-15,0 0-1 0,-1 1 1 16,1-1-1-16,0 0 0 16,0 0 1-16,0 0-1 15,0 0 0-15,0 0 0 16,0 3 0-16,0-3 1 15,0 0-1-15,0 2 0 16,0-2 0-16,-1 4 1 16,1-4-1-16,0 2 0 15,0-2 0-15,0 0 1 16,0 2-1-16,0-2 0 15,0 0 0-15,0 3 1 16,0-3-1-16,0 2 0 16,0-2 0-16,0 3 0 15,0-3 2-15,0 2-2 0,0-2-2 16,0 2 1-16,0-2-1 15,0 0-2-15,0 0-2 16,0 0-5-16,0 0-14 16,0 0-11-16,0 0 1 15,2 0 1-15</inkml:trace>
</inkml:ink>
</file>

<file path=ppt/ink/ink56.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6:05.648"/>
    </inkml:context>
    <inkml:brush xml:id="br0">
      <inkml:brushProperty name="width" value="0.23333" units="cm"/>
      <inkml:brushProperty name="height" value="0.46667" units="cm"/>
      <inkml:brushProperty name="color" value="#31B6FD"/>
      <inkml:brushProperty name="tip" value="rectangle"/>
      <inkml:brushProperty name="rasterOp" value="maskPen"/>
      <inkml:brushProperty name="fitToCurve" value="1"/>
    </inkml:brush>
  </inkml:definitions>
  <inkml:trace contextRef="#ctx0" brushRef="#br0">126 0 56 0,'0'0'31'15,"1"2"-4"-15,-1-2 2 16,-1 2-28-16,1-2 0 16,-1 5-1-16,1-3 1 15,0 1 0-15,-1 1 0 16,0 2 0-16,0 0 1 15,0 1-1-15,-1 1 0 16,1 1 2-16,-2 1-2 16,0 1 1-16,0 0 0 15,0 3 2-15,1-2-2 16,-1 1 1-16,1 1-2 0,0-1 1 15,-1 1-1-15,1 0 0 16,0-1 0-16,-1 1-2 16,0-1 1-16,1 0 2 15,0 0-2-15,-1 0 2 16,1 0-1-16,1 0 1 15,1-1-1-15,0 1 1 16,-1 1-2-16,1-1 2 16,0 1-3-16,-1 1 2 15,1-1-2-15,-1 1 0 16,-1 0 0-16,0-1 0 15,0 0 0-15,0 0 0 16,0 0 0-16,0 1-1 16,0-2 2-16,0-1 0 0,1 1 0 15,1-2 0-15,-2 2 0 16,2 0-1-16,-1-1 2 15,0 0-2-15,1 1 1 16,-1 0 0-16,0 1 0 16,0 0-1-16,0 0 1 15,-1 0 0-15,0 1 1 16,0-1-1-16,1 0 1 15,0 0-1-15,0-1 1 16,-1 1-1-16,1-1 1 16,1 0-1-16,0 0 0 15,0-1 1-15,0 0-2 16,0 0 1-16,0 0 0 15,0 0 0-15,0 0 1 0,0 1-1 16,0 0 1-16,0 0-1 16,-1 1 0-16,1 0 2 15,0 0-2-15,0 0-1 16,0 0-1-16,0 1 2 15,-1-1-1-15,0 1 1 16,1 0-2-16,-1 0 2 16,0 1-2-16,-1-1 4 15,1-1-3-15,0 1 0 16,-1-1 0-16,1 0-1 15,-1 0 1-15,1 0 0 16,0-1 0-16,-1 0-2 16,1 0 3-16,0 0 0 15,0 0 0-15,0-1 1 16,-1 1-1-16,1-3-1 0,0 1-5 15,-1-2-6-15,1-1-20 16,-1-1-3-16,1-2 2 16,-2-1-2-16</inkml:trace>
</inkml:ink>
</file>

<file path=ppt/ink/ink57.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6:08.247"/>
    </inkml:context>
    <inkml:brush xml:id="br0">
      <inkml:brushProperty name="width" value="0.23333" units="cm"/>
      <inkml:brushProperty name="height" value="0.46667" units="cm"/>
      <inkml:brushProperty name="color" value="#31B6FD"/>
      <inkml:brushProperty name="tip" value="rectangle"/>
      <inkml:brushProperty name="rasterOp" value="maskPen"/>
      <inkml:brushProperty name="fitToCurve" value="1"/>
    </inkml:brush>
  </inkml:definitions>
  <inkml:trace contextRef="#ctx0" brushRef="#br0">345-1 6 0,'-1'6'13'0,"-2"-1"-5"16,1 1-4-16,0 1 3 16,-2 0 1-16,3 2 4 15,-3-1 0-15,0 3 3 16,-1 0-1-16,2 2-1 0,-2-2-1 15,1 4-3-15,-2-3-2 16,2 2-2-16,0-2-1 16,1 1-3-16,0 0 0 15,0-1-2-15,1 0 2 16,0 0 0-16,0-1-1 15,1 0 0-15,-1 0 1 16,0-1 1-16,0 1-2 16,0 0 0-16,0-2 1 15,0 2-2-15,-1-1 2 16,1 0-2-16,0 0 2 15,0 0-3-15,-1-1 2 16,1-1 1-16,0 1-1 16,0-2 0-16,-1 1 0 0,0-1 1 15,1 0-2-15,-1-1 2 16,0 1-1-16,1-1 1 15,0 1-1-15,-1 0 0 16,0 0 0-16,0 0-1 16,0 0 1-16,0 1 0 15,0-1 0-15,-1 1-1 16,1 0 1-16,-1 1 1 15,1-2-1-15,-2 2 1 16,2-1 0-16,-1-1-1 16,0 2 1-16,1-2 0 15,-1 1-1-15,1 0 1 16,-1-1-1-16,0 0 1 15,1 1-1-15,-1-1 0 0,1 0 0 16,0 1 0-16,-1-1 0 16,0 1-1-16,0 0 1 15,1-1-1-15,-2 0 1 16,1 0 0-16,1-1 0 15,-1 0 1-15,1 1-1 16,0-2 0-16,1 1 0 16,-2-1 0-16,2 1 0 15,0-1 1-15,0 2-1 16,-1-2 0-16,0 1-1 15,2 1 1-15,-1-1 0 16,-1 1-2-16,0 0 2 16,0 0-1-16,0 0 0 15,1-1 0-15,-1 1 1 16,1-1-1-16,0 0 1 0,-1 0 1 15,0 0-1-15,1 0 0 16,-1 0 1-16,2 0-1 16,-2 1 1-16,1-1-1 15,0-1 0-15,-1 2 0 16,2-3 0-16,-1 1 0 15,0 0 0-15,1-1 0 16,-1 0 0-16,1-1 0 16,0-1 0-16,0 0 0 15,0 1 0-15,-1-1 0 16,2 1-1-16,-2 0 0 15,0 0 0-15,1 1-1 16,0-2 2-16,-1 2-2 0,1 0 2 16,-1 0-2-16,1-1 2 15,-1 1 0-15,0 0 0 16,1 0 1-16,-1 1-1 15,0-1 0-15,0 1 0 16,0 0 0-16,1 1 0 16,-1-1 0-16,0 0 0 15,1 1 0-15,0-2 0 16,-1 1 0-16,1-1 0 15,0-1 0-15,1 0 0 16,1-1 0-16,-1-2 0 16,4 1 0-16,-1-1 1 15,1-1-1-15,1 0 0 16,-1-2 0-16,0 1 0 15,1 1 0-15,1 0 1 16,-2 0-1-16,1 0 0 0,0 1 0 16,0 0 0-16,0 1-1 15,1 0 1-15,-1-1-1 16,1 2 1-16,-1-1-1 15,2 0 1-15,-1 1 0 16,-1-1 0-16,2 1 0 16,0-1 1-16,0 0-1 15,1 0 0-15,1 0 1 16,-1-1-1-16,1 0 0 15,0 0 0-15,1 0 0 16,-2 0 0-16,1 1 0 16,0-1 0-16,-1 2-1 0,1-2 1 15,0 1 0-15,-1 0 0 16,1 0 0-16,1-1 1 15,0 1 0-15,-1-2-1 16,2 0 1-16,-1-1 0 16,0 0-1-16,1 0 1 15,0-1-1-15,0 0 1 16,0-1-1-16,0 2 0 15,1 0 0-15,0-1 0 16,-1 1 0-16,0 0 0 16,0 1 0-16,-1 0 1 15,0 0-1-15,-1 0 0 16,0-1 0-16,0 1 0 15,-1 1 0-15,0-2 1 16,0 2-1-16,-1-1 1 0,1 0-1 16,-1 0 0-16,-1 1 1 15,2-1-1-15,-1 1 0 16,0 0 1-16,-1 0-1 15,1-1 0-15,-1 1 0 16,1 0 1-16,-1-1-1 16,0 0 1-16,-1 0-1 15,0 0 0-15,0 1 0 16,0 0 1-16,0-1-1 15,-1 0 1-15,0 1-1 16,0 0 0-16,-1 0 1 16,1 0-1-16,-2 1 0 15,1-1 1-15,-1 0-1 16,2 1 0-16,-2-1 0 0,1 0 1 15,0 0-1-15,0 0 0 16,1 0 0-16,-1 0 0 16,1 0 2-16,0 1-2 15,0 0 0-15,0 0 0 16,1 0 0-16,0 0 0 15,-2 1 0-15,2 0 0 16,-1 0 0-16,1-1 0 16,-1 1 0-16,0 0 0 15,0 0 1-15,0-1-1 16,0 1 0-16,0 0 0 15,0 0 0-15,0 0 0 16,0 0 0-16,1 1 0 16,-1 0 0-16,0 0 1 0,1-1-1 15,-1 1 0-15,2-1 0 16,-2 1 1-16,0 0-1 15,1-2-1-15,-1 1 2 16,-1 0-1-16,1 0 0 16,-1 0 0-16,0-1-1 15,1 1 1-15,-2-1 0 16,1 0 0-16,-1 1 0 15,-1-2 1-15,-1 0-1 16,3 3 0-16,-3-3 0 16,0 0 0-16,3 1 0 15,-3-1 0-15,0 0 0 16,0 0 0-16,0 0 0 15,0 0 1-15,0 0-1 16,0 0 0-16,0 0 1 0,0 0-1 16,0 0 0-16,0 0 1 15,0 0-1-15,0 0 0 16,-3-1 0-16,3 1 0 15,-2-3 0-15,2 3 0 16,-3-1 0-16,3 1 0 16,-3-3 0-16,1 2 0 15,0-2 0-15,0 1 0 16,-1-1-1-16,1 0 0 15,0-1 0-15,0 2-2 16,-1-3-1-16,1 2 0 16,-1-1-5-16,2 1-19 0,-2-2-7 15,2-1-1-15,-1-2 1 16</inkml:trace>
</inkml:ink>
</file>

<file path=ppt/ink/ink58.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6:09.959"/>
    </inkml:context>
    <inkml:brush xml:id="br0">
      <inkml:brushProperty name="width" value="0.23333" units="cm"/>
      <inkml:brushProperty name="height" value="0.46667" units="cm"/>
      <inkml:brushProperty name="color" value="#31B6FD"/>
      <inkml:brushProperty name="tip" value="rectangle"/>
      <inkml:brushProperty name="rasterOp" value="maskPen"/>
      <inkml:brushProperty name="fitToCurve" value="1"/>
    </inkml:brush>
  </inkml:definitions>
  <inkml:trace contextRef="#ctx0" brushRef="#br0">277 1830 10 0,'-2'-4'27'16,"0"0"1"-16,0-1 0 16,-1 0-24-16,1 0-1 15,-1 0 1-15,1-1 0 16,-1 0 1-16,2 2 1 15,-2-2-2-15,1 1 1 16,-1-1-1-16,1 2 1 16,-2-2-3-16,2 0 2 0,-1 0-3 15,0 0 0-15,0-1 0 16,0 0 0-16,-1-1-1 15,1 0 1-15,-1 0-1 16,1 0 1-16,-1 1-1 16,1-1 0-16,-1 0 1 15,0 2-1-15,1-2 1 16,-1 1 0-16,2-1 1 15,-1 0-1-15,1 1 0 16,0-3 1-16,1 0-1 16,0 0 0-16,1-1 0 15,-1 0-2-15,1 0 2 16,-1 0-2-16,1 0 2 0,-1 1-2 15,0 0 2-15,-1 0-1 16,0 2 1-16,0-1 0 16,-1 1 0-16,1-1 0 15,-1-1 0-15,0 1 0 16,0-1 0-16,0-1 1 15,1 0-1-15,0-1-1 16,0 1 0-16,0 0 0 16,0-1 1-16,1 2 0 15,-1-1 0-15,0 1-1 16,0 1 1-16,-1 0 0 15,1 0-1-15,-1 0 1 16,0 0 0-16,1-1-2 16,-1 0 1-16,1 0 0 15,0 0 0-15,-1-1-1 0,1-1 2 16,1 0 0-16,-1 0-2 15,1 1 2-15,0 0-1 16,0 0 1-16,0 0-1 16,0-1 1-16,1 1-1 15,-2-1-1-15,0 1 2 16,1 0-2-16,-1-2 1 15,1 1 0-15,-1-1 2 16,1 1 0-16,-1-1 0 16,2 0 0-16,-1-2-1 15,0 1 1-15,1-1 0 16,0 1 0-16,-2-1 0 15,1 0-4-15,0 0 4 16,-1 2-2-16,-1-2 2 0,1 2-1 16,0-1 0-16,-1 0 0 15,0 1-1-15,0-1 1 16,0 0-1-16,1 0-1 15,0 1 1-15,-1-1-1 16,1-1 1-16,0 2 0 16,0-1 0-16,0 0-1 15,-1 1 1-15,1 0 0 16,0 0 0-16,-1 0 0 15,2 0-1-15,-2 0 2 16,2-1-2-16,0-1 1 16,-1 0-1-16,2 0 1 15,0-1-1-15,0 0 1 16,0 0-1-16,1 0 2 0,0 0-2 15,-1 0 2-15,0 1-1 16,0-1 0-16,0 1 0 16,0-1 1-16,0 1 0 15,0 1-2-15,0-1 2 16,0-1 0-16,0 1 0 15,0 0 0-15,0-1 0 16,0 1 0-16,0-1-1 16,0 1 1-16,1-1 0 15,-1 1-2-15,-1 1 1 16,1-1-1-16,0 1 1 15,-1 0-2-15,0 0 2 16,1 1-1-16,-1-1 1 16,0 1-1-16,0 0 1 0,0 0 0 15,0 0-1-15,0 2 2 16,-1 0-2-16,-1 0 2 15,1 2-4-15,-1-1 0 16,0 2-3-16,-1-3-5 16,3 4-19-16,-2-3-6 15,1 1 1-15,-1 1-2 16</inkml:trace>
</inkml:ink>
</file>

<file path=ppt/ink/ink59.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6:11.305"/>
    </inkml:context>
    <inkml:brush xml:id="br0">
      <inkml:brushProperty name="width" value="0.23333" units="cm"/>
      <inkml:brushProperty name="height" value="0.46667" units="cm"/>
      <inkml:brushProperty name="color" value="#31B6FD"/>
      <inkml:brushProperty name="tip" value="rectangle"/>
      <inkml:brushProperty name="rasterOp" value="maskPen"/>
      <inkml:brushProperty name="fitToCurve" value="1"/>
    </inkml:brush>
  </inkml:definitions>
  <inkml:trace contextRef="#ctx0" brushRef="#br0">106-7 45 0,'0'14'32'16,"0"-1"1"-16,0 2-2 15,-1 0-30-15,0 0 0 16,1 0-1-16,-2 1 1 16,1 2 0-16,-1-2-1 15,1 2 1-15,-1 0 0 16,0 1 1-16,-1 1 0 15,1 0 0-15,-1 3 0 16,1-2 0-16,-2 2 0 16,1 2-2-16,0 1 1 15,1 1 0-15,0-2 0 16,1-3 0-16,0-1-2 0,2-3 0 15,0-4 0-15,2-3 0 16,2-6-1-16,-1-2 1 16,2-4 0-16,1-2-1 15,1-3 1-15,0-1 0 16,0-2 1-16,0-2-1 15,1-2-1-15,-1-1 0 16,-1 0 0-16,1-3 1 16,-2 0-1-16,0 0 0 15,-1-1 0-15,-1 1 0 16,0 1 0-16,-3 0 1 15,-1 3-1-15,0 1 0 16,-2 2 1-16,-1 4 0 16,-1 3 1-16,-2 2 1 15,1 3 1-15,-3 4 0 0,-1 2 1 16,-1 3 0-16,-1 2 0 15,-1 3 1-15,-4 0-2 16,3 2 1-16,-2 2 0 16,1 0 0-16,-1-1-1 15,3-1 0-15,1-3-1 16,2-1 0-16,3-4 0 16,3-3-1-16,2-3-1 15,1-4-1-15,8-1 0 16,-2-3-1-16,3-2 1 15,2-3 0-15,2-1 0 16,1-2 0-16,1-1 2 16,0-1-1-16,2-1 1 15,-2 1 0-15,-1 1 0 0,-1 1 1 16,0 2-1-16,-3 2 1 15,-1 1 0-15,-2 1 1 16,-2 3-1-16,-1 1 1 16,-4 2-1-16,0 0 1 15,-1 4 0-15,-3 0-1 16,-1 2 1-16,-4 3-1 15,0 0 0-15,-4 2-1 16,-1 3 0-16,-1 1 0 16,-2 0 2-16,-1 1-2 15,1-1 2-15,2 1-1 16,0-2-1-16,3-1-1 15,2-1-6-15,1-5-25 0,4-1-3 16,2-2-1-16,3-4 1 16</inkml:trace>
</inkml:ink>
</file>

<file path=ppt/ink/ink6.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6:09.959"/>
    </inkml:context>
    <inkml:brush xml:id="br0">
      <inkml:brushProperty name="width" value="0.23333" units="cm"/>
      <inkml:brushProperty name="height" value="0.46667" units="cm"/>
      <inkml:brushProperty name="color" value="#31B6FD"/>
      <inkml:brushProperty name="tip" value="rectangle"/>
      <inkml:brushProperty name="rasterOp" value="maskPen"/>
      <inkml:brushProperty name="fitToCurve" value="1"/>
    </inkml:brush>
  </inkml:definitions>
  <inkml:trace contextRef="#ctx0" brushRef="#br0">277 1830 10 0,'-2'-4'27'16,"0"0"1"-16,0-1 0 16,-1 0-24-16,1 0-1 15,-1 0 1-15,1-1 0 16,-1 0 1-16,2 2 1 15,-2-2-2-15,1 1 1 16,-1-1-1-16,1 2 1 16,-2-2-3-16,2 0 2 0,-1 0-3 15,0 0 0-15,0-1 0 16,0 0 0-16,-1-1-1 15,1 0 1-15,-1 0-1 16,1 0 1-16,-1 1-1 16,1-1 0-16,-1 0 1 15,0 2-1-15,1-2 1 16,-1 1 0-16,2-1 1 15,-1 0-1-15,1 1 0 16,0-3 1-16,1 0-1 16,0 0 0-16,1-1 0 15,-1 0-2-15,1 0 2 16,-1 0-2-16,1 0 2 0,-1 1-2 15,0 0 2-15,-1 0-1 16,0 2 1-16,0-1 0 16,-1 1 0-16,1-1 0 15,-1-1 0-15,0 1 0 16,0-1 0-16,0-1 1 15,1 0-1-15,0-1-1 16,0 1 0-16,0 0 0 16,0-1 1-16,1 2 0 15,-1-1 0-15,0 1-1 16,0 1 1-16,-1 0 0 15,1 0-1-15,-1 0 1 16,0 0 0-16,1-1-2 16,-1 0 1-16,1 0 0 15,0 0 0-15,-1-1-1 0,1-1 2 16,1 0 0-16,-1 0-2 15,1 1 2-15,0 0-1 16,0 0 1-16,0 0-1 16,0-1 1-16,1 1-1 15,-2-1-1-15,0 1 2 16,1 0-2-16,-1-2 1 15,1 1 0-15,-1-1 2 16,1 1 0-16,-1-1 0 16,2 0 0-16,-1-2-1 15,0 1 1-15,1-1 0 16,0 1 0-16,-2-1 0 15,1 0-4-15,0 0 4 16,-1 2-2-16,-1-2 2 0,1 2-1 16,0-1 0-16,-1 0 0 15,0 1-1-15,0-1 1 16,0 0-1-16,1 0-1 15,0 1 1-15,-1-1-1 16,1-1 1-16,0 2 0 16,0-1 0-16,0 0-1 15,-1 1 1-15,1 0 0 16,0 0 0-16,-1 0 0 15,2 0-1-15,-2 0 2 16,2-1-2-16,0-1 1 16,-1 0-1-16,2 0 1 15,0-1-1-15,0 0 1 16,0 0-1-16,1 0 2 0,0 0-2 15,-1 0 2-15,0 1-1 16,0-1 0-16,0 1 0 16,0-1 1-16,0 1 0 15,0 1-2-15,0-1 2 16,0-1 0-16,0 1 0 15,0 0 0-15,0-1 0 16,0 1 0-16,0-1-1 16,0 1 1-16,1-1 0 15,-1 1-2-15,-1 1 1 16,1-1-1-16,0 1 1 15,-1 0-2-15,0 0 2 16,1 1-1-16,-1-1 1 16,0 1-1-16,0 0 1 0,0 0 0 15,0 0-1-15,0 2 2 16,-1 0-2-16,-1 0 2 15,1 2-4-15,-1-1 0 16,0 2-3-16,-1-3-5 16,3 4-19-16,-2-3-6 15,1 1 1-15,-1 1-2 16</inkml:trace>
</inkml:ink>
</file>

<file path=ppt/ink/ink60.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6:25.827"/>
    </inkml:context>
    <inkml:brush xml:id="br0">
      <inkml:brushProperty name="width" value="0.23333" units="cm"/>
      <inkml:brushProperty name="height" value="0.46667" units="cm"/>
      <inkml:brushProperty name="color" value="#31B6FD"/>
      <inkml:brushProperty name="tip" value="rectangle"/>
      <inkml:brushProperty name="rasterOp" value="maskPen"/>
      <inkml:brushProperty name="fitToCurve" value="1"/>
    </inkml:brush>
  </inkml:definitions>
  <inkml:trace contextRef="#ctx0" brushRef="#br0">45 0 47 0,'0'0'29'0,"0"0"2"15,2-1-7-15,-2 1-17 16,-1 3-2-16,0-1-3 15,0 3 1-15,1 2-2 16,-2 2 0-16,-1 4-2 16,0 4 1-16,-1 7 1 15,0 5 2-15,-2 6 1 16,2 7-1-16,-2 2 2 15,2 2-3-15,0 1-2 16,2-4-13-16,0-5-17 16,1-6-1-16,2-8-4 0,-1-8 3 15</inkml:trace>
</inkml:ink>
</file>

<file path=ppt/ink/ink61.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6:27.187"/>
    </inkml:context>
    <inkml:brush xml:id="br0">
      <inkml:brushProperty name="width" value="0.23333" units="cm"/>
      <inkml:brushProperty name="height" value="0.46667" units="cm"/>
      <inkml:brushProperty name="color" value="#31B6FD"/>
      <inkml:brushProperty name="tip" value="rectangle"/>
      <inkml:brushProperty name="rasterOp" value="maskPen"/>
      <inkml:brushProperty name="fitToCurve" value="1"/>
    </inkml:brush>
  </inkml:definitions>
  <inkml:trace contextRef="#ctx0" brushRef="#br0">6 11 16 0,'-1'-3'14'16,"-1"1"1"-16,0-1 0 16,2 3-2-16,-1-3 0 15,1 3-2-15,0 0-1 16,0 0-1-16,0 0-1 0,2 3-2 15,-1-1-2 1,1 2-1-16,0 3 0 0,1 0 0 16,0 3-2-16,2 1 1 15,-2 1-2-15,1 2 3 16,1 0-2-16,-1 1-1 15,0-1 2-15,0 0-2 16,-1-2 1-16,0 0-1 16,0-2 1-16,-1-1-6 15,0-2-7-15,-1-2-18 16,1 0-2-16,0-2 1 15,-1-1-1-15</inkml:trace>
</inkml:ink>
</file>

<file path=ppt/ink/ink62.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6:28.696"/>
    </inkml:context>
    <inkml:brush xml:id="br0">
      <inkml:brushProperty name="width" value="0.23333" units="cm"/>
      <inkml:brushProperty name="height" value="0.46667" units="cm"/>
      <inkml:brushProperty name="color" value="#31B6FD"/>
      <inkml:brushProperty name="tip" value="rectangle"/>
      <inkml:brushProperty name="rasterOp" value="maskPen"/>
      <inkml:brushProperty name="fitToCurve" value="1"/>
    </inkml:brush>
  </inkml:definitions>
  <inkml:trace contextRef="#ctx0" brushRef="#br0">38-1 5 0,'0'0'5'0,"0"0"-2"16,0 0-1-16,-2 3 0 15,2-3 1-15,-1 3-1 16,1-1 1-16,-1 1 2 15,1 0 0-15,-1-1 3 16,0 2 2-16,1-4 1 16,0 4 0-16,0-4 2 15,-2 2-2-15,2-2 0 16,0 0-3-16,-1 1-1 15,1-1-2-15,0 0-1 16,0 0-1-16,0 0-1 16,0 0-1-16,-2 1 1 15,2-1-2-15,0 0 1 16,0 0 0-16,0 0-1 0,-2 2 1 15,2-2 0-15,0 0 0 16,-2 0 0-16,2 0 1 16,0 0 0-16,-2 1 0 15,2-1 0-15,0 0-1 16,-2-1 1-16,2 1-1 15,0 0 0-15,0 0-1 16,0 0 1-16,0 0-1 16,-3 0 1-16,3 0-1 15,0 0 0-15,-1 2 1 16,1-2-1-16,-2 2 1 15,2-2-1-15,-2 2 1 16,2-2 0-16,-2 2-1 0,2-2 1 16,0 0 1-1,0 0-2-15,-1 2 0 0,1-2 0 16,0 0 0-16,0 0 1 15,0 0-1-15,0 0 0 16,-3 1 0-16,3-1 0 16,0 0 0-16,-2 1 0 15,2-1 1-15,0 0-1 16,-2 1 0-16,2-1 0 15,0 0 0-15,0 0 0 16,0 0 0-16,0 0 0 16,0 0 0-16,0 0-1 15,-1 2 1-15,1-2 0 16,0 0-3-16,0 2 0 0,0-2-3 15,2 3-16-15,-2-3-12 16,0 0 0-16,0 2-1 16</inkml:trace>
</inkml:ink>
</file>

<file path=ppt/ink/ink63.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6:55.358"/>
    </inkml:context>
    <inkml:brush xml:id="br0">
      <inkml:brushProperty name="width" value="0.21167" units="cm"/>
      <inkml:brushProperty name="height" value="0.21167" units="cm"/>
      <inkml:brushProperty name="color" value="#31B6FD"/>
      <inkml:brushProperty name="fitToCurve" value="1"/>
    </inkml:brush>
  </inkml:definitions>
  <inkml:trace contextRef="#ctx0" brushRef="#br0">1688-189 23 0,'0'0'25'0,"0"0"0"16,-2-1-10-16,2 1-4 16,0 0-3-16,0 0-2 15,-1-2-3-15,1 2-1 0,0-3-1 16,0 3 0-16,0-3 1 15,0 3 0-15,-1-2 1 16,1 2-1-16,0 0 1 16,-2-1 0-16,2 1-1 15,-3 0 0-15,3 0 0 16,-2 0-1-16,2 0 0 15,-3 0-1 1,3 0 1-16,-2-1-1 0,2 1 1 16,-2-1-1-16,2 1 1 15,0 0 0-15,-2-3 0 16,2 3 0-16,0 0 0 15,-3-2 0-15,3 2 0 16,-2-1 0-16,2 1 0 16,-2-1 0-16,2 1-1 0,-1-2 1 15,1 2-1-15,-3-1 1 16,3 1-1-16,-2-1 0 15,2 1 0-15,-2-2 1 16,2 2-1-16,-3-1 1 16,3 1-1-16,-3-2 1 15,3 2-1-15,-3-1 0 16,3 1 1-16,-3-3-1 15,3 3 1-15,-2-2-1 16,2 2 0-16,-2-3 0 16,2 3 1-16,-2-2-1 15,2 2 0-15,-2-4 0 16,2 4 0-16,-1-2 1 15,1 2-1-15,-2-4 0 0,2 4 0 16,-3-2 1-16,3 2-1 16,-2-3 1-16,2 3-1 15,-3-2 0-15,3 2 1 16,-2-3-1-16,2 3 0 15,-1-3 0-15,1 3 0 16,-2-3 0-16,2 3 1 16,-2-2-1-16,2 2 0 15,-2-4 0-15,2 4 0 16,-2-1 2-16,2 1-2 15,-2-3 1-15,2 3-1 16,-2-3 0-16,2 3 0 16,-1-3 1-16,0 1-1 15,1 2 0-15,0-4 1 0,0 4-1 16,0-4 0-16,0 4 0 15,-1-3 0-15,1 3 0 16,-1-2 1-16,1 2-1 16,0-3 0-16,0 3 0 15,-1-2 0-15,1 2 0 16,-1-2 0-16,1 2 0 15,0-2 0-15,0 2 0 16,-1-3 0-16,1 3 0 16,0-3 0-16,0 3 0 15,0-3 0-15,0 3 0 16,-1-2 0-16,1 2 0 15,-1-2 0-15,1 2 0 0,-2-2 0 16,2 2 0 0,0-3 1-16,0 3-2 0,-2-4 1 15,2 2 0-15,0 2 1 16,0-4-1-16,0 4 0 15,-1-3 0-15,1 3 0 16,-3-3 0-16,3 3 0 16,-2-3 0-16,1 0 0 15,0 1-1-15,0 0 2 16,0 0-1-16,1 0-1 15,-1-1 1-15,0 1 0 16,1 0 0-16,-1 0 0 16,1 0 0-16,-2-1 0 15,2 3 0-15,-2-3 0 0,2 3 0 16,-2-3 0-16,2 3 0 15,-2-2 0-15,2 2 0 16,-2-4 0-16,2 4 0 16,-2-3 0-16,2 3 0 15,-2-4-1-15,2 4 1 16,-2-3 0-16,2 3 0 15,-2-4 0-15,2 4 0 16,-1-4 0-16,1 4 1 16,-2-3-1-16,0 1 2 15,2 2-2-15,-2-4 1 16,1 2-1-16,0 0 1 15,0 0-1-15,0 0 0 16,0 0 0-16,0 0 0 16,1 0 0-16,-2 0 0 0,2 0 0 15,-2 0 0-15,2 2 1 16,-2-4-2-16,2 4 2 15,-2-4-1-15,2 4 0 16,-3-3 0-16,3 3-1 16,-2-4 1-16,2 4 0 15,-2-3 0-15,1 1 0 16,1 2 0-16,-1-4 0 15,1 4 0-15,-2-4 0 16,2 4 0-16,0-3 0 16,0 3 0-16,-2-3 0 15,2 3 0-15,-2-4 0 16,2 4 0-16,-2-4 0 15,1 3 0-15,1-1 0 0,-2 0 0 16,2 0 0-16,-2 0 0 16,2 0 0-16,-2 0 0 15,2 2 0-15,-2-5 0 16,2 5 0-16,-2-3 0 15,0 0 0-15,0 2 0 16,1-2 0-16,0 1 0 16,0-1 0-16,0 1-1 15,0-1 1-15,0 0 0 16,1 0 0-16,0 1 0 15,-1-1 0-15,-1 0 0 16,1 0 0-16,0 1 0 16,-1-1 0-16,1 1-1 15,0-1 1-15,-1 0 0 0,0 0 0 16,1 0 3-16,-1 0-3 15,1 0 1-15,-1-1-2 16,1 2 3-16,1-2-3 16,-2 1 2-16,2 1-1 15,-1-1-1-15,0 0 0 16,-1 1 1-16,2 0 0 15,-2 0 0-15,1 0 0 16,0-1 0-16,0 1 0 16,0-1 0-16,1 1 0 15,-2 0 0-15,2-1 0 16,0 0 0-16,-1 0 0 15,1 0 0-15,-1 0 0 16,1 0-1-16,0 0 1 16,-1 0 0-16,0 0 0 0,1 0 0 15,-1 0 0-15,1-1 0 16,-1 1 0-16,0-1 0 15,1 1 0-15,0-1-1 16,-1 0 1-16,0 1 0 16,1-1 0-16,0 0 0 15,-1 1 0-15,0-1-1 16,1 0 1-16,0 0 0 15,0 1 0-15,-1-1 0 16,1 0 0-16,-1 1-1 16,1-1 3-16,0 1-3 15,0-1 3-15,-1 2 0 16,0-2 0-16,0 1 0 15,0 0 0-15,1 0 0 0,-2-1-2 16,2 1 3-16,-2 0-3 16,1-1 0-16,0 1 1 15,0 0-1-15,-1-1 0 16,2 1 0-16,-2-1 0 15,1 1 0-15,0-1 0 16,-1 0 0-16,2 1 0 16,-1 0 0-16,0-1 0 15,0 0 0-15,0 1 0 16,-1-1 0-16,1 0 0 15,0 1-1-15,-1-1 1 16,1 0 0-16,1 0 0 16,-2 0 0-16,1-1-1 0,0 1 1 15,1 0 0-15,-2 0 0 16,2 0 0-16,-1 0-1 15,0-1 2-15,1 1 0 16,-1-1 1-16,0 1-2 16,0 0 2-16,0 0-1 15,0 1 1-15,0-1 0 16,0 1-2-16,0 0 0 15,0 0 0-15,0 1 0 16,1-1 1-16,-1 0-1 16,1 0 0-16,-1 0 0 15,1 1 0-15,-1-1 0 16,1 0 0-16,-1 1 0 15,0 0 0-15,1 0 0 0,0 0 0 16,-1-1 0-16,0 1 1 16,1 0-1-16,-1 0 0 15,0 0 0-15,1 0 0 16,-2 0 0-16,2 0 0 15,-1 0 0-15,0-1 0 16,1 1 0-16,-2-1 0 16,2 1 0-16,-1-2 0 15,0 1 0-15,0 0 0 16,0 0 0-16,0 0 0 15,0-1 0-15,0 1 0 16,0-1-1-16,0 1 1 16,0 0 0-16,0 0 0 15,-1-1 0-15,1 1 0 16,0 0-1-16,-1 0 1 0,1 0 1 15,-1 0-1-15,1-1 0 16,0 1 0-16,0-1 0 16,1 1 0-16,0-1 1 15,-1 0-1-15,1 0 0 16,0 1 0-16,0-1 0 15,-1 1 0-15,1-1 0 16,-1 2 0-16,1-1 0 16,-2-1 0-16,2 2 0 15,-1-2 1-15,0 1-1 16,0 0 0-16,0 0 0 15,0 0 0-15,0 0 0 0,1 0 0 16,0 0 0 0,-1 0 1-16,1 0-2 0,-1 0 2 15,1 0-1-15,0-1 0 16,-1 0 0-16,1 1 0 15,-1-1 0-15,1 0 0 16,0 1 0-16,-1-1 0 16,0 1 0-16,1-1 0 15,0 1 0-15,-1 0 0 16,0 0 1-16,0 0-2 15,0-1 1-15,0 1-4 16,-1-2-11-16,2 2-20 16,-3-2 1-16,2 1-3 15,-1-1 1-15</inkml:trace>
</inkml:ink>
</file>

<file path=ppt/ink/ink64.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6:45.811"/>
    </inkml:context>
    <inkml:brush xml:id="br0">
      <inkml:brushProperty name="width" value="0.21167" units="cm"/>
      <inkml:brushProperty name="height" value="0.21167" units="cm"/>
      <inkml:brushProperty name="color" value="#31B6FD"/>
      <inkml:brushProperty name="fitToCurve" value="1"/>
    </inkml:brush>
    <inkml:brush xml:id="br1">
      <inkml:brushProperty name="width" value="0.10583" units="cm"/>
      <inkml:brushProperty name="height" value="0.10583" units="cm"/>
      <inkml:brushProperty name="color" value="#31B6FD"/>
      <inkml:brushProperty name="fitToCurve" value="1"/>
    </inkml:brush>
    <inkml:brush xml:id="br2">
      <inkml:brushProperty name="width" value="0.00882" units="cm"/>
      <inkml:brushProperty name="height" value="0.00882" units="cm"/>
      <inkml:brushProperty name="color" value="#31B6FD"/>
      <inkml:brushProperty name="fitToCurve" value="1"/>
    </inkml:brush>
  </inkml:definitions>
  <inkml:trace contextRef="#ctx0" brushRef="#br0">90 57 20 0,'-2'-1'26'0,"2"1"-1"0,-2 0-16 16,2 0-1-1,0 0-3-15,-2-3 0 0,2 3-3 16,0-3-1-16,0 1-1 15,0 0-1-15,1-1 1 16,0 0 0-16,1 0 1 16,-1-1-1-16,0 1 1 15,1 0 0-15,0-1 0 16,-2 1 1-16,2 0-1 15,-2-1 0-15,2 1-1 16,-2 0 2-16,0 1-1 16,0-1 2-16,0 3-1 15,0-3 1-15,0 3 0 16,0 0 0-16,-3 0 0 0,3 0-1 15,-3 2 0-15,3-2 0 16,-2 2-1-16,2-2 0 16,-4 3-1-16,2 1 1 15,0-1 0-15,-1 1-1 16,1 1 0-16,-2 1 1 15,1 1 0-15,-1-1 0 16,1 2 0-16,-1-2 0 16,1 1 1-16,-1-2-1 15,2 0-1-15,0-2 1 16,1-1-1-16,1-2 0 15,0 2 0-15,0-2-1 16,2-2 1-16,1 0-1 16,1-1 1-16,-1 0 0 15,0-2 0-15,1 0 0 0,0 0 0 16,-1-1 0-16,1-1 0 15,0 2 1-15,-2-1-1 16,1 0 0-16,-1 2 0 16,1 0 0-16,-1 0 0 15,0 2 0-15,-2 2-1 16,0 0 1-16,0 0 0 15,1 2-1-15,-3 1 1 16,-2 2 0-16,1 1 1 16,-2 0 0-16,0 1 1 15,-1 0 0-15,2 1 0 16,-1-2 0-16,0 0 0 15,0-1-1-15,2 0 1 16,0-1-2-16,1 0 1 0,1-2-1 16,-1 1-1-16,2 0 0 15,0-3 0-15,0 3 0 16,0-3 0-16,0 0 0 15,2 0 1-15,-2 0-1 16,4-3 1-16,-2-1 0 16,1 1 0-16,-1-1 1 15,2 0-1-15,-2-1 0 16,1 3 0-16,-1 0 0 15,-2 2 0-15,0 0-1 16,0 0 1-16,0 2-1 16,-2 0 1-16,-1 3 0 15,1-1 0-15,-2 1 1 16,0 1-1-16,0-1 1 0,-1 0 0 15,1 0 0-15,0 0-1 16,0-1 1-16,2 0-1 16,-1 0 0-16,1-2 0 15,1 1 0-15,1-3 0 16,-1 4-1-16,1-4 1 15,0 0 0-15,2 2-1 16,-2-2 1-16,0 0 0 16,2 0 0-16,-2 0 0 15,0 0 0-15,0 0 0 16,2-1 0-16,-2 1 0 15,0 0 1-15,0 0-1 16,0 0 0-16,0 0 1 16,0 0-1-16,0 0 0 15,0 0 0-15,0 0 1 0,0 0-1 16,0 0 0-16,0 0 0 15,0 0 0-15,0 0 0 16,0 0 0-16,-2 1 0 16,2-1 0-16,-2 2 0 15,2-2 0-15,-2 4 0 16,2-4 0-16,-2 3 0 15,2-3 0-15,-1 2 0 16,1-2 0-16,0 0 0 16,0 0 0-16,0 0 0 15,0 0 0-15,0 0 1 16,0 0-1-16,0 0 0 15,0 0 1-15,0 0-1 16,0 0 1-16,0 0-1 0,0 0 1 16,0 0-1-16,-3 2 0 15,3-2 1-15,-2 1-1 16,2-1 1-16,-2 1-1 15,2-1 1-15,-1 1-1 16,1-1 1-16,0 0-1 16,0 0 0-16,-2 2 0 15,2-2 0-15,-2 2 0 16,2-2 0-16,-2 2 0 15,2-2 0-15,-2 3 1 16,2-3-1-16,0 0 0 16,-2 2 0-16,2-2 0 15,0 0 0-15,0 0 1 16,0 0-1-16,0 0 0 0,0 0 0 15,0 0 0-15,0 0 0 16,0 0 0-16,0 0 0 16,0 0 2-16,0 0-2 15,0 0 0-15,0 0 0 16,0 0-2-16,0 0 2 15,0 0 0-15,0 0 0 16,0 0 0-16,0 0 0 16,0 0 0-16,0 0 0 15,0 0 0-15,0 3 0 16,0-3 0-16,0 0 0 15,0 0 0-15,0 0 0 16,0 0 0-16,4 1 0 0,-4-1 0 16,2-1 0-16,-2 1 0 15,4-1 0-15,-3-1 0 16,-1 2 0-16,3-1 0 15,-3 1 0-15,2-1 0 16,-2 1 0-16,0 0 0 16,0 0 2-16,0 0-2 15,0 0 0-15,0 0 1 16,0 0-1-16,0 0 0 15,0 0 0-15,0 0 0 16,0 0 0-16,0 0 0 16,0 0 0-16,1 2 0 15,-1-2 0-15,0 0 1 16,0 2-1-16,0-2 0 0,0 0 0 15,0 2 0-15,0-2 0 16,0 0 0-16,0 0 0 16,0 0 0-16,0 0 0 15,0 0 0-15,1 2 0 16,-1-2 1-16,0 0-1 15,0 3 0-15,0-3 0 16,0 0 1-16,-1 2-1 16,1-2 0-16,0 0 0 15,-2 2 1-15,2-2-1 16,0 0 0-16,-4 2 0 15,4-2 0-15,-1 3 0 16,1-3 0-16,-2 4-1 16,2-4 1-16,-2 2 0 15,2-2-1-15,0 0 1 0,0 0-1 16,0 0 1-16,0 0 0 15,2-3 0-15,0 1 0 16,-1 0 0-16,1-1 0 16,0 1 0-16,-2 2 0 15,2-3 0-15,-2 3 0 16,0 0 0-16,0 0 0 15,0 0 1-15,0 0-1 16,0 0 0-16,0 0 0 16,2 2-1-16,-2-2 1 15,0 0 0-15,2 2 0 16,-2-2 0-16,2 0 0 0,-2 0 0 15,3 1 0-15,-3-1 0 16,2 1 0-16,-2-1 0 16,0 0 0-16,2 2 0 15,-2-2 0-15,0 0 0 16,2 0 0-16,-2 0 0 15,0 0 0-15,2 1 0 16,-2-1 0-16,2 1 0 16,-2-1 0-16,3 0 0 15,-3 0 0-15,3 1 0 16,-3-1 1-16,3 1-1 15,-3-1 0-15,2 1 0 16,-2-1 0-16,3 0 0 16,-3 0-1-16,3 0 1 15,-3 0 0-15,4 0 1 0,-4 0-1 16,2 0 0-16,-2 0 0 15,3 0 0-15,-3 0 0 16,3 1 0-16,-3-1 0 16,3 0 0-16,-1-1 0 15,0 0 0-15,0 0 0 16,1-1 0-16,0 1 0 15,0-1 0-15,-1 0 0 16,1 1 0-16,-1 0 0 16,1 0 0-16,-1 1 1 15,-2 0-2-15,3 1 0 16,0 0-4-16,-3-1-17 15,5-1-11-15,-1 1-2 16,0-2 0-16</inkml:trace>
  <inkml:trace contextRef="#ctx0" brushRef="#br0" timeOffset="5648">1156 173 15 0,'0'0'9'0,"0"0"1"15,-1 2 2-15,1-2 1 16,0 0-1-16,0 0-1 16,0 0-1-16,0 0-2 0,0 0-1 15,0 0-2-15,0 0-1 16,0 0 0-16,0 0-1 15,0 0-1-15,0 0 0 16,2 2 0-16,-2-2 0 16,0 0-1-16,2 0 1 15,-2 0-1-15,0 0-1 16,2 1 1-16,-2-1 0 15,0 0-1-15,2 2 1 16,-2-2 0-16,0 0 0 16,2 1 0-16,-2-1 0 15,3 1 0-15,-3-1 0 16,3 0 0-16,-3 0-1 15,2 0 1-15,-2 0 0 0,0 0-1 16,2 1 1-16,-2-1 0 16,0 0 0-16,0 0 0 15,0 0 0-15,1 2 0 16,-1-2 0-16,0 0 0 15,0 0-1-15,2 2 0 16,-2-2 1-16,2 0-1 16,-2 0 0-16,3 0 1 15,-3 0-1-15,1 0 0 16,-1 0 1-16,0 0-1 15,0 0 1-15,3 1-1 16,-3-1 0-16,0 0 0 16,0 0 1-16,0 0-1 15,2 3 0-15,-2-3 0 0,2 0 0 16,-2 0 0-16,3-1 0 15,-3 1 0-15,3-1 0 16,-3 1 1-16,3 0-1 16,-3 0 0-16,0 0 0 15,0 0 0-15,2-1 0 16,-2 1 0-16,0 0 0 15,0 0 0-15,2 0-2 16,-2 0-13-16,3 0-16 16,-3 0-2-16,0 0 0 15,0 0 0-15</inkml:trace>
  <inkml:trace contextRef="#ctx0" brushRef="#br1" timeOffset="33797">1211 94 35 0,'-3'-1'24'16,"3"1"2"-16,-1-3-10 15,0 1-11-15,1 2-2 16,1-4 2-16,0 1-1 16,-1 1 1-16,0 2 0 15,2-4 0-15,-2 4-1 16,0 0 0-16,0 0 0 15,-2-2-1-15,2 2 0 16,-3 0 0-16,3 0-1 16,-2 1 0-16,2-1 0 15,-2 0-1-15,2 0 0 16,0 0 0-16,0 0 0 0,0 0-1 15,0 0 1-15,0 0-1 16,0 0 1-16,0 3-1 16,0 0 0-16,1 0 0 15,0 0 0-15,0 1 1 16,1 1-2-16,-1 1 1 15,0 0 0-15,0 0 0 16,0 1 0-16,-1-1 0 16,0 1-1-16,1 0-4 15,-1-2-25-15,2-2-2 16,0-1-2-16,2-2 0 15</inkml:trace>
  <inkml:trace contextRef="#ctx0" brushRef="#br1" timeOffset="34902">1251 186 1 0,'0'0'20'15,"0"0"1"-15,3-2 0 16,-3 2-16-16,2-3-1 16,-2 3 1-16,2-2 1 15,0 1 2-15,-2 1-1 16,2-1 0-16,-2 1 1 15,0 0-2-15,0 0 0 16,2 4-1-16,-2-4-1 16,0 3-1-16,0-3-1 15,1 4 0-15,-1-4-1 16,2 3 1-16,-2-3-1 0,3 1 0 15,-3-1 0-15,3 3 0 16,-3-3-1-16,2 2 1 16,-2-2-1-16,2 4 1 15,-2-4 0-15,0 3 1 16,0-3-1-16,0 3 0 15,0-3 0-15,0 2 1 16,0-2-1-16,0 0 0 16,0 0-1-16,0 0 1 15,3 2 0-15,-3-2-1 16,0 0 1-16,2 3-1 15,-2-3 1-15,1 3 0 16,-1-3-1-16,0 3 1 0,0-3-1 16,0 4 0-16,0-4-3 15,0 0-12-15,1 2-16 16,-1-2-3-16,0 0 1 15,2-2-1-15</inkml:trace>
  <inkml:trace contextRef="#ctx0" brushRef="#br1" timeOffset="36539">1310 231 11 0,'0'0'23'16,"-3"-3"-1"-16,3 3-11 15,0 0-6-15,-2-2 2 16,2 2 1-16,0 0 0 16,0 0-1-16,-3-1 0 15,3 1 2-15,-3 1-1 0,3-1 0 16,-4 0-1-16,4 0-1 15,-4 2-2-15,2-2 0 16,-1 0-1-16,3 0-2 16,-3 0-1-16,3 0 0 15,-2-1 0-15,2 1-1 16,0 0 1-16,-3-3 0 15,3 3 0-15,-2-1 0 16,2 1 0-16,-3 0 0 16,3 0-1-16,-3 1 2 15,1-1-2-15,2 0 2 16,-3 2-1-16,3-2-1 15,-2 1 1-15,2-1 0 16,0 0 0-16,0 0 0 0,0 0 0 16,0 0 0-16,0 0 1 15,1-3-1-15,-1 3 0 16,3-2 1-16,-3 2-1 15,4-2 0-15,-2 2 1 16,0 0-1-16,0-2 0 16,1 2 0-16,-1-1 0 15,1 0 0-15,0 0 0 16,-1-1-1-16,0 2 0 15,0-2-2-15,1 2 0 16,-3 0-2-16,2-2 0 16,-2 2 0-16,0 0 1 15,0 0 2-15,-2-1 0 16,2 1 3-16,-3 0 0 0,3 0 1 15,-2-1 1-15,2 1 0 16,-2-2 0-16,2 2-1 16,-1-3-1-16,1 3 0 15,1-5 0-15,-1 5 0 16,2-4 0-16,-2 4 1 15,0-2-1-15,0 2 1 16,0 0-1-16,0 0 1 16,-3 0 0-16,3 0 0 15,-3 0 0-15,3 0 0 16,-2 1 0-16,2-1-1 15,0 0 1-15,0 0-1 16,0 0 0-16,0 0-1 0,-1-2 0 16,1 2-2-16,0 0-3 15,0 0-9-15,0 0-18 16,0 0-1-16,0 0-1 15,0 0 0-15</inkml:trace>
  <inkml:trace contextRef="#ctx0" brushRef="#br2" timeOffset="50033">1404 258 17 0,'0'0'28'0,"0"0"0"16,-1-2 0-16,1 2-17 16,0-2-5-16,0 2 0 15,0 0 0-15,-3-2 0 16,3 2-1-16,-4 1 1 15,3 0-1-15,-3-1-1 16,2 0-1-16,-2 1 0 16,1-1-1-16,0 0-2 15,0-1-3-15,1 1-6 16,0-2-23-16,2 2-2 0,-4-3 0 15,4 3-1-15</inkml:trace>
  <inkml:trace contextRef="#ctx0" brushRef="#br2" timeOffset="49305">1384 243 20 0,'0'0'29'0,"0"0"0"15,-2-3-6-15,2 3-11 16,-3-2-2-16,3 2 0 15,-4 2-2-15,2-1-2 16,-1 0-3-16,0-1 1 16,0 0-1-16,1 1 0 15,-2-2-1-15,3 1 1 16,-2-1-1-16,0 0 1 15,-1 0-1-15,2 0 0 16,-2 0-1-16,-1 1 0 16,1 0 0-16,0 0 0 0,1 0-1 15,0 0 1-15,1 0-1 16,2 0 0-16,-2 1-1 15,2-1 1-15,3-1 0 16,0 0 0-16,0 0 1 16,1-1-1-16,1 1 1 15,0 0 0-15,-1 0 0 16,1-1-1-16,-1 2 0 15,-1 1 0-15,-1 0-1 16,-2-1 1-16,3 3-1 16,-3-3 1-16,-1 3 0 15,1-3 0-15,-3 3 0 16,1-2 1-16,0-1 0 15,0 1 0-15,-1-2-1 0,0 1 1 16,0-1-1-16,0 0 1 16,1 0-1-16,-1 1 0 15,0 0 0-15,1-1 0 16,2 1 0-16,-2 0 0 15,2 0-1-15,0 0 1 16,0 0-1-16,0 0 1 16,4 1 0-16,-2-1-1 15,2 1 1-15,-1-1 0 16,1 1 0-16,0 0 0 15,0-1 0-15,-2 2 0 16,1 0 0-16,-1-1 0 16,-2-1 0-16,3 4 0 15,-3-4 0-15,1 1 0 16,-1-1 0-16,0 0 0 0,-3-1 0 15,3 1 1-15,-4-2 0 16,2 0 0-16,-1 0-1 16,0 1 1-16,-1-1-1 15,0 0 1-15,1 1-1 16,0 1 0-16,0 0 0 15,0 0 0-15,1 0-1 16,2 0 1-16,0 0-1 16,0 0 1-16,0 0 0 15,3 0 0-15,-1 0-1 16,2 0 1-16,-1 0 0 15,1 0 1-15,0 0-1 16,0 0 0-16,-1 1 0 16,0 0 0-16,-2-1 0 0,-1 0 0 15,2 1 1-15,-2-1-1 16,0 0 1-16,0 0-1 15,-2 0 1-15,0-2 0 16,0 1 0-16,-1 0-1 16,-1 0 1-16,1-1 0 15,0 1 0-15,-1 0-1 16,1 1 1-16,-1-1-1 15,2 1-1-15,-1 0 1 16,1 1-1-16,2-1 1 16,-1 2-2-16,1-2 2 15,2 2-2-15,0-1 2 16,2 0-1-16,0-1 1 15,0 1 0-15,1 0-1 0,0 0 1 16,0-1 0-16,-1 0 0 16,-1 2 0-16,0-2 0 15,0 1 0-15,-3-1 0 16,2 1 1-16,-2-1-1 15,0 0 0-15,0 0 0 16,0 0 0-16,0 0 0 16,-2-3 0-16,0 1 1 15,0 0 0-15,-2 0-1 16,2-1 1-16,-2 1 0 15,0 0 0-15,1 0-1 16,-1 1 1-16,1 0-1 16,1 1 0-16,0 0-1 15,2 0 1-15,0 0 0 0,0 0-1 16,1 2 1-16,1-1-1 15,1 1 0-15,1 0 1 16,0 0-1-16,1 0 0 16,-1 0 1-16,0 0-1 15,0 1 0-15,0-1 1 16,-1-1 0-16,-1 1-1 15,-2-2 1-15,3 3 0 16,-3-3 0-16,0 0 0 16,0 0 0-16,-2-2 1 15,0 0 1-15,0-1-1 16,-1 0 0-16,0-1 0 15,-1 0 0-15,1 0 0 16,-1 1 0-16,1 0-1 0,-1 1 0 16,2 1 1-16,-1 0-2 15,2 1 1-15,1 0-1 16,0 0 1-16,-2 3-1 15,3 0 1-15,1-1 0 16,0 0-1-16,1-1 0 16,1 1 0-16,0 0 0 15,0-2 1-15,1 1-1 16,-2 0 1-16,1-1-1 15,-1 1 1-15,-1 0 0 16,-2-1 1-16,1 0-1 16,-1 0 0-16,0 0 1 15,-1 0-1-15,-1-1 1 16,-1-1 0-16,0 0 0 0,-1-1-1 15,0 0 1-15,1 0 0 16,0 0 0-16,0-1-1 16,1 1 0-16,-1 1 0 15,1 0 0-15,2 2 0 16,-3 0 0-16,3 0-1 15,0 3 1-15,0-1 0 16,1 1-1-16,1 0 0 16,0 0 0-16,1 0 0 15,0 1 0-15,1-2 1 16,0 1 0-16,0-1-1 15,0 1 0-15,0-1 1 16,0-1 1-16,-1 1-2 16,-1-1 1-16,-2-1 0 0,2 3 0 15,-2-3-1-15,0 0 2 16,-2 1-2-16,0-2 1 15,-1 0 2-15,0-1-2 16,0-1 1-16,-1 0 0 16,0 0 0-16,1 0 0 15,0 0 0-15,0 1 0 16,1 0-1-16,2 2 0 15,-2-2 0-15,2 2 0 16,0 0-1-16,2 3 0 16,0 0 0-16,0-1 0 15,0 1 1-15,1 1-1 16,1-1 0-16,0-1 0 15,1 1 0-15,-1-2 1 16,0 1-1-16,0 0 1 0,0-2-1 16,0 0 2-16,-2 1-1 15,-2-1 0-15,0 0 1 16,0 0-1-16,0 0 1 15,-4 0-1-15,0 0 0 16,0-1 1-16,-1 1-1 16,1-1 0-16,-1 0 1 15,1-1-1-15,-1 2 1 16,3-2-1-16,-1 1 1 15,3 1-1-15,-3 0 0 16,3 0 0-16,0 0-1 16,1 3 1-16,-1-3-1 0,2 4 0 15,1-2 0 1,-1 0 1-16,0 1-1 0,2-2 1 15,-2 0 0-15,1-1 0 16,0 1 0-16,-1-1 1 16,-1 0-1-16,-1 0 0 15,2-1 1-15,-2 1-1 16,0 0 0-16,-2-2 0 15,1 1 1-15,-3 0-1 16,0 0 0-16,0 1 0 16,-2 0 0-16,1 0 0 15,-1 0 1-15,0 0-1 16,1 0 0-16,1 0 0 15,0 1 0-15,2-2 0 16,2 1-1-16,0 0 1 16,0 0 0-16,0 0-1 0,4-2 1 15,0 2 0-15,0 0 0 16,0-1 0-16,1 1 0 15,-1-1 0-15,0 1 0 16,1 0 0-16,-2 0 0 16,0 0 0-16,0 0 0 15,-1-1 1-15,-2 1-1 16,0 0 0-16,0 0 0 15,0 0 1-15,-5 0-1 16,1 0 1-16,0 1-1 16,-2-1 1-16,-1 0-1 15,1 0 1-15,-1 0-1 16,1 0 1-16,1 0-1 0,1 0 0 15,0 0 0-15,4 0-1 16,-2 0 1-16,2 0 0 16,2-1-1-16,2 0 1 15,0-1 0-15,1 2 0 16,1-3 1-16,1 1-1 15,-1 1 0-15,0-1 0 16,0 1 1-16,-2 0-1 16,0 0 0-16,-1 1 0 15,-3 0 1-15,0 0-1 16,0 0 1-16,0 0 0 15,-6 3 0-15,2-3-1 16,1 0 1-16,-3 0 0 16,1 0-1-16,0-1 1 0,1 1-1 15,0 0 0-15,1-1-1 16,1 2 1-16,2-1-1 15,-1 2 0-15,1-2-1 16,2 5-2-16,-2-5-6 16,6 4-26-16,-3-4 1 15,2 1-3-15,-1-3 1 16</inkml:trace>
</inkml:ink>
</file>

<file path=ppt/ink/ink65.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7:31.045"/>
    </inkml:context>
    <inkml:brush xml:id="br0">
      <inkml:brushProperty name="width" value="0.00882" units="cm"/>
      <inkml:brushProperty name="height" value="0.00882" units="cm"/>
      <inkml:brushProperty name="color" value="#31B6FD"/>
      <inkml:brushProperty name="fitToCurve" value="1"/>
    </inkml:brush>
    <inkml:brush xml:id="br1">
      <inkml:brushProperty name="width" value="0.10583" units="cm"/>
      <inkml:brushProperty name="height" value="0.10583" units="cm"/>
      <inkml:brushProperty name="color" value="#31B6FD"/>
      <inkml:brushProperty name="fitToCurve" value="1"/>
    </inkml:brush>
  </inkml:definitions>
  <inkml:trace contextRef="#ctx0" brushRef="#br0">-278 295 12 0,'0'0'24'15,"0"0"1"-15,-2-1-15 16,2 1-3-16,0 0 0 16,0 0 0-16,0 0 1 15,-3 2 0-15,3 0-1 16,0-2-2-16,-2 3-1 15,2-3 2-15,-3 4-3 16,3-4 0-16,-2 3-2 0,2-3 0 16,0 3-1-16,0-3 0 15,0 0 0-15,2 2 0 16,-2-2 0-16,2 1 0 15,-2-1 1-15,2-2-1 16,-2 2 2-16,1-4-1 16,-1 4 1-16,2-5-1 15,-3 4 1-15,0-1-1 16,1 2 1-16,-2-3-1 15,2 3 0-15,-2-1-1 16,0 1 0-16,2 0 0 16,-3 1 0-16,3-1-1 15,-3 2 0-15,3-2 1 0,-1 2-1 16,1-2 1-16,0 4-2 15,0-4 2-15,0 3-1 16,0-3 1-16,1 4-1 16,-1-4 1-16,1 2 0 15,-1-2 0-15,2 0 0 16,-2 0 1-16,4-4 0 15,-2 0-1-15,1 1 2 16,-2 0-2-16,0 0 0 16,1-1 0-16,-2 1 1 15,0 1-2-15,0 0 1 16,0 2 0-16,-2-4 0 15,0 3 1-15,-1 0 0 16,0 2 0-16,0-1 0 16,0 2 0-16,0 1 0 0,0 1 0 15,1 0-2-15,-1 1 1 16,0-1 0-16,1 1 0 15,2-1-1-15,0 0 1 16,0-1-2-16,0 0 2 16,0-3 0-16,4 3 0 15,-2-2 0-15,1 0 0 16,-1-1 0-16,1 0 0 15,-1 0 0-15,-1 0 1 16,-1 0-1-16,4-1 1 16,-4 1-1-16,0 0 1 15,0-2-1-15,0 2 1 0,0 0-1 16,-4-3 1-1,4 3-1-15,-2-2 0 0,2 2 1 16,-4 0-1-16,4 0 0 16,-3 1 0-16,3-1 0 15,-2 1 0-15,2-1-1 16,0 0 1-16,-1 3 0 15,1-3 0-15,0 0 0 16,1 3 0-16,-1-3 0 16,2 2 0-16,-2-2 0 15,2 1 0-15,-2-1 0 16,3 1 0-16,-3-1 1 15,2 0-1-15,-2 0 1 16,1-3-1-16,-1 3 0 16,0-3 1-16,0 3-1 0,0-4 0 15,0 4 0-15,-2-3 0 16,2 3 1-16,-3-2-1 15,3 2 0-15,-3 0 0 16,3 0 0-16,-3 1 0 16,3-1 0-16,-3 1 0 15,3-1 0-15,0 0 0 16,0 0 0-16,0 0 0 15,0 0 0-15,1-2-1 16,-1 2 1-16,3-2 0 16,-3 2 0-16,4 0 0 15,-4 0 1-15,3-4-1 16,-1 2 1-16,0-1 0 15,0 1 1-15,0 0-2 0,-1-2 2 16,-1 2-1-16,0 2 2 16,0-3-3-16,0 3 1 15,-2 0-1-15,0 1 0 16,-1 0 0-16,1 2-1 15,-1-1 1-15,1 1-1 16,-1-1 1-16,0 0-2 16,1 0 2-16,2-2-1 15,-2 2 1-15,2-2 0 16,0 0 0-16,0 0-1 15,0 0 1-15,0 0 0 16,0 0 0-16,0 0-1 16,2 2 1-16,-2-2 0 15,4 0 0-15,-2 0-1 0,-2 0 1 16,3 0 0-16,-3 0 1 15,2-1-1-15,-2 1 0 16,0 0 1-16,0 0-1 16,0 0 1-16,-2-1-1 15,0 1 0-15,-1 1 0 16,-1-1 0-16,0 0 0 15,0 1 1-15,0 0-1 16,-1 0 0-16,1 0 0 16,0 0 0-16,1 1 0 15,1-2 0-15,0 3-1 16,2-3 1-16,-2 2 0 15,2-2-1-15,0 0 1 16,2 0 0-16,0-1 0 16,1 0 0-16,1-1-1 0,0 1 1 15,1-2 0-15,-1 0 1 16,1 1 0-16,0-1 0 15,-1 1-1-15,0 0 3 16,-1 0-3-16,-1 2 2 16,1-1-2-16,-3 1 0 15,0 0 0-15,0 0 0 16,-2 3 0-16,0-1-1 15,0-1 1-15,-2 1-1 16,1 0 0-16,0-1 1 16,-1 1 1-16,0-1-2 15,1-1 2-15,-1 1 0 16,0 0-1-16,1-1 1 15,0 0-1-15,1 0 0 0,2 0 0 16,-2-1 0-16,2 1 0 16,0 0-1-16,2-2 1 15,0 1-1-15,1-1 0 16,0 1 2-16,1 0-1 15,-1 0 1-15,1 0-2 16,-2 0 2-16,2 0 0 16,-2 0 0-16,1 1-1 15,0-1 1-15,-1 0-1 16,1 1 0-16,-1-1 1 15,0 0-1-15,0 1 1 16,-2 0-1-16,3-1 0 16,-3 1 0-16,0 0 1 15,0 0-1-15,-3 2 1 0,1-1-2 16,0 1 2-16,-1-2-2 15,0 1 2-15,-1 0-2 16,1-1 2-16,-1 0-1 16,1 0 0-16,0 0 0 15,1 0 0-15,-1 1 0 16,1 1-1-16,0 0 0 15,1 0 1-15,1-2-2 16,-2 3 2-16,2-3-1 16,0 0 0-16,2 1 1 15,1-2 0-15,-1-1 1 16,2-1-1-16,0-2 1 15,1 1-1-15,-1 0 2 16,2 0-2-16,-3 1 1 16,2 0-1-16,-2 1 0 0,-1 0 0 15,-2 2 0-15,0 0 0 16,0 0 0-16,0 0 1 15,-3-2-1-15,0 2 0 16,-1 1 1-16,1-1-1 16,-2 1 0-16,0 1 0 15,-1 0 1-15,2 0-1 16,-1 1-1-16,1 0 1 15,0 1-1-15,0-1 0 16,2 0-1-16,1 0 2 16,-1-1-2-16,2-2 1 15,1 2 0-15,-1-2 1 0,4-3 1 16,-2 1-1-16,2 0 1 15,-1 0-1-15,1-1 2 16,0 0-2-16,0 1 1 16,-1 1-1-16,0-1 0 15,-1 1 0-15,-2 1 1 16,2-1-1-16,-2 1 1 15,0 0-1-15,0 0 0 16,0 0 1-16,-2 0-1 16,0 1 0-16,0 0 0 15,-2 1 0-15,1 1-1 16,-1 1 1-16,0-1-1 15,0 1 0-15,0 0 0 16,1 0 1-16,-1-1-2 16,3 0 2-16,0-1-1 0,1-2 0 15,0 0 1-15,4 1 0 16,-2-3-1-16,2 0 1 15,0-1 0-15,1 1 0 16,-1-1 1-16,1-1 0 16,-1 1 0-16,0 0-1 15,-1 1 1-15,0 1 0 16,-1 0 0-16,-2 1 0 15,0 0-2-15,1 2 1 16,-2 0-1-16,-1 0 1 16,1 1-1-16,-2 0 1 15,1 0-1-15,-1-1 1 16,0 0 0-16,1-1 0 15,2-1 0-15,-2 1 0 0,2-1 0 16,0 0 0-16,0 0 0 16,0 0-1-16,0 0 1 15,1 2 0-15,-1-2-1 16,3 2 1-16,-1-2 0 15,-2 0 0-15,3 1 0 16,0-2 0-16,-1 0 0 16,0 1 0-16,0-1 0 15,0 0 0-15,-2 1 0 16,3 0 0-16,-3 0 0 15,0 0 1-15,0 0-1 16,0 2 0-16,0-2 1 16,-3 2 0-16,1 0-1 15,0-1 1-15,-1 0 0 0,0-1-1 16,1 1 0-16,0-1 1 15,2 0-1-15,-4 0 0 16,4 0 0-16,-2-1-1 16,2 1 1-16,0 0 0 15,0 0-1-15,0 0 1 16,2 1 0-16,-2-1-1 15,4 1 1-15,-2-1 0 16,0 1 0-16,0-1 0 16,1 0 0-16,0 0 0 15,-2 0-1-15,1 0 1 16,-2 0 1-16,4-1-1 15,-4 1 1-15,0 0-1 0,0 0 0 16,0 0 1-16,-4 0-1 16,2-1 1-16,-2 1-1 15,-1 0 0-15,1-1 0 16,-2 1 1-16,1 0-1 15,-1 0 0-15,0 0 0 16,2 1 1-16,-1-1-1 16,2 1 0-16,0-1 0 15,1 0 0-15,2 0-1 16,0 0 1-16,0 0 0 15,0 0-1-15,2 0 1 16,1 0 0-16,-1-1-1 16,1 1 1-16,-1 0 0 15,1-1 0-15,1 1 0 0,-2 0 0 16,1 0 0-16,-1-1 0 15,0 0 0-15,-2 1 0 16,3 0 1-16,-3 0-1 16,0 0 0-16,0 0 1 15,-4-1-1-15,2 0 1 16,-1 1-1-16,0 0 0 15,-2 0 1-15,1 0-1 16,0 0 0-16,-1 2 0 16,0-1 0-16,1 0 0 15,1 1 0-15,-1-1-1 16,2 0 1-16,2-1-1 15,-2 1 1-15,2-1 0 16,3 0-1-16,0-1 1 16,0 0 0-16,2 0 0 0,-1-1 0 15,1 0 0-15,-1 1-1 16,1 0 1-16,-1 1 0 15,0-1 0-15,-2 1 0 16,1 0 0-16,-2 0 1 16,-1 0-1-16,0 0 1 15,0 0-1-15,0 0 1 16,-1 2-1-16,-2-1 1 15,0-1-1-15,-2 2 0 16,1-2 1-16,-1 2-1 16,-1-1 0-16,1 0 1 15,-1 0-1-15,1 0-1 16,0 0 2-16,1-1-1 15,1 0 0-15,0 0 0 0,3 0 0 16,-2-1 0-16,2 1-1 16,2-2 1-16,0 1 0 15,1 1 0-15,0-1 0 16,2 0 0-16,0 1 0 15,-1-1 0-15,1 1-1 16,-1-1 1-16,2 0 0 16,-2-1 0-16,0 1 0 15,0-1 0-15,-1 0 0 16,1 0 0-16,-2 0 1 15,-2 2-1-15,2-2 0 16,-2 2 1-16,0 0-1 16,-4-1 0-16,1 2 1 15,-2-1-1-15,1 1 0 16,-1 0 1-16,-1 0-1 0,1 0 0 15,0 0 0-15,1 0 0 16,0 0 0-16,1-1 0 16,0 0 0-16,3 0 0 15,-2 1-1-15,2-1 1 16,0 0 0-16,3 2-1 15,-1-1 1-15,0 1 0 16,1-1-1-16,0 0 1 16,-1 0 0-16,2 0 0 15,-1-1 0-15,1 0 0 16,-1 0 0-16,0-1 0 15,0 0 0-15,0 1 0 16,-1-1 0-16,0 1 0 16,-2 0 1-16,3-1-1 0,-3 1 0 15,0 0 1-15,0 0-1 16,0 0 1-16,-4 0-1 15,2-1 0-15,-1 1 0 16,1 0 1-16,-2 0-1 16,2 0 0-16,0 0 0 15,-1 0 0-15,3 0 0 16,-3 1 0-16,3-1 0 15,0 0-1-15,0 0 1 16,0 0-1-16,4-3 1 16,-1 2 0-16,0-1 0 15,1-1-1-15,0 1 1 16,-1 0 0-16,1 0 0 15,0 1 0-15,-2 1 0 0,0-1 0 16,-2 1 1-16,0 0-1 16,0 3 0-16,0-3 1 15,-4 3-1-15,1-2 1 16,0 0-1-16,-2 0 1 15,1 0-1-15,0 0 0 16,-1 0 1-16,0-1-1 16,1 1 0-16,1-1 0 15,-1 2 0-15,2-2-1 16,-1 1 1-16,3-1-1 15,-3 1 1-15,3-1 0 16,0 0-1-16,0 0 1 16,0 0-1-16,4 2 1 0,-2-2 0 15,1 0 0-15,0-1 0 16,0 0 0-16,0 0 0 15,1 0 0-15,-1 0 0 16,1 0 0-16,-2 0 0 16,0 1 0-16,-2 0 1 15,3 0-1-15,-3 0 0 16,0 0 1-16,-2 2-1 15,1-1 1-15,-3 1-1 16,2 0 1-16,-2-1-1 16,0 0 0-16,-1 0 0 15,1 0 1-15,0-1-1 16,1 1 0-16,0-1 0 15,1 0 0-15,2 0 0 0,0 0 0 16,-1-2-1-16,1 2 1 16,3-3 0-16,1 0 0 15,1 0 0-15,0 1 0 16,0-3 0-16,2 1 1 15,0 0 0-15,0 0 0 16,-1 0-1-16,0 1 1 16,-2 1-1-16,1 1 2 15,-2 0-2-15,-1 2 1 16,-2-1-1-16,-1 2 0 15,-1 0 0-15,-2 0 1 16,0 1-1-16,-1-1-1 16,-1 1 1-16,-1-1-1 15,1 1 1-15,-2-2-1 16,3 1 1-16,-1 0 0 0,1-1 0 15,1 1 0-15,1-1-1 16,0 0 1-16,3-1 0 16,-2 0-1-16,2 0 1 15,0 0-1-15,2 0 1 16,1-1-1-16,1 0 1 15,0-2 0-15,2 1 1 16,-1-2 0-16,1 0-1 16,2 1 1-16,-2-1 0 15,1 0 0-15,-2 1-1 16,0 1 2-16,-2 1-2 15,1 0 0-15,-4 1 1 16,2 0-1-16,-2 0 1 0,-4 2-1 16,2 0 0-16,-1-1 0 15,0 1 0-15,0 0 0 16,0 0-1-16,0-1-1 15,3-1-2-15,-3 1-3 16,5 1-25-16,-1-4-4 16,3-1-2-16,0-2 1 15</inkml:trace>
  <inkml:trace contextRef="#ctx0" brushRef="#br1" timeOffset="-12857">-188 231 21 0,'0'0'26'0,"-3"3"0"16,1-1-11-16,0-1-5 0,0 2-2 15,0-2-1-15,2-1-3 16,-4 3 0-16,4-3-1 15,-2 2 0-15,2-2 0 16,-2 2 0-16,2-2 0 16,0 0 0-16,0 0 1 15,-2 0-2-15,2 0 1 16,0 0-2-16,0 0 1 15,0 0-2-15,-1-2 1 16,1 2-1-16,0 0 1 16,-2 0-1-16,2 0 0 15,0 0 1-15,-3 3-1 16,3-3 1-16,-1 2-1 15,1-2 1-15,-2 2-1 16,2-2 0-16,0 0 1 0,-2 3-1 16,2-3 0-16,0 0 0 15,-2 2 0-15,2-2 0 16,0 0 0-16,0 0 0 15,-2 3 0-15,2-3 0 16,0 0 0-16,0 0 0 16,0 0 0-16,0 0 0 15,0 2 0-15,0-2 1 16,0 0-1-16,0 0 0 15,0 0 0-15,0 0 0 16,0 0 1-16,0 0-1 16,-4 2 0-16,4-2 0 0,0 0 0 15,-1 3 0 1,1-3 0-16,-2 1 0 0,2-1 0 15,0 0-1-15,-2 2 2 16,2-2-1-16,0 0 0 16,0 0 0-16,0 0 0 15,0 0 0-15,0 0 1 16,0 0-1-16,0 0 0 15,0 0 0-15,0 0 0 16,-3 2 0-16,3-2 0 16,0 0 1-16,0 0-1 15,0 0 0-15,-2 1 0 16,2-1 1-16,0 0-1 15,0 0 0-15,0 0 0 16,0 0 0-16,0 0 0 16,0 0 0-16,0 0 1 0,0 0-1 15,-1 2 0-15,1-2 0 16,0 0 0-16,0 0 0 15,0 0 0-15,0 2 0 16,0-2 0-16,0 0 0 16,0 0 0-16,0 0-1 15,0 0 2-15,2 1-2 16,-2-1 1-16,0 0 1 15,2 2-1-15,-2-2 0 16,0 0 0-16,3 2 1 16,-3-2-1-16,0 0 0 15,0 0 0-15,0 0 0 16,1 1 0-16,-1-1 0 0,0 0 0 15,3-1 0-15,-3 1 0 16,1-1 0-16,-1 1 0 16,2 0 0-16,-2 0 0 15,0 0 0-15,3 1 1 16,-3-1-1-16,0 0 0 15,2 3 0-15,-2-3 0 16,0 0 0-16,0 0-1 16,0 0 1-16,2 2 0 15,-2-2 0-15,0 0 0 16,0 0 0-16,2 1 0 15,-2-1 0-15,0 0 0 16,0 0 0-16,2 2 1 16,-2-2-2-16,0 0 1 0,0 0 0 15,2 2 0-15,-2-2 0 16,0 0 0-16,2 0 0 15,-2 0 0-15,1 0 0 16,-1 0 0-16,3 1 0 16,-3-1 0-16,2 0 1 15,-2 0-2-15,0 0 1 16,3 3 0-16,-3-3 0 15,2 1 0-15,-2-1 0 16,1 0 0-16,-1 0 0 16,3 0 0-16,-3 0 0 15,4 0 0-15,-4 0 0 16,3-1 0-16,-3 1 0 15,3 0 0-15,-3 0 0 16,3 0 0-16,-3 0 0 0,0 0 0 16,1 0 1-16,-1 0-1 15,0 0 0-15,0 0 1 16,0 0 0-16,0 0-1 15,0 0 1-15,-3-2-1 16,3 2 2-16,-2-1-2 16,2 1 0-16,-3-1 1 15,3 1-1-15,-2-1 0 16,2 1 0-16,-4 1 1 15,4-1-1-15,-2 0 0 16,2 0 1-16,-3 0-1 16,3 0 0-16,-3-1 0 15,3 1 1-15,-3 0-1 16,3 0 0-16,-3-2 0 0,3 2 1 15,-1 0-1-15,1 0 0 16,-4 1 0-16,4-1 0 16,-2 1 0-16,2-1 0 15,-2 0 0-15,2 0 1 16,0 0-1-16,-2 0 0 15,2 0 1-15,0 0-1 16,0 0 1-16,-2-2-1 16,2 2 1-16,0 0-1 15,-2 0 0-15,2 0 0 16,0 0 1-16,-3 0-2 15,3 0 1-15,-2 1 0 16,2-1 0-16,-3 1 0 0,3-1 0 16,-2 0 0-16,2 0 0 15,0 0 0-15,0 0 0 16,-3 0 1-16,3 0-1 15,0 0 0-15,0 0 0 16,0 0 0-16,-2 0 0 16,2 0 0-16,0 0 0 15,-2 1 0-15,2-1 0 16,0 0 0-16,-2 1 1 15,2-1-1-15,0 0 0 16,0 0 0-16,0 0 0 16,0 0 0-16,0 0 0 15,0 0 0-15,-2-2 0 16,2 2 1-16,0 0-1 0,0 0 0 15,0 0 0-15,-2 1 0 16,2-1 0-16,0 0 0 16,0 0 0-16,0 0 0 15,0 0 0-15,0 0 0 16,0 0 0-16,0 0 0 15,0 0 0-15,-1-2 0 16,1 2 0-16,0 0 0 16,0 0 1-16,0 0-1 15,0 0 0-15,-2 0 0 16,2 0 0-16,0 0 0 15,-2 1 0-15,2-1 1 16,0 0-1-16,0 0 0 16,-2 0 0-16,2 0 0 15,0 0 0-15,0 0 0 0,0 0 1 16,-2 0-1-16,2 0 0 15,0 0 0-15,0 0 0 16,-2 0 0-16,2 0 0 16,0 0 0-16,-3 0 0 15,3 0 0-15,0 0 0 16,0 0 0-16,-2 2 0 15,2-2-1-15,0 0-2 16,0 0-1-16,0 0-9 16,3 0-22-16,-3 0-1 15,2 0 0-15,-2 0-1 16</inkml:trace>
</inkml:ink>
</file>

<file path=ppt/ink/ink66.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7:08.551"/>
    </inkml:context>
    <inkml:brush xml:id="br0">
      <inkml:brushProperty name="width" value="0.21167" units="cm"/>
      <inkml:brushProperty name="height" value="0.21167" units="cm"/>
      <inkml:brushProperty name="color" value="#31B6FD"/>
      <inkml:brushProperty name="fitToCurve" value="1"/>
    </inkml:brush>
  </inkml:definitions>
  <inkml:trace contextRef="#ctx0" brushRef="#br0">-734 2676 21 0,'0'0'23'0,"0"0"-4"16,0 0-6-16,2 2 0 15,-2-2-3-15,0 0-1 16,0 0-1-16,0 0 0 0,-2-3 0 15,2 3-3 1,0 0 0-16,0 0-2 0,0-3 0 16,0 3-1-16,0 0 0 15,0 0 0-15,0 0-1 16,0 0 1-16,0-2-1 15,0 2 0-15,0 0 0 16,0 0 1-16,0-3-1 16,0 3 0-16,0-2 0 15,0 2 0-15,0-2 0 16,0 2 0-16,1-3 1 15,-1 3-1-15,0 0 0 16,1-2 0-16,-1 2 0 16,0 0 1-16,2-2-1 15,-2 2 0-15,2-1-1 0,-2 1 1 16,0 0 0-16,2-2-1 15,-2 2 1-15,0 0-1 16,3-3 0-16,-3 3 1 16,2-2-1-16,-2 2 0 15,2-2 0-15,-2 2 1 16,2-1-1-16,-2 1 1 15,2-3-1-15,-2 3 1 16,0 0-1-16,2-2 0 16,-2 2 1-16,0 0-1 15,2-2 0-15,-2 2 0 16,0 0 0-16,0 0 1 15,1-2-1-15,-1 2 0 16,0 0 0-16,3-2 0 0,-3 2 0 16,2 0 0-16,-2 0 0 15,2-2 1-15,-2 2-1 16,1-3 1-16,-1 3-1 15,1-3 1-15,-1 3-1 16,1-3 1-16,-1 3-1 16,0-4 1-16,0 4 0 15,2-2-1-15,-2 2 0 16,0 0 0-16,2-2 0 15,-2 2 0-15,3-1 0 16,-3 1 0-16,3-1-1 16,-3 1 1-16,2-2 0 15,-2 2-1-15,2-1 1 16,-2 1 0-16,1-2 0 0,-1 2 0 15,3-3 0-15,-3 3 0 16,1-2 0-16,-1 2 0 16,2-3 0-16,-2 3 0 15,2-2 0-15,-2 2 0 16,1-1 0-16,-1 1 0 15,1-3 0-15,-1 3 0 16,2-2-1-16,-2 2 1 16,2-2 0-16,-2 2 0 15,2-2 0-15,-2 2 0 16,2-2 0-16,-2 2 0 15,3-2 0-15,-3 2 0 16,2-3 1-16,-2 3-1 16,2-3 0-16,-2 3 0 15,1-2 0-15,-1 2 0 0,1-4 0 16,-1 4 0-16,2-3 0 15,-2 3 0-15,0-2 0 16,0 2 0-16,2-3 0 16,-2 3 0-16,0-3 0 15,0 3 0-15,1-2 0 16,-1 2 0-16,1-3 0 15,-1 3 0-15,0-3 0 16,0 3 0-16,-1-4 1 16,1 4-1-16,0-2 0 15,0 2 0-15,0-2 0 16,0 2 0-16,0 0 0 15,0 0 0-15,2-2 0 16,-2 2 1-16,0 0-1 0,1-2 0 16,-1 2 0-16,1-3 0 15,-1 3 0-15,2-2 0 16,-2 2 0-16,2-4 0 15,-2 4 0-15,1-2 0 16,-1 2 0-16,2-3 0 16,-2 3 0-16,2-2 0 15,-2 2 1-15,2-3-1 16,-2 3 0-16,3-3 0 15,-3 3 0-15,2-3 0 16,-2 3 0-16,2-3 0 16,-2 3 0-16,2-3 0 15,-2 3 0-15,3-3 0 0,-3 3 0 16,2-4 0-16,-2 4 1 15,2-3-1-15,-2 3 0 16,2-3 0-16,-2 3 0 16,2-3 0-16,-2 3 0 15,1-4 1-15,0 2-1 16,-1 2 2-16,2-3-2 15,-2 3 2-15,1-4-1 16,-1 4 1-16,2-3-2 16,-2 3 2-16,2-4-2 15,-2 4 0-15,1-2 0 16,-1 2-2-16,1-3 2 15,-1 3-1-15,2-3 0 16,-2 3 0-16,0-3 0 0,0 3 0 16,0-2 1-16,0 2 0 15,1-3 0-15,-1 3 0 16,1-2 0-16,-1 2 0 15,1-3 0-15,-1 3 0 16,1-2 0-16,-1 2 0 16,2-3 0-16,-2 3 0 15,2-3 0-15,-2 3 0 16,1-2 0-16,-1 2 0 15,0-4 0-15,0 4 0 16,2-3 0-16,-2 3 0 16,2-2 0-16,-2 2 0 15,1-3 0-15,-1 3 0 16,1-3 0-16,-1 3 0 0,2-4 0 15,-1 2 0-15,0 0 0 16,0 0 0-16,0 0 0 16,-1-1 0-16,2 0 0 15,-1 1 1-15,0-1-1 16,1 1 0-16,-2 0 0 15,1 0 0-15,0 0 0 16,0-1 0-16,1 1 0 16,-1 0 0-16,0-1 0 15,0 0 0-15,0 0 0 16,1 1 0-16,-2 0 0 15,2-1 0-15,-2 0 0 16,1 0 0-16,0 1 0 0,0-1 0 16,-1 1 0-1,1-1 0-15,0 1 0 0,-1 0 0 16,1 0 0-16,0 0 0 15,-1 2 0-15,2-4 0 16,-2 1 1-16,0 3-1 16,2-3 0-16,-1 0 2 15,0 1-2-15,-1 0 2 16,1 0-1-16,0 0 1 15,-1 0-2-15,1 0 2 16,-1 2-1-16,2-4-1 16,-2 4 0-16,1-3 0 15,-1 3 1-15,1-4-2 16,-1 4 1-16,1-4 0 0,0 2 0 15,-1 2 0-15,2-4 1 16,-2 4-1-16,1-3-1 16,0 1 2-16,0-1-1 15,1 2 0-15,-1-2 0 16,0 0-1-16,0 1 2 15,-1-1-1-15,2 0 0 16,-2 0 0-16,1 0 0 16,0 0 0-16,-1 0 0 15,2 0 0-15,-2-1 0 16,2 1 0-16,-2 0 0 15,1 0 0-15,0 0 0 16,0 1 0-16,1-1 0 16,-2 0 0-16,2 0 0 15,-1 1 0-15,0-1 0 0,-1 0 0 16,2 1 0-16,-2-1 0 15,1 1 0-15,0 0 0 16,0-1 0-16,0 1 0 16,-1 0 1-16,1 0-2 15,0 0 2-15,-1 2-1 16,1-3 0-16,-1 3 0 15,2-4 1-15,-2 4-2 16,2-4 2-16,-2 4 0 16,2-3-1-16,-2 1 1 15,1 0-1-15,-1 2 0 16,2-4 0-16,-1 1 1 15,-1 2-1-15,1-2 0 16,0 1 1-16,-1 0-1 0,0 0 0 16,2-1 0-16,-2 1 0 15,0 0 0-15,1-1 0 16,-1 1 0-16,1 0 0 15,-1 0 0-15,1 0 0 16,0 0 0-16,-1 0 0 16,1-1 0-16,-1 1 0 15,1-1 0-15,0 0 0 16,-1 0 1-16,1 0-1 15,0-1 0-15,-1 2 0 16,1-2 0-16,-1 1 0 16,1 0 0-16,0 0 0 15,0 0 0-15,-1 0 0 16,1 1 0-16,0-1 0 0,1 0 0 15,-2-1 0-15,2 1 1 16,-1-1-1-16,0 2 0 16,0-3 0-16,0 2 0 15,0 0 1-15,0-2-1 16,-1 2-1-16,1 0 0 15,-1-2 1-15,2 1-1 16,-2 1 0-16,1-1 0 16,0 0 0-16,0 2 1 15,0-3 0-15,1 3 0 16,0-2 0-16,-1 1-1 15,0 0 2-15,1 0-2 16,-1 0 1-16,0 0 0 16,0 0 0-16,0 0 0 15,0-1 0-15,0 1 1 0,0 0-1 16,0-1 0-16,0 1 0 15,0 0 0-15,0-1 0 16,0 1 0-16,0 0 0 16,1 0 0-16,-2 0 0 15,2 1 0-15,-1-1 0 16,-1 0 0-16,2 1 0 15,-2 0 0-15,0-1 1 16,2 0-2-16,-2 1 2 16,0-1-1-16,1 1 0 15,0-1 0-15,-1 1 0 16,1 0 0-16,-1 0 0 15,1-1 0-15,-1 1 0 16,1 0 0-16,0 0 0 0,-1 0 0 16,0 0 0-16,1-1 0 15,0 1 0-15,-1 0 1 16,1-1-1-16,0 1 0 15,-1-1-2-15,1 0 3 16,0 0-3-16,-1 1 2 16,0 0-2-16,1-1 2 15,-1 1-2-15,1-1 2 16,-1 1 0-16,1-1 0 15,-1 1 0-15,1-1 0 16,-1 1 0-16,0 0 0 16,1-1 0-16,-1 0 0 15,0 0 0-15,0 1 0 16,0-2 0-16,1 1 0 0,0 1 0 15,-1-2 1-15,0 1-1 16,1 1 0-16,-1-2 0 16,1 0 0-16,-1 1 0 15,1-1 0-15,0 0 1 16,-1 0-1-16,1 1 0 15,-1-1 0-15,1 0 0 16,-1 0 0-16,0 1 0 16,2 0 0-16,-2-2 0 15,2 2 0-15,-2 0 1 16,1 0-1-16,0-1 0 15,0 1-1-15,-1-1 2 16,0 1-1-16,1 0-1 0,0-2 2 16,-1 1-2-16,1 1 2 15,0-1-2-15,-1 0 2 16,1 1-2-16,0-1 2 15,-1 1-1-15,1 0-1 16,0 0 1-16,0 1 0 16,0-2 0-16,-1 1 0 15,1 1 0-15,0-2 0 16,1 2 0-16,-2-2 0 15,1 0 1-15,0 1-1 16,0-1 0-16,-1 1 0 16,1-2 0-16,0 2 0 15,-1 0 0-15,1-2 0 16,0 1 1-16,0 1-1 15,0-1 0-15,-1 1 0 0,1 0 0 16,0-1 0-16,0 1 0 16,0-1 0-16,-1 1 0 15,1 0 0-15,0 0 0 16,-1 0 0-16,1-1 0 15,0 2 0-15,0-1 0 16,0 0 0-16,0 0 1 16,0 0-1-16,0-1 1 15,0 2-1-15,0-2 1 16,0 0 0-16,0 1 0 15,0-1 1-15,0 0-2 16,-1 0 2-16,2 0-2 16,-2 0 1-16,1 0-1 15,0-1 0-15,-1 2 0 0,2-2 0 16,-2 2 0-16,1-2 0 15,0 1 0-15,0 0 0 16,0-1 1-16,-1 1-1 16,1 0 0-16,0-1 0 15,0 2 0-15,1-1 0 16,-1 0 0-16,0 0 0 15,-1-1 0-15,2 2 0 16,-2-1 0-16,1 0 0 16,0 0 1-16,-1 0-1 15,1 0 0-15,0 1 0 16,-1-1 0-16,1 1-1 15,0 0 1-15,-1-1-1 16,1 1 1-16,0 0-2 0,0 0 2 16,-1-1-1-16,0 1 1 15,2-1 0-15,-2 1 0 16,1-1-1-16,-1 1 2 15,1 0-1-15,-1-1 0 16,1 2 0-16,0-2 0 16,-1 1 0-16,1 1 0 15,-1-2 0-15,1 1 0 16,-1 0 0-16,1 0 0 15,0 0 0-15,-1 0 1 16,1 0-1-16,0 0 0 16,-1-1 0-16,0 2 0 15,1-2 0-15,-1 1 0 0,0 1 0 16,1-2 0-16,-1 1 0 15,0 0 0-15,1 0 0 16,0 0 0-16,-1 0 0 16,0 0 0-16,1 0 0 15,0 1 0-15,-1-1 0 16,0 0 0-16,1 0 0 15,-1 1 1-15,1-1-1 16,0 0-2-16,0 0 2 16,0 1-1-16,0-1 2 15,0 1-2-15,0-2 2 16,0 2-2-16,-1-1 2 15,2-1-1-15,-2 1 0 16,1 0 0-16,0 0-2 0,0-1 2 16,0 1-2-16,-1-1 2 15,1 1-2-15,0 0 2 16,-1-1 0-16,0 2 0 15,1-1 0-15,-1 1 1 16,1-1-2-16,0 0 2 16,-1 0-2-16,0 0 2 15,1 1-2-15,0-2 2 16,-1 2-2-16,0-1 2 15,0 0-1-15,0 0 0 16,1 1 0-16,0-1 0 16,-1-1 0-16,0 2 0 15,1-1 0-15,-1-1 0 16,0 1 0-16,0 0 0 15,0 0 0-15,0-1 0 0,1 1 0 16,-1 0 1-16,0 0-1 16,0-1 0-16,0 1 0 15,0-1 1-15,0 2-1 16,0-3 0-16,0 3 0 15,0-2-2-15,0 1 4 16,0-1-4-16,0 1 3 16,0-1-3-16,0 1 2 15,0 0-1-15,0-1 1 16,0 1 1-16,0 0-2 15,0-1 1-15,0 0 0 16,0 1 0-16,0-1 0 16,0 1 1-16,0 0-1 15,0 0 0-15,0-1-1 0,1 2 2 16,-1-1-1-16,0-1 0 15,1 2-1-15,-1-2 2 16,0 0-1-16,0 1 0 16,0-2 0-16,0 2 0 15,0 0 0-15,0 1 0 16,0-2 0-16,0 1 1 15,0 1-1-15,0 0 0 16,0-1 0-16,0 1 0 16,1 0 0-16,0 0 1 15,-1-1-1-15,0 3 0 16,0-3 0-16,0 3 0 15,1-3 0-15,-1 3 0 16,1-2 0-16,-1 2 0 0,0-3 0 16,0 3 0-16,1-2 0 15,-1 2 0-15,0-2 0 16,0 2 0-16,0 0 0 15,0-2 0-15,0 2 0 16,0 0 0-16,0 0 0 16,1-2 0-16,-1 2 0 15,0 0 0-15,0 0 0 16,0-3 0-16,0 3 0 15,0 0 0-15,0 0 0 16,1-2 0-16,-1 2 0 16,0 0 0-16,0-2 0 15,0 2 0-15,0 0 0 16,0-2 0-16,0 2 0 15,0 0 0-15,0 0 0 0,1-3 0 16,-1 3 1-16,0 0-1 16,0 0 0-16,0-2 0 15,0 2 1-15,0 0-1 16,1-3 1-16,-1 3-1 15,0 0 1-15,0-3-1 16,0 3 0-16,0-2 0 16,0 2 0-16,0-2 1 15,0 2-1-15,1-2 0 16,-1 2 0-16,0-2 1 15,0 2-1-15,1-3 0 16,-1 3 0-16,0-4-1 16,0 2 1-16,0 2 1 15,0-3-2-15,0 0 1 0,0 1 1 16,0 0-1-16,0 0 0 15,0 0 0-15,0 2 0 16,0-4 0-16,0 2 1 16,0 0-1-16,0 0 0 15,0 0 0-15,1-1 0 16,-1 1 0-16,0 0 0 15,0-1 0-15,0 0 0 16,0 1 0-16,-1 0 0 16,1 0 0-16,0-1 0 15,0 1 0-15,0 2 0 16,0-3 0-16,0 3 0 15,1-3 0-15,-1 3 0 0,0 0 0 16,1-2 0-16,-1 2 0 16,0 0 0-16,0-2 0 15,0 2 0-15,0 0 0 16,0-3-1-16,0 3 1 15,0 0 0-15,0-2 0 16,0 2 0-16,0 0 0 16,1-3 0-16,-1 3 0 15,0 0 0-15,0 0 0 16,0 0 0-16,0 0 0 15,0 0 0-15,0 0 0 16,0 0 0-16,0-2 0 16,0 2 0-16,0 0 0 15,0 0 0-15,0 0 0 0,0 0 0 16,0 0-1-16,0 0 0 15,0 0-1-15,0 0-3 16,0 0-3-16,0 0-9 16,0 0-13-16,0 0-6 15,1 4 0-15,-1-4-1 16</inkml:trace>
</inkml:ink>
</file>

<file path=ppt/ink/ink67.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7:00.914"/>
    </inkml:context>
    <inkml:brush xml:id="br0">
      <inkml:brushProperty name="width" value="0.21167" units="cm"/>
      <inkml:brushProperty name="height" value="0.21167" units="cm"/>
      <inkml:brushProperty name="color" value="#31B6FD"/>
      <inkml:brushProperty name="fitToCurve" value="1"/>
    </inkml:brush>
  </inkml:definitions>
  <inkml:trace contextRef="#ctx0" brushRef="#br0">1293-1509 51 0,'0'0'14'0,"-3"-3"4"15,3 3 3-15,-2-5-2 16,1 3-11-16,0-2-2 16,0 1 0-16,-1 0 0 0,1 1-1 15,-1-2 0-15,2 4-1 16,-1-3 0-16,1 3 0 15,-1-2-1-15,1 2-1 16,0 0 0-16,0 0-1 16,0 0-1-16,0 0 0 15,0-2 1-15,0 2-1 16,0 0 0-16,0 0 1 15,0 0-1-15,0-2 1 16,0 2-1-16,0 0 1 16,0-3-1-16,0 3 1 15,0 0-1-15,0-3 0 16,0 3 1-16,-1-3-1 0,0 1 0 15,1 0 1-15,-2 0-1 16,1-1 0-16,-1 1 1 16,1 0-1-16,0 0 1 15,1 2 0-15,-2-4-1 16,2 4 1-16,-1-3 0 15,1 3-1-15,-1-2 1 16,1 2 0-16,1-2-1 16,-1 2 0-16,0-3 1 15,0 3-1-15,0-3 0 16,0 3 0-16,0-4 0 15,0 4 0-15,-1-4 0 16,1 1 0-16,-1 0-1 16,0 1 1-16,0-1 0 0,1 0 0 15,-1 0-1-15,0 1 2 16,0-1-1-16,0 1 0 15,1 0 0-15,-2-1 0 16,1 1 0-16,0-1 0 16,0 1 0-16,0-1 0 15,1 1 0-15,-1 0 0 16,1 2 1-16,0-3-1 15,0 3 1-15,0-3-1 16,0 3 1-16,0-4-1 16,0 4 0-16,0-2 1 15,0 2-1-15,-2-3 0 16,2 1 0-16,-1-1 0 15,0 1 0-15,-1-1 0 16,1 1 0-16,0 0 0 0,0-1 0 16,0 1 0-16,-1 0 0 15,2-1 0-15,-1 1 1 16,0 0-1-16,0-1 0 15,0 0 0-15,0 0 0 16,1 1 1-16,-1-1-1 16,0 0 0-16,1 0 1 15,-1 1-1-15,1 0 0 16,0-1 0-16,0 1 0 15,0 0 0-15,0 0 0 16,0 0 0-16,0-1 0 16,0 1 0-16,-1-2 0 15,1 1 0-15,0-1 1 16,0-1-1-16,-1 1 0 0,0 0 1 15,1-1-1-15,0 1 1 16,0 1-1-16,0-1 1 16,0 0-1-16,0 1 1 15,0 0-1-15,0 0 0 16,0 0 0-16,0 0 0 15,-1 0 0-15,1 0 0 16,0 0 0-16,-1 0 0 16,0 1 0-16,1-1 0 15,0 1 0-15,-1 0 0 16,1 0 1-16,0 2-1 15,0-3 0-15,0 0 0 16,0 2 0-16,0-2 0 0,-1 0 0 16,1 1 0-16,0-1 0 15,-1 0 0-15,0-1 0 16,1 2 0-16,-1-1 0 15,0 1 0-15,1-2 1 16,-1 2-1-16,1 0 0 16,-1 0 0-16,1-1 0 15,-1 0 1-15,0 0-1 16,1 1 0-16,-1-1 0 15,1-1 0-15,-1 1 1 16,0-1-1-16,0 2 0 16,0-2-1-16,0 1 1 15,0-1-1-15,0 0 1 16,0 1-1-16,1 0 1 0,0 0-1 15,0 0 1-15,0 1 0 16,0-1 1-16,0 0-2 16,0 1 1-16,0-1 0 15,0 1 1-15,0 0-1 16,0-1 0-16,0 1 0 15,0-2 0-15,0 2 0 16,-1-1 0-16,1 0 0 16,0 0 0-16,-1-1 0 15,1 1 0-15,-1-1 0 16,1 0 1-16,0 1-1 15,-1-2 0-15,0 1 0 16,1 0 1-16,0 1-1 16,0-1 0-16,-1-1 0 0,1 2 1 15,0-2-1-15,-1 2 0 16,1-1 0-16,0-1 0 15,0 1 0-15,-1 0 1 16,0 1-1-16,1-2-2 16,-1 1 4-16,0 0-3 15,1 0 3-15,-1 1-3 16,0-1 3-16,1 0-4 15,0 0 2-15,0 0 0 16,-1 0-2-16,0 0 2 16,1 0-3-16,-1 0 4 15,1 1-4-15,-1-1 3 16,0 0 0-16,1 1 0 15,0-1 1-15,0 1-1 16,-1-1 0-16,1 0 1 0,0 1-1 16,0-1 1-16,0 1-1 15,0-1 0-15,-1 0 0 16,1 0 1-16,-1 1-1 15,0-2 0-15,1 1 0 16,-1 0 0-16,0 1 0 16,0-1 1-16,1 0-1 15,-1 1 0-15,0-1 0 16,1 1 1-16,0 0-1 15,0 1 0-15,-1-1 0 16,1 1 0-16,0 0 0 16,-1-1 0-16,1 1 0 0,0-1-2 15,0 1 3 1,0 0-3-16,0 0 4 0,0-1-4 15,0 1 2-15,0-1-2 16,-1 1 3-16,1-1-1 16,-1 0 0-16,1 1 0 15,-1-1-1-15,1 0 1 16,0 0 0-16,-1 1 0 15,1-1 0-15,0 0 0 16,0 0 0-16,-1 0 1 16,1 0-1-16,-1 0 0 15,1 1 0-15,0-1 0 16,0 0 1-16,0 0-1 15,-1 1 0-15,0-1 0 16,1-1 0-16,0 2 0 16,-1-1 0-16,0 0 0 0,1 0 0 15,-1 1 0-15,0-1 0 16,1 3 0-16,-1-4 0 15,1 4 0-15,-2-2 0 16,2 2-1-16,0-2-1 16,0 2-6-16,-2-3-20 15,2 3-7-15,0-4-2 16,0 2-2-16</inkml:trace>
</inkml:ink>
</file>

<file path=ppt/ink/ink68.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6:49.206"/>
    </inkml:context>
    <inkml:brush xml:id="br0">
      <inkml:brushProperty name="width" value="0.21167" units="cm"/>
      <inkml:brushProperty name="height" value="0.21167" units="cm"/>
      <inkml:brushProperty name="color" value="#31B6FD"/>
      <inkml:brushProperty name="fitToCurve" value="1"/>
    </inkml:brush>
  </inkml:definitions>
  <inkml:trace contextRef="#ctx0" brushRef="#br0">1080 240 25 0,'0'0'26'15,"0"-2"0"-15,0 2-12 16,0 0-4-16,-3-1-2 16,3 1-3-16,-2 1-1 15,2-1-2-15,-2 3 0 16,2-3-1-16,-2 2 0 15,2-2 0-15,-2 2 1 16,2-2 0-16,-2 3-1 0,2-3 1 16,-3 2 0-16,3-2 0 15,-3 4-1-15,1-3 0 16,0 2-1-16,0-1 0 15,-1 0 1-15,1 0-1 16,0 0 0-16,-1 0 1 16,1-1 1-16,0 0-1 15,0-1 1-15,0 0-1 16,-1 0 1-16,3 0-1 15,-3-2 1-15,3 2-1 16,-3 0 0-16,3 0-1 16,-2-2 0-16,2 2 1 15,-4-1-1-15,4 1 0 16,-2-2 0-16,2 2 0 15,-2-4 0-15,2 4 1 0,-3-3-1 16,3 3 1-16,-3-4-1 16,3 4 1-16,-2-2 0 15,2 2-1-15,-3-2 0 16,1 1 1-16,0 1-1 15,0 0 0-15,0 0 0 16,0 1 0-16,0-1 1 16,0 0-1-16,0-1 1 15,2 1-1-15,-3 0 1 16,3 0 0-16,-3-1-1 15,3 1 1-15,-2-1-1 16,2 1 0-16,-3 0 0 16,3 0 0-16,-3 0 0 15,3 0 0-15,-4 0 0 0,2 1 0 16,0-1 1-16,0 0-1 15,0 0 0-15,-1 0 0 16,1 0 0-16,0-1 0 16,0 1 0-16,-1 0 0 15,1 0 0-15,0 0 0 16,0 0 0-16,0 0 0 15,-1 0 0-15,1 1 0 16,0-1 0-16,0 1 0 16,0-1 0-16,0 0 0 15,0 0 0-15,0 0 0 16,0 1 1-16,2-1-1 15,-3 0-1-15,3 0 1 16,-3 0 0-16,3 0 0 0,-2 1 0 16,2-1 0-16,-3 1 0 15,3-1 0-15,-3 2 0 16,3-2 0-16,-3 1 0 15,3-1 0-15,-2 1 0 16,2-1 0-16,0 0 0 16,-2 0 1-16,2 0-1 15,0 0 0-15,-2 0 0 16,2 0 0-16,-2 0 0 15,2 0 0-15,-3 2 0 16,3-2 0-16,-2 1 1 16,2-1-1-16,-2 0 0 15,2 0 0-15,-3 0 0 16,3 0 1-16,-3-1-1 0,3 1 0 15,-1-2 2-15,1 2-2 16,-2 0 0-16,2 0 0 16,-2-1 0-16,2 1 1 15,-2-1-1-15,2 1 0 16,-4 0 0-16,4 0 0 15,-3 0 0-15,2 0 0 16,-1 0 0-16,-1 0 1 16,1 0-1-16,0 0 0 15,0 0 1-15,1 0-1 16,-2 0 0-16,1 0 1 15,2 0-1-15,-2 0 0 16,2 0 0-16,-3 0 0 0,3 0 0 16,-4 0 0-16,4 0 0 15,-4-1 0-15,4 1 0 16,-2-1 0-16,-1 1 0 15,2 0 0-15,-1 0 0 16,-1 0 0-16,1 0 0 16,0 0 0-16,0 0 0 15,-1 0 0-15,1 0 0 16,-1 0 0-16,0-1 0 15,1 0 0-15,0 0 0 16,-1 0 0-16,1 0 1 16,-1 0-2-16,0 0 2 15,1 0-1-15,-1 0-1 16,1 1 1-16,-2 0 0 15,1 0 0-15,0 0 0 0,-1 0 0 16,1 0 1-16,-1 0-1 16,1 0 0-16,-1 0 0 15,2 0 0-15,-1 0 0 16,0 0 0-16,0 0 0 15,1 0 0-15,-1-1 0 16,2 1 0-16,-1 0 0 16,0 0 0-16,0 0 0 15,0 0 0-15,-1 0 0 16,2 1 0-16,-2-1 1 15,1 0-1-15,2 0 0 16,-3 0 0-16,1 0 1 16,0 1-1-16,0-1 0 15,2 0 0-15,-3 0 0 0,3 0 0 16,-4 1 0-16,4-1 0 15,-3 0 0-15,3 0 0 16,-3 0 0-16,3 0 0 16,-3 0 0-16,3 0 0 15,-2 1 0-15,2-1 0 16,-3 1 0-16,3-1 0 15,-3 0 0-15,3 0 0 16,-3 2 0-16,3-2 0 16,-4 1 0-16,2-1 0 15,2 0 0-15,-3 2 0 16,3-2 0-16,-3 0 0 15,3 0 0-15,-3 1 0 16,3-1 0-16,-3 1 0 0,3-1 0 16,-4 0 0-16,3 0 0 15,-1 1 0-15,0-1 0 16,-1 1 0-16,1-1 0 15,0 0 0-15,0 0 0 16,-1 0 0-16,1 1 0 16,0 0 0-16,-1 0 0 15,1-1 0-15,-1 1 0 16,1 0 0-16,-1-1 0 15,1 0 0-15,-1 0 0 16,0 0 0-16,1 0 0 16,0 0 0-16,-1-1 0 15,1 0 0-15,0 1 0 0,0 0 1 16,0 0-1-1,-1 0-1-15,1 0 1 0,-1 0 1 16,2 0-2-16,-3 0 2 16,2 0-1-16,-2 1 1 15,1-1-1-15,1 0 0 16,-1-1 1-16,0 1-1 15,0 0 1-15,1 0-1 16,-1 0 0-16,1 0 0 16,-1 0 0-16,1 0 0 15,-1 0 0-15,0 0 0 16,1 1 0-16,-1 0 1 15,0-1-1-15,0 1 0 16,1 0 0-16,-2-1 0 16,2 1 0-16,-1 0 0 0,0-1 0 15,0 1 0-15,1-1 0 16,-1 0 0-16,1 0 0 15,-1 0 0-15,0 0 0 16,1 0 0-16,0 1 0 16,0-1 0-16,-1 0 0 15,1 1 0-15,0-1 0 16,0 0 0-16,-1-1 0 15,0 1 0-15,1-1 0 16,0 1 0-16,0-1 0 16,-1 0 0-16,1 0 0 15,0 1 0-15,0 0 0 16,-1-1 0-16,1 1 0 15,-1-1 0-15,1 1 0 0,-1 0 0 16,1-1 0-16,-1 0 0 16,1 0 1-16,-1 0-1 15,0 0 0-15,0 1 1 16,0-1-1-16,-1 0 0 15,1 1 0-15,0 0-1 16,0 0-2-16,-1 2-3 16,0-3-27-16,2 2-1 15,-1-3-3-15,1 1 2 16</inkml:trace>
</inkml:ink>
</file>

<file path=ppt/ink/ink69.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7:57.014"/>
    </inkml:context>
    <inkml:brush xml:id="br0">
      <inkml:brushProperty name="width" value="0.21167" units="cm"/>
      <inkml:brushProperty name="height" value="0.21167" units="cm"/>
      <inkml:brushProperty name="color" value="#31B6FD"/>
      <inkml:brushProperty name="fitToCurve" value="1"/>
    </inkml:brush>
  </inkml:definitions>
  <inkml:trace contextRef="#ctx0" brushRef="#br0">-22 763 22 0,'0'0'15'16,"0"3"2"-16,0-3-2 16,0 2-1-16,0-2-3 15,-1 4-2-15,1-4-2 16,-1 4-2-16,1 0-1 15,0 1-1-15,-1 0 1 16,1 2-3-16,-2-1 2 16,2 2-2-16,0-1 2 15,-1-1-1-15,0 1 0 16,1-2 0-16,-1-1-1 15,0 0 0-15,1-2 0 16,0-2 0-16,-1 2-1 16,1-2 0-16,0 0 0 15,0 0 0-15,0 0 0 0,0 0 0 16,2 0 0-16,-2 0 0 15,0 0 0-15,1-1 1 16,-1 1-1-16,0 0 0 16,1-1 0-16,-1 1 1 15,0 0-1-15,0 0 0 16,0 0 1-16,-1 2-1 15,1 2 0-15,-1 1 1 16,1 0-2-16,-1 1 1 16,1 1-2-16,0-1-7 15,1 0-22-15,-1-1-2 16,1 0 1-16,-1-1-1 15</inkml:trace>
</inkml:ink>
</file>

<file path=ppt/ink/ink7.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6:11.305"/>
    </inkml:context>
    <inkml:brush xml:id="br0">
      <inkml:brushProperty name="width" value="0.23333" units="cm"/>
      <inkml:brushProperty name="height" value="0.46667" units="cm"/>
      <inkml:brushProperty name="color" value="#31B6FD"/>
      <inkml:brushProperty name="tip" value="rectangle"/>
      <inkml:brushProperty name="rasterOp" value="maskPen"/>
      <inkml:brushProperty name="fitToCurve" value="1"/>
    </inkml:brush>
  </inkml:definitions>
  <inkml:trace contextRef="#ctx0" brushRef="#br0">106-7 45 0,'0'14'32'16,"0"-1"1"-16,0 2-2 15,-1 0-30-15,0 0 0 16,1 0-1-16,-2 1 1 16,1 2 0-16,-1-2-1 15,1 2 1-15,-1 0 0 16,0 1 1-16,-1 1 0 15,1 0 0-15,-1 3 0 16,1-2 0-16,-2 2 0 16,1 2-2-16,0 1 1 15,1 1 0-15,0-2 0 16,1-3 0-16,0-1-2 0,2-3 0 15,0-4 0-15,2-3 0 16,2-6-1-16,-1-2 1 16,2-4 0-16,1-2-1 15,1-3 1-15,0-1 0 16,0-2 1-16,0-2-1 15,1-2-1-15,-1-1 0 16,-1 0 0-16,1-3 1 16,-2 0-1-16,0 0 0 15,-1-1 0-15,-1 1 0 16,0 1 0-16,-3 0 1 15,-1 3-1-15,0 1 0 16,-2 2 1-16,-1 4 0 16,-1 3 1-16,-2 2 1 15,1 3 1-15,-3 4 0 0,-1 2 1 16,-1 3 0-16,-1 2 0 15,-1 3 1-15,-4 0-2 16,3 2 1-16,-2 2 0 16,1 0 0-16,-1-1-1 15,3-1 0-15,1-3-1 16,2-1 0-16,3-4 0 16,3-3-1-16,2-3-1 15,1-4-1-15,8-1 0 16,-2-3-1-16,3-2 1 15,2-3 0-15,2-1 0 16,1-2 0-16,1-1 2 16,0-1-1-16,2-1 1 15,-2 1 0-15,-1 1 0 0,-1 1 1 16,0 2-1-16,-3 2 1 15,-1 1 0-15,-2 1 1 16,-2 3-1-16,-1 1 1 16,-4 2-1-16,0 0 1 15,-1 4 0-15,-3 0-1 16,-1 2 1-16,-4 3-1 15,0 0 0-15,-4 2-1 16,-1 3 0-16,-1 1 0 16,-2 0 2-16,-1 1-2 15,1-1 2-15,2 1-1 16,0-2-1-16,3-1-1 15,2-1-6-15,1-5-25 0,4-1-3 16,2-2-1-16,3-4 1 16</inkml:trace>
</inkml:ink>
</file>

<file path=ppt/ink/ink70.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8:43.286"/>
    </inkml:context>
    <inkml:brush xml:id="br0">
      <inkml:brushProperty name="width" value="0.21167" units="cm"/>
      <inkml:brushProperty name="height" value="0.21167" units="cm"/>
      <inkml:brushProperty name="color" value="#31B6FD"/>
      <inkml:brushProperty name="fitToCurve" value="1"/>
    </inkml:brush>
    <inkml:brush xml:id="br1">
      <inkml:brushProperty name="width" value="0.10583" units="cm"/>
      <inkml:brushProperty name="height" value="0.10583" units="cm"/>
      <inkml:brushProperty name="color" value="#31B6FD"/>
      <inkml:brushProperty name="fitToCurve" value="1"/>
    </inkml:brush>
  </inkml:definitions>
  <inkml:trace contextRef="#ctx0" brushRef="#br0">-120 100 2 0,'2'0'21'15,"-2"0"1"-15,2-3-5 0,-2 3-3 16,0-3 1-16,0 3-1 16,0 0-3-16,0 0-2 15,0-2-1-15,0 2 0 16,-2 2-1-16,1 0-1 15,-2 0-2-15,-1 1-1 16,0 1-2-16,-1 2 1 16,-1 1-1-16,-1 2 0 15,-1 1 0-15,0 2 3 16,0 3-3-16,-1-1 1 15,1 3-5-15,0-3-11 16,3-1-16-16,1-2 1 16,1-4-4-16,2-3 1 15</inkml:trace>
  <inkml:trace contextRef="#ctx0" brushRef="#br1" timeOffset="7337">-23 6 21 0,'0'0'26'16,"1"-2"1"-16,-1 2-3 0,0 0-12 15,0 0-1-15,0 0-1 16,0-3 0-16,0 3-2 15,0 0-3-15,0 0 0 16,0-2-1-16,0 2-2 16,0 0 1-16,0 0-3 15,0 0 4-15,0 0-3 16,0 0 1-16,-3 3-1 15,2 0 1-15,-2 0 2 16,1 0-2-16,-1 0 2 16,-1 0 1-16,1-1-3 15,0 0 3-15,0 0-4 16,0 0 3-16,3-2-4 15,-2 1 3-15,2-1-3 0,0 0-3 16,0 0 3-16,2-3-3 16,0 1 4-16,0 0-4 15,1 0 4-15,-1 0-3 16,0 0 3-16,-2 2 0 15,3-2-1-15,-3 2 0 16,0 0 0-16,0 0 1 16,-4 0-1-16,2 1 0 15,0-1 0-15,-1 2 0 16,-1 1-1-16,0-1 3 15,1 0-2-15,-1 0 2 16,1 1-3-16,0-1 3 16,1 0-3-16,2-2 2 15,-2 3-1-15,2-3 0 0,3 0-1 16,-1-1 1-16,1 0 0 15,0 0-3-15,1 0 3 16,0-1-2-16,0 0 3 16,0 2-1-16,-2-2-2 15,1 4-12-15,-3-2-20 16,3 1 1-16,-3-1-3 15,-2 3 1-15</inkml:trace>
  <inkml:trace contextRef="#ctx0" brushRef="#br1" timeOffset="7882">-18 18 55 0,'-3'1'27'15,"1"1"3"-15,0 0-10 16,-2 0-13-16,1 2 0 15,-3 0 1-15,2 2-1 16,-3 1-1-16,1 2 1 0,0 0-2 16,0 0-2-16,1 1-7 15,0-1-26-15,2-2-2 16,0-1-3-16,2-2 2 15</inkml:trace>
</inkml:ink>
</file>

<file path=ppt/ink/ink71.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7:54.438"/>
    </inkml:context>
    <inkml:brush xml:id="br0">
      <inkml:brushProperty name="width" value="0.21167" units="cm"/>
      <inkml:brushProperty name="height" value="0.21167" units="cm"/>
      <inkml:brushProperty name="color" value="#31B6FD"/>
      <inkml:brushProperty name="fitToCurve" value="1"/>
    </inkml:brush>
  </inkml:definitions>
  <inkml:trace contextRef="#ctx0" brushRef="#br0">31 201 10 0,'-1'5'27'0,"-1"-1"1"16,1 3 1-16,-1 2-19 16,-1-2-1-16,3 4-2 15,-3-2 0-15,3 2-1 16,-2 1-1-16,2 0-2 15,-1-1 0-15,1 2-1 16,-1-2 0-16,1 1 0 16,-1-1-1-16,1 0 1 15,-1-2-2-15,1 0 2 16,-1 0-2-16,0-2 0 15,0-3 1-15,0 1 0 16,0-2 0-16,1-3-1 0,-1 2 1 16,1-2-2-16,0 0 2 15,0-3 1-15,0 3-1 16,0-3-1-16,0 3 1 15,1-4 0-15,-1 4-1 16,0 0 0-16,0 0 0 16,0 0 0-16,0 0-1 15,-2 3 0-15,1 0 0 16,-1 0 1-16,1 1-1 15,0 1 0-15,0 0 1 16,-1 0-1-16,2 1 1 16,-2-1 0-16,2 1 0 15,-1 0 0-15,1-1 0 16,0 0 1-16,0-1-1 0,0 0 0 15,-1 0 0-15,1-1 0 16,0-1 1-16,0 1-1 16,0-3 0-16,0 0 0 15,0 0 1-15,-1-3-1 16,2-1 1-16,0-1-1 15,0-3 1-15,1-1-1 16,1-1 1-16,-1-1-1 16,2-1 1-16,-1 1 0 15,0-1 0-15,0 1-1 16,-1-1 1-16,1 1-1 15,-2 1 2-15,1 0-2 16,-2 0 0-16,0 2 0 16,0-1 0-16,0 2 0 15,-1 0 0-15,0 0 0 0,1 1 1 16,-1 0 0-16,1 1-1 15,0 0 1-15,0 1-1 16,-1 0 2-16,1 1-2 16,0 0 1-16,0 1-1 15,0 0 1-15,0 0-1 16,-1 0 0-16,1-1 0 15,-1 0 0-15,1 0 0 16,0-1 0-16,1 0 0 16,0-1 0-16,-1 0 0 15,2 0 0-15,-2 0 1 16,2 0-2-16,-1 1 2 15,0 0-1-15,0 1 0 0,-1-1 0 16,1 2 0-16,0-1 0 16,-1 0 1-16,0 1-1 15,0 0 0-15,-1-1 0 16,1 0 1-16,0 1-1 15,0-2 0-15,1 1 0 16,-1-1 0-16,1 0 0 16,0 0 0-16,1-1 0 15,-2 2 1-15,2-2-1 16,-2 2 0-16,1 0 2 15,-1-1-2-15,0 1 2 16,0 1-1-16,0 0 0 16,-1-1 0-16,1 3 1 15,-1-3-2-15,1 3 0 0,-1-4 1 16,1 2-2-16,-1 0 2 15,1-1-2-15,0 0 1 16,0 0 0-16,0-1 0 16,1 1 0-16,-1-1 0 15,0 0 0-15,0 1 0 16,0-1 0-16,0 0 0 15,0 1 1-15,0-1-1 16,-1 2 0-16,1-2 0 16,0 1 0-16,0-1 0 15,0 1 0-15,1-1 0 16,-1-1 0-16,0 1 0 15,2-1 0-15,-2 1 0 16,1-1-1-16,0 0-1 0,0 0-2 16,1 2-5-16,-2-1-23 15,2 2-3-15,0-1-1 16,0 1 0-16</inkml:trace>
  <inkml:trace contextRef="#ctx0" brushRef="#br0" timeOffset="1149">27 115 7 0,'-3'0'12'0,"3"0"-3"16,-2-2-2-16,2 2-2 0,-1-3 0 15,1 3 0-15,-3-3 2 16,3 3 0-16,-1-3 0 16,1 3 0-16,-1-1 1 15,1 1-1-15,0 0-2 16,-3-3 0-16,3 3 0 15,-1-1-2-15,1 1 1 16,-2-1 0-16,2 1 0 16,-2 1 0-16,2-1-1 15,0 0 1-15,-1 3-1 16,1-3-1-16,0 3 1 15,0-1-1-15,0 1 0 16,2 1-2-16,-2-2 0 0,0 2 1 16,1-1 0-1,-1 2 0-15,0-1-1 16,0 0 1-16,-1 1 0 0,1-1 0 15,0 2 1-15,-2 0-1 16,2 0 0-16,0 1 0 16,0 1 0-16,0 0-1 15,1 0 1-15,0 1-2 16,-1-1 1-16,0 0-2 15,0 0 0-15,0 0-2 16,0-2-7-16,0 1-18 16,0-3-3-16,0 1 0 15,0-3 0-15</inkml:trace>
  <inkml:trace contextRef="#ctx0" brushRef="#br0" timeOffset="1773">-6 306 2 0,'-2'3'20'16,"2"-3"-1"-16,-1 0-14 16,1 0-1-16,0 0 3 15,0 0 1-15,0 0 0 16,0 0-1-16,-1-2 0 15,1 2 1-15,0 0-1 16,0 0 0-16,0 0-2 0,0 3-1 16,0-3 0-16,0 4 0 15,-1-1-1-15,0 2 0 16,1-1 0-16,-1 3 0 15,0 0 0-15,0 2 0 16,-1 2 0-16,1 0 0 16,0 1-2-16,1 1 1 15,-1 1-1-15,1 0 0 16,0 0-2-16,0 0 1 15,1 1-1-15,-1-3-4 16,2 1-3-16,-2-3-6 16,2 1-18-16,-2-2-1 15,1-2 1-15</inkml:trace>
</inkml:ink>
</file>

<file path=ppt/ink/ink72.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8:26.027"/>
    </inkml:context>
    <inkml:brush xml:id="br0">
      <inkml:brushProperty name="width" value="0.21167" units="cm"/>
      <inkml:brushProperty name="height" value="0.21167" units="cm"/>
      <inkml:brushProperty name="color" value="#31B6FD"/>
      <inkml:brushProperty name="fitToCurve" value="1"/>
    </inkml:brush>
  </inkml:definitions>
  <inkml:trace contextRef="#ctx0" brushRef="#br0">-108 79 7 0,'0'0'22'0,"0"0"0"0,0 0-5 15,0 0-5-15,-2 2 1 16,2-2-1-16,-2 1-3 15,2-1-1-15,-3 3-2 16,2-1-2-16,-1-1 0 16,0 2-1-16,-1 0 0 15,2 1-1-15,-3 0-1 16,2 2 1-16,-2 0-1 15,0 1 1-15,0 1 0 16,-1 0 0-16,1 0 0 16,-1 0 1-16,1 0-1 15,0-1-1-15,0-1 0 16,1-1-3-16,-1-1-6 0,1-3-12 15,3-1-9-15,-2 0-3 16,2-3 1-16</inkml:trace>
</inkml:ink>
</file>

<file path=ppt/ink/ink73.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8:53.306"/>
    </inkml:context>
    <inkml:brush xml:id="br0">
      <inkml:brushProperty name="width" value="0.10583" units="cm"/>
      <inkml:brushProperty name="height" value="0.10583" units="cm"/>
      <inkml:brushProperty name="color" value="#31B6FD"/>
      <inkml:brushProperty name="fitToCurve" value="1"/>
    </inkml:brush>
    <inkml:brush xml:id="br1">
      <inkml:brushProperty name="width" value="0.03528" units="cm"/>
      <inkml:brushProperty name="height" value="0.03528" units="cm"/>
      <inkml:brushProperty name="color" value="#31B6FD"/>
      <inkml:brushProperty name="fitToCurve" value="1"/>
    </inkml:brush>
  </inkml:definitions>
  <inkml:trace contextRef="#ctx0" brushRef="#br0">-2108 10 15 0,'0'-3'22'16,"0"3"2"-16,0 0 0 15,1-3-11-15,-1 3-2 16,0-2-3-16,0 2 1 15,0 0-2-15,0 0 1 16,-1-2-2-16,1 2 2 16,0 0-3-16,-2 0 0 15,2 0 0-15,-3 0-1 16,3 0-1-16,-2 0-1 15,2 0 0-15,-2-1-1 0,2 1 0 16,0 0 0-16,-2-1 0 16,2 1 0-16,0 0 0 15,0 0 0-15,-2-2 0 16,2 2 1-16,0 0-1 15,0 0 0-15,-3 1 1 16,3-1-1-16,0 0 1 16,-2 1-1-16,2-1 0 15,0 0 0-15,0 0-1 16,0 0 1-16,0 0-1 15,0 0 0-15,0 0 1 16,0 0-1-16,0 0 1 16,0 0-1-16,-1-2 1 15,1 2-1-15,0 0 1 0,0 0-1 16,-2 0 1-16,2 0-1 15,0 0 1-15,-3 2-1 16,3-2 0-16,0 0 1 16,-2 2 0-16,2-2-1 15,0 0 1-15,0 0-1 16,0 0 1-16,-2-2-1 15,2 2 0-15,0 0 1 16,-2 0-1-16,2 0 0 16,0 0 0-16,-2 1 0 15,2-1 0-15,0 0 0 16,0 0 0-16,0 0-1 15,0 0 1-15,0 0 0 16,0 0 0-16,0 0 0 16,2 0 0-16,-2 0 0 0,0 0 0 15,0 0 0-15,3 1 1 16,-3-1-1-16,0 0 0 15,0 2-2-15,0-2 2 16,0 0-1-16,0 2 1 16,0-2-2-16,0 0 4 15,2 2-3-15,-2-2 3 16,2 0-3-16,-2 0 3 15,2 2-2-15,-2-2 2 16,0 0-2-16,2 2 0 16,-2-2 0-16,1 3 0 15,-1-3 0-15,0 2 0 16,0-2 0-16,1 2 0 15,-1-2 0-15,1 2 0 0,-1-2 0 16,0 0 0-16,1 2-1 16,-1-2 1-16,1 2 1 15,-1-2-1-15,1 2 0 16,-1-2 0-16,0 3 0 15,0-3 0-15,0 2 0 16,0-2-1-16,0 0 1 16,1 3 0-16,-1-3 0 15,0 0 0-15,1 0 0 16,-1 0 0-16,0 0 0 15,3-1 0-15,-3 1 0 16,0 0 0-16,0 0 0 16,2 0 0-16,-2 0 0 0,0 0 0 15,0 0 0-15,0 0 0 16,0 0 0-16,1 3 0 15,-1-3 0-15,0 0 0 16,3 2 0-16,-3-2 0 16,3 2 0-16,-3-2 0 15,4 4 0-15,-3-2 0 16,0 0-2-16,1 1-1 15,-2 0-5-15,2 1-21 16,-1-2-7-16,0 1 0 16,-1-3-1-16</inkml:trace>
  <inkml:trace contextRef="#ctx0" brushRef="#br1" timeOffset="8427">-2164-10 15 0,'0'0'26'0,"-2"0"0"16,2 0 2-16,-3-1-12 15,3 1-3-15,-3 0-2 16,3 0-1-16,-3-1-2 16,3 1-2-16,-3 0-2 15,3 0 0-15,-4 0 0 16,1 0-1-16,1-1-1 15,-1 2 0-15,0-1-1 0,0 0 1 16,1 0-1-16,-1 0 1 16,1 0-1-16,2 0 0 15,-4-1-1-15,4 1 1 16,-2-1-1-16,2 1 0 15,0 0 1-15,0 0-1 16,-1-3 1-16,1 3-1 16,0 0 1-16,0 0-1 15,-2 1 0-15,2-1 1 16,0 0-1-16,0 0 0 15,-1 2 0-15,1-2 0 16,0 0 0-16,0 0 0 16,0 0 0-16,0 0 1 0,0 0-1 15,0 0 0 1,0 0 0-16,2-3 1 0,-2 3-1 15,2 0 0-15,-2 0 0 16,3 1 1-16,-3-1-1 16,3 2 0-16,-3-2 0 15,3 2 1-15,-1 0-1 16,1-1 0-16,0 0 0 15,0 0 0-15,1-1 0 16,1 0 0-16,-1 0 1 16,0-1-1-16,0 1 0 15,0 0 0-15,-1 0 0 16,-1 2 0-16,-2-2 0 15,3 2-1-15,-2 0 3 0,-1 1-3 16,0-1 3-16,0-2-3 16,-1 3 3-16,1-3-3 15,0 0 3-15,-1 2-2 16,1-2 0-16,0 0 0 15,0 0 0-15,0 0 0 16,0 0 0-16,0 0 1 16,0 0-1-16,-2-1 0 15,2 1 0-15,-3 0 0 16,1 0 0-16,0-1 0 15,0 1-2-15,0 0 2 16,-1-1-3-16,0 0 5 16,2 0-4-16,-1 0 3 15,2 1-3-15,-3-2 4 16,3 2-2-16,-3-4 1 0,3 4-1 15,-2-2 0-15,2 2 0 16,-1-2 0-16,1 2 0 16,-2-2 0-16,2 2 0 15,-1-2 0-15,1 2 0 16,-2-3 0-16,2 3 0 15,-3-2 0-15,3 2 1 16,-3-1-1-16,3 1 0 16,-3-2 0-16,3 2 0 15,-2-1 1-15,2 1-1 16,-3 0 0-16,3 0 0 15,-2-2-3-15,2 2 3 16,-2-3-2-16,2 3 2 16,-2-3-2-16,2 3 1 0,0-2-1 15,0 2 2-15,0 0 0 16,0 0 0-16,2-1 0 15,-2 1 0-15,4 1-1 16,-2 1 2-16,1-1 1 16,1-1-2-16,-1 1 0 15,1-1 0-15,0 0 0 16,0-1 0-16,-1 0 0 15,1 1 0-15,0-1-3 16,-2 2 3-16,1-1 3 16,-1 1-3-16,-2-1 3 15,2 4-3-15,-1-2 3 16,0 0-3-16,-2 0 3 15,1-2-3-15,-1 3 1 0,1-3-1 16,0 0 0-16,-1 1 0 16,1-1 0-16,0 0 0 15,-3 0 1-15,3 0-1 16,-3-2 0-16,1 1 0 15,0 0 0-15,-1 1 1 16,-1 0-1-16,0 0 1 16,0 0-1-16,0 0 0 15,-1 1 0-15,1-1 0 16,1 0 0-16,-1 0 0 15,1 0 0-15,0-1 0 16,2 1 0-16,1 0 0 16,-2 0 0-16,2 0 0 15,0 0 0-15,0 0 0 0,-2-1-1 16,2 1 1-16,0 0 0 15,0 0 0-15,0 0-1 16,0 0 1-16,2 2 0 16,-2-2-1-16,0 0 1 15,3 1 0-15,-3-1 0 16,4 2 0-16,-2-2 0 15,-2 0 0-15,3 2 0 16,-3-2 0-16,3 3 1 16,-3-3-1-16,3 3 0 15,-3-3-1-15,1 4 0 16,-1-4 3-16,1 3-4 15,-1-3 4-15,4 3-3 16,-4-3 3-16,2 2-4 0,-2-2 4 16,4 2-2-16,-4-2 0 15,3 1 0-15,-3-1 0 16,2 2 0-16,-2-2 1 15,0 4-1-15,0-4 0 16,0 2 0-16,0-2 0 16,1 2-1-16,-1-2 1 15,0 0 0-15,0 0 0 16,3 2-1-16,-3-2 1 15,2 0 0-15,-2 0 0 16,2-1 0-16,-2 1 0 16,2 0 0-16,-2 0 1 15,0 0-1-15,0 0 1 16,0 0-1-16,1 2 0 0,-1-2 0 15,0 0 0-15,0 0 0 16,0 0 0-16,0 0 0 16,0 0 0-16,0 0 0 15,0 0 0-15,0 0 0 16,0 0 0-16,0 0 0 15,0 0 0-15,0 0 0 16,0 0 0-16,0 0 0 16,0 0 0-16,0 2 0 15,0-2 0-15,0 0 0 16,1 3 0-16,-1-3 0 15,0 0 0-15,0 0 0 16,3-1 0-16,-3 1 0 16,0 0 0-16,0 0 1 0,1-3-1 15,-1 3 0-15,-1-2 0 16,1 2 1-16,-3-2-1 15,0 0 0-15,1 1 0 16,0-1 0-16,0 0 0 16,-1 0 0-16,1 0-2 15,0 0 4-15,0 1-4 16,0-1 3-16,2 2-3 15,-3-3 4-15,3 3-4 16,-3-1 3-16,3 1-1 16,-3-1 0-16,3 1 0 15,-3-1 0-15,3 1 1 16,-3-1-1-16,3 1 0 15,-3 0 0-15,3 0 0 0,-2-1 0 16,2 1 0-16,0 0 0 16,-2-1 0-16,2 1 0 15,0 0 0-15,0 0 0 16,-3-2 0-16,3 2 0 15,-2-1 0-15,2 1 0 16,-2-1 0-16,2 1 0 16,-3 0 1-16,3 0-2 15,-3-2 1-15,3 2 0 16,0 0 0-16,-1-2 0 15,1 2 0-15,-2-2 0 16,2 2 0-16,0 0 0 16,0-2 1-16,0 2-1 0,0 0 0 15,-3-2 1 1,3 2-1-16,-2-1 0 0,2 1 1 15,-3 0-1-15,3 0 0 16,-2-1 0-16,2 1 0 16,-3-1-2-16,3 1 2 15,0 0-3-15,-1-3 3 16,1 3-2-16,0 0 2 15,-2-3-2-15,2 3 2 16,0 0 0-16,0 0 1 16,-2-2-1-16,2 2 0 15,0 0 0-15,-2 0 1 16,2 0-1-16,0 0 0 15,-2 0 1-15,2 0-1 16,0 0 0-16,0 0 1 0,0 0-1 16,-2-2 0-16,2 2 0 15,0 0 1-15,0 0-1 16,-2 0 0-16,2 0 1 15,0 0-1-15,-2 1 0 16,2-1 0-16,0 0 0 16,-2 0 0-16,2 0 1 15,0 0-1-15,0 0 0 16,-2-1 0-16,2 1 0 15,0 0 0-15,0 0 0 16,0 0 0-16,0 0 0 16,-3 0 0-16,3 0 1 15,0 0-1-15,0 0 0 16,-2 0 0-16,2 0 0 0,0 0 0 15,-2 0 0-15,2 0 0 16,0 0 0-16,-2 0 0 16,2 0 0-16,0 0 0 15,0 0 0-15,0 0-1 16,-2-1 1-16,2 1 0 15,0 0 0-15,0 0 0 16,-3 0 0-16,3 0 0 16,0 0 1-16,-3 1-2 15,3-1 2-15,0 0-1 16,-1 0 0-16,1 0 0 15,0 0 0-15,0 0 0 16,0 0 0-16,-2 1 0 16,2-1 0-16,0 0 0 0,0 0-1 15,0 0 1-15,0 0 0 16,0 0 0-16,0 0 0 15,-2-1 0-15,2 1 0 16,0 0 0-16,0 0 0 16,-2 2 0-16,2-2 0 15,0 0 0-15,0 0 0 16,0 0-1-16,0 0 1 15,0 0 0-15,0 0 0 16,1-2 0-16,-1 2 0 16,0 0 0-16,0 0 1 15,0 0-1-15,0 0 0 16,0 0-1-16,0 0-2 15,0 0-2-15,1-3-9 16,2 4-21-16,-3-1-1 0,2-2-1 16,-2 2-1-16</inkml:trace>
</inkml:ink>
</file>

<file path=ppt/ink/ink74.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8:41.666"/>
    </inkml:context>
    <inkml:brush xml:id="br0">
      <inkml:brushProperty name="width" value="0.21167" units="cm"/>
      <inkml:brushProperty name="height" value="0.21167" units="cm"/>
      <inkml:brushProperty name="color" value="#31B6FD"/>
      <inkml:brushProperty name="fitToCurve" value="1"/>
    </inkml:brush>
  </inkml:definitions>
  <inkml:trace contextRef="#ctx0" brushRef="#br0">-708 67 47 0,'0'0'28'16,"-2"-2"2"-16,2 2-2 16,0 0-19-16,-1-3-3 15,1 3 1-15,0 0-1 16,0 0-1-16,-2-1 0 15,2 1-2-15,0 0 0 16,0 0-1-16,-3-1 0 16,3 1 0-16,-2 0-1 15,2 0 0-15,-2 1 0 0,2-1 0 16,-3 2 0-16,3-2 0 15,-4 2 0-15,2-1 0 16,0 0 0-16,2-1 0 16,-3 2-1-16,3-2 1 15,-3 0 0-15,3 0 0 16,-2 0-1-16,2 0 0 15,-3-1 1-15,3 1-1 16,-3-1 0-16,3 1 1 16,-2 0-1-16,2 0 0 15,-4 1 1-15,4-1-1 16,-3 0 1-16,3 0-1 15,-2 0 1-15,2 0 0 16,-3 0 0-16,3 0-1 16,-2 0 1-16,2 0-1 0,-3 0 1 15,3 0-1-15,-2 1 0 16,2-1 1-16,-3 0-1 15,3 0 0-15,-3 0 1 16,3 0-1-16,-3 1 1 16,1-1-1-16,0-1 1 15,-1 1 0-15,1 0-1 16,-1 0 0-16,1 0 1 15,-1 1-1-15,1-1 0 16,-2 0 0-16,1 1 0 16,0 0 1-16,-1-1-1 15,1 1 0-15,-1-1 0 16,1 0 0-16,0 0 0 15,0-1 0-15,0 1 1 0,1-1-1 16,-1 1 0-16,1-1 0 16,-1 1 0-16,0 0 0 15,1 0 0-15,0-1 0 16,-2 1 0-16,2 0 0 15,-1 0 0-15,1-1 0 16,0 1 0-16,-1 0 0 16,0 1 0-16,1-1 0 15,0 0 0-15,-1 0 0 16,1 1 0-16,-1-1 0 15,0 0 1-15,1 0-1 16,0 0 0-16,0 0 0 16,-1 0 0-16,2 0 0 15,-1 0 0-15,-1 0 0 0,2 0 0 16,-1 0 0-16,0 0 0 15,0 1 1-15,0-1-1 16,0 1 0-16,-1 0 0 16,0 0 0-16,1-1 0 15,-1 1 0-15,0 0 0 16,0 0 0-16,1-1 0 15,-2 1 0-15,2-1 0 16,0 0 1-16,0 0-1 16,0 0 0-16,2 0 0 15,-4-1 0-15,4 1 0 16,-3-1 0-16,3 1 1 15,-3-1-1-15,0 1 0 16,2-1 0-16,-2 1 0 16,1 0 0-16,0 0 0 0,-2 0 0 15,2 0 0-15,-2 0 0 16,1 0 0-16,0 0 1 15,0 0-1-15,0 0 0 16,-1 0 0-16,1-1 0 16,0 1 0-16,-1 0 0 15,0-1 0-15,1 1 1 16,0 0-2-16,0 0 1 15,-1 0 1-15,0 0-1 16,1 0 0-16,0 0 0 16,0-1 0-16,1 0 0 15,-2 1 0-15,2 0 0 16,-1 0 0-16,0 0 0 15,0 0 0-15,1-1 0 0,-2 2 0 16,1-1 0-16,0 0 0 16,0 0 0-16,-1 0 0 15,2 0 0-15,-2 0 0 16,0 1 0-16,1-1 0 15,0 1 0-15,0-1 0 16,-1 1 0-16,0 0 0 16,0-1 0-16,1 0 0 15,-1 1 0-15,1-1 0 16,0 0 0-16,-1 0 0 15,1 0 0-15,-1 0 0 16,0 0 0-16,1 0 0 16,0 0 0-16,-1 0 0 0,0 0 0 15,1 0 0-15,-1 1 0 16,0-1 0-16,1-1 0 15,0 1 0-15,0 0 0 16,0 0 0-16,0-1 0 16,1 1 0-16,-2 0 0 15,2 0 0-15,-1 0 0 16,1 0 0-16,-1 0 0 15,0 0 0-15,-1 0 0 16,1 1 0-16,0-1 0 16,0 0 0-16,0-1 0 15,0 1 0-15,-1 0 0 16,2 0 0-16,-1 0 0 15,1-1 0-15,-1 0 0 0,0 1 0 16,0 0 0-16,0-1 0 16,0 1 0-16,0-1 0 15,0 1 0-15,-1 0 0 16,1 0 0-16,-1 0 1 15,0 0-1-15,0 0 0 16,0-1 0-16,0 1 0 16,0-1 0-16,0 1 0 15,0 0 0-15,0 0 0 16,0 0 0-16,0 0 0 15,0 0 0-15,0 0 0 16,0 1 0-16,0 0 0 16,1-1 0-16,-1 0 0 15,0 0 0-15,0 2 0 16,0-2 0-16,1 0 0 0,-1 1 0 15,0 0 0-15,-1-1 0 16,2 2 0-16,-2-1 0 16,1 0 0-16,0 0 0 15,0 1 0-15,0-1 0 16,-1 0 0-16,1 0 0 15,-1 0 0-15,1-1 0 16,0 1 0-16,0-1 1 16,-1 0-1-16,1 0 0 15,1 0 0-15,-2 0 0 16,2-1 0-16,0 1 0 15,-1 0 0-15,1-1 0 16,-1 1 0-16,0-1 1 16,0 1-1-16,1 0-1 0,-1-1 2 15,1 1-1-15,0-1 0 16,-1 1 0-16,1-2 0 15,0 2 0-15,0-1 0 16,-1 0 0-16,1 1 0 16,0-1 0-16,-1 1 0 15,1-1 0-15,-1 1 0 16,0-1 0-16,0 1 0 15,0 0 0-15,1 0 0 16,-1 0 0-16,0 0 0 16,0-1 0-16,0 1 0 15,1-1 0-15,-1 1 0 16,0-1 0-16,0 1 0 0,-1 0 0 15,1 0 0-15,-1 0 0 16,0 0 0-16,1 0 0 16,-1 0 1-16,1 0-1 15,-1-1 0-15,0 1 0 16,2 0 0-16,-1 0 0 15,0 0 0-15,-1 0 0 16,2 0 0-16,-2 1 0 16,1-1 0-16,0 1 0 15,0-1 0-15,-1 1 0 16,1 0 0-16,0-1 0 15,-1 0 0-15,1 0 0 16,0 0 0-16,0 0 0 16,0 0 0-16,1 0 0 0,-1 0 0 15,1 0 0-15,-1-1 0 16,0 1 0-16,1 0 0 15,-1 0 0-15,-1 0 0 16,2 1 1-16,-1-1-1 16,1 0 0-16,0 0 0 15,-1-1 0-15,0 1 1 16,2 0-1-16,-1-1 0 15,0 1 0-15,0 0 0 16,1 0 0-16,-1-1 0 16,0 0 0-16,1 1 0 15,0 0 0-15,0-1 0 16,-1 0 0-16,1 1 0 15,-1 0 0-15,0-1 0 0,1 0 0 16,0 1 0-16,-1 0 0 16,0 0 1-16,1 0-2 15,-1 0 1-15,1 0 0 16,-1 0 0-16,0 0 0 15,1 0 0-15,0 0-1 16,0 0 1-16,0 0 0 16,2 0 0-16,-3 0 0 15,3 0 0-15,-4 0 0 16,4 0 0-16,-3 1 0 15,3-1-1-15,-2 0 0 16,2 0-4-16,-2 1-3 16,3 2-19-16,-1-3-10 15,-1 4 0-15,0-2-1 16,1 2 0-16</inkml:trace>
  <inkml:trace contextRef="#ctx0" brushRef="#br0" timeOffset="-4252">-1389 1595 9 0,'0'0'6'16,"0"-3"3"-16,-1 0 0 16,3 1 4-16,-3-2 0 15,2 1 0-15,-2-1 0 16,2 1-2-16,-1-1-4 15,0 2-1-15,0-2-3 16,0 2 0-16,0-1-1 0,0-1-1 16,-1 1 1-16,2-1 0 15,-3 1 0-15,4-2 0 16,-3 0 0-16,2 1 0 15,-1-1-1-15,0 0 1 16,0 0-1-16,1 1 0 16,-2 0 0-16,1 1-1 15,0 0 1-15,0 1 0 16,0 2 0-16,-2-3 0 15,2 3-1-15,-1-4 1 16,1 2-1-16,-1 0 1 16,1-1 0-16,0-1-1 15,0 1 0-15,1-1 1 16,-1 1 0-16,0-1 0 0,1 1-1 15,-1 0 2-15,0 1-2 16,0 0 2-16,0-1-2 16,0 3 2-16,-2-3-2 15,2 3 1-15,-2-3-1 16,2 3 1-16,-2-4-1 15,2 2 1-15,-1 0-1 16,1 0 1-16,-1 0-1 16,1 2 0-16,0-4 0 15,0 4 1-15,0-2-1 16,0 2 0-16,-1-2 0 15,1 2 0-15,0-2 0 16,0 2 0-16,-1-3 0 16,1 3 1-16,0-2-1 15,0 2 0-15,0 0 0 0,0 0 0 16,0 0 0-16,-2 4 0 15,1-1 0-15,0 1 0 16,0 1 0-16,0 1 0 16,0 1 0-16,0 0 0 15,0 0 0-15,0 0 0 16,1 0 1-16,0 0-2 15,0-2 2-15,1 1-2 16,0-1 1-16,0-1 1 16,-1 1-1-16,1-1 0 15,-1 0 0-15,0 1 0 16,1 1 0-16,-1-1 1 15,0 0-1-15,-1 0 1 16,1 0-1-16,-1-2 0 0,1 0 0 16,0 0 1-16,0-3-1 15,0 3 0-15,0-3 0 16,0 0 0-16,0 2 0 15,0-2 1-15,0 0-1 16,0 2 0-16,0-2 0 16,0 0 0-16,0 0 0 15,0 0 1-15,0 0-1 16,2 0 0-16,-2 0 0 15,0 0 2-15,0 0-2 16,0 0 0-16,0 0 1 16,0 0-1-16,0 0 1 15,1 3-1-15,-1 0 0 0,0 0 0 16,0-1 0-16,0 0-1 15,0 0 1-15,0-2 0 16,2 4 0-16,-2-4 0 16,3 1 0-16,-3-1 0 15,3 3 0-15,-3-3 1 16,2 3-2-16,-2-3 2 15,2 4-2-15,-2-4-1 16,1 2 0-16,-1-2-1 16,0 0 1-16,0 0 0 15,0 0 0-15,0 0-1 16,1-3 2-16,-1 3 1 15,0-3 0-15,0 3 1 16,0 0 0-16,0-2 0 0,0 2 0 16,1-4 0-16,-1 2 0 15,1-1 1-15,-1-2-1 16,0 0 1-16,1-2-1 15,0 0 0-15,0 0 0 16,-1-1 0-16,0 1 0 16,0 1-1-16,0 1 1 15,0 0-1-15,-2 2 0 16,1 0 1-16,1-1-1 15,-2 1 0-15,1 1 2 16,1-2-2-16,0-1 0 16,0 1 0-16,1-1 0 15,1-1 0-15,-2 0 1 16,2 0-1-16,-1 0 1 0,1 2-1 15,-2-2 1-15,1 3 0 16,-1-2-1-16,-1 2 0 16,1 0 0-16,-2 0 0 15,1 1 0-15,0-1 0 16,0 0 0-16,-1 0 0 15,2 0 0-15,-1 0 0 16,1-2 0-16,0 1 0 16,0 0 0-16,0-1 0 15,0 0 0-15,0 0 0 16,0 0 0-16,0 0 0 15,-1 1 0-15,1-1 0 16,-1 1 1-16,0 0-1 16,-1 1 0-16,1-1 0 15,0 2 0-15,1-2 0 0,-1 1 0 16,0 1 0-16,1-1 0 15,0 0-1-15,0 0 1 16,-1 1 0-16,1-1 0 16,-1 1 0-16,1 0 0 15,0 2 0-15,-2-4 0 16,2 1 2-16,-1 1-2 15,0 0 1-15,0 0-2 16,1 0 3-16,-1-1-2 16,0 1 0-16,1 0 0 15,-1 0-1-15,0-1 1 16,0 0 0-16,1 0 0 0,-1 1-1 15,0 0 2-15,0-1-1 16,0 1 0-16,0 0 0 16,0 0 0-16,0-1-1 15,-1 0 1-15,1 0 0 16,0 0 0-16,0 0 0 15,0 0 0-15,0 0 0 16,1 0 0-16,-2 1 0 16,2-1 0-16,0 3 1 15,-2-2-1-15,2 2 0 16,0 0 0-16,-3-2 0 15,3 2 0-15,0 0-1 16,0 0 1-16,0 0 0 16,0 0 0-16,0 3 0 15,1-1 0-15,-1 1 0 0,1 1 0 16,0 0 0-16,-1 1 0 15,0 0 1-15,0 2-1 16,0-1 0-16,0 0 0 16,0 1 1-16,0-1-1 15,-1 0 0-15,1 0 0 16,0-1 0-16,0-1 0 15,1 1-1-15,0-1 1 16,0-1-1-16,0 0 1 16,0-1 1-16,0 1-1 15,1-1 0-15,-1 1 0 16,-1-1 0-16,1 2 0 15,-1-2 1-15,1 2-1 16,-1-1 0-16,0 0 0 16,0 0 0-16,0 1 0 15,0-1 0-15,1 0 0 0,-1 1 0 16,1-2 0-16,0 0 0 15,0 0 0-15,0 1 0 16,1-1 0-16,-1 0 0 16,0 0 0-16,0 1 0 15,-1-1 1-15,0 1-1 16,0 0 0-16,0 0 0 15,-1-1 0-15,1-2 0 16,0 2-1-16,0-2 1 16,0-3 0-16,0-1 0 15,1 0 0-15,0-2 0 16,-1-1 1-16,1 0-1 15,0 0 0-15,-1 0 0 0,0 1 1 16,0-1-1-16,-1 2 0 16,0 0 0-16,-1 0 0 15,0 2 0-15,0-1 0 16,0 0 0-16,0 0 0 15,0-1 1-15,0 1-1 16,0-2 1-16,1 1-1 16,1-1 0-16,-1 1 1 15,0-2-1-15,1 2 0 16,0-1 0-16,-1 1 0 15,0 0 0-15,1 0 0 16,-2 0 0-16,1 1 0 16,0-1 0-16,-1 1 0 15,1-1 0-15,0 1 0 0,-1-1 0 16,2 2 0-16,-2-1 0 15,2 0 0-15,-2 2 0 16,2-1 0-16,0 0 0 16,-1 0 0-16,1 1 0 15,0-1 0-15,-1 1 0 16,1-1 0-16,0 0-1 15,0 1 1-15,-1-1 0 16,1 0 0-16,0 0 0 16,0 1 0-16,-1 0 0 15,0-1 0-15,1 0 2 16,0 1-2-16,-2-2 3 15,2 2-3-15,-1-2 2 16,0 1-2-16,1-1 1 0,-1 2-2 16,1-1 0-16,-1 1 1 15,1-1-2-15,-1 1 2 16,0-1-1-16,1 1 1 15,-1 1 0-15,0-1 0 16,-1 0 0-16,2-1 0 16,-1 1 0-16,0 0 0 15,0 0 0-15,1-1 0 16,-1 0 0-16,0 1 0 15,1-1 0-15,-1 1 0 16,0 0 0-16,1-1 0 16,-1 0 0-16,0 1 0 15,1 0 0-15,0-1 0 16,-1 1 0-16,0-1 0 0,1 1 0 15,-1-1 0-15,1-1 0 16,-1 1 1-16,1 0-2 16,0-1 2-16,-1 1-2 15,1-1 2-15,-1 1-1 16,1 0 0-16,0 0 0 15,-1 0 0-15,0 1 0 16,1 0 0-16,-1 0 0 16,1-1 0-16,-1 0 0 15,0 1 0-15,1-1 0 16,-1 0 0-16,1 0-1 15,0 0 2-15,-1 0-2 16,1-1 3-16,-1 2 0 16,0-2-1-16,1 1 1 0,-2 1-1 15,2-2 1-15,-1 2-1 16,0-2 2-16,0 1-4 15,0 0 1-15,-1 0 1 16,1 0-2-16,0-1 1 16,0 2 0-16,0-2 0 15,-1 1 0-15,1-1 0 16,0 1 0-16,0 1 0 15,-1-2 0-15,2 1 0 16,-2-1 0-16,1 1 0 16,0-1 0-16,0 0 0 15,0 1 0-15,-1-2 0 16,2 1-1-16,-1 0 1 15,0 0 0-15,-1 0 0 0,1 0 0 16,0 1 0-16,0-1 0 16,-1 0 0-16,1 1 0 15,0-1 0-15,-1 1 0 16,1-1 1-16,0 1-2 15,-1 0 2-15,1-1-2 16,0 0 2-16,0 0 0 16,0 0 0-16,0 0-1 15,0 0 0-15,0 0 2 16,0 0-2-16,1 0 1 15,0 0-1-15,-1 1 0 16,0-1 0-16,0 1-1 16,0 0 1-16,0 0 0 15,-1-1 0-15,2 1 0 0,-2 0 0 16,1 0 0-16,0-1 0 15,-1 1 0-15,2 0 0 16,-2-1 0-16,1 0 0 16,0 1 0-16,1-1 0 15,-2 1 0-15,2 0 0 16,-2-1 0-16,1 1 1 15,0 0-1-15,0 0 0 16,-1 0 0-16,0 0 0 16,2 0-1-16,-2 0 1 15,1-1 0-15,0 1 0 16,0-1-2-16,0 0 2 15,0 2-1-15,0-3 1 16,1 2-1-16,-2 0 1 0,2-1-1 16,-1 1 1-16,0 0 1 15,0-1-1-15,-1 1 0 16,2-1 0-16,-2 1 0 15,2-1 0-15,-2 0 0 16,2 0 0-16,-2-1 0 16,2 1 0-16,-1-1 0 15,0 0 0-15,0 0 0 16,0 0 0-16,1 0 0 15,-1 0 0-15,0 0 0 16,1 1 0-16,-1-1 0 16,-1 2 0-16,2 0 0 15,-2-2 0-15,1 3 0 16,0-2 0-16,-1 1 0 15,0 0 0-15,2 0 0 0,-2 0 0 16,1-1 0-16,-1 2 0 16,1-2 0-16,0 1-2 15,0 0 2-15,0 0-1 16,-1 0 1-16,1 0-2 15,0 0 2-15,0 0-1 16,-1 1 0-16,1 0 2 16,-1-1-2-16,1 1 2 15,-1 0-2-15,1-1 2 16,-1 0-2-16,1 1 1 15,0-1 0-15,0 1 0 16,-1 0 0-16,1-1 0 16,0 1 0-16,0-1 1 0,0 0-2 15,0 1 2-15,0-1-1 16,-1 1 0-16,2 0 0 15,-2-1 0-15,2 0 0 16,-1 1 0-16,0-1 0 16,-1 1 0-16,2 0 0 15,-1 0 0-15,1 2 0 16,-2-4 0-16,1 2 0 15,0 0 0-15,-1 0 0 16,1 0 1-16,0 0-1 16,0 0 0-16,0-1 0 15,0 0 0-15,0 1 0 16,0 0 0-16,0-1 0 15,0 1 0-15,0-1 0 0,0 1 0 16,0 0 0-16,0 0 0 16,-1-1 0-16,2 1 0 15,-2 0 0-15,1 0 0 16,0-1 0-16,-1 1 0 15,2-1 1-15,-2 0-1 16,2 0 1-16,-1 0-1 16,0 0 2-16,-1 0-2 15,1-1 1-15,0 2-1 16,0 0 0-16,0-1 1 15,-1 1-1-15,1-1 0 16,0 1 0-16,0-1 0 16,-1 0 0-16,1 1 0 15,0-1 0-15,-1 0 0 0,2 0 0 16,-2 1 0-16,1-2 0 15,0 1 0-15,-1 1 0 16,2-1 0-16,-2 0 0 16,1 0 0-16,1 1 0 15,-1-1 1-15,0 0-1 16,-1 0 0-16,2 1 0 15,-1-1 0-15,0 0-1 16,0 1 2-16,0-1-2 16,1 1 1-16,-2 0 0 15,2-1 0-15,-2 0 1 16,2 1-1-16,-2-1 0 15,2 0 0-15,-1 1 0 16,0 0 0-16,1-1 0 0,-2 1 0 16,2-1 0-16,-1 0 0 15,1 1 0-15,-2-1 0 16,2 1 0-16,-2 0 0 15,1 0 0-15,0-1 0 16,0 1 0-16,0 0 0 16,0 0 0-16,0 0 0 15,0-1 0-15,0 1 1 16,1 0 1-16,-1 0-1 15,0-1 1-15,1-1-1 16,-1 2 2-16,1 0-2 16,-1 0 1-16,0-1-1 15,0 1-1-15,1 2 0 16,-1-2 0-16,1 2 0 15,-2-3 0-15,2 3 0 0,-2-3 0 16,2 3 0-16,-1-3 0 16,1 3 0-16,-1-2 1 15,1 2-2-15,-2-3 2 16,2 3-1-16,-1-3 0 15,1 3 0-15,-2-2 0 16,2 2 0-16,-2-2 0 16,2 2 0-16,-2-2 0 15,2 2 0-15,-2-2 0 16,2 2 0-16,-2-2 0 15,2 2 0-15,-1-2 0 16,1 2 0-16,-2-2 1 16,2 2-1-16,-2-2 0 15,2 2 0-15,-2-2 0 0,2 2 0 16,-2-3 0-16,2 3 0 15,-1-2 0-15,1 2 0 16,-2-2 0-16,2 2 0 16,-2-3 0-16,2 3 0 15,-2-2 0-15,2 2 0 16,-2-2 0-16,2 2 0 15,-1-2 0-15,1 2 0 16,-2-1 0-16,2 1 0 16,0 0 0-16,-2-3 0 15,2 3 0-15,-2-1 0 16,2 1 0-16,0 0 0 15,-2-4 0-15,2 4 0 16,-2-2 0-16,2 2 0 0,-1-2 0 16,1 2 0-16,-1-2 0 15,1 2 0-15,-2-3 0 16,2 3 0-16,-2-2 0 15,2 2 0-15,-1-2 0 16,1 2 0-16,-2-2 0 16,2 2 0-16,-2-3 0 15,2 3 0-15,-2-2 0 16,2 2 0-16,-2-3 0 15,2 3 0-15,-1-2 0 16,1 2 0-16,-1-2 0 16,1 2 0-16,-2-2-1 15,2 2 2-15,0-2-1 0,0 2 0 16,-2-2 0-16,2 2 0 15,-1-2 0-15,1 2 0 16,-1-2 0-16,1 2 0 16,-2-3 0-16,2 3 0 15,-1-1 0-15,1 1 0 16,-1-2 0-16,1 2 0 15,-1-2 0-15,1 2 0 16,-2-3-1-16,2 3 2 16,-2-2-1-16,2 2 0 15,-1-3 0-15,1 3 0 16,-1-2 0-16,1 2-1 15,-2-2 1-15,2 2-1 16,-2-3 1-16,2 3-1 0,-2-3 0 16,2 3 2-16,-1-3-2 15,1 3 0-15,-1-4 1 16,0 2 0-16,1 2 0 15,-2-3 0-15,2 3-1 16,-2-3 1-16,2 3 0 16,-1-3 1-16,1 3-1 15,-2-3-1-15,2 3 1 16,-1-2 0-16,1 2 0 15,-2-2 0-15,2 2-1 16,-2-2 1-16,2 2 0 16,0 0 0-16,-2-3 0 15,2 3-1-15,0 0 1 16,-1-2 0-16,1 2 0 15,0 0 0-15,-2-2 0 0,2 2 0 16,0 0-1-16,-1-2 1 16,1 2 0-16,0 0 0 15,0 0 0-15,-2-3 0 16,2 3 0-16,0 0 0 15,0 0 0-15,-2-2 0 16,2 2 0-16,0 0 0 16,0 0 0-16,-2-2 0 15,2 2 0-15,0 0 0 16,0 0 0-16,-2-2 0 15,2 2 0-15,0 0 0 16,0 0 0-16,-2-2 0 16,2 2 0-16,0 0 0 15,-2-3 0-15,2 3 0 0,0 0 0 16,-2-2 0-16,2 2 0 15,0 0 0-15,-3-2-1 16,3 2 1-16,0 0 0 16,-2-2 0-16,2 2 0 15,0 0 1-15,0 0-1 16,-2-2 0-16,2 2-1 15,0 0 1-15,0 0 0 16,0-3 0-16,0 3 0 16,0 0 0-16,0 0 0 15,-2-2 0-15,2 2 0 16,0 0 0-16,0 0 1 15,0 0-1-15,-1-2 0 0,1 2 0 16,0 0 0 0,0 0 0-16,0 0 0 0,-2-3 0 15,2 3 0-15,0 0 0 16,-2-2 0-16,2 2 0 15,0 0 1-15,0 0-1 16,-2-2 0-16,2 2 0 16,0 0 0-16,0 0 0 15,0 0 0-15,-2-2 0 16,2 2 1-16,0 0-2 15,0 0 1-15,0 0 0 16,-2-2 0-16,2 2 0 16,0 0 0-16,-1-2 0 15,1 2 0-15,0 0 0 16,0 0 0-16,-1-3 0 0,1 3 0 15,0 0 0-15,0 0 0 16,-2-2 0-16,2 2 0 16,0 0 0-16,0 0 0 15,-1-2 0-15,1 2-1 16,0 0 1-16,0 0 0 15,-1-3 0-15,1 3 0 16,0 0 0-16,-1-1 0 16,1 1 1-16,0 0-1 15,0 0 0-15,-1-3 0 16,1 3 0-16,0 0 0 15,0 0-1-15,0 0 1 16,0 0 0-16,-2 0 0 16,2 0 0-16,0 0 0 0,0 0 0 15,0 0 0-15,0 0 0 16,0 0 0-16,0 0 0 15,0 0 0-15,0 0 0 16,0 0 0-16,0 0 0 16,-1-1 0-16,1 1 0 15,0 0 0-15,0 0 0 16,-2 2 0-16,2-2 0 15,0 0 0-15,0 0 0 16,0 0 0-16,-2 1 0 16,2-1 0-16,0 0 0 15,0 0-1-15,0 0 0 16,0 0-1-16,0 3-5 15,0-3-22-15,0 2-5 0,0-2 0 16,0 4-3-16</inkml:trace>
  <inkml:trace contextRef="#ctx0" brushRef="#br0" timeOffset="-12342">-734 141 10 0,'-3'1'22'0,"1"0"-1"0,0 1-1 16,-1-1-5-16,2 1-3 15,-2 0-5-15,3-2-2 16,-3 3-2-16,1 0 0 15,1-1 0-15,0 1 0 16,-1 1 1-16,1 0 1 16,-2 0 0-16,1 1 1 15,-1-1-1-15,1 1 0 16,-1-1 0-16,0 1-1 15,0-1-1-15,1 1-1 16,-2-1 1-16,2 1-2 16,0-1 0-16,0 1-1 15,0-2 1-15,1 1-1 16,-1 0 1-16,1-2-1 0,0 1 0 15,0 0 0-15,0 0 0 16,-1-1 0-16,1 1 1 16,0-1-1-16,-1 1 0 15,1 0 1-15,-1-1-1 16,1 1 1-16,-1 0-1 15,2-1 1-15,-1 1-1 16,-1-1 0-16,2 1 0 16,-2 0 0-16,2 0 0 15,-2-1 0-15,1 1 1 16,0 0-2-16,-1 0 2 15,0 0-2-15,0 0 1 16,0 0-1-16,1-1 1 0,-1 1-2 16,1-1 3-16,0 0-3 15,1-2 2-15,-2 3 0 16,2-3 0-16,0 3 0 15,0-3 0-15,-1 3 0 16,1-3 0-16,0 3 1 16,-1-1-1-16,1-2 0 15,-1 4 0-15,0-2 1 16,1 0-1-16,0-2 0 15,-2 3 1-15,2-3-1 16,-2 4 1-16,2-4-1 16,-2 2 1-16,2-2-1 15,-1 4 0-15,0-1 0 16,1-1 0-16,-2 0 0 0,2 1 0 15,-1 1 0-15,0-1 0 16,0 0 0-16,-1 1 0 16,0-1 0-16,0 1 0 15,2-1 0-15,-2 1 0 16,1-1 1-16,0 0-1 15,-1 0 0-15,2 0 0 16,-2 0 0-16,2 0 1 16,-1-1-1-16,-1 0 0 15,1 1 0-15,0 0 0 16,-1 0 0-16,1 0 0 15,0 0 0-15,-1 0 0 16,2-1 0-16,-2 2 0 16,0-2 0-16,1 1 0 0,0-1 0 15,-1 1 0-15,1 0 0 16,0 0 1-16,0 1-3 15,-1-1 3-15,1 1-2 16,0-2 1-16,0 3-1 16,0-2 1-16,0 0-1 15,0-1 1-15,1 1 0 16,-1-1 0-16,0 1 0 15,1-1 0-15,-1 2 0 16,0-2 1-16,0 2-1 16,0-1 0-16,0 1 0 15,0-1 0-15,0 1 1 16,0 0-1-16,-1 0 0 15,1 0 0-15,0 0 1 16,0 0-1-16,0 0 0 0,0-1 0 16,1 1 0-16,0-2 0 15,-1 2 0-15,0-2 0 16,1 2 0-16,-1-1 0 15,0 0 0-15,1 1 0 16,-1-1 0-16,1 0 0 16,-1 0 1-16,0 1-1 15,0-2 0-15,1 2 1 16,-1-1-1-16,0 0 1 15,1 0-1-15,-1 0 1 16,0 1-1-16,0-1 1 16,0 1-2-16,0-1 1 15,-1 0 1-15,2 0-1 16,-2-1 0-16,2 1 0 0,-2 0 0 15,2-1 1-15,-1 1-1 16,0-1 0-16,0 2 0 16,0-1 0-16,0 0 0 15,0 0 0-15,-1 1 1 16,2-1-1-16,-1 1 0 15,-1-1 0-15,1 0 0 16,0 0 0-16,0 0 0 16,0 0 0-16,-1 0 0 15,2-1 0-15,-2 1 0 16,2 0 1-16,-2 0-1 15,2 0 0-15,-2 1 0 16,2-1 0-16,-2 0 0 16,1 2 0-16,0-1 1 0,-1-1-1 15,1 2 0-15,-1-1 0 16,0 0-1-16,0 0 0 15,-1 1 0-15,1 0 1 16,-1 0 0-16,2 0 0 16,-2 0 0-16,0 0-1 15,1 1 3-15,0-2-2 16,1 1 1-16,-1-1-1 15,1 0 0-15,0 1 0 16,0-2 1-16,1 0-1 16,-1 2 0-16,0-1 0 15,1 0 0-15,-1 1 0 16,1-1 1-16,-1 1-1 15,0 0 0-15,1 0 0 16,-2 0 0-16,2 0 0 0,-1-2 1 16,0 1-1-16,1-1 0 15,-1 0 0-15,0 0 0 16,1-1 0-16,0 1 1 15,0 0-1-15,-1-1 0 16,0 1 0-16,1 1 0 16,-1-2-2-16,0 2 1 15,1-1 0-15,0 0 0 16,-1-1-1-16,0 2 1 15,1-2-1-15,-1 0 2 16,0 0 0-16,1 0 0 16,-1 1 0-16,1-1 1 0,-1 0-1 15,1 0 0-15,-1 1 1 16,1-1-1-16,-1 1 0 15,0 0 0-15,1 0 0 16,0-1 1-16,-1 1-1 16,0 0 0-16,1 0 0 15,0 1 0-15,-1-1 0 16,1 1 0-16,-1 0 0 15,1 1 1-15,-1-2-1 16,0 1 0-16,0 0 0 16,1 0 0-16,-1 0 0 15,1 0 1-15,-1-1-1 16,0 0 0-16,1 1 0 15,0-1 0-15,-1 0 0 16,1 0 0-16,-1 0 1 0,1 0-1 16,-1 0 0-16,0 1 0 15,1-1 0-15,0 0-3 16,-1 1 2-16,1-1-2 15,-1 0 2-15,0 1-2 16,1-1 1-16,0 0-1 16,-1 0 2-16,0 0 1 15,0 0 0-15,0 1 0 16,1-1 1-16,-1 1-1 15,0-1 0-15,0 1 0 16,0 0 0-16,1 0 0 16,-1 0 0-16,0 1 1 15,1-1-1-15,-1 0 0 16,0 0 0-16,1 0 0 0,-1 0 1 15,0 0-1-15,0-1 0 16,0 0 0-16,0 0 1 16,0 0-1-16,0-1 0 15,0 1 1-15,0 1-1 16,0-2 0-16,0 2 0 15,-1 0 0-15,2-1 0 16,-2 1 0-16,1-1 0 16,0 1 1-16,1-1-1 15,-1 1 1-15,0-1 0 16,1 0 0-16,-1 1 0 15,0 0 0-15,1-1-1 16,-1 2-1-16,0-1 1 16,0 1-2-16,1-1 2 15,-2 1-3-15,2-1 3 0,-1 0-2 16,0 1 2-16,1-2 0 15,-1 1 0-15,0 0 1 16,1 1-1-16,-1 0 0 16,0 0 0-16,1 0 1 15,-1 1-1-15,0 0 0 16,1 0 0-16,0 0 1 15,-1 1-1-15,0-2 0 16,1 1 0-16,0-2 1 16,-1 1-2-16,1-1 1 15,-1-1-1-15,1 1 2 16,-1 0-2-16,1 0 0 15,-1 0 0-15,1 1 0 0,-1-1 1 16,0 1-1-16,1-1 1 16,-1 0-1-16,1 0 1 15,0 0 0-15,-1-2 0 16,1 2 0-16,-1-2 0 15,1 1 0-15,0-1 0 16,-1 1 1-16,0 1-1 16,1-1 0-16,-1 1 0 15,0 0 0-15,-1 1 0 16,2 1 0-16,-2-2 0 15,1 2 1-15,0-1-1 16,0 0 0-16,0 1 0 16,0-1 0-16,0 1 0 15,0 1 0-15,0 0-1 0,0 0 0 16,-1 2 0-16,0-1-3 15,0 1 0-15,-2-3-6 16,2 2-22-16,-2-3-2 16,2-2-1-16,-2-3 1 15</inkml:trace>
</inkml:ink>
</file>

<file path=ppt/ink/ink75.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8:14.163"/>
    </inkml:context>
    <inkml:brush xml:id="br0">
      <inkml:brushProperty name="width" value="0.21167" units="cm"/>
      <inkml:brushProperty name="height" value="0.21167" units="cm"/>
      <inkml:brushProperty name="color" value="#31B6FD"/>
      <inkml:brushProperty name="fitToCurve" value="1"/>
    </inkml:brush>
  </inkml:definitions>
  <inkml:trace contextRef="#ctx0" brushRef="#br0">-74-2087 1 0,'0'-3'9'16,"0"3"2"-16,1-4 0 0,-1 4 1 16,0 0 0-16,-1-2 0 15,1 2 0-15,0 0 2 16,0 0-3-16,0 0-3 15,0 0-2-15,0 0-2 16,0 0 0-16,0 0 0 16,0 0-1-16,-1 2 0 15,1-2 0-15,0 0 0 16,0 0 1-16,-2 1-1 15,2-1 0-15,0 0-1 16,0 0 0-16,0 0 0 16,-1 4 0-16,1-4-1 15,1 2 0-15,0 0 0 16,-1 3 0-16,1-2 0 0,0 1 0 15,-1 0 0-15,1 1 1 16,-1 0-1-16,0 0 0 16,1 0 0-16,0-1 1 15,0 1-2-15,1-1 1 16,-2 1 0-16,2-1-1 15,-1 1 1-15,0-1-1 16,0 1 1-16,0 0 0 16,0-1-1-16,0 1 1 15,-1-1-1-15,1 0 1 16,1-1 0-16,-1 1 0 15,0-1-1-15,0 0 0 16,0 1 1-16,-1-1-1 16,2 1 1-16,-2-1-1 0,1 1 1 15,0 1-3-15,-1-1 4 16,0 1-2-16,1 0 0 15,-1 0 1-15,0 0-1 16,1 0 0-16,0-1 1 16,-1 1-1-16,1-2 0 15,0 0 0-15,-1 0 1 16,1 1-1-16,0-2 0 15,-1 1 0-15,1-1 0 16,0 1 1-16,0 0-1 16,0 0 0-16,-1 0 0 15,0 0 0-15,1 1 0 16,0-1 0-16,-1-1 0 0,0 2 0 15,0-1 0-15,0 0 1 16,0 0-1-16,0-1 0 16,0 1 0-16,0 0 0 15,0 1 1-15,0-1 1 16,0 1-2-16,1 0 2 15,-1-1-2-15,0 1 2 16,1 0-1-16,-1 0 0 16,1-1 0-16,-1 0-3 15,0 0 3-15,0 0-3 16,0 0 4-16,0 0-4 15,0 0 2-15,0-1 0 16,0 1 0-16,1 0 0 16,-1 0 0-16,1 0 1 15,-1 1-1-15,1 0 0 16,0 0 0-16,-1 1 0 0,0 0 0 15,0 0 1-15,0 0-1 16,-1 0 0-16,1 0 0 16,-1 0 0-16,1 0 0 15,1-1 0-15,0 0 0 16,-1-1 0-16,1 0 0 15,0 1 0-15,0-1 0 16,0 1 0-16,0-1 0 16,-1 1 1-16,0 1-1 15,1 0 1-15,-1 0-1 16,-1 0 1-16,1 0-1 15,0 0 1-15,0 0-1 16,0 0 1-16,-1-1-1 0,1 1 1 16,0-1-2-16,0 0 2 15,0 1-2-15,0-1 2 16,0 0-1-16,1 1 0 15,-1 0 0-15,0 0 0 16,0-1 0-16,0 0 0 16,0 0 0-16,0 0 0 15,0 0 0-15,0 1 0 16,0-1 0-16,0 0 1 15,0 0-1-15,0 0 0 16,0 1 0-16,0-1 0 16,0 2 0-16,0-2-1 15,1 1 0-15,-1-1-1 16,0 1 2-16,1-1-2 0,-1 0 1 15,0 1 0-15,1-2 0 16,-1 1 1-16,0 1 0 16,1-1 0-16,-1 2 0 15,0-1 0-15,0 0 0 16,0 1 1-16,1 0-1 15,-1-1 0-15,1 2 0 16,-1-2 0-16,0 1 1 16,0 0-1-16,0-1 0 15,1 1 1-15,-1 0-1 16,1 0 0-16,-1-1 0 15,1 1 1-15,0 2-1 16,0-1-1-16,0 1 1 16,0 0 0-16,0-1 0 15,0 2-1-15,0 0 2 0,0 0-2 16,-1 0 1-16,1 0 0 15,-1 0 1-15,0 0-1 16,0 1 0-16,-1 0 0 16,1-1 1-16,0 2-1 15,-1-1 1-15,1 2-1 16,-1-2 1-16,1 1-1 15,0 1 1-15,0 0-1 16,0-1 0-16,0 0 0 16,0 0 0-16,0 1 0 15,0 0 0-15,0 0-1 16,0 2 1-16,0 0 1 15,0 1-2-15,2 1 2 16,-1 0-3-16,0-1 0 0,2 1-10 16,-2-4-22-16,1 0-1 15,-1-5-3-15,1-1 2 16</inkml:trace>
</inkml:ink>
</file>

<file path=ppt/ink/ink76.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8:01.641"/>
    </inkml:context>
    <inkml:brush xml:id="br0">
      <inkml:brushProperty name="width" value="0.21167" units="cm"/>
      <inkml:brushProperty name="height" value="0.21167" units="cm"/>
      <inkml:brushProperty name="color" value="#31B6FD"/>
      <inkml:brushProperty name="fitToCurve" value="1"/>
    </inkml:brush>
  </inkml:definitions>
  <inkml:trace contextRef="#ctx0" brushRef="#br0">-40 329 19 0,'-2'3'10'0,"1"0"2"16,0 0-1-16,-1-1-2 15,1 2-1-15,-1-1-1 16,2 1-2-16,-2-1 1 16,1 1-2-16,0 0-1 15,0 1-1-15,0 0-1 0,0 0 1 16,1 0-1-16,-2 0 0 15,2-1 0-15,0 0 1 16,-1-2-1-16,1 1 0 16,0-3 0-16,-1 4 0 15,1-4-1-15,0 2 1 16,0-2-1-16,0 4 1 15,0-4-1-15,0 3 0 16,0-1 1-16,0 1-1 16,-1-1 1-16,0 1-1 15,1-1 1-15,-1 0-1 16,0 0 0-16,1 1 1 15,0-3-1-15,0 3 0 0,0-3 0 16,0 2 0-16,0-2 0 16,0 4 0-16,0-4 1 15,0 2 0-15,0-2-1 16,0 0 1-16,-1 2 0 15,1-2 0-15,0 0 0 16,0 0 0-16,0 0 0 16,0 0 1-16,-2-4-1 15,2 1 0-15,0 0 0 16,0 0 0-16,0-1 0 15,0 0-1-15,0 0 1 16,0 0-1-16,-1 0 1 16,1 1-1-16,-1 0 0 15,1 1 0-15,0 0 1 0,-1 0-1 16,0 0 1-16,1 0-1 15,0-1 1-15,0 1 0 16,0-2-1-16,0 1 1 16,0 0-1-16,2 0 1 15,-2-1-1-15,1 1 0 16,0 1 1-16,-1 0-1 15,0-2 1-15,1 2 0 16,-1-1 0-16,0 1-1 16,0-1 1-16,0 1 0 15,0-1 0-15,0 0-1 16,0 1 0-16,0-1 1 15,1 1-1-15,-1 0 0 16,1-1 0-16,-1 2 2 0,1-2-2 16,0 1 2-16,0 0-2 15,0-1 2-15,0 0-1 16,0 1 1-16,-1 0-1 15,0-1 0-15,1 1-1 16,0-1 1-16,-1 1-1 16,0 0 0-16,1 0 1 15,0 0-1-15,-1-1 0 16,1 1 0-16,-1 0 0 15,0 1 0-15,1-1 0 16,-1 0 0-16,0 0 0 16,-1-1 1-16,1 1-1 15,0-1 0-15,-1 2 0 16,1-2 0-16,0 1 1 15,0 0-1-15,0 0 0 0,0 0 0 16,0 0 1-16,0 2-1 16,0-4 0-16,0 4 0 15,1-4 0-15,-1 4 0 16,0-3 1-16,0 3-1 15,-1-4 0-15,1 4 0 16,0-2 0-16,0 2 0 16,0-3 0-16,0 3 0 15,0-4 1-15,0 4-1 16,0-2 0-16,0 2 0 15,1-4 1-15,-1 4-1 16,0-3 0-16,0 3 0 0,1-4 0 16,-1 2 0-16,0 0 0 15,0-1 0-15,1 1 0 16,-1-1 0-16,1 0 0 15,-1 0 0-15,1 1 0 16,-1-1 0-16,1 0 1 16,0 1-1-16,-1-1 0 15,1 1 1-15,-1-1-1 16,1 1 1-16,-1-1 0 15,1 1 1-15,-1-1-1 16,0 1 0-16,0-1-1 16,0 1 0-16,0-1 1 15,1 1-1-15,-1-2 0 16,1 2 0-16,-1-2 0 15,0 1 0-15,1-1 0 0,0 1 0 16,-1-1 0-16,1 0 0 16,0 0 1-16,-1 1-1 15,1-1 0-15,-1 0 0 16,0 1 1-16,1 0-1 15,-1 0 0-15,0 1 1 16,0 0-1-16,0-1 1 16,0 1-1-16,0 0 0 15,-1 0 1-15,1 0-1 16,0-1 0-16,0 1 0 15,0-1 0-15,0 0 0 16,0 1 0-16,1-1 0 16,-1 0 0-16,1 0 0 15,-1 0 0-15,0 0 0 0,0 0 0 16,1 0 0-16,-1 0 0 15,0 0 0-15,0 1 0 16,1-1 1-16,-1 1-1 16,0-1 1-16,0 1-1 15,0-1 1-15,1 0-1 16,0 1 1-16,-1-1-1 15,1 0 0-15,0-1 0 16,0 1 0-16,-1-1 0 16,2-1 0-16,-2 1 0 15,2 1 0-15,-2-1 0 16,1 1 0-16,-1 0 0 15,1 0-1-15,-1 1 1 16,1-1 0-16,0 0 0 0,-1 0 0 16,0 1-1-16,1-2 1 15,-1 1 0-15,0-1 0 16,0 0 0-16,0 1 0 15,1-1 0-15,0 1 0 16,-1 0 0-16,0 0 1 16,0 0-1-16,0 0 0 15,0 1 0-15,0-1 0 16,0 1 1-16,0 0-1 15,-1 0 0-15,0 0 0 16,1-1 0-16,0 1 0 16,0 0 1-16,0 0-1 15,-1-1 1-15,1 1-1 16,0 0 0-16,0 0 0 15,0 0 1-15,0 0-1 0,-1-1 0 16,1 1 1-16,0-1-1 16,0 1 1-16,-1-1 0 15,1 1 0-15,0-1-1 16,0 1 1-16,0-1-1 15,0 1-1-15,0-1 1 16,0 0 0-16,0 1 0 16,1-1-1-16,0 0 1 15,-1 0 0-15,0 0 0 16,0-1 0-16,1 1 0 15,-1 0 0-15,0-1 0 16,0 0 0-16,0 1 0 16,0-1 0-16,1 1 0 15,-1 0 0-15,0 0 0 0,0 0 0 16,1 1 0-16,-1-1 0 15,0-1 0-15,1 2 0 16,-1-2 0-16,1 1 0 16,-1-1 0-16,0 2 0 15,0-2 1-15,0 1-1 16,0 1 0-16,0-1 0 15,0 0 0-15,0 0 0 16,0 1 0-16,0 0-1 16,0-1 2-16,0 0-2 15,0 0 1-15,0-1 3 16,2 1-3-16,-2-1 2 15,0 1-2-15,2-1 3 16,-2 0-3-16,1 0 1 0,-1 1-2 16,0-1 0-16,0 1 1 15,1 0-2-15,-1 0 2 16,0 1-2-16,0 0 2 15,0 0 0-15,0-1 0 16,1 0 0-16,-1 0 0 16,0 0 0-16,0-1 0 15,2 1-1-15,-2 0 1 16,1-1 0-16,-1 1 0 15,1-1 0-15,0 1 0 16,-1 0 0-16,1 0 0 16,-1 0 0-16,0 0 1 15,0 0-2-15,0 1 1 0,0-2 0 16,0 2 0-16,0-1 0 15,0 0 0-15,0 0 0 16,0 0 0-16,0-1 0 16,0 2 0-16,0-2-1 15,1 1 1-15,-1-1 0 16,0 2 0-16,0-1 0 15,0-1 0-15,0 2 0 16,1 0 0-16,-1-1 0 16,0 0 0-16,0 1 0 15,-1-1 1-15,1 1 1 16,0-1 0-16,0 1 0 15,-1-2-1-15,1 1 2 16,0 1-2-16,0-1 1 16,0 0-2-16,0 0 0 0,0 0 0 15,0 0 0-15,0-2 0 16,0 2 0-16,0 0 0 15,0-1 0-15,0 0 0 16,0 1 0-16,0 0 0 16,0-1 0-16,0 2 0 15,0-1 0-15,0 0 0 16,0 0 0-16,0 1 0 15,0-2 0-15,-1 0 0 16,1 0 0-16,0-2 0 16,0 2-1-16,1-1 1 15,-1 0 0-15,0 0 0 16,0 0 0-16,0 0-1 15,0 0 1-15,1 1 2 0,-1-1-1 16,0 0 0-16,0 1 0 16,1-1 1-16,-1 1-2 15,1-1 2-15,-1 1-1 16,0 0-1-16,0-1-1 15,1 1 2-15,0-1-2 16,-1 1 1-16,1-1 0 16,0 0 0-16,-1 1 0 15,0 0 0-15,0 0 0 16,1 0 0-16,-1-1 0 15,0 3 0-15,-1-2 0 16,1 1 0-16,0 0 0 16,0 0 0-16,0-2 0 0,0 1 0 15,0 0-1-15,0 0 1 16,0-1 0-16,2 1 0 15,-2-1 0-15,0 1 0 16,1-1-2-16,-1 1 2 16,1-1-1-16,0 2 1 15,-1-1-2-15,0 0-1 16,-1 0-4-16,2 2-23 15,-2-2-3-15,0 1-2 16,0 0-2-16</inkml:trace>
</inkml:ink>
</file>

<file path=ppt/ink/ink77.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8:06.103"/>
    </inkml:context>
    <inkml:brush xml:id="br0">
      <inkml:brushProperty name="width" value="0.21167" units="cm"/>
      <inkml:brushProperty name="height" value="0.21167" units="cm"/>
      <inkml:brushProperty name="color" value="#31B6FD"/>
      <inkml:brushProperty name="fitToCurve" value="1"/>
    </inkml:brush>
  </inkml:definitions>
  <inkml:trace contextRef="#ctx0" brushRef="#br0">247-258 8 0,'0'0'24'0,"0"0"-1"15,-2 0 0-15,2 0-18 16,0 0-3-16,0 0-4 16,0 0 1-16,-1-2 1 31,1 2 1-31,0 0 1 0,0 0 0 0,-2 0 2 15,2 0 1-15,-2-2 1 16,2 2 0-16,-3 0 0 16,3 0 0-16,-2-3-2 0,1 1 0 15,1 2-1-15,0-4-1 16,0 0-1-16,-1 2 0 15,1-1 2-15,0 0-1 16,0 0 0-16,-1 0 0 16,0 0 1-16,0-1-1 15,0 1 1-15,0 0 0 16,0-1-2-16,1 0 1 15,0-1-1-15,-1 0 0 16,1 0 0-16,0 0 0 16,0-1-1-16,0 2 1 15,0-1-1-15,0 1 0 0,0-1 0 16,-1 1 0-16,1 1 0 15,-1-1 0-15,0 0 0 16,1 0 1-16,0 0-1 16,-1 0 0-16,1-1 0 15,-1 0 0-15,2 1 0 16,-1 0 1-16,0 0-1 15,1 0 0-15,-1 0 0 16,0 1 0-16,0 0 1 16,0 0-1-16,0 1 2 15,0-1-2-15,0 1 2 16,-1-1-1-16,1 1 0 15,0-1 0-15,0 0 0 16,-1 1-1-16,2-2 1 16,-1 1-1-16,0 0 1 0,0 0-1 15,1 0 0-15,-1 0 0 16,0 1 0-16,0 0 0 15,1 0 1-15,-1 0-1 16,-1 0 0-16,1-1 0 16,0 1 0-16,0 0 0 15,-1 0 1-15,1-1-1 16,0 0 0-16,0 0 0 15,-1-1 0-15,1 1 0 16,1-1 0-16,-1-1 0 16,0 1 0-16,1-1 0 15,-1 0 0-15,0 0 0 16,0 0 0-16,0 1 0 15,-1 1 0-15,1-2 0 0,0 1 0 16,-1 0 0-16,1-1 0 16,0 1 0-16,-1-1 1 15,1 0 0-15,0-1 0 16,0 1-1-16,0-1 1 15,0 1 0-15,0-1 0 16,0 1-1-16,0 0 0 16,0 0 0-16,-1 0 0 15,1 1 0-15,0-1 0 16,0 0 0-16,0 0 0 15,-1 0 0-15,1 0 0 16,-1 0 0-16,1-1 0 16,-1 2 0-16,1-2 0 15,-1 1 0-15,1 0 0 0,-1 0 0 16,0 1-1-16,0 0 1 15,1 0 0-15,-1 0 0 16,0 0 3-16,1 0-3 16,-2-1 2-16,2 1-2 15,0-1 1-15,-1 0-2 16,0 0 3-16,1 0-2 15,0 0-2-15,0-1 2 16,0 1-2-16,0 0 2 16,-1 0 0-16,1 0 0 15,0 0 0-15,-1-1 0 16,1 1 0-16,-1 0 0 15,1-1-1-15,-1 0 2 16,1 0-2-16,-1 0 2 16,1 0-2-16,0 0 1 0,0 0 0 15,0 0 0-15,0 1 0 16,-1-1 0-16,1 1-1 15,0 1 2-15,-1-2 2 16,1 1-1-16,0 0 0 16,0 1 0-16,-1-1 1 15,1 0-2-15,0-1 2 16,0 2-3-16,0-2 0 15,0 1 0-15,1 0 0 16,-1-1 0-16,1 1 0 16,-1-1 0-16,1 0 0 15,-1 0 0-15,0 0 0 0,0-1 0 16,0 1-1-16,0 0 1 15,0 0 0-15,0-1 0 16,0 1 0-16,-1 0 2 16,1 1-2-16,1-2 2 15,-1 2-1-15,0-1 1 16,0 0-1-16,1 1 1 15,-1 0-1-15,0-1-1 16,0 1 0-16,1-1 0 16,-1 1 0-16,0-1 0 15,0 0 0-15,0 0 0 16,0 0 0-16,0 0 0 15,0 0-1-15,1 0 1 16,-1 0 0-16,1 0 0 16,-1 0 0-16,0 0 0 0,0 1 0 15,0-1 0-15,0 1-2 16,0 0 3-16,0 1-2 15,0-1 1-15,0 0 0 16,0 0 0-16,0 0 0 16,-1 0 1-16,1 0 0 15,0-1-1-15,-1 1 0 16,1-1 0-16,0 1 0 15,0 0 0-15,0-1-1 16,0 1 1-16,1-1 0 16,-2 1 0-16,2 0 0 15,-1 0 0-15,1-2-1 16,-1 2 2-16,0-1-1 15,0-1 0-15,0 2 0 0,0-1 0 16,0-1 0-16,1 1-1 16,-1-1 2-16,0 0-2 15,0 1 2-15,0 1-2 16,0-1 1-16,0 0-1 15,1 1 2-15,-1-1-1 16,0 0 0-16,-1 1 0 16,2-1 0-16,-1 1 0 15,0-1 0-15,0-1 0 16,1 1 0-16,-1 1 0 15,0-1 0-15,0 1 0 16,0 0 0-16,0 0 0 16,0 0 0-16,0 1 0 15,0 0 0-15,1 0-1 0,-1-1 2 16,0 1-2-16,1 0 2 15,-1-2-2-15,0 1 2 16,0 0-1-16,1-1 1 16,0 1-1-16,-1 1 0 15,1-1 0-15,0-1 0 16,-1 1 0-16,1 1 0 15,-1 0 0-15,1-1 0 16,-1 1 0-16,0-1 0 16,1 1 1-16,0 1-2 15,-1-1 1-15,0 0 0 16,1-1 1-16,-1 1-1 15,0-1 0-15,1 1 0 16,-1-1 0-16,1 0 0 16,-1 0 0-16,1 1 0 0,-1-1 1 15,1 1-2-15,-1 0 2 16,0-1-1-16,0 1 1 15,0-1 0-15,0 1 0 16,0-1 0-16,0 0 0 16,0 0 0-16,0 1-1 15,1-1 2-15,-1 0-2 16,-1 0 0-16,1 0 0 15,1 0 0-15,-1-1 0 16,0 1 0-16,1-1 0 16,-1 1 0-16,0-1 0 15,0 0 0-15,0 0 0 16,-1 1 0-16,1-1 0 15,0 1 0-15,0-1 0 0,0 1-1 16,0-1 0-16,0 1 0 16,0-1 1-16,0 0-1 15,1 1 1-15,-1-2-2 16,0 2 2-16,0-1 0 15,1 1 0-15,0-1 0 16,-1 1 0-16,0-1 0 16,1 0 0-16,0 0 0 15,-1 1 1-15,1-1-2 16,0 1 2-16,-1-1-2 15,0 0 2-15,0 0-1 16,1 0 0-16,-1 1 0 16,1-1 0-16,-1 2 0 15,0-1 0-15,1 0-1 16,-1-1 1-16,0 2 1 0,1-1-1 15,-1 1 2-15,1-1-3 16,-1 0 3-16,1-1-3 16,0 2 1-16,-1-2 1 15,1 1-4-15,0-1 3 16,-1 1-2-16,1 0 2 15,0 1-2-15,-1-1 2 16,1 1 0-16,-1-1 0 16,1 1 0-16,-1-1 0 15,0 1 0-15,0-1 0 16,0 0 0-16,1 0 1 15,0 0-1-15,-1 0 0 0,0 0 0 16,0 0 0-16,1 0 0 16,-1 0 0-16,2 0 0 15,-2 0-2-15,1 0 2 16,0 0-1-16,-1 1 3 15,2-1-3-15,-1 1 2 16,0 0-2-16,-1 0 1 16,0 0 1-16,1 0 0 15,-1 0-1-15,0 0-1 16,1 1 1-16,-2-1 1 15,2 0-1-15,-1 1 0 16,0-1 0-16,1 0 0 16,0 0 0-16,-1 1 0 15,1 0 1-15,0-1-1 16,-1 2 0-16,1-2 0 0,-1 1 0 15,0-1 0-15,0 1 0 16,1-1 0-16,-1 0 0 16,1 1 0-16,-1-1 0 15,0 0 0-15,0 0 1 16,1 1-1-16,0 0 0 15,0-1 0-15,0 0 0 16,-1 1 0-16,0-1 0 16,1 1 0-16,0-1 0 15,-1 0 1-15,0 0-1 16,1-1 1-16,0 1-1 15,-1-1 0-15,0 1 1 16,1 0-1-16,0 1 1 16,-1 0-1-16,1 0 0 0,-1 1 0 15,0 2 0-15,0-3 0 16,0 3 0-16,0-3 0 15,0 1 0-15,0 0 0 16,1-1 0-16,0 0 0 16,-1 0 0-16,0 0 0 15,1 0 0-15,-1 0 0 16,0 1 0-16,0 2 0 15,1-2 0-15,-1 2 1 16,0 0-1-16,-1-2 0 16,1 2 0-16,0 0 0 15,-1-3 0-15,1 3 0 16,0 0 0-16,-1-2 0 15,1 2 0-15,0 0 0 0,0 0 0 16,-1-2-1-16,1 2 1 16,0 0-1-16,0 0-1 15,0 0 0-15,0 0-2 16,0 0 0-16,0 0-1 15,-1 0-4-15,1 0-23 16,0 0-1-16,-1 2 0 16,-1-2 0-16</inkml:trace>
</inkml:ink>
</file>

<file path=ppt/ink/ink78.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9:03.310"/>
    </inkml:context>
    <inkml:brush xml:id="br0">
      <inkml:brushProperty name="width" value="0.03528" units="cm"/>
      <inkml:brushProperty name="height" value="0.03528" units="cm"/>
      <inkml:brushProperty name="color" value="#31B6FD"/>
      <inkml:brushProperty name="fitToCurve" value="1"/>
    </inkml:brush>
  </inkml:definitions>
  <inkml:trace contextRef="#ctx0" brushRef="#br0">5 55 33 0,'0'0'27'15,"-3"-1"1"-15,3 1-4 16,0 0-10-16,-2-2-3 16,2 2-2-16,0 0-1 15,4-2-3-15,-4 2-1 16,5-3 0-16,-3 1 0 15,3 0-1-15,-2 0-3 16,2 0 3-16,-1-1-4 16,1 1 4-16,-1 0-4 15,1 0 3-15,0 0-2 16,0 0 2-16,-1 0 0 15,2-1-3-15,-2-1 3 16,1 2-3-16,-1-2 3 0,0 2-3 16,0-2 2-16,-1 2-3 15,0 0 3-15,-1 1-1 16,0-1 1-16,-2 2-1 15,3 0 0-15,-3 0 0 16,2 0 0-16,-2 0 0 16,3 0 0-16,-3 0 0 15,2 0 1-15,-2 0-1 16,3-2 1-16,-3 2-1 15,2-1 1-15,-2 1-4 16,0 0-5-16,0 0-15 16,-2-1-11-16,-1 3 0 15,0 1-1-15,-1-1 1 16</inkml:trace>
  <inkml:trace contextRef="#ctx0" brushRef="#br0" timeOffset="542">105-12 29 0,'0'0'31'15,"-4"-1"3"-15,2 1-1 16,-2-1-13-16,2 2-7 15,-3-1-1-15,2 1-5 16,-3-1-1-16,1 1-3 0,-1-1 0 16,0 2-2-16,0 0 0 15,0-1 0-15,0 1-1 16,1 0 1-16,-1 0-2 15,2 0-2-15,0 0-3 16,1-1-6-16,1 1-23 16,2-2 2-16,0 0-3 15,0 0 0-15</inkml:trace>
  <inkml:trace contextRef="#ctx0" brushRef="#br0" timeOffset="842">68-1 66 0,'-4'0'35'15,"0"1"-3"-15,-1-1 1 16,0 1-28-16,0 0-5 15,-1 2-4-15,0-1-2 16,3 2-19-16,-1-2-7 16,0 1-1-16,2-1 1 15</inkml:trace>
</inkml:ink>
</file>

<file path=ppt/ink/ink79.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5:34.888"/>
    </inkml:context>
    <inkml:brush xml:id="br0">
      <inkml:brushProperty name="width" value="0.23333" units="cm"/>
      <inkml:brushProperty name="height" value="0.46667" units="cm"/>
      <inkml:brushProperty name="color" value="#31B6FD"/>
      <inkml:brushProperty name="tip" value="rectangle"/>
      <inkml:brushProperty name="rasterOp" value="maskPen"/>
      <inkml:brushProperty name="fitToCurve" value="1"/>
    </inkml:brush>
  </inkml:definitions>
  <inkml:trace contextRef="#ctx0" brushRef="#br0">1-1 13 0,'2'3'18'0,"-2"-3"-5"15,0 0-4-15,1 2 0 0,-1-2-2 16,2 3-1-16,-2-3-2 16,4 1-2-16,-4-1 0 15,3 2-2-15,0-1 2 16,-1 0-4-16,1-1 2 15,-1 1 0-15,1 0 0 16,0-1 0-16,-1 1-1 16,1 0 1-16,0 0 0 15,0-1 1-15,-1 1-1 16,1-1 0-16,0 0 2 15,1 0-2-15,0-1 0 16,-1 1 0-16,1 0 0 16,0-1 0-16,0 1 1 15,0 0-1-15,1 0 0 16,-1 0 0-16,0 1 0 0,0-1 0 15,2 1 1-15,-1 0-1 16,-1-1 0-16,2 0 0 16,0 0 0-16,-1 0 0 15,0 0 0-15,2-2 0 16,-2 2 0-16,1 0 1 15,0-1-1-15,-1 1 0 16,0 0 0-16,0 0 1 16,1 1-1-16,0-1 1 15,-1 0-1-15,1 0 0 16,-2 0 1-16,2 0 0 15,0 0-1-15,-1 0 0 16,1 0 1-16,-1 0-1 16,1 0 1-16,0 0-1 0,0 0 1 15,0 0 0-15,0 1 0 16,-1 0 1-16,1-1-1 15,0 1 1-15,-1 0 0 16,0 1-1-16,0-2 0 16,1 2 0-16,-1-2 0 15,0 0 0-15,0 0-1 16,1 0 1-16,0 0-1 15,-1-1 1-15,1 1-1 16,-1 0 0-16,0 0 1 16,0 1-1-16,-1-1 0 15,1 2 0-15,-1-1 0 16,0 0 0-16,1 0 0 15,-2-1 0-15,0 2 0 0,0-2 0 16,0 0 0-16,0 1 0 16,1 0 0-16,-2-1 0 15,0 0 0-15,1 0 0 16,-1 1 0-16,0-1 0 15,-2 0 0-15,2 1 0 16,-2-1 0-16,3 0 0 16,-3 0 0-16,2 0 0 15,-2 0 0-15,0 0-1 16,3 0 1-16,-3 0 0 15,0 0 0-15,2-2 0 16,-2 2 0-16,0 0 0 16,2-1 1-16,-2 1 0 0,0 0 0 15,0 0 0 1,0 0 1-16,2 1-1 0,-2-1 1 15,0 0 0-15,0 0-1 16,1 2 0-16,-1-2 0 16,0 0-1-16,0 0 0 15,3 2 0-15,-3-2 0 16,2-1-1-16,-2 1 1 15,3-1 0-15,-3 1 0 16,4-2 0-16,-4 2 0 16,3-1 0-16,-3 1 0 15,3-1 0-15,-1 1 0 16,1 0 0-16,-1 0 0 15,0 0 0-15,0 0 0 0,1 0 0 16,0 0 0 0,0-1 0-16,0 0 0 0,-1 1 0 15,2 0 0-15,-1-2 0 16,1 2 0-16,-2 0 0 15,2-1 0-15,0 1 0 16,-1 0 0-16,-1 0 0 16,2 1 0-16,0-1 0 15,0 0 1-15,-1 1-1 16,1-1 0-16,0 1 0 15,0-1 0-15,0 0 0 16,1 0 0-16,-1 0 0 16,1 0 0-16,0 0 0 15,0 0 0-15,1-1-1 16,-1 0 2-16,0 1-2 0,1-2 1 15,-1 1 0-15,0 0 1 16,1-1-2-16,-1 1 1 16,1-1 0-16,0 2 0 15,0-2 0-15,-1 2 0 16,1-2 0-16,0 1 0 15,0 1 0-15,0-1 0 16,0 0 0-16,0 1 1 16,1-1-1-16,0 0 0 15,-1 0 0-15,0 0 0 16,1 1 0-16,-2-2 0 15,1 1 0-15,0 1 0 16,-2-1 0-16,1 1 0 16,-1-1 0-16,1 1 0 0,0 0 0 15,-2 0 0-15,2 1 0 16,-2-1 0-16,0 0 0 15,0 0 0-15,0 0 0 16,0-1 0-16,-1 1 0 16,-2 0 0-16,2 0 0 15,-2 0 0-15,3 0 0 16,-3 0 0-16,2 0 0 15,-2 0 0-15,0 0 1 16,2 0-1-16,-2 0 0 16,0 0 0-16,0 0 0 15,1 0 1-15,-1 0-1 16,0 0 0-16,0 0 0 15,0 0 1-15,0 0-1 0,0 0 0 16,0 0 0-16,2 2 0 16,-2-2 0-16,0 0 0 15,0 0 0-15,2 3 0 16,-2-3 0-16,0 0 0 15,3 2 0-15,-3-2 0 16,0 0 0-16,0 2 0 16,0-2 0-16,0 0 1 15,0 0-1-15,0 2 0 16,0-2 0-16,0 0 0 15,0 3 0-15,0-3 0 16,0 0 0-16,-1 2 0 16,1-2 0-16,0 0 0 15,0 0 0-15,0 2 0 16,0-2 0-16,0 0 0 0,0 0 1 15,-3 2-1-15,3-2 0 16,0 0 1-16,-1 1-1 16,1-1 0-16,0 0 1 15,0 0-1-15,0 0 0 16,-2 1 0-16,2-1-1 15,0 0 1-15,0 0 1 16,0 0-1-16,0 0 0 16,0 0 0-16,-3 0 0 15,3 0 0-15,0 0 0 16,0 0 0-16,0 0 0 15,0 0 0-15,0 0 0 16,0 0 0-16,0 0 0 16,0 0 0-16,0 0 0 0,0 0 1 15,0 0-1-15,0 0 0 16,0 0 1-16,0 0-1 15,0 0 0-15,0 0 0 16,0 0 0-16,0 0 0 16,0 0 0-16,0 0 0 15,0 0 0-15,0 0 0 16,-1 1 0-16,1-1 1 15,0 0-1-15,0 0 0 16,0 0 0-16,0 0 0 16,0 0 0-16,-2 2 0 15,2-2 0-15,0 0 0 16,0 0 0-16,-2 2 0 0,2-2 0 15,0 0 0-15,0 0 0 16,0 0 0-16,0 0 1 16,0 0-2-16,0 0 1 15,0 0 0-15,0 0 1 16,0 0-1-16,0 0 0 15,-2 2-1-15,2-2 2 16,0 0-1-16,0 0 0 16,0 0 0-16,0 0 0 15,0 0 0-15,0 0 0 16,0 0 0-16,0 0 0 15,0 0 0-15,-2 1 0 16,2-1 0-16,0 0 0 16,0 0 0-16,0 0 0 0,0 0 0 15,0 0 0-15,0 0 0 16,-2 1 0-16,2-1 1 15,0 0-1-15,0 0 0 16,-1 1 0-16,1-1 0 16,0 0 0-16,0 0 0 15,0 0-1-15,-3 1 1 16,3-1 0-16,0 0 0 15,0 0 0-15,0 0 0 16,0 0 0-16,-1 0 0 16,1 0 0-16,0 0 0 15,0 0 1-15,-2 2-1 16,2-2 0-16,0 0 0 15,-3 1 0-15,3-1-1 0,0 0 1 16,-2 2 0-16,2-2 0 16,0 0 0-16,-1 1 0 15,1-1 0-15,0 0 1 16,-4 1-1-16,4-1 0 15,-2 2 0-15,2-2 0 16,-4 3 0-16,4-3 1 16,-3 4-1-16,1-3 0 15,0 1 0-15,0 0 0 16,0 0 0-16,0 0 1 15,0 0-1-15,0 0 1 16,-1 0 0-16,1 1 0 16,0-1 1-16,-1 0-1 15,1 0 0-15,0 0 1 0,-1 1-2 16,1-1 2-16,-1 0-2 15,0 2 1-15,-1-1-1 16,0 1 1-16,0 0-1 16,1 1 1-16,-2 0-1 15,0 1 1-15,1-1-1 16,0 1 1-16,-1-2 0 15,1 1 0-15,0-1 0 16,0 1 0-16,0-1 0 16,1 0 0-16,-1-1-1 15,0 1 1-15,0 1-1 16,0-1 1-16,0 0-1 15,1 0 0-15,-1 1 1 0,0-2-1 16,0 1 1-16,0 0-1 16,0 0 1-16,0-1-2 15,0 1 1-15,0 0-1 16,-1-1 1-16,1 1-1 15,0 0 1-15,0-1-2 16,0 1 2-16,-1-1 0 16,1 0 0-16,0 0 0 15,1 0 0-15,-1-1 0 16,1 1 0-16,-1-1 0 15,0 0 0-15,1 0 0 16,-1 0 0-16,0 0 0 16,0 1 0-16,-1-1 0 15,1 1 0-15,-1 0 0 16,0 0 0-16,0 0 1 0,0 0-1 15,0-1 0-15,0 1 0 16,-1-1 1-16,1 0-1 16,-1 0 0-16,1-2 0 15,-1 2 0-15,0-1 0 16,0 0 0-16,-1 1 0 15,0-2 0-15,-1 3 0 16,-1-2 1-16,1 0-1 16,0 1 0-16,0 0 0 15,0-1 0-15,0 0 0 16,1-1 1-16,0 0-1 15,0-1 0-15,1 0 0 16,-2 0 0-16,2-1 0 16,-1 1 0-16,0-1 0 0,0 1-1 15,-1 0 1-15,0 0 0 16,0 1 0-16,0 0 0 15,-1 0 0-15,1 1 0 16,-1-1 0-16,1-1 0 16,0 1 0-16,1 0 0 15,1 0 0-15,-2-2 0 16,2 2 1-16,-1-1-1 15,0 0 0-15,1 0 0 16,-1 0 0-16,1 1 0 16,0-1 0-16,-1 0 0 15,1 0-1-15,0-1 1 16,1 0 0-16,-1 0 0 15,0-1 0-15,1 0-1 16,1 0 1-16,-1-1 0 0,0 1 0 16,2-1 0-16,-2 1 0 15,1-1 0-15,1 2 0 16,-1-1 0-16,0 0 0 15,1 0 0-15,0 1 0 16,0-1 0-16,-1 0 0 16,2 0 1-16,-2-1 0 15,1 0 1-15,0 0-1 16,1 0 2-16,-1-1-2 15,1 0 1-15,1 0-1 16,0 0 0-16,-1 1-1 16,2 0 1-16,-2 0-2 15,2-1 1-15,0 2 0 16,-1 0 0-16,0 0 0 0,1 0 0 15,0 0 0-15,0 1 0 16,0 2 1-16,-1-2-1 16,1 2 0-16,0 0 0 15,0 0 0-15,0 0 0 16,0 0 0-16,0 0 0 15,1 3 0-15,-1-3 0 16,2 4-1-16,0-2 1 16,0 2 0-16,0-1 0 15,0 1 0-15,0 0 1 16,0 1-1-16,1 1 0 15,-1-1-1-15,0 1-1 16,1 1 1-16,0 0-1 16,0 1 1-16,0-1-2 0,0 1 2 15,1 0-1-15,-1-1 2 16,0 1 0-16,1 0 0 15,-2-1 0-15,2 0 0 16,-2 0 0-16,1-1 0 16,-1 0 1-16,0 0-1 15,0-1 0-15,0 1 0 16,0-1 0-16,0 0 0 15,-1-1 1-15,1 1-2 16,0 0 1-16,-1 0 0 16,1 0-1-16,-1 0 1 15,1-1-1-15,0 0 1 16,0 1-1-16,-2-1 1 0,2 0-1 15,-1-1 1 1,1 0 0-16,0 0 0 0,-1 0 1 16,1 0-1-16,0 0 0 15,0 0 0-15,0-1 0 16,0 0 0-16,1 0 0 15,-1 2 0-15,0-2 0 16,0 1 0-16,-1-1 1 16,1 2-1-16,-1-1 0 15,1 0 0-15,0 1 0 16,0-1 0-16,0 1 1 15,0 0-1-15,0 0 0 16,1 0 0-16,-1-1 0 16,1 1 0-16,0 0 0 0,0 1 0 15,0-1 0-15,0 1 0 16,1-1 1-16,0 0 0 15,0 0-1-15,-1 1 1 16,1-1-1-16,0 0 1 16,-1 1-2-16,1-1 4 15,-1 1-5-15,1-1 2 16,0 1 0-16,-1-1 0 15,2 1 2-15,-2 1-2 16,1-2 0-16,0 1 0 16,0 0 0-16,0 0 0 15,0 1 0-15,0-1 0 16,1 0 0-16,-1 1 0 15,0-1 1-15,1 0-1 16,-1 1 0-16,0-2 0 0,0 1 0 16,0 0 0-16,0 0 1 15,0 0-1-15,0 0 0 16,-1-1 1-16,1 0-2 15,-1 1 1-15,1-1 0 16,-1 1 0-16,1-1 0 16,0 0 1-16,-1 0-1 15,2 0 0-15,-1 0 1 16,0 0-1-16,0 0 0 15,0 1 0-15,0-1 1 16,0 1-1-16,0-1 0 16,-1 1 0-16,1-1 0 15,0 1 0-15,-1 0 1 16,1 0-1-16,-2 0 0 0,1 1 1 15,0-1-1-15,-1 0 0 16,0 1 1-16,0-2-1 16,0 2 0-16,0-1 0 15,-1 0 1-15,1 0-3 16,0 0 2-16,-1 0-2 15,0 0 1-15,1 1 0 16,-2-1 0-16,1 1 0 16,-1-1 0-16,0 1 1 15,0 0 0-15,0 0 1 16,-1 0-1-16,1 0 0 15,-1 1 1-15,1-1-1 16,-1 0 1-16,1 0-1 16,0 0 0-16,-1-1 1 0,0 0-1 15,1-1 0-15,0 0 0 16,-1 1 0-16,0-2 0 15,1 0 0-15,0-1 0 16,0-2-1-16,0 0 0 16,0 0 1-16,3-4-1 15,-2 0 0-15,1-4-1 16,0-2 2-16,0-1-1 15,0-3 2-15,0-2-2 16,0-2 4-16,1-1-3 16,0-1 2-16,0 0-2 15,1-1 2-15,2 2-2 16,0 0 1-16,0 2-1 0,1 0 1 15,1 2-2 1,-1 1 1-16,2 0 0 0,-1 0 0 16,1-1-1-16,-1 0 1 15,0-1 2-15,1 0-3 16,-1-1 1-16,0 1-1 15,-1-1 1-15,1 1 0 16,-1 0 0-16,0 1-1 16,0 0-1-16,0 1 3 15,1 3-2-15,-1 0 1 16,0 0 0-16,0 2 0 15,1 0 0-15,0 3-1 16,-1-1 2-16,0 0-2 16,1 1 2-16,0 0-2 0,-1 2 1 15,-2-1 0-15,1 1 0 16,-1 1 0-16,-2 0 0 15,1 2 1-15,-3 0-1 16,-1 1 0-16,0 0 1 16,0 0-1-16,1 2 1 15,-1-2-1-15,-2 3 0 16,0-1 1-16,0 0-1 15,-1-1 0-15,0 2 0 16,-1-1 0-16,0 1 0 16,0-1 0-16,-1 0 0 15,-1 2 0-15,2-1 1 16,-2 0-1-16,1 1 0 15,0-1 0-15,0 1-1 16,0 0 1-16,1 1-1 0,-1 0 1 16,0 0-1-16,0 0 1 15,0 2-1-15,1 0 1 16,-1 0 1-16,1 1-1 15,-2 0 0-15,0 2 0 16,1 0 1-16,-1-1-1 16,0 0 1-16,1 1 0 15,-1-1-1-15,-1 1 2 16,2 0-3-16,0-1 3 15,-1 0-3-15,2 2 2 16,-1-1-1-16,1 1 0 16,0 0 0-16,0-1-1 15,0 1 2-15,0 0-1 16,0 1 1-16,1-2-1 0,-1 2-1 15,0-1 1-15,0 0 1 16,0 1-1-16,0 1 1 16,1-1-1-16,-1 1 1 15,1 0-1-15,0 0 2 16,-1 0-2-16,2 0-1 15,-1 0-1-15,1 0 2 16,-2-2-2-16,2 0 2 16,-1 1-2-16,0-1 2 15,-1 0-1-15,0 0 2 16,1-1-1-16,0 0 1 15,-1 1 0-15,1-3-1 16,-1 1 0-16,0-1 1 16,2 0-1-16,-1-2 1 0,-1 0-2 15,2-1-1-15,-2 0 1 16,2-1-1-16,-1 1 1 15,1-1-1-15,0-1 1 16,0 1-3-16,0 0 4 16,1 0 1-16,0-1-1 15,-1 1 0-15,0 0 0 16,1 1 0-16,0 0 0 15,-1 0 0-15,1 1 0 16,0 0 1-16,0 2-1 16,0-1 0-16,1 1 0 15,-1 0 2-15,1 0-2 16,0-1 0-16,1-1 0 15,-1-1 1-15,0 0-1 16,0-3 0-16,1 1 0 0,-1-3 0 16,0 4 0-16,0-4 0 15,0 2 1-15,0-2 0 16,-1 3 0-16,1-3 0 15,-2 3 0-15,2-3 0 16,-3 3-1-16,3-3 1 16,-3 2-1-16,3-2-1 15,-3 0 1-15,1-2-2 16,0 0 2-16,0-1-2 15,-1-1 1-15,0-1-1 16,1 0 0-16,-1-1 1 16,0 0 1-16,0-1-1 0,-1 1 1 15,2-1 0 1,-1 0 1-16,0 1-2 0,1-1 2 15,0 2-2-15,-1-1 1 16,1-1 0-16,-1 1 0 16,0-1-1-16,1 1 1 15,-1-1 0-15,0 0 1 16,0 1 1-16,0-1-2 15,0 1 4-15,0 0-3 16,0 0 1-16,0 1-1 16,1 0 1-16,-1 0-2 15,1 0 0-15,0 0 0 16,-1-1-1-16,1 0 1 15,0-1 0-15,0-1 0 16,0 0-1-16,-1 0 1 0,1-1 0 16,0-1 0-16,0 1-1 15,1 0 3-15,0 2-4 16,-1-2 4-16,1 2-2 15,0 1 1-15,-1 1 0 16,2-1 0-16,-1 1 0 16,0 1-1-16,-1-1 1 15,2 1 0-15,-1 0-2 16,0 1 2-16,0-1-2 15,0-1 2-15,-1 2-1 16,1-2 0-16,0 0-1 16,0 1 2-16,0-1-1 15,0-1 0-15,0 1-1 16,0 0 1-16,0 0 0 0,0 0 0 15,1 1 0-15,-1 0 0 16,0 0 0-16,1 0 0 16,0 1 0-16,-1 0 0 15,1 0 0-15,0 0 0 16,-1 0 0-16,1-1 0 15,-1 1 0-15,0 0 0 16,1 0 0-16,-1 0-1 16,0-1 1-16,0 0 0 15,0 0 0-15,0-1-1 16,0 0 1-16,0-1 0 15,0-1 0-15,1-1-1 16,-1-1-3-16,1 2-5 16,-1-2-23-16,1 0-2 0,-1-1-1 15,0 1 0-15</inkml:trace>
</inkml:ink>
</file>

<file path=ppt/ink/ink8.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6:25.827"/>
    </inkml:context>
    <inkml:brush xml:id="br0">
      <inkml:brushProperty name="width" value="0.23333" units="cm"/>
      <inkml:brushProperty name="height" value="0.46667" units="cm"/>
      <inkml:brushProperty name="color" value="#31B6FD"/>
      <inkml:brushProperty name="tip" value="rectangle"/>
      <inkml:brushProperty name="rasterOp" value="maskPen"/>
      <inkml:brushProperty name="fitToCurve" value="1"/>
    </inkml:brush>
  </inkml:definitions>
  <inkml:trace contextRef="#ctx0" brushRef="#br0">45 0 47 0,'0'0'29'0,"0"0"2"15,2-1-7-15,-2 1-17 16,-1 3-2-16,0-1-3 15,0 3 1-15,1 2-2 16,-2 2 0-16,-1 4-2 16,0 4 1-16,-1 7 1 15,0 5 2-15,-2 6 1 16,2 7-1-16,-2 2 2 15,2 2-3-15,0 1-2 16,2-4-13-16,0-5-17 16,1-6-1-16,2-8-4 0,-1-8 3 15</inkml:trace>
</inkml:ink>
</file>

<file path=ppt/ink/ink80.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5:48.248"/>
    </inkml:context>
    <inkml:brush xml:id="br0">
      <inkml:brushProperty name="width" value="0.23333" units="cm"/>
      <inkml:brushProperty name="height" value="0.46667" units="cm"/>
      <inkml:brushProperty name="color" value="#31B6FD"/>
      <inkml:brushProperty name="tip" value="rectangle"/>
      <inkml:brushProperty name="rasterOp" value="maskPen"/>
      <inkml:brushProperty name="fitToCurve" value="1"/>
    </inkml:brush>
  </inkml:definitions>
  <inkml:trace contextRef="#ctx0" brushRef="#br0">272-1 29 0,'0'0'23'0,"-3"0"1"15,3 0-8-15,-3 0-11 16,3 0-1-16,-2 4 0 16,1-2-1-16,-1 3 0 15,0-1-2-15,0 1-1 16,-1 2 2-16,0 2 0 15,-1 0 0-15,0 2 1 16,-1 1 0-16,1 2 0 16,-2 0 1-16,1 1 0 0,0 1-3 15,-1-1 2-15,1 0-3 16,0 1 2-16,0-1-2 15,1 1 1-15,1-1-2 16,0 1 2-16,0-1-1 16,1 0 1-16,-1 1-2 15,0 1 0-15,-1-1 0 16,1-1 1-16,-2 2 0 15,1-1 0-15,0 0 0 16,-1 1 2-16,1-2 0 16,0 0 2-16,0 1-2 15,0-1-1-15,2-2 0 16,-1 1-1-16,1 0 1 15,0 1-1-15,0-1 1 0,0 1-2 16,0 0 0-16,-1 0 1 16,1-1 0-16,0 1 0 15,-1-2-1-15,1 1 1 16,-2-1 0-16,2-1-1 15,-1 0 1-15,0-1 1 16,1 1-2-16,0-1 2 16,0 0-1-16,0 0 0 15,0 0 0-15,0 1-1 16,0-1 1-16,0 0-1 15,-1-1 1-15,1 0-1 16,-1-1 1-16,1 1-1 16,0-3 1-16,0 2 1 0,1-3-1 15,0 1 0-15,0-2 0 16,0 1 0-16,1 0 0 15,0 0 0-15,-1 0 0 16,0 0 0-16,1 0 0 16,-2 0 0-16,2 1-1 15,-1-1 1-15,0 1-1 16,-1-1 1-16,1 0 0 15,0 0-1-15,-1 1 1 16,0-2 1-16,1 1-1 16,0 0 1-16,-1 1-1 15,0-1 1-15,1 1-1 16,1-1 1-16,0 0-1 15,-1-1 0-15,0 0 0 0,1 0 0 16,0-1 0-16,1-1 0 16,0 0 0-16,-1 1 0 15,0-1 0-15,0-1 1 16,0 2-2-16,1-2 1 15,-1 3 0-15,0-1-2 16,-1 1 1-16,1 1 0 16,0-1 0-16,-1 1-1 15,0 0 2-15,1 1-1 16,0-2 1-16,0 1 0 15,1-1 0-15,0 0 1 16,-1-1-1-16,1 0 0 16,0 0 0-16,0-2 0 15,-1 1 0-15,1-1 0 16,0 1 0-16,-1-3 0 0,1 3 0 15,-1-3-1-15,0 0 1 16,0 0-1-16,0-7 1 16,0 3-1-16,-1-3 1 15,1-1 0-15,0-1 1 16,-2-2 1-16,1-1-1 15,-1 0 1-15,1 0-1 16,-1-1 0-16,0 0 0 16,-1 0 1-16,1 0-1 15,1 1-2-15,-1-1 2 16,1 0-2-16,-1 1 2 15,2 0 0-15,-1 1-1 16,0 0 1-16,1 0 0 16,0 1-1-16,-1 0 1 0,0-1 0 15,1 1-1-15,-2 0 0 16,2 0 0-16,-2 1 0 15,0-2 0-15,0 2 0 16,1-1 0-16,0 0 0 16,-1-1 1-16,1 0-1 15,0-1 1-15,0-1 0 16,1 0-1-16,0-1 1 15,0 0-1-15,0 0-1 16,-1 1 1-16,1 0 1 16,-1 2 0-16,1 0-1 15,-2 2 0-15,2 1 1 16,-1 2-1-16,0 0 1 0,1 2-1 15,-1 0-1-15,1 0 1 16,0 0 0-16,0 1 0 16,1 1 0-16,-1 0-1 15,0 2 1-15,0 0 0 16,0 0 0-16,2 3 0 15,-2 2 1-15,2 2-2 16,-2 1 1-16,2 2 0 16,-2 3 0-16,2 0-1 15,-1 2 1-15,0 0 0 16,0 2-1-16,1 0 1 15,-2 0 0-15,2 1 0 16,0 0 0-16,1 0-1 16,0-1 1-16,0 1 0 15,0 0-1-15,2-1 0 16,-1 1 2-16,1-1-2 0,0 1 1 15,-1-1-1-15,1 0 1 16,-2 0 0-16,0-1-1 16,0-1 1-16,-1-2 0 15,-1-1 0-15,0-2 0 16,0-3 0-16,1-2 0 15,-1-4 0-15,1-1 1 16,0-4-1-16,1-3 0 16,0-4 1-16,1-1-1 15,-1-3 1-15,1-3-3 16,-2-2 3-16,2 0-1 15,-1-2 2-15,0 1-2 0,0 1 1 16,-1 0-1-16,1 3 0 16,-1 0 3-16,1 2-2 15,-1 2-1-15,-1 2 1 16,0 1 0-16,1-1-1 15,-1 3 1-15,0 0-1 16,0 1 0-16,-1 2 0 16,0 0 0-16,0 1 1 15,0 2-1-15,0 0 0 16,0 2 0-16,0 0 1 15,-1 2-1-15,0 1 0 16,1 1 0-16,0 2 0 16,0 2 0-16,-1 0-1 15,0 2 1-15,0 1 0 16,0 0 0-16,1 0-1 0,-1 1 1 15,0 0 0-15,0-1 0 16,1 1 0-16,0-2-1 16,0 1 1-16,0-1 0 15,0-1 0-15,1 0 1 16,0 0-2-16,-1-1 2 15,0 0-2-15,1 0 0 16,-1-1 1-16,1 1-1 16,-1 0 1-16,0-1-1 15,0 0 2-15,0 0-2 16,0 0 1-16,0 0 0 15,0 0 0-15,0-1 0 16,0 1 0-16,0-1 0 16,0 0 0-16,0 0 0 0,0 0 0 15,0 0 0-15,-1-1 0 16,2 1-1-16,-2-1 1 15,1-1 0-15,0 1-1 16,-1-2-1-16,1 2 2 16,0-2-2-16,0 1 1 15,-1 0-1-15,0-1 2 16,1 1-2-16,0-1 3 15,0 1-1-15,-1 0 0 16,1 0 0-16,0-1-1 16,0 3 2-16,-1-2-1 15,1 1 0-15,0 1 0 16,0-1 0-16,0 1 0 15,-1-1 0-15,0 0 0 0,1 0 0 16,-1-2 0-16,0 1 0 16,1-1 0-16,-1-1 0 15,0 0 0-15,1-2 1 16,0 4-1-16,0-4 0 15,0 2 0-15,0-2 0 16,0 4 0-16,0-4 0 16,-1 3-1-16,1-3 1 15,0 3 0-15,-1-1 1 16,1-2-1-16,-1 4 0 15,0-2 0-15,1 0 0 16,-1 0 0-16,0 0 0 16,1 0 0-16,-1 1 0 0,0-1 0 15,1-2 1-15,-1 4-1 16,1-4-2-16,-1 4 2 15,1-2-1-15,0-2 1 16,-2 4-2-16,2-2 3 16,-1 0-3-16,0 1 2 15,1 0 0-15,-1 0 0 16,0 0 1-16,1-1-1 15,0 1 0-15,-1-1 1 16,0 1-1-16,1-3 1 16,-1 2-1-16,1-2 1 15,0 0-1-15,0 0 0 16,0 0 1-16,0 0-1 15,0 0 0-15,-2 3 0 0,2-3 0 16,0 0 0-16,0 1 0 16,0-1 0-16,0 3 1 15,-2 0-1-15,2-1 0 16,-1 1 0-16,-1 1 0 15,1-1 1-15,0 1-1 16,0 0 0-16,-1 0 0 16,2-2 0-16,-1 1 0 15,1-3-1-15,0 0 1 16,0 0 0-16,0-5-1 15,1-1 1-15,-1-2 0 16,0-2 0-16,2-1 1 16,-2-2 0-16,0 0 0 15,0-1-1-15,0 0 2 16,0 1-2-16,0-1 1 0,0 3 0 15,-1 0-1-15,1 2 0 16,0 1 0-16,-1 3 0 16,1 1 1-16,0 4-1 15,-1-2 0-15,1 2 1 16,-1 2-1-16,1 1 1 15,0-1-1-15,0 0 0 16,0 1 0-16,0-1 0 16,0 1 0-16,0-3 0 15,0 3 0-15,0-3 0 16,0 3 0-16,0-3 0 15,0 0 0-15,0 3 0 16,0-3 1-16,0 3-1 16,-1 0 0-16,1 0 0 0,-1 2 1 15,0 0-2-15,0 0 2 16,0 1-2-16,0-1 2 15,0 0-1-15,0 0 0 16,0-1 0-16,0 0 0 16,1-1 0-16,0 0 1 15,1 2-1-15,-1-1-2 16,1 1 2-16,-1 1-1 15,1 1 1-15,-1-1-2 16,0 1 3-16,-1 1-3 16,0-1 2-16,0 0 1 15,0 1-1-15,-1-1 0 16,0-1 0-16,0 0 1 15,0 0-1-15,1-2 0 16,0 0 0-16,-1-2 0 0,2 0-1 16,0-2 1-16,0 0 0 15,0 0 0-15,1-3 0 16,0 0 0-16,1-1 0 15,-1-1 0-15,0 0 0 16,1-1-1-16,0 0 2 16,-2-1-2-16,1 1 2 15,0 1-1-15,-1-1 0 16,-1 1 0-16,0 1 0 15,1-1 1-15,-1 1-1 16,0 0 0-16,1-2 0 16,0 1 2-16,0 0-2 0,0-1 1 15,2-1-1-15,-2 1 1 16,1-1-1-16,0 0 1 15,-1-1 0-15,1 0-2 16,-1 0 1-16,0 0 0 16,-1 0 0-16,1 0 0 15,-1 0 0-15,0 1 0 16,-1-1 0-16,1 1 0 15,0-1 0-15,0 1 3 16,0 0-3-16,-1 0 1 16,1 0 0-16,0 1 0 15,-1-1-1-15,1 1 2 16,0 0-2-16,-1-1-1 15,1 0 1-15,-1 1 0 16,1-2 0-16,1 1 0 0,-2-2-1 16,2 2 1-16,0-1-1 15,0-1 0-15,2 2-2 16,-2-1 0-16,2 1 0 15,-2-1-1-15,2 2 0 16,-2-1 0-16,2 2 0 16,-1-1 0-16,0 1 1 15,-1-1 1-15,2 2 1 16,-2-1 1-16,0 1 0 15,0 0 0-15,1 0 1 16,-1 1 0-16,0 0-1 16,1 1 0-16,-1 2-1 15,0-4-2-15,0 4-1 16,2-2-3-16,-2 2 0 0,2-1-2 15,0 2-3-15,-2-1-15 16,0 0-1-16,2-1 0 16</inkml:trace>
</inkml:ink>
</file>

<file path=ppt/ink/ink81.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5:55.679"/>
    </inkml:context>
    <inkml:brush xml:id="br0">
      <inkml:brushProperty name="width" value="0.23333" units="cm"/>
      <inkml:brushProperty name="height" value="0.46667" units="cm"/>
      <inkml:brushProperty name="color" value="#31B6FD"/>
      <inkml:brushProperty name="tip" value="rectangle"/>
      <inkml:brushProperty name="rasterOp" value="maskPen"/>
      <inkml:brushProperty name="fitToCurve" value="1"/>
    </inkml:brush>
  </inkml:definitions>
  <inkml:trace contextRef="#ctx0" brushRef="#br0">8-1 6 0,'0'0'22'0,"0"0"2"15,-1 2 0-15,1-2-13 16,0 4-4-16,0-4 0 16,-1 5 1-16,-1-3 0 15,2 3-1-15,-1-2-1 16,1 2-1-16,-1 0 0 15,2 1-1-15,-2 2-1 16,2 0 0-16,-1 2-1 16,1 0 1-16,-1 1-2 15,0 0 1-15,0 0 0 16,-1 0 1-16,0-1-1 0,1-1-1 15,-1 0 0-15,1 0-1 16,-1-1 3-16,0-1-3 16,1 0 0-16,0 0-3 15,0-1 4-15,1 1 1 16,-1 0-2-16,0 0 1 15,0-1 0-15,1 2 0 16,-1-1-1-16,0 0 1 16,0-1-1-16,0 1 1 15,1-2-1-15,-1 1 2 16,1 0-3-16,0-1 2 15,-1 1-1-15,1-1 0 16,0 1-1-16,0-1 1 16,-1 0 0-16,1 1-1 15,0-2 1-15,-1 1-1 0,1-1 1 16,-1 0 0-16,1 1 0 15,-1 0 0-15,1-1 0 16,-1 1 1-16,0 0-1 16,1 0 0-16,-1-1 1 15,0 1-1-15,0 0 0 16,1 0 0-16,-1-1 1 15,0 1-1-15,0 0 0 16,0-1 0-16,0 2 0 16,0-1 0-16,0 0 0 15,0 1 0-15,-1 0 0 16,1 1 0-16,-1-1 0 15,1 0-1-15,-1 1 1 16,1-1-1-16,-1 1 1 0,0 0 0 16,1 0 0-16,0 0-1 15,-1 0 1-15,0 1 1 16,1-1-1-16,-1 1 0 15,1 0 0-15,-1-1 0 16,0 1 0-16,1-1 0 16,0-1 0-16,0 1 0 15,0 0 0-15,0-1 1 16,0 1-2-16,1-1 1 15,-1 0-1-15,1-1 1 16,-1 1-1-16,1 0 1 16,-1-1 0-16,0 0-1 15,0 1 1-15,2-1 0 16,-2 2 0-16,0-1 0 15,0-1 0-15,0 2 0 0,0-1 0 16,0 1 0-16,0-1 0 16,0 0 0-16,0 0 0 15,0 0 0-15,0 1 0 16,0-1 0-16,0-1-1 15,0 1 1-15,0 1 0 16,0-2-3-16,0 1 2 16,0 0-1-16,0 0 2 15,0 0-2-15,1 0 2 16,-2 1-2-16,1-1 2 15,0 1 0-15,0-1 0 16,0 1 1-16,0-1-1 16,0 0 0-16,0 0 0 15,-1-1 0-15,1 1 0 0,0-2 1 16,0 1-1-16,0-1 0 15,1 1 0-15,-1-1 0 16,0 0 0-16,1 0 1 16,0-1-1-16,-1 0 0 15,1 0 0-15,-1-1 0 16,0 1 0-16,0-1 0 15,1 0 1-15,-1 0-1 16,1 0 0-16,-1 1-1 16,0-1 1-16,0 0-1 15,0 0 2-15,-1 0-3 16,1-2 3-16,0 3-3 15,0-3 3-15,0 0-1 0,-1 1 1 16,1-1-1-16,0 0 0 16,0 0 1-16,0 0-1 15,0 0 0-15,0 0 0 16,0 3 0-16,0-3 1 15,0 0-1-15,0 2 0 16,0-2 0-16,-1 4 1 16,1-4-1-16,0 2 0 15,0-2 0-15,0 0 1 16,0 2-1-16,0-2 0 15,0 0 0-15,0 3 1 16,0-3-1-16,0 2 0 16,0-2 0-16,0 3 0 15,0-3 2-15,0 2-2 0,0-2-2 16,0 2 1-16,0-2-1 15,0 0-2-15,0 0-2 16,0 0-5-16,0 0-14 16,0 0-11-16,0 0 1 15,2 0 1-15</inkml:trace>
</inkml:ink>
</file>

<file path=ppt/ink/ink82.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6:05.648"/>
    </inkml:context>
    <inkml:brush xml:id="br0">
      <inkml:brushProperty name="width" value="0.23333" units="cm"/>
      <inkml:brushProperty name="height" value="0.46667" units="cm"/>
      <inkml:brushProperty name="color" value="#31B6FD"/>
      <inkml:brushProperty name="tip" value="rectangle"/>
      <inkml:brushProperty name="rasterOp" value="maskPen"/>
      <inkml:brushProperty name="fitToCurve" value="1"/>
    </inkml:brush>
  </inkml:definitions>
  <inkml:trace contextRef="#ctx0" brushRef="#br0">126 0 56 0,'0'0'31'15,"1"2"-4"-15,-1-2 2 16,-1 2-28-16,1-2 0 16,-1 5-1-16,1-3 1 15,0 1 0-15,-1 1 0 16,0 2 0-16,0 0 1 15,0 1-1-15,-1 1 0 16,1 1 2-16,-2 1-2 16,0 1 1-16,0 0 0 15,0 3 2-15,1-2-2 16,-1 1 1-16,1 1-2 0,0-1 1 15,-1 1-1-15,1 0 0 16,0-1 0-16,-1 1-2 16,0-1 1-16,1 0 2 15,0 0-2-15,-1 0 2 16,1 0-1-16,1 0 1 15,1-1-1-15,0 1 1 16,-1 1-2-16,1-1 2 16,0 1-3-16,-1 1 2 15,1-1-2-15,-1 1 0 16,-1 0 0-16,0-1 0 15,0 0 0-15,0 0 0 16,0 0 0-16,0 1-1 16,0-2 2-16,0-1 0 0,1 1 0 15,1-2 0-15,-2 2 0 16,2 0-1-16,-1-1 2 15,0 0-2-15,1 1 1 16,-1 0 0-16,0 1 0 16,0 0-1-16,0 0 1 15,-1 0 0-15,0 1 1 16,0-1-1-16,1 0 1 15,0 0-1-15,0-1 1 16,-1 1-1-16,1-1 1 16,1 0-1-16,0 0 0 15,0-1 1-15,0 0-2 16,0 0 1-16,0 0 0 15,0 0 0-15,0 0 1 0,0 1-1 16,0 0 1-16,0 0-1 16,-1 1 0-16,1 0 2 15,0 0-2-15,0 0-1 16,0 0-1-16,0 1 2 15,-1-1-1-15,0 1 1 16,1 0-2-16,-1 0 2 16,0 1-2-16,-1-1 4 15,1-1-3-15,0 1 0 16,-1-1 0-16,1 0-1 15,-1 0 1-15,1 0 0 16,0-1 0-16,-1 0-2 16,1 0 3-16,0 0 0 15,0 0 0-15,0-1 1 16,-1 1-1-16,1-3-1 0,0 1-5 15,-1-2-6-15,1-1-20 16,-1-1-3-16,1-2 2 16,-2-1-2-16</inkml:trace>
</inkml:ink>
</file>

<file path=ppt/ink/ink83.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6:08.247"/>
    </inkml:context>
    <inkml:brush xml:id="br0">
      <inkml:brushProperty name="width" value="0.23333" units="cm"/>
      <inkml:brushProperty name="height" value="0.46667" units="cm"/>
      <inkml:brushProperty name="color" value="#31B6FD"/>
      <inkml:brushProperty name="tip" value="rectangle"/>
      <inkml:brushProperty name="rasterOp" value="maskPen"/>
      <inkml:brushProperty name="fitToCurve" value="1"/>
    </inkml:brush>
  </inkml:definitions>
  <inkml:trace contextRef="#ctx0" brushRef="#br0">345-1 6 0,'-1'6'13'0,"-2"-1"-5"16,1 1-4-16,0 1 3 16,-2 0 1-16,3 2 4 15,-3-1 0-15,0 3 3 16,-1 0-1-16,2 2-1 0,-2-2-1 15,1 4-3-15,-2-3-2 16,2 2-2-16,0-2-1 16,1 1-3-16,0 0 0 15,0-1-2-15,1 0 2 16,0 0 0-16,0-1-1 15,1 0 0-15,-1 0 1 16,0-1 1-16,0 1-2 16,0 0 0-16,0-2 1 15,0 2-2-15,-1-1 2 16,1 0-2-16,0 0 2 15,0 0-3-15,-1-1 2 16,1-1 1-16,0 1-1 16,0-2 0-16,-1 1 0 0,0-1 1 15,1 0-2-15,-1-1 2 16,0 1-1-16,1-1 1 15,0 1-1-15,-1 0 0 16,0 0 0-16,0 0-1 16,0 0 1-16,0 1 0 15,0-1 0-15,-1 1-1 16,1 0 1-16,-1 1 1 15,1-2-1-15,-2 2 1 16,2-1 0-16,-1-1-1 16,0 2 1-16,1-2 0 15,-1 1-1-15,1 0 1 16,-1-1-1-16,0 0 1 15,1 1-1-15,-1-1 0 0,1 0 0 16,0 1 0-16,-1-1 0 16,0 1-1-16,0 0 1 15,1-1-1-15,-2 0 1 16,1 0 0-16,1-1 0 15,-1 0 1-15,1 1-1 16,0-2 0-16,1 1 0 16,-2-1 0-16,2 1 0 15,0-1 1-15,0 2-1 16,-1-2 0-16,0 1-1 15,2 1 1-15,-1-1 0 16,-1 1-2-16,0 0 2 16,0 0-1-16,0 0 0 15,1-1 0-15,-1 1 1 16,1-1-1-16,0 0 1 0,-1 0 1 15,0 0-1-15,1 0 0 16,-1 0 1-16,2 0-1 16,-2 1 1-16,1-1-1 15,0-1 0-15,-1 2 0 16,2-3 0-16,-1 1 0 15,0 0 0-15,1-1 0 16,-1 0 0-16,1-1 0 16,0-1 0-16,0 0 0 15,0 1 0-15,-1-1 0 16,2 1-1-16,-2 0 0 15,0 0 0-15,1 1-1 16,0-2 2-16,-1 2-2 0,1 0 2 16,-1 0-2-16,1-1 2 15,-1 1 0-15,0 0 0 16,1 0 1-16,-1 1-1 15,0-1 0-15,0 1 0 16,0 0 0-16,1 1 0 16,-1-1 0-16,0 0 0 15,1 1 0-15,0-2 0 16,-1 1 0-16,1-1 0 15,0-1 0-15,1 0 0 16,1-1 0-16,-1-2 0 16,4 1 0-16,-1-1 1 15,1-1-1-15,1 0 0 16,-1-2 0-16,0 1 0 15,1 1 0-15,1 0 1 16,-2 0-1-16,1 0 0 0,0 1 0 16,0 0 0-16,0 1-1 15,1 0 1-15,-1-1-1 16,1 2 1-16,-1-1-1 15,2 0 1-15,-1 1 0 16,-1-1 0-16,2 1 0 16,0-1 1-16,0 0-1 15,1 0 0-15,1 0 1 16,-1-1-1-16,1 0 0 15,0 0 0-15,1 0 0 16,-2 0 0-16,1 1 0 16,0-1 0-16,-1 2-1 0,1-2 1 15,0 1 0-15,-1 0 0 16,1 0 0-16,1-1 1 15,0 1 0-15,-1-2-1 16,2 0 1-16,-1-1 0 16,0 0-1-16,1 0 1 15,0-1-1-15,0 0 1 16,0-1-1-16,0 2 0 15,1 0 0-15,0-1 0 16,-1 1 0-16,0 0 0 16,0 1 0-16,-1 0 1 15,0 0-1-15,-1 0 0 16,0-1 0-16,0 1 0 15,-1 1 0-15,0-2 1 16,0 2-1-16,-1-1 1 0,1 0-1 16,-1 0 0-16,-1 1 1 15,2-1-1-15,-1 1 0 16,0 0 1-16,-1 0-1 15,1-1 0-15,-1 1 0 16,1 0 1-16,-1-1-1 16,0 0 1-16,-1 0-1 15,0 0 0-15,0 1 0 16,0 0 1-16,0-1-1 15,-1 0 1-15,0 1-1 16,0 0 0-16,-1 0 1 16,1 0-1-16,-2 1 0 15,1-1 1-15,-1 0-1 16,2 1 0-16,-2-1 0 0,1 0 1 15,0 0-1-15,0 0 0 16,1 0 0-16,-1 0 0 16,1 0 2-16,0 1-2 15,0 0 0-15,0 0 0 16,1 0 0-16,0 0 0 15,-2 1 0-15,2 0 0 16,-1 0 0-16,1-1 0 16,-1 1 0-16,0 0 0 15,0 0 1-15,0-1-1 16,0 1 0-16,0 0 0 15,0 0 0-15,0 0 0 16,0 0 0-16,1 1 0 16,-1 0 0-16,0 0 1 0,1-1-1 15,-1 1 0-15,2-1 0 16,-2 1 1-16,0 0-1 15,1-2-1-15,-1 1 2 16,-1 0-1-16,1 0 0 16,-1 0 0-16,0-1-1 15,1 1 1-15,-2-1 0 16,1 0 0-16,-1 1 0 15,-1-2 1-15,-1 0-1 16,3 3 0-16,-3-3 0 16,0 0 0-16,3 1 0 15,-3-1 0-15,0 0 0 16,0 0 0-16,0 0 0 15,0 0 1-15,0 0-1 16,0 0 0-16,0 0 1 0,0 0-1 16,0 0 0-16,0 0 1 15,0 0-1-15,0 0 0 16,-3-1 0-16,3 1 0 15,-2-3 0-15,2 3 0 16,-3-1 0-16,3 1 0 16,-3-3 0-16,1 2 0 15,0-2 0-15,0 1 0 16,-1-1-1-16,1 0 0 15,0-1 0-15,0 2-2 16,-1-3-1-16,1 2 0 16,-1-1-5-16,2 1-19 0,-2-2-7 15,2-1-1-15,-1-2 1 16</inkml:trace>
</inkml:ink>
</file>

<file path=ppt/ink/ink84.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6:09.959"/>
    </inkml:context>
    <inkml:brush xml:id="br0">
      <inkml:brushProperty name="width" value="0.23333" units="cm"/>
      <inkml:brushProperty name="height" value="0.46667" units="cm"/>
      <inkml:brushProperty name="color" value="#31B6FD"/>
      <inkml:brushProperty name="tip" value="rectangle"/>
      <inkml:brushProperty name="rasterOp" value="maskPen"/>
      <inkml:brushProperty name="fitToCurve" value="1"/>
    </inkml:brush>
  </inkml:definitions>
  <inkml:trace contextRef="#ctx0" brushRef="#br0">277 1830 10 0,'-2'-4'27'16,"0"0"1"-16,0-1 0 16,-1 0-24-16,1 0-1 15,-1 0 1-15,1-1 0 16,-1 0 1-16,2 2 1 15,-2-2-2-15,1 1 1 16,-1-1-1-16,1 2 1 16,-2-2-3-16,2 0 2 0,-1 0-3 15,0 0 0-15,0-1 0 16,0 0 0-16,-1-1-1 15,1 0 1-15,-1 0-1 16,1 0 1-16,-1 1-1 16,1-1 0-16,-1 0 1 15,0 2-1-15,1-2 1 16,-1 1 0-16,2-1 1 15,-1 0-1-15,1 1 0 16,0-3 1-16,1 0-1 16,0 0 0-16,1-1 0 15,-1 0-2-15,1 0 2 16,-1 0-2-16,1 0 2 0,-1 1-2 15,0 0 2-15,-1 0-1 16,0 2 1-16,0-1 0 16,-1 1 0-16,1-1 0 15,-1-1 0-15,0 1 0 16,0-1 0-16,0-1 1 15,1 0-1-15,0-1-1 16,0 1 0-16,0 0 0 16,0-1 1-16,1 2 0 15,-1-1 0-15,0 1-1 16,0 1 1-16,-1 0 0 15,1 0-1-15,-1 0 1 16,0 0 0-16,1-1-2 16,-1 0 1-16,1 0 0 15,0 0 0-15,-1-1-1 0,1-1 2 16,1 0 0-16,-1 0-2 15,1 1 2-15,0 0-1 16,0 0 1-16,0 0-1 16,0-1 1-16,1 1-1 15,-2-1-1-15,0 1 2 16,1 0-2-16,-1-2 1 15,1 1 0-15,-1-1 2 16,1 1 0-16,-1-1 0 16,2 0 0-16,-1-2-1 15,0 1 1-15,1-1 0 16,0 1 0-16,-2-1 0 15,1 0-4-15,0 0 4 16,-1 2-2-16,-1-2 2 0,1 2-1 16,0-1 0-16,-1 0 0 15,0 1-1-15,0-1 1 16,0 0-1-16,1 0-1 15,0 1 1-15,-1-1-1 16,1-1 1-16,0 2 0 16,0-1 0-16,0 0-1 15,-1 1 1-15,1 0 0 16,0 0 0-16,-1 0 0 15,2 0-1-15,-2 0 2 16,2-1-2-16,0-1 1 16,-1 0-1-16,2 0 1 15,0-1-1-15,0 0 1 16,0 0-1-16,1 0 2 0,0 0-2 15,-1 0 2-15,0 1-1 16,0-1 0-16,0 1 0 16,0-1 1-16,0 1 0 15,0 1-2-15,0-1 2 16,0-1 0-16,0 1 0 15,0 0 0-15,0-1 0 16,0 1 0-16,0-1-1 16,0 1 1-16,1-1 0 15,-1 1-2-15,-1 1 1 16,1-1-1-16,0 1 1 15,-1 0-2-15,0 0 2 16,1 1-1-16,-1-1 1 16,0 1-1-16,0 0 1 0,0 0 0 15,0 0-1-15,0 2 2 16,-1 0-2-16,-1 0 2 15,1 2-4-15,-1-1 0 16,0 2-3-16,-1-3-5 16,3 4-19-16,-2-3-6 15,1 1 1-15,-1 1-2 16</inkml:trace>
</inkml:ink>
</file>

<file path=ppt/ink/ink85.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6:11.305"/>
    </inkml:context>
    <inkml:brush xml:id="br0">
      <inkml:brushProperty name="width" value="0.23333" units="cm"/>
      <inkml:brushProperty name="height" value="0.46667" units="cm"/>
      <inkml:brushProperty name="color" value="#31B6FD"/>
      <inkml:brushProperty name="tip" value="rectangle"/>
      <inkml:brushProperty name="rasterOp" value="maskPen"/>
      <inkml:brushProperty name="fitToCurve" value="1"/>
    </inkml:brush>
  </inkml:definitions>
  <inkml:trace contextRef="#ctx0" brushRef="#br0">106-7 45 0,'0'14'32'16,"0"-1"1"-16,0 2-2 15,-1 0-30-15,0 0 0 16,1 0-1-16,-2 1 1 16,1 2 0-16,-1-2-1 15,1 2 1-15,-1 0 0 16,0 1 1-16,-1 1 0 15,1 0 0-15,-1 3 0 16,1-2 0-16,-2 2 0 16,1 2-2-16,0 1 1 15,1 1 0-15,0-2 0 16,1-3 0-16,0-1-2 0,2-3 0 15,0-4 0-15,2-3 0 16,2-6-1-16,-1-2 1 16,2-4 0-16,1-2-1 15,1-3 1-15,0-1 0 16,0-2 1-16,0-2-1 15,1-2-1-15,-1-1 0 16,-1 0 0-16,1-3 1 16,-2 0-1-16,0 0 0 15,-1-1 0-15,-1 1 0 16,0 1 0-16,-3 0 1 15,-1 3-1-15,0 1 0 16,-2 2 1-16,-1 4 0 16,-1 3 1-16,-2 2 1 15,1 3 1-15,-3 4 0 0,-1 2 1 16,-1 3 0-16,-1 2 0 15,-1 3 1-15,-4 0-2 16,3 2 1-16,-2 2 0 16,1 0 0-16,-1-1-1 15,3-1 0-15,1-3-1 16,2-1 0-16,3-4 0 16,3-3-1-16,2-3-1 15,1-4-1-15,8-1 0 16,-2-3-1-16,3-2 1 15,2-3 0-15,2-1 0 16,1-2 0-16,1-1 2 16,0-1-1-16,2-1 1 15,-2 1 0-15,-1 1 0 0,-1 1 1 16,0 2-1-16,-3 2 1 15,-1 1 0-15,-2 1 1 16,-2 3-1-16,-1 1 1 16,-4 2-1-16,0 0 1 15,-1 4 0-15,-3 0-1 16,-1 2 1-16,-4 3-1 15,0 0 0-15,-4 2-1 16,-1 3 0-16,-1 1 0 16,-2 0 2-16,-1 1-2 15,1-1 2-15,2 1-1 16,0-2-1-16,3-1-1 15,2-1-6-15,1-5-25 0,4-1-3 16,2-2-1-16,3-4 1 16</inkml:trace>
</inkml:ink>
</file>

<file path=ppt/ink/ink86.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6:25.827"/>
    </inkml:context>
    <inkml:brush xml:id="br0">
      <inkml:brushProperty name="width" value="0.23333" units="cm"/>
      <inkml:brushProperty name="height" value="0.46667" units="cm"/>
      <inkml:brushProperty name="color" value="#31B6FD"/>
      <inkml:brushProperty name="tip" value="rectangle"/>
      <inkml:brushProperty name="rasterOp" value="maskPen"/>
      <inkml:brushProperty name="fitToCurve" value="1"/>
    </inkml:brush>
  </inkml:definitions>
  <inkml:trace contextRef="#ctx0" brushRef="#br0">45 0 47 0,'0'0'29'0,"0"0"2"15,2-1-7-15,-2 1-17 16,-1 3-2-16,0-1-3 15,0 3 1-15,1 2-2 16,-2 2 0-16,-1 4-2 16,0 4 1-16,-1 7 1 15,0 5 2-15,-2 6 1 16,2 7-1-16,-2 2 2 15,2 2-3-15,0 1-2 16,2-4-13-16,0-5-17 16,1-6-1-16,2-8-4 0,-1-8 3 15</inkml:trace>
</inkml:ink>
</file>

<file path=ppt/ink/ink87.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6:27.187"/>
    </inkml:context>
    <inkml:brush xml:id="br0">
      <inkml:brushProperty name="width" value="0.23333" units="cm"/>
      <inkml:brushProperty name="height" value="0.46667" units="cm"/>
      <inkml:brushProperty name="color" value="#31B6FD"/>
      <inkml:brushProperty name="tip" value="rectangle"/>
      <inkml:brushProperty name="rasterOp" value="maskPen"/>
      <inkml:brushProperty name="fitToCurve" value="1"/>
    </inkml:brush>
  </inkml:definitions>
  <inkml:trace contextRef="#ctx0" brushRef="#br0">6 11 16 0,'-1'-3'14'16,"-1"1"1"-16,0-1 0 16,2 3-2-16,-1-3 0 15,1 3-2-15,0 0-1 16,0 0-1-16,0 0-1 0,2 3-2 15,-1-1-2 1,1 2-1-16,0 3 0 0,1 0 0 16,0 3-2-16,2 1 1 15,-2 1-2-15,1 2 3 16,1 0-2-16,-1 1-1 15,0-1 2-15,0 0-2 16,-1-2 1-16,0 0-1 16,0-2 1-16,-1-1-6 15,0-2-7-15,-1-2-18 16,1 0-2-16,0-2 1 15,-1-1-1-15</inkml:trace>
</inkml:ink>
</file>

<file path=ppt/ink/ink88.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6:28.696"/>
    </inkml:context>
    <inkml:brush xml:id="br0">
      <inkml:brushProperty name="width" value="0.23333" units="cm"/>
      <inkml:brushProperty name="height" value="0.46667" units="cm"/>
      <inkml:brushProperty name="color" value="#31B6FD"/>
      <inkml:brushProperty name="tip" value="rectangle"/>
      <inkml:brushProperty name="rasterOp" value="maskPen"/>
      <inkml:brushProperty name="fitToCurve" value="1"/>
    </inkml:brush>
  </inkml:definitions>
  <inkml:trace contextRef="#ctx0" brushRef="#br0">38-1 5 0,'0'0'5'0,"0"0"-2"16,0 0-1-16,-2 3 0 15,2-3 1-15,-1 3-1 16,1-1 1-16,-1 1 2 15,1 0 0-15,-1-1 3 16,0 2 2-16,1-4 1 16,0 4 0-16,0-4 2 15,-2 2-2-15,2-2 0 16,0 0-3-16,-1 1-1 15,1-1-2-15,0 0-1 16,0 0-1-16,0 0-1 16,0 0-1-16,-2 1 1 15,2-1-2-15,0 0 1 16,0 0 0-16,0 0-1 0,-2 2 1 15,2-2 0-15,0 0 0 16,-2 0 0-16,2 0 1 16,0 0 0-16,-2 1 0 15,2-1 0-15,0 0-1 16,-2-1 1-16,2 1-1 15,0 0 0-15,0 0-1 16,0 0 1-16,0 0-1 16,-3 0 1-16,3 0-1 15,0 0 0-15,-1 2 1 16,1-2-1-16,-2 2 1 15,2-2-1-15,-2 2 1 16,2-2 0-16,-2 2-1 0,2-2 1 16,0 0 1-1,0 0-2-15,-1 2 0 0,1-2 0 16,0 0 0-16,0 0 1 15,0 0-1-15,0 0 0 16,-3 1 0-16,3-1 0 16,0 0 0-16,-2 1 0 15,2-1 1-15,0 0-1 16,-2 1 0-16,2-1 0 15,0 0 0-15,0 0 0 16,0 0 0-16,0 0 0 16,0 0 0-16,0 0-1 15,-1 2 1-15,1-2 0 16,0 0-3-16,0 2 0 0,0-2-3 15,2 3-16-15,-2-3-12 16,0 0 0-16,0 2-1 16</inkml:trace>
</inkml:ink>
</file>

<file path=ppt/ink/ink89.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6:55.358"/>
    </inkml:context>
    <inkml:brush xml:id="br0">
      <inkml:brushProperty name="width" value="0.21167" units="cm"/>
      <inkml:brushProperty name="height" value="0.21167" units="cm"/>
      <inkml:brushProperty name="color" value="#31B6FD"/>
      <inkml:brushProperty name="fitToCurve" value="1"/>
    </inkml:brush>
  </inkml:definitions>
  <inkml:trace contextRef="#ctx0" brushRef="#br0">1688-189 23 0,'0'0'25'0,"0"0"0"16,-2-1-10-16,2 1-4 16,0 0-3-16,0 0-2 15,-1-2-3-15,1 2-1 0,0-3-1 16,0 3 0-16,0-3 1 15,0 3 0-15,-1-2 1 16,1 2-1-16,0 0 1 16,-2-1 0-16,2 1-1 15,-3 0 0-15,3 0 0 16,-2 0-1-16,2 0 0 15,-3 0-1 1,3 0 1-16,-2-1-1 0,2 1 1 16,-2-1-1-16,2 1 1 15,0 0 0-15,-2-3 0 16,2 3 0-16,0 0 0 15,-3-2 0-15,3 2 0 16,-2-1 0-16,2 1 0 16,-2-1 0-16,2 1-1 0,-1-2 1 15,1 2-1-15,-3-1 1 16,3 1-1-16,-2-1 0 15,2 1 0-15,-2-2 1 16,2 2-1-16,-3-1 1 16,3 1-1-16,-3-2 1 15,3 2-1-15,-3-1 0 16,3 1 1-16,-3-3-1 15,3 3 1-15,-2-2-1 16,2 2 0-16,-2-3 0 16,2 3 1-16,-2-2-1 15,2 2 0-15,-2-4 0 16,2 4 0-16,-1-2 1 15,1 2-1-15,-2-4 0 0,2 4 0 16,-3-2 1-16,3 2-1 16,-2-3 1-16,2 3-1 15,-3-2 0-15,3 2 1 16,-2-3-1-16,2 3 0 15,-1-3 0-15,1 3 0 16,-2-3 0-16,2 3 1 16,-2-2-1-16,2 2 0 15,-2-4 0-15,2 4 0 16,-2-1 2-16,2 1-2 15,-2-3 1-15,2 3-1 16,-2-3 0-16,2 3 0 16,-1-3 1-16,0 1-1 15,1 2 0-15,0-4 1 0,0 4-1 16,0-4 0-16,0 4 0 15,-1-3 0-15,1 3 0 16,-1-2 1-16,1 2-1 16,0-3 0-16,0 3 0 15,-1-2 0-15,1 2 0 16,-1-2 0-16,1 2 0 15,0-2 0-15,0 2 0 16,-1-3 0-16,1 3 0 16,0-3 0-16,0 3 0 15,0-3 0-15,0 3 0 16,-1-2 0-16,1 2 0 15,-1-2 0-15,1 2 0 0,-2-2 0 16,2 2 0 0,0-3 1-16,0 3-2 0,-2-4 1 15,2 2 0-15,0 2 1 16,0-4-1-16,0 4 0 15,-1-3 0-15,1 3 0 16,-3-3 0-16,3 3 0 16,-2-3 0-16,1 0 0 15,0 1-1-15,0 0 2 16,0 0-1-16,1 0-1 15,-1-1 1-15,0 1 0 16,1 0 0-16,-1 0 0 16,1 0 0-16,-2-1 0 15,2 3 0-15,-2-3 0 0,2 3 0 16,-2-3 0-16,2 3 0 15,-2-2 0-15,2 2 0 16,-2-4 0-16,2 4 0 16,-2-3 0-16,2 3 0 15,-2-4-1-15,2 4 1 16,-2-3 0-16,2 3 0 15,-2-4 0-15,2 4 0 16,-1-4 0-16,1 4 1 16,-2-3-1-16,0 1 2 15,2 2-2-15,-2-4 1 16,1 2-1-16,0 0 1 15,0 0-1-15,0 0 0 16,0 0 0-16,0 0 0 16,1 0 0-16,-2 0 0 0,2 0 0 15,-2 0 0-15,2 2 1 16,-2-4-2-16,2 4 2 15,-2-4-1-15,2 4 0 16,-3-3 0-16,3 3-1 16,-2-4 1-16,2 4 0 15,-2-3 0-15,1 1 0 16,1 2 0-16,-1-4 0 15,1 4 0-15,-2-4 0 16,2 4 0-16,0-3 0 16,0 3 0-16,-2-3 0 15,2 3 0-15,-2-4 0 16,2 4 0-16,-2-4 0 15,1 3 0-15,1-1 0 0,-2 0 0 16,2 0 0-16,-2 0 0 16,2 0 0-16,-2 0 0 15,2 2 0-15,-2-5 0 16,2 5 0-16,-2-3 0 15,0 0 0-15,0 2 0 16,1-2 0-16,0 1 0 16,0-1 0-16,0 1-1 15,0-1 1-15,0 0 0 16,1 0 0-16,0 1 0 15,-1-1 0-15,-1 0 0 16,1 0 0-16,0 1 0 16,-1-1 0-16,1 1-1 15,0-1 1-15,-1 0 0 0,0 0 0 16,1 0 3-16,-1 0-3 15,1 0 1-15,-1-1-2 16,1 2 3-16,1-2-3 16,-2 1 2-16,2 1-1 15,-1-1-1-15,0 0 0 16,-1 1 1-16,2 0 0 15,-2 0 0-15,1 0 0 16,0-1 0-16,0 1 0 16,0-1 0-16,1 1 0 15,-2 0 0-15,2-1 0 16,0 0 0-16,-1 0 0 15,1 0 0-15,-1 0 0 16,1 0-1-16,0 0 1 16,-1 0 0-16,0 0 0 0,1 0 0 15,-1 0 0-15,1-1 0 16,-1 1 0-16,0-1 0 15,1 1 0-15,0-1-1 16,-1 0 1-16,0 1 0 16,1-1 0-16,0 0 0 15,-1 1 0-15,0-1-1 16,1 0 1-16,0 0 0 15,0 1 0-15,-1-1 0 16,1 0 0-16,-1 1-1 16,1-1 3-16,0 1-3 15,0-1 3-15,-1 2 0 16,0-2 0-16,0 1 0 15,0 0 0-15,1 0 0 0,-2-1-2 16,2 1 3-16,-2 0-3 16,1-1 0-16,0 1 1 15,0 0-1-15,-1-1 0 16,2 1 0-16,-2-1 0 15,1 1 0-15,0-1 0 16,-1 0 0-16,2 1 0 16,-1 0 0-16,0-1 0 15,0 0 0-15,0 1 0 16,-1-1 0-16,1 0 0 15,0 1-1-15,-1-1 1 16,1 0 0-16,1 0 0 16,-2 0 0-16,1-1-1 0,0 1 1 15,1 0 0-15,-2 0 0 16,2 0 0-16,-1 0-1 15,0-1 2-15,1 1 0 16,-1-1 1-16,0 1-2 16,0 0 2-16,0 0-1 15,0 1 1-15,0-1 0 16,0 1-2-16,0 0 0 15,0 0 0-15,0 1 0 16,1-1 1-16,-1 0-1 16,1 0 0-16,-1 0 0 15,1 1 0-15,-1-1 0 16,1 0 0-16,-1 1 0 15,0 0 0-15,1 0 0 0,0 0 0 16,-1-1 0-16,0 1 1 16,1 0-1-16,-1 0 0 15,0 0 0-15,1 0 0 16,-2 0 0-16,2 0 0 15,-1 0 0-15,0-1 0 16,1 1 0-16,-2-1 0 16,2 1 0-16,-1-2 0 15,0 1 0-15,0 0 0 16,0 0 0-16,0 0 0 15,0-1 0-15,0 1 0 16,0-1-1-16,0 1 1 16,0 0 0-16,0 0 0 15,-1-1 0-15,1 1 0 16,0 0-1-16,-1 0 1 0,1 0 1 15,-1 0-1-15,1-1 0 16,0 1 0-16,0-1 0 16,1 1 0-16,0-1 1 15,-1 0-1-15,1 0 0 16,0 1 0-16,0-1 0 15,-1 1 0-15,1-1 0 16,-1 2 0-16,1-1 0 16,-2-1 0-16,2 2 0 15,-1-2 1-15,0 1-1 16,0 0 0-16,0 0 0 15,0 0 0-15,0 0 0 0,1 0 0 16,0 0 0 0,-1 0 1-16,1 0-2 0,-1 0 2 15,1 0-1-15,0-1 0 16,-1 0 0-16,1 1 0 15,-1-1 0-15,1 0 0 16,0 1 0-16,-1-1 0 16,0 1 0-16,1-1 0 15,0 1 0-15,-1 0 0 16,0 0 1-16,0 0-2 15,0-1 1-15,0 1-4 16,-1-2-11-16,2 2-20 16,-3-2 1-16,2 1-3 15,-1-1 1-15</inkml:trace>
</inkml:ink>
</file>

<file path=ppt/ink/ink9.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6:27.187"/>
    </inkml:context>
    <inkml:brush xml:id="br0">
      <inkml:brushProperty name="width" value="0.23333" units="cm"/>
      <inkml:brushProperty name="height" value="0.46667" units="cm"/>
      <inkml:brushProperty name="color" value="#31B6FD"/>
      <inkml:brushProperty name="tip" value="rectangle"/>
      <inkml:brushProperty name="rasterOp" value="maskPen"/>
      <inkml:brushProperty name="fitToCurve" value="1"/>
    </inkml:brush>
  </inkml:definitions>
  <inkml:trace contextRef="#ctx0" brushRef="#br0">6 11 16 0,'-1'-3'14'16,"-1"1"1"-16,0-1 0 16,2 3-2-16,-1-3 0 15,1 3-2-15,0 0-1 16,0 0-1-16,0 0-1 0,2 3-2 15,-1-1-2 1,1 2-1-16,0 3 0 0,1 0 0 16,0 3-2-16,2 1 1 15,-2 1-2-15,1 2 3 16,1 0-2-16,-1 1-1 15,0-1 2-15,0 0-2 16,-1-2 1-16,0 0-1 16,0-2 1-16,-1-1-6 15,0-2-7-15,-1-2-18 16,1 0-2-16,0-2 1 15,-1-1-1-15</inkml:trace>
</inkml:ink>
</file>

<file path=ppt/ink/ink90.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6:45.811"/>
    </inkml:context>
    <inkml:brush xml:id="br0">
      <inkml:brushProperty name="width" value="0.21167" units="cm"/>
      <inkml:brushProperty name="height" value="0.21167" units="cm"/>
      <inkml:brushProperty name="color" value="#31B6FD"/>
      <inkml:brushProperty name="fitToCurve" value="1"/>
    </inkml:brush>
    <inkml:brush xml:id="br1">
      <inkml:brushProperty name="width" value="0.10583" units="cm"/>
      <inkml:brushProperty name="height" value="0.10583" units="cm"/>
      <inkml:brushProperty name="color" value="#31B6FD"/>
      <inkml:brushProperty name="fitToCurve" value="1"/>
    </inkml:brush>
    <inkml:brush xml:id="br2">
      <inkml:brushProperty name="width" value="0.00882" units="cm"/>
      <inkml:brushProperty name="height" value="0.00882" units="cm"/>
      <inkml:brushProperty name="color" value="#31B6FD"/>
      <inkml:brushProperty name="fitToCurve" value="1"/>
    </inkml:brush>
  </inkml:definitions>
  <inkml:trace contextRef="#ctx0" brushRef="#br0">90 57 20 0,'-2'-1'26'0,"2"1"-1"0,-2 0-16 16,2 0-1-1,0 0-3-15,-2-3 0 0,2 3-3 16,0-3-1-16,0 1-1 15,0 0-1-15,1-1 1 16,0 0 0-16,1 0 1 16,-1-1-1-16,0 1 1 15,1 0 0-15,0-1 0 16,-2 1 1-16,2 0-1 15,-2-1 0-15,2 1-1 16,-2 0 2-16,0 1-1 16,0-1 2-16,0 3-1 15,0-3 1-15,0 3 0 16,0 0 0-16,-3 0 0 0,3 0-1 15,-3 2 0-15,3-2 0 16,-2 2-1-16,2-2 0 16,-4 3-1-16,2 1 1 15,0-1 0-15,-1 1-1 16,1 1 0-16,-2 1 1 15,1 1 0-15,-1-1 0 16,1 2 0-16,-1-2 0 16,1 1 1-16,-1-2-1 15,2 0-1-15,0-2 1 16,1-1-1-16,1-2 0 15,0 2 0-15,0-2-1 16,2-2 1-16,1 0-1 16,1-1 1-16,-1 0 0 15,0-2 0-15,1 0 0 0,0 0 0 16,-1-1 0-16,1-1 0 15,0 2 1-15,-2-1-1 16,1 0 0-16,-1 2 0 16,1 0 0-16,-1 0 0 15,0 2 0-15,-2 2-1 16,0 0 1-16,0 0 0 15,1 2-1-15,-3 1 1 16,-2 2 0-16,1 1 1 16,-2 0 0-16,0 1 1 15,-1 0 0-15,2 1 0 16,-1-2 0-16,0 0 0 15,0-1-1-15,2 0 1 16,0-1-2-16,1 0 1 0,1-2-1 16,-1 1-1-16,2 0 0 15,0-3 0-15,0 3 0 16,0-3 0-16,0 0 0 15,2 0 1-15,-2 0-1 16,4-3 1-16,-2-1 0 16,1 1 0-16,-1-1 1 15,2 0-1-15,-2-1 0 16,1 3 0-16,-1 0 0 15,-2 2 0-15,0 0-1 16,0 0 1-16,0 2-1 16,-2 0 1-16,-1 3 0 15,1-1 0-15,-2 1 1 16,0 1-1-16,0-1 1 0,-1 0 0 15,1 0 0-15,0 0-1 16,0-1 1-16,2 0-1 16,-1 0 0-16,1-2 0 15,1 1 0-15,1-3 0 16,-1 3-1-16,1-3 1 15,0 0 0-15,2 2-1 16,-2-2 1-16,0 0 0 16,2 0 0-16,-2 0 0 15,0 0 0-15,0 0 0 16,2-1 0-16,-2 1 0 15,0 0 1-15,0 0-1 16,0 0 0-16,0 0 1 16,0 0-1-16,0 0 0 15,0 0 0-15,0 0 1 0,0 0-1 16,0 0 0-16,0 0 0 15,0 0 0-15,0 0 0 16,0 0 0-16,-2 1 0 16,2-1 0-16,-2 2 0 15,2-2 0-15,-2 4 0 16,2-4 0-16,-2 3 0 15,2-3 0-15,-1 2 0 16,1-2 0-16,0 0 0 16,0 0 0-16,0 0 0 15,0 0 0-15,0 0 1 16,0 0-1-16,0 0 0 15,0 0 1-15,0 0-1 16,0 0 1-16,0 0-1 0,0 0 1 16,0 0-1-16,-3 2 0 15,3-2 1-15,-2 1-1 16,2-1 1-16,-2 1-1 15,2-1 1-15,-1 1-1 16,1-1 1-16,0 0-1 16,0 0 0-16,-2 2 0 15,2-2 0-15,-2 2 0 16,2-2 0-16,-2 2 0 15,2-2 0-15,-2 3 1 16,2-3-1-16,0 0 0 16,-2 2 0-16,2-2 0 15,0 0 0-15,0 0 1 16,0 0-1-16,0 0 0 0,0 0 0 15,0 0 0-15,0 0 0 16,0 0 0-16,0 0 0 16,0 0 2-16,0 0-2 15,0 0 0-15,0 0 0 16,0 0-2-16,0 0 2 15,0 0 0-15,0 0 0 16,0 0 0-16,0 0 0 16,0 0 0-16,0 0 0 15,0 0 0-15,0 3 0 16,0-3 0-16,0 0 0 15,0 0 0-15,0 0 0 16,0 0 0-16,4 1 0 0,-4-1 0 16,2-1 0-16,-2 1 0 15,4-1 0-15,-3-1 0 16,-1 2 0-16,3-1 0 15,-3 1 0-15,2-1 0 16,-2 1 0-16,0 0 0 16,0 0 2-16,0 0-2 15,0 0 0-15,0 0 1 16,0 0-1-16,0 0 0 15,0 0 0-15,0 0 0 16,0 0 0-16,0 0 0 16,0 0 0-16,1 2 0 15,-1-2 0-15,0 0 1 16,0 2-1-16,0-2 0 0,0 0 0 15,0 2 0-15,0-2 0 16,0 0 0-16,0 0 0 16,0 0 0-16,0 0 0 15,0 0 0-15,1 2 0 16,-1-2 1-16,0 0-1 15,0 3 0-15,0-3 0 16,0 0 1-16,-1 2-1 16,1-2 0-16,0 0 0 15,-2 2 1-15,2-2-1 16,0 0 0-16,-4 2 0 15,4-2 0-15,-1 3 0 16,1-3 0-16,-2 4-1 16,2-4 1-16,-2 2 0 15,2-2-1-15,0 0 1 0,0 0-1 16,0 0 1-16,0 0 0 15,2-3 0-15,0 1 0 16,-1 0 0-16,1-1 0 16,0 1 0-16,-2 2 0 15,2-3 0-15,-2 3 0 16,0 0 0-16,0 0 0 15,0 0 1-15,0 0-1 16,0 0 0-16,0 0 0 16,2 2-1-16,-2-2 1 15,0 0 0-15,2 2 0 16,-2-2 0-16,2 0 0 0,-2 0 0 15,3 1 0-15,-3-1 0 16,2 1 0-16,-2-1 0 16,0 0 0-16,2 2 0 15,-2-2 0-15,0 0 0 16,2 0 0-16,-2 0 0 15,0 0 0-15,2 1 0 16,-2-1 0-16,2 1 0 16,-2-1 0-16,3 0 0 15,-3 0 0-15,3 1 0 16,-3-1 1-16,3 1-1 15,-3-1 0-15,2 1 0 16,-2-1 0-16,3 0 0 16,-3 0-1-16,3 0 1 15,-3 0 0-15,4 0 1 0,-4 0-1 16,2 0 0-16,-2 0 0 15,3 0 0-15,-3 0 0 16,3 1 0-16,-3-1 0 16,3 0 0-16,-1-1 0 15,0 0 0-15,0 0 0 16,1-1 0-16,0 1 0 15,0-1 0-15,-1 0 0 16,1 1 0-16,-1 0 0 16,1 0 0-16,-1 1 1 15,-2 0-2-15,3 1 0 16,0 0-4-16,-3-1-17 15,5-1-11-15,-1 1-2 16,0-2 0-16</inkml:trace>
  <inkml:trace contextRef="#ctx0" brushRef="#br0" timeOffset="5648">1155 172 15 0,'0'0'9'0,"0"0"1"15,-1 2 2-15,1-2 1 16,0 0-1-16,0 0-1 16,0 0-1-16,0 0-2 0,0 0-1 15,0 0-2-15,0 0-1 16,0 0 0-16,0 0-1 15,0 0-1-15,0 0 0 16,2 2 0-16,-2-2 0 16,0 0-1-16,2 0 1 15,-2 0-1-15,0 0-1 16,2 1 1-16,-2-1 0 15,0 0-1-15,2 2 1 16,-2-2 0-16,0 0 0 16,2 1 0-16,-2-1 0 15,3 1 0-15,-3-1 0 16,3 0 0-16,-3 0-1 15,2 0 1-15,-2 0 0 0,0 0-1 16,2 1 1-16,-2-1 0 16,0 0 0-16,0 0 0 15,0 0 0-15,1 2 0 16,-1-2 0-16,0 0 0 15,0 0-1-15,2 2 0 16,-2-2 1-16,2 0-1 16,-2 0 0-16,3 0 1 15,-3 0-1-15,1 0 0 16,-1 0 1-16,0 0-1 15,0 0 1-15,3 1-1 16,-3-1 0-16,0 0 0 16,0 0 1-16,0 0-1 15,2 3 0-15,-2-3 0 0,2 0 0 16,-2 0 0-16,3-1 0 15,-3 1 0-15,3-1 0 16,-3 1 1-16,3 0-1 16,-3 0 0-16,0 0 0 15,0 0 0-15,2-1 0 16,-2 1 0-16,0 0 0 15,0 0 0-15,2 0-2 16,-2 0-13-16,3 0-16 16,-3 0-2-16,0 0 0 15,0 0 0-15</inkml:trace>
  <inkml:trace contextRef="#ctx0" brushRef="#br1" timeOffset="33797">1210 94 35 0,'-3'-1'24'16,"3"1"2"-16,-1-3-10 15,0 1-11-15,1 2-2 16,1-4 2-16,0 1-1 16,-1 1 1-16,0 2 0 15,2-4 0-15,-2 4-1 16,0 0 0-16,0 0 0 15,-2-2-1-15,2 2 0 16,-3 0 0-16,3 0-1 16,-2 1 0-16,2-1 0 15,-2 0-1-15,2 0 0 16,0 0 0-16,0 0 0 0,0 0-1 15,0 0 1-15,0 0-1 16,0 0 1-16,0 3-1 16,0 0 0-16,1 0 0 15,0 0 0-15,0 1 1 16,1 1-2-16,-1 1 1 15,0 0 0-15,0 0 0 16,0 1 0-16,-1-1 0 16,0 0-1-16,1 1-4 15,-1-2-25-15,2-2-2 16,0-1-2-16,2-2 0 15</inkml:trace>
  <inkml:trace contextRef="#ctx0" brushRef="#br1" timeOffset="34902">1250 185 1 0,'0'0'20'15,"0"0"1"-15,3-2 0 16,-3 2-16-16,2-3-1 16,-2 3 1-16,2-2 1 15,0 1 2-15,-2 1-1 16,2-1 0-16,-2 1 1 15,0 0-2-15,0 0 0 16,2 4-1-16,-2-4-1 16,0 3-1-16,0-3-1 15,1 4 0-15,-1-4-1 16,2 3 1-16,-2-3-1 0,3 1 0 15,-3-1 0-15,3 3 0 16,-3-3-1-16,2 2 1 16,-2-2-1-16,2 4 1 15,-2-4 0-15,0 3 1 16,0-3-1-16,0 3 0 15,0-3 0-15,0 2 1 16,0-2-1-16,0 0 0 16,0 0-1-16,0 0 1 15,3 2 0-15,-3-2-1 16,0 0 1-16,2 3-1 15,-2-3 1-15,1 3 0 16,-1-3-1-16,0 3 1 0,0-3-1 16,0 4 0-16,0-4-3 15,0 0-12-15,1 2-16 16,-1-2-3-16,0 0 1 15,2-2-1-15</inkml:trace>
  <inkml:trace contextRef="#ctx0" brushRef="#br1" timeOffset="36539">1309 230 11 0,'0'0'23'16,"-3"-3"-1"-16,3 3-11 15,0 0-6-15,-2-2 2 16,2 2 1-16,0 0 0 16,0 0-1-16,-3-1 0 15,3 1 2-15,-3 1-1 0,3-1 0 16,-4 0-1-16,4 0-1 15,-4 2-2-15,2-2 0 16,-1 0-1-16,3 0-2 16,-3 0-1-16,3 0 0 15,-2-1 0-15,2 1-1 16,0 0 1-16,-3-3 0 15,3 3 0-15,-2-1 0 16,2 1 0-16,-3 0 0 16,3 0-1-16,-3 1 2 15,1-1-2-15,2 0 2 16,-3 2-1-16,3-2-1 15,-2 1 1-15,2-1 0 16,0 0 0-16,0 0 0 0,0 0 0 16,0 0 0-16,0 0 1 15,1-3-1-15,-1 3 0 16,3-2 1-16,-3 2-1 15,4-2 0-15,-2 2 1 16,0 0-1-16,0-2 0 16,1 2 0-16,-1-1 0 15,1 0 0-15,0 0 0 16,-1-1-1-16,0 2 0 15,0-2-2-15,1 2 0 16,-3 0-2-16,2-2 0 16,-2 2 0-16,0 0 1 15,0 0 2-15,-2-1 0 16,2 1 3-16,-3 0 0 0,3 0 1 15,-2-1 1-15,2 1 0 16,-2-2 0-16,2 2-1 16,-1-3-1-16,1 3 0 15,1-5 0-15,-1 5 0 16,2-4 0-16,-2 4 1 15,0-2-1-15,0 2 1 16,0 0-1-16,0 0 1 16,-3 0 0-16,3 0 0 15,-3 0 0-15,3 0 0 16,-2 1 0-16,2-1-1 15,0 0 1-15,0 0-1 16,0 0 0-16,0 0-1 0,-1-2 0 16,1 2-2-16,0 0-3 15,0 0-9-15,0 0-18 16,0 0-1-16,0 0-1 15,0 0 0-15</inkml:trace>
  <inkml:trace contextRef="#ctx0" brushRef="#br2" timeOffset="50033">1403 257 17 0,'0'0'28'0,"0"0"0"16,-1-2 0-16,1 2-17 16,0-2-5-16,0 2 0 15,0 0 0-15,-3-2 0 16,3 2-1-16,-4 1 1 15,3 0-1-15,-3-1-1 16,2 0-1-16,-2 1 0 16,1-1-1-16,0 0-2 15,0-1-3-15,1 1-6 16,0-2-23-16,2 2-2 0,-4-3 0 15,4 3-1-15</inkml:trace>
  <inkml:trace contextRef="#ctx0" brushRef="#br2" timeOffset="49305">1383 242 20 0,'0'0'29'0,"0"0"0"15,-2-3-6-15,2 3-11 16,-3-2-2-16,3 2 0 15,-4 2-2-15,2-1-2 16,-1 0-3-16,0-1 1 16,0 0-1-16,1 1 0 15,-2-2-1-15,3 1 1 16,-2-1-1-16,0 0 1 15,-1 0-1-15,2 0 0 16,-2 0-1-16,-1 1 0 16,1 0 0-16,0 0 0 0,1 0-1 15,0 0 1-15,1 0-1 16,2 0 0-16,-2 1-1 15,2-1 1-15,3-1 0 16,0 0 0-16,0 0 1 16,1-1-1-16,1 1 1 15,0 0 0-15,-1 0 0 16,1-1-1-16,-1 2 0 15,-1 1 0-15,-1 0-1 16,-2-1 1-16,3 3-1 16,-3-3 1-16,-1 3 0 15,1-3 0-15,-3 3 0 16,1-2 1-16,0-1 0 15,0 1 0-15,-1-2-1 0,0 1 1 16,0-1-1-16,0 0 1 16,1 0-1-16,-1 1 0 15,0 0 0-15,1-1 0 16,2 1 0-16,-2 0 0 15,2 0-1-15,0 0 1 16,0 0-1-16,0 0 1 16,4 1 0-16,-2-1-1 15,2 1 1-15,-1-1 0 16,1 1 0-16,0 0 0 15,0-1 0-15,-2 2 0 16,1 0 0-16,-1-1 0 16,-2-1 0-16,3 4 0 15,-3-4 0-15,1 1 0 16,-1-1 0-16,0 0 0 0,-3-1 0 15,3 1 1-15,-4-2 0 16,2 0 0-16,-1 0-1 16,0 1 1-16,-1-1-1 15,0 0 1-15,1 1-1 16,0 1 0-16,0 0 0 15,0 0 0-15,1 0-1 16,2 0 1-16,0 0-1 16,0 0 1-16,0 0 0 15,3 0 0-15,-1 0-1 16,2 0 1-16,-1 0 0 15,1 0 1-15,0 0-1 16,0 0 0-16,-1 1 0 16,0 0 0-16,-2-1 0 0,-1 0 0 15,2 1 1-15,-2-1-1 16,0 0 1-16,0 0-1 15,-2 0 1-15,0-2 0 16,0 1 0-16,-1 0-1 16,-1 0 1-16,1-1 0 15,0 1 0-15,-1 0-1 16,1 1 1-16,-1-1-1 15,2 1-1-15,-1 0 1 16,1 1-1-16,2-1 1 16,-1 2-2-16,1-2 2 15,2 2-2-15,0-1 2 16,2 0-1-16,0-1 1 15,0 1 0-15,1 0-1 0,0 0 1 16,0-1 0-16,-1 0 0 16,-1 2 0-16,0-2 0 15,0 1 0-15,-3-1 0 16,2 1 1-16,-2-1-1 15,0 0 0-15,0 0 0 16,0 0 0-16,0 0 0 16,-2-3 0-16,0 1 1 15,0 0 0-15,-2 0-1 16,2-1 1-16,-2 1 0 15,0 0 0-15,1 0-1 16,-1 1 1-16,1 0-1 16,1 1 0-16,0 0-1 15,2 0 1-15,0 0 0 0,0 0-1 16,1 2 1-16,1-1-1 15,1 1 0-15,1 0 1 16,0 0-1-16,1 0 0 16,-1 0 1-16,0 0-1 15,0 1 0-15,0-1 1 16,-1-1 0-16,-1 1-1 15,-2-2 1-15,3 3 0 16,-3-3 0-16,0 0 0 16,0 0 0-16,-2-2 1 15,0 0 1-15,0-1-1 16,-1 0 0-16,0-1 0 15,-1 0 0-15,1 0 0 16,-1 1 0-16,1 0-1 0,-1 1 0 16,2 1 1-16,-1 0-2 15,2 1 1-15,1 0-1 16,0 0 1-16,-2 3-1 15,3 0 1-15,1-1 0 16,0 0-1-16,1-1 0 16,1 1 0-16,0 0 0 15,0-2 1-15,1 1-1 16,-2 0 1-16,1-1-1 15,-1 1 1-15,-1 0 0 16,-2-1 1-16,1 0-1 16,-1 0 0-16,0 0 1 15,-1 0-1-15,-1-1 1 16,-1-1 0-16,0 0 0 0,-1-1-1 15,0 0 1-15,1 0 0 16,0 0 0-16,0-1-1 16,1 1 0-16,-1 1 0 15,1 0 0-15,2 2 0 16,-3 0 0-16,3 0-1 15,0 3 1-15,0-1 0 16,1 1-1-16,1 0 0 16,0 0 0-16,1 0 0 15,0 1 0-15,1-2 1 16,0 1 0-16,0-1-1 15,0 1 0-15,0-1 1 16,0-1 1-16,-1 1-2 16,-1-1 1-16,-2-1 0 0,2 3 0 15,-2-3-1-15,0 0 2 16,-2 1-2-16,0-2 1 15,-1 0 2-15,0-1-2 16,0-1 1-16,-1 0 0 16,0 0 0-16,1 0 0 15,0 0 0-15,0 1 0 16,1 0-1-16,2 2 0 15,-2-2 0-15,2 2 0 16,0 0-1-16,2 3 0 16,0 0 0-16,0-1 0 15,0 1 1-15,1 1-1 16,1-1 0-16,0-1 0 15,1 1 0-15,-1-2 1 16,0 1-1-16,0 0 1 0,0-2-1 16,0 0 2-16,-2 1-1 15,-2-1 0-15,0 0 1 16,0 0-1-16,0 0 1 15,-4 0-1-15,0 0 0 16,0-1 1-16,-1 1-1 16,1-1 0-16,-1 0 1 15,1-1-1-15,-1 2 1 16,3-2-1-16,-1 1 1 15,3 1-1-15,-3 0 0 16,3 0 0-16,0 0-1 16,1 3 1-16,-1-3-1 0,2 4 0 15,1-2 0 1,-1 0 1-16,0 1-1 0,2-2 1 15,-2 0 0-15,1-1 0 16,0 1 0-16,-1-1 1 16,-1 0-1-16,-1 0 0 15,2-1 1-15,-2 1-1 16,0 0 0-16,-2-2 0 15,1 1 1-15,-3 0-1 16,0 0 0-16,0 1 0 16,-2 0 0-16,1 0 0 15,-1 0 1-15,0 0-1 16,1 0 0-16,1 0 0 15,0 1 0-15,2-2 0 16,2 1-1-16,0 0 1 16,0 0 0-16,0 0-1 0,4-2 1 15,0 2 0-15,0 0 0 16,0-1 0-16,1 1 0 15,-1-1 0-15,0 1 0 16,1 0 0-16,-2 0 0 16,0 0 0-16,0 0 0 15,-1-1 1-15,-2 1-1 16,0 0 0-16,0 0 0 15,0 0 1-15,-5 0-1 16,1 0 1-16,0 1-1 16,-2-1 1-16,-1 0-1 15,1 0 1-15,-1 0-1 16,1 0 1-16,1 0-1 0,1 0 0 15,0 0 0-15,4 0-1 16,-2 0 1-16,2 0 0 16,2-1-1-16,2 0 1 15,0-1 0-15,1 2 0 16,1-3 1-16,1 1-1 15,-1 1 0-15,0-1 0 16,0 1 1-16,-2 0-1 16,0 0 0-16,-1 1 0 15,-3 0 1-15,0 0-1 16,0 0 1-16,0 0 0 15,-6 3 0-15,2-3-1 16,1 0 1-16,-3 0 0 16,1 0-1-16,0-1 1 0,1 1-1 15,0 0 0-15,1-1-1 16,1 2 1-16,2-1-1 15,-1 2 0-15,1-2-1 16,2 5-2-16,-2-5-6 16,6 4-26-16,-3-4 1 15,2 1-3-15,-1-3 1 16</inkml:trace>
</inkml:ink>
</file>

<file path=ppt/ink/ink91.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7:31.045"/>
    </inkml:context>
    <inkml:brush xml:id="br0">
      <inkml:brushProperty name="width" value="0.00882" units="cm"/>
      <inkml:brushProperty name="height" value="0.00882" units="cm"/>
      <inkml:brushProperty name="color" value="#31B6FD"/>
      <inkml:brushProperty name="fitToCurve" value="1"/>
    </inkml:brush>
    <inkml:brush xml:id="br1">
      <inkml:brushProperty name="width" value="0.10583" units="cm"/>
      <inkml:brushProperty name="height" value="0.10583" units="cm"/>
      <inkml:brushProperty name="color" value="#31B6FD"/>
      <inkml:brushProperty name="fitToCurve" value="1"/>
    </inkml:brush>
  </inkml:definitions>
  <inkml:trace contextRef="#ctx0" brushRef="#br0">-278 295 12 0,'0'0'24'15,"0"0"1"-15,-2-1-15 16,2 1-3-16,0 0 0 16,0 0 0-16,0 0 1 15,-3 2 0-15,3 0-1 16,0-2-2-16,-2 3-1 15,2-3 2-15,-3 4-3 16,3-4 0-16,-2 3-2 0,2-3 0 16,0 3-1-16,0-3 0 15,0 0 0-15,2 2 0 16,-2-2 0-16,2 1 0 15,-2-1 1-15,2-2-1 16,-2 2 2-16,1-4-1 16,-1 4 1-16,2-5-1 15,-3 4 1-15,0-1-1 16,1 2 1-16,-2-3-1 15,2 3 0-15,-2-1-1 16,0 1 0-16,2 0 0 16,-3 1 0-16,3-1-1 15,-3 2 0-15,3-2 1 0,-1 2-1 16,1-2 1-16,0 4-2 15,0-4 2-15,0 3-1 16,0-3 1-16,1 4-1 16,-1-4 1-16,1 2 0 15,-1-2 0-15,2 0 0 16,-2 0 1-16,4-4 0 15,-2 0-1-15,1 1 2 16,-2 0-2-16,0 0 0 16,1-1 0-16,-2 1 1 15,0 1-2-15,0 0 1 16,0 2 0-16,-2-4 0 15,0 3 1-15,-1 0 0 16,0 2 0-16,0-1 0 16,0 2 0-16,0 1 0 0,0 1 0 15,1 0-2-15,-1 1 1 16,0-1 0-16,1 1 0 15,2-1-1-15,0 0 1 16,0-1-2-16,0 0 2 16,0-3 0-16,4 3 0 15,-2-2 0-15,1 0 0 16,-1-1 0-16,1 0 0 15,-1 0 0-15,-1 0 1 16,-1 0-1-16,4-1 1 16,-4 1-1-16,0 0 1 15,0-2-1-15,0 2 1 0,0 0-1 16,-4-3 1-1,4 3-1-15,-2-2 0 0,2 2 1 16,-4 0-1-16,4 0 0 16,-3 1 0-16,3-1 0 15,-2 1 0-15,2-1-1 16,0 0 1-16,-1 3 0 15,1-3 0-15,0 0 0 16,1 3 0-16,-1-3 0 16,2 2 0-16,-2-2 0 15,2 1 0-15,-2-1 0 16,3 1 0-16,-3-1 1 15,2 0-1-15,-2 0 1 16,1-3-1-16,-1 3 0 16,0-3 1-16,0 3-1 0,0-4 0 15,0 4 0-15,-2-3 0 16,2 3 1-16,-3-2-1 15,3 2 0-15,-3 0 0 16,3 0 0-16,-3 1 0 16,3-1 0-16,-3 1 0 15,3-1 0-15,0 0 0 16,0 0 0-16,0 0 0 15,0 0 0-15,1-2-1 16,-1 2 1-16,3-2 0 16,-3 2 0-16,4 0 0 15,-4 0 1-15,3-4-1 16,-1 2 1-16,0-1 0 15,0 1 1-15,0 0-2 0,-1-2 2 16,-1 2-1-16,0 2 2 16,0-3-3-16,0 3 1 15,-2 0-1-15,0 1 0 16,-1 0 0-16,1 2-1 15,-1-1 1-15,1 1-1 16,-1-1 1-16,0 0-2 16,1 0 2-16,2-2-1 15,-2 2 1-15,2-2 0 16,0 0 0-16,0 0-1 15,0 0 1-15,0 0 0 16,0 0 0-16,0 0-1 16,2 2 1-16,-2-2 0 15,4 0 0-15,-2 0-1 0,-2 0 1 16,3 0 0-16,-3 0 1 15,2-1-1-15,-2 1 0 16,0 0 1-16,0 0-1 16,0 0 1-16,-2-1-1 15,0 1 0-15,-1 1 0 16,-1-1 0-16,0 0 0 15,0 1 1-15,0 0-1 16,-1 0 0-16,1 0 0 16,0 0 0-16,1 1 0 15,1-2 0-15,0 3-1 16,2-3 1-16,-2 2 0 15,2-2-1-15,0 0 1 16,2 0 0-16,0-1 0 16,1 0 0-16,1-1-1 0,0 1 1 15,1-2 0-15,-1 0 1 16,1 1 0-16,0-1 0 15,-1 1-1-15,0 0 3 16,-1 0-3-16,-1 2 2 16,1-1-2-16,-3 1 0 15,0 0 0-15,0 0 0 16,-2 3 0-16,0-1-1 15,0-1 1-15,-2 1-1 16,1 0 0-16,0-1 1 16,-1 1 1-16,0-1-2 15,1-1 2-15,-1 1 0 16,0 0-1-16,1-1 1 15,0 0-1-15,1 0 0 0,2 0 0 16,-2-1 0-16,2 1 0 16,0 0-1-16,2-2 1 15,0 1-1-15,1-1 0 16,0 1 2-16,1 0-1 15,-1 0 1-15,1 0-2 16,-2 0 2-16,2 0 0 16,-2 0 0-16,1 1-1 15,0-1 1-15,-1 0-1 16,1 1 0-16,-1-1 1 15,0 0-1-15,0 1 1 16,-2 0-1-16,3-1 0 16,-3 1 0-16,0 0 1 15,0 0-1-15,-3 2 1 0,1-1-2 16,0 1 2-16,-1-2-2 15,0 1 2-15,-1 0-2 16,1-1 2-16,-1 0-1 16,1 0 0-16,0 0 0 15,1 0 0-15,-1 1 0 16,1 1-1-16,0 0 0 15,1 0 1-15,1-2-2 16,-2 3 2-16,2-3-1 16,0 0 0-16,2 1 1 15,1-2 0-15,-1-1 1 16,2-1-1-16,0-2 1 15,1 1-1-15,-1 0 2 16,2 0-2-16,-3 1 1 16,2 0-1-16,-2 1 0 0,-1 0 0 15,-2 2 0-15,0 0 0 16,0 0 0-16,0 0 1 15,-3-2-1-15,0 2 0 16,-1 1 1-16,1-1-1 16,-2 1 0-16,0 1 0 15,-1 0 1-15,2 0-1 16,-1 1-1-16,1 0 1 15,0 1-1-15,0-1 0 16,2 0-1-16,1 0 2 16,-1-1-2-16,2-2 1 15,1 2 0-15,-1-2 1 0,4-3 1 16,-2 1-1-16,2 0 1 15,-1 0-1-15,1-1 2 16,0 0-2-16,0 1 1 16,-1 1-1-16,0-1 0 15,-1 1 0-15,-2 1 1 16,2-1-1-16,-2 1 1 15,0 0-1-15,0 0 0 16,0 0 1-16,-2 0-1 16,0 1 0-16,0 0 0 15,-2 1 0-15,1 1-1 16,-1 1 1-16,0-1-1 15,0 1 0-15,0 0 0 16,1 0 1-16,-1-1-2 16,3 0 2-16,0-1-1 0,1-2 0 15,0 0 1-15,4 1 0 16,-2-3-1-16,2 0 1 15,0-1 0-15,1 1 0 16,-1-1 1-16,1-1 0 16,-1 1 0-16,0 0-1 15,-1 1 1-15,0 1 0 16,-1 0 0-16,-2 1 0 15,0 0-2-15,1 2 1 16,-2 0-1-16,-1 0 1 16,1 1-1-16,-2 0 1 15,1 0-1-15,-1-1 1 16,0 0 0-16,1-1 0 15,2-1 0-15,-2 1 0 0,2-1 0 16,0 0 0-16,0 0 0 16,0 0-1-16,0 0 1 15,1 2 0-15,-1-2-1 16,3 2 1-16,-1-2 0 15,-2 0 0-15,3 1 0 16,0-2 0-16,-1 0 0 16,0 1 0-16,0-1 0 15,0 0 0-15,-2 1 0 16,3 0 0-16,-3 0 0 15,0 0 1-15,0 0-1 16,0 2 0-16,0-2 1 16,-3 2 0-16,1 0-1 15,0-1 1-15,-1 0 0 0,0-1-1 16,1 1 0-16,0-1 1 15,2 0-1-15,-4 0 0 16,4 0 0-16,-2-1-1 16,2 1 1-16,0 0 0 15,0 0-1-15,0 0 1 16,2 1 0-16,-2-1-1 15,4 1 1-15,-2-1 0 16,0 1 0-16,0-1 0 16,1 0 0-16,0 0 0 15,-2 0-1-15,1 0 1 16,-2 0 1-16,4-1-1 15,-4 1 1-15,0 0-1 0,0 0 0 16,0 0 1-16,-4 0-1 16,2-1 1-16,-2 1-1 15,-1 0 0-15,1-1 0 16,-2 1 1-16,1 0-1 15,-1 0 0-15,0 0 0 16,2 1 1-16,-1-1-1 16,2 1 0-16,0-1 0 15,1 0 0-15,2 0-1 16,0 0 1-16,0 0 0 15,0 0-1-15,2 0 1 16,1 0 0-16,-1-1-1 16,1 1 1-16,-1 0 0 15,1-1 0-15,1 1 0 0,-2 0 0 16,1 0 0-16,-1-1 0 15,0 0 0-15,-2 1 0 16,3 0 1-16,-3 0-1 16,0 0 0-16,0 0 1 15,-4-1-1-15,2 0 1 16,-1 1-1-16,0 0 0 15,-2 0 1-15,1 0-1 16,0 0 0-16,-1 2 0 16,0-1 0-16,1 0 0 15,1 1 0-15,-1-1-1 16,2 0 1-16,2-1-1 15,-2 1 1-15,2-1 0 16,3 0-1-16,0-1 1 16,0 0 0-16,2 0 0 0,-1-1 0 15,1 0 0-15,-1 1-1 16,1 0 1-16,-1 1 0 15,0-1 0-15,-2 1 0 16,1 0 0-16,-2 0 1 16,-1 0-1-16,0 0 1 15,0 0-1-15,0 0 1 16,-1 2-1-16,-2-1 1 15,0-1-1-15,-2 2 0 16,1-2 1-16,-1 2-1 16,-1-1 0-16,1 0 1 15,-1 0-1-15,1 0-1 16,0 0 2-16,1-1-1 15,1 0 0-15,0 0 0 0,3 0 0 16,-2-1 0-16,2 1-1 16,2-2 1-16,0 1 0 15,1 1 0-15,0-1 0 16,2 0 0-16,0 1 0 15,-1-1 0-15,1 1-1 16,-1-1 1-16,2 0 0 16,-2-1 0-16,0 1 0 15,0-1 0-15,-1 0 0 16,1 0 0-16,-2 0 1 15,-2 2-1-15,2-2 0 16,-2 2 1-16,0 0-1 16,-4-1 0-16,1 2 1 15,-2-1-1-15,1 1 0 16,-1 0 1-16,-1 0-1 0,1 0 0 15,0 0 0-15,1 0 0 16,0 0 0-16,1-1 0 16,0 0 0-16,3 0 0 15,-2 1-1-15,2-1 1 16,0 0 0-16,3 2-1 15,-1-1 1-15,0 1 0 16,1-1-1-16,0 0 1 16,-1 0 0-16,2 0 0 15,-1-1 0-15,1 0 0 16,-1 0 0-16,0-1 0 15,0 0 0-15,0 1 0 16,-1-1 0-16,0 1 0 16,-2 0 1-16,3-1-1 0,-3 1 0 15,0 0 1-15,0 0-1 16,0 0 1-16,-4 0-1 15,2-1 0-15,-1 1 0 16,1 0 1-16,-2 0-1 16,2 0 0-16,0 0 0 15,-1 0 0-15,3 0 0 16,-3 1 0-16,3-1 0 15,0 0-1-15,0 0 1 16,0 0-1-16,4-3 1 16,-1 2 0-16,0-1 0 15,1-1-1-15,0 1 1 16,-1 0 0-16,1 0 0 15,0 1 0-15,-2 1 0 0,0-1 0 16,-2 1 1-16,0 0-1 16,0 3 0-16,0-3 1 15,-4 3-1-15,1-2 1 16,0 0-1-16,-2 0 1 15,1 0-1-15,0 0 0 16,-1 0 1-16,0-1-1 16,1 1 0-16,1-1 0 15,-1 2 0-15,2-2-1 16,-1 1 1-16,3-1-1 15,-3 1 1-15,3-1 0 16,0 0-1-16,0 0 1 16,0 0-1-16,4 2 1 0,-2-2 0 15,1 0 0-15,0-1 0 16,0 0 0-16,0 0 0 15,1 0 0-15,-1 0 0 16,1 0 0-16,-2 0 0 16,0 1 0-16,-2 0 1 15,3 0-1-15,-3 0 0 16,0 0 1-16,-2 2-1 15,1-1 1-15,-3 1-1 16,2 0 1-16,-2-1-1 16,0 0 0-16,-1 0 0 15,1 0 1-15,0-1-1 16,1 1 0-16,0-1 0 15,1 0 0-15,2 0 0 0,0 0 0 16,-1-2-1-16,1 2 1 16,3-3 0-16,1 0 0 15,1 0 0-15,0 1 0 16,0-3 0-16,2 1 1 15,0 0 0-15,0 0 0 16,-1 0-1-16,0 1 1 16,-2 1-1-16,1 1 2 15,-2 0-2-15,-1 2 1 16,-2-1-1-16,-1 2 0 15,-1 0 0-15,-2 0 1 16,0 1-1-16,-1-1-1 16,-1 1 1-16,-1-1-1 15,1 1 1-15,-2-2-1 16,3 1 1-16,-1 0 0 0,1-1 0 15,1 1 0-15,1-1-1 16,0 0 1-16,3-1 0 16,-2 0-1-16,2 0 1 15,0 0-1-15,2 0 1 16,1-1-1-16,1 0 1 15,0-2 0-15,2 1 1 16,-1-2 0-16,1 0-1 16,2 1 1-16,-2-1 0 15,1 0 0-15,-2 1-1 16,0 1 2-16,-2 1-2 15,1 0 0-15,-4 1 1 16,2 0-1-16,-2 0 1 0,-4 2-1 16,2 0 0-16,-1-1 0 15,0 1 0-15,0 0 0 16,0 0-1-16,0-1-1 15,3-1-2-15,-3 1-3 16,5 1-25-16,-1-4-4 16,3-1-2-16,0-2 1 15</inkml:trace>
  <inkml:trace contextRef="#ctx0" brushRef="#br1" timeOffset="-12857">-188 231 21 0,'0'0'26'0,"-3"3"0"16,1-1-11-16,0-1-5 0,0 2-2 15,0-2-1-15,2-1-3 16,-4 3 0-16,4-3-1 15,-2 2 0-15,2-2 0 16,-2 2 0-16,2-2 0 16,0 0 0-16,0 0 1 15,-2 0-2-15,2 0 1 16,0 0-2-16,0 0 1 15,0 0-2-15,-1-2 1 16,1 2-1-16,0 0 1 16,-2 0-1-16,2 0 0 15,0 0 1-15,-3 3-1 16,3-3 1-16,-1 2-1 15,1-2 1-15,-2 2-1 16,2-2 0-16,0 0 1 0,-2 3-1 16,2-3 0-16,0 0 0 15,-2 2 0-15,2-2 0 16,0 0 0-16,0 0 0 15,-2 3 0-15,2-3 0 16,0 0 0-16,0 0 0 16,0 0 0-16,0 0 0 15,0 2 0-15,0-2 1 16,0 0-1-16,0 0 0 15,0 0 0-15,0 0 0 16,0 0 1-16,0 0-1 16,-4 2 0-16,4-2 0 0,0 0 0 15,-1 3 0 1,1-3 0-16,-2 1 0 0,2-1 0 15,0 0-1-15,-2 2 2 16,2-2-1-16,0 0 0 16,0 0 0-16,0 0 0 15,0 0 0-15,0 0 1 16,0 0-1-16,0 0 0 15,0 0 0-15,0 0 0 16,-3 2 0-16,3-2 0 16,0 0 1-16,0 0-1 15,0 0 0-15,-2 1 0 16,2-1 1-16,0 0-1 15,0 0 0-15,0 0 0 16,0 0 0-16,0 0 0 16,0 0 0-16,0 0 1 0,0 0-1 15,-1 2 0-15,1-2 0 16,0 0 0-16,0 0 0 15,0 0 0-15,0 2 0 16,0-2 0-16,0 0 0 16,0 0 0-16,0 0-1 15,0 0 2-15,2 1-2 16,-2-1 1-16,0 0 1 15,2 2-1-15,-2-2 0 16,0 0 0-16,3 2 1 16,-3-2-1-16,0 0 0 15,0 0 0-15,0 0 0 16,1 1 0-16,-1-1 0 0,0 0 0 15,3-1 0-15,-3 1 0 16,1-1 0-16,-1 1 0 16,2 0 0-16,-2 0 0 15,0 0 0-15,3 1 1 16,-3-1-1-16,0 0 0 15,2 3 0-15,-2-3 0 16,0 0 0-16,0 0-1 16,0 0 1-16,2 2 0 15,-2-2 0-15,0 0 0 16,0 0 0-16,2 1 0 15,-2-1 0-15,0 0 0 16,0 0 0-16,2 2 1 16,-2-2-2-16,0 0 1 0,0 0 0 15,2 2 0-15,-2-2 0 16,0 0 0-16,2 0 0 15,-2 0 0-15,1 0 0 16,-1 0 0-16,3 1 0 16,-3-1 0-16,2 0 1 15,-2 0-2-15,0 0 1 16,3 3 0-16,-3-3 0 15,2 1 0-15,-2-1 0 16,1 0 0-16,-1 0 0 16,3 0 0-16,-3 0 0 15,4 0 0-15,-4 0 0 16,3-1 0-16,-3 1 0 15,3 0 0-15,-3 0 0 16,3 0 0-16,-3 0 0 0,0 0 0 16,1 0 1-16,-1 0-1 15,0 0 0-15,0 0 1 16,0 0 0-16,0 0-1 15,0 0 1-15,-3-2-1 16,3 2 2-16,-2-1-2 16,2 1 0-16,-3-1 1 15,3 1-1-15,-2-1 0 16,2 1 0-16,-4 1 1 15,4-1-1-15,-2 0 0 16,2 0 1-16,-3 0-1 16,3 0 0-16,-3-1 0 15,3 1 1-15,-3 0-1 16,3 0 0-16,-3-2 0 0,3 2 1 15,-1 0-1-15,1 0 0 16,-4 1 0-16,4-1 0 16,-2 1 0-16,2-1 0 15,-2 0 0-15,2 0 1 16,0 0-1-16,-2 0 0 15,2 0 1-15,0 0-1 16,0 0 1-16,-2-2-1 16,2 2 1-16,0 0-1 15,-2 0 0-15,2 0 0 16,0 0 1-16,-3 0-2 15,3 0 1-15,-2 1 0 16,2-1 0-16,-3 1 0 0,3-1 0 16,-2 0 0-16,2 0 0 15,0 0 0-15,0 0 0 16,-3 0 1-16,3 0-1 15,0 0 0-15,0 0 0 16,0 0 0-16,-2 0 0 16,2 0 0-16,0 0 0 15,-2 1 0-15,2-1 0 16,0 0 0-16,-2 1 1 15,2-1-1-15,0 0 0 16,0 0 0-16,0 0 0 16,0 0 0-16,0 0 0 15,0 0 0-15,-2-2 0 16,2 2 1-16,0 0-1 0,0 0 0 15,0 0 0-15,-2 1 0 16,2-1 0-16,0 0 0 16,0 0 0-16,0 0 0 15,0 0 0-15,0 0 0 16,0 0 0-16,0 0 0 15,0 0 0-15,-1-2 0 16,1 2 0-16,0 0 0 16,0 0 1-16,0 0-1 15,0 0 0-15,-2 0 0 16,2 0 0-16,0 0 0 15,-2 1 0-15,2-1 1 16,0 0-1-16,0 0 0 16,-2 0 0-16,2 0 0 15,0 0 0-15,0 0 0 0,0 0 1 16,-2 0-1-16,2 0 0 15,0 0 0-15,0 0 0 16,-2 0 0-16,2 0 0 16,0 0 0-16,-3 0 0 15,3 0 0-15,0 0 0 16,0 0 0-16,-2 2 0 15,2-2-1-15,0 0-2 16,0 0-1-16,0 0-9 16,3 0-22-16,-3 0-1 15,2 0 0-15,-2 0-1 16</inkml:trace>
</inkml:ink>
</file>

<file path=ppt/ink/ink92.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7:08.551"/>
    </inkml:context>
    <inkml:brush xml:id="br0">
      <inkml:brushProperty name="width" value="0.21167" units="cm"/>
      <inkml:brushProperty name="height" value="0.21167" units="cm"/>
      <inkml:brushProperty name="color" value="#31B6FD"/>
      <inkml:brushProperty name="fitToCurve" value="1"/>
    </inkml:brush>
  </inkml:definitions>
  <inkml:trace contextRef="#ctx0" brushRef="#br0">-734 2676 21 0,'0'0'23'0,"0"0"-4"16,0 0-6-16,2 2 0 15,-2-2-3-15,0 0-1 16,0 0-1-16,0 0 0 0,-2-3 0 15,2 3-3 1,0 0 0-16,0 0-2 0,0-3 0 16,0 3-1-16,0 0 0 15,0 0 0-15,0 0-1 16,0 0 1-16,0-2-1 15,0 2 0-15,0 0 0 16,0 0 1-16,0-3-1 16,0 3 0-16,0-2 0 15,0 2 0-15,0-2 0 16,0 2 0-16,1-3 1 15,-1 3-1-15,0 0 0 16,1-2 0-16,-1 2 0 16,0 0 1-16,2-2-1 15,-2 2 0-15,2-1-1 0,-2 1 1 16,0 0 0-16,2-2-1 15,-2 2 1-15,0 0-1 16,3-3 0-16,-3 3 1 16,2-2-1-16,-2 2 0 15,2-2 0-15,-2 2 1 16,2-1-1-16,-2 1 1 15,2-3-1-15,-2 3 1 16,0 0-1-16,2-2 0 16,-2 2 1-16,0 0-1 15,2-2 0-15,-2 2 0 16,0 0 0-16,0 0 1 15,1-2-1-15,-1 2 0 16,0 0 0-16,3-2 0 0,-3 2 0 16,2 0 0-16,-2 0 0 15,2-2 1-15,-2 2-1 16,1-3 1-16,-1 3-1 15,1-3 1-15,-1 3-1 16,1-3 1-16,-1 3-1 16,0-4 1-16,0 4 0 15,2-2-1-15,-2 2 0 16,0 0 0-16,2-2 0 15,-2 2 0-15,3-1 0 16,-3 1 0-16,3-1-1 16,-3 1 1-16,2-2 0 15,-2 2-1-15,2-1 1 16,-2 1 0-16,1-2 0 0,-1 2 0 15,3-3 0-15,-3 3 0 16,1-2 0-16,-1 2 0 16,2-3 0-16,-2 3 0 15,2-2 0-15,-2 2 0 16,1-1 0-16,-1 1 0 15,1-3 0-15,-1 3 0 16,2-2-1-16,-2 2 1 16,2-2 0-16,-2 2 0 15,2-2 0-15,-2 2 0 16,2-2 0-16,-2 2 0 15,3-2 0-15,-3 2 0 16,2-3 1-16,-2 3-1 16,2-3 0-16,-2 3 0 15,1-2 0-15,-1 2 0 0,1-4 0 16,-1 4 0-16,2-3 0 15,-2 3 0-15,0-2 0 16,0 2 0-16,2-3 0 16,-2 3 0-16,0-3 0 15,0 3 0-15,1-2 0 16,-1 2 0-16,1-3 0 15,-1 3 0-15,0-3 0 16,0 3 0-16,-1-4 1 16,1 4-1-16,0-2 0 15,0 2 0-15,0-2 0 16,0 2 0-16,0 0 0 15,0 0 0-15,2-2 0 16,-2 2 1-16,0 0-1 0,1-2 0 16,-1 2 0-16,1-3 0 15,-1 3 0-15,2-2 0 16,-2 2 0-16,2-4 0 15,-2 4 0-15,1-2 0 16,-1 2 0-16,2-3 0 16,-2 3 0-16,2-2 0 15,-2 2 1-15,2-3-1 16,-2 3 0-16,3-3 0 15,-3 3 0-15,2-3 0 16,-2 3 0-16,2-3 0 16,-2 3 0-16,2-3 0 15,-2 3 0-15,3-3 0 0,-3 3 0 16,2-4 0-16,-2 4 1 15,2-3-1-15,-2 3 0 16,2-3 0-16,-2 3 0 16,2-3 0-16,-2 3 0 15,1-4 1-15,0 2-1 16,-1 2 2-16,2-3-2 15,-2 3 2-15,1-4-1 16,-1 4 1-16,2-3-2 16,-2 3 2-16,2-4-2 15,-2 4 0-15,1-2 0 16,-1 2-2-16,1-3 2 15,-1 3-1-15,2-3 0 16,-2 3 0-16,0-3 0 0,0 3 0 16,0-2 1-16,0 2 0 15,1-3 0-15,-1 3 0 16,1-2 0-16,-1 2 0 15,1-3 0-15,-1 3 0 16,1-2 0-16,-1 2 0 16,2-3 0-16,-2 3 0 15,2-3 0-15,-2 3 0 16,1-2 0-16,-1 2 0 15,0-4 0-15,0 4 0 16,2-3 0-16,-2 3 0 16,2-2 0-16,-2 2 0 15,1-3 0-15,-1 3 0 16,1-3 0-16,-1 3 0 0,2-4 0 15,-1 2 0-15,0 0 0 16,0 0 0-16,0 0 0 16,-1-1 0-16,2 0 0 15,-1 1 1-15,0-1-1 16,1 1 0-16,-2 0 0 15,1 0 0-15,0 0 0 16,0-1 0-16,1 1 0 16,-1 0 0-16,0-1 0 15,0 0 0-15,0 0 0 16,1 1 0-16,-2 0 0 15,2-1 0-15,-2 0 0 16,1 0 0-16,0 1 0 0,0-1 0 16,-1 1 0-1,1-1 0-15,0 1 0 0,-1 0 0 16,1 0 0-16,0 0 0 15,-1 2 0-15,2-4 0 16,-2 1 1-16,0 3-1 16,2-3 0-16,-1 0 2 15,0 1-2-15,-1 0 2 16,1 0-1-16,0 0 1 15,-1 0-2-15,1 0 2 16,-1 2-1-16,2-4-1 16,-2 4 0-16,1-3 0 15,-1 3 1-15,1-4-2 16,-1 4 1-16,1-4 0 0,0 2 0 15,-1 2 0-15,2-4 1 16,-2 4-1-16,1-3-1 16,0 1 2-16,0-1-1 15,1 2 0-15,-1-2 0 16,0 0-1-16,0 1 2 15,-1-1-1-15,2 0 0 16,-2 0 0-16,1 0 0 16,0 0 0-16,-1 0 0 15,2 0 0-15,-2-1 0 16,2 1 0-16,-2 0 0 15,1 0 0-15,0 0 0 16,0 1 0-16,1-1 0 16,-2 0 0-16,2 0 0 15,-1 1 0-15,0-1 0 0,-1 0 0 16,2 1 0-16,-2-1 0 15,1 1 0-15,0 0 0 16,0-1 0-16,0 1 0 16,-1 0 1-16,1 0-2 15,0 0 2-15,-1 2-1 16,1-3 0-16,-1 3 0 15,2-4 1-15,-2 4-2 16,2-4 2-16,-2 4 0 16,2-3-1-16,-2 1 1 15,1 0-1-15,-1 2 0 16,2-4 0-16,-1 1 1 15,-1 2-1-15,1-2 0 16,0 1 1-16,-1 0-1 0,0 0 0 16,2-1 0-16,-2 1 0 15,0 0 0-15,1-1 0 16,-1 1 0-16,1 0 0 15,-1 0 0-15,1 0 0 16,0 0 0-16,-1 0 0 16,1-1 0-16,-1 1 0 15,1-1 0-15,0 0 0 16,-1 0 1-16,1 0-1 15,0-1 0-15,-1 2 0 16,1-2 0-16,-1 1 0 16,1 0 0-16,0 0 0 15,0 0 0-15,-1 0 0 16,1 1 0-16,0-1 0 0,1 0 0 15,-2-1 0-15,2 1 1 16,-1-1-1-16,0 2 0 16,0-3 0-16,0 2 0 15,0 0 1-15,0-2-1 16,-1 2-1-16,1 0 0 15,-1-2 1-15,2 1-1 16,-2 1 0-16,1-1 0 16,0 0 0-16,0 2 1 15,0-3 0-15,1 3 0 16,0-2 0-16,-1 1-1 15,0 0 2-15,1 0-2 16,-1 0 1-16,0 0 0 16,0 0 0-16,0 0 0 15,0-1 0-15,0 1 1 0,0 0-1 16,0-1 0-16,0 1 0 15,0 0 0-15,0-1 0 16,0 1 0-16,0 0 0 16,1 0 0-16,-2 0 0 15,2 1 0-15,-1-1 0 16,-1 0 0-16,2 1 0 15,-2 0 0-15,0-1 1 16,2 0-2-16,-2 1 2 16,0-1-1-16,1 1 0 15,0-1 0-15,-1 1 0 16,1 0 0-16,-1 0 0 15,1-1 0-15,-1 1 0 16,1 0 0-16,0 0 0 0,-1 0 0 16,0 0 0-16,1-1 0 15,0 1 0-15,-1 0 1 16,1-1-1-16,0 1 0 15,-1-1-2-15,1 0 3 16,0 0-3-16,-1 1 2 16,0 0-2-16,1-1 2 15,-1 1-2-15,1-1 2 16,-1 1 0-16,1-1 0 15,-1 1 0-15,1-1 0 16,-1 1 0-16,0 0 0 16,1-1 0-16,-1 0 0 15,0 0 0-15,0 1 0 16,0-2 0-16,1 1 0 0,0 1 0 15,-1-2 1-15,0 1-1 16,1 1 0-16,-1-2 0 16,1 0 0-16,-1 1 0 15,1-1 0-15,0 0 1 16,-1 0-1-16,1 1 0 15,-1-1 0-15,1 0 0 16,-1 0 0-16,0 1 0 16,2 0 0-16,-2-2 0 15,2 2 0-15,-2 0 1 16,1 0-1-16,0-1 0 15,0 1-1-15,-1-1 2 16,0 1-1-16,1 0-1 0,0-2 2 16,-1 1-2-16,1 1 2 15,0-1-2-15,-1 0 2 16,1 1-2-16,0-1 2 15,-1 1-1-15,1 0-1 16,0 0 1-16,0 1 0 16,0-2 0-16,-1 1 0 15,1 1 0-15,0-2 0 16,1 2 0-16,-2-2 0 15,1 0 1-15,0 1-1 16,0-1 0-16,-1 1 0 16,1-2 0-16,0 2 0 15,-1 0 0-15,1-2 0 16,0 1 1-16,0 1-1 15,0-1 0-15,-1 1 0 0,1 0 0 16,0-1 0-16,0 1 0 16,0-1 0-16,-1 1 0 15,1 0 0-15,0 0 0 16,-1 0 0-16,1-1 0 15,0 2 0-15,0-1 0 16,0 0 0-16,0 0 1 16,0 0-1-16,0-1 1 15,0 2-1-15,0-2 1 16,0 0 0-16,0 1 0 15,0-1 1-15,0 0-2 16,-1 0 2-16,2 0-2 16,-2 0 1-16,1 0-1 15,0-1 0-15,-1 2 0 0,2-2 0 16,-2 2 0-16,1-2 0 15,0 1 0-15,0 0 0 16,0-1 1-16,-1 1-1 16,1 0 0-16,0-1 0 15,0 2 0-15,1-1 0 16,-1 0 0-16,0 0 0 15,-1-1 0-15,2 2 0 16,-2-1 0-16,1 0 0 16,0 0 1-16,-1 0-1 15,1 0 0-15,0 1 0 16,-1-1 0-16,1 1-1 15,0 0 1-15,-1-1-1 16,1 1 1-16,0 0-2 0,0 0 2 16,-1-1-1-16,0 1 1 15,2-1 0-15,-2 1 0 16,1-1-1-16,-1 1 2 15,1 0-1-15,-1-1 0 16,1 2 0-16,0-2 0 16,-1 1 0-16,1 1 0 15,-1-2 0-15,1 1 0 16,-1 0 0-16,1 0 0 15,0 0 0-15,-1 0 1 16,1 0-1-16,0 0 0 16,-1-1 0-16,0 2 0 15,1-2 0-15,-1 1 0 0,0 1 0 16,1-2 0-16,-1 1 0 15,0 0 0-15,1 0 0 16,0 0 0-16,-1 0 0 16,0 0 0-16,1 0 0 15,0 1 0-15,-1-1 0 16,0 0 0-16,1 0 0 15,-1 1 1-15,1-1-1 16,0 0-2-16,0 0 2 16,0 1-1-16,0-1 2 15,0 1-2-15,0-2 2 16,0 2-2-16,-1-1 2 15,2-1-1-15,-2 1 0 16,1 0 0-16,0 0-2 0,0-1 2 16,0 1-2-16,-1-1 2 15,1 1-2-15,0 0 2 16,-1-1 0-16,0 2 0 15,1-1 0-15,-1 1 1 16,1-1-2-16,0 0 2 16,-1 0-2-16,0 0 2 15,1 1-2-15,0-2 2 16,-1 2-2-16,0-1 2 15,0 0-1-15,0 0 0 16,1 1 0-16,0-1 0 16,-1-1 0-16,0 2 0 15,1-1 0-15,-1-1 0 16,0 1 0-16,0 0 0 15,0 0 0-15,0-1 0 0,1 1 0 16,-1 0 1-16,0 0-1 16,0-1 0-16,0 1 0 15,0-1 1-15,0 2-1 16,0-3 0-16,0 3 0 15,0-2-2-15,0 1 4 16,0-1-4-16,0 1 3 16,0-1-3-16,0 1 2 15,0 0-1-15,0-1 1 16,0 1 1-16,0 0-2 15,0-1 1-15,0 0 0 16,0 1 0-16,0-1 0 16,0 1 1-16,0 0-1 15,0 0 0-15,0-1-1 0,1 2 2 16,-1-1-1-16,0-1 0 15,1 2-1-15,-1-2 2 16,0 0-1-16,0 1 0 16,0-2 0-16,0 2 0 15,0 0 0-15,0 1 0 16,0-2 0-16,0 1 1 15,0 1-1-15,0 0 0 16,0-1 0-16,0 1 0 16,1 0 0-16,0 0 1 15,-1-1-1-15,0 3 0 16,0-3 0-16,0 3 0 15,1-3 0-15,-1 3 0 16,1-2 0-16,-1 2 0 0,0-3 0 16,0 3 0-16,1-2 0 15,-1 2 0-15,0-2 0 16,0 2 0-16,0 0 0 15,0-2 0-15,0 2 0 16,0 0 0-16,0 0 0 16,1-2 0-16,-1 2 0 15,0 0 0-15,0 0 0 16,0-3 0-16,0 3 0 15,0 0 0-15,0 0 0 16,1-2 0-16,-1 2 0 16,0 0 0-16,0-2 0 15,0 2 0-15,0 0 0 16,0-2 0-16,0 2 0 15,0 0 0-15,0 0 0 0,1-3 0 16,-1 3 1-16,0 0-1 16,0 0 0-16,0-2 0 15,0 2 1-15,0 0-1 16,1-3 1-16,-1 3-1 15,0 0 1-15,0-3-1 16,0 3 0-16,0-2 0 16,0 2 0-16,0-2 1 15,0 2-1-15,1-2 0 16,-1 2 0-16,0-2 1 15,0 2-1-15,1-3 0 16,-1 3 0-16,0-4-1 16,0 2 1-16,0 2 1 15,0-3-2-15,0 0 1 0,0 1 1 16,0 0-1-16,0 0 0 15,0 0 0-15,0 2 0 16,0-4 0-16,0 2 1 16,0 0-1-16,0 0 0 15,0 0 0-15,1-1 0 16,-1 1 0-16,0 0 0 15,0-1 0-15,0 0 0 16,0 1 0-16,-1 0 0 16,1 0 0-16,0-1 0 15,0 1 0-15,0 2 0 16,0-3 0-16,0 3 0 15,1-3 0-15,-1 3 0 0,0 0 0 16,1-2 0-16,-1 2 0 16,0 0 0-16,0-2 0 15,0 2 0-15,0 0 0 16,0-3-1-16,0 3 1 15,0 0 0-15,0-2 0 16,0 2 0-16,0 0 0 16,1-3 0-16,-1 3 0 15,0 0 0-15,0 0 0 16,0 0 0-16,0 0 0 15,0 0 0-15,0 0 0 16,0 0 0-16,0-2 0 16,0 2 0-16,0 0 0 15,0 0 0-15,0 0 0 0,0 0 0 16,0 0-1-16,0 0 0 15,0 0-1-15,0 0-3 16,0 0-3-16,0 0-9 16,0 0-13-16,0 0-6 15,1 4 0-15,-1-4-1 16</inkml:trace>
</inkml:ink>
</file>

<file path=ppt/ink/ink93.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7:00.914"/>
    </inkml:context>
    <inkml:brush xml:id="br0">
      <inkml:brushProperty name="width" value="0.21167" units="cm"/>
      <inkml:brushProperty name="height" value="0.21167" units="cm"/>
      <inkml:brushProperty name="color" value="#31B6FD"/>
      <inkml:brushProperty name="fitToCurve" value="1"/>
    </inkml:brush>
  </inkml:definitions>
  <inkml:trace contextRef="#ctx0" brushRef="#br0">1293-1509 51 0,'0'0'14'0,"-3"-3"4"15,3 3 3-15,-2-5-2 16,1 3-11-16,0-2-2 16,0 1 0-16,-1 0 0 0,1 1-1 15,-1-2 0-15,2 4-1 16,-1-3 0-16,1 3 0 15,-1-2-1-15,1 2-1 16,0 0 0-16,0 0-1 16,0 0-1-16,0 0 0 15,0-2 1-15,0 2-1 16,0 0 0-16,0 0 1 15,0 0-1-15,0-2 1 16,0 2-1-16,0 0 1 16,0-3-1-16,0 3 1 15,0 0-1-15,0-3 0 16,0 3 1-16,-1-3-1 0,0 1 0 15,1 0 1-15,-2 0-1 16,1-1 0-16,-1 1 1 16,1 0-1-16,0 0 1 15,1 2 0-15,-2-4-1 16,2 4 1-16,-1-3 0 15,1 3-1-15,-1-2 1 16,1 2 0-16,1-2-1 16,-1 2 0-16,0-3 1 15,0 3-1-15,0-3 0 16,0 3 0-16,0-4 0 15,0 4 0-15,-1-4 0 16,1 1 0-16,-1 0-1 16,0 1 1-16,0-1 0 0,1 0 0 15,-1 0-1-15,0 1 2 16,0-1-1-16,0 1 0 15,1 0 0-15,-2-1 0 16,1 1 0-16,0-1 0 16,0 1 0-16,0-1 0 15,1 1 0-15,-1 0 0 16,1 2 1-16,0-3-1 15,0 3 1-15,0-3-1 16,0 3 1-16,0-4-1 16,0 4 0-16,0-2 1 15,0 2-1-15,-2-3 0 16,2 1 0-16,-1-1 0 15,0 1 0-15,-1-1 0 16,1 1 0-16,0 0 0 0,0-1 0 16,0 1 0-16,-1 0 0 15,2-1 0-15,-1 1 1 16,0 0-1-16,0-1 0 15,0 0 0-15,0 0 0 16,1 1 1-16,-1-1-1 16,0 0 0-16,1 0 1 15,-1 1-1-15,1 0 0 16,0-1 0-16,0 1 0 15,0 0 0-15,0 0 0 16,0 0 0-16,0-1 0 16,0 1 0-16,-1-2 0 15,1 1 0-15,0-1 1 16,0-1-1-16,-1 1 0 0,0 0 1 15,1-1-1-15,0 1 1 16,0 1-1-16,0-1 1 16,0 0-1-16,0 1 1 15,0 0-1-15,0 0 0 16,0 0 0-16,0 0 0 15,-1 0 0-15,1 0 0 16,0 0 0-16,-1 0 0 16,0 1 0-16,1-1 0 15,0 1 0-15,-1 0 0 16,1 0 1-16,0 2-1 15,0-3 0-15,0 0 0 16,0 2 0-16,0-2 0 0,-1 0 0 16,1 1 0-16,0-1 0 15,-1 0 0-15,0-1 0 16,1 2 0-16,-1-1 0 15,0 1 0-15,1-2 1 16,-1 2-1-16,1 0 0 16,-1 0 0-16,1-1 0 15,-1 0 1-15,0 0-1 16,1 1 0-16,-1-1 0 15,1-1 0-15,-1 1 1 16,0-1-1-16,0 2 0 16,0-2-1-16,0 1 1 15,0-1-1-15,0 0 1 16,0 1-1-16,1 0 1 0,0 0-1 15,0 0 1-15,0 1 0 16,0-1 1-16,0 0-2 16,0 1 1-16,0-1 0 15,0 1 1-15,0 0-1 16,0-1 0-16,0 1 0 15,0-2 0-15,0 2 0 16,-1-1 0-16,1 0 0 16,0 0 0-16,-1-1 0 15,1 1 0-15,-1-1 0 16,1 0 1-16,0 1-1 15,-1-2 0-15,0 1 0 16,1 0 1-16,0 1-1 16,0-1 0-16,-1-1 0 0,1 2 1 15,0-2-1-15,-1 2 0 16,1-1 0-16,0-1 0 15,0 1 0-15,-1 0 1 16,0 1-1-16,1-2-2 16,-1 1 4-16,0 0-3 15,1 0 3-15,-1 1-3 16,0-1 3-16,1 0-4 15,0 0 2-15,0 0 0 16,-1 0-2-16,0 0 2 16,1 0-3-16,-1 0 4 15,1 1-4-15,-1-1 3 16,0 0 0-16,1 1 0 15,0-1 1-15,0 1-1 16,-1-1 0-16,1 0 1 0,0 1-1 16,0-1 1-16,0 1-1 15,0-1 0-15,-1 0 0 16,1 0 1-16,-1 1-1 15,0-2 0-15,1 1 0 16,-1 0 0-16,0 1 0 16,0-1 1-16,1 0-1 15,-1 1 0-15,0-1 0 16,1 1 1-16,0 0-1 15,0 1 0-15,-1-1 0 16,1 1 0-16,0 0 0 16,-1-1 0-16,1 1 0 0,0-1-2 15,0 1 3 1,0 0-3-16,0 0 4 0,0-1-4 15,0 1 2-15,0-1-2 16,-1 1 3-16,1-1-1 16,-1 0 0-16,1 1 0 15,-1-1-1-15,1 0 1 16,0 0 0-16,-1 1 0 15,1-1 0-15,0 0 0 16,0 0 0-16,-1 0 1 16,1 0-1-16,-1 0 0 15,1 1 0-15,0-1 0 16,0 0 1-16,0 0-1 15,-1 1 0-15,0-1 0 16,1-1 0-16,0 2 0 16,-1-1 0-16,0 0 0 0,1 0 0 15,-1 1 0-15,0-1 0 16,1 3 0-16,-1-4 0 15,1 4 0-15,-2-2 0 16,2 2-1-16,0-2-1 16,0 2-6-16,-2-3-20 15,2 3-7-15,0-4-2 16,0 2-2-16</inkml:trace>
</inkml:ink>
</file>

<file path=ppt/ink/ink94.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6:49.206"/>
    </inkml:context>
    <inkml:brush xml:id="br0">
      <inkml:brushProperty name="width" value="0.21167" units="cm"/>
      <inkml:brushProperty name="height" value="0.21167" units="cm"/>
      <inkml:brushProperty name="color" value="#31B6FD"/>
      <inkml:brushProperty name="fitToCurve" value="1"/>
    </inkml:brush>
  </inkml:definitions>
  <inkml:trace contextRef="#ctx0" brushRef="#br0">1080 240 25 0,'0'0'26'15,"0"-2"0"-15,0 2-12 16,0 0-4-16,-3-1-2 16,3 1-3-16,-2 1-1 15,2-1-2-15,-2 3 0 16,2-3-1-16,-2 2 0 15,2-2 0-15,-2 2 1 16,2-2 0-16,-2 3-1 0,2-3 1 16,-3 2 0-16,3-2 0 15,-3 4-1-15,1-3 0 16,0 2-1-16,0-1 0 15,-1 0 1-15,1 0-1 16,0 0 0-16,-1 0 1 16,1-1 1-16,0 0-1 15,0-1 1-15,0 0-1 16,-1 0 1-16,3 0-1 15,-3-2 1-15,3 2-1 16,-3 0 0-16,3 0-1 16,-2-2 0-16,2 2 1 15,-4-1-1-15,4 1 0 16,-2-2 0-16,2 2 0 15,-2-4 0-15,2 4 1 0,-3-3-1 16,3 3 1-16,-3-4-1 16,3 4 1-16,-2-2 0 15,2 2-1-15,-3-2 0 16,1 1 1-16,0 1-1 15,0 0 0-15,0 0 0 16,0 1 0-16,0-1 1 16,0 0-1-16,0-1 1 15,2 1-1-15,-3 0 1 16,3 0 0-16,-3-1-1 15,3 1 1-15,-2-1-1 16,2 1 0-16,-3 0 0 16,3 0 0-16,-3 0 0 15,3 0 0-15,-4 0 0 0,2 1 0 16,0-1 1-16,0 0-1 15,0 0 0-15,-1 0 0 16,1 0 0-16,0-1 0 16,0 1 0-16,-1 0 0 15,1 0 0-15,0 0 0 16,0 0 0-16,0 0 0 15,-1 0 0-15,1 1 0 16,0-1 0-16,0 1 0 16,0-1 0-16,0 0 0 15,0 0 0-15,0 0 0 16,0 1 1-16,2-1-1 15,-3 0-1-15,3 0 1 16,-3 0 0-16,3 0 0 0,-2 1 0 16,2-1 0-16,-3 1 0 15,3-1 0-15,-3 2 0 16,3-2 0-16,-3 1 0 15,3-1 0-15,-2 1 0 16,2-1 0-16,0 0 0 16,-2 0 1-16,2 0-1 15,0 0 0-15,-2 0 0 16,2 0 0-16,-2 0 0 15,2 0 0-15,-3 2 0 16,3-2 0-16,-2 1 1 16,2-1-1-16,-2 0 0 15,2 0 0-15,-3 0 0 16,3 0 1-16,-3-1-1 0,3 1 0 15,-1-2 2-15,1 2-2 16,-2 0 0-16,2 0 0 16,-2-1 0-16,2 1 1 15,-2-1-1-15,2 1 0 16,-4 0 0-16,4 0 0 15,-3 0 0-15,2 0 0 16,-1 0 0-16,-1 0 1 16,1 0-1-16,0 0 0 15,0 0 1-15,1 0-1 16,-2 0 0-16,1 0 1 15,2 0-1-15,-2 0 0 16,2 0 0-16,-3 0 0 0,3 0 0 16,-4 0 0-16,4 0 0 15,-4-1 0-15,4 1 0 16,-2-1 0-16,-1 1 0 15,2 0 0-15,-1 0 0 16,-1 0 0-16,1 0 0 16,0 0 0-16,0 0 0 15,-1 0 0-15,1 0 0 16,-1 0 0-16,0-1 0 15,1 0 0-15,0 0 0 16,-1 0 0-16,1 0 1 16,-1 0-2-16,0 0 2 15,1 0-1-15,-1 0-1 16,1 1 1-16,-2 0 0 15,1 0 0-15,0 0 0 0,-1 0 0 16,1 0 1-16,-1 0-1 16,1 0 0-16,-1 0 0 15,2 0 0-15,-1 0 0 16,0 0 0-16,0 0 0 15,1 0 0-15,-1-1 0 16,2 1 0-16,-1 0 0 16,0 0 0-16,0 0 0 15,0 0 0-15,-1 0 0 16,2 1 0-16,-2-1 1 15,1 0-1-15,2 0 0 16,-3 0 0-16,1 0 1 16,0 1-1-16,0-1 0 15,2 0 0-15,-3 0 0 0,3 0 0 16,-4 1 0-16,4-1 0 15,-3 0 0-15,3 0 0 16,-3 0 0-16,3 0 0 16,-3 0 0-16,3 0 0 15,-2 1 0-15,2-1 0 16,-3 1 0-16,3-1 0 15,-3 0 0-15,3 0 0 16,-3 2 0-16,3-2 0 16,-4 1 0-16,2-1 0 15,2 0 0-15,-3 2 0 16,3-2 0-16,-3 0 0 15,3 0 0-15,-3 1 0 16,3-1 0-16,-3 1 0 0,3-1 0 16,-4 0 0-16,3 0 0 15,-1 1 0-15,0-1 0 16,-1 1 0-16,1-1 0 15,0 0 0-15,0 0 0 16,-1 0 0-16,1 1 0 16,0 0 0-16,-1 0 0 15,1-1 0-15,-1 1 0 16,1 0 0-16,-1-1 0 15,1 0 0-15,-1 0 0 16,0 0 0-16,1 0 0 16,0 0 0-16,-1-1 0 15,1 0 0-15,0 1 0 0,0 0 1 16,0 0-1-1,-1 0-1-15,1 0 1 0,-1 0 1 16,2 0-2-16,-3 0 2 16,2 0-1-16,-2 1 1 15,1-1-1-15,1 0 0 16,-1-1 1-16,0 1-1 15,0 0 1-15,1 0-1 16,-1 0 0-16,1 0 0 16,-1 0 0-16,1 0 0 15,-1 0 0-15,0 0 0 16,1 1 0-16,-1 0 1 15,0-1-1-15,0 1 0 16,1 0 0-16,-2-1 0 16,2 1 0-16,-1 0 0 0,0-1 0 15,0 1 0-15,1-1 0 16,-1 0 0-16,1 0 0 15,-1 0 0-15,0 0 0 16,1 0 0-16,0 1 0 16,0-1 0-16,-1 0 0 15,1 1 0-15,0-1 0 16,0 0 0-16,-1-1 0 15,0 1 0-15,1-1 0 16,0 1 0-16,0-1 0 16,-1 0 0-16,1 0 0 15,0 1 0-15,0 0 0 16,-1-1 0-16,1 1 0 15,-1-1 0-15,1 1 0 0,-1 0 0 16,1-1 0-16,-1 0 0 16,1 0 1-16,-1 0-1 15,0 0 0-15,0 1 1 16,0-1-1-16,-1 0 0 15,1 1 0-15,0 0-1 16,0 0-2-16,-1 2-3 16,0-3-27-16,2 2-1 15,-1-3-3-15,1 1 2 16</inkml:trace>
</inkml:ink>
</file>

<file path=ppt/ink/ink95.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7:57.014"/>
    </inkml:context>
    <inkml:brush xml:id="br0">
      <inkml:brushProperty name="width" value="0.21167" units="cm"/>
      <inkml:brushProperty name="height" value="0.21167" units="cm"/>
      <inkml:brushProperty name="color" value="#31B6FD"/>
      <inkml:brushProperty name="fitToCurve" value="1"/>
    </inkml:brush>
  </inkml:definitions>
  <inkml:trace contextRef="#ctx0" brushRef="#br0">-22 763 22 0,'0'0'15'16,"0"3"2"-16,0-3-2 16,0 2-1-16,0-2-3 15,-1 4-2-15,1-4-2 16,-1 4-2-16,1 0-1 15,0 1-1-15,-1 0 1 16,1 2-3-16,-2-1 2 16,2 2-2-16,0-1 2 15,-1-1-1-15,0 1 0 16,1-2 0-16,-1-1-1 15,0 0 0-15,1-2 0 16,0-2 0-16,-1 2-1 16,1-2 0-16,0 0 0 15,0 0 0-15,0 0 0 0,0 0 0 16,2 0 0-16,-2 0 0 15,0 0 0-15,1-1 1 16,-1 1-1-16,0 0 0 16,1-1 0-16,-1 1 1 15,0 0-1-15,0 0 0 16,0 0 1-16,-1 2-1 15,1 2 0-15,-1 1 1 16,1 0-2-16,-1 1 1 16,1 1-2-16,0-1-7 15,1 0-22-15,-1-1-2 16,1 0 1-16,-1-1-1 15</inkml:trace>
</inkml:ink>
</file>

<file path=ppt/ink/ink96.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8:43.286"/>
    </inkml:context>
    <inkml:brush xml:id="br0">
      <inkml:brushProperty name="width" value="0.21167" units="cm"/>
      <inkml:brushProperty name="height" value="0.21167" units="cm"/>
      <inkml:brushProperty name="color" value="#31B6FD"/>
      <inkml:brushProperty name="fitToCurve" value="1"/>
    </inkml:brush>
    <inkml:brush xml:id="br1">
      <inkml:brushProperty name="width" value="0.10583" units="cm"/>
      <inkml:brushProperty name="height" value="0.10583" units="cm"/>
      <inkml:brushProperty name="color" value="#31B6FD"/>
      <inkml:brushProperty name="fitToCurve" value="1"/>
    </inkml:brush>
  </inkml:definitions>
  <inkml:trace contextRef="#ctx0" brushRef="#br0">-120 100 2 0,'2'0'21'15,"-2"0"1"-15,2-3-5 0,-2 3-3 16,0-3 1-16,0 3-1 16,0 0-3-16,0 0-2 15,0-2-1-15,0 2 0 16,-2 2-1-16,1 0-1 15,-2 0-2-15,-1 1-1 16,0 1-2-16,-1 2 1 16,-1 1-1-16,-1 2 0 15,-1 1 0-15,0 2 3 16,0 3-3-16,-1-1 1 15,1 3-5-15,0-3-11 16,3-1-16-16,1-2 1 16,1-4-4-16,2-3 1 15</inkml:trace>
  <inkml:trace contextRef="#ctx0" brushRef="#br1" timeOffset="7337">-23 6 21 0,'0'0'26'16,"1"-2"1"-16,-1 2-3 0,0 0-12 15,0 0-1-15,0 0-1 16,0-3 0-16,0 3-2 15,0 0-3-15,0 0 0 16,0-2-1-16,0 2-2 16,0 0 1-16,0 0-3 15,0 0 4-15,0 0-3 16,0 0 1-16,-3 3-1 15,2 0 1-15,-2 0 2 16,1 0-2-16,-1 0 2 16,-1 0 1-16,1-1-3 15,0 0 3-15,0 0-4 16,0 0 3-16,3-2-4 15,-2 1 3-15,2-1-3 0,0 0-3 16,0 0 3-16,2-3-3 16,0 1 4-16,0 0-4 15,1 0 4-15,-1 0-3 16,0 0 3-16,-2 2 0 15,3-2-1-15,-3 2 0 16,0 0 0-16,0 0 1 16,-4 0-1-16,2 1 0 15,0-1 0-15,-1 2 0 16,-1 1-1-16,0-1 3 15,1 0-2-15,-1 0 2 16,1 1-3-16,0-1 3 16,1 0-3-16,2-2 2 15,-2 3-1-15,2-3 0 0,3 0-1 16,-1-1 1-16,1 0 0 15,0 0-3-15,1 0 3 16,0-1-2-16,0 0 3 16,0 2-1-16,-2-2-2 15,1 4-12-15,-3-2-20 16,3 1 1-16,-3-1-3 15,-2 3 1-15</inkml:trace>
  <inkml:trace contextRef="#ctx0" brushRef="#br1" timeOffset="7882">-18 18 55 0,'-3'1'27'15,"1"1"3"-15,0 0-10 16,-2 0-13-16,1 2 0 15,-3 0 1-15,2 2-1 16,-3 1-1-16,1 2 1 0,0 0-2 16,0 0-2-16,1 1-7 15,0-1-26-15,2-2-2 16,0-1-3-16,2-2 2 15</inkml:trace>
</inkml:ink>
</file>

<file path=ppt/ink/ink97.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7:54.438"/>
    </inkml:context>
    <inkml:brush xml:id="br0">
      <inkml:brushProperty name="width" value="0.21167" units="cm"/>
      <inkml:brushProperty name="height" value="0.21167" units="cm"/>
      <inkml:brushProperty name="color" value="#31B6FD"/>
      <inkml:brushProperty name="fitToCurve" value="1"/>
    </inkml:brush>
  </inkml:definitions>
  <inkml:trace contextRef="#ctx0" brushRef="#br0">31 201 10 0,'-1'5'27'0,"-1"-1"1"16,1 3 1-16,-1 2-19 16,-1-2-1-16,3 4-2 15,-3-2 0-15,3 2-1 16,-2 1-1-16,2 0-2 15,-1-1 0-15,1 2-1 16,-1-2 0-16,1 1 0 16,-1-1-1-16,1 0 1 15,-1-2-2-15,1 0 2 16,-1 0-2-16,0-2 0 15,0-3 1-15,0 1 0 16,0-2 0-16,1-3-1 0,-1 2 1 16,1-2-2-16,0 0 2 15,0-3 1-15,0 3-1 16,0-3-1-16,0 3 1 15,1-4 0-15,-1 4-1 16,0 0 0-16,0 0 0 16,0 0 0-16,0 0-1 15,-2 3 0-15,1 0 0 16,-1 0 1-16,1 1-1 15,0 1 0-15,0 0 1 16,-1 0-1-16,2 1 1 16,-2-1 0-16,2 1 0 15,-1 0 0-15,1-1 0 16,0 0 1-16,0-1-1 0,0 0 0 15,-1 0 0-15,1-1 0 16,0-1 1-16,0 1-1 16,0-3 0-16,0 0 0 15,0 0 1-15,-1-3-1 16,2-1 1-16,0-1-1 15,0-3 1-15,1-1-1 16,1-1 1-16,-1-1-1 16,2-1 1-16,-1 1 0 15,0-1 0-15,0 1-1 16,-1-1 1-16,1 1-1 15,-2 1 2-15,1 0-2 16,-2 0 0-16,0 2 0 16,0-1 0-16,0 2 0 15,-1 0 0-15,0 0 0 0,1 1 1 16,-1 0 0-16,1 1-1 15,0 0 1-15,0 1-1 16,-1 0 2-16,1 1-2 16,0 0 1-16,0 1-1 15,0 0 1-15,0 0-1 16,-1 0 0-16,1-1 0 15,-1 0 0-15,1 0 0 16,0-1 0-16,1 0 0 16,0-1 0-16,-1 0 0 15,2 0 0-15,-2 0 1 16,2 0-2-16,-1 1 2 15,0 0-1-15,0 1 0 0,-1-1 0 16,1 2 0-16,0-1 0 16,-1 0 1-16,0 1-1 15,0 0 0-15,-1-1 0 16,1 0 1-16,0 1-1 15,0-2 0-15,1 1 0 16,-1-1 0-16,1 0 0 16,0 0 0-16,1-1 0 15,-2 2 1-15,2-2-1 16,-2 2 0-16,1 0 2 15,-1-1-2-15,0 1 2 16,0 1-1-16,0 0 0 16,-1-1 0-16,1 3 1 15,-1-3-2-15,1 3 0 0,-1-4 1 16,1 2-2-16,-1 0 2 15,1-1-2-15,0 0 1 16,0 0 0-16,0-1 0 16,1 1 0-16,-1-1 0 15,0 0 0-15,0 1 0 16,0-1 0-16,0 0 0 15,0 1 1-15,0-1-1 16,-1 2 0-16,1-2 0 16,0 1 0-16,0-1 0 15,0 1 0-15,1-1 0 16,-1-1 0-16,0 1 0 15,2-1 0-15,-2 1 0 16,1-1-1-16,0 0-1 0,0 0-2 16,1 2-5-16,-2-1-23 15,2 2-3-15,0-1-1 16,0 1 0-16</inkml:trace>
  <inkml:trace contextRef="#ctx0" brushRef="#br0" timeOffset="1149">27 115 7 0,'-3'0'12'0,"3"0"-3"16,-2-2-2-16,2 2-2 0,-1-3 0 15,1 3 0-15,-3-3 2 16,3 3 0-16,-1-3 0 16,1 3 0-16,-1-1 1 15,1 1-1-15,0 0-2 16,-3-3 0-16,3 3 0 15,-1-1-2-15,1 1 1 16,-2-1 0-16,2 1 0 16,-2 1 0-16,2-1-1 15,0 0 1-15,-1 3-1 16,1-3-1-16,0 3 1 15,0-1-1-15,0 1 0 16,2 1-2-16,-2-2 0 0,0 2 1 16,1-1 0-1,-1 2 0-15,0-1-1 16,0 0 1-16,-1 1 0 0,1-1 0 15,0 2 1-15,-2 0-1 16,2 0 0-16,0 1 0 16,0 1 0-16,0 0-1 15,1 0 1-15,0 1-2 16,-1-1 1-16,0 0-2 15,0 0 0-15,0 0-2 16,0-2-7-16,0 1-18 16,0-3-3-16,0 1 0 15,0-3 0-15</inkml:trace>
  <inkml:trace contextRef="#ctx0" brushRef="#br0" timeOffset="1773">-6 306 2 0,'-2'3'20'16,"2"-3"-1"-16,-1 0-14 16,1 0-1-16,0 0 3 15,0 0 1-15,0 0 0 16,0 0-1-16,-1-2 0 15,1 2 1-15,0 0-1 16,0 0 0-16,0 0-2 0,0 3-1 16,0-3 0-16,0 4 0 15,-1-1-1-15,0 2 0 16,1-1 0-16,-1 3 0 15,0 0 0-15,0 2 0 16,-1 2 0-16,1 0 0 16,0 1-2-16,1 1 1 15,-1 1-1-15,1 0 0 16,0 0-2-16,0 0 1 15,1 1-1-15,-1-3-4 16,2 1-3-16,-2-3-6 16,2 1-18-16,-2-2-1 15,1-2 1-15</inkml:trace>
</inkml:ink>
</file>

<file path=ppt/ink/ink98.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8:26.027"/>
    </inkml:context>
    <inkml:brush xml:id="br0">
      <inkml:brushProperty name="width" value="0.21167" units="cm"/>
      <inkml:brushProperty name="height" value="0.21167" units="cm"/>
      <inkml:brushProperty name="color" value="#31B6FD"/>
      <inkml:brushProperty name="fitToCurve" value="1"/>
    </inkml:brush>
  </inkml:definitions>
  <inkml:trace contextRef="#ctx0" brushRef="#br0">-108 79 7 0,'0'0'22'0,"0"0"0"0,0 0-5 15,0 0-5-15,-2 2 1 16,2-2-1-16,-2 1-3 15,2-1-1-15,-3 3-2 16,2-1-2-16,-1-1 0 16,0 2-1-16,-1 0 0 15,2 1-1-15,-3 0-1 16,2 2 1-16,-2 0-1 15,0 1 1-15,0 1 0 16,-1 0 0-16,1 0 0 16,-1 0 1-16,1 0-1 15,0-1-1-15,0-1 0 16,1-1-3-16,-1-1-6 0,1-3-12 15,3-1-9-15,-2 0-3 16,2-3 1-16</inkml:trace>
</inkml:ink>
</file>

<file path=ppt/ink/ink99.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05-12T21:08:53.306"/>
    </inkml:context>
    <inkml:brush xml:id="br0">
      <inkml:brushProperty name="width" value="0.10583" units="cm"/>
      <inkml:brushProperty name="height" value="0.10583" units="cm"/>
      <inkml:brushProperty name="color" value="#31B6FD"/>
      <inkml:brushProperty name="fitToCurve" value="1"/>
    </inkml:brush>
    <inkml:brush xml:id="br1">
      <inkml:brushProperty name="width" value="0.03528" units="cm"/>
      <inkml:brushProperty name="height" value="0.03528" units="cm"/>
      <inkml:brushProperty name="color" value="#31B6FD"/>
      <inkml:brushProperty name="fitToCurve" value="1"/>
    </inkml:brush>
  </inkml:definitions>
  <inkml:trace contextRef="#ctx0" brushRef="#br0">-2108 10 15 0,'0'-3'22'16,"0"3"2"-16,0 0 0 15,1-3-11-15,-1 3-2 16,0-2-3-16,0 2 1 15,0 0-2-15,0 0 1 16,-1-2-2-16,1 2 2 16,0 0-3-16,-2 0 0 15,2 0 0-15,-3 0-1 16,3 0-1-16,-2 0-1 15,2 0 0-15,-2-1-1 0,2 1 0 16,0 0 0-16,-2-1 0 16,2 1 0-16,0 0 0 15,0 0 0-15,-2-2 0 16,2 2 1-16,0 0-1 15,0 0 0-15,-3 1 1 16,3-1-1-16,0 0 1 16,-2 1-1-16,2-1 0 15,0 0 0-15,0 0-1 16,0 0 1-16,0 0-1 15,0 0 0-15,0 0 1 16,0 0-1-16,0 0 1 16,0 0-1-16,-1-2 1 15,1 2-1-15,0 0 1 0,0 0-1 16,-2 0 1-16,2 0-1 15,0 0 1-15,-3 2-1 16,3-2 0-16,0 0 1 16,-2 2 0-16,2-2-1 15,0 0 1-15,0 0-1 16,0 0 1-16,-2-2-1 15,2 2 0-15,0 0 1 16,-2 0-1-16,2 0 0 16,0 0 0-16,-2 1 0 15,2-1 0-15,0 0 0 16,0 0 0-16,0 0-1 15,0 0 1-15,0 0 0 16,0 0 0-16,0 0 0 16,2 0 0-16,-2 0 0 0,0 0 0 15,0 0 0-15,3 1 1 16,-3-1-1-16,0 0 0 15,0 2-2-15,0-2 2 16,0 0-1-16,0 2 1 16,0-2-2-16,0 0 4 15,2 2-3-15,-2-2 3 16,2 0-3-16,-2 0 3 15,2 2-2-15,-2-2 2 16,0 0-2-16,2 2 0 16,-2-2 0-16,1 3 0 15,-1-3 0-15,0 2 0 16,0-2 0-16,1 2 0 15,-1-2 0-15,1 2 0 0,-1-2 0 16,0 0 0-16,1 2-1 16,-1-2 1-16,1 2 1 15,-1-2-1-15,1 2 0 16,-1-2 0-16,0 3 0 15,0-3 0-15,0 2 0 16,0-2-1-16,0 0 1 16,1 3 0-16,-1-3 0 15,0 0 0-15,1 0 0 16,-1 0 0-16,0 0 0 15,3-1 0-15,-3 1 0 16,0 0 0-16,0 0 0 16,2 0 0-16,-2 0 0 0,0 0 0 15,0 0 0-15,0 0 0 16,0 0 0-16,1 3 0 15,-1-3 0-15,0 0 0 16,3 2 0-16,-3-2 0 16,3 2 0-16,-3-2 0 15,4 4 0-15,-3-2 0 16,0 0-2-16,1 1-1 15,-2 0-5-15,2 1-21 16,-1-2-7-16,0 1 0 16,-1-3-1-16</inkml:trace>
  <inkml:trace contextRef="#ctx0" brushRef="#br1" timeOffset="8427">-2164-10 15 0,'0'0'26'0,"-2"0"0"16,2 0 2-16,-3-1-12 15,3 1-3-15,-3 0-2 16,3 0-1-16,-3-1-2 16,3 1-2-16,-3 0-2 15,3 0 0-15,-4 0 0 16,1 0-1-16,1-1-1 15,-1 2 0-15,0-1-1 0,0 0 1 16,1 0-1-16,-1 0 1 16,1 0-1-16,2 0 0 15,-4-1-1-15,4 1 1 16,-2-1-1-16,2 1 0 15,0 0 1-15,0 0-1 16,-1-3 1-16,1 3-1 16,0 0 1-16,0 0-1 15,-2 1 0-15,2-1 1 16,0 0-1-16,0 0 0 15,-1 2 0-15,1-2 0 16,0 0 0-16,0 0 0 16,0 0 0-16,0 0 1 0,0 0-1 15,0 0 0 1,0 0 0-16,2-3 1 0,-2 3-1 15,2 0 0-15,-2 0 0 16,3 1 1-16,-3-1-1 16,3 2 0-16,-3-2 0 15,3 2 1-15,-1 0-1 16,1-1 0-16,0 0 0 15,0 0 0-15,1-1 0 16,1 0 0-16,-1 0 1 16,0-1-1-16,0 1 0 15,0 0 0-15,-1 0 0 16,-1 2 0-16,-2-2 0 15,3 2-1-15,-2 0 3 0,-1 1-3 16,0-1 3-16,0-2-3 16,-1 3 3-16,1-3-3 15,0 0 3-15,-1 2-2 16,1-2 0-16,0 0 0 15,0 0 0-15,0 0 0 16,0 0 0-16,0 0 1 16,0 0-1-16,-2-1 0 15,2 1 0-15,-3 0 0 16,1 0 0-16,0-1 0 15,0 1-2-15,0 0 2 16,-1-1-3-16,0 0 5 16,2 0-4-16,-1 0 3 15,2 1-3-15,-3-2 4 16,3 2-2-16,-3-4 1 0,3 4-1 15,-2-2 0-15,2 2 0 16,-1-2 0-16,1 2 0 16,-2-2 0-16,2 2 0 15,-1-2 0-15,1 2 0 16,-2-3 0-16,2 3 0 15,-3-2 0-15,3 2 1 16,-3-1-1-16,3 1 0 16,-3-2 0-16,3 2 0 15,-2-1 1-15,2 1-1 16,-3 0 0-16,3 0 0 15,-2-2-3-15,2 2 3 16,-2-3-2-16,2 3 2 16,-2-3-2-16,2 3 1 0,0-2-1 15,0 2 2-15,0 0 0 16,0 0 0-16,2-1 0 15,-2 1 0-15,4 1-1 16,-2 1 2-16,1-1 1 16,1-1-2-16,-1 1 0 15,1-1 0-15,0 0 0 16,0-1 0-16,-1 0 0 15,1 1 0-15,0-1-3 16,-2 2 3-16,1-1 3 16,-1 1-3-16,-2-1 3 15,2 4-3-15,-1-2 3 16,0 0-3-16,-2 0 3 15,1-2-3-15,-1 3 1 0,1-3-1 16,0 0 0-16,-1 1 0 16,1-1 0-16,0 0 0 15,-3 0 1-15,3 0-1 16,-3-2 0-16,1 1 0 15,0 0 0-15,-1 1 1 16,-1 0-1-16,0 0 1 16,0 0-1-16,0 0 0 15,-1 1 0-15,1-1 0 16,1 0 0-16,-1 0 0 15,1 0 0-15,0-1 0 16,2 1 0-16,1 0 0 16,-2 0 0-16,2 0 0 15,0 0 0-15,0 0 0 0,-2-1-1 16,2 1 1-16,0 0 0 15,0 0 0-15,0 0-1 16,0 0 1-16,2 2 0 16,-2-2-1-16,0 0 1 15,3 1 0-15,-3-1 0 16,4 2 0-16,-2-2 0 15,-2 0 0-15,3 2 0 16,-3-2 0-16,3 3 1 16,-3-3-1-16,3 3 0 15,-3-3-1-15,1 4 0 16,-1-4 3-16,1 3-4 15,-1-3 4-15,4 3-3 16,-4-3 3-16,2 2-4 0,-2-2 4 16,4 2-2-16,-4-2 0 15,3 1 0-15,-3-1 0 16,2 2 0-16,-2-2 1 15,0 4-1-15,0-4 0 16,0 2 0-16,0-2 0 16,1 2-1-16,-1-2 1 15,0 0 0-15,0 0 0 16,3 2-1-16,-3-2 1 15,2 0 0-15,-2 0 0 16,2-1 0-16,-2 1 0 16,2 0 0-16,-2 0 1 15,0 0-1-15,0 0 1 16,0 0-1-16,1 2 0 0,-1-2 0 15,0 0 0-15,0 0 0 16,0 0 0-16,0 0 0 16,0 0 0-16,0 0 0 15,0 0 0-15,0 0 0 16,0 0 0-16,0 0 0 15,0 0 0-15,0 0 0 16,0 0 0-16,0 0 0 16,0 0 0-16,0 2 0 15,0-2 0-15,0 0 0 16,1 3 0-16,-1-3 0 15,0 0 0-15,0 0 0 16,3-1 0-16,-3 1 0 16,0 0 0-16,0 0 1 0,1-3-1 15,-1 3 0-15,-1-2 0 16,1 2 1-16,-3-2-1 15,0 0 0-15,1 1 0 16,0-1 0-16,0 0 0 16,-1 0 0-16,1 0-2 15,0 0 4-15,0 1-4 16,0-1 3-16,2 2-3 15,-3-3 4-15,3 3-4 16,-3-1 3-16,3 1-1 16,-3-1 0-16,3 1 0 15,-3-1 0-15,3 1 1 16,-3-1-1-16,3 1 0 15,-3 0 0-15,3 0 0 0,-2-1 0 16,2 1 0-16,0 0 0 16,-2-1 0-16,2 1 0 15,0 0 0-15,0 0 0 16,-3-2 0-16,3 2 0 15,-2-1 0-15,2 1 0 16,-2-1 0-16,2 1 0 16,-3 0 1-16,3 0-2 15,-3-2 1-15,3 2 0 16,0 0 0-16,-1-2 0 15,1 2 0-15,-2-2 0 16,2 2 0-16,0 0 0 16,0-2 1-16,0 2-1 0,0 0 0 15,-3-2 1 1,3 2-1-16,-2-1 0 0,2 1 1 15,-3 0-1-15,3 0 0 16,-2-1 0-16,2 1 0 16,-3-1-2-16,3 1 2 15,0 0-3-15,-1-3 3 16,1 3-2-16,0 0 2 15,-2-3-2-15,2 3 2 16,0 0 0-16,0 0 1 16,-2-2-1-16,2 2 0 15,0 0 0-15,-2 0 1 16,2 0-1-16,0 0 0 15,-2 0 1-15,2 0-1 16,0 0 0-16,0 0 1 0,0 0-1 16,-2-2 0-16,2 2 0 15,0 0 1-15,0 0-1 16,-2 0 0-16,2 0 1 15,0 0-1-15,-2 1 0 16,2-1 0-16,0 0 0 16,-2 0 0-16,2 0 1 15,0 0-1-15,0 0 0 16,-2-1 0-16,2 1 0 15,0 0 0-15,0 0 0 16,0 0 0-16,0 0 0 16,-3 0 0-16,3 0 1 15,0 0-1-15,0 0 0 16,-2 0 0-16,2 0 0 0,0 0 0 15,-2 0 0-15,2 0 0 16,0 0 0-16,-2 0 0 16,2 0 0-16,0 0 0 15,0 0 0-15,0 0-1 16,-2-1 1-16,2 1 0 15,0 0 0-15,0 0 0 16,-3 0 0-16,3 0 0 16,0 0 1-16,-3 1-2 15,3-1 2-15,0 0-1 16,-1 0 0-16,1 0 0 15,0 0 0-15,0 0 0 16,0 0 0-16,-2 1 0 16,2-1 0-16,0 0 0 0,0 0-1 15,0 0 1-15,0 0 0 16,0 0 0-16,0 0 0 15,-2-1 0-15,2 1 0 16,0 0 0-16,0 0 0 16,-2 2 0-16,2-2 0 15,0 0 0-15,0 0 0 16,0 0-1-16,0 0 1 15,0 0 0-15,0 0 0 16,1-2 0-16,-1 2 0 16,0 0 0-16,0 0 1 15,0 0-1-15,0 0 0 16,0 0-1-16,0 0-2 15,0 0-2-15,1-3-9 16,2 4-21-16,-3-1-1 0,2-2-1 16,-2 2-1-16</inkml:trace>
</inkml:ink>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5/27/2014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5/27/2014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5/27/2014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9" name="Content Placeholder 8"/>
          <p:cNvSpPr>
            <a:spLocks noGrp="1"/>
          </p:cNvSpPr>
          <p:nvPr>
            <p:ph sz="quarter" idx="13"/>
          </p:nvPr>
        </p:nvSpPr>
        <p:spPr>
          <a:xfrm>
            <a:off x="676655"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pPr/>
              <a:t>5/27/2014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5/27/2014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1D8BD707-D9CF-40AE-B4C6-C98DA3205C09}" type="datetimeFigureOut">
              <a:rPr lang="en-US" smtClean="0"/>
              <a:pPr/>
              <a:t>5/27/2014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5/27/2014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5/27/2014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1D8BD707-D9CF-40AE-B4C6-C98DA3205C09}" type="datetimeFigureOut">
              <a:rPr lang="en-US" smtClean="0"/>
              <a:pPr/>
              <a:t>5/27/2014</a:t>
            </a:fld>
            <a:endParaRPr 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n-US"/>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B6F15528-21DE-4FAA-801E-634DDDAF4B2B}" type="slidenum">
              <a:rPr lang="en-US" smtClean="0"/>
              <a:pPr/>
              <a:t>‹#›</a:t>
            </a:fld>
            <a:endParaRPr 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3" Type="http://schemas.openxmlformats.org/officeDocument/2006/relationships/customXml" Target="../ink/ink6.xml"/><Relationship Id="rId18" Type="http://schemas.openxmlformats.org/officeDocument/2006/relationships/image" Target="../media/image10.emf"/><Relationship Id="rId26" Type="http://schemas.openxmlformats.org/officeDocument/2006/relationships/image" Target="../media/image14.emf"/><Relationship Id="rId39" Type="http://schemas.openxmlformats.org/officeDocument/2006/relationships/customXml" Target="../ink/ink19.xml"/><Relationship Id="rId21" Type="http://schemas.openxmlformats.org/officeDocument/2006/relationships/customXml" Target="../ink/ink10.xml"/><Relationship Id="rId34" Type="http://schemas.openxmlformats.org/officeDocument/2006/relationships/image" Target="../media/image18.emf"/><Relationship Id="rId42" Type="http://schemas.openxmlformats.org/officeDocument/2006/relationships/image" Target="../media/image22.emf"/><Relationship Id="rId47" Type="http://schemas.openxmlformats.org/officeDocument/2006/relationships/customXml" Target="../ink/ink23.xml"/><Relationship Id="rId50" Type="http://schemas.openxmlformats.org/officeDocument/2006/relationships/image" Target="../media/image26.emf"/><Relationship Id="rId7" Type="http://schemas.openxmlformats.org/officeDocument/2006/relationships/customXml" Target="../ink/ink3.xml"/><Relationship Id="rId12" Type="http://schemas.openxmlformats.org/officeDocument/2006/relationships/image" Target="../media/image7.emf"/><Relationship Id="rId17" Type="http://schemas.openxmlformats.org/officeDocument/2006/relationships/customXml" Target="../ink/ink8.xml"/><Relationship Id="rId25" Type="http://schemas.openxmlformats.org/officeDocument/2006/relationships/customXml" Target="../ink/ink12.xml"/><Relationship Id="rId33" Type="http://schemas.openxmlformats.org/officeDocument/2006/relationships/customXml" Target="../ink/ink16.xml"/><Relationship Id="rId38" Type="http://schemas.openxmlformats.org/officeDocument/2006/relationships/image" Target="../media/image20.emf"/><Relationship Id="rId46" Type="http://schemas.openxmlformats.org/officeDocument/2006/relationships/image" Target="../media/image24.emf"/><Relationship Id="rId2" Type="http://schemas.openxmlformats.org/officeDocument/2006/relationships/customXml" Target="../ink/ink1.xml"/><Relationship Id="rId16" Type="http://schemas.openxmlformats.org/officeDocument/2006/relationships/image" Target="../media/image9.emf"/><Relationship Id="rId20" Type="http://schemas.openxmlformats.org/officeDocument/2006/relationships/image" Target="../media/image11.emf"/><Relationship Id="rId29" Type="http://schemas.openxmlformats.org/officeDocument/2006/relationships/customXml" Target="../ink/ink14.xml"/><Relationship Id="rId41" Type="http://schemas.openxmlformats.org/officeDocument/2006/relationships/customXml" Target="../ink/ink20.xml"/><Relationship Id="rId54" Type="http://schemas.openxmlformats.org/officeDocument/2006/relationships/image" Target="../media/image28.emf"/><Relationship Id="rId1" Type="http://schemas.openxmlformats.org/officeDocument/2006/relationships/slideLayout" Target="../slideLayouts/slideLayout1.xml"/><Relationship Id="rId6" Type="http://schemas.openxmlformats.org/officeDocument/2006/relationships/image" Target="../media/image4.emf"/><Relationship Id="rId11" Type="http://schemas.openxmlformats.org/officeDocument/2006/relationships/customXml" Target="../ink/ink5.xml"/><Relationship Id="rId24" Type="http://schemas.openxmlformats.org/officeDocument/2006/relationships/image" Target="../media/image13.emf"/><Relationship Id="rId32" Type="http://schemas.openxmlformats.org/officeDocument/2006/relationships/image" Target="../media/image17.emf"/><Relationship Id="rId37" Type="http://schemas.openxmlformats.org/officeDocument/2006/relationships/customXml" Target="../ink/ink18.xml"/><Relationship Id="rId40" Type="http://schemas.openxmlformats.org/officeDocument/2006/relationships/image" Target="../media/image21.emf"/><Relationship Id="rId45" Type="http://schemas.openxmlformats.org/officeDocument/2006/relationships/customXml" Target="../ink/ink22.xml"/><Relationship Id="rId53" Type="http://schemas.openxmlformats.org/officeDocument/2006/relationships/customXml" Target="../ink/ink26.xml"/><Relationship Id="rId5" Type="http://schemas.openxmlformats.org/officeDocument/2006/relationships/customXml" Target="../ink/ink2.xml"/><Relationship Id="rId15" Type="http://schemas.openxmlformats.org/officeDocument/2006/relationships/customXml" Target="../ink/ink7.xml"/><Relationship Id="rId23" Type="http://schemas.openxmlformats.org/officeDocument/2006/relationships/customXml" Target="../ink/ink11.xml"/><Relationship Id="rId28" Type="http://schemas.openxmlformats.org/officeDocument/2006/relationships/image" Target="../media/image15.emf"/><Relationship Id="rId36" Type="http://schemas.openxmlformats.org/officeDocument/2006/relationships/image" Target="../media/image19.emf"/><Relationship Id="rId49" Type="http://schemas.openxmlformats.org/officeDocument/2006/relationships/customXml" Target="../ink/ink24.xml"/><Relationship Id="rId10" Type="http://schemas.openxmlformats.org/officeDocument/2006/relationships/image" Target="../media/image6.emf"/><Relationship Id="rId19" Type="http://schemas.openxmlformats.org/officeDocument/2006/relationships/customXml" Target="../ink/ink9.xml"/><Relationship Id="rId31" Type="http://schemas.openxmlformats.org/officeDocument/2006/relationships/customXml" Target="../ink/ink15.xml"/><Relationship Id="rId44" Type="http://schemas.openxmlformats.org/officeDocument/2006/relationships/image" Target="../media/image23.emf"/><Relationship Id="rId52" Type="http://schemas.openxmlformats.org/officeDocument/2006/relationships/image" Target="../media/image27.emf"/><Relationship Id="rId4" Type="http://schemas.openxmlformats.org/officeDocument/2006/relationships/image" Target="../media/image3.emf"/><Relationship Id="rId9" Type="http://schemas.openxmlformats.org/officeDocument/2006/relationships/customXml" Target="../ink/ink4.xml"/><Relationship Id="rId14" Type="http://schemas.openxmlformats.org/officeDocument/2006/relationships/image" Target="../media/image8.emf"/><Relationship Id="rId22" Type="http://schemas.openxmlformats.org/officeDocument/2006/relationships/image" Target="../media/image12.emf"/><Relationship Id="rId27" Type="http://schemas.openxmlformats.org/officeDocument/2006/relationships/customXml" Target="../ink/ink13.xml"/><Relationship Id="rId30" Type="http://schemas.openxmlformats.org/officeDocument/2006/relationships/image" Target="../media/image16.emf"/><Relationship Id="rId35" Type="http://schemas.openxmlformats.org/officeDocument/2006/relationships/customXml" Target="../ink/ink17.xml"/><Relationship Id="rId43" Type="http://schemas.openxmlformats.org/officeDocument/2006/relationships/customXml" Target="../ink/ink21.xml"/><Relationship Id="rId48" Type="http://schemas.openxmlformats.org/officeDocument/2006/relationships/image" Target="../media/image25.emf"/><Relationship Id="rId8" Type="http://schemas.openxmlformats.org/officeDocument/2006/relationships/image" Target="../media/image5.emf"/><Relationship Id="rId51" Type="http://schemas.openxmlformats.org/officeDocument/2006/relationships/customXml" Target="../ink/ink25.xml"/></Relationships>
</file>

<file path=ppt/slides/_rels/slide2.xml.rels><?xml version="1.0" encoding="UTF-8" standalone="yes"?>
<Relationships xmlns="http://schemas.openxmlformats.org/package/2006/relationships"><Relationship Id="rId13" Type="http://schemas.openxmlformats.org/officeDocument/2006/relationships/image" Target="../media/image33.emf"/><Relationship Id="rId18" Type="http://schemas.openxmlformats.org/officeDocument/2006/relationships/customXml" Target="../ink/ink35.xml"/><Relationship Id="rId26" Type="http://schemas.openxmlformats.org/officeDocument/2006/relationships/customXml" Target="../ink/ink39.xml"/><Relationship Id="rId39" Type="http://schemas.openxmlformats.org/officeDocument/2006/relationships/image" Target="../media/image46.emf"/><Relationship Id="rId3" Type="http://schemas.openxmlformats.org/officeDocument/2006/relationships/image" Target="../media/image2.emf"/><Relationship Id="rId21" Type="http://schemas.openxmlformats.org/officeDocument/2006/relationships/image" Target="../media/image37.emf"/><Relationship Id="rId34" Type="http://schemas.openxmlformats.org/officeDocument/2006/relationships/customXml" Target="../ink/ink43.xml"/><Relationship Id="rId42" Type="http://schemas.openxmlformats.org/officeDocument/2006/relationships/customXml" Target="../ink/ink47.xml"/><Relationship Id="rId47" Type="http://schemas.openxmlformats.org/officeDocument/2006/relationships/image" Target="../media/image50.emf"/><Relationship Id="rId50" Type="http://schemas.openxmlformats.org/officeDocument/2006/relationships/customXml" Target="../ink/ink51.xml"/><Relationship Id="rId7" Type="http://schemas.openxmlformats.org/officeDocument/2006/relationships/image" Target="../media/image30.emf"/><Relationship Id="rId12" Type="http://schemas.openxmlformats.org/officeDocument/2006/relationships/customXml" Target="../ink/ink32.xml"/><Relationship Id="rId17" Type="http://schemas.openxmlformats.org/officeDocument/2006/relationships/image" Target="../media/image35.emf"/><Relationship Id="rId25" Type="http://schemas.openxmlformats.org/officeDocument/2006/relationships/image" Target="../media/image39.emf"/><Relationship Id="rId33" Type="http://schemas.openxmlformats.org/officeDocument/2006/relationships/image" Target="../media/image43.emf"/><Relationship Id="rId38" Type="http://schemas.openxmlformats.org/officeDocument/2006/relationships/customXml" Target="../ink/ink45.xml"/><Relationship Id="rId46" Type="http://schemas.openxmlformats.org/officeDocument/2006/relationships/customXml" Target="../ink/ink49.xml"/><Relationship Id="rId2" Type="http://schemas.openxmlformats.org/officeDocument/2006/relationships/customXml" Target="../ink/ink27.xml"/><Relationship Id="rId16" Type="http://schemas.openxmlformats.org/officeDocument/2006/relationships/customXml" Target="../ink/ink34.xml"/><Relationship Id="rId20" Type="http://schemas.openxmlformats.org/officeDocument/2006/relationships/customXml" Target="../ink/ink36.xml"/><Relationship Id="rId29" Type="http://schemas.openxmlformats.org/officeDocument/2006/relationships/image" Target="../media/image41.emf"/><Relationship Id="rId41" Type="http://schemas.openxmlformats.org/officeDocument/2006/relationships/image" Target="../media/image47.emf"/><Relationship Id="rId1" Type="http://schemas.openxmlformats.org/officeDocument/2006/relationships/slideLayout" Target="../slideLayouts/slideLayout1.xml"/><Relationship Id="rId6" Type="http://schemas.openxmlformats.org/officeDocument/2006/relationships/customXml" Target="../ink/ink29.xml"/><Relationship Id="rId11" Type="http://schemas.openxmlformats.org/officeDocument/2006/relationships/image" Target="../media/image32.emf"/><Relationship Id="rId24" Type="http://schemas.openxmlformats.org/officeDocument/2006/relationships/customXml" Target="../ink/ink38.xml"/><Relationship Id="rId32" Type="http://schemas.openxmlformats.org/officeDocument/2006/relationships/customXml" Target="../ink/ink42.xml"/><Relationship Id="rId37" Type="http://schemas.openxmlformats.org/officeDocument/2006/relationships/image" Target="../media/image45.emf"/><Relationship Id="rId40" Type="http://schemas.openxmlformats.org/officeDocument/2006/relationships/customXml" Target="../ink/ink46.xml"/><Relationship Id="rId45" Type="http://schemas.openxmlformats.org/officeDocument/2006/relationships/image" Target="../media/image49.emf"/><Relationship Id="rId53" Type="http://schemas.openxmlformats.org/officeDocument/2006/relationships/image" Target="../media/image53.emf"/><Relationship Id="rId5" Type="http://schemas.openxmlformats.org/officeDocument/2006/relationships/image" Target="../media/image29.emf"/><Relationship Id="rId15" Type="http://schemas.openxmlformats.org/officeDocument/2006/relationships/image" Target="../media/image34.emf"/><Relationship Id="rId23" Type="http://schemas.openxmlformats.org/officeDocument/2006/relationships/image" Target="../media/image38.emf"/><Relationship Id="rId28" Type="http://schemas.openxmlformats.org/officeDocument/2006/relationships/customXml" Target="../ink/ink40.xml"/><Relationship Id="rId36" Type="http://schemas.openxmlformats.org/officeDocument/2006/relationships/customXml" Target="../ink/ink44.xml"/><Relationship Id="rId49" Type="http://schemas.openxmlformats.org/officeDocument/2006/relationships/image" Target="../media/image51.emf"/><Relationship Id="rId10" Type="http://schemas.openxmlformats.org/officeDocument/2006/relationships/customXml" Target="../ink/ink31.xml"/><Relationship Id="rId19" Type="http://schemas.openxmlformats.org/officeDocument/2006/relationships/image" Target="../media/image36.emf"/><Relationship Id="rId31" Type="http://schemas.openxmlformats.org/officeDocument/2006/relationships/image" Target="../media/image42.emf"/><Relationship Id="rId44" Type="http://schemas.openxmlformats.org/officeDocument/2006/relationships/customXml" Target="../ink/ink48.xml"/><Relationship Id="rId52" Type="http://schemas.openxmlformats.org/officeDocument/2006/relationships/customXml" Target="../ink/ink52.xml"/><Relationship Id="rId4" Type="http://schemas.openxmlformats.org/officeDocument/2006/relationships/customXml" Target="../ink/ink28.xml"/><Relationship Id="rId9" Type="http://schemas.openxmlformats.org/officeDocument/2006/relationships/image" Target="../media/image31.emf"/><Relationship Id="rId14" Type="http://schemas.openxmlformats.org/officeDocument/2006/relationships/customXml" Target="../ink/ink33.xml"/><Relationship Id="rId22" Type="http://schemas.openxmlformats.org/officeDocument/2006/relationships/customXml" Target="../ink/ink37.xml"/><Relationship Id="rId27" Type="http://schemas.openxmlformats.org/officeDocument/2006/relationships/image" Target="../media/image40.emf"/><Relationship Id="rId30" Type="http://schemas.openxmlformats.org/officeDocument/2006/relationships/customXml" Target="../ink/ink41.xml"/><Relationship Id="rId35" Type="http://schemas.openxmlformats.org/officeDocument/2006/relationships/image" Target="../media/image44.emf"/><Relationship Id="rId43" Type="http://schemas.openxmlformats.org/officeDocument/2006/relationships/image" Target="../media/image48.emf"/><Relationship Id="rId48" Type="http://schemas.openxmlformats.org/officeDocument/2006/relationships/customXml" Target="../ink/ink50.xml"/><Relationship Id="rId8" Type="http://schemas.openxmlformats.org/officeDocument/2006/relationships/customXml" Target="../ink/ink30.xml"/><Relationship Id="rId51" Type="http://schemas.openxmlformats.org/officeDocument/2006/relationships/image" Target="../media/image52.emf"/></Relationships>
</file>

<file path=ppt/slides/_rels/slide3.xml.rels><?xml version="1.0" encoding="UTF-8" standalone="yes"?>
<Relationships xmlns="http://schemas.openxmlformats.org/package/2006/relationships"><Relationship Id="rId13" Type="http://schemas.openxmlformats.org/officeDocument/2006/relationships/image" Target="../media/image330.emf"/><Relationship Id="rId18" Type="http://schemas.openxmlformats.org/officeDocument/2006/relationships/customXml" Target="../ink/ink61.xml"/><Relationship Id="rId26" Type="http://schemas.openxmlformats.org/officeDocument/2006/relationships/customXml" Target="../ink/ink65.xml"/><Relationship Id="rId39" Type="http://schemas.openxmlformats.org/officeDocument/2006/relationships/image" Target="../media/image460.emf"/><Relationship Id="rId3" Type="http://schemas.openxmlformats.org/officeDocument/2006/relationships/image" Target="../media/image210.emf"/><Relationship Id="rId21" Type="http://schemas.openxmlformats.org/officeDocument/2006/relationships/image" Target="../media/image370.emf"/><Relationship Id="rId34" Type="http://schemas.openxmlformats.org/officeDocument/2006/relationships/customXml" Target="../ink/ink69.xml"/><Relationship Id="rId42" Type="http://schemas.openxmlformats.org/officeDocument/2006/relationships/customXml" Target="../ink/ink73.xml"/><Relationship Id="rId47" Type="http://schemas.openxmlformats.org/officeDocument/2006/relationships/image" Target="../media/image500.emf"/><Relationship Id="rId50" Type="http://schemas.openxmlformats.org/officeDocument/2006/relationships/customXml" Target="../ink/ink77.xml"/><Relationship Id="rId7" Type="http://schemas.openxmlformats.org/officeDocument/2006/relationships/image" Target="../media/image300.emf"/><Relationship Id="rId12" Type="http://schemas.openxmlformats.org/officeDocument/2006/relationships/customXml" Target="../ink/ink58.xml"/><Relationship Id="rId17" Type="http://schemas.openxmlformats.org/officeDocument/2006/relationships/image" Target="../media/image350.emf"/><Relationship Id="rId25" Type="http://schemas.openxmlformats.org/officeDocument/2006/relationships/image" Target="../media/image390.emf"/><Relationship Id="rId33" Type="http://schemas.openxmlformats.org/officeDocument/2006/relationships/image" Target="../media/image430.emf"/><Relationship Id="rId38" Type="http://schemas.openxmlformats.org/officeDocument/2006/relationships/customXml" Target="../ink/ink71.xml"/><Relationship Id="rId46" Type="http://schemas.openxmlformats.org/officeDocument/2006/relationships/customXml" Target="../ink/ink75.xml"/><Relationship Id="rId2" Type="http://schemas.openxmlformats.org/officeDocument/2006/relationships/customXml" Target="../ink/ink53.xml"/><Relationship Id="rId16" Type="http://schemas.openxmlformats.org/officeDocument/2006/relationships/customXml" Target="../ink/ink60.xml"/><Relationship Id="rId20" Type="http://schemas.openxmlformats.org/officeDocument/2006/relationships/customXml" Target="../ink/ink62.xml"/><Relationship Id="rId29" Type="http://schemas.openxmlformats.org/officeDocument/2006/relationships/image" Target="../media/image410.emf"/><Relationship Id="rId41" Type="http://schemas.openxmlformats.org/officeDocument/2006/relationships/image" Target="../media/image470.emf"/><Relationship Id="rId1" Type="http://schemas.openxmlformats.org/officeDocument/2006/relationships/slideLayout" Target="../slideLayouts/slideLayout1.xml"/><Relationship Id="rId6" Type="http://schemas.openxmlformats.org/officeDocument/2006/relationships/customXml" Target="../ink/ink55.xml"/><Relationship Id="rId11" Type="http://schemas.openxmlformats.org/officeDocument/2006/relationships/image" Target="../media/image320.emf"/><Relationship Id="rId24" Type="http://schemas.openxmlformats.org/officeDocument/2006/relationships/customXml" Target="../ink/ink64.xml"/><Relationship Id="rId32" Type="http://schemas.openxmlformats.org/officeDocument/2006/relationships/customXml" Target="../ink/ink68.xml"/><Relationship Id="rId37" Type="http://schemas.openxmlformats.org/officeDocument/2006/relationships/image" Target="../media/image450.emf"/><Relationship Id="rId40" Type="http://schemas.openxmlformats.org/officeDocument/2006/relationships/customXml" Target="../ink/ink72.xml"/><Relationship Id="rId45" Type="http://schemas.openxmlformats.org/officeDocument/2006/relationships/image" Target="../media/image490.emf"/><Relationship Id="rId53" Type="http://schemas.openxmlformats.org/officeDocument/2006/relationships/image" Target="../media/image530.emf"/><Relationship Id="rId5" Type="http://schemas.openxmlformats.org/officeDocument/2006/relationships/image" Target="../media/image290.emf"/><Relationship Id="rId15" Type="http://schemas.openxmlformats.org/officeDocument/2006/relationships/image" Target="../media/image340.emf"/><Relationship Id="rId23" Type="http://schemas.openxmlformats.org/officeDocument/2006/relationships/image" Target="../media/image380.emf"/><Relationship Id="rId28" Type="http://schemas.openxmlformats.org/officeDocument/2006/relationships/customXml" Target="../ink/ink66.xml"/><Relationship Id="rId36" Type="http://schemas.openxmlformats.org/officeDocument/2006/relationships/customXml" Target="../ink/ink70.xml"/><Relationship Id="rId49" Type="http://schemas.openxmlformats.org/officeDocument/2006/relationships/image" Target="../media/image510.emf"/><Relationship Id="rId10" Type="http://schemas.openxmlformats.org/officeDocument/2006/relationships/customXml" Target="../ink/ink57.xml"/><Relationship Id="rId19" Type="http://schemas.openxmlformats.org/officeDocument/2006/relationships/image" Target="../media/image360.emf"/><Relationship Id="rId31" Type="http://schemas.openxmlformats.org/officeDocument/2006/relationships/image" Target="../media/image420.emf"/><Relationship Id="rId44" Type="http://schemas.openxmlformats.org/officeDocument/2006/relationships/customXml" Target="../ink/ink74.xml"/><Relationship Id="rId52" Type="http://schemas.openxmlformats.org/officeDocument/2006/relationships/customXml" Target="../ink/ink78.xml"/><Relationship Id="rId4" Type="http://schemas.openxmlformats.org/officeDocument/2006/relationships/customXml" Target="../ink/ink54.xml"/><Relationship Id="rId9" Type="http://schemas.openxmlformats.org/officeDocument/2006/relationships/image" Target="../media/image310.emf"/><Relationship Id="rId14" Type="http://schemas.openxmlformats.org/officeDocument/2006/relationships/customXml" Target="../ink/ink59.xml"/><Relationship Id="rId22" Type="http://schemas.openxmlformats.org/officeDocument/2006/relationships/customXml" Target="../ink/ink63.xml"/><Relationship Id="rId27" Type="http://schemas.openxmlformats.org/officeDocument/2006/relationships/image" Target="../media/image400.emf"/><Relationship Id="rId30" Type="http://schemas.openxmlformats.org/officeDocument/2006/relationships/customXml" Target="../ink/ink67.xml"/><Relationship Id="rId35" Type="http://schemas.openxmlformats.org/officeDocument/2006/relationships/image" Target="../media/image440.emf"/><Relationship Id="rId43" Type="http://schemas.openxmlformats.org/officeDocument/2006/relationships/image" Target="../media/image480.emf"/><Relationship Id="rId48" Type="http://schemas.openxmlformats.org/officeDocument/2006/relationships/customXml" Target="../ink/ink76.xml"/><Relationship Id="rId8" Type="http://schemas.openxmlformats.org/officeDocument/2006/relationships/customXml" Target="../ink/ink56.xml"/><Relationship Id="rId51" Type="http://schemas.openxmlformats.org/officeDocument/2006/relationships/image" Target="../media/image520.emf"/></Relationships>
</file>

<file path=ppt/slides/_rels/slide4.xml.rels><?xml version="1.0" encoding="UTF-8" standalone="yes"?>
<Relationships xmlns="http://schemas.openxmlformats.org/package/2006/relationships"><Relationship Id="rId13" Type="http://schemas.openxmlformats.org/officeDocument/2006/relationships/image" Target="../media/image330.emf"/><Relationship Id="rId18" Type="http://schemas.openxmlformats.org/officeDocument/2006/relationships/customXml" Target="../ink/ink87.xml"/><Relationship Id="rId26" Type="http://schemas.openxmlformats.org/officeDocument/2006/relationships/customXml" Target="../ink/ink91.xml"/><Relationship Id="rId39" Type="http://schemas.openxmlformats.org/officeDocument/2006/relationships/image" Target="../media/image460.emf"/><Relationship Id="rId21" Type="http://schemas.openxmlformats.org/officeDocument/2006/relationships/image" Target="../media/image370.emf"/><Relationship Id="rId34" Type="http://schemas.openxmlformats.org/officeDocument/2006/relationships/customXml" Target="../ink/ink95.xml"/><Relationship Id="rId42" Type="http://schemas.openxmlformats.org/officeDocument/2006/relationships/customXml" Target="../ink/ink99.xml"/><Relationship Id="rId47" Type="http://schemas.openxmlformats.org/officeDocument/2006/relationships/image" Target="../media/image500.emf"/><Relationship Id="rId50" Type="http://schemas.openxmlformats.org/officeDocument/2006/relationships/customXml" Target="../ink/ink103.xml"/><Relationship Id="rId55" Type="http://schemas.openxmlformats.org/officeDocument/2006/relationships/image" Target="../media/image54.emf"/><Relationship Id="rId7" Type="http://schemas.openxmlformats.org/officeDocument/2006/relationships/image" Target="../media/image300.emf"/><Relationship Id="rId12" Type="http://schemas.openxmlformats.org/officeDocument/2006/relationships/customXml" Target="../ink/ink84.xml"/><Relationship Id="rId17" Type="http://schemas.openxmlformats.org/officeDocument/2006/relationships/image" Target="../media/image350.emf"/><Relationship Id="rId25" Type="http://schemas.openxmlformats.org/officeDocument/2006/relationships/image" Target="../media/image390.emf"/><Relationship Id="rId33" Type="http://schemas.openxmlformats.org/officeDocument/2006/relationships/image" Target="../media/image430.emf"/><Relationship Id="rId38" Type="http://schemas.openxmlformats.org/officeDocument/2006/relationships/customXml" Target="../ink/ink97.xml"/><Relationship Id="rId46" Type="http://schemas.openxmlformats.org/officeDocument/2006/relationships/customXml" Target="../ink/ink101.xml"/><Relationship Id="rId59" Type="http://schemas.openxmlformats.org/officeDocument/2006/relationships/image" Target="../media/image56.emf"/><Relationship Id="rId2" Type="http://schemas.openxmlformats.org/officeDocument/2006/relationships/customXml" Target="../ink/ink79.xml"/><Relationship Id="rId16" Type="http://schemas.openxmlformats.org/officeDocument/2006/relationships/customXml" Target="../ink/ink86.xml"/><Relationship Id="rId20" Type="http://schemas.openxmlformats.org/officeDocument/2006/relationships/customXml" Target="../ink/ink88.xml"/><Relationship Id="rId29" Type="http://schemas.openxmlformats.org/officeDocument/2006/relationships/image" Target="../media/image410.emf"/><Relationship Id="rId41" Type="http://schemas.openxmlformats.org/officeDocument/2006/relationships/image" Target="../media/image470.emf"/><Relationship Id="rId54" Type="http://schemas.openxmlformats.org/officeDocument/2006/relationships/customXml" Target="../ink/ink105.xml"/><Relationship Id="rId1" Type="http://schemas.openxmlformats.org/officeDocument/2006/relationships/slideLayout" Target="../slideLayouts/slideLayout1.xml"/><Relationship Id="rId6" Type="http://schemas.openxmlformats.org/officeDocument/2006/relationships/customXml" Target="../ink/ink81.xml"/><Relationship Id="rId11" Type="http://schemas.openxmlformats.org/officeDocument/2006/relationships/image" Target="../media/image320.emf"/><Relationship Id="rId24" Type="http://schemas.openxmlformats.org/officeDocument/2006/relationships/customXml" Target="../ink/ink90.xml"/><Relationship Id="rId32" Type="http://schemas.openxmlformats.org/officeDocument/2006/relationships/customXml" Target="../ink/ink94.xml"/><Relationship Id="rId37" Type="http://schemas.openxmlformats.org/officeDocument/2006/relationships/image" Target="../media/image450.emf"/><Relationship Id="rId40" Type="http://schemas.openxmlformats.org/officeDocument/2006/relationships/customXml" Target="../ink/ink98.xml"/><Relationship Id="rId45" Type="http://schemas.openxmlformats.org/officeDocument/2006/relationships/image" Target="../media/image490.emf"/><Relationship Id="rId53" Type="http://schemas.openxmlformats.org/officeDocument/2006/relationships/image" Target="../media/image530.emf"/><Relationship Id="rId58" Type="http://schemas.openxmlformats.org/officeDocument/2006/relationships/customXml" Target="../ink/ink107.xml"/><Relationship Id="rId5" Type="http://schemas.openxmlformats.org/officeDocument/2006/relationships/image" Target="../media/image290.emf"/><Relationship Id="rId15" Type="http://schemas.openxmlformats.org/officeDocument/2006/relationships/image" Target="../media/image340.emf"/><Relationship Id="rId23" Type="http://schemas.openxmlformats.org/officeDocument/2006/relationships/image" Target="../media/image380.emf"/><Relationship Id="rId28" Type="http://schemas.openxmlformats.org/officeDocument/2006/relationships/customXml" Target="../ink/ink92.xml"/><Relationship Id="rId36" Type="http://schemas.openxmlformats.org/officeDocument/2006/relationships/customXml" Target="../ink/ink96.xml"/><Relationship Id="rId49" Type="http://schemas.openxmlformats.org/officeDocument/2006/relationships/image" Target="../media/image510.emf"/><Relationship Id="rId57" Type="http://schemas.openxmlformats.org/officeDocument/2006/relationships/image" Target="../media/image55.emf"/><Relationship Id="rId10" Type="http://schemas.openxmlformats.org/officeDocument/2006/relationships/customXml" Target="../ink/ink83.xml"/><Relationship Id="rId19" Type="http://schemas.openxmlformats.org/officeDocument/2006/relationships/image" Target="../media/image360.emf"/><Relationship Id="rId31" Type="http://schemas.openxmlformats.org/officeDocument/2006/relationships/image" Target="../media/image420.emf"/><Relationship Id="rId44" Type="http://schemas.openxmlformats.org/officeDocument/2006/relationships/customXml" Target="../ink/ink100.xml"/><Relationship Id="rId52" Type="http://schemas.openxmlformats.org/officeDocument/2006/relationships/customXml" Target="../ink/ink104.xml"/><Relationship Id="rId4" Type="http://schemas.openxmlformats.org/officeDocument/2006/relationships/customXml" Target="../ink/ink80.xml"/><Relationship Id="rId9" Type="http://schemas.openxmlformats.org/officeDocument/2006/relationships/image" Target="../media/image310.emf"/><Relationship Id="rId14" Type="http://schemas.openxmlformats.org/officeDocument/2006/relationships/customXml" Target="../ink/ink85.xml"/><Relationship Id="rId22" Type="http://schemas.openxmlformats.org/officeDocument/2006/relationships/customXml" Target="../ink/ink89.xml"/><Relationship Id="rId27" Type="http://schemas.openxmlformats.org/officeDocument/2006/relationships/image" Target="../media/image400.emf"/><Relationship Id="rId30" Type="http://schemas.openxmlformats.org/officeDocument/2006/relationships/customXml" Target="../ink/ink93.xml"/><Relationship Id="rId35" Type="http://schemas.openxmlformats.org/officeDocument/2006/relationships/image" Target="../media/image440.emf"/><Relationship Id="rId43" Type="http://schemas.openxmlformats.org/officeDocument/2006/relationships/image" Target="../media/image480.emf"/><Relationship Id="rId48" Type="http://schemas.openxmlformats.org/officeDocument/2006/relationships/customXml" Target="../ink/ink102.xml"/><Relationship Id="rId56" Type="http://schemas.openxmlformats.org/officeDocument/2006/relationships/customXml" Target="../ink/ink106.xml"/><Relationship Id="rId8" Type="http://schemas.openxmlformats.org/officeDocument/2006/relationships/customXml" Target="../ink/ink82.xml"/><Relationship Id="rId51" Type="http://schemas.openxmlformats.org/officeDocument/2006/relationships/image" Target="../media/image520.emf"/><Relationship Id="rId3" Type="http://schemas.openxmlformats.org/officeDocument/2006/relationships/image" Target="../media/image210.emf"/></Relationships>
</file>

<file path=ppt/slides/_rels/slide5.xml.rels><?xml version="1.0" encoding="UTF-8" standalone="yes"?>
<Relationships xmlns="http://schemas.openxmlformats.org/package/2006/relationships"><Relationship Id="rId2" Type="http://schemas.openxmlformats.org/officeDocument/2006/relationships/image" Target="../media/image54.gif"/><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54.gif"/><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Box 3"/>
          <p:cNvSpPr txBox="1"/>
          <p:nvPr/>
        </p:nvSpPr>
        <p:spPr>
          <a:xfrm>
            <a:off x="457200" y="0"/>
            <a:ext cx="8534400" cy="400110"/>
          </a:xfrm>
          <a:prstGeom prst="rect">
            <a:avLst/>
          </a:prstGeom>
          <a:noFill/>
        </p:spPr>
        <p:txBody>
          <a:bodyPr wrap="square" rtlCol="0">
            <a:spAutoFit/>
          </a:bodyPr>
          <a:lstStyle/>
          <a:p>
            <a:r>
              <a:rPr lang="en-NZ" sz="2000" dirty="0" smtClean="0">
                <a:solidFill>
                  <a:srgbClr val="FFC000"/>
                </a:solidFill>
              </a:rPr>
              <a:t>Compare and Contrast convex and concave Lenses (order jumbled)</a:t>
            </a:r>
            <a:endParaRPr lang="en-NZ" sz="2000" dirty="0">
              <a:solidFill>
                <a:srgbClr val="FFC000"/>
              </a:solidFill>
            </a:endParaRPr>
          </a:p>
        </p:txBody>
      </p:sp>
      <p:sp>
        <p:nvSpPr>
          <p:cNvPr id="5" name="TextBox 4"/>
          <p:cNvSpPr txBox="1"/>
          <p:nvPr/>
        </p:nvSpPr>
        <p:spPr>
          <a:xfrm>
            <a:off x="304800" y="6096000"/>
            <a:ext cx="8686800" cy="707886"/>
          </a:xfrm>
          <a:prstGeom prst="rect">
            <a:avLst/>
          </a:prstGeom>
          <a:noFill/>
        </p:spPr>
        <p:txBody>
          <a:bodyPr wrap="square" rtlCol="0">
            <a:spAutoFit/>
          </a:bodyPr>
          <a:lstStyle/>
          <a:p>
            <a:r>
              <a:rPr lang="en-NZ" sz="2000" dirty="0" smtClean="0"/>
              <a:t>Convex lenses are wider in the middle than they are at the edges and concave lenses are the opposite, with the middle being thinner than the edges.</a:t>
            </a:r>
          </a:p>
        </p:txBody>
      </p:sp>
      <p:sp>
        <p:nvSpPr>
          <p:cNvPr id="8" name="Oval 7"/>
          <p:cNvSpPr/>
          <p:nvPr/>
        </p:nvSpPr>
        <p:spPr>
          <a:xfrm>
            <a:off x="304800" y="2296325"/>
            <a:ext cx="371805" cy="204707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grpSp>
        <p:nvGrpSpPr>
          <p:cNvPr id="1111" name="Group 1110"/>
          <p:cNvGrpSpPr/>
          <p:nvPr/>
        </p:nvGrpSpPr>
        <p:grpSpPr>
          <a:xfrm>
            <a:off x="1094811" y="2373830"/>
            <a:ext cx="597361" cy="2045770"/>
            <a:chOff x="2694019" y="1752930"/>
            <a:chExt cx="911880" cy="2969190"/>
          </a:xfrm>
        </p:grpSpPr>
        <mc:AlternateContent xmlns:mc="http://schemas.openxmlformats.org/markup-compatibility/2006" xmlns:p14="http://schemas.microsoft.com/office/powerpoint/2010/main">
          <mc:Choice Requires="p14">
            <p:contentPart p14:bwMode="auto" r:id="rId2">
              <p14:nvContentPartPr>
                <p14:cNvPr id="25" name="Ink 24"/>
                <p14:cNvContentPartPr/>
                <p14:nvPr/>
              </p14:nvContentPartPr>
              <p14:xfrm>
                <a:off x="2982379" y="1860480"/>
                <a:ext cx="413640" cy="559800"/>
              </p14:xfrm>
            </p:contentPart>
          </mc:Choice>
          <mc:Fallback xmlns="">
            <p:pic>
              <p:nvPicPr>
                <p:cNvPr id="25" name="Ink 24"/>
                <p:cNvPicPr/>
                <p:nvPr/>
              </p:nvPicPr>
              <p:blipFill>
                <a:blip r:embed="rId4"/>
                <a:stretch>
                  <a:fillRect/>
                </a:stretch>
              </p:blipFill>
              <p:spPr>
                <a:xfrm>
                  <a:off x="2937739" y="1778400"/>
                  <a:ext cx="500760" cy="75060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27" name="Ink 26"/>
                <p14:cNvContentPartPr/>
                <p14:nvPr/>
              </p14:nvContentPartPr>
              <p14:xfrm>
                <a:off x="3155899" y="2181240"/>
                <a:ext cx="150120" cy="662400"/>
              </p14:xfrm>
            </p:contentPart>
          </mc:Choice>
          <mc:Fallback xmlns="">
            <p:pic>
              <p:nvPicPr>
                <p:cNvPr id="27" name="Ink 26"/>
                <p:cNvPicPr/>
                <p:nvPr/>
              </p:nvPicPr>
              <p:blipFill>
                <a:blip r:embed="rId6"/>
                <a:stretch>
                  <a:fillRect/>
                </a:stretch>
              </p:blipFill>
              <p:spPr>
                <a:xfrm>
                  <a:off x="3105139" y="2110680"/>
                  <a:ext cx="233640" cy="83340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28" name="Ink 27"/>
                <p14:cNvContentPartPr/>
                <p14:nvPr/>
              </p14:nvContentPartPr>
              <p14:xfrm>
                <a:off x="3187939" y="2974050"/>
                <a:ext cx="8640" cy="471240"/>
              </p14:xfrm>
            </p:contentPart>
          </mc:Choice>
          <mc:Fallback xmlns="">
            <p:pic>
              <p:nvPicPr>
                <p:cNvPr id="28" name="Ink 27"/>
                <p:cNvPicPr/>
                <p:nvPr/>
              </p:nvPicPr>
              <p:blipFill>
                <a:blip r:embed="rId8"/>
                <a:stretch>
                  <a:fillRect/>
                </a:stretch>
              </p:blipFill>
              <p:spPr>
                <a:xfrm>
                  <a:off x="3135019" y="2899530"/>
                  <a:ext cx="115560" cy="64980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29" name="Ink 28"/>
                <p14:cNvContentPartPr/>
                <p14:nvPr/>
              </p14:nvContentPartPr>
              <p14:xfrm>
                <a:off x="3131419" y="3582720"/>
                <a:ext cx="69840" cy="678240"/>
              </p14:xfrm>
            </p:contentPart>
          </mc:Choice>
          <mc:Fallback xmlns="">
            <p:pic>
              <p:nvPicPr>
                <p:cNvPr id="29" name="Ink 28"/>
                <p:cNvPicPr/>
                <p:nvPr/>
              </p:nvPicPr>
              <p:blipFill>
                <a:blip r:embed="rId10"/>
                <a:stretch>
                  <a:fillRect/>
                </a:stretch>
              </p:blipFill>
              <p:spPr>
                <a:xfrm>
                  <a:off x="3084979" y="3492360"/>
                  <a:ext cx="162360" cy="85212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30" name="Ink 29"/>
                <p14:cNvContentPartPr/>
                <p14:nvPr/>
              </p14:nvContentPartPr>
              <p14:xfrm>
                <a:off x="2970139" y="4102920"/>
                <a:ext cx="439920" cy="518040"/>
              </p14:xfrm>
            </p:contentPart>
          </mc:Choice>
          <mc:Fallback xmlns="">
            <p:pic>
              <p:nvPicPr>
                <p:cNvPr id="30" name="Ink 29"/>
                <p:cNvPicPr/>
                <p:nvPr/>
              </p:nvPicPr>
              <p:blipFill>
                <a:blip r:embed="rId12"/>
                <a:stretch>
                  <a:fillRect/>
                </a:stretch>
              </p:blipFill>
              <p:spPr>
                <a:xfrm>
                  <a:off x="2922619" y="4069080"/>
                  <a:ext cx="541440" cy="65988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31" name="Ink 30"/>
                <p14:cNvContentPartPr/>
                <p14:nvPr/>
              </p14:nvContentPartPr>
              <p14:xfrm>
                <a:off x="3217099" y="3624840"/>
                <a:ext cx="153000" cy="956520"/>
              </p14:xfrm>
            </p:contentPart>
          </mc:Choice>
          <mc:Fallback xmlns="">
            <p:pic>
              <p:nvPicPr>
                <p:cNvPr id="31" name="Ink 30"/>
                <p:cNvPicPr/>
                <p:nvPr/>
              </p:nvPicPr>
              <p:blipFill>
                <a:blip r:embed="rId14"/>
                <a:stretch>
                  <a:fillRect/>
                </a:stretch>
              </p:blipFill>
              <p:spPr>
                <a:xfrm>
                  <a:off x="3167779" y="3534840"/>
                  <a:ext cx="232560" cy="110664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1024" name="Ink 1023"/>
                <p14:cNvContentPartPr/>
                <p14:nvPr/>
              </p14:nvContentPartPr>
              <p14:xfrm>
                <a:off x="3135739" y="4223520"/>
                <a:ext cx="108360" cy="258120"/>
              </p14:xfrm>
            </p:contentPart>
          </mc:Choice>
          <mc:Fallback xmlns="">
            <p:pic>
              <p:nvPicPr>
                <p:cNvPr id="1024" name="Ink 1023"/>
                <p:cNvPicPr/>
                <p:nvPr/>
              </p:nvPicPr>
              <p:blipFill>
                <a:blip r:embed="rId16"/>
                <a:stretch>
                  <a:fillRect/>
                </a:stretch>
              </p:blipFill>
              <p:spPr>
                <a:xfrm>
                  <a:off x="3085699" y="4154760"/>
                  <a:ext cx="207360" cy="421200"/>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1028" name="Ink 1027"/>
                <p14:cNvContentPartPr/>
                <p14:nvPr/>
              </p14:nvContentPartPr>
              <p14:xfrm>
                <a:off x="3095059" y="4047840"/>
                <a:ext cx="24840" cy="246600"/>
              </p14:xfrm>
            </p:contentPart>
          </mc:Choice>
          <mc:Fallback xmlns="">
            <p:pic>
              <p:nvPicPr>
                <p:cNvPr id="1028" name="Ink 1027"/>
                <p:cNvPicPr/>
                <p:nvPr/>
              </p:nvPicPr>
              <p:blipFill>
                <a:blip r:embed="rId18"/>
                <a:stretch>
                  <a:fillRect/>
                </a:stretch>
              </p:blipFill>
              <p:spPr>
                <a:xfrm>
                  <a:off x="3046459" y="3957840"/>
                  <a:ext cx="119160" cy="382680"/>
                </a:xfrm>
                <a:prstGeom prst="rect">
                  <a:avLst/>
                </a:prstGeom>
              </p:spPr>
            </p:pic>
          </mc:Fallback>
        </mc:AlternateContent>
        <mc:AlternateContent xmlns:mc="http://schemas.openxmlformats.org/markup-compatibility/2006" xmlns:p14="http://schemas.microsoft.com/office/powerpoint/2010/main">
          <mc:Choice Requires="p14">
            <p:contentPart p14:bwMode="auto" r:id="rId19">
              <p14:nvContentPartPr>
                <p14:cNvPr id="1029" name="Ink 1028"/>
                <p14:cNvContentPartPr/>
                <p14:nvPr/>
              </p14:nvContentPartPr>
              <p14:xfrm>
                <a:off x="3325099" y="4418640"/>
                <a:ext cx="33840" cy="99720"/>
              </p14:xfrm>
            </p:contentPart>
          </mc:Choice>
          <mc:Fallback xmlns="">
            <p:pic>
              <p:nvPicPr>
                <p:cNvPr id="1029" name="Ink 1028"/>
                <p:cNvPicPr/>
                <p:nvPr/>
              </p:nvPicPr>
              <p:blipFill>
                <a:blip r:embed="rId20"/>
                <a:stretch>
                  <a:fillRect/>
                </a:stretch>
              </p:blipFill>
              <p:spPr>
                <a:xfrm>
                  <a:off x="3282979" y="4334040"/>
                  <a:ext cx="118800" cy="266760"/>
                </a:xfrm>
                <a:prstGeom prst="rect">
                  <a:avLst/>
                </a:prstGeom>
              </p:spPr>
            </p:pic>
          </mc:Fallback>
        </mc:AlternateContent>
        <mc:AlternateContent xmlns:mc="http://schemas.openxmlformats.org/markup-compatibility/2006" xmlns:p14="http://schemas.microsoft.com/office/powerpoint/2010/main">
          <mc:Choice Requires="p14">
            <p:contentPart p14:bwMode="auto" r:id="rId21">
              <p14:nvContentPartPr>
                <p14:cNvPr id="1030" name="Ink 1029"/>
                <p14:cNvContentPartPr/>
                <p14:nvPr/>
              </p14:nvContentPartPr>
              <p14:xfrm>
                <a:off x="2928019" y="4595040"/>
                <a:ext cx="20880" cy="27000"/>
              </p14:xfrm>
            </p:contentPart>
          </mc:Choice>
          <mc:Fallback xmlns="">
            <p:pic>
              <p:nvPicPr>
                <p:cNvPr id="1030" name="Ink 1029"/>
                <p:cNvPicPr/>
                <p:nvPr/>
              </p:nvPicPr>
              <p:blipFill>
                <a:blip r:embed="rId22"/>
                <a:stretch>
                  <a:fillRect/>
                </a:stretch>
              </p:blipFill>
              <p:spPr>
                <a:xfrm>
                  <a:off x="2875459" y="4509360"/>
                  <a:ext cx="113400" cy="214560"/>
                </a:xfrm>
                <a:prstGeom prst="rect">
                  <a:avLst/>
                </a:prstGeom>
              </p:spPr>
            </p:pic>
          </mc:Fallback>
        </mc:AlternateContent>
        <mc:AlternateContent xmlns:mc="http://schemas.openxmlformats.org/markup-compatibility/2006" xmlns:p14="http://schemas.microsoft.com/office/powerpoint/2010/main">
          <mc:Choice Requires="p14">
            <p:contentPart p14:bwMode="auto" r:id="rId23">
              <p14:nvContentPartPr>
                <p14:cNvPr id="1040" name="Ink 1039"/>
                <p14:cNvContentPartPr/>
                <p14:nvPr/>
              </p14:nvContentPartPr>
              <p14:xfrm>
                <a:off x="3316099" y="4177800"/>
                <a:ext cx="191160" cy="491400"/>
              </p14:xfrm>
            </p:contentPart>
          </mc:Choice>
          <mc:Fallback xmlns="">
            <p:pic>
              <p:nvPicPr>
                <p:cNvPr id="1040" name="Ink 1039"/>
                <p:cNvPicPr/>
                <p:nvPr/>
              </p:nvPicPr>
              <p:blipFill>
                <a:blip r:embed="rId24"/>
                <a:stretch>
                  <a:fillRect/>
                </a:stretch>
              </p:blipFill>
              <p:spPr>
                <a:xfrm>
                  <a:off x="3266059" y="4134960"/>
                  <a:ext cx="278280" cy="569520"/>
                </a:xfrm>
                <a:prstGeom prst="rect">
                  <a:avLst/>
                </a:prstGeom>
              </p:spPr>
            </p:pic>
          </mc:Fallback>
        </mc:AlternateContent>
        <mc:AlternateContent xmlns:mc="http://schemas.openxmlformats.org/markup-compatibility/2006" xmlns:p14="http://schemas.microsoft.com/office/powerpoint/2010/main">
          <mc:Choice Requires="p14">
            <p:contentPart p14:bwMode="auto" r:id="rId25">
              <p14:nvContentPartPr>
                <p14:cNvPr id="1042" name="Ink 1041"/>
                <p14:cNvContentPartPr/>
                <p14:nvPr/>
              </p14:nvContentPartPr>
              <p14:xfrm>
                <a:off x="2833699" y="4583880"/>
                <a:ext cx="772200" cy="137160"/>
              </p14:xfrm>
            </p:contentPart>
          </mc:Choice>
          <mc:Fallback xmlns="">
            <p:pic>
              <p:nvPicPr>
                <p:cNvPr id="1042" name="Ink 1041"/>
                <p:cNvPicPr/>
                <p:nvPr/>
              </p:nvPicPr>
              <p:blipFill>
                <a:blip r:embed="rId26"/>
                <a:stretch>
                  <a:fillRect/>
                </a:stretch>
              </p:blipFill>
              <p:spPr>
                <a:xfrm>
                  <a:off x="2786179" y="4545000"/>
                  <a:ext cx="820800" cy="184680"/>
                </a:xfrm>
                <a:prstGeom prst="rect">
                  <a:avLst/>
                </a:prstGeom>
              </p:spPr>
            </p:pic>
          </mc:Fallback>
        </mc:AlternateContent>
        <mc:AlternateContent xmlns:mc="http://schemas.openxmlformats.org/markup-compatibility/2006" xmlns:p14="http://schemas.microsoft.com/office/powerpoint/2010/main">
          <mc:Choice Requires="p14">
            <p:contentPart p14:bwMode="auto" r:id="rId27">
              <p14:nvContentPartPr>
                <p14:cNvPr id="1047" name="Ink 1046"/>
                <p14:cNvContentPartPr/>
                <p14:nvPr/>
              </p14:nvContentPartPr>
              <p14:xfrm>
                <a:off x="2694019" y="4667400"/>
                <a:ext cx="113760" cy="54720"/>
              </p14:xfrm>
            </p:contentPart>
          </mc:Choice>
          <mc:Fallback xmlns="">
            <p:pic>
              <p:nvPicPr>
                <p:cNvPr id="1047" name="Ink 1046"/>
                <p:cNvPicPr/>
                <p:nvPr/>
              </p:nvPicPr>
              <p:blipFill>
                <a:blip r:embed="rId28"/>
                <a:stretch>
                  <a:fillRect/>
                </a:stretch>
              </p:blipFill>
              <p:spPr>
                <a:xfrm>
                  <a:off x="2691859" y="4653360"/>
                  <a:ext cx="13968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29">
              <p14:nvContentPartPr>
                <p14:cNvPr id="1078" name="Ink 1077"/>
                <p14:cNvContentPartPr/>
                <p14:nvPr/>
              </p14:nvContentPartPr>
              <p14:xfrm>
                <a:off x="2892379" y="3698010"/>
                <a:ext cx="254520" cy="893430"/>
              </p14:xfrm>
            </p:contentPart>
          </mc:Choice>
          <mc:Fallback xmlns="">
            <p:pic>
              <p:nvPicPr>
                <p:cNvPr id="1078" name="Ink 1077"/>
                <p:cNvPicPr/>
                <p:nvPr/>
              </p:nvPicPr>
              <p:blipFill>
                <a:blip r:embed="rId30"/>
                <a:stretch>
                  <a:fillRect/>
                </a:stretch>
              </p:blipFill>
              <p:spPr>
                <a:xfrm>
                  <a:off x="2844859" y="3638616"/>
                  <a:ext cx="360720" cy="994580"/>
                </a:xfrm>
                <a:prstGeom prst="rect">
                  <a:avLst/>
                </a:prstGeom>
              </p:spPr>
            </p:pic>
          </mc:Fallback>
        </mc:AlternateContent>
        <mc:AlternateContent xmlns:mc="http://schemas.openxmlformats.org/markup-compatibility/2006" xmlns:p14="http://schemas.microsoft.com/office/powerpoint/2010/main">
          <mc:Choice Requires="p14">
            <p:contentPart p14:bwMode="auto" r:id="rId31">
              <p14:nvContentPartPr>
                <p14:cNvPr id="1079" name="Ink 1078"/>
                <p14:cNvContentPartPr/>
                <p14:nvPr/>
              </p14:nvContentPartPr>
              <p14:xfrm>
                <a:off x="3251659" y="3765960"/>
                <a:ext cx="73080" cy="398880"/>
              </p14:xfrm>
            </p:contentPart>
          </mc:Choice>
          <mc:Fallback xmlns="">
            <p:pic>
              <p:nvPicPr>
                <p:cNvPr id="1079" name="Ink 1078"/>
                <p:cNvPicPr/>
                <p:nvPr/>
              </p:nvPicPr>
              <p:blipFill>
                <a:blip r:embed="rId32"/>
                <a:stretch>
                  <a:fillRect/>
                </a:stretch>
              </p:blipFill>
              <p:spPr>
                <a:xfrm>
                  <a:off x="3197299" y="3715560"/>
                  <a:ext cx="170640" cy="482760"/>
                </a:xfrm>
                <a:prstGeom prst="rect">
                  <a:avLst/>
                </a:prstGeom>
              </p:spPr>
            </p:pic>
          </mc:Fallback>
        </mc:AlternateContent>
        <mc:AlternateContent xmlns:mc="http://schemas.openxmlformats.org/markup-compatibility/2006" xmlns:p14="http://schemas.microsoft.com/office/powerpoint/2010/main">
          <mc:Choice Requires="p14">
            <p:contentPart p14:bwMode="auto" r:id="rId33">
              <p14:nvContentPartPr>
                <p14:cNvPr id="1080" name="Ink 1079"/>
                <p14:cNvContentPartPr/>
                <p14:nvPr/>
              </p14:nvContentPartPr>
              <p14:xfrm>
                <a:off x="2988139" y="4669200"/>
                <a:ext cx="359640" cy="17640"/>
              </p14:xfrm>
            </p:contentPart>
          </mc:Choice>
          <mc:Fallback xmlns="">
            <p:pic>
              <p:nvPicPr>
                <p:cNvPr id="1080" name="Ink 1079"/>
                <p:cNvPicPr/>
                <p:nvPr/>
              </p:nvPicPr>
              <p:blipFill>
                <a:blip r:embed="rId34"/>
                <a:stretch>
                  <a:fillRect/>
                </a:stretch>
              </p:blipFill>
              <p:spPr>
                <a:xfrm>
                  <a:off x="2946019" y="4622040"/>
                  <a:ext cx="435240" cy="112680"/>
                </a:xfrm>
                <a:prstGeom prst="rect">
                  <a:avLst/>
                </a:prstGeom>
              </p:spPr>
            </p:pic>
          </mc:Fallback>
        </mc:AlternateContent>
        <mc:AlternateContent xmlns:mc="http://schemas.openxmlformats.org/markup-compatibility/2006" xmlns:p14="http://schemas.microsoft.com/office/powerpoint/2010/main">
          <mc:Choice Requires="p14">
            <p:contentPart p14:bwMode="auto" r:id="rId35">
              <p14:nvContentPartPr>
                <p14:cNvPr id="1091" name="Ink 1090"/>
                <p14:cNvContentPartPr/>
                <p14:nvPr/>
              </p14:nvContentPartPr>
              <p14:xfrm>
                <a:off x="3143299" y="3628170"/>
                <a:ext cx="5760" cy="71550"/>
              </p14:xfrm>
            </p:contentPart>
          </mc:Choice>
          <mc:Fallback xmlns="">
            <p:pic>
              <p:nvPicPr>
                <p:cNvPr id="1091" name="Ink 1090"/>
                <p:cNvPicPr/>
                <p:nvPr/>
              </p:nvPicPr>
              <p:blipFill>
                <a:blip r:embed="rId36"/>
                <a:stretch>
                  <a:fillRect/>
                </a:stretch>
              </p:blipFill>
              <p:spPr>
                <a:xfrm>
                  <a:off x="3101539" y="3598538"/>
                  <a:ext cx="86760" cy="130452"/>
                </a:xfrm>
                <a:prstGeom prst="rect">
                  <a:avLst/>
                </a:prstGeom>
              </p:spPr>
            </p:pic>
          </mc:Fallback>
        </mc:AlternateContent>
        <mc:AlternateContent xmlns:mc="http://schemas.openxmlformats.org/markup-compatibility/2006" xmlns:p14="http://schemas.microsoft.com/office/powerpoint/2010/main">
          <mc:Choice Requires="p14">
            <p:contentPart p14:bwMode="auto" r:id="rId37">
              <p14:nvContentPartPr>
                <p14:cNvPr id="1094" name="Ink 1093"/>
                <p14:cNvContentPartPr/>
                <p14:nvPr/>
              </p14:nvContentPartPr>
              <p14:xfrm>
                <a:off x="3445339" y="1765890"/>
                <a:ext cx="104400" cy="127440"/>
              </p14:xfrm>
            </p:contentPart>
          </mc:Choice>
          <mc:Fallback xmlns="">
            <p:pic>
              <p:nvPicPr>
                <p:cNvPr id="1094" name="Ink 1093"/>
                <p:cNvPicPr/>
                <p:nvPr/>
              </p:nvPicPr>
              <p:blipFill>
                <a:blip r:embed="rId38"/>
                <a:stretch>
                  <a:fillRect/>
                </a:stretch>
              </p:blipFill>
              <p:spPr>
                <a:xfrm>
                  <a:off x="3408386" y="1741479"/>
                  <a:ext cx="163596" cy="178416"/>
                </a:xfrm>
                <a:prstGeom prst="rect">
                  <a:avLst/>
                </a:prstGeom>
              </p:spPr>
            </p:pic>
          </mc:Fallback>
        </mc:AlternateContent>
        <mc:AlternateContent xmlns:mc="http://schemas.openxmlformats.org/markup-compatibility/2006" xmlns:p14="http://schemas.microsoft.com/office/powerpoint/2010/main">
          <mc:Choice Requires="p14">
            <p:contentPart p14:bwMode="auto" r:id="rId39">
              <p14:nvContentPartPr>
                <p14:cNvPr id="1095" name="Ink 1094"/>
                <p14:cNvContentPartPr/>
                <p14:nvPr/>
              </p14:nvContentPartPr>
              <p14:xfrm>
                <a:off x="3147259" y="3352050"/>
                <a:ext cx="37080" cy="277110"/>
              </p14:xfrm>
            </p:contentPart>
          </mc:Choice>
          <mc:Fallback xmlns="">
            <p:pic>
              <p:nvPicPr>
                <p:cNvPr id="1095" name="Ink 1094"/>
                <p:cNvPicPr/>
                <p:nvPr/>
              </p:nvPicPr>
              <p:blipFill>
                <a:blip r:embed="rId40"/>
                <a:stretch>
                  <a:fillRect/>
                </a:stretch>
              </p:blipFill>
              <p:spPr>
                <a:xfrm>
                  <a:off x="3102545" y="3308448"/>
                  <a:ext cx="128689" cy="344496"/>
                </a:xfrm>
                <a:prstGeom prst="rect">
                  <a:avLst/>
                </a:prstGeom>
              </p:spPr>
            </p:pic>
          </mc:Fallback>
        </mc:AlternateContent>
        <mc:AlternateContent xmlns:mc="http://schemas.openxmlformats.org/markup-compatibility/2006" xmlns:p14="http://schemas.microsoft.com/office/powerpoint/2010/main">
          <mc:Choice Requires="p14">
            <p:contentPart p14:bwMode="auto" r:id="rId41">
              <p14:nvContentPartPr>
                <p14:cNvPr id="1101" name="Ink 1100"/>
                <p14:cNvContentPartPr/>
                <p14:nvPr/>
              </p14:nvContentPartPr>
              <p14:xfrm>
                <a:off x="3456139" y="1794330"/>
                <a:ext cx="40320" cy="54360"/>
              </p14:xfrm>
            </p:contentPart>
          </mc:Choice>
          <mc:Fallback xmlns="">
            <p:pic>
              <p:nvPicPr>
                <p:cNvPr id="1101" name="Ink 1100"/>
                <p:cNvPicPr/>
                <p:nvPr/>
              </p:nvPicPr>
              <p:blipFill>
                <a:blip r:embed="rId42"/>
                <a:stretch>
                  <a:fillRect/>
                </a:stretch>
              </p:blipFill>
              <p:spPr>
                <a:xfrm>
                  <a:off x="3415462" y="1759050"/>
                  <a:ext cx="115251" cy="132840"/>
                </a:xfrm>
                <a:prstGeom prst="rect">
                  <a:avLst/>
                </a:prstGeom>
              </p:spPr>
            </p:pic>
          </mc:Fallback>
        </mc:AlternateContent>
        <mc:AlternateContent xmlns:mc="http://schemas.openxmlformats.org/markup-compatibility/2006" xmlns:p14="http://schemas.microsoft.com/office/powerpoint/2010/main">
          <mc:Choice Requires="p14">
            <p:contentPart p14:bwMode="auto" r:id="rId43">
              <p14:nvContentPartPr>
                <p14:cNvPr id="1102" name="Ink 1101"/>
                <p14:cNvContentPartPr/>
                <p14:nvPr/>
              </p14:nvContentPartPr>
              <p14:xfrm>
                <a:off x="2698339" y="1752930"/>
                <a:ext cx="104760" cy="52200"/>
              </p14:xfrm>
            </p:contentPart>
          </mc:Choice>
          <mc:Fallback xmlns="">
            <p:pic>
              <p:nvPicPr>
                <p:cNvPr id="1102" name="Ink 1101"/>
                <p:cNvPicPr/>
                <p:nvPr/>
              </p:nvPicPr>
              <p:blipFill>
                <a:blip r:embed="rId44"/>
                <a:stretch>
                  <a:fillRect/>
                </a:stretch>
              </p:blipFill>
              <p:spPr>
                <a:xfrm>
                  <a:off x="2689011" y="1742919"/>
                  <a:ext cx="139919" cy="84021"/>
                </a:xfrm>
                <a:prstGeom prst="rect">
                  <a:avLst/>
                </a:prstGeom>
              </p:spPr>
            </p:pic>
          </mc:Fallback>
        </mc:AlternateContent>
        <mc:AlternateContent xmlns:mc="http://schemas.openxmlformats.org/markup-compatibility/2006" xmlns:p14="http://schemas.microsoft.com/office/powerpoint/2010/main">
          <mc:Choice Requires="p14">
            <p:contentPart p14:bwMode="auto" r:id="rId45">
              <p14:nvContentPartPr>
                <p14:cNvPr id="1103" name="Ink 1102"/>
                <p14:cNvContentPartPr/>
                <p14:nvPr/>
              </p14:nvContentPartPr>
              <p14:xfrm>
                <a:off x="2837299" y="1787490"/>
                <a:ext cx="654120" cy="803520"/>
              </p14:xfrm>
            </p:contentPart>
          </mc:Choice>
          <mc:Fallback xmlns="">
            <p:pic>
              <p:nvPicPr>
                <p:cNvPr id="1103" name="Ink 1102"/>
                <p:cNvPicPr/>
                <p:nvPr/>
              </p:nvPicPr>
              <p:blipFill>
                <a:blip r:embed="rId46"/>
                <a:stretch>
                  <a:fillRect/>
                </a:stretch>
              </p:blipFill>
              <p:spPr>
                <a:xfrm>
                  <a:off x="2781530" y="1730250"/>
                  <a:ext cx="756664" cy="906840"/>
                </a:xfrm>
                <a:prstGeom prst="rect">
                  <a:avLst/>
                </a:prstGeom>
              </p:spPr>
            </p:pic>
          </mc:Fallback>
        </mc:AlternateContent>
        <mc:AlternateContent xmlns:mc="http://schemas.openxmlformats.org/markup-compatibility/2006" xmlns:p14="http://schemas.microsoft.com/office/powerpoint/2010/main">
          <mc:Choice Requires="p14">
            <p:contentPart p14:bwMode="auto" r:id="rId47">
              <p14:nvContentPartPr>
                <p14:cNvPr id="1104" name="Ink 1103"/>
                <p14:cNvContentPartPr/>
                <p14:nvPr/>
              </p14:nvContentPartPr>
              <p14:xfrm>
                <a:off x="3126739" y="2598570"/>
                <a:ext cx="45360" cy="568350"/>
              </p14:xfrm>
            </p:contentPart>
          </mc:Choice>
          <mc:Fallback xmlns="">
            <p:pic>
              <p:nvPicPr>
                <p:cNvPr id="1104" name="Ink 1103"/>
                <p:cNvPicPr/>
                <p:nvPr/>
              </p:nvPicPr>
              <p:blipFill>
                <a:blip r:embed="rId48"/>
                <a:stretch>
                  <a:fillRect/>
                </a:stretch>
              </p:blipFill>
              <p:spPr>
                <a:xfrm>
                  <a:off x="3081379" y="2555349"/>
                  <a:ext cx="140366" cy="644346"/>
                </a:xfrm>
                <a:prstGeom prst="rect">
                  <a:avLst/>
                </a:prstGeom>
              </p:spPr>
            </p:pic>
          </mc:Fallback>
        </mc:AlternateContent>
        <mc:AlternateContent xmlns:mc="http://schemas.openxmlformats.org/markup-compatibility/2006" xmlns:p14="http://schemas.microsoft.com/office/powerpoint/2010/main">
          <mc:Choice Requires="p14">
            <p:contentPart p14:bwMode="auto" r:id="rId49">
              <p14:nvContentPartPr>
                <p14:cNvPr id="1105" name="Ink 1104"/>
                <p14:cNvContentPartPr/>
                <p14:nvPr/>
              </p14:nvContentPartPr>
              <p14:xfrm>
                <a:off x="3128539" y="3106530"/>
                <a:ext cx="43920" cy="591750"/>
              </p14:xfrm>
            </p:contentPart>
          </mc:Choice>
          <mc:Fallback xmlns="">
            <p:pic>
              <p:nvPicPr>
                <p:cNvPr id="1105" name="Ink 1104"/>
                <p:cNvPicPr/>
                <p:nvPr/>
              </p:nvPicPr>
              <p:blipFill>
                <a:blip r:embed="rId50"/>
                <a:stretch>
                  <a:fillRect/>
                </a:stretch>
              </p:blipFill>
              <p:spPr>
                <a:xfrm>
                  <a:off x="3089224" y="3059766"/>
                  <a:ext cx="138135" cy="675926"/>
                </a:xfrm>
                <a:prstGeom prst="rect">
                  <a:avLst/>
                </a:prstGeom>
              </p:spPr>
            </p:pic>
          </mc:Fallback>
        </mc:AlternateContent>
        <mc:AlternateContent xmlns:mc="http://schemas.openxmlformats.org/markup-compatibility/2006" xmlns:p14="http://schemas.microsoft.com/office/powerpoint/2010/main">
          <mc:Choice Requires="p14">
            <p:contentPart p14:bwMode="auto" r:id="rId51">
              <p14:nvContentPartPr>
                <p14:cNvPr id="1106" name="Ink 1105"/>
                <p14:cNvContentPartPr/>
                <p14:nvPr/>
              </p14:nvContentPartPr>
              <p14:xfrm>
                <a:off x="3225739" y="2556810"/>
                <a:ext cx="44280" cy="1019430"/>
              </p14:xfrm>
            </p:contentPart>
          </mc:Choice>
          <mc:Fallback xmlns="">
            <p:pic>
              <p:nvPicPr>
                <p:cNvPr id="1106" name="Ink 1105"/>
                <p:cNvPicPr/>
                <p:nvPr/>
              </p:nvPicPr>
              <p:blipFill>
                <a:blip r:embed="rId52"/>
                <a:stretch>
                  <a:fillRect/>
                </a:stretch>
              </p:blipFill>
              <p:spPr>
                <a:xfrm>
                  <a:off x="3170570" y="2498475"/>
                  <a:ext cx="158247" cy="1111614"/>
                </a:xfrm>
                <a:prstGeom prst="rect">
                  <a:avLst/>
                </a:prstGeom>
              </p:spPr>
            </p:pic>
          </mc:Fallback>
        </mc:AlternateContent>
        <mc:AlternateContent xmlns:mc="http://schemas.openxmlformats.org/markup-compatibility/2006" xmlns:p14="http://schemas.microsoft.com/office/powerpoint/2010/main">
          <mc:Choice Requires="p14">
            <p:contentPart p14:bwMode="auto" r:id="rId53">
              <p14:nvContentPartPr>
                <p14:cNvPr id="1110" name="Ink 1109"/>
                <p14:cNvContentPartPr/>
                <p14:nvPr/>
              </p14:nvContentPartPr>
              <p14:xfrm>
                <a:off x="3544339" y="1753290"/>
                <a:ext cx="58680" cy="36360"/>
              </p14:xfrm>
            </p:contentPart>
          </mc:Choice>
          <mc:Fallback xmlns="">
            <p:pic>
              <p:nvPicPr>
                <p:cNvPr id="1110" name="Ink 1109"/>
                <p:cNvPicPr/>
                <p:nvPr/>
              </p:nvPicPr>
              <p:blipFill>
                <a:blip r:embed="rId54"/>
                <a:stretch>
                  <a:fillRect/>
                </a:stretch>
              </p:blipFill>
              <p:spPr>
                <a:xfrm>
                  <a:off x="3537139" y="1745370"/>
                  <a:ext cx="74520" cy="50040"/>
                </a:xfrm>
                <a:prstGeom prst="rect">
                  <a:avLst/>
                </a:prstGeom>
              </p:spPr>
            </p:pic>
          </mc:Fallback>
        </mc:AlternateContent>
      </p:grpSp>
      <p:sp>
        <p:nvSpPr>
          <p:cNvPr id="33" name="TextBox 32"/>
          <p:cNvSpPr txBox="1"/>
          <p:nvPr/>
        </p:nvSpPr>
        <p:spPr>
          <a:xfrm>
            <a:off x="76200" y="5334000"/>
            <a:ext cx="8763000" cy="707886"/>
          </a:xfrm>
          <a:prstGeom prst="rect">
            <a:avLst/>
          </a:prstGeom>
          <a:noFill/>
        </p:spPr>
        <p:txBody>
          <a:bodyPr wrap="square" rtlCol="0">
            <a:spAutoFit/>
          </a:bodyPr>
          <a:lstStyle/>
          <a:p>
            <a:r>
              <a:rPr lang="en-NZ" sz="2000" dirty="0" smtClean="0"/>
              <a:t>Convex lenses are also known as converging lenses; parallel rays of light that enter it pass through and then pass through a single point, called the focus</a:t>
            </a:r>
          </a:p>
        </p:txBody>
      </p:sp>
      <p:sp>
        <p:nvSpPr>
          <p:cNvPr id="34" name="TextBox 33"/>
          <p:cNvSpPr txBox="1"/>
          <p:nvPr/>
        </p:nvSpPr>
        <p:spPr>
          <a:xfrm>
            <a:off x="1752600" y="4086761"/>
            <a:ext cx="7239000" cy="1323439"/>
          </a:xfrm>
          <a:prstGeom prst="rect">
            <a:avLst/>
          </a:prstGeom>
          <a:noFill/>
        </p:spPr>
        <p:txBody>
          <a:bodyPr wrap="square" rtlCol="0">
            <a:spAutoFit/>
          </a:bodyPr>
          <a:lstStyle/>
          <a:p>
            <a:r>
              <a:rPr lang="en-NZ" sz="2000" dirty="0" smtClean="0"/>
              <a:t>Concave lenses are also known as diverging lenses; parallel rays of light that enter it pass through it and then spread away from each other, looking like they have left from a point on the other side of the lens, known as a virtual focus</a:t>
            </a:r>
          </a:p>
        </p:txBody>
      </p:sp>
      <p:sp>
        <p:nvSpPr>
          <p:cNvPr id="36" name="TextBox 35"/>
          <p:cNvSpPr txBox="1"/>
          <p:nvPr/>
        </p:nvSpPr>
        <p:spPr>
          <a:xfrm>
            <a:off x="7972989" y="1295400"/>
            <a:ext cx="1018611" cy="707886"/>
          </a:xfrm>
          <a:prstGeom prst="rect">
            <a:avLst/>
          </a:prstGeom>
          <a:noFill/>
        </p:spPr>
        <p:txBody>
          <a:bodyPr wrap="square" rtlCol="0">
            <a:spAutoFit/>
          </a:bodyPr>
          <a:lstStyle/>
          <a:p>
            <a:r>
              <a:rPr lang="en-NZ" sz="2000" dirty="0" smtClean="0">
                <a:solidFill>
                  <a:srgbClr val="C00000"/>
                </a:solidFill>
              </a:rPr>
              <a:t>Convex lens</a:t>
            </a:r>
          </a:p>
        </p:txBody>
      </p:sp>
      <p:cxnSp>
        <p:nvCxnSpPr>
          <p:cNvPr id="3" name="Straight Arrow Connector 2"/>
          <p:cNvCxnSpPr/>
          <p:nvPr/>
        </p:nvCxnSpPr>
        <p:spPr>
          <a:xfrm flipV="1">
            <a:off x="457200" y="4419600"/>
            <a:ext cx="0" cy="609601"/>
          </a:xfrm>
          <a:prstGeom prst="straightConnector1">
            <a:avLst/>
          </a:prstGeom>
          <a:ln w="63500">
            <a:tailEnd type="triangle"/>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7848600" y="3581400"/>
            <a:ext cx="1171011" cy="707886"/>
          </a:xfrm>
          <a:prstGeom prst="rect">
            <a:avLst/>
          </a:prstGeom>
          <a:noFill/>
        </p:spPr>
        <p:txBody>
          <a:bodyPr wrap="square" rtlCol="0">
            <a:spAutoFit/>
          </a:bodyPr>
          <a:lstStyle/>
          <a:p>
            <a:r>
              <a:rPr lang="en-NZ" sz="2000" dirty="0" smtClean="0">
                <a:solidFill>
                  <a:srgbClr val="C00000"/>
                </a:solidFill>
              </a:rPr>
              <a:t>Concave lens</a:t>
            </a:r>
          </a:p>
        </p:txBody>
      </p:sp>
      <p:cxnSp>
        <p:nvCxnSpPr>
          <p:cNvPr id="42" name="Straight Arrow Connector 41"/>
          <p:cNvCxnSpPr/>
          <p:nvPr/>
        </p:nvCxnSpPr>
        <p:spPr>
          <a:xfrm flipH="1" flipV="1">
            <a:off x="1437474" y="4419600"/>
            <a:ext cx="10326" cy="609600"/>
          </a:xfrm>
          <a:prstGeom prst="straightConnector1">
            <a:avLst/>
          </a:prstGeom>
          <a:ln w="63500">
            <a:tailEnd type="triangle"/>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76201" y="381000"/>
            <a:ext cx="8839200" cy="1323439"/>
          </a:xfrm>
          <a:prstGeom prst="rect">
            <a:avLst/>
          </a:prstGeom>
          <a:noFill/>
        </p:spPr>
        <p:txBody>
          <a:bodyPr wrap="square" rtlCol="0">
            <a:spAutoFit/>
          </a:bodyPr>
          <a:lstStyle/>
          <a:p>
            <a:r>
              <a:rPr lang="en-NZ" sz="2000" dirty="0" smtClean="0"/>
              <a:t>Convex lenses are also called magnifying glasses because the virtual image is larger than the object. They are used in cameras, telescopes, microscopes and projectors. Concave lenses are used in some telescopes and in some safety backing viewers for vehicles.</a:t>
            </a:r>
          </a:p>
        </p:txBody>
      </p:sp>
      <p:sp>
        <p:nvSpPr>
          <p:cNvPr id="44" name="TextBox 43"/>
          <p:cNvSpPr txBox="1"/>
          <p:nvPr/>
        </p:nvSpPr>
        <p:spPr>
          <a:xfrm>
            <a:off x="2005541" y="1981200"/>
            <a:ext cx="6986059" cy="1015663"/>
          </a:xfrm>
          <a:prstGeom prst="rect">
            <a:avLst/>
          </a:prstGeom>
          <a:noFill/>
        </p:spPr>
        <p:txBody>
          <a:bodyPr wrap="square" rtlCol="0">
            <a:spAutoFit/>
          </a:bodyPr>
          <a:lstStyle/>
          <a:p>
            <a:r>
              <a:rPr lang="en-NZ" sz="2000" dirty="0" smtClean="0"/>
              <a:t>Both lenses can be used for correcting eyesight problems. Convex lenses are used to correct for long-sight, however concave lenses are used to correct for short-sight.</a:t>
            </a:r>
          </a:p>
        </p:txBody>
      </p:sp>
      <p:sp>
        <p:nvSpPr>
          <p:cNvPr id="45" name="TextBox 44"/>
          <p:cNvSpPr txBox="1"/>
          <p:nvPr/>
        </p:nvSpPr>
        <p:spPr>
          <a:xfrm>
            <a:off x="1600199" y="2971800"/>
            <a:ext cx="7337899" cy="707886"/>
          </a:xfrm>
          <a:prstGeom prst="rect">
            <a:avLst/>
          </a:prstGeom>
          <a:noFill/>
        </p:spPr>
        <p:txBody>
          <a:bodyPr wrap="square" rtlCol="0">
            <a:spAutoFit/>
          </a:bodyPr>
          <a:lstStyle/>
          <a:p>
            <a:r>
              <a:rPr lang="en-NZ" sz="2000" dirty="0" smtClean="0"/>
              <a:t>Both lenses can make </a:t>
            </a:r>
            <a:r>
              <a:rPr lang="en-NZ" sz="2000" dirty="0" smtClean="0"/>
              <a:t>virtual images but convex lenses can make real images </a:t>
            </a:r>
            <a:r>
              <a:rPr lang="en-NZ" sz="2000" dirty="0" smtClean="0"/>
              <a:t>depending </a:t>
            </a:r>
            <a:r>
              <a:rPr lang="en-NZ" sz="2000" dirty="0" smtClean="0"/>
              <a:t>on the distance from the lens to the object.</a:t>
            </a:r>
          </a:p>
        </p:txBody>
      </p:sp>
    </p:spTree>
    <p:extLst>
      <p:ext uri="{BB962C8B-B14F-4D97-AF65-F5344CB8AC3E}">
        <p14:creationId xmlns:p14="http://schemas.microsoft.com/office/powerpoint/2010/main" val="16173880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Box 3"/>
          <p:cNvSpPr txBox="1"/>
          <p:nvPr/>
        </p:nvSpPr>
        <p:spPr>
          <a:xfrm>
            <a:off x="457200" y="0"/>
            <a:ext cx="8534400" cy="400110"/>
          </a:xfrm>
          <a:prstGeom prst="rect">
            <a:avLst/>
          </a:prstGeom>
          <a:noFill/>
        </p:spPr>
        <p:txBody>
          <a:bodyPr wrap="square" rtlCol="0">
            <a:spAutoFit/>
          </a:bodyPr>
          <a:lstStyle/>
          <a:p>
            <a:r>
              <a:rPr lang="en-NZ" sz="2000" dirty="0" smtClean="0">
                <a:solidFill>
                  <a:srgbClr val="FFC000"/>
                </a:solidFill>
              </a:rPr>
              <a:t>Compare and Contrast convex and concave Lenses (order jumbled)</a:t>
            </a:r>
            <a:endParaRPr lang="en-NZ" sz="2000" dirty="0">
              <a:solidFill>
                <a:srgbClr val="FFC000"/>
              </a:solidFill>
            </a:endParaRPr>
          </a:p>
        </p:txBody>
      </p:sp>
      <p:sp>
        <p:nvSpPr>
          <p:cNvPr id="5" name="TextBox 4"/>
          <p:cNvSpPr txBox="1"/>
          <p:nvPr/>
        </p:nvSpPr>
        <p:spPr>
          <a:xfrm>
            <a:off x="304800" y="6096000"/>
            <a:ext cx="8686800" cy="707886"/>
          </a:xfrm>
          <a:prstGeom prst="rect">
            <a:avLst/>
          </a:prstGeom>
          <a:noFill/>
        </p:spPr>
        <p:txBody>
          <a:bodyPr wrap="square" rtlCol="0">
            <a:spAutoFit/>
          </a:bodyPr>
          <a:lstStyle/>
          <a:p>
            <a:r>
              <a:rPr lang="en-NZ" sz="2000" dirty="0" smtClean="0"/>
              <a:t>Convex lenses are wider in the middle than they are at the edges and concave lenses are the opposite, with the middle being thinner than the edges.</a:t>
            </a:r>
          </a:p>
        </p:txBody>
      </p:sp>
      <p:sp>
        <p:nvSpPr>
          <p:cNvPr id="8" name="Oval 7"/>
          <p:cNvSpPr/>
          <p:nvPr/>
        </p:nvSpPr>
        <p:spPr>
          <a:xfrm>
            <a:off x="304800" y="2296325"/>
            <a:ext cx="371805" cy="204707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grpSp>
        <p:nvGrpSpPr>
          <p:cNvPr id="1111" name="Group 1110"/>
          <p:cNvGrpSpPr/>
          <p:nvPr/>
        </p:nvGrpSpPr>
        <p:grpSpPr>
          <a:xfrm>
            <a:off x="1094811" y="2373830"/>
            <a:ext cx="597361" cy="2045770"/>
            <a:chOff x="2694019" y="1752930"/>
            <a:chExt cx="911880" cy="2969190"/>
          </a:xfrm>
        </p:grpSpPr>
        <mc:AlternateContent xmlns:mc="http://schemas.openxmlformats.org/markup-compatibility/2006">
          <mc:Choice xmlns:p14="http://schemas.microsoft.com/office/powerpoint/2010/main" Requires="p14">
            <p:contentPart p14:bwMode="auto" r:id="rId2">
              <p14:nvContentPartPr>
                <p14:cNvPr id="25" name="Ink 24"/>
                <p14:cNvContentPartPr/>
                <p14:nvPr/>
              </p14:nvContentPartPr>
              <p14:xfrm>
                <a:off x="2982379" y="1860480"/>
                <a:ext cx="413640" cy="559800"/>
              </p14:xfrm>
            </p:contentPart>
          </mc:Choice>
          <mc:Fallback>
            <p:pic>
              <p:nvPicPr>
                <p:cNvPr id="25" name="Ink 24"/>
                <p:cNvPicPr/>
                <p:nvPr/>
              </p:nvPicPr>
              <p:blipFill>
                <a:blip r:embed="rId3"/>
                <a:stretch>
                  <a:fillRect/>
                </a:stretch>
              </p:blipFill>
              <p:spPr>
                <a:xfrm>
                  <a:off x="2908770" y="1740262"/>
                  <a:ext cx="552069" cy="838393"/>
                </a:xfrm>
                <a:prstGeom prst="rect">
                  <a:avLst/>
                </a:prstGeom>
              </p:spPr>
            </p:pic>
          </mc:Fallback>
        </mc:AlternateContent>
        <mc:AlternateContent xmlns:mc="http://schemas.openxmlformats.org/markup-compatibility/2006">
          <mc:Choice xmlns:p14="http://schemas.microsoft.com/office/powerpoint/2010/main" Requires="p14">
            <p:contentPart p14:bwMode="auto" r:id="rId4">
              <p14:nvContentPartPr>
                <p14:cNvPr id="27" name="Ink 26"/>
                <p14:cNvContentPartPr/>
                <p14:nvPr/>
              </p14:nvContentPartPr>
              <p14:xfrm>
                <a:off x="3155899" y="2181240"/>
                <a:ext cx="150120" cy="662400"/>
              </p14:xfrm>
            </p:contentPart>
          </mc:Choice>
          <mc:Fallback>
            <p:pic>
              <p:nvPicPr>
                <p:cNvPr id="27" name="Ink 26"/>
                <p:cNvPicPr/>
                <p:nvPr/>
              </p:nvPicPr>
              <p:blipFill>
                <a:blip r:embed="rId5"/>
                <a:stretch>
                  <a:fillRect/>
                </a:stretch>
              </p:blipFill>
              <p:spPr>
                <a:xfrm>
                  <a:off x="3079195" y="2076155"/>
                  <a:ext cx="278325" cy="913349"/>
                </a:xfrm>
                <a:prstGeom prst="rect">
                  <a:avLst/>
                </a:prstGeom>
              </p:spPr>
            </p:pic>
          </mc:Fallback>
        </mc:AlternateContent>
        <mc:AlternateContent xmlns:mc="http://schemas.openxmlformats.org/markup-compatibility/2006">
          <mc:Choice xmlns:p14="http://schemas.microsoft.com/office/powerpoint/2010/main" Requires="p14">
            <p:contentPart p14:bwMode="auto" r:id="rId6">
              <p14:nvContentPartPr>
                <p14:cNvPr id="28" name="Ink 27"/>
                <p14:cNvContentPartPr/>
                <p14:nvPr/>
              </p14:nvContentPartPr>
              <p14:xfrm>
                <a:off x="3187939" y="2974050"/>
                <a:ext cx="8640" cy="471240"/>
              </p14:xfrm>
            </p:contentPart>
          </mc:Choice>
          <mc:Fallback>
            <p:pic>
              <p:nvPicPr>
                <p:cNvPr id="28" name="Ink 27"/>
                <p:cNvPicPr/>
                <p:nvPr/>
              </p:nvPicPr>
              <p:blipFill>
                <a:blip r:embed="rId7"/>
                <a:stretch>
                  <a:fillRect/>
                </a:stretch>
              </p:blipFill>
              <p:spPr>
                <a:xfrm>
                  <a:off x="3102691" y="2859509"/>
                  <a:ext cx="180864" cy="737457"/>
                </a:xfrm>
                <a:prstGeom prst="rect">
                  <a:avLst/>
                </a:prstGeom>
              </p:spPr>
            </p:pic>
          </mc:Fallback>
        </mc:AlternateContent>
        <mc:AlternateContent xmlns:mc="http://schemas.openxmlformats.org/markup-compatibility/2006">
          <mc:Choice xmlns:p14="http://schemas.microsoft.com/office/powerpoint/2010/main" Requires="p14">
            <p:contentPart p14:bwMode="auto" r:id="rId8">
              <p14:nvContentPartPr>
                <p14:cNvPr id="29" name="Ink 28"/>
                <p14:cNvContentPartPr/>
                <p14:nvPr/>
              </p14:nvContentPartPr>
              <p14:xfrm>
                <a:off x="3131419" y="3582720"/>
                <a:ext cx="69840" cy="678240"/>
              </p14:xfrm>
            </p:contentPart>
          </mc:Choice>
          <mc:Fallback>
            <p:pic>
              <p:nvPicPr>
                <p:cNvPr id="29" name="Ink 28"/>
                <p:cNvPicPr/>
                <p:nvPr/>
              </p:nvPicPr>
              <p:blipFill>
                <a:blip r:embed="rId9"/>
                <a:stretch>
                  <a:fillRect/>
                </a:stretch>
              </p:blipFill>
              <p:spPr>
                <a:xfrm>
                  <a:off x="3057730" y="3450622"/>
                  <a:ext cx="213919" cy="938780"/>
                </a:xfrm>
                <a:prstGeom prst="rect">
                  <a:avLst/>
                </a:prstGeom>
              </p:spPr>
            </p:pic>
          </mc:Fallback>
        </mc:AlternateContent>
        <mc:AlternateContent xmlns:mc="http://schemas.openxmlformats.org/markup-compatibility/2006">
          <mc:Choice xmlns:p14="http://schemas.microsoft.com/office/powerpoint/2010/main" Requires="p14">
            <p:contentPart p14:bwMode="auto" r:id="rId10">
              <p14:nvContentPartPr>
                <p14:cNvPr id="30" name="Ink 29"/>
                <p14:cNvContentPartPr/>
                <p14:nvPr/>
              </p14:nvContentPartPr>
              <p14:xfrm>
                <a:off x="2970139" y="4102920"/>
                <a:ext cx="439920" cy="518040"/>
              </p14:xfrm>
            </p:contentPart>
          </mc:Choice>
          <mc:Fallback>
            <p:pic>
              <p:nvPicPr>
                <p:cNvPr id="30" name="Ink 29"/>
                <p:cNvPicPr/>
                <p:nvPr/>
              </p:nvPicPr>
              <p:blipFill>
                <a:blip r:embed="rId11"/>
                <a:stretch>
                  <a:fillRect/>
                </a:stretch>
              </p:blipFill>
              <p:spPr>
                <a:xfrm>
                  <a:off x="2897643" y="4032349"/>
                  <a:ext cx="594798" cy="745434"/>
                </a:xfrm>
                <a:prstGeom prst="rect">
                  <a:avLst/>
                </a:prstGeom>
              </p:spPr>
            </p:pic>
          </mc:Fallback>
        </mc:AlternateContent>
        <mc:AlternateContent xmlns:mc="http://schemas.openxmlformats.org/markup-compatibility/2006">
          <mc:Choice xmlns:p14="http://schemas.microsoft.com/office/powerpoint/2010/main" Requires="p14">
            <p:contentPart p14:bwMode="auto" r:id="rId12">
              <p14:nvContentPartPr>
                <p14:cNvPr id="31" name="Ink 30"/>
                <p14:cNvContentPartPr/>
                <p14:nvPr/>
              </p14:nvContentPartPr>
              <p14:xfrm>
                <a:off x="3217099" y="3624840"/>
                <a:ext cx="153000" cy="956520"/>
              </p14:xfrm>
            </p:contentPart>
          </mc:Choice>
          <mc:Fallback>
            <p:pic>
              <p:nvPicPr>
                <p:cNvPr id="31" name="Ink 30"/>
                <p:cNvPicPr/>
                <p:nvPr/>
              </p:nvPicPr>
              <p:blipFill>
                <a:blip r:embed="rId13"/>
                <a:stretch>
                  <a:fillRect/>
                </a:stretch>
              </p:blipFill>
              <p:spPr>
                <a:xfrm>
                  <a:off x="3136746" y="3483714"/>
                  <a:ext cx="284536" cy="1192253"/>
                </a:xfrm>
                <a:prstGeom prst="rect">
                  <a:avLst/>
                </a:prstGeom>
              </p:spPr>
            </p:pic>
          </mc:Fallback>
        </mc:AlternateContent>
        <mc:AlternateContent xmlns:mc="http://schemas.openxmlformats.org/markup-compatibility/2006">
          <mc:Choice xmlns:p14="http://schemas.microsoft.com/office/powerpoint/2010/main" Requires="p14">
            <p:contentPart p14:bwMode="auto" r:id="rId14">
              <p14:nvContentPartPr>
                <p14:cNvPr id="1024" name="Ink 1023"/>
                <p14:cNvContentPartPr/>
                <p14:nvPr/>
              </p14:nvContentPartPr>
              <p14:xfrm>
                <a:off x="3135739" y="4223520"/>
                <a:ext cx="108360" cy="258120"/>
              </p14:xfrm>
            </p:contentPart>
          </mc:Choice>
          <mc:Fallback>
            <p:pic>
              <p:nvPicPr>
                <p:cNvPr id="1024" name="Ink 1023"/>
                <p:cNvPicPr/>
                <p:nvPr/>
              </p:nvPicPr>
              <p:blipFill>
                <a:blip r:embed="rId15"/>
                <a:stretch>
                  <a:fillRect/>
                </a:stretch>
              </p:blipFill>
              <p:spPr>
                <a:xfrm>
                  <a:off x="3058732" y="4113793"/>
                  <a:ext cx="260724" cy="506312"/>
                </a:xfrm>
                <a:prstGeom prst="rect">
                  <a:avLst/>
                </a:prstGeom>
              </p:spPr>
            </p:pic>
          </mc:Fallback>
        </mc:AlternateContent>
        <mc:AlternateContent xmlns:mc="http://schemas.openxmlformats.org/markup-compatibility/2006">
          <mc:Choice xmlns:p14="http://schemas.microsoft.com/office/powerpoint/2010/main" Requires="p14">
            <p:contentPart p14:bwMode="auto" r:id="rId16">
              <p14:nvContentPartPr>
                <p14:cNvPr id="1028" name="Ink 1027"/>
                <p14:cNvContentPartPr/>
                <p14:nvPr/>
              </p14:nvContentPartPr>
              <p14:xfrm>
                <a:off x="3095059" y="4047840"/>
                <a:ext cx="24840" cy="246600"/>
              </p14:xfrm>
            </p:contentPart>
          </mc:Choice>
          <mc:Fallback>
            <p:pic>
              <p:nvPicPr>
                <p:cNvPr id="1028" name="Ink 1027"/>
                <p:cNvPicPr/>
                <p:nvPr/>
              </p:nvPicPr>
              <p:blipFill>
                <a:blip r:embed="rId17"/>
                <a:stretch>
                  <a:fillRect/>
                </a:stretch>
              </p:blipFill>
              <p:spPr>
                <a:xfrm>
                  <a:off x="3018331" y="3916181"/>
                  <a:ext cx="172224" cy="461853"/>
                </a:xfrm>
                <a:prstGeom prst="rect">
                  <a:avLst/>
                </a:prstGeom>
              </p:spPr>
            </p:pic>
          </mc:Fallback>
        </mc:AlternateContent>
        <mc:AlternateContent xmlns:mc="http://schemas.openxmlformats.org/markup-compatibility/2006">
          <mc:Choice xmlns:p14="http://schemas.microsoft.com/office/powerpoint/2010/main" Requires="p14">
            <p:contentPart p14:bwMode="auto" r:id="rId18">
              <p14:nvContentPartPr>
                <p14:cNvPr id="1029" name="Ink 1028"/>
                <p14:cNvContentPartPr/>
                <p14:nvPr/>
              </p14:nvContentPartPr>
              <p14:xfrm>
                <a:off x="3325099" y="4418640"/>
                <a:ext cx="33840" cy="99720"/>
              </p14:xfrm>
            </p:contentPart>
          </mc:Choice>
          <mc:Fallback>
            <p:pic>
              <p:nvPicPr>
                <p:cNvPr id="1029" name="Ink 1028"/>
                <p:cNvPicPr/>
                <p:nvPr/>
              </p:nvPicPr>
              <p:blipFill>
                <a:blip r:embed="rId19"/>
                <a:stretch>
                  <a:fillRect/>
                </a:stretch>
              </p:blipFill>
              <p:spPr>
                <a:xfrm>
                  <a:off x="3259638" y="4294252"/>
                  <a:ext cx="168645" cy="350595"/>
                </a:xfrm>
                <a:prstGeom prst="rect">
                  <a:avLst/>
                </a:prstGeom>
              </p:spPr>
            </p:pic>
          </mc:Fallback>
        </mc:AlternateContent>
        <mc:AlternateContent xmlns:mc="http://schemas.openxmlformats.org/markup-compatibility/2006">
          <mc:Choice xmlns:p14="http://schemas.microsoft.com/office/powerpoint/2010/main" Requires="p14">
            <p:contentPart p14:bwMode="auto" r:id="rId20">
              <p14:nvContentPartPr>
                <p14:cNvPr id="1030" name="Ink 1029"/>
                <p14:cNvContentPartPr/>
                <p14:nvPr/>
              </p14:nvContentPartPr>
              <p14:xfrm>
                <a:off x="2928019" y="4595040"/>
                <a:ext cx="20880" cy="27000"/>
              </p14:xfrm>
            </p:contentPart>
          </mc:Choice>
          <mc:Fallback>
            <p:pic>
              <p:nvPicPr>
                <p:cNvPr id="1030" name="Ink 1029"/>
                <p:cNvPicPr/>
                <p:nvPr/>
              </p:nvPicPr>
              <p:blipFill>
                <a:blip r:embed="rId21"/>
                <a:stretch>
                  <a:fillRect/>
                </a:stretch>
              </p:blipFill>
              <p:spPr>
                <a:xfrm>
                  <a:off x="2845063" y="4460569"/>
                  <a:ext cx="172119" cy="312882"/>
                </a:xfrm>
                <a:prstGeom prst="rect">
                  <a:avLst/>
                </a:prstGeom>
              </p:spPr>
            </p:pic>
          </mc:Fallback>
        </mc:AlternateContent>
        <mc:AlternateContent xmlns:mc="http://schemas.openxmlformats.org/markup-compatibility/2006">
          <mc:Choice xmlns:p14="http://schemas.microsoft.com/office/powerpoint/2010/main" Requires="p14">
            <p:contentPart p14:bwMode="auto" r:id="rId22">
              <p14:nvContentPartPr>
                <p14:cNvPr id="1040" name="Ink 1039"/>
                <p14:cNvContentPartPr/>
                <p14:nvPr/>
              </p14:nvContentPartPr>
              <p14:xfrm>
                <a:off x="3316099" y="4177800"/>
                <a:ext cx="191160" cy="491400"/>
              </p14:xfrm>
            </p:contentPart>
          </mc:Choice>
          <mc:Fallback>
            <p:pic>
              <p:nvPicPr>
                <p:cNvPr id="1040" name="Ink 1039"/>
                <p:cNvPicPr/>
                <p:nvPr/>
              </p:nvPicPr>
              <p:blipFill>
                <a:blip r:embed="rId23"/>
                <a:stretch>
                  <a:fillRect/>
                </a:stretch>
              </p:blipFill>
              <p:spPr>
                <a:xfrm>
                  <a:off x="3236770" y="4110363"/>
                  <a:ext cx="328883" cy="613204"/>
                </a:xfrm>
                <a:prstGeom prst="rect">
                  <a:avLst/>
                </a:prstGeom>
              </p:spPr>
            </p:pic>
          </mc:Fallback>
        </mc:AlternateContent>
        <mc:AlternateContent xmlns:mc="http://schemas.openxmlformats.org/markup-compatibility/2006">
          <mc:Choice xmlns:p14="http://schemas.microsoft.com/office/powerpoint/2010/main" Requires="p14">
            <p:contentPart p14:bwMode="auto" r:id="rId24">
              <p14:nvContentPartPr>
                <p14:cNvPr id="1042" name="Ink 1041"/>
                <p14:cNvContentPartPr/>
                <p14:nvPr/>
              </p14:nvContentPartPr>
              <p14:xfrm>
                <a:off x="2833699" y="4583880"/>
                <a:ext cx="772200" cy="137160"/>
              </p14:xfrm>
            </p:contentPart>
          </mc:Choice>
          <mc:Fallback>
            <p:pic>
              <p:nvPicPr>
                <p:cNvPr id="1042" name="Ink 1041"/>
                <p:cNvPicPr/>
                <p:nvPr/>
              </p:nvPicPr>
              <p:blipFill>
                <a:blip r:embed="rId25"/>
                <a:stretch>
                  <a:fillRect/>
                </a:stretch>
              </p:blipFill>
              <p:spPr>
                <a:xfrm>
                  <a:off x="2761202" y="4527556"/>
                  <a:ext cx="846344" cy="223732"/>
                </a:xfrm>
                <a:prstGeom prst="rect">
                  <a:avLst/>
                </a:prstGeom>
              </p:spPr>
            </p:pic>
          </mc:Fallback>
        </mc:AlternateContent>
        <mc:AlternateContent xmlns:mc="http://schemas.openxmlformats.org/markup-compatibility/2006">
          <mc:Choice xmlns:p14="http://schemas.microsoft.com/office/powerpoint/2010/main" Requires="p14">
            <p:contentPart p14:bwMode="auto" r:id="rId26">
              <p14:nvContentPartPr>
                <p14:cNvPr id="1047" name="Ink 1046"/>
                <p14:cNvContentPartPr/>
                <p14:nvPr/>
              </p14:nvContentPartPr>
              <p14:xfrm>
                <a:off x="2694019" y="4667400"/>
                <a:ext cx="113760" cy="54720"/>
              </p14:xfrm>
            </p:contentPart>
          </mc:Choice>
          <mc:Fallback>
            <p:pic>
              <p:nvPicPr>
                <p:cNvPr id="1047" name="Ink 1046"/>
                <p:cNvPicPr/>
                <p:nvPr/>
              </p:nvPicPr>
              <p:blipFill>
                <a:blip r:embed="rId27"/>
                <a:stretch>
                  <a:fillRect/>
                </a:stretch>
              </p:blipFill>
              <p:spPr>
                <a:xfrm>
                  <a:off x="2690722" y="4643427"/>
                  <a:ext cx="153329" cy="93806"/>
                </a:xfrm>
                <a:prstGeom prst="rect">
                  <a:avLst/>
                </a:prstGeom>
              </p:spPr>
            </p:pic>
          </mc:Fallback>
        </mc:AlternateContent>
        <mc:AlternateContent xmlns:mc="http://schemas.openxmlformats.org/markup-compatibility/2006">
          <mc:Choice xmlns:p14="http://schemas.microsoft.com/office/powerpoint/2010/main" Requires="p14">
            <p:contentPart p14:bwMode="auto" r:id="rId28">
              <p14:nvContentPartPr>
                <p14:cNvPr id="1078" name="Ink 1077"/>
                <p14:cNvContentPartPr/>
                <p14:nvPr/>
              </p14:nvContentPartPr>
              <p14:xfrm>
                <a:off x="2892379" y="3698010"/>
                <a:ext cx="254520" cy="893430"/>
              </p14:xfrm>
            </p:contentPart>
          </mc:Choice>
          <mc:Fallback>
            <p:pic>
              <p:nvPicPr>
                <p:cNvPr id="1078" name="Ink 1077"/>
                <p:cNvPicPr/>
                <p:nvPr/>
              </p:nvPicPr>
              <p:blipFill>
                <a:blip r:embed="rId29"/>
                <a:stretch>
                  <a:fillRect/>
                </a:stretch>
              </p:blipFill>
              <p:spPr>
                <a:xfrm>
                  <a:off x="2818717" y="3611802"/>
                  <a:ext cx="418336" cy="1041813"/>
                </a:xfrm>
                <a:prstGeom prst="rect">
                  <a:avLst/>
                </a:prstGeom>
              </p:spPr>
            </p:pic>
          </mc:Fallback>
        </mc:AlternateContent>
        <mc:AlternateContent xmlns:mc="http://schemas.openxmlformats.org/markup-compatibility/2006">
          <mc:Choice xmlns:p14="http://schemas.microsoft.com/office/powerpoint/2010/main" Requires="p14">
            <p:contentPart p14:bwMode="auto" r:id="rId30">
              <p14:nvContentPartPr>
                <p14:cNvPr id="1079" name="Ink 1078"/>
                <p14:cNvContentPartPr/>
                <p14:nvPr/>
              </p14:nvContentPartPr>
              <p14:xfrm>
                <a:off x="3251659" y="3765960"/>
                <a:ext cx="73080" cy="398880"/>
              </p14:xfrm>
            </p:contentPart>
          </mc:Choice>
          <mc:Fallback>
            <p:pic>
              <p:nvPicPr>
                <p:cNvPr id="1079" name="Ink 1078"/>
                <p:cNvPicPr/>
                <p:nvPr/>
              </p:nvPicPr>
              <p:blipFill>
                <a:blip r:embed="rId31"/>
                <a:stretch>
                  <a:fillRect/>
                </a:stretch>
              </p:blipFill>
              <p:spPr>
                <a:xfrm>
                  <a:off x="3167590" y="3690680"/>
                  <a:ext cx="226933" cy="530097"/>
                </a:xfrm>
                <a:prstGeom prst="rect">
                  <a:avLst/>
                </a:prstGeom>
              </p:spPr>
            </p:pic>
          </mc:Fallback>
        </mc:AlternateContent>
        <mc:AlternateContent xmlns:mc="http://schemas.openxmlformats.org/markup-compatibility/2006">
          <mc:Choice xmlns:p14="http://schemas.microsoft.com/office/powerpoint/2010/main" Requires="p14">
            <p:contentPart p14:bwMode="auto" r:id="rId32">
              <p14:nvContentPartPr>
                <p14:cNvPr id="1080" name="Ink 1079"/>
                <p14:cNvContentPartPr/>
                <p14:nvPr/>
              </p14:nvContentPartPr>
              <p14:xfrm>
                <a:off x="2988139" y="4669200"/>
                <a:ext cx="359640" cy="17640"/>
              </p14:xfrm>
            </p:contentPart>
          </mc:Choice>
          <mc:Fallback>
            <p:pic>
              <p:nvPicPr>
                <p:cNvPr id="1080" name="Ink 1079"/>
                <p:cNvPicPr/>
                <p:nvPr/>
              </p:nvPicPr>
              <p:blipFill>
                <a:blip r:embed="rId33"/>
                <a:stretch>
                  <a:fillRect/>
                </a:stretch>
              </p:blipFill>
              <p:spPr>
                <a:xfrm>
                  <a:off x="2919950" y="4598105"/>
                  <a:ext cx="480620" cy="161433"/>
                </a:xfrm>
                <a:prstGeom prst="rect">
                  <a:avLst/>
                </a:prstGeom>
              </p:spPr>
            </p:pic>
          </mc:Fallback>
        </mc:AlternateContent>
        <mc:AlternateContent xmlns:mc="http://schemas.openxmlformats.org/markup-compatibility/2006">
          <mc:Choice xmlns:p14="http://schemas.microsoft.com/office/powerpoint/2010/main" Requires="p14">
            <p:contentPart p14:bwMode="auto" r:id="rId34">
              <p14:nvContentPartPr>
                <p14:cNvPr id="1091" name="Ink 1090"/>
                <p14:cNvContentPartPr/>
                <p14:nvPr/>
              </p14:nvContentPartPr>
              <p14:xfrm>
                <a:off x="3143299" y="3628170"/>
                <a:ext cx="5760" cy="71550"/>
              </p14:xfrm>
            </p:contentPart>
          </mc:Choice>
          <mc:Fallback>
            <p:pic>
              <p:nvPicPr>
                <p:cNvPr id="1091" name="Ink 1090"/>
                <p:cNvPicPr/>
                <p:nvPr/>
              </p:nvPicPr>
              <p:blipFill>
                <a:blip r:embed="rId35"/>
                <a:stretch>
                  <a:fillRect/>
                </a:stretch>
              </p:blipFill>
              <p:spPr>
                <a:xfrm>
                  <a:off x="3082034" y="3583255"/>
                  <a:ext cx="125673" cy="163991"/>
                </a:xfrm>
                <a:prstGeom prst="rect">
                  <a:avLst/>
                </a:prstGeom>
              </p:spPr>
            </p:pic>
          </mc:Fallback>
        </mc:AlternateContent>
        <mc:AlternateContent xmlns:mc="http://schemas.openxmlformats.org/markup-compatibility/2006">
          <mc:Choice xmlns:p14="http://schemas.microsoft.com/office/powerpoint/2010/main" Requires="p14">
            <p:contentPart p14:bwMode="auto" r:id="rId36">
              <p14:nvContentPartPr>
                <p14:cNvPr id="1094" name="Ink 1093"/>
                <p14:cNvContentPartPr/>
                <p14:nvPr/>
              </p14:nvContentPartPr>
              <p14:xfrm>
                <a:off x="3445339" y="1765890"/>
                <a:ext cx="104400" cy="127440"/>
              </p14:xfrm>
            </p:contentPart>
          </mc:Choice>
          <mc:Fallback>
            <p:pic>
              <p:nvPicPr>
                <p:cNvPr id="1094" name="Ink 1093"/>
                <p:cNvPicPr/>
                <p:nvPr/>
              </p:nvPicPr>
              <p:blipFill>
                <a:blip r:embed="rId37"/>
                <a:stretch>
                  <a:fillRect/>
                </a:stretch>
              </p:blipFill>
              <p:spPr>
                <a:xfrm>
                  <a:off x="3383798" y="1730228"/>
                  <a:ext cx="201107" cy="209778"/>
                </a:xfrm>
                <a:prstGeom prst="rect">
                  <a:avLst/>
                </a:prstGeom>
              </p:spPr>
            </p:pic>
          </mc:Fallback>
        </mc:AlternateContent>
        <mc:AlternateContent xmlns:mc="http://schemas.openxmlformats.org/markup-compatibility/2006">
          <mc:Choice xmlns:p14="http://schemas.microsoft.com/office/powerpoint/2010/main" Requires="p14">
            <p:contentPart p14:bwMode="auto" r:id="rId38">
              <p14:nvContentPartPr>
                <p14:cNvPr id="1095" name="Ink 1094"/>
                <p14:cNvContentPartPr/>
                <p14:nvPr/>
              </p14:nvContentPartPr>
              <p14:xfrm>
                <a:off x="3147259" y="3352050"/>
                <a:ext cx="37080" cy="277110"/>
              </p14:xfrm>
            </p:contentPart>
          </mc:Choice>
          <mc:Fallback>
            <p:pic>
              <p:nvPicPr>
                <p:cNvPr id="1095" name="Ink 1094"/>
                <p:cNvPicPr/>
                <p:nvPr/>
              </p:nvPicPr>
              <p:blipFill>
                <a:blip r:embed="rId39"/>
                <a:stretch>
                  <a:fillRect/>
                </a:stretch>
              </p:blipFill>
              <p:spPr>
                <a:xfrm>
                  <a:off x="3079187" y="3285773"/>
                  <a:ext cx="179866" cy="384092"/>
                </a:xfrm>
                <a:prstGeom prst="rect">
                  <a:avLst/>
                </a:prstGeom>
              </p:spPr>
            </p:pic>
          </mc:Fallback>
        </mc:AlternateContent>
        <mc:AlternateContent xmlns:mc="http://schemas.openxmlformats.org/markup-compatibility/2006">
          <mc:Choice xmlns:p14="http://schemas.microsoft.com/office/powerpoint/2010/main" Requires="p14">
            <p:contentPart p14:bwMode="auto" r:id="rId40">
              <p14:nvContentPartPr>
                <p14:cNvPr id="1101" name="Ink 1100"/>
                <p14:cNvContentPartPr/>
                <p14:nvPr/>
              </p14:nvContentPartPr>
              <p14:xfrm>
                <a:off x="3456139" y="1794330"/>
                <a:ext cx="40320" cy="54360"/>
              </p14:xfrm>
            </p:contentPart>
          </mc:Choice>
          <mc:Fallback>
            <p:pic>
              <p:nvPicPr>
                <p:cNvPr id="1101" name="Ink 1100"/>
                <p:cNvPicPr/>
                <p:nvPr/>
              </p:nvPicPr>
              <p:blipFill>
                <a:blip r:embed="rId41"/>
                <a:stretch>
                  <a:fillRect/>
                </a:stretch>
              </p:blipFill>
              <p:spPr>
                <a:xfrm>
                  <a:off x="3390964" y="1741015"/>
                  <a:ext cx="161280" cy="171443"/>
                </a:xfrm>
                <a:prstGeom prst="rect">
                  <a:avLst/>
                </a:prstGeom>
              </p:spPr>
            </p:pic>
          </mc:Fallback>
        </mc:AlternateContent>
        <mc:AlternateContent xmlns:mc="http://schemas.openxmlformats.org/markup-compatibility/2006">
          <mc:Choice xmlns:p14="http://schemas.microsoft.com/office/powerpoint/2010/main" Requires="p14">
            <p:contentPart p14:bwMode="auto" r:id="rId42">
              <p14:nvContentPartPr>
                <p14:cNvPr id="1102" name="Ink 1101"/>
                <p14:cNvContentPartPr/>
                <p14:nvPr/>
              </p14:nvContentPartPr>
              <p14:xfrm>
                <a:off x="2698339" y="1752930"/>
                <a:ext cx="104760" cy="52200"/>
              </p14:xfrm>
            </p:contentPart>
          </mc:Choice>
          <mc:Fallback>
            <p:pic>
              <p:nvPicPr>
                <p:cNvPr id="1102" name="Ink 1101"/>
                <p:cNvPicPr/>
                <p:nvPr/>
              </p:nvPicPr>
              <p:blipFill>
                <a:blip r:embed="rId43"/>
                <a:stretch>
                  <a:fillRect/>
                </a:stretch>
              </p:blipFill>
              <p:spPr>
                <a:xfrm>
                  <a:off x="2684078" y="1729440"/>
                  <a:ext cx="159608" cy="110142"/>
                </a:xfrm>
                <a:prstGeom prst="rect">
                  <a:avLst/>
                </a:prstGeom>
              </p:spPr>
            </p:pic>
          </mc:Fallback>
        </mc:AlternateContent>
        <mc:AlternateContent xmlns:mc="http://schemas.openxmlformats.org/markup-compatibility/2006">
          <mc:Choice xmlns:p14="http://schemas.microsoft.com/office/powerpoint/2010/main" Requires="p14">
            <p:contentPart p14:bwMode="auto" r:id="rId44">
              <p14:nvContentPartPr>
                <p14:cNvPr id="1103" name="Ink 1102"/>
                <p14:cNvContentPartPr/>
                <p14:nvPr/>
              </p14:nvContentPartPr>
              <p14:xfrm>
                <a:off x="2837299" y="1787490"/>
                <a:ext cx="654120" cy="803520"/>
              </p14:xfrm>
            </p:contentPart>
          </mc:Choice>
          <mc:Fallback>
            <p:pic>
              <p:nvPicPr>
                <p:cNvPr id="1103" name="Ink 1102"/>
                <p:cNvPicPr/>
                <p:nvPr/>
              </p:nvPicPr>
              <p:blipFill>
                <a:blip r:embed="rId45"/>
                <a:stretch>
                  <a:fillRect/>
                </a:stretch>
              </p:blipFill>
              <p:spPr>
                <a:xfrm>
                  <a:off x="2752098" y="1703376"/>
                  <a:ext cx="812428" cy="954507"/>
                </a:xfrm>
                <a:prstGeom prst="rect">
                  <a:avLst/>
                </a:prstGeom>
              </p:spPr>
            </p:pic>
          </mc:Fallback>
        </mc:AlternateContent>
        <mc:AlternateContent xmlns:mc="http://schemas.openxmlformats.org/markup-compatibility/2006">
          <mc:Choice xmlns:p14="http://schemas.microsoft.com/office/powerpoint/2010/main" Requires="p14">
            <p:contentPart p14:bwMode="auto" r:id="rId46">
              <p14:nvContentPartPr>
                <p14:cNvPr id="1104" name="Ink 1103"/>
                <p14:cNvContentPartPr/>
                <p14:nvPr/>
              </p14:nvContentPartPr>
              <p14:xfrm>
                <a:off x="3126739" y="2598570"/>
                <a:ext cx="45360" cy="568350"/>
              </p14:xfrm>
            </p:contentPart>
          </mc:Choice>
          <mc:Fallback>
            <p:pic>
              <p:nvPicPr>
                <p:cNvPr id="1104" name="Ink 1103"/>
                <p:cNvPicPr/>
                <p:nvPr/>
              </p:nvPicPr>
              <p:blipFill>
                <a:blip r:embed="rId47"/>
                <a:stretch>
                  <a:fillRect/>
                </a:stretch>
              </p:blipFill>
              <p:spPr>
                <a:xfrm>
                  <a:off x="3056240" y="2534840"/>
                  <a:ext cx="194556" cy="688498"/>
                </a:xfrm>
                <a:prstGeom prst="rect">
                  <a:avLst/>
                </a:prstGeom>
              </p:spPr>
            </p:pic>
          </mc:Fallback>
        </mc:AlternateContent>
        <mc:AlternateContent xmlns:mc="http://schemas.openxmlformats.org/markup-compatibility/2006">
          <mc:Choice xmlns:p14="http://schemas.microsoft.com/office/powerpoint/2010/main" Requires="p14">
            <p:contentPart p14:bwMode="auto" r:id="rId48">
              <p14:nvContentPartPr>
                <p14:cNvPr id="1105" name="Ink 1104"/>
                <p14:cNvContentPartPr/>
                <p14:nvPr/>
              </p14:nvContentPartPr>
              <p14:xfrm>
                <a:off x="3128539" y="3106530"/>
                <a:ext cx="43920" cy="591750"/>
              </p14:xfrm>
            </p:contentPart>
          </mc:Choice>
          <mc:Fallback>
            <p:pic>
              <p:nvPicPr>
                <p:cNvPr id="1105" name="Ink 1104"/>
                <p:cNvPicPr/>
                <p:nvPr/>
              </p:nvPicPr>
              <p:blipFill>
                <a:blip r:embed="rId49"/>
                <a:stretch>
                  <a:fillRect/>
                </a:stretch>
              </p:blipFill>
              <p:spPr>
                <a:xfrm>
                  <a:off x="3067051" y="3035436"/>
                  <a:ext cx="190503" cy="717209"/>
                </a:xfrm>
                <a:prstGeom prst="rect">
                  <a:avLst/>
                </a:prstGeom>
              </p:spPr>
            </p:pic>
          </mc:Fallback>
        </mc:AlternateContent>
        <mc:AlternateContent xmlns:mc="http://schemas.openxmlformats.org/markup-compatibility/2006">
          <mc:Choice xmlns:p14="http://schemas.microsoft.com/office/powerpoint/2010/main" Requires="p14">
            <p:contentPart p14:bwMode="auto" r:id="rId50">
              <p14:nvContentPartPr>
                <p14:cNvPr id="1106" name="Ink 1105"/>
                <p14:cNvContentPartPr/>
                <p14:nvPr/>
              </p14:nvContentPartPr>
              <p14:xfrm>
                <a:off x="3225739" y="2556810"/>
                <a:ext cx="44280" cy="1019430"/>
              </p14:xfrm>
            </p:contentPart>
          </mc:Choice>
          <mc:Fallback>
            <p:pic>
              <p:nvPicPr>
                <p:cNvPr id="1106" name="Ink 1105"/>
                <p:cNvPicPr/>
                <p:nvPr/>
              </p:nvPicPr>
              <p:blipFill>
                <a:blip r:embed="rId51"/>
                <a:stretch>
                  <a:fillRect/>
                </a:stretch>
              </p:blipFill>
              <p:spPr>
                <a:xfrm>
                  <a:off x="3141552" y="2472206"/>
                  <a:ext cx="217027" cy="1155737"/>
                </a:xfrm>
                <a:prstGeom prst="rect">
                  <a:avLst/>
                </a:prstGeom>
              </p:spPr>
            </p:pic>
          </mc:Fallback>
        </mc:AlternateContent>
        <mc:AlternateContent xmlns:mc="http://schemas.openxmlformats.org/markup-compatibility/2006">
          <mc:Choice xmlns:p14="http://schemas.microsoft.com/office/powerpoint/2010/main" Requires="p14">
            <p:contentPart p14:bwMode="auto" r:id="rId52">
              <p14:nvContentPartPr>
                <p14:cNvPr id="1110" name="Ink 1109"/>
                <p14:cNvContentPartPr/>
                <p14:nvPr/>
              </p14:nvContentPartPr>
              <p14:xfrm>
                <a:off x="3544339" y="1753290"/>
                <a:ext cx="58680" cy="36360"/>
              </p14:xfrm>
            </p:contentPart>
          </mc:Choice>
          <mc:Fallback>
            <p:pic>
              <p:nvPicPr>
                <p:cNvPr id="1110" name="Ink 1109"/>
                <p:cNvPicPr/>
                <p:nvPr/>
              </p:nvPicPr>
              <p:blipFill>
                <a:blip r:embed="rId53"/>
                <a:stretch>
                  <a:fillRect/>
                </a:stretch>
              </p:blipFill>
              <p:spPr>
                <a:xfrm>
                  <a:off x="3533371" y="1741697"/>
                  <a:ext cx="82810" cy="56911"/>
                </a:xfrm>
                <a:prstGeom prst="rect">
                  <a:avLst/>
                </a:prstGeom>
              </p:spPr>
            </p:pic>
          </mc:Fallback>
        </mc:AlternateContent>
      </p:grpSp>
      <p:sp>
        <p:nvSpPr>
          <p:cNvPr id="33" name="TextBox 32"/>
          <p:cNvSpPr txBox="1"/>
          <p:nvPr/>
        </p:nvSpPr>
        <p:spPr>
          <a:xfrm>
            <a:off x="76200" y="5334000"/>
            <a:ext cx="8763000" cy="707886"/>
          </a:xfrm>
          <a:prstGeom prst="rect">
            <a:avLst/>
          </a:prstGeom>
          <a:noFill/>
        </p:spPr>
        <p:txBody>
          <a:bodyPr wrap="square" rtlCol="0">
            <a:spAutoFit/>
          </a:bodyPr>
          <a:lstStyle/>
          <a:p>
            <a:r>
              <a:rPr lang="en-NZ" sz="2000" dirty="0" smtClean="0"/>
              <a:t>Convex lenses are also known as converging lenses; parallel rays of light that enter it pass through and then pass through a single point, called the focus</a:t>
            </a:r>
          </a:p>
        </p:txBody>
      </p:sp>
      <p:sp>
        <p:nvSpPr>
          <p:cNvPr id="34" name="TextBox 33"/>
          <p:cNvSpPr txBox="1"/>
          <p:nvPr/>
        </p:nvSpPr>
        <p:spPr>
          <a:xfrm>
            <a:off x="1752600" y="4086761"/>
            <a:ext cx="7239000" cy="1323439"/>
          </a:xfrm>
          <a:prstGeom prst="rect">
            <a:avLst/>
          </a:prstGeom>
          <a:noFill/>
        </p:spPr>
        <p:txBody>
          <a:bodyPr wrap="square" rtlCol="0">
            <a:spAutoFit/>
          </a:bodyPr>
          <a:lstStyle/>
          <a:p>
            <a:r>
              <a:rPr lang="en-NZ" sz="2000" dirty="0" smtClean="0"/>
              <a:t>Concave lenses are also known as diverging lenses; parallel rays of light that enter it pass through it and then spread away from each other, looking like they have left from a point on the other side of the lens, known as a virtual focus</a:t>
            </a:r>
          </a:p>
        </p:txBody>
      </p:sp>
      <p:sp>
        <p:nvSpPr>
          <p:cNvPr id="36" name="TextBox 35"/>
          <p:cNvSpPr txBox="1"/>
          <p:nvPr/>
        </p:nvSpPr>
        <p:spPr>
          <a:xfrm>
            <a:off x="7972989" y="1295400"/>
            <a:ext cx="1018611" cy="707886"/>
          </a:xfrm>
          <a:prstGeom prst="rect">
            <a:avLst/>
          </a:prstGeom>
          <a:noFill/>
        </p:spPr>
        <p:txBody>
          <a:bodyPr wrap="square" rtlCol="0">
            <a:spAutoFit/>
          </a:bodyPr>
          <a:lstStyle/>
          <a:p>
            <a:r>
              <a:rPr lang="en-NZ" sz="2000" dirty="0" smtClean="0">
                <a:solidFill>
                  <a:srgbClr val="C00000"/>
                </a:solidFill>
              </a:rPr>
              <a:t>Convex lens</a:t>
            </a:r>
          </a:p>
        </p:txBody>
      </p:sp>
      <p:cxnSp>
        <p:nvCxnSpPr>
          <p:cNvPr id="3" name="Straight Arrow Connector 2"/>
          <p:cNvCxnSpPr/>
          <p:nvPr/>
        </p:nvCxnSpPr>
        <p:spPr>
          <a:xfrm flipV="1">
            <a:off x="457200" y="4419600"/>
            <a:ext cx="0" cy="609601"/>
          </a:xfrm>
          <a:prstGeom prst="straightConnector1">
            <a:avLst/>
          </a:prstGeom>
          <a:ln w="63500">
            <a:tailEnd type="triangle"/>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7848600" y="3581400"/>
            <a:ext cx="1171011" cy="707886"/>
          </a:xfrm>
          <a:prstGeom prst="rect">
            <a:avLst/>
          </a:prstGeom>
          <a:noFill/>
        </p:spPr>
        <p:txBody>
          <a:bodyPr wrap="square" rtlCol="0">
            <a:spAutoFit/>
          </a:bodyPr>
          <a:lstStyle/>
          <a:p>
            <a:r>
              <a:rPr lang="en-NZ" sz="2000" dirty="0" smtClean="0">
                <a:solidFill>
                  <a:srgbClr val="C00000"/>
                </a:solidFill>
              </a:rPr>
              <a:t>Concave lens</a:t>
            </a:r>
          </a:p>
        </p:txBody>
      </p:sp>
      <p:cxnSp>
        <p:nvCxnSpPr>
          <p:cNvPr id="42" name="Straight Arrow Connector 41"/>
          <p:cNvCxnSpPr/>
          <p:nvPr/>
        </p:nvCxnSpPr>
        <p:spPr>
          <a:xfrm flipH="1" flipV="1">
            <a:off x="1437474" y="4419600"/>
            <a:ext cx="10326" cy="609600"/>
          </a:xfrm>
          <a:prstGeom prst="straightConnector1">
            <a:avLst/>
          </a:prstGeom>
          <a:ln w="63500">
            <a:tailEnd type="triangle"/>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76201" y="381000"/>
            <a:ext cx="8839200" cy="1323439"/>
          </a:xfrm>
          <a:prstGeom prst="rect">
            <a:avLst/>
          </a:prstGeom>
          <a:noFill/>
        </p:spPr>
        <p:txBody>
          <a:bodyPr wrap="square" rtlCol="0">
            <a:spAutoFit/>
          </a:bodyPr>
          <a:lstStyle/>
          <a:p>
            <a:r>
              <a:rPr lang="en-NZ" sz="2000" dirty="0" smtClean="0"/>
              <a:t>Convex lenses are also called magnifying glasses because the virtual image is larger than the object. They are used in cameras, telescopes, microscopes and projectors. Concave lenses are used in some telescopes and in some safety backing viewers for vehicles.</a:t>
            </a:r>
          </a:p>
        </p:txBody>
      </p:sp>
      <p:sp>
        <p:nvSpPr>
          <p:cNvPr id="44" name="TextBox 43"/>
          <p:cNvSpPr txBox="1"/>
          <p:nvPr/>
        </p:nvSpPr>
        <p:spPr>
          <a:xfrm>
            <a:off x="2005541" y="1981200"/>
            <a:ext cx="6986059" cy="1015663"/>
          </a:xfrm>
          <a:prstGeom prst="rect">
            <a:avLst/>
          </a:prstGeom>
          <a:noFill/>
        </p:spPr>
        <p:txBody>
          <a:bodyPr wrap="square" rtlCol="0">
            <a:spAutoFit/>
          </a:bodyPr>
          <a:lstStyle/>
          <a:p>
            <a:r>
              <a:rPr lang="en-NZ" sz="2000" dirty="0" smtClean="0"/>
              <a:t>Both lenses can be used for correcting eyesight problems. Convex lenses are used to correct for long-sight, however concave lenses are used to correct for short-sight.</a:t>
            </a:r>
          </a:p>
        </p:txBody>
      </p:sp>
      <p:sp>
        <p:nvSpPr>
          <p:cNvPr id="45" name="TextBox 44"/>
          <p:cNvSpPr txBox="1"/>
          <p:nvPr/>
        </p:nvSpPr>
        <p:spPr>
          <a:xfrm>
            <a:off x="1600199" y="2971800"/>
            <a:ext cx="7337899" cy="707886"/>
          </a:xfrm>
          <a:prstGeom prst="rect">
            <a:avLst/>
          </a:prstGeom>
          <a:noFill/>
        </p:spPr>
        <p:txBody>
          <a:bodyPr wrap="square" rtlCol="0">
            <a:spAutoFit/>
          </a:bodyPr>
          <a:lstStyle/>
          <a:p>
            <a:r>
              <a:rPr lang="en-NZ" sz="2000" dirty="0" smtClean="0"/>
              <a:t>Both lenses can make </a:t>
            </a:r>
            <a:r>
              <a:rPr lang="en-NZ" sz="2000" dirty="0" smtClean="0"/>
              <a:t>virtual images but convex lenses can make real images </a:t>
            </a:r>
            <a:r>
              <a:rPr lang="en-NZ" sz="2000" dirty="0" smtClean="0"/>
              <a:t>depending </a:t>
            </a:r>
            <a:r>
              <a:rPr lang="en-NZ" sz="2000" dirty="0" smtClean="0"/>
              <a:t>on the distance from the lens to the object.</a:t>
            </a:r>
          </a:p>
        </p:txBody>
      </p:sp>
    </p:spTree>
    <p:extLst>
      <p:ext uri="{BB962C8B-B14F-4D97-AF65-F5344CB8AC3E}">
        <p14:creationId xmlns:p14="http://schemas.microsoft.com/office/powerpoint/2010/main" val="10783011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Box 3"/>
          <p:cNvSpPr txBox="1"/>
          <p:nvPr/>
        </p:nvSpPr>
        <p:spPr>
          <a:xfrm>
            <a:off x="0" y="0"/>
            <a:ext cx="8991600" cy="400110"/>
          </a:xfrm>
          <a:prstGeom prst="rect">
            <a:avLst/>
          </a:prstGeom>
          <a:noFill/>
        </p:spPr>
        <p:txBody>
          <a:bodyPr wrap="square" rtlCol="0">
            <a:spAutoFit/>
          </a:bodyPr>
          <a:lstStyle/>
          <a:p>
            <a:r>
              <a:rPr lang="en-NZ" sz="2000" dirty="0" smtClean="0">
                <a:solidFill>
                  <a:srgbClr val="FFC000"/>
                </a:solidFill>
              </a:rPr>
              <a:t>Compare and Contrast convex and concave Lenses – logical sequence</a:t>
            </a:r>
            <a:endParaRPr lang="en-NZ" sz="2000" dirty="0">
              <a:solidFill>
                <a:srgbClr val="FFC000"/>
              </a:solidFill>
            </a:endParaRPr>
          </a:p>
        </p:txBody>
      </p:sp>
      <p:sp>
        <p:nvSpPr>
          <p:cNvPr id="5" name="TextBox 4"/>
          <p:cNvSpPr txBox="1"/>
          <p:nvPr/>
        </p:nvSpPr>
        <p:spPr>
          <a:xfrm>
            <a:off x="304800" y="457200"/>
            <a:ext cx="8686800" cy="707886"/>
          </a:xfrm>
          <a:prstGeom prst="rect">
            <a:avLst/>
          </a:prstGeom>
          <a:noFill/>
        </p:spPr>
        <p:txBody>
          <a:bodyPr wrap="square" rtlCol="0">
            <a:spAutoFit/>
          </a:bodyPr>
          <a:lstStyle/>
          <a:p>
            <a:r>
              <a:rPr lang="en-NZ" sz="2000" dirty="0" smtClean="0"/>
              <a:t>Convex lenses are wider in the middle than they are at the edges and concave lenses are the opposite, with the middle being thinner than the edges.</a:t>
            </a:r>
          </a:p>
        </p:txBody>
      </p:sp>
      <p:sp>
        <p:nvSpPr>
          <p:cNvPr id="8" name="Oval 7"/>
          <p:cNvSpPr/>
          <p:nvPr/>
        </p:nvSpPr>
        <p:spPr>
          <a:xfrm>
            <a:off x="304800" y="2296325"/>
            <a:ext cx="371805" cy="204707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grpSp>
        <p:nvGrpSpPr>
          <p:cNvPr id="1111" name="Group 1110"/>
          <p:cNvGrpSpPr/>
          <p:nvPr/>
        </p:nvGrpSpPr>
        <p:grpSpPr>
          <a:xfrm>
            <a:off x="1094811" y="2373830"/>
            <a:ext cx="597361" cy="2045770"/>
            <a:chOff x="2694019" y="1752930"/>
            <a:chExt cx="911880" cy="2969190"/>
          </a:xfrm>
        </p:grpSpPr>
        <mc:AlternateContent xmlns:mc="http://schemas.openxmlformats.org/markup-compatibility/2006" xmlns:p14="http://schemas.microsoft.com/office/powerpoint/2010/main">
          <mc:Choice Requires="p14">
            <p:contentPart p14:bwMode="auto" r:id="rId2">
              <p14:nvContentPartPr>
                <p14:cNvPr id="25" name="Ink 24"/>
                <p14:cNvContentPartPr/>
                <p14:nvPr/>
              </p14:nvContentPartPr>
              <p14:xfrm>
                <a:off x="2982379" y="1860480"/>
                <a:ext cx="413640" cy="559800"/>
              </p14:xfrm>
            </p:contentPart>
          </mc:Choice>
          <mc:Fallback xmlns="">
            <p:pic>
              <p:nvPicPr>
                <p:cNvPr id="25" name="Ink 24"/>
                <p:cNvPicPr/>
                <p:nvPr/>
              </p:nvPicPr>
              <p:blipFill>
                <a:blip r:embed="rId3"/>
                <a:stretch>
                  <a:fillRect/>
                </a:stretch>
              </p:blipFill>
              <p:spPr>
                <a:xfrm>
                  <a:off x="2908770" y="1740262"/>
                  <a:ext cx="552069" cy="837871"/>
                </a:xfrm>
                <a:prstGeom prst="rect">
                  <a:avLst/>
                </a:prstGeom>
              </p:spPr>
            </p:pic>
          </mc:Fallback>
        </mc:AlternateContent>
        <mc:AlternateContent xmlns:mc="http://schemas.openxmlformats.org/markup-compatibility/2006" xmlns:p14="http://schemas.microsoft.com/office/powerpoint/2010/main">
          <mc:Choice Requires="p14">
            <p:contentPart p14:bwMode="auto" r:id="rId4">
              <p14:nvContentPartPr>
                <p14:cNvPr id="27" name="Ink 26"/>
                <p14:cNvContentPartPr/>
                <p14:nvPr/>
              </p14:nvContentPartPr>
              <p14:xfrm>
                <a:off x="3155899" y="2181240"/>
                <a:ext cx="150120" cy="662400"/>
              </p14:xfrm>
            </p:contentPart>
          </mc:Choice>
          <mc:Fallback xmlns="">
            <p:pic>
              <p:nvPicPr>
                <p:cNvPr id="27" name="Ink 26"/>
                <p:cNvPicPr/>
                <p:nvPr/>
              </p:nvPicPr>
              <p:blipFill>
                <a:blip r:embed="rId5"/>
                <a:stretch>
                  <a:fillRect/>
                </a:stretch>
              </p:blipFill>
              <p:spPr>
                <a:xfrm>
                  <a:off x="3078914" y="2076678"/>
                  <a:ext cx="279344" cy="913349"/>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28" name="Ink 27"/>
                <p14:cNvContentPartPr/>
                <p14:nvPr/>
              </p14:nvContentPartPr>
              <p14:xfrm>
                <a:off x="3187939" y="2974050"/>
                <a:ext cx="8640" cy="471240"/>
              </p14:xfrm>
            </p:contentPart>
          </mc:Choice>
          <mc:Fallback xmlns="">
            <p:pic>
              <p:nvPicPr>
                <p:cNvPr id="28" name="Ink 27"/>
                <p:cNvPicPr/>
                <p:nvPr/>
              </p:nvPicPr>
              <p:blipFill>
                <a:blip r:embed="rId7"/>
                <a:stretch>
                  <a:fillRect/>
                </a:stretch>
              </p:blipFill>
              <p:spPr>
                <a:xfrm>
                  <a:off x="3108559" y="2859636"/>
                  <a:ext cx="169560" cy="736639"/>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29" name="Ink 28"/>
                <p14:cNvContentPartPr/>
                <p14:nvPr/>
              </p14:nvContentPartPr>
              <p14:xfrm>
                <a:off x="3131419" y="3582720"/>
                <a:ext cx="69840" cy="678240"/>
              </p14:xfrm>
            </p:contentPart>
          </mc:Choice>
          <mc:Fallback xmlns="">
            <p:pic>
              <p:nvPicPr>
                <p:cNvPr id="29" name="Ink 28"/>
                <p:cNvPicPr/>
                <p:nvPr/>
              </p:nvPicPr>
              <p:blipFill>
                <a:blip r:embed="rId9"/>
                <a:stretch>
                  <a:fillRect/>
                </a:stretch>
              </p:blipFill>
              <p:spPr>
                <a:xfrm>
                  <a:off x="3057730" y="3450521"/>
                  <a:ext cx="213919" cy="939503"/>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30" name="Ink 29"/>
                <p14:cNvContentPartPr/>
                <p14:nvPr/>
              </p14:nvContentPartPr>
              <p14:xfrm>
                <a:off x="2970139" y="4102920"/>
                <a:ext cx="439920" cy="518040"/>
              </p14:xfrm>
            </p:contentPart>
          </mc:Choice>
          <mc:Fallback xmlns="">
            <p:pic>
              <p:nvPicPr>
                <p:cNvPr id="30" name="Ink 29"/>
                <p:cNvPicPr/>
                <p:nvPr/>
              </p:nvPicPr>
              <p:blipFill>
                <a:blip r:embed="rId11"/>
                <a:stretch>
                  <a:fillRect/>
                </a:stretch>
              </p:blipFill>
              <p:spPr>
                <a:xfrm>
                  <a:off x="2897643" y="4032943"/>
                  <a:ext cx="594798" cy="744683"/>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31" name="Ink 30"/>
                <p14:cNvContentPartPr/>
                <p14:nvPr/>
              </p14:nvContentPartPr>
              <p14:xfrm>
                <a:off x="3217099" y="3624840"/>
                <a:ext cx="153000" cy="956520"/>
              </p14:xfrm>
            </p:contentPart>
          </mc:Choice>
          <mc:Fallback xmlns="">
            <p:pic>
              <p:nvPicPr>
                <p:cNvPr id="31" name="Ink 30"/>
                <p:cNvPicPr/>
                <p:nvPr/>
              </p:nvPicPr>
              <p:blipFill>
                <a:blip r:embed="rId13"/>
                <a:stretch>
                  <a:fillRect/>
                </a:stretch>
              </p:blipFill>
              <p:spPr>
                <a:xfrm>
                  <a:off x="3136746" y="3483714"/>
                  <a:ext cx="284536" cy="1192253"/>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1024" name="Ink 1023"/>
                <p14:cNvContentPartPr/>
                <p14:nvPr/>
              </p14:nvContentPartPr>
              <p14:xfrm>
                <a:off x="3135739" y="4223520"/>
                <a:ext cx="108360" cy="258120"/>
              </p14:xfrm>
            </p:contentPart>
          </mc:Choice>
          <mc:Fallback xmlns="">
            <p:pic>
              <p:nvPicPr>
                <p:cNvPr id="1024" name="Ink 1023"/>
                <p:cNvPicPr/>
                <p:nvPr/>
              </p:nvPicPr>
              <p:blipFill>
                <a:blip r:embed="rId15"/>
                <a:stretch>
                  <a:fillRect/>
                </a:stretch>
              </p:blipFill>
              <p:spPr>
                <a:xfrm>
                  <a:off x="3059282" y="4114015"/>
                  <a:ext cx="260174" cy="505811"/>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1028" name="Ink 1027"/>
                <p14:cNvContentPartPr/>
                <p14:nvPr/>
              </p14:nvContentPartPr>
              <p14:xfrm>
                <a:off x="3095059" y="4047840"/>
                <a:ext cx="24840" cy="246600"/>
              </p14:xfrm>
            </p:contentPart>
          </mc:Choice>
          <mc:Fallback xmlns="">
            <p:pic>
              <p:nvPicPr>
                <p:cNvPr id="1028" name="Ink 1027"/>
                <p:cNvPicPr/>
                <p:nvPr/>
              </p:nvPicPr>
              <p:blipFill>
                <a:blip r:embed="rId17"/>
                <a:stretch>
                  <a:fillRect/>
                </a:stretch>
              </p:blipFill>
              <p:spPr>
                <a:xfrm>
                  <a:off x="3018883" y="3916181"/>
                  <a:ext cx="171672" cy="461853"/>
                </a:xfrm>
                <a:prstGeom prst="rect">
                  <a:avLst/>
                </a:prstGeom>
              </p:spPr>
            </p:pic>
          </mc:Fallback>
        </mc:AlternateContent>
        <mc:AlternateContent xmlns:mc="http://schemas.openxmlformats.org/markup-compatibility/2006" xmlns:p14="http://schemas.microsoft.com/office/powerpoint/2010/main">
          <mc:Choice Requires="p14">
            <p:contentPart p14:bwMode="auto" r:id="rId18">
              <p14:nvContentPartPr>
                <p14:cNvPr id="1029" name="Ink 1028"/>
                <p14:cNvContentPartPr/>
                <p14:nvPr/>
              </p14:nvContentPartPr>
              <p14:xfrm>
                <a:off x="3325099" y="4418640"/>
                <a:ext cx="33840" cy="99720"/>
              </p14:xfrm>
            </p:contentPart>
          </mc:Choice>
          <mc:Fallback xmlns="">
            <p:pic>
              <p:nvPicPr>
                <p:cNvPr id="1029" name="Ink 1028"/>
                <p:cNvPicPr/>
                <p:nvPr/>
              </p:nvPicPr>
              <p:blipFill>
                <a:blip r:embed="rId19"/>
                <a:stretch>
                  <a:fillRect/>
                </a:stretch>
              </p:blipFill>
              <p:spPr>
                <a:xfrm>
                  <a:off x="3259083" y="4294904"/>
                  <a:ext cx="168645" cy="348759"/>
                </a:xfrm>
                <a:prstGeom prst="rect">
                  <a:avLst/>
                </a:prstGeom>
              </p:spPr>
            </p:pic>
          </mc:Fallback>
        </mc:AlternateContent>
        <mc:AlternateContent xmlns:mc="http://schemas.openxmlformats.org/markup-compatibility/2006" xmlns:p14="http://schemas.microsoft.com/office/powerpoint/2010/main">
          <mc:Choice Requires="p14">
            <p:contentPart p14:bwMode="auto" r:id="rId20">
              <p14:nvContentPartPr>
                <p14:cNvPr id="1030" name="Ink 1029"/>
                <p14:cNvContentPartPr/>
                <p14:nvPr/>
              </p14:nvContentPartPr>
              <p14:xfrm>
                <a:off x="2928019" y="4595040"/>
                <a:ext cx="20880" cy="27000"/>
              </p14:xfrm>
            </p:contentPart>
          </mc:Choice>
          <mc:Fallback xmlns="">
            <p:pic>
              <p:nvPicPr>
                <p:cNvPr id="1030" name="Ink 1029"/>
                <p:cNvPicPr/>
                <p:nvPr/>
              </p:nvPicPr>
              <p:blipFill>
                <a:blip r:embed="rId21"/>
                <a:stretch>
                  <a:fillRect/>
                </a:stretch>
              </p:blipFill>
              <p:spPr>
                <a:xfrm>
                  <a:off x="2845063" y="4460569"/>
                  <a:ext cx="172119" cy="312882"/>
                </a:xfrm>
                <a:prstGeom prst="rect">
                  <a:avLst/>
                </a:prstGeom>
              </p:spPr>
            </p:pic>
          </mc:Fallback>
        </mc:AlternateContent>
        <mc:AlternateContent xmlns:mc="http://schemas.openxmlformats.org/markup-compatibility/2006" xmlns:p14="http://schemas.microsoft.com/office/powerpoint/2010/main">
          <mc:Choice Requires="p14">
            <p:contentPart p14:bwMode="auto" r:id="rId22">
              <p14:nvContentPartPr>
                <p14:cNvPr id="1040" name="Ink 1039"/>
                <p14:cNvContentPartPr/>
                <p14:nvPr/>
              </p14:nvContentPartPr>
              <p14:xfrm>
                <a:off x="3316099" y="4177800"/>
                <a:ext cx="191160" cy="491400"/>
              </p14:xfrm>
            </p:contentPart>
          </mc:Choice>
          <mc:Fallback xmlns="">
            <p:pic>
              <p:nvPicPr>
                <p:cNvPr id="1040" name="Ink 1039"/>
                <p:cNvPicPr/>
                <p:nvPr/>
              </p:nvPicPr>
              <p:blipFill>
                <a:blip r:embed="rId23"/>
                <a:stretch>
                  <a:fillRect/>
                </a:stretch>
              </p:blipFill>
              <p:spPr>
                <a:xfrm>
                  <a:off x="3236770" y="4110363"/>
                  <a:ext cx="328883" cy="613204"/>
                </a:xfrm>
                <a:prstGeom prst="rect">
                  <a:avLst/>
                </a:prstGeom>
              </p:spPr>
            </p:pic>
          </mc:Fallback>
        </mc:AlternateContent>
        <mc:AlternateContent xmlns:mc="http://schemas.openxmlformats.org/markup-compatibility/2006" xmlns:p14="http://schemas.microsoft.com/office/powerpoint/2010/main">
          <mc:Choice Requires="p14">
            <p:contentPart p14:bwMode="auto" r:id="rId24">
              <p14:nvContentPartPr>
                <p14:cNvPr id="1042" name="Ink 1041"/>
                <p14:cNvContentPartPr/>
                <p14:nvPr/>
              </p14:nvContentPartPr>
              <p14:xfrm>
                <a:off x="2833699" y="4583880"/>
                <a:ext cx="772200" cy="137160"/>
              </p14:xfrm>
            </p:contentPart>
          </mc:Choice>
          <mc:Fallback xmlns="">
            <p:pic>
              <p:nvPicPr>
                <p:cNvPr id="1042" name="Ink 1041"/>
                <p:cNvPicPr/>
                <p:nvPr/>
              </p:nvPicPr>
              <p:blipFill>
                <a:blip r:embed="rId25"/>
                <a:stretch>
                  <a:fillRect/>
                </a:stretch>
              </p:blipFill>
              <p:spPr>
                <a:xfrm>
                  <a:off x="2761202" y="4527556"/>
                  <a:ext cx="846344" cy="223732"/>
                </a:xfrm>
                <a:prstGeom prst="rect">
                  <a:avLst/>
                </a:prstGeom>
              </p:spPr>
            </p:pic>
          </mc:Fallback>
        </mc:AlternateContent>
        <mc:AlternateContent xmlns:mc="http://schemas.openxmlformats.org/markup-compatibility/2006" xmlns:p14="http://schemas.microsoft.com/office/powerpoint/2010/main">
          <mc:Choice Requires="p14">
            <p:contentPart p14:bwMode="auto" r:id="rId26">
              <p14:nvContentPartPr>
                <p14:cNvPr id="1047" name="Ink 1046"/>
                <p14:cNvContentPartPr/>
                <p14:nvPr/>
              </p14:nvContentPartPr>
              <p14:xfrm>
                <a:off x="2694019" y="4667400"/>
                <a:ext cx="113760" cy="54720"/>
              </p14:xfrm>
            </p:contentPart>
          </mc:Choice>
          <mc:Fallback xmlns="">
            <p:pic>
              <p:nvPicPr>
                <p:cNvPr id="1047" name="Ink 1046"/>
                <p:cNvPicPr/>
                <p:nvPr/>
              </p:nvPicPr>
              <p:blipFill>
                <a:blip r:embed="rId27"/>
                <a:stretch>
                  <a:fillRect/>
                </a:stretch>
              </p:blipFill>
              <p:spPr>
                <a:xfrm>
                  <a:off x="2690722" y="4643427"/>
                  <a:ext cx="153329" cy="93806"/>
                </a:xfrm>
                <a:prstGeom prst="rect">
                  <a:avLst/>
                </a:prstGeom>
              </p:spPr>
            </p:pic>
          </mc:Fallback>
        </mc:AlternateContent>
        <mc:AlternateContent xmlns:mc="http://schemas.openxmlformats.org/markup-compatibility/2006" xmlns:p14="http://schemas.microsoft.com/office/powerpoint/2010/main">
          <mc:Choice Requires="p14">
            <p:contentPart p14:bwMode="auto" r:id="rId28">
              <p14:nvContentPartPr>
                <p14:cNvPr id="1078" name="Ink 1077"/>
                <p14:cNvContentPartPr/>
                <p14:nvPr/>
              </p14:nvContentPartPr>
              <p14:xfrm>
                <a:off x="2892379" y="3698010"/>
                <a:ext cx="254520" cy="893430"/>
              </p14:xfrm>
            </p:contentPart>
          </mc:Choice>
          <mc:Fallback xmlns="">
            <p:pic>
              <p:nvPicPr>
                <p:cNvPr id="1078" name="Ink 1077"/>
                <p:cNvPicPr/>
                <p:nvPr/>
              </p:nvPicPr>
              <p:blipFill>
                <a:blip r:embed="rId29"/>
                <a:stretch>
                  <a:fillRect/>
                </a:stretch>
              </p:blipFill>
              <p:spPr>
                <a:xfrm>
                  <a:off x="2818717" y="3611802"/>
                  <a:ext cx="418336" cy="1041813"/>
                </a:xfrm>
                <a:prstGeom prst="rect">
                  <a:avLst/>
                </a:prstGeom>
              </p:spPr>
            </p:pic>
          </mc:Fallback>
        </mc:AlternateContent>
        <mc:AlternateContent xmlns:mc="http://schemas.openxmlformats.org/markup-compatibility/2006" xmlns:p14="http://schemas.microsoft.com/office/powerpoint/2010/main">
          <mc:Choice Requires="p14">
            <p:contentPart p14:bwMode="auto" r:id="rId30">
              <p14:nvContentPartPr>
                <p14:cNvPr id="1079" name="Ink 1078"/>
                <p14:cNvContentPartPr/>
                <p14:nvPr/>
              </p14:nvContentPartPr>
              <p14:xfrm>
                <a:off x="3251659" y="3765960"/>
                <a:ext cx="73080" cy="398880"/>
              </p14:xfrm>
            </p:contentPart>
          </mc:Choice>
          <mc:Fallback xmlns="">
            <p:pic>
              <p:nvPicPr>
                <p:cNvPr id="1079" name="Ink 1078"/>
                <p:cNvPicPr/>
                <p:nvPr/>
              </p:nvPicPr>
              <p:blipFill>
                <a:blip r:embed="rId31"/>
                <a:stretch>
                  <a:fillRect/>
                </a:stretch>
              </p:blipFill>
              <p:spPr>
                <a:xfrm>
                  <a:off x="3167590" y="3690680"/>
                  <a:ext cx="226933" cy="530097"/>
                </a:xfrm>
                <a:prstGeom prst="rect">
                  <a:avLst/>
                </a:prstGeom>
              </p:spPr>
            </p:pic>
          </mc:Fallback>
        </mc:AlternateContent>
        <mc:AlternateContent xmlns:mc="http://schemas.openxmlformats.org/markup-compatibility/2006" xmlns:p14="http://schemas.microsoft.com/office/powerpoint/2010/main">
          <mc:Choice Requires="p14">
            <p:contentPart p14:bwMode="auto" r:id="rId32">
              <p14:nvContentPartPr>
                <p14:cNvPr id="1080" name="Ink 1079"/>
                <p14:cNvContentPartPr/>
                <p14:nvPr/>
              </p14:nvContentPartPr>
              <p14:xfrm>
                <a:off x="2988139" y="4669200"/>
                <a:ext cx="359640" cy="17640"/>
              </p14:xfrm>
            </p:contentPart>
          </mc:Choice>
          <mc:Fallback xmlns="">
            <p:pic>
              <p:nvPicPr>
                <p:cNvPr id="1080" name="Ink 1079"/>
                <p:cNvPicPr/>
                <p:nvPr/>
              </p:nvPicPr>
              <p:blipFill>
                <a:blip r:embed="rId33"/>
                <a:stretch>
                  <a:fillRect/>
                </a:stretch>
              </p:blipFill>
              <p:spPr>
                <a:xfrm>
                  <a:off x="2919950" y="4598105"/>
                  <a:ext cx="480620" cy="161433"/>
                </a:xfrm>
                <a:prstGeom prst="rect">
                  <a:avLst/>
                </a:prstGeom>
              </p:spPr>
            </p:pic>
          </mc:Fallback>
        </mc:AlternateContent>
        <mc:AlternateContent xmlns:mc="http://schemas.openxmlformats.org/markup-compatibility/2006" xmlns:p14="http://schemas.microsoft.com/office/powerpoint/2010/main">
          <mc:Choice Requires="p14">
            <p:contentPart p14:bwMode="auto" r:id="rId34">
              <p14:nvContentPartPr>
                <p14:cNvPr id="1091" name="Ink 1090"/>
                <p14:cNvContentPartPr/>
                <p14:nvPr/>
              </p14:nvContentPartPr>
              <p14:xfrm>
                <a:off x="3143299" y="3628170"/>
                <a:ext cx="5760" cy="71550"/>
              </p14:xfrm>
            </p:contentPart>
          </mc:Choice>
          <mc:Fallback xmlns="">
            <p:pic>
              <p:nvPicPr>
                <p:cNvPr id="1091" name="Ink 1090"/>
                <p:cNvPicPr/>
                <p:nvPr/>
              </p:nvPicPr>
              <p:blipFill>
                <a:blip r:embed="rId35"/>
                <a:stretch>
                  <a:fillRect/>
                </a:stretch>
              </p:blipFill>
              <p:spPr>
                <a:xfrm>
                  <a:off x="3082034" y="3583255"/>
                  <a:ext cx="125673" cy="163991"/>
                </a:xfrm>
                <a:prstGeom prst="rect">
                  <a:avLst/>
                </a:prstGeom>
              </p:spPr>
            </p:pic>
          </mc:Fallback>
        </mc:AlternateContent>
        <mc:AlternateContent xmlns:mc="http://schemas.openxmlformats.org/markup-compatibility/2006" xmlns:p14="http://schemas.microsoft.com/office/powerpoint/2010/main">
          <mc:Choice Requires="p14">
            <p:contentPart p14:bwMode="auto" r:id="rId36">
              <p14:nvContentPartPr>
                <p14:cNvPr id="1094" name="Ink 1093"/>
                <p14:cNvContentPartPr/>
                <p14:nvPr/>
              </p14:nvContentPartPr>
              <p14:xfrm>
                <a:off x="3445339" y="1765890"/>
                <a:ext cx="104400" cy="127440"/>
              </p14:xfrm>
            </p:contentPart>
          </mc:Choice>
          <mc:Fallback xmlns="">
            <p:pic>
              <p:nvPicPr>
                <p:cNvPr id="1094" name="Ink 1093"/>
                <p:cNvPicPr/>
                <p:nvPr/>
              </p:nvPicPr>
              <p:blipFill>
                <a:blip r:embed="rId37"/>
                <a:stretch>
                  <a:fillRect/>
                </a:stretch>
              </p:blipFill>
              <p:spPr>
                <a:xfrm>
                  <a:off x="3383798" y="1730228"/>
                  <a:ext cx="201107" cy="209778"/>
                </a:xfrm>
                <a:prstGeom prst="rect">
                  <a:avLst/>
                </a:prstGeom>
              </p:spPr>
            </p:pic>
          </mc:Fallback>
        </mc:AlternateContent>
        <mc:AlternateContent xmlns:mc="http://schemas.openxmlformats.org/markup-compatibility/2006" xmlns:p14="http://schemas.microsoft.com/office/powerpoint/2010/main">
          <mc:Choice Requires="p14">
            <p:contentPart p14:bwMode="auto" r:id="rId38">
              <p14:nvContentPartPr>
                <p14:cNvPr id="1095" name="Ink 1094"/>
                <p14:cNvContentPartPr/>
                <p14:nvPr/>
              </p14:nvContentPartPr>
              <p14:xfrm>
                <a:off x="3147259" y="3352050"/>
                <a:ext cx="37080" cy="277110"/>
              </p14:xfrm>
            </p:contentPart>
          </mc:Choice>
          <mc:Fallback xmlns="">
            <p:pic>
              <p:nvPicPr>
                <p:cNvPr id="1095" name="Ink 1094"/>
                <p:cNvPicPr/>
                <p:nvPr/>
              </p:nvPicPr>
              <p:blipFill>
                <a:blip r:embed="rId39"/>
                <a:stretch>
                  <a:fillRect/>
                </a:stretch>
              </p:blipFill>
              <p:spPr>
                <a:xfrm>
                  <a:off x="3079187" y="3285773"/>
                  <a:ext cx="179866" cy="384092"/>
                </a:xfrm>
                <a:prstGeom prst="rect">
                  <a:avLst/>
                </a:prstGeom>
              </p:spPr>
            </p:pic>
          </mc:Fallback>
        </mc:AlternateContent>
        <mc:AlternateContent xmlns:mc="http://schemas.openxmlformats.org/markup-compatibility/2006" xmlns:p14="http://schemas.microsoft.com/office/powerpoint/2010/main">
          <mc:Choice Requires="p14">
            <p:contentPart p14:bwMode="auto" r:id="rId40">
              <p14:nvContentPartPr>
                <p14:cNvPr id="1101" name="Ink 1100"/>
                <p14:cNvContentPartPr/>
                <p14:nvPr/>
              </p14:nvContentPartPr>
              <p14:xfrm>
                <a:off x="3456139" y="1794330"/>
                <a:ext cx="40320" cy="54360"/>
              </p14:xfrm>
            </p:contentPart>
          </mc:Choice>
          <mc:Fallback xmlns="">
            <p:pic>
              <p:nvPicPr>
                <p:cNvPr id="1101" name="Ink 1100"/>
                <p:cNvPicPr/>
                <p:nvPr/>
              </p:nvPicPr>
              <p:blipFill>
                <a:blip r:embed="rId41"/>
                <a:stretch>
                  <a:fillRect/>
                </a:stretch>
              </p:blipFill>
              <p:spPr>
                <a:xfrm>
                  <a:off x="3390964" y="1741015"/>
                  <a:ext cx="161280" cy="171443"/>
                </a:xfrm>
                <a:prstGeom prst="rect">
                  <a:avLst/>
                </a:prstGeom>
              </p:spPr>
            </p:pic>
          </mc:Fallback>
        </mc:AlternateContent>
        <mc:AlternateContent xmlns:mc="http://schemas.openxmlformats.org/markup-compatibility/2006" xmlns:p14="http://schemas.microsoft.com/office/powerpoint/2010/main">
          <mc:Choice Requires="p14">
            <p:contentPart p14:bwMode="auto" r:id="rId42">
              <p14:nvContentPartPr>
                <p14:cNvPr id="1102" name="Ink 1101"/>
                <p14:cNvContentPartPr/>
                <p14:nvPr/>
              </p14:nvContentPartPr>
              <p14:xfrm>
                <a:off x="2698339" y="1752930"/>
                <a:ext cx="104760" cy="52200"/>
              </p14:xfrm>
            </p:contentPart>
          </mc:Choice>
          <mc:Fallback xmlns="">
            <p:pic>
              <p:nvPicPr>
                <p:cNvPr id="1102" name="Ink 1101"/>
                <p:cNvPicPr/>
                <p:nvPr/>
              </p:nvPicPr>
              <p:blipFill>
                <a:blip r:embed="rId43"/>
                <a:stretch>
                  <a:fillRect/>
                </a:stretch>
              </p:blipFill>
              <p:spPr>
                <a:xfrm>
                  <a:off x="2684078" y="1729440"/>
                  <a:ext cx="159608" cy="110142"/>
                </a:xfrm>
                <a:prstGeom prst="rect">
                  <a:avLst/>
                </a:prstGeom>
              </p:spPr>
            </p:pic>
          </mc:Fallback>
        </mc:AlternateContent>
        <mc:AlternateContent xmlns:mc="http://schemas.openxmlformats.org/markup-compatibility/2006" xmlns:p14="http://schemas.microsoft.com/office/powerpoint/2010/main">
          <mc:Choice Requires="p14">
            <p:contentPart p14:bwMode="auto" r:id="rId44">
              <p14:nvContentPartPr>
                <p14:cNvPr id="1103" name="Ink 1102"/>
                <p14:cNvContentPartPr/>
                <p14:nvPr/>
              </p14:nvContentPartPr>
              <p14:xfrm>
                <a:off x="2837299" y="1787490"/>
                <a:ext cx="654120" cy="803520"/>
              </p14:xfrm>
            </p:contentPart>
          </mc:Choice>
          <mc:Fallback xmlns="">
            <p:pic>
              <p:nvPicPr>
                <p:cNvPr id="1103" name="Ink 1102"/>
                <p:cNvPicPr/>
                <p:nvPr/>
              </p:nvPicPr>
              <p:blipFill>
                <a:blip r:embed="rId45"/>
                <a:stretch>
                  <a:fillRect/>
                </a:stretch>
              </p:blipFill>
              <p:spPr>
                <a:xfrm>
                  <a:off x="2752098" y="1703376"/>
                  <a:ext cx="812428" cy="954507"/>
                </a:xfrm>
                <a:prstGeom prst="rect">
                  <a:avLst/>
                </a:prstGeom>
              </p:spPr>
            </p:pic>
          </mc:Fallback>
        </mc:AlternateContent>
        <mc:AlternateContent xmlns:mc="http://schemas.openxmlformats.org/markup-compatibility/2006" xmlns:p14="http://schemas.microsoft.com/office/powerpoint/2010/main">
          <mc:Choice Requires="p14">
            <p:contentPart p14:bwMode="auto" r:id="rId46">
              <p14:nvContentPartPr>
                <p14:cNvPr id="1104" name="Ink 1103"/>
                <p14:cNvContentPartPr/>
                <p14:nvPr/>
              </p14:nvContentPartPr>
              <p14:xfrm>
                <a:off x="3126739" y="2598570"/>
                <a:ext cx="45360" cy="568350"/>
              </p14:xfrm>
            </p:contentPart>
          </mc:Choice>
          <mc:Fallback xmlns="">
            <p:pic>
              <p:nvPicPr>
                <p:cNvPr id="1104" name="Ink 1103"/>
                <p:cNvPicPr/>
                <p:nvPr/>
              </p:nvPicPr>
              <p:blipFill>
                <a:blip r:embed="rId47"/>
                <a:stretch>
                  <a:fillRect/>
                </a:stretch>
              </p:blipFill>
              <p:spPr>
                <a:xfrm>
                  <a:off x="3056240" y="2534840"/>
                  <a:ext cx="194556" cy="688498"/>
                </a:xfrm>
                <a:prstGeom prst="rect">
                  <a:avLst/>
                </a:prstGeom>
              </p:spPr>
            </p:pic>
          </mc:Fallback>
        </mc:AlternateContent>
        <mc:AlternateContent xmlns:mc="http://schemas.openxmlformats.org/markup-compatibility/2006" xmlns:p14="http://schemas.microsoft.com/office/powerpoint/2010/main">
          <mc:Choice Requires="p14">
            <p:contentPart p14:bwMode="auto" r:id="rId48">
              <p14:nvContentPartPr>
                <p14:cNvPr id="1105" name="Ink 1104"/>
                <p14:cNvContentPartPr/>
                <p14:nvPr/>
              </p14:nvContentPartPr>
              <p14:xfrm>
                <a:off x="3128539" y="3106530"/>
                <a:ext cx="43920" cy="591750"/>
              </p14:xfrm>
            </p:contentPart>
          </mc:Choice>
          <mc:Fallback xmlns="">
            <p:pic>
              <p:nvPicPr>
                <p:cNvPr id="1105" name="Ink 1104"/>
                <p:cNvPicPr/>
                <p:nvPr/>
              </p:nvPicPr>
              <p:blipFill>
                <a:blip r:embed="rId49"/>
                <a:stretch>
                  <a:fillRect/>
                </a:stretch>
              </p:blipFill>
              <p:spPr>
                <a:xfrm>
                  <a:off x="3067051" y="3035436"/>
                  <a:ext cx="190503" cy="717209"/>
                </a:xfrm>
                <a:prstGeom prst="rect">
                  <a:avLst/>
                </a:prstGeom>
              </p:spPr>
            </p:pic>
          </mc:Fallback>
        </mc:AlternateContent>
        <mc:AlternateContent xmlns:mc="http://schemas.openxmlformats.org/markup-compatibility/2006" xmlns:p14="http://schemas.microsoft.com/office/powerpoint/2010/main">
          <mc:Choice Requires="p14">
            <p:contentPart p14:bwMode="auto" r:id="rId50">
              <p14:nvContentPartPr>
                <p14:cNvPr id="1106" name="Ink 1105"/>
                <p14:cNvContentPartPr/>
                <p14:nvPr/>
              </p14:nvContentPartPr>
              <p14:xfrm>
                <a:off x="3225739" y="2556810"/>
                <a:ext cx="44280" cy="1019430"/>
              </p14:xfrm>
            </p:contentPart>
          </mc:Choice>
          <mc:Fallback xmlns="">
            <p:pic>
              <p:nvPicPr>
                <p:cNvPr id="1106" name="Ink 1105"/>
                <p:cNvPicPr/>
                <p:nvPr/>
              </p:nvPicPr>
              <p:blipFill>
                <a:blip r:embed="rId51"/>
                <a:stretch>
                  <a:fillRect/>
                </a:stretch>
              </p:blipFill>
              <p:spPr>
                <a:xfrm>
                  <a:off x="3141552" y="2472206"/>
                  <a:ext cx="217027" cy="1155737"/>
                </a:xfrm>
                <a:prstGeom prst="rect">
                  <a:avLst/>
                </a:prstGeom>
              </p:spPr>
            </p:pic>
          </mc:Fallback>
        </mc:AlternateContent>
        <mc:AlternateContent xmlns:mc="http://schemas.openxmlformats.org/markup-compatibility/2006" xmlns:p14="http://schemas.microsoft.com/office/powerpoint/2010/main">
          <mc:Choice Requires="p14">
            <p:contentPart p14:bwMode="auto" r:id="rId52">
              <p14:nvContentPartPr>
                <p14:cNvPr id="1110" name="Ink 1109"/>
                <p14:cNvContentPartPr/>
                <p14:nvPr/>
              </p14:nvContentPartPr>
              <p14:xfrm>
                <a:off x="3544339" y="1753290"/>
                <a:ext cx="58680" cy="36360"/>
              </p14:xfrm>
            </p:contentPart>
          </mc:Choice>
          <mc:Fallback xmlns="">
            <p:pic>
              <p:nvPicPr>
                <p:cNvPr id="1110" name="Ink 1109"/>
                <p:cNvPicPr/>
                <p:nvPr/>
              </p:nvPicPr>
              <p:blipFill>
                <a:blip r:embed="rId53"/>
                <a:stretch>
                  <a:fillRect/>
                </a:stretch>
              </p:blipFill>
              <p:spPr>
                <a:xfrm>
                  <a:off x="3533371" y="1741697"/>
                  <a:ext cx="82810" cy="56911"/>
                </a:xfrm>
                <a:prstGeom prst="rect">
                  <a:avLst/>
                </a:prstGeom>
              </p:spPr>
            </p:pic>
          </mc:Fallback>
        </mc:AlternateContent>
      </p:grpSp>
      <p:sp>
        <p:nvSpPr>
          <p:cNvPr id="33" name="TextBox 32"/>
          <p:cNvSpPr txBox="1"/>
          <p:nvPr/>
        </p:nvSpPr>
        <p:spPr>
          <a:xfrm>
            <a:off x="304800" y="1219200"/>
            <a:ext cx="8534400" cy="707886"/>
          </a:xfrm>
          <a:prstGeom prst="rect">
            <a:avLst/>
          </a:prstGeom>
          <a:noFill/>
        </p:spPr>
        <p:txBody>
          <a:bodyPr wrap="square" rtlCol="0">
            <a:spAutoFit/>
          </a:bodyPr>
          <a:lstStyle/>
          <a:p>
            <a:r>
              <a:rPr lang="en-NZ" sz="2000" dirty="0" smtClean="0"/>
              <a:t>Convex lenses are also known as converging lenses; parallel rays of light that enter it pass through and then pass through a single point, called the focus</a:t>
            </a:r>
          </a:p>
        </p:txBody>
      </p:sp>
      <p:sp>
        <p:nvSpPr>
          <p:cNvPr id="34" name="TextBox 33"/>
          <p:cNvSpPr txBox="1"/>
          <p:nvPr/>
        </p:nvSpPr>
        <p:spPr>
          <a:xfrm>
            <a:off x="1752600" y="1981200"/>
            <a:ext cx="7239000" cy="1323439"/>
          </a:xfrm>
          <a:prstGeom prst="rect">
            <a:avLst/>
          </a:prstGeom>
          <a:noFill/>
        </p:spPr>
        <p:txBody>
          <a:bodyPr wrap="square" rtlCol="0">
            <a:spAutoFit/>
          </a:bodyPr>
          <a:lstStyle/>
          <a:p>
            <a:r>
              <a:rPr lang="en-NZ" sz="2000" dirty="0" smtClean="0"/>
              <a:t>Concave lenses are also known as diverging lenses; parallel rays of light that enter it pass through it and then spread away from each other, looking like they have left from a point on the other side of the lens, known as a virtual focus</a:t>
            </a:r>
          </a:p>
        </p:txBody>
      </p:sp>
      <p:sp>
        <p:nvSpPr>
          <p:cNvPr id="35" name="TextBox 34"/>
          <p:cNvSpPr txBox="1"/>
          <p:nvPr/>
        </p:nvSpPr>
        <p:spPr>
          <a:xfrm>
            <a:off x="1600199" y="3276600"/>
            <a:ext cx="7337899" cy="707886"/>
          </a:xfrm>
          <a:prstGeom prst="rect">
            <a:avLst/>
          </a:prstGeom>
          <a:noFill/>
        </p:spPr>
        <p:txBody>
          <a:bodyPr wrap="square" rtlCol="0">
            <a:spAutoFit/>
          </a:bodyPr>
          <a:lstStyle/>
          <a:p>
            <a:r>
              <a:rPr lang="en-NZ" sz="2000" dirty="0" smtClean="0"/>
              <a:t>Both lenses can make </a:t>
            </a:r>
            <a:r>
              <a:rPr lang="en-NZ" sz="2000" dirty="0" smtClean="0"/>
              <a:t>virtual images but convex lenses can make real images </a:t>
            </a:r>
            <a:r>
              <a:rPr lang="en-NZ" sz="2000" dirty="0" smtClean="0"/>
              <a:t>depending </a:t>
            </a:r>
            <a:r>
              <a:rPr lang="en-NZ" sz="2000" dirty="0" smtClean="0"/>
              <a:t>on the distance from the lens to the object.</a:t>
            </a:r>
          </a:p>
        </p:txBody>
      </p:sp>
      <p:sp>
        <p:nvSpPr>
          <p:cNvPr id="36" name="TextBox 35"/>
          <p:cNvSpPr txBox="1"/>
          <p:nvPr/>
        </p:nvSpPr>
        <p:spPr>
          <a:xfrm>
            <a:off x="76200" y="4953000"/>
            <a:ext cx="1018611" cy="707886"/>
          </a:xfrm>
          <a:prstGeom prst="rect">
            <a:avLst/>
          </a:prstGeom>
          <a:noFill/>
        </p:spPr>
        <p:txBody>
          <a:bodyPr wrap="square" rtlCol="0">
            <a:spAutoFit/>
          </a:bodyPr>
          <a:lstStyle/>
          <a:p>
            <a:r>
              <a:rPr lang="en-NZ" sz="2000" dirty="0" smtClean="0">
                <a:solidFill>
                  <a:srgbClr val="C00000"/>
                </a:solidFill>
              </a:rPr>
              <a:t>Convex lens</a:t>
            </a:r>
          </a:p>
        </p:txBody>
      </p:sp>
      <p:cxnSp>
        <p:nvCxnSpPr>
          <p:cNvPr id="3" name="Straight Arrow Connector 2"/>
          <p:cNvCxnSpPr/>
          <p:nvPr/>
        </p:nvCxnSpPr>
        <p:spPr>
          <a:xfrm flipV="1">
            <a:off x="457200" y="4419600"/>
            <a:ext cx="0" cy="609601"/>
          </a:xfrm>
          <a:prstGeom prst="straightConnector1">
            <a:avLst/>
          </a:prstGeom>
          <a:ln w="63500">
            <a:tailEnd type="triangle"/>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962589" y="4930914"/>
            <a:ext cx="1171011" cy="707886"/>
          </a:xfrm>
          <a:prstGeom prst="rect">
            <a:avLst/>
          </a:prstGeom>
          <a:noFill/>
        </p:spPr>
        <p:txBody>
          <a:bodyPr wrap="square" rtlCol="0">
            <a:spAutoFit/>
          </a:bodyPr>
          <a:lstStyle/>
          <a:p>
            <a:r>
              <a:rPr lang="en-NZ" sz="2000" dirty="0" smtClean="0">
                <a:solidFill>
                  <a:srgbClr val="C00000"/>
                </a:solidFill>
              </a:rPr>
              <a:t>Concave lens</a:t>
            </a:r>
          </a:p>
        </p:txBody>
      </p:sp>
      <p:cxnSp>
        <p:nvCxnSpPr>
          <p:cNvPr id="42" name="Straight Arrow Connector 41"/>
          <p:cNvCxnSpPr/>
          <p:nvPr/>
        </p:nvCxnSpPr>
        <p:spPr>
          <a:xfrm flipH="1" flipV="1">
            <a:off x="1437474" y="4419600"/>
            <a:ext cx="10326" cy="609600"/>
          </a:xfrm>
          <a:prstGeom prst="straightConnector1">
            <a:avLst/>
          </a:prstGeom>
          <a:ln w="63500">
            <a:tailEnd type="triangle"/>
          </a:ln>
        </p:spPr>
        <p:style>
          <a:lnRef idx="1">
            <a:schemeClr val="accent1"/>
          </a:lnRef>
          <a:fillRef idx="0">
            <a:schemeClr val="accent1"/>
          </a:fillRef>
          <a:effectRef idx="0">
            <a:schemeClr val="accent1"/>
          </a:effectRef>
          <a:fontRef idx="minor">
            <a:schemeClr val="tx1"/>
          </a:fontRef>
        </p:style>
      </p:cxnSp>
      <p:sp>
        <p:nvSpPr>
          <p:cNvPr id="43" name="TextBox 42"/>
          <p:cNvSpPr txBox="1"/>
          <p:nvPr/>
        </p:nvSpPr>
        <p:spPr>
          <a:xfrm>
            <a:off x="1981200" y="4267200"/>
            <a:ext cx="6986059" cy="1015663"/>
          </a:xfrm>
          <a:prstGeom prst="rect">
            <a:avLst/>
          </a:prstGeom>
          <a:noFill/>
        </p:spPr>
        <p:txBody>
          <a:bodyPr wrap="square" rtlCol="0">
            <a:spAutoFit/>
          </a:bodyPr>
          <a:lstStyle/>
          <a:p>
            <a:r>
              <a:rPr lang="en-NZ" sz="2000" dirty="0" smtClean="0"/>
              <a:t>Both lenses can be used for correcting eyesight problems. Convex lenses are used to correct for long-sight, however concave lenses are used to correct for short-sight.</a:t>
            </a:r>
          </a:p>
        </p:txBody>
      </p:sp>
      <p:sp>
        <p:nvSpPr>
          <p:cNvPr id="46" name="TextBox 45"/>
          <p:cNvSpPr txBox="1"/>
          <p:nvPr/>
        </p:nvSpPr>
        <p:spPr>
          <a:xfrm>
            <a:off x="76201" y="5537537"/>
            <a:ext cx="8839200" cy="1323439"/>
          </a:xfrm>
          <a:prstGeom prst="rect">
            <a:avLst/>
          </a:prstGeom>
          <a:noFill/>
        </p:spPr>
        <p:txBody>
          <a:bodyPr wrap="square" rtlCol="0">
            <a:spAutoFit/>
          </a:bodyPr>
          <a:lstStyle/>
          <a:p>
            <a:r>
              <a:rPr lang="en-NZ" sz="2000" dirty="0" smtClean="0"/>
              <a:t>Convex lenses are also called magnifying glasses because the virtual image is larger than the object. They are used in cameras, telescopes, microscopes and projectors. Concave lenses are used in some telescopes and in some safety backing viewers for vehicles.</a:t>
            </a:r>
          </a:p>
        </p:txBody>
      </p:sp>
    </p:spTree>
    <p:extLst>
      <p:ext uri="{BB962C8B-B14F-4D97-AF65-F5344CB8AC3E}">
        <p14:creationId xmlns:p14="http://schemas.microsoft.com/office/powerpoint/2010/main" val="271725634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Box 3"/>
          <p:cNvSpPr txBox="1"/>
          <p:nvPr/>
        </p:nvSpPr>
        <p:spPr>
          <a:xfrm>
            <a:off x="457200" y="0"/>
            <a:ext cx="8534400" cy="523220"/>
          </a:xfrm>
          <a:prstGeom prst="rect">
            <a:avLst/>
          </a:prstGeom>
          <a:noFill/>
        </p:spPr>
        <p:txBody>
          <a:bodyPr wrap="square" rtlCol="0">
            <a:spAutoFit/>
          </a:bodyPr>
          <a:lstStyle/>
          <a:p>
            <a:r>
              <a:rPr lang="en-NZ" sz="2800" dirty="0" smtClean="0">
                <a:solidFill>
                  <a:srgbClr val="FFC000"/>
                </a:solidFill>
              </a:rPr>
              <a:t>Compare and Contrast convex and concave Lenses</a:t>
            </a:r>
            <a:endParaRPr lang="en-NZ" sz="2800" dirty="0">
              <a:solidFill>
                <a:srgbClr val="FFC000"/>
              </a:solidFill>
            </a:endParaRPr>
          </a:p>
        </p:txBody>
      </p:sp>
      <p:sp>
        <p:nvSpPr>
          <p:cNvPr id="5" name="TextBox 4"/>
          <p:cNvSpPr txBox="1"/>
          <p:nvPr/>
        </p:nvSpPr>
        <p:spPr>
          <a:xfrm>
            <a:off x="304800" y="457200"/>
            <a:ext cx="8686800" cy="707886"/>
          </a:xfrm>
          <a:prstGeom prst="rect">
            <a:avLst/>
          </a:prstGeom>
          <a:noFill/>
        </p:spPr>
        <p:txBody>
          <a:bodyPr wrap="square" rtlCol="0">
            <a:spAutoFit/>
          </a:bodyPr>
          <a:lstStyle/>
          <a:p>
            <a:r>
              <a:rPr lang="en-NZ" sz="2000" dirty="0" smtClean="0"/>
              <a:t>Convex lenses are wider in the middle than they are at the edges and concave lenses are the opposite, with the middle being thinner than the edges.</a:t>
            </a:r>
          </a:p>
        </p:txBody>
      </p:sp>
      <p:sp>
        <p:nvSpPr>
          <p:cNvPr id="8" name="Oval 7"/>
          <p:cNvSpPr/>
          <p:nvPr/>
        </p:nvSpPr>
        <p:spPr>
          <a:xfrm>
            <a:off x="304800" y="2296325"/>
            <a:ext cx="371805" cy="204707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grpSp>
        <p:nvGrpSpPr>
          <p:cNvPr id="1111" name="Group 1110"/>
          <p:cNvGrpSpPr/>
          <p:nvPr/>
        </p:nvGrpSpPr>
        <p:grpSpPr>
          <a:xfrm>
            <a:off x="1094811" y="2373830"/>
            <a:ext cx="597361" cy="2045770"/>
            <a:chOff x="2694019" y="1752930"/>
            <a:chExt cx="911880" cy="2969190"/>
          </a:xfrm>
        </p:grpSpPr>
        <mc:AlternateContent xmlns:mc="http://schemas.openxmlformats.org/markup-compatibility/2006" xmlns:p14="http://schemas.microsoft.com/office/powerpoint/2010/main">
          <mc:Choice Requires="p14">
            <p:contentPart p14:bwMode="auto" r:id="rId2">
              <p14:nvContentPartPr>
                <p14:cNvPr id="25" name="Ink 24"/>
                <p14:cNvContentPartPr/>
                <p14:nvPr/>
              </p14:nvContentPartPr>
              <p14:xfrm>
                <a:off x="2982379" y="1860480"/>
                <a:ext cx="413640" cy="559800"/>
              </p14:xfrm>
            </p:contentPart>
          </mc:Choice>
          <mc:Fallback xmlns="">
            <p:pic>
              <p:nvPicPr>
                <p:cNvPr id="25" name="Ink 24"/>
                <p:cNvPicPr/>
                <p:nvPr/>
              </p:nvPicPr>
              <p:blipFill>
                <a:blip r:embed="rId3"/>
                <a:stretch>
                  <a:fillRect/>
                </a:stretch>
              </p:blipFill>
              <p:spPr>
                <a:xfrm>
                  <a:off x="2908770" y="1740262"/>
                  <a:ext cx="552069" cy="837871"/>
                </a:xfrm>
                <a:prstGeom prst="rect">
                  <a:avLst/>
                </a:prstGeom>
              </p:spPr>
            </p:pic>
          </mc:Fallback>
        </mc:AlternateContent>
        <mc:AlternateContent xmlns:mc="http://schemas.openxmlformats.org/markup-compatibility/2006" xmlns:p14="http://schemas.microsoft.com/office/powerpoint/2010/main">
          <mc:Choice Requires="p14">
            <p:contentPart p14:bwMode="auto" r:id="rId4">
              <p14:nvContentPartPr>
                <p14:cNvPr id="27" name="Ink 26"/>
                <p14:cNvContentPartPr/>
                <p14:nvPr/>
              </p14:nvContentPartPr>
              <p14:xfrm>
                <a:off x="3155899" y="2181240"/>
                <a:ext cx="150120" cy="662400"/>
              </p14:xfrm>
            </p:contentPart>
          </mc:Choice>
          <mc:Fallback xmlns="">
            <p:pic>
              <p:nvPicPr>
                <p:cNvPr id="27" name="Ink 26"/>
                <p:cNvPicPr/>
                <p:nvPr/>
              </p:nvPicPr>
              <p:blipFill>
                <a:blip r:embed="rId5"/>
                <a:stretch>
                  <a:fillRect/>
                </a:stretch>
              </p:blipFill>
              <p:spPr>
                <a:xfrm>
                  <a:off x="3078914" y="2076678"/>
                  <a:ext cx="279344" cy="913349"/>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28" name="Ink 27"/>
                <p14:cNvContentPartPr/>
                <p14:nvPr/>
              </p14:nvContentPartPr>
              <p14:xfrm>
                <a:off x="3187939" y="2974050"/>
                <a:ext cx="8640" cy="471240"/>
              </p14:xfrm>
            </p:contentPart>
          </mc:Choice>
          <mc:Fallback xmlns="">
            <p:pic>
              <p:nvPicPr>
                <p:cNvPr id="28" name="Ink 27"/>
                <p:cNvPicPr/>
                <p:nvPr/>
              </p:nvPicPr>
              <p:blipFill>
                <a:blip r:embed="rId7"/>
                <a:stretch>
                  <a:fillRect/>
                </a:stretch>
              </p:blipFill>
              <p:spPr>
                <a:xfrm>
                  <a:off x="3108559" y="2859636"/>
                  <a:ext cx="169560" cy="736639"/>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29" name="Ink 28"/>
                <p14:cNvContentPartPr/>
                <p14:nvPr/>
              </p14:nvContentPartPr>
              <p14:xfrm>
                <a:off x="3131419" y="3582720"/>
                <a:ext cx="69840" cy="678240"/>
              </p14:xfrm>
            </p:contentPart>
          </mc:Choice>
          <mc:Fallback xmlns="">
            <p:pic>
              <p:nvPicPr>
                <p:cNvPr id="29" name="Ink 28"/>
                <p:cNvPicPr/>
                <p:nvPr/>
              </p:nvPicPr>
              <p:blipFill>
                <a:blip r:embed="rId9"/>
                <a:stretch>
                  <a:fillRect/>
                </a:stretch>
              </p:blipFill>
              <p:spPr>
                <a:xfrm>
                  <a:off x="3057730" y="3450521"/>
                  <a:ext cx="213919" cy="939503"/>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30" name="Ink 29"/>
                <p14:cNvContentPartPr/>
                <p14:nvPr/>
              </p14:nvContentPartPr>
              <p14:xfrm>
                <a:off x="2970139" y="4102920"/>
                <a:ext cx="439920" cy="518040"/>
              </p14:xfrm>
            </p:contentPart>
          </mc:Choice>
          <mc:Fallback xmlns="">
            <p:pic>
              <p:nvPicPr>
                <p:cNvPr id="30" name="Ink 29"/>
                <p:cNvPicPr/>
                <p:nvPr/>
              </p:nvPicPr>
              <p:blipFill>
                <a:blip r:embed="rId11"/>
                <a:stretch>
                  <a:fillRect/>
                </a:stretch>
              </p:blipFill>
              <p:spPr>
                <a:xfrm>
                  <a:off x="2897643" y="4032943"/>
                  <a:ext cx="594798" cy="744683"/>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31" name="Ink 30"/>
                <p14:cNvContentPartPr/>
                <p14:nvPr/>
              </p14:nvContentPartPr>
              <p14:xfrm>
                <a:off x="3217099" y="3624840"/>
                <a:ext cx="153000" cy="956520"/>
              </p14:xfrm>
            </p:contentPart>
          </mc:Choice>
          <mc:Fallback xmlns="">
            <p:pic>
              <p:nvPicPr>
                <p:cNvPr id="31" name="Ink 30"/>
                <p:cNvPicPr/>
                <p:nvPr/>
              </p:nvPicPr>
              <p:blipFill>
                <a:blip r:embed="rId13"/>
                <a:stretch>
                  <a:fillRect/>
                </a:stretch>
              </p:blipFill>
              <p:spPr>
                <a:xfrm>
                  <a:off x="3136746" y="3483714"/>
                  <a:ext cx="284536" cy="1192253"/>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1024" name="Ink 1023"/>
                <p14:cNvContentPartPr/>
                <p14:nvPr/>
              </p14:nvContentPartPr>
              <p14:xfrm>
                <a:off x="3135739" y="4223520"/>
                <a:ext cx="108360" cy="258120"/>
              </p14:xfrm>
            </p:contentPart>
          </mc:Choice>
          <mc:Fallback xmlns="">
            <p:pic>
              <p:nvPicPr>
                <p:cNvPr id="1024" name="Ink 1023"/>
                <p:cNvPicPr/>
                <p:nvPr/>
              </p:nvPicPr>
              <p:blipFill>
                <a:blip r:embed="rId15"/>
                <a:stretch>
                  <a:fillRect/>
                </a:stretch>
              </p:blipFill>
              <p:spPr>
                <a:xfrm>
                  <a:off x="3059282" y="4114015"/>
                  <a:ext cx="260174" cy="505811"/>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1028" name="Ink 1027"/>
                <p14:cNvContentPartPr/>
                <p14:nvPr/>
              </p14:nvContentPartPr>
              <p14:xfrm>
                <a:off x="3095059" y="4047840"/>
                <a:ext cx="24840" cy="246600"/>
              </p14:xfrm>
            </p:contentPart>
          </mc:Choice>
          <mc:Fallback xmlns="">
            <p:pic>
              <p:nvPicPr>
                <p:cNvPr id="1028" name="Ink 1027"/>
                <p:cNvPicPr/>
                <p:nvPr/>
              </p:nvPicPr>
              <p:blipFill>
                <a:blip r:embed="rId17"/>
                <a:stretch>
                  <a:fillRect/>
                </a:stretch>
              </p:blipFill>
              <p:spPr>
                <a:xfrm>
                  <a:off x="3018883" y="3916181"/>
                  <a:ext cx="171672" cy="461853"/>
                </a:xfrm>
                <a:prstGeom prst="rect">
                  <a:avLst/>
                </a:prstGeom>
              </p:spPr>
            </p:pic>
          </mc:Fallback>
        </mc:AlternateContent>
        <mc:AlternateContent xmlns:mc="http://schemas.openxmlformats.org/markup-compatibility/2006" xmlns:p14="http://schemas.microsoft.com/office/powerpoint/2010/main">
          <mc:Choice Requires="p14">
            <p:contentPart p14:bwMode="auto" r:id="rId18">
              <p14:nvContentPartPr>
                <p14:cNvPr id="1029" name="Ink 1028"/>
                <p14:cNvContentPartPr/>
                <p14:nvPr/>
              </p14:nvContentPartPr>
              <p14:xfrm>
                <a:off x="3325099" y="4418640"/>
                <a:ext cx="33840" cy="99720"/>
              </p14:xfrm>
            </p:contentPart>
          </mc:Choice>
          <mc:Fallback xmlns="">
            <p:pic>
              <p:nvPicPr>
                <p:cNvPr id="1029" name="Ink 1028"/>
                <p:cNvPicPr/>
                <p:nvPr/>
              </p:nvPicPr>
              <p:blipFill>
                <a:blip r:embed="rId19"/>
                <a:stretch>
                  <a:fillRect/>
                </a:stretch>
              </p:blipFill>
              <p:spPr>
                <a:xfrm>
                  <a:off x="3259083" y="4294904"/>
                  <a:ext cx="168645" cy="348759"/>
                </a:xfrm>
                <a:prstGeom prst="rect">
                  <a:avLst/>
                </a:prstGeom>
              </p:spPr>
            </p:pic>
          </mc:Fallback>
        </mc:AlternateContent>
        <mc:AlternateContent xmlns:mc="http://schemas.openxmlformats.org/markup-compatibility/2006" xmlns:p14="http://schemas.microsoft.com/office/powerpoint/2010/main">
          <mc:Choice Requires="p14">
            <p:contentPart p14:bwMode="auto" r:id="rId20">
              <p14:nvContentPartPr>
                <p14:cNvPr id="1030" name="Ink 1029"/>
                <p14:cNvContentPartPr/>
                <p14:nvPr/>
              </p14:nvContentPartPr>
              <p14:xfrm>
                <a:off x="2928019" y="4595040"/>
                <a:ext cx="20880" cy="27000"/>
              </p14:xfrm>
            </p:contentPart>
          </mc:Choice>
          <mc:Fallback xmlns="">
            <p:pic>
              <p:nvPicPr>
                <p:cNvPr id="1030" name="Ink 1029"/>
                <p:cNvPicPr/>
                <p:nvPr/>
              </p:nvPicPr>
              <p:blipFill>
                <a:blip r:embed="rId21"/>
                <a:stretch>
                  <a:fillRect/>
                </a:stretch>
              </p:blipFill>
              <p:spPr>
                <a:xfrm>
                  <a:off x="2845063" y="4460569"/>
                  <a:ext cx="172119" cy="312882"/>
                </a:xfrm>
                <a:prstGeom prst="rect">
                  <a:avLst/>
                </a:prstGeom>
              </p:spPr>
            </p:pic>
          </mc:Fallback>
        </mc:AlternateContent>
        <mc:AlternateContent xmlns:mc="http://schemas.openxmlformats.org/markup-compatibility/2006" xmlns:p14="http://schemas.microsoft.com/office/powerpoint/2010/main">
          <mc:Choice Requires="p14">
            <p:contentPart p14:bwMode="auto" r:id="rId22">
              <p14:nvContentPartPr>
                <p14:cNvPr id="1040" name="Ink 1039"/>
                <p14:cNvContentPartPr/>
                <p14:nvPr/>
              </p14:nvContentPartPr>
              <p14:xfrm>
                <a:off x="3316099" y="4177800"/>
                <a:ext cx="191160" cy="491400"/>
              </p14:xfrm>
            </p:contentPart>
          </mc:Choice>
          <mc:Fallback xmlns="">
            <p:pic>
              <p:nvPicPr>
                <p:cNvPr id="1040" name="Ink 1039"/>
                <p:cNvPicPr/>
                <p:nvPr/>
              </p:nvPicPr>
              <p:blipFill>
                <a:blip r:embed="rId23"/>
                <a:stretch>
                  <a:fillRect/>
                </a:stretch>
              </p:blipFill>
              <p:spPr>
                <a:xfrm>
                  <a:off x="3236770" y="4110363"/>
                  <a:ext cx="328883" cy="613204"/>
                </a:xfrm>
                <a:prstGeom prst="rect">
                  <a:avLst/>
                </a:prstGeom>
              </p:spPr>
            </p:pic>
          </mc:Fallback>
        </mc:AlternateContent>
        <mc:AlternateContent xmlns:mc="http://schemas.openxmlformats.org/markup-compatibility/2006" xmlns:p14="http://schemas.microsoft.com/office/powerpoint/2010/main">
          <mc:Choice Requires="p14">
            <p:contentPart p14:bwMode="auto" r:id="rId24">
              <p14:nvContentPartPr>
                <p14:cNvPr id="1042" name="Ink 1041"/>
                <p14:cNvContentPartPr/>
                <p14:nvPr/>
              </p14:nvContentPartPr>
              <p14:xfrm>
                <a:off x="2833699" y="4583880"/>
                <a:ext cx="772200" cy="137160"/>
              </p14:xfrm>
            </p:contentPart>
          </mc:Choice>
          <mc:Fallback xmlns="">
            <p:pic>
              <p:nvPicPr>
                <p:cNvPr id="1042" name="Ink 1041"/>
                <p:cNvPicPr/>
                <p:nvPr/>
              </p:nvPicPr>
              <p:blipFill>
                <a:blip r:embed="rId25"/>
                <a:stretch>
                  <a:fillRect/>
                </a:stretch>
              </p:blipFill>
              <p:spPr>
                <a:xfrm>
                  <a:off x="2761202" y="4527556"/>
                  <a:ext cx="846344" cy="223732"/>
                </a:xfrm>
                <a:prstGeom prst="rect">
                  <a:avLst/>
                </a:prstGeom>
              </p:spPr>
            </p:pic>
          </mc:Fallback>
        </mc:AlternateContent>
        <mc:AlternateContent xmlns:mc="http://schemas.openxmlformats.org/markup-compatibility/2006" xmlns:p14="http://schemas.microsoft.com/office/powerpoint/2010/main">
          <mc:Choice Requires="p14">
            <p:contentPart p14:bwMode="auto" r:id="rId26">
              <p14:nvContentPartPr>
                <p14:cNvPr id="1047" name="Ink 1046"/>
                <p14:cNvContentPartPr/>
                <p14:nvPr/>
              </p14:nvContentPartPr>
              <p14:xfrm>
                <a:off x="2694019" y="4667400"/>
                <a:ext cx="113760" cy="54720"/>
              </p14:xfrm>
            </p:contentPart>
          </mc:Choice>
          <mc:Fallback xmlns="">
            <p:pic>
              <p:nvPicPr>
                <p:cNvPr id="1047" name="Ink 1046"/>
                <p:cNvPicPr/>
                <p:nvPr/>
              </p:nvPicPr>
              <p:blipFill>
                <a:blip r:embed="rId27"/>
                <a:stretch>
                  <a:fillRect/>
                </a:stretch>
              </p:blipFill>
              <p:spPr>
                <a:xfrm>
                  <a:off x="2690722" y="4643427"/>
                  <a:ext cx="153329" cy="93806"/>
                </a:xfrm>
                <a:prstGeom prst="rect">
                  <a:avLst/>
                </a:prstGeom>
              </p:spPr>
            </p:pic>
          </mc:Fallback>
        </mc:AlternateContent>
        <mc:AlternateContent xmlns:mc="http://schemas.openxmlformats.org/markup-compatibility/2006" xmlns:p14="http://schemas.microsoft.com/office/powerpoint/2010/main">
          <mc:Choice Requires="p14">
            <p:contentPart p14:bwMode="auto" r:id="rId28">
              <p14:nvContentPartPr>
                <p14:cNvPr id="1078" name="Ink 1077"/>
                <p14:cNvContentPartPr/>
                <p14:nvPr/>
              </p14:nvContentPartPr>
              <p14:xfrm>
                <a:off x="2892379" y="3698010"/>
                <a:ext cx="254520" cy="893430"/>
              </p14:xfrm>
            </p:contentPart>
          </mc:Choice>
          <mc:Fallback xmlns="">
            <p:pic>
              <p:nvPicPr>
                <p:cNvPr id="1078" name="Ink 1077"/>
                <p:cNvPicPr/>
                <p:nvPr/>
              </p:nvPicPr>
              <p:blipFill>
                <a:blip r:embed="rId29"/>
                <a:stretch>
                  <a:fillRect/>
                </a:stretch>
              </p:blipFill>
              <p:spPr>
                <a:xfrm>
                  <a:off x="2818717" y="3611802"/>
                  <a:ext cx="418336" cy="1041813"/>
                </a:xfrm>
                <a:prstGeom prst="rect">
                  <a:avLst/>
                </a:prstGeom>
              </p:spPr>
            </p:pic>
          </mc:Fallback>
        </mc:AlternateContent>
        <mc:AlternateContent xmlns:mc="http://schemas.openxmlformats.org/markup-compatibility/2006" xmlns:p14="http://schemas.microsoft.com/office/powerpoint/2010/main">
          <mc:Choice Requires="p14">
            <p:contentPart p14:bwMode="auto" r:id="rId30">
              <p14:nvContentPartPr>
                <p14:cNvPr id="1079" name="Ink 1078"/>
                <p14:cNvContentPartPr/>
                <p14:nvPr/>
              </p14:nvContentPartPr>
              <p14:xfrm>
                <a:off x="3251659" y="3765960"/>
                <a:ext cx="73080" cy="398880"/>
              </p14:xfrm>
            </p:contentPart>
          </mc:Choice>
          <mc:Fallback xmlns="">
            <p:pic>
              <p:nvPicPr>
                <p:cNvPr id="1079" name="Ink 1078"/>
                <p:cNvPicPr/>
                <p:nvPr/>
              </p:nvPicPr>
              <p:blipFill>
                <a:blip r:embed="rId31"/>
                <a:stretch>
                  <a:fillRect/>
                </a:stretch>
              </p:blipFill>
              <p:spPr>
                <a:xfrm>
                  <a:off x="3167590" y="3690680"/>
                  <a:ext cx="226933" cy="530097"/>
                </a:xfrm>
                <a:prstGeom prst="rect">
                  <a:avLst/>
                </a:prstGeom>
              </p:spPr>
            </p:pic>
          </mc:Fallback>
        </mc:AlternateContent>
        <mc:AlternateContent xmlns:mc="http://schemas.openxmlformats.org/markup-compatibility/2006" xmlns:p14="http://schemas.microsoft.com/office/powerpoint/2010/main">
          <mc:Choice Requires="p14">
            <p:contentPart p14:bwMode="auto" r:id="rId32">
              <p14:nvContentPartPr>
                <p14:cNvPr id="1080" name="Ink 1079"/>
                <p14:cNvContentPartPr/>
                <p14:nvPr/>
              </p14:nvContentPartPr>
              <p14:xfrm>
                <a:off x="2988139" y="4669200"/>
                <a:ext cx="359640" cy="17640"/>
              </p14:xfrm>
            </p:contentPart>
          </mc:Choice>
          <mc:Fallback xmlns="">
            <p:pic>
              <p:nvPicPr>
                <p:cNvPr id="1080" name="Ink 1079"/>
                <p:cNvPicPr/>
                <p:nvPr/>
              </p:nvPicPr>
              <p:blipFill>
                <a:blip r:embed="rId33"/>
                <a:stretch>
                  <a:fillRect/>
                </a:stretch>
              </p:blipFill>
              <p:spPr>
                <a:xfrm>
                  <a:off x="2919950" y="4598105"/>
                  <a:ext cx="480620" cy="161433"/>
                </a:xfrm>
                <a:prstGeom prst="rect">
                  <a:avLst/>
                </a:prstGeom>
              </p:spPr>
            </p:pic>
          </mc:Fallback>
        </mc:AlternateContent>
        <mc:AlternateContent xmlns:mc="http://schemas.openxmlformats.org/markup-compatibility/2006" xmlns:p14="http://schemas.microsoft.com/office/powerpoint/2010/main">
          <mc:Choice Requires="p14">
            <p:contentPart p14:bwMode="auto" r:id="rId34">
              <p14:nvContentPartPr>
                <p14:cNvPr id="1091" name="Ink 1090"/>
                <p14:cNvContentPartPr/>
                <p14:nvPr/>
              </p14:nvContentPartPr>
              <p14:xfrm>
                <a:off x="3143299" y="3628170"/>
                <a:ext cx="5760" cy="71550"/>
              </p14:xfrm>
            </p:contentPart>
          </mc:Choice>
          <mc:Fallback xmlns="">
            <p:pic>
              <p:nvPicPr>
                <p:cNvPr id="1091" name="Ink 1090"/>
                <p:cNvPicPr/>
                <p:nvPr/>
              </p:nvPicPr>
              <p:blipFill>
                <a:blip r:embed="rId35"/>
                <a:stretch>
                  <a:fillRect/>
                </a:stretch>
              </p:blipFill>
              <p:spPr>
                <a:xfrm>
                  <a:off x="3082034" y="3583255"/>
                  <a:ext cx="125673" cy="163991"/>
                </a:xfrm>
                <a:prstGeom prst="rect">
                  <a:avLst/>
                </a:prstGeom>
              </p:spPr>
            </p:pic>
          </mc:Fallback>
        </mc:AlternateContent>
        <mc:AlternateContent xmlns:mc="http://schemas.openxmlformats.org/markup-compatibility/2006" xmlns:p14="http://schemas.microsoft.com/office/powerpoint/2010/main">
          <mc:Choice Requires="p14">
            <p:contentPart p14:bwMode="auto" r:id="rId36">
              <p14:nvContentPartPr>
                <p14:cNvPr id="1094" name="Ink 1093"/>
                <p14:cNvContentPartPr/>
                <p14:nvPr/>
              </p14:nvContentPartPr>
              <p14:xfrm>
                <a:off x="3445339" y="1765890"/>
                <a:ext cx="104400" cy="127440"/>
              </p14:xfrm>
            </p:contentPart>
          </mc:Choice>
          <mc:Fallback xmlns="">
            <p:pic>
              <p:nvPicPr>
                <p:cNvPr id="1094" name="Ink 1093"/>
                <p:cNvPicPr/>
                <p:nvPr/>
              </p:nvPicPr>
              <p:blipFill>
                <a:blip r:embed="rId37"/>
                <a:stretch>
                  <a:fillRect/>
                </a:stretch>
              </p:blipFill>
              <p:spPr>
                <a:xfrm>
                  <a:off x="3383798" y="1730228"/>
                  <a:ext cx="201107" cy="209778"/>
                </a:xfrm>
                <a:prstGeom prst="rect">
                  <a:avLst/>
                </a:prstGeom>
              </p:spPr>
            </p:pic>
          </mc:Fallback>
        </mc:AlternateContent>
        <mc:AlternateContent xmlns:mc="http://schemas.openxmlformats.org/markup-compatibility/2006" xmlns:p14="http://schemas.microsoft.com/office/powerpoint/2010/main">
          <mc:Choice Requires="p14">
            <p:contentPart p14:bwMode="auto" r:id="rId38">
              <p14:nvContentPartPr>
                <p14:cNvPr id="1095" name="Ink 1094"/>
                <p14:cNvContentPartPr/>
                <p14:nvPr/>
              </p14:nvContentPartPr>
              <p14:xfrm>
                <a:off x="3147259" y="3352050"/>
                <a:ext cx="37080" cy="277110"/>
              </p14:xfrm>
            </p:contentPart>
          </mc:Choice>
          <mc:Fallback xmlns="">
            <p:pic>
              <p:nvPicPr>
                <p:cNvPr id="1095" name="Ink 1094"/>
                <p:cNvPicPr/>
                <p:nvPr/>
              </p:nvPicPr>
              <p:blipFill>
                <a:blip r:embed="rId39"/>
                <a:stretch>
                  <a:fillRect/>
                </a:stretch>
              </p:blipFill>
              <p:spPr>
                <a:xfrm>
                  <a:off x="3079187" y="3285773"/>
                  <a:ext cx="179866" cy="384092"/>
                </a:xfrm>
                <a:prstGeom prst="rect">
                  <a:avLst/>
                </a:prstGeom>
              </p:spPr>
            </p:pic>
          </mc:Fallback>
        </mc:AlternateContent>
        <mc:AlternateContent xmlns:mc="http://schemas.openxmlformats.org/markup-compatibility/2006" xmlns:p14="http://schemas.microsoft.com/office/powerpoint/2010/main">
          <mc:Choice Requires="p14">
            <p:contentPart p14:bwMode="auto" r:id="rId40">
              <p14:nvContentPartPr>
                <p14:cNvPr id="1101" name="Ink 1100"/>
                <p14:cNvContentPartPr/>
                <p14:nvPr/>
              </p14:nvContentPartPr>
              <p14:xfrm>
                <a:off x="3456139" y="1794330"/>
                <a:ext cx="40320" cy="54360"/>
              </p14:xfrm>
            </p:contentPart>
          </mc:Choice>
          <mc:Fallback xmlns="">
            <p:pic>
              <p:nvPicPr>
                <p:cNvPr id="1101" name="Ink 1100"/>
                <p:cNvPicPr/>
                <p:nvPr/>
              </p:nvPicPr>
              <p:blipFill>
                <a:blip r:embed="rId41"/>
                <a:stretch>
                  <a:fillRect/>
                </a:stretch>
              </p:blipFill>
              <p:spPr>
                <a:xfrm>
                  <a:off x="3390964" y="1741015"/>
                  <a:ext cx="161280" cy="171443"/>
                </a:xfrm>
                <a:prstGeom prst="rect">
                  <a:avLst/>
                </a:prstGeom>
              </p:spPr>
            </p:pic>
          </mc:Fallback>
        </mc:AlternateContent>
        <mc:AlternateContent xmlns:mc="http://schemas.openxmlformats.org/markup-compatibility/2006" xmlns:p14="http://schemas.microsoft.com/office/powerpoint/2010/main">
          <mc:Choice Requires="p14">
            <p:contentPart p14:bwMode="auto" r:id="rId42">
              <p14:nvContentPartPr>
                <p14:cNvPr id="1102" name="Ink 1101"/>
                <p14:cNvContentPartPr/>
                <p14:nvPr/>
              </p14:nvContentPartPr>
              <p14:xfrm>
                <a:off x="2698339" y="1752930"/>
                <a:ext cx="104760" cy="52200"/>
              </p14:xfrm>
            </p:contentPart>
          </mc:Choice>
          <mc:Fallback xmlns="">
            <p:pic>
              <p:nvPicPr>
                <p:cNvPr id="1102" name="Ink 1101"/>
                <p:cNvPicPr/>
                <p:nvPr/>
              </p:nvPicPr>
              <p:blipFill>
                <a:blip r:embed="rId43"/>
                <a:stretch>
                  <a:fillRect/>
                </a:stretch>
              </p:blipFill>
              <p:spPr>
                <a:xfrm>
                  <a:off x="2684078" y="1729440"/>
                  <a:ext cx="159608" cy="110142"/>
                </a:xfrm>
                <a:prstGeom prst="rect">
                  <a:avLst/>
                </a:prstGeom>
              </p:spPr>
            </p:pic>
          </mc:Fallback>
        </mc:AlternateContent>
        <mc:AlternateContent xmlns:mc="http://schemas.openxmlformats.org/markup-compatibility/2006" xmlns:p14="http://schemas.microsoft.com/office/powerpoint/2010/main">
          <mc:Choice Requires="p14">
            <p:contentPart p14:bwMode="auto" r:id="rId44">
              <p14:nvContentPartPr>
                <p14:cNvPr id="1103" name="Ink 1102"/>
                <p14:cNvContentPartPr/>
                <p14:nvPr/>
              </p14:nvContentPartPr>
              <p14:xfrm>
                <a:off x="2837299" y="1787490"/>
                <a:ext cx="654120" cy="803520"/>
              </p14:xfrm>
            </p:contentPart>
          </mc:Choice>
          <mc:Fallback xmlns="">
            <p:pic>
              <p:nvPicPr>
                <p:cNvPr id="1103" name="Ink 1102"/>
                <p:cNvPicPr/>
                <p:nvPr/>
              </p:nvPicPr>
              <p:blipFill>
                <a:blip r:embed="rId45"/>
                <a:stretch>
                  <a:fillRect/>
                </a:stretch>
              </p:blipFill>
              <p:spPr>
                <a:xfrm>
                  <a:off x="2752098" y="1703376"/>
                  <a:ext cx="812428" cy="954507"/>
                </a:xfrm>
                <a:prstGeom prst="rect">
                  <a:avLst/>
                </a:prstGeom>
              </p:spPr>
            </p:pic>
          </mc:Fallback>
        </mc:AlternateContent>
        <mc:AlternateContent xmlns:mc="http://schemas.openxmlformats.org/markup-compatibility/2006" xmlns:p14="http://schemas.microsoft.com/office/powerpoint/2010/main">
          <mc:Choice Requires="p14">
            <p:contentPart p14:bwMode="auto" r:id="rId46">
              <p14:nvContentPartPr>
                <p14:cNvPr id="1104" name="Ink 1103"/>
                <p14:cNvContentPartPr/>
                <p14:nvPr/>
              </p14:nvContentPartPr>
              <p14:xfrm>
                <a:off x="3126739" y="2598570"/>
                <a:ext cx="45360" cy="568350"/>
              </p14:xfrm>
            </p:contentPart>
          </mc:Choice>
          <mc:Fallback xmlns="">
            <p:pic>
              <p:nvPicPr>
                <p:cNvPr id="1104" name="Ink 1103"/>
                <p:cNvPicPr/>
                <p:nvPr/>
              </p:nvPicPr>
              <p:blipFill>
                <a:blip r:embed="rId47"/>
                <a:stretch>
                  <a:fillRect/>
                </a:stretch>
              </p:blipFill>
              <p:spPr>
                <a:xfrm>
                  <a:off x="3056240" y="2534840"/>
                  <a:ext cx="194556" cy="688498"/>
                </a:xfrm>
                <a:prstGeom prst="rect">
                  <a:avLst/>
                </a:prstGeom>
              </p:spPr>
            </p:pic>
          </mc:Fallback>
        </mc:AlternateContent>
        <mc:AlternateContent xmlns:mc="http://schemas.openxmlformats.org/markup-compatibility/2006" xmlns:p14="http://schemas.microsoft.com/office/powerpoint/2010/main">
          <mc:Choice Requires="p14">
            <p:contentPart p14:bwMode="auto" r:id="rId48">
              <p14:nvContentPartPr>
                <p14:cNvPr id="1105" name="Ink 1104"/>
                <p14:cNvContentPartPr/>
                <p14:nvPr/>
              </p14:nvContentPartPr>
              <p14:xfrm>
                <a:off x="3128539" y="3106530"/>
                <a:ext cx="43920" cy="591750"/>
              </p14:xfrm>
            </p:contentPart>
          </mc:Choice>
          <mc:Fallback xmlns="">
            <p:pic>
              <p:nvPicPr>
                <p:cNvPr id="1105" name="Ink 1104"/>
                <p:cNvPicPr/>
                <p:nvPr/>
              </p:nvPicPr>
              <p:blipFill>
                <a:blip r:embed="rId49"/>
                <a:stretch>
                  <a:fillRect/>
                </a:stretch>
              </p:blipFill>
              <p:spPr>
                <a:xfrm>
                  <a:off x="3067051" y="3035436"/>
                  <a:ext cx="190503" cy="717209"/>
                </a:xfrm>
                <a:prstGeom prst="rect">
                  <a:avLst/>
                </a:prstGeom>
              </p:spPr>
            </p:pic>
          </mc:Fallback>
        </mc:AlternateContent>
        <mc:AlternateContent xmlns:mc="http://schemas.openxmlformats.org/markup-compatibility/2006" xmlns:p14="http://schemas.microsoft.com/office/powerpoint/2010/main">
          <mc:Choice Requires="p14">
            <p:contentPart p14:bwMode="auto" r:id="rId50">
              <p14:nvContentPartPr>
                <p14:cNvPr id="1106" name="Ink 1105"/>
                <p14:cNvContentPartPr/>
                <p14:nvPr/>
              </p14:nvContentPartPr>
              <p14:xfrm>
                <a:off x="3225739" y="2556810"/>
                <a:ext cx="44280" cy="1019430"/>
              </p14:xfrm>
            </p:contentPart>
          </mc:Choice>
          <mc:Fallback xmlns="">
            <p:pic>
              <p:nvPicPr>
                <p:cNvPr id="1106" name="Ink 1105"/>
                <p:cNvPicPr/>
                <p:nvPr/>
              </p:nvPicPr>
              <p:blipFill>
                <a:blip r:embed="rId51"/>
                <a:stretch>
                  <a:fillRect/>
                </a:stretch>
              </p:blipFill>
              <p:spPr>
                <a:xfrm>
                  <a:off x="3141552" y="2472206"/>
                  <a:ext cx="217027" cy="1155737"/>
                </a:xfrm>
                <a:prstGeom prst="rect">
                  <a:avLst/>
                </a:prstGeom>
              </p:spPr>
            </p:pic>
          </mc:Fallback>
        </mc:AlternateContent>
        <mc:AlternateContent xmlns:mc="http://schemas.openxmlformats.org/markup-compatibility/2006" xmlns:p14="http://schemas.microsoft.com/office/powerpoint/2010/main">
          <mc:Choice Requires="p14">
            <p:contentPart p14:bwMode="auto" r:id="rId52">
              <p14:nvContentPartPr>
                <p14:cNvPr id="1110" name="Ink 1109"/>
                <p14:cNvContentPartPr/>
                <p14:nvPr/>
              </p14:nvContentPartPr>
              <p14:xfrm>
                <a:off x="3544339" y="1753290"/>
                <a:ext cx="58680" cy="36360"/>
              </p14:xfrm>
            </p:contentPart>
          </mc:Choice>
          <mc:Fallback xmlns="">
            <p:pic>
              <p:nvPicPr>
                <p:cNvPr id="1110" name="Ink 1109"/>
                <p:cNvPicPr/>
                <p:nvPr/>
              </p:nvPicPr>
              <p:blipFill>
                <a:blip r:embed="rId53"/>
                <a:stretch>
                  <a:fillRect/>
                </a:stretch>
              </p:blipFill>
              <p:spPr>
                <a:xfrm>
                  <a:off x="3533371" y="1741697"/>
                  <a:ext cx="82810" cy="56911"/>
                </a:xfrm>
                <a:prstGeom prst="rect">
                  <a:avLst/>
                </a:prstGeom>
              </p:spPr>
            </p:pic>
          </mc:Fallback>
        </mc:AlternateContent>
      </p:grpSp>
      <p:sp>
        <p:nvSpPr>
          <p:cNvPr id="33" name="TextBox 32"/>
          <p:cNvSpPr txBox="1"/>
          <p:nvPr/>
        </p:nvSpPr>
        <p:spPr>
          <a:xfrm>
            <a:off x="304800" y="1219200"/>
            <a:ext cx="8534400" cy="707886"/>
          </a:xfrm>
          <a:prstGeom prst="rect">
            <a:avLst/>
          </a:prstGeom>
          <a:noFill/>
        </p:spPr>
        <p:txBody>
          <a:bodyPr wrap="square" rtlCol="0">
            <a:spAutoFit/>
          </a:bodyPr>
          <a:lstStyle/>
          <a:p>
            <a:r>
              <a:rPr lang="en-NZ" sz="2000" dirty="0" smtClean="0"/>
              <a:t>Convex lenses are also known as converging lenses; parallel rays of light that enter it pass through and then pass through a single point, called the focus</a:t>
            </a:r>
          </a:p>
        </p:txBody>
      </p:sp>
      <p:sp>
        <p:nvSpPr>
          <p:cNvPr id="34" name="TextBox 33"/>
          <p:cNvSpPr txBox="1"/>
          <p:nvPr/>
        </p:nvSpPr>
        <p:spPr>
          <a:xfrm>
            <a:off x="1752600" y="1981200"/>
            <a:ext cx="7239000" cy="1323439"/>
          </a:xfrm>
          <a:prstGeom prst="rect">
            <a:avLst/>
          </a:prstGeom>
          <a:noFill/>
        </p:spPr>
        <p:txBody>
          <a:bodyPr wrap="square" rtlCol="0">
            <a:spAutoFit/>
          </a:bodyPr>
          <a:lstStyle/>
          <a:p>
            <a:r>
              <a:rPr lang="en-NZ" sz="2000" dirty="0" smtClean="0"/>
              <a:t>Concave lenses are also known as diverging lenses; parallel rays of light that enter it pass through it and then spread away from each other, looking like they have left from a point on the other side of the lens, known as a virtual focus</a:t>
            </a:r>
          </a:p>
        </p:txBody>
      </p:sp>
      <p:sp>
        <p:nvSpPr>
          <p:cNvPr id="35" name="TextBox 34"/>
          <p:cNvSpPr txBox="1"/>
          <p:nvPr/>
        </p:nvSpPr>
        <p:spPr>
          <a:xfrm>
            <a:off x="1600199" y="3276600"/>
            <a:ext cx="7337899" cy="707886"/>
          </a:xfrm>
          <a:prstGeom prst="rect">
            <a:avLst/>
          </a:prstGeom>
          <a:noFill/>
        </p:spPr>
        <p:txBody>
          <a:bodyPr wrap="square" rtlCol="0">
            <a:spAutoFit/>
          </a:bodyPr>
          <a:lstStyle/>
          <a:p>
            <a:r>
              <a:rPr lang="en-NZ" sz="2000" dirty="0" smtClean="0"/>
              <a:t>Both lenses can make virtual images but convex lenses can make real images depending on the distance from the lens to the object.</a:t>
            </a:r>
          </a:p>
        </p:txBody>
      </p:sp>
      <p:sp>
        <p:nvSpPr>
          <p:cNvPr id="36" name="TextBox 35"/>
          <p:cNvSpPr txBox="1"/>
          <p:nvPr/>
        </p:nvSpPr>
        <p:spPr>
          <a:xfrm>
            <a:off x="76200" y="4953000"/>
            <a:ext cx="1018611" cy="707886"/>
          </a:xfrm>
          <a:prstGeom prst="rect">
            <a:avLst/>
          </a:prstGeom>
          <a:noFill/>
        </p:spPr>
        <p:txBody>
          <a:bodyPr wrap="square" rtlCol="0">
            <a:spAutoFit/>
          </a:bodyPr>
          <a:lstStyle/>
          <a:p>
            <a:r>
              <a:rPr lang="en-NZ" sz="2000" dirty="0" smtClean="0">
                <a:solidFill>
                  <a:srgbClr val="C00000"/>
                </a:solidFill>
              </a:rPr>
              <a:t>Convex lens</a:t>
            </a:r>
          </a:p>
        </p:txBody>
      </p:sp>
      <p:cxnSp>
        <p:nvCxnSpPr>
          <p:cNvPr id="3" name="Straight Arrow Connector 2"/>
          <p:cNvCxnSpPr/>
          <p:nvPr/>
        </p:nvCxnSpPr>
        <p:spPr>
          <a:xfrm flipV="1">
            <a:off x="457200" y="4419600"/>
            <a:ext cx="0" cy="609601"/>
          </a:xfrm>
          <a:prstGeom prst="straightConnector1">
            <a:avLst/>
          </a:prstGeom>
          <a:ln w="63500">
            <a:tailEnd type="triangle"/>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962589" y="4930914"/>
            <a:ext cx="1171011" cy="707886"/>
          </a:xfrm>
          <a:prstGeom prst="rect">
            <a:avLst/>
          </a:prstGeom>
          <a:noFill/>
        </p:spPr>
        <p:txBody>
          <a:bodyPr wrap="square" rtlCol="0">
            <a:spAutoFit/>
          </a:bodyPr>
          <a:lstStyle/>
          <a:p>
            <a:r>
              <a:rPr lang="en-NZ" sz="2000" dirty="0" smtClean="0">
                <a:solidFill>
                  <a:srgbClr val="C00000"/>
                </a:solidFill>
              </a:rPr>
              <a:t>Concave lens</a:t>
            </a:r>
          </a:p>
        </p:txBody>
      </p:sp>
      <p:cxnSp>
        <p:nvCxnSpPr>
          <p:cNvPr id="42" name="Straight Arrow Connector 41"/>
          <p:cNvCxnSpPr/>
          <p:nvPr/>
        </p:nvCxnSpPr>
        <p:spPr>
          <a:xfrm flipH="1" flipV="1">
            <a:off x="1437474" y="4419600"/>
            <a:ext cx="10326" cy="609600"/>
          </a:xfrm>
          <a:prstGeom prst="straightConnector1">
            <a:avLst/>
          </a:prstGeom>
          <a:ln w="63500">
            <a:tailEnd type="triangle"/>
          </a:ln>
        </p:spPr>
        <p:style>
          <a:lnRef idx="1">
            <a:schemeClr val="accent1"/>
          </a:lnRef>
          <a:fillRef idx="0">
            <a:schemeClr val="accent1"/>
          </a:fillRef>
          <a:effectRef idx="0">
            <a:schemeClr val="accent1"/>
          </a:effectRef>
          <a:fontRef idx="minor">
            <a:schemeClr val="tx1"/>
          </a:fontRef>
        </p:style>
      </p:cxnSp>
      <p:sp>
        <p:nvSpPr>
          <p:cNvPr id="43" name="TextBox 42"/>
          <p:cNvSpPr txBox="1"/>
          <p:nvPr/>
        </p:nvSpPr>
        <p:spPr>
          <a:xfrm>
            <a:off x="1981200" y="4267200"/>
            <a:ext cx="6986059" cy="1015663"/>
          </a:xfrm>
          <a:prstGeom prst="rect">
            <a:avLst/>
          </a:prstGeom>
          <a:noFill/>
        </p:spPr>
        <p:txBody>
          <a:bodyPr wrap="square" rtlCol="0">
            <a:spAutoFit/>
          </a:bodyPr>
          <a:lstStyle/>
          <a:p>
            <a:r>
              <a:rPr lang="en-NZ" sz="2000" dirty="0" smtClean="0"/>
              <a:t>Both lenses can be used for correcting eyesight problems. Convex lenses are used to correct for long-sight, however concave lenses are used to correct for short-sight.</a:t>
            </a:r>
          </a:p>
        </p:txBody>
      </p:sp>
      <p:sp>
        <p:nvSpPr>
          <p:cNvPr id="46" name="TextBox 45"/>
          <p:cNvSpPr txBox="1"/>
          <p:nvPr/>
        </p:nvSpPr>
        <p:spPr>
          <a:xfrm>
            <a:off x="76201" y="5537537"/>
            <a:ext cx="8839200" cy="1323439"/>
          </a:xfrm>
          <a:prstGeom prst="rect">
            <a:avLst/>
          </a:prstGeom>
          <a:noFill/>
        </p:spPr>
        <p:txBody>
          <a:bodyPr wrap="square" rtlCol="0">
            <a:spAutoFit/>
          </a:bodyPr>
          <a:lstStyle/>
          <a:p>
            <a:r>
              <a:rPr lang="en-NZ" sz="2000" dirty="0" smtClean="0"/>
              <a:t>Convex lenses are also called magnifying glasses because the virtual image is larger than the object. They are used in cameras, telescopes, microscopes and projectors. Concave lenses are used in some telescopes and in some safety backing viewers for vehicles.</a:t>
            </a:r>
          </a:p>
        </p:txBody>
      </p:sp>
      <mc:AlternateContent xmlns:mc="http://schemas.openxmlformats.org/markup-compatibility/2006" xmlns:p14="http://schemas.microsoft.com/office/powerpoint/2010/main">
        <mc:Choice Requires="p14">
          <p:contentPart p14:bwMode="auto" r:id="rId54">
            <p14:nvContentPartPr>
              <p14:cNvPr id="2" name="Ink 1"/>
              <p14:cNvContentPartPr/>
              <p14:nvPr/>
            </p14:nvContentPartPr>
            <p14:xfrm>
              <a:off x="119160" y="445680"/>
              <a:ext cx="8538480" cy="5014440"/>
            </p14:xfrm>
          </p:contentPart>
        </mc:Choice>
        <mc:Fallback xmlns="">
          <p:pic>
            <p:nvPicPr>
              <p:cNvPr id="2" name="Ink 1"/>
              <p:cNvPicPr/>
              <p:nvPr/>
            </p:nvPicPr>
            <p:blipFill>
              <a:blip r:embed="rId55"/>
              <a:stretch>
                <a:fillRect/>
              </a:stretch>
            </p:blipFill>
            <p:spPr>
              <a:xfrm>
                <a:off x="106560" y="439200"/>
                <a:ext cx="8557560" cy="5032800"/>
              </a:xfrm>
              <a:prstGeom prst="rect">
                <a:avLst/>
              </a:prstGeom>
            </p:spPr>
          </p:pic>
        </mc:Fallback>
      </mc:AlternateContent>
      <mc:AlternateContent xmlns:mc="http://schemas.openxmlformats.org/markup-compatibility/2006" xmlns:p14="http://schemas.microsoft.com/office/powerpoint/2010/main">
        <mc:Choice Requires="p14">
          <p:contentPart p14:bwMode="auto" r:id="rId56">
            <p14:nvContentPartPr>
              <p14:cNvPr id="6" name="Ink 5"/>
              <p14:cNvContentPartPr/>
              <p14:nvPr/>
            </p14:nvContentPartPr>
            <p14:xfrm>
              <a:off x="2311560" y="5421240"/>
              <a:ext cx="4434120" cy="1101600"/>
            </p14:xfrm>
          </p:contentPart>
        </mc:Choice>
        <mc:Fallback xmlns="">
          <p:pic>
            <p:nvPicPr>
              <p:cNvPr id="6" name="Ink 5"/>
              <p:cNvPicPr/>
              <p:nvPr/>
            </p:nvPicPr>
            <p:blipFill>
              <a:blip r:embed="rId57"/>
              <a:stretch>
                <a:fillRect/>
              </a:stretch>
            </p:blipFill>
            <p:spPr>
              <a:xfrm>
                <a:off x="2300040" y="5417280"/>
                <a:ext cx="4451760" cy="1117440"/>
              </a:xfrm>
              <a:prstGeom prst="rect">
                <a:avLst/>
              </a:prstGeom>
            </p:spPr>
          </p:pic>
        </mc:Fallback>
      </mc:AlternateContent>
      <mc:AlternateContent xmlns:mc="http://schemas.openxmlformats.org/markup-compatibility/2006" xmlns:p14="http://schemas.microsoft.com/office/powerpoint/2010/main">
        <mc:Choice Requires="p14">
          <p:contentPart p14:bwMode="auto" r:id="rId58">
            <p14:nvContentPartPr>
              <p14:cNvPr id="7" name="Ink 6"/>
              <p14:cNvContentPartPr/>
              <p14:nvPr/>
            </p14:nvContentPartPr>
            <p14:xfrm>
              <a:off x="6074640" y="4439880"/>
              <a:ext cx="2352960" cy="1235880"/>
            </p14:xfrm>
          </p:contentPart>
        </mc:Choice>
        <mc:Fallback xmlns="">
          <p:pic>
            <p:nvPicPr>
              <p:cNvPr id="7" name="Ink 6"/>
              <p:cNvPicPr/>
              <p:nvPr/>
            </p:nvPicPr>
            <p:blipFill>
              <a:blip r:embed="rId59"/>
              <a:stretch>
                <a:fillRect/>
              </a:stretch>
            </p:blipFill>
            <p:spPr>
              <a:xfrm>
                <a:off x="6064200" y="4434840"/>
                <a:ext cx="2376720" cy="1244520"/>
              </a:xfrm>
              <a:prstGeom prst="rect">
                <a:avLst/>
              </a:prstGeom>
            </p:spPr>
          </p:pic>
        </mc:Fallback>
      </mc:AlternateContent>
    </p:spTree>
    <p:extLst>
      <p:ext uri="{BB962C8B-B14F-4D97-AF65-F5344CB8AC3E}">
        <p14:creationId xmlns:p14="http://schemas.microsoft.com/office/powerpoint/2010/main" val="421292019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descr="P:\Au Y12M02D01\bdays&amp;yr\Whanau\BHND\logo.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991225"/>
            <a:ext cx="4362450" cy="866775"/>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76200" y="1498937"/>
            <a:ext cx="8839200" cy="1015663"/>
          </a:xfrm>
          <a:prstGeom prst="rect">
            <a:avLst/>
          </a:prstGeom>
          <a:noFill/>
        </p:spPr>
        <p:txBody>
          <a:bodyPr wrap="square" rtlCol="0">
            <a:spAutoFit/>
          </a:bodyPr>
          <a:lstStyle/>
          <a:p>
            <a:r>
              <a:rPr lang="en-NZ" sz="2000" dirty="0" smtClean="0"/>
              <a:t>For achieved, for this question, the candidate should:</a:t>
            </a:r>
          </a:p>
          <a:p>
            <a:pPr marL="342900" indent="-342900">
              <a:buFont typeface="Arial" panose="020B0604020202020204" pitchFamily="34" charset="0"/>
              <a:buChar char="•"/>
            </a:pPr>
            <a:r>
              <a:rPr lang="en-NZ" sz="2000" dirty="0" smtClean="0"/>
              <a:t>Have labelled the two lenses correctly and have any two key points – probably from the list given on the example</a:t>
            </a:r>
          </a:p>
        </p:txBody>
      </p:sp>
      <p:sp>
        <p:nvSpPr>
          <p:cNvPr id="4" name="TextBox 3"/>
          <p:cNvSpPr txBox="1"/>
          <p:nvPr/>
        </p:nvSpPr>
        <p:spPr>
          <a:xfrm>
            <a:off x="76200" y="3099137"/>
            <a:ext cx="8839200" cy="1015663"/>
          </a:xfrm>
          <a:prstGeom prst="rect">
            <a:avLst/>
          </a:prstGeom>
          <a:noFill/>
        </p:spPr>
        <p:txBody>
          <a:bodyPr wrap="square" rtlCol="0">
            <a:spAutoFit/>
          </a:bodyPr>
          <a:lstStyle/>
          <a:p>
            <a:r>
              <a:rPr lang="en-NZ" sz="2000" dirty="0" smtClean="0"/>
              <a:t>For merit, for this question, the candidate should:</a:t>
            </a:r>
          </a:p>
          <a:p>
            <a:pPr marL="342900" indent="-342900">
              <a:buFont typeface="Arial" panose="020B0604020202020204" pitchFamily="34" charset="0"/>
              <a:buChar char="•"/>
            </a:pPr>
            <a:r>
              <a:rPr lang="en-NZ" sz="2000" dirty="0" smtClean="0"/>
              <a:t>Have labelled the two lenses correctly and have two similarities and two differences</a:t>
            </a:r>
          </a:p>
        </p:txBody>
      </p:sp>
      <p:sp>
        <p:nvSpPr>
          <p:cNvPr id="5" name="TextBox 4"/>
          <p:cNvSpPr txBox="1"/>
          <p:nvPr/>
        </p:nvSpPr>
        <p:spPr>
          <a:xfrm>
            <a:off x="76200" y="4391561"/>
            <a:ext cx="8839200" cy="1323439"/>
          </a:xfrm>
          <a:prstGeom prst="rect">
            <a:avLst/>
          </a:prstGeom>
          <a:noFill/>
        </p:spPr>
        <p:txBody>
          <a:bodyPr wrap="square" rtlCol="0">
            <a:spAutoFit/>
          </a:bodyPr>
          <a:lstStyle/>
          <a:p>
            <a:r>
              <a:rPr lang="en-NZ" sz="2000" dirty="0" smtClean="0"/>
              <a:t>For excellence, for this question, the candidate should:</a:t>
            </a:r>
          </a:p>
          <a:p>
            <a:pPr marL="342900" indent="-342900">
              <a:buFont typeface="Arial" panose="020B0604020202020204" pitchFamily="34" charset="0"/>
              <a:buChar char="•"/>
            </a:pPr>
            <a:r>
              <a:rPr lang="en-NZ" sz="2000" dirty="0" smtClean="0"/>
              <a:t>Have labelled the two lenses correctly and have two similarities and three differences, and</a:t>
            </a:r>
          </a:p>
          <a:p>
            <a:pPr marL="342900" indent="-342900">
              <a:buFont typeface="Arial" panose="020B0604020202020204" pitchFamily="34" charset="0"/>
              <a:buChar char="•"/>
            </a:pPr>
            <a:r>
              <a:rPr lang="en-NZ" sz="2000" dirty="0" smtClean="0"/>
              <a:t>One use for each type of lens</a:t>
            </a:r>
          </a:p>
        </p:txBody>
      </p:sp>
      <p:sp>
        <p:nvSpPr>
          <p:cNvPr id="6" name="TextBox 5"/>
          <p:cNvSpPr txBox="1"/>
          <p:nvPr/>
        </p:nvSpPr>
        <p:spPr>
          <a:xfrm>
            <a:off x="228600" y="381000"/>
            <a:ext cx="8839200" cy="646331"/>
          </a:xfrm>
          <a:prstGeom prst="rect">
            <a:avLst/>
          </a:prstGeom>
          <a:noFill/>
        </p:spPr>
        <p:txBody>
          <a:bodyPr wrap="square" rtlCol="0">
            <a:spAutoFit/>
          </a:bodyPr>
          <a:lstStyle/>
          <a:p>
            <a:r>
              <a:rPr lang="en-NZ" sz="3600" dirty="0" smtClean="0">
                <a:solidFill>
                  <a:srgbClr val="7030A0"/>
                </a:solidFill>
              </a:rPr>
              <a:t>Judgement Statement for this question</a:t>
            </a:r>
          </a:p>
        </p:txBody>
      </p:sp>
    </p:spTree>
    <p:extLst>
      <p:ext uri="{BB962C8B-B14F-4D97-AF65-F5344CB8AC3E}">
        <p14:creationId xmlns:p14="http://schemas.microsoft.com/office/powerpoint/2010/main" val="180355324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descr="P:\Au Y12M02D01\bdays&amp;yr\Whanau\BHND\logo.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991225"/>
            <a:ext cx="4362450" cy="8667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2965991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aveform">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Waveform</Template>
  <TotalTime>4211</TotalTime>
  <Words>965</Words>
  <Application>Microsoft Office PowerPoint</Application>
  <PresentationFormat>On-screen Show (4:3)</PresentationFormat>
  <Paragraphs>44</Paragraphs>
  <Slides>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Candara</vt:lpstr>
      <vt:lpstr>Symbol</vt:lpstr>
      <vt:lpstr>Waveform</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Haggis.Henderson</dc:creator>
  <cp:lastModifiedBy>Haggis.Henderson</cp:lastModifiedBy>
  <cp:revision>348</cp:revision>
  <cp:lastPrinted>2014-05-21T03:09:16Z</cp:lastPrinted>
  <dcterms:created xsi:type="dcterms:W3CDTF">2006-08-16T00:00:00Z</dcterms:created>
  <dcterms:modified xsi:type="dcterms:W3CDTF">2014-05-26T21:10:27Z</dcterms:modified>
</cp:coreProperties>
</file>