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16" r:id="rId2"/>
    <p:sldId id="317" r:id="rId3"/>
    <p:sldId id="318" r:id="rId4"/>
    <p:sldId id="319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8T00:00:21.35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1216 5622 5 0,'0'0'24'16,"-3"11"0"-16,3-11 0 15,0 0-11-15,0 0-2 16,0 0-3-16,0 0-1 16,0 0-1-16,0 0 0 15,0 0-2-15,13-10 2 0,-13 10-4 16,12-8 1-16,-12 8-1 15,12-12-1-15,-12 12 0 16,15-11-1-16,-5 1 1 16,3 2-1-16,2-3 2 15,10-4-1-15,3-8 1 16,10-5-1-16,9-10 1 15,16-6-1-15,13-9 0 16,12-6 0-16,8-8 0 16,12-2 0-16,12-5-2 15,10-2 1-15,7-3 0 16,0-4 0-16,6 0-1 15,1-4 1-15,5-4-1 16,4-3 2-16,0-3 0 0,1-6 1 16,5-4 0-16,6-2 1 15,2-7 1-15,2 6 0 16,1-5-2-16,8 6 1 15,-2-6-1-15,2 2 1 16,-1 4-2-16,3 3 1 16,-5 2-1-16,3-1 1 15,-1 1-1-15,-2-2-1 16,-2 0 1-16,0 5-1 15,-9-1 1-15,-4 4-2 16,-4 5 2-16,-4 5-1 16,-15 5 1-16,-11 10-1 15,-11 12 1-15,-13 9 0 16,-15 11-1-16,-12 4 1 15,-15 8-1-15,-12 7 0 0,-11 6 1 16,-12 6-1-16,-6-1 1 16,-7 4 0-16,-12 7 1 15,11-8-1-15,-11 8 1 16,0 0 0-16,0 0-1 15,0 0 1-15,0 0-2 16,-12-8 1-16,12 8-1 16,0 0 0-16,0 0 0 15,0 0 0-15,0 0 0 16,13-2 0-16,-13 2 0 15,19-4 0-15,-9 3 0 16,3-1 0-16,-3 0 0 16,-10 2 0-16,16-5 0 15,-16 5 0-15,12-6-1 0,-12 6 1 16,10-10-1-16,-10 10 1 15,14-13-1-15,-14 13 2 16,18-14-2-16,-7 6 1 16,-11 8 1-16,20-12-1 15,-20 12 0-15,14-10 0 16,-14 10 1-16,0 0-1 15,0 0 0-15,11-12 0 16,-11 12 1-16,0 0-1 16,0 0 0-16,-7-11 1 15,7 11-1-15,0 0 0 16,0 0 0-16,0 0 0 15,-10-8 0-15,10 8 0 16,0 0 0-16,0 0 0 0,0 0 0 16,0 0 0-16,0 0 0 15,0 0 0-15,-3-11 0 16,3 11 0-16,0 0 0 15,-14-9 0-15,14 9 0 16,-17-6 0-16,17 6 0 16,-18-6 0-16,6 5 1 15,0-4-1-15,-1 2 0 16,-7-2 0-16,-3-1 0 15,-7 1 1-15,-7-1-1 16,-10 1 0-16,-9 3 1 16,-7 3 0-16,-3 5-1 15,0 3 1-15,0 4-1 0,9 2 1 16,6 1-1-1,19 0 0-15,11-2 0 0,15-4-1 16,18-5 1-16,16-5 0 16,13-8 0-16,11-5 0 15,14-4 0-15,10-5 0 16,0 2 0-16,9-2 0 15,-1 6 0-15,-1-3 0 16,-6 8 0-16,-10 7 0 16,-8 6 0-16,-8 6 0 15,-12-1-1-15,-12 8 1 16,-8 3 0-16,-11 8-1 15,-10 6 2-15,-10 4-1 16,-12 8 0-16,-13 9 0 16,-11 8 0-16,-12 9-1 15,-7 4 1-15,-4 9-1 0,4-6-3 16,-2-19-20-16,26 3-11 15,7-31-2-15,22-12-1 16,14-18 0-16</inkml:trace>
  <inkml:trace contextRef="#ctx0" brushRef="#br0" timeOffset="6094.3485">1662 5569 31 0,'-14'2'26'0,"14"-2"-8"15,-14 2 4-15,14-2-8 16,0 0-7-16,-11 0-2 15,11 0-1-15,0 0-1 16,13-1-1-16,-13 1 0 16,24-3 0-16,-8 0 0 15,4 2-1-15,3 1-1 16,-2 0-3-16,8 5 0 15,-5-2 1-15,8 6-1 16,-4-5 2-16,7 0-1 16,0 0 0-16,5-3 1 0,5-1 2 15,4-3-1-15,4 1 1 16,6-4-1-16,7 1-1 15,3 3 1-15,4-3-1 16,3 5 0-16,-1-2-1 16,10 2 1-16,2-3 0 15,4 2 0-15,8-6 0 16,4 2 2-16,6-5-1 15,6 0 2-15,4 1-1 16,4-5 2-16,8 4-2 16,-1-2 1-16,4 4-1 15,-7 1-1-15,9 1 0 16,-1 2-1-16,4 2 1 15,4 2-1-15,-5-1 0 0,3 2 0 16,5-2 0-16,3 1 1 16,2 0 1-16,1-3 0 15,2 1 0-15,2-3 1 16,10 1-1-16,-5 0 2 15,1 2-1-15,-2-4 0 16,4 6 0-16,-4-3-1 16,0 5 1-16,-7-1-1 15,-3 2 0-15,-1 0-1 16,-6 0 0-16,-5-1-1 15,-13-5-8-15,-5-3-19 16,-11-1-3-16,-13-6 2 16,-13-3-1-16</inkml:trace>
  <inkml:trace contextRef="#ctx0" brushRef="#br0" timeOffset="6988.3997">4365 3614 12 0,'-9'-12'26'0,"9"12"2"15,0 0-4-15,-9-11-7 16,9 11-3-16,0 0-2 15,0 0-3-15,0 0-2 16,0 0-1-16,0 0-1 16,9 11-1-16,-9-11-1 15,24 29 1-15,-9-6-2 16,8 13-1-16,5 6 0 15,4 11 0-15,5 7-1 16,0 8 1-16,4 9-2 16,0 6 0-16,-7 10 0 15,-3 8 0-15,-14 2 0 16,-11 9 0-16,-12 4 1 15,-14 2-3-15,-13 5 3 0,-12-6 0 16,-5-7 0-16,-2-12-1 16,1-8-5-16,-1-18-24 15,13-13-2-15,3-15-1 16,13-13 1-16</inkml:trace>
  <inkml:trace contextRef="#ctx0" brushRef="#br0" timeOffset="8118.4643">4970 4049 74 0,'0'0'34'0,"0"0"1"16,14-22-1-16,11 17-31 15,7-9 0-15,10 4-1 16,4-4 0-16,6 7 1 15,-4 1-1-15,-3 8-1 16,-7 5 0-16,-12 6 0 16,-8 6-1-16,-9 8 1 15,-12 1-1-15,-7 2-1 16,-6 0 1-16,-1-2-1 15,0-3 1-15,4-5-1 0,4-5 1 16,4-5-1-16,5-10 0 16,14 12 1-16,0-7 0 15,4 1 0-15,-3-1 1 16,3 5-1-16,-5 5 0 15,-6 6 0-15,-10 4 1 16,-6 8-1-16,-10 1 0 16,-3 4 1-16,-3 1-1 15,-3-5-1-15,4 4-5 16,1-16-28-16,18-8 0 15,5-14-3-15,19-8 2 16</inkml:trace>
  <inkml:trace contextRef="#ctx0" brushRef="#br0" timeOffset="8457.4837">5847 3961 86 0,'-17'7'35'16,"-12"-1"-1"-16,2 16 1 15,-12 6-33-15,3 9 0 16,-3 6 0-16,5 5 0 16,2 3 0-16,7 2 0 15,11-7-1-15,10-2 0 16,13-17 0-16,15-8 1 15,9-16-1-15,12-13 0 0,6-13 0 16,1-9 0 0,-2-12 1-16,-3-6-1 0,-8 0 0 15,-12-4-1-15,-7 3-1 16,-18 3 0-16,-6 10-1 15,-10 8 0-15,-8 16-3 16,-9 0-4-16,16 22-25 16,-10-1-2-16,16 11 2 15,-1-6-3-15</inkml:trace>
  <inkml:trace contextRef="#ctx0" brushRef="#br0" timeOffset="8813.5041">6351 3631 93 0,'-22'-12'35'0,"5"22"-1"16,-19-3-4-16,3 16-25 15,-4 5 0-15,4 7-2 16,4 5 1-16,7 2 0 16,8-4-1-16,14-2 0 15,13-5-1-15,12-8 0 16,8-12 0-16,8-9-1 15,2-11 0-15,0-9 1 16,-1-10-1-16,-10-5 0 16,-6-7-1-16,-14 2 0 0,-12 1-1 15,-14 1-1 1,-5 10-2-16,-17-2-10 0,12 23-21 15,-19-2-3-15,13 18-1 16,-2-2-2-16</inkml:trace>
  <inkml:trace contextRef="#ctx0" brushRef="#br0" timeOffset="11157.6381">3050 3124 80 0,'12'-22'34'15,"-2"9"-1"-15,-11 3-3 16,1 10-28-16,-10 15-1 16,2 10 0-16,-6 6 2 15,3 14 0-15,-3 1 1 16,1 6-1-16,4-4 2 15,8-3-1-15,4-12 1 16,15-10-2-16,6-14 0 16,14-13-2-16,10-12-1 15,6-13-1-15,7-8-3 16,-3-16-6-16,13 2-26 15,-17-12 0-15,3 3-1 16,-12-9-1-16</inkml:trace>
  <inkml:trace contextRef="#ctx0" brushRef="#br0" timeOffset="11312.647">3433 2900 94 0,'-33'54'34'0,"7"12"-1"15,4-8-8-15,8 10-24 16,13-4-2-16,5-15-22 15,15 0-9-15,6-16-1 16,12-11-2-16,2-17 0 16</inkml:trace>
  <inkml:trace contextRef="#ctx0" brushRef="#br0" timeOffset="11612.6642">3842 2759 88 0,'-13'-4'36'0,"-10"11"0"15,9 22-1-15,-17 9-30 16,4 18 1-16,3 2-2 16,4 8 0-16,5-6-1 15,11-3 0-15,7-13-1 16,13-14 0-16,12-21-1 15,6-19 0-15,4-14 0 16,7-11 0-16,-5-11-1 0,-2-4 1 16,-12 0-2-16,-11-6-2 15,-5 12-3-15,-22-9-13 16,9 26-19-16,-19-1 0 15,7 15 0-15,-12 1-2 16</inkml:trace>
  <inkml:trace contextRef="#ctx0" brushRef="#br0" timeOffset="12199.6977">4195 2681 97 0,'-13'13'36'16,"-1"9"-1"-16,-3-13-7 16,7 15-24-16,-4-4 0 15,7 3-1-15,2 1-1 16,5 1 0-16,0-5-1 15,5 1 1-15,2-10-1 16,3 0 1-16,-10-11-1 16,21-7 0-16,-10-7 1 15,2-7-1-15,-3 0 0 16,-1-4 0-16,-1-5 0 15,2 3 0-15,-5 2-1 16,-1 8 1-16,-1-3-1 16,-3 20 1-16,3-18-1 0,-3 18 1 15,0 0-1-15,11 1 0 16,-11-1 0-16,14 6 1 15,-14-6-1-15,23 5 1 16,-10-2 0-16,3-3 0 16,-2-3 0-16,2 0 0 15,1-5 1-15,-2-1-1 16,0-2 1-16,-3-3-1 15,1 1 0-15,-4-1 0 16,-9 14 0-16,17-19 0 16,-17 19-1-16,7 15 0 15,-10 11 0-15,-1 7-1 16,-4 11 1-16,-2 2-1 15,1 4 0-15,2-5-2 16,6-6-3-16,-1-26-6 0,25-7-25 16,-6-32-2-16,24-6 0 15,0-28-2-15</inkml:trace>
  <inkml:trace contextRef="#ctx0" brushRef="#br0" timeOffset="12402.7094">4965 1846 109 0,'-14'46'37'0,"-14"11"2"16,1 27-5-16,-4 6-33 0,-1 8-1 15,-1 9 0 1,5-3-3-16,13 8-19 0,-2-26-14 15,18-3-1-15,1-30 1 16,18-9-3-16</inkml:trace>
  <inkml:trace contextRef="#ctx0" brushRef="#br0" timeOffset="12724.7278">5162 2190 88 0,'-22'-5'37'0,"-2"28"1"15,-8-3 0-15,6 13-24 16,0-4-10-16,8 1-1 0,11-6-1 16,13-3 1-16,13-11-1 15,9-5 0-15,7-4-1 16,7-1 1-16,0 0-1 15,-5 5 0-15,-6 5 1 16,-11 11 1-16,-14 11-3 16,-13 11 3-16,-14 9-2 15,-8 2 1-15,-10 0-2 16,0-3 1-16,3-5-5 15,2-19-6-15,22 0-24 16,-2-30-7-16,14 3 0 16,12-38-2-16</inkml:trace>
  <inkml:trace contextRef="#ctx0" brushRef="#br0" timeOffset="21141.2091">4668 6199 57 0,'0'0'32'0,"0"0"-1"15,14-14-4-15,0 6-11 16,-5-15-6-16,15 3-2 16,-4-12-2-16,11 5-1 15,-2-4-2-15,5 2-1 16,-5 5-1-16,-1 5 0 15,-5 8-1-15,-6 6 0 16,-5 7 0-16,-12-2 0 16,18 26 0-16,-18-2 0 15,0 8 0-15,-4 6 0 16,-3 12-1-16,-2 5 1 15,0 6 1-15,1 2 0 16,4 1 0-16,4-5 0 16,7-5 0-16,11-11 1 0,12-14-1 15,11-16 1-15,6-16-2 16,7-11 1-16,4-19 0 15,-1-5 0-15,-6-11 1 16,-5-4-1-16,-13-7 1 16,-12 3-2-16,-11-6 2 15,-5 2-1-15,-7 2 0 16,-1 5 0-16,0 3 0 15,8 3-1-15,9 10 0 16,5 5-3-16,14 19-6 16,-4-4-26-16,15 20-2 15,-7 0-1-15,2 15-2 16</inkml:trace>
  <inkml:trace contextRef="#ctx0" brushRef="#br0" timeOffset="21452.227">5752 6260 69 0,'0'0'35'16,"-3"14"-1"-16,4 2 1 0,-7 3-25 15,0 10-4-15,-3-2-2 16,0 13-1-16,0-1-1 15,-4 0 0-15,2 4-5 16,0-11-4-16,13-1-26 16,-3-12 0-16,10-6-2 15,-9-13 0-15</inkml:trace>
  <inkml:trace contextRef="#ctx0" brushRef="#br0" timeOffset="21609.2359">5806 6428 93 0,'-7'-16'36'16,"7"16"-1"-16,-6-24 0 15,6 24-31-15,7-11-1 0,3 6-5 16,11 8-9-16,-4-11-23 16,16 4-1-16,-4-9-1 15,8 5-1-15</inkml:trace>
  <inkml:trace contextRef="#ctx0" brushRef="#br0" timeOffset="21760.2446">6102 6200 83 0,'-13'10'35'16,"-7"4"-1"-16,2 17 1 15,-2 7-32-15,1 6-1 16,4 4-4-16,0-1-28 16,12 3-3-16,1-7 1 15,15-8-4-15</inkml:trace>
  <inkml:trace contextRef="#ctx0" brushRef="#br0" timeOffset="26942.541">7634 5250 26 0,'-4'-12'29'0,"4"12"3"16,0 0-1-16,-6-19-18 15,6 19 4-15,0 0-10 16,0 0-1-16,0 0 0 16,19-3 0-16,-9 0-2 0,10 8-1 15,7-3 0-15,3 8-1 16,7-2 0-16,3 4-1 15,4 0 0-15,7-1 0 16,-3 2-1-16,-1 0 1 16,-5-1-1-16,-4 0 0 15,-10 3 0-15,-8 3 0 16,-12 2 0-16,-15 4 0 15,-12 5 0-15,-12 2 0 16,-11 3-1-16,-6 5 1 16,-9-1 0-16,-1-4 2 15,5-2-3-15,9-9-1 16,21 0-31-16,3-14 1 0,20-9-3 15,13-8 0-15</inkml:trace>
  <inkml:trace contextRef="#ctx0" brushRef="#br0" timeOffset="34489.9727">1263 5344 35 0,'0'0'26'0,"-5"14"-4"15,5-14 0-15,0 0-11 16,0 0-3-16,4-14-3 16,-4 14-3-16,6-18-1 15,-1 8 1-15,-5 10-1 16,9-20 2-16,-9 20 0 0,1-22 1 15,-1 22 0-15,2-23 0 16,0 8 1-16,-4-13-1 16,7 2-1-16,-7-11 0 15,10-2-1-15,-6-7 0 16,3 1 0-16,3-7-2 15,-3 0 1-15,3 3-2 16,-4-1 2-16,6-2-1 16,-6-1 1-16,1-2-2 15,1 2 1-15,-2-3 1 16,1 0-1-16,-3-5 1 15,1-5-1-15,1-2 1 16,-4-1 0-16,1 1 0 0,-2-1 0 16,-1 3 0-16,-2 1 0 15,1 6 0-15,-2 4 0 16,1 1 1-16,0-1-1 15,2-2 0-15,3-2-1 16,4-5 0-16,4-3 1 16,1-7 0-16,4-4-1 15,0 1 0-15,-3 4 1 16,1-2-1-16,-5 6 1 15,-3 3 0-15,-2 4 0 16,-3-2 0-16,-1 3 0 16,-3-1-1-16,3-4 0 15,2-2 0-15,0-4 0 16,1-4 1-16,1 3-1 15,0 5 1-15,2 5 0 0,-4 4 1 16,-1 10-1-16,-2 6 0 16,0 7 0-16,-2 8-1 15,3 0 2-15,0 4-2 16,2-3 1-16,1 5-1 15,4-3 1-15,3 1-1 16,1 2 1-16,0 0-1 16,0 2 1-16,1 3-1 15,-5 5 0-15,0 2 1 16,-5 10-1-16,0 0 0 15,0 0 0-15,-9 0 0 16,9 0 0-16,-20 19 0 16,20-19 1-16,-18 18-2 15,18-18 2-15,-14 13-1 0,14-13 0 16,0 0 1-16,4-12-1 15,-4 12 1-15,10-16-1 16,-10 16 0-16,9-10-2 16,-9 10-5-16,0 0-26 15,-1 19-4-15,-11-7 1 16,3 12-4-16</inkml:trace>
  <inkml:trace contextRef="#ctx0" brushRef="#br0" timeOffset="35908.0538">1537 1659 40 0,'5'-11'27'15,"-5"11"3"-15,0 0 0 16,-11-16-21-16,11 16 2 16,-9-13-4-16,9 13 2 15,-4-18-1-15,4 18 1 0,0-22-3 16,0 22 0-16,5-16-1 15,-5 16-1-15,0 0-1 16,0 0-2-16,-16 28 1 16,-3 2-2-16,-7 6 2 15,-8 8-2-15,-3 9 1 16,-7 3-2-16,-1-1 2 15,4-6-1-15,4-6 1 16,5-5-1-16,12-10 0 16,12-8-1-16,8-20 2 15,16 4 0-15,7-20 0 16,13-10 0-16,2-6 0 15,9-8 1-15,-1-4-1 16,-1-3 1-16,0-5-2 0,-5 8 4 16,-8 6-4-16,-6 8 1 15,-8 6 0-15,-2 11 0 16,-5 12 0-16,3 10 1 15,-4 11-1-15,8 6-1 16,5 6 2-16,7 11-2 16,7 3 1-16,2-1-4 15,8 7-4-15,-14-12-29 16,17 10-2-16,-16-12-2 15,6 4-1-15</inkml:trace>
  <inkml:trace contextRef="#ctx0" brushRef="#br0" timeOffset="36968.1144">1445 918 81 0,'0'0'39'16,"0"0"-1"-16,0 0 2 15,25-51-33-15,-25 51-1 16,0 0-1-16,37-49 1 16,-37 49-1-16,0 0-2 15,52-57 0-15,-52 57-1 16,0 0 0-16,73-55-1 15,-73 55 0-15,50-33-1 16,-50 33 0-16,52-23 0 16,-52 23 1-16,48-4-1 15,-48 4-1-15,0 0 0 16,57 30 1-16,-57-30 1 15,26 46 0-15,-26-46 0 16,19 61-1-16,-19-61 0 0,27 50 0 16,-1 14 2-16,-26-64-2 15,25 54 0-15,-25-54 1 16,0 0-3-16,52 45 2 15,-52-45 0-15,0 0 1 16,60-16-2-16,-60 16 2 16,0 0-1-16,57-72 0 15,-57 72 2-15,33-71-2 16,-33 71 1-16,32-78 0 15,-32 78 0-15,39-77-3 16,-39 77-12-16,42-72-25 16,-42 72-2-16,45-52-1 15,-45 52-1-15</inkml:trace>
  <inkml:trace contextRef="#ctx0" brushRef="#br0" timeOffset="38019.1745">2347 1154 77 0,'0'0'36'0,"0"0"0"16,0 0 1-16,0 0-29 15,0 0-2-15,45-53 0 16,-45 53-2-16,0 0-1 15,0 0-1-15,50-46 2 16,-50 46-2-16,0 0 0 16,0 0-1-16,0 0 0 15,55-29 0-15,-55 29 0 16,23 18-1-16,-12 6 0 15,-4 12 0-15,-7 7-1 16,2 4 2-16,-2-4-2 16,8-1 2-16,6-17 0 0,-1-5 0 15,2-9 0-15,6-7 0 16,1-12 0-16,0-8 1 15,2-10-1-15,-1-4 0 16,-23 30 1-16,0 0-1 16,32-60 1-16,-32 60 0 15,19-48 0-15,-19 48 0 16,15-49 0-16,-15 49 0 15,0 0 2-15,19-62-4 16,-19 62 0-16,0 0 0 16,15-53 0-16,-15 53-3 15,0 0-1-15,39-54-18 16,-39 54-19-16,0 0-1 15,70-46 0-15,-70 46-2 0</inkml:trace>
  <inkml:trace contextRef="#ctx0" brushRef="#br1" timeOffset="53224.0442">1538 6813 55 0,'7'-16'33'16,"-2"4"-1"-16,-8 1 1 16,3 11-20-16,-22-7-1 15,12 12-4-15,-13-2-2 0,0 11 1 16,-10 1-2-16,3 9-1 15,-4 0 0-15,2 9-1 16,3 0-1-16,2 4 0 16,8-2 0-16,12 3-2 15,8-4 0-15,13-5-2 16,15-6-1-16,9-16-3 15,20 4-19-15,1-25-13 16,20 3 2-16,-7-17-1 16,7 5 1-16</inkml:trace>
  <inkml:trace contextRef="#ctx0" brushRef="#br1" timeOffset="53607.066">1960 6896 57 0,'-3'-13'33'16,"3"13"0"-16,-9-21 0 16,9 21-21-16,-15-15 1 15,15 15-3-15,-23-2-2 16,14 10-2-16,-11 0-1 15,1 7-2-15,1 4-1 16,2 6 0-16,3 3-1 16,4 5 1-16,4-3-2 15,14 2 1-15,5-4 0 0,9-6-1 16,10-9 1-16,4-9 0 15,2-8 0-15,4-9-1 16,-5-4 1-16,-6-8-1 16,-6 0 0-16,-7-6-1 15,-9 7-3-15,-12-6-2 16,-3 10-3-16,-13-12-15 15,7 13-13-15,-5-2 1 16,8 10-1-16,1-3 2 16</inkml:trace>
  <inkml:trace contextRef="#ctx0" brushRef="#br1" timeOffset="53975.0872">2403 6793 56 0,'19'-11'33'15,"-3"4"1"-15,-11-7 0 16,-5 14-16-16,-5-10-4 15,5 10-4-15,-16 3-3 16,4 7-1-16,-5 2-2 16,1 5 0-16,1 0-2 15,3 3 0-15,2-1 0 16,5-1-1-16,10-5 0 15,10-3 0-15,10-8 0 16,13-2-1-16,3-3 1 16,5-1 0-16,-2-1 0 15,0 5-1-15,-9 7 1 16,-12 5 0-16,-18 11 0 15,-14 14-1-15,-24 6 1 0,-5 4-1 16,-5 0 0 0,-3-2-1-16,3-4 0 0,8-12-3 15,18-5-11-15,5-28-21 16,33-5-2-16,7-19-2 15,16-6-1-15</inkml:trace>
  <inkml:trace contextRef="#ctx0" brushRef="#br1" timeOffset="54660.1263">3251 6859 91 0,'0'0'35'0,"0"0"-1"16,0 0 2-16,0 0-34 15,18-9 0-15,1 2-1 16,9 0 0-16,5 5-4 16,-6-12-15-16,8 13-17 15,-6-3 2-15,-1 10-2 16,-12 1 0-16</inkml:trace>
  <inkml:trace contextRef="#ctx0" brushRef="#br1" timeOffset="54804.1346">3265 7071 102 0,'0'0'35'0,"0"0"0"16,29-11-5-16,4-6-57 16,20 1-8-16,4-6 0 15,10 3-2-15</inkml:trace>
  <inkml:trace contextRef="#ctx0" brushRef="#br1" timeOffset="55462.1722">4369 6438 67 0,'-14'6'34'15,"2"1"-2"-15,-2 10 1 16,-6 0-24-16,4 12-3 16,-3 1-1-16,2 5-1 15,-4 2 1-15,5-3-1 16,1-4-1-16,4-2 0 15,2-11 0-15,6-3-1 16,3-14 1-16,0 0-1 16,17-24-1-16,-2 0 1 15,5-11 0-15,2-2-1 16,-3-9 0-16,6-1-1 15,-6-5 1-15,0 4-2 0,-4 1 1 16,2 8-1-16,-4 7 1 16,-2 4-1-16,0 13 2 15,1 8-1-15,-2 15 1 16,-1 8-1-16,1 12 1 15,-2 8 1-15,-1 8-1 16,2 6 1-16,-4 6-1 16,0-1 1-16,2-3-3 15,-1-4 0-15,-1 1-5 16,-4-22-23-16,8 7-9 15,-8-23 1-15,6 1-2 16</inkml:trace>
  <inkml:trace contextRef="#ctx0" brushRef="#br1" timeOffset="55628.1816">4389 6595 105 0,'-19'-6'36'0,"19"6"2"16,-14 5-2-16,14-5-33 15,13 12-1-15,7-10-5 16,18 8-23-16,-1-11-9 15,11 7-1-15,-2-4-2 16,1 7 1-16</inkml:trace>
  <inkml:trace contextRef="#ctx0" brushRef="#br1" timeOffset="55859.1949">4266 6928 98 0,'5'-11'36'0,"13"-3"0"16,20 5-3-16,9-10-31 15,10-1-1-15,7 5-3 16,0-8-30-16,6 15-3 15,-15 0 0-15,0 12-1 16</inkml:trace>
  <inkml:trace contextRef="#ctx0" brushRef="#br1" timeOffset="56160.2121">4398 7068 83 0,'0'0'35'0,"0"0"1"15,0 0-1-15,-4 16-28 16,-5-2-1-16,6 9-3 15,-2 3 0-15,-2 8-1 16,-2 1-1-16,1 7-1 16,0-2 0-16,-3-4-6 15,11 7-10-15,-5-16-19 0,8-2-1 16,-1-15 0-16,11-3 0 15</inkml:trace>
  <inkml:trace contextRef="#ctx0" brushRef="#br1" timeOffset="56377.2246">4428 7183 92 0,'-6'-12'35'16,"6"12"0"-16,0 0 0 16,0 0-31-16,13 6-1 15,7-4-2-15,5-2-1 16,12-3 0-16,6-5-1 15,4-9-3-15,6 3-11 16,-8-12-20-16,3 2 1 16,-12-6-1-16,-6 6 0 0</inkml:trace>
  <inkml:trace contextRef="#ctx0" brushRef="#br1" timeOffset="56469.2297">4792 6995 81 0,'-24'28'34'0,"4"6"0"16,-3 4 0-16,10 10-27 15,0-5-7-15,5-5-30 16,13 4-3-16,-1-12-1 15,7-4-2-15</inkml:trace>
  <inkml:trace contextRef="#ctx0" brushRef="#br1" timeOffset="57385.2822">3045 6458 38 0,'-14'-3'30'0,"-2"8"1"15,-3 8 2-15,-5 2-13 16,-3 25-7-16,-11-3-3 16,10 23-1-16,-10 2-2 15,10 12-1-15,-1-6-1 16,10 3 0-16,10-7-2 0,13-12-1 15,15-19 0-15,10-13 0 16,10-21 0-16,7-18-1 16,5-18 1-16,7-11-1 15,-4-18 1-15,-1-5-1 16,-10-8 0-16,-11-4 0 15,-10-1-1-15,-9 4-1 16,-7 10 1-16,-14 9 0 16,-11 19 0-16,-8 17 0 15,-6 18 1-15,-2 24-1 16,-6 20 2-16,1 18 1 15,1 8-2-15,5 5 1 16,11 0-2-16,12-7-1 16,26-1-15-16,4-30-16 0,40-10-7 15,9-21 0-15,20-10-3 16</inkml:trace>
  <inkml:trace contextRef="#ctx0" brushRef="#br1" timeOffset="59136.3824">1480 8112 63 0,'5'-17'35'16,"-5"17"-1"-16,-6-16-1 15,6 16-21-15,-29 0-3 16,8 11-3-16,-8-1 0 15,-3 10-1-15,-4 5-1 16,5 6-1-16,-2 1-1 16,9 5 0-16,10-1-1 15,9-3-2-15,15-1-2 16,5-12-7-16,22 3-26 15,2-17 0-15,15 1-1 16,2-14-1-16</inkml:trace>
  <inkml:trace contextRef="#ctx0" brushRef="#br1" timeOffset="59473.4016">1879 8122 86 0,'-25'0'36'0,"0"12"0"16,-8 0 1-16,8 12-31 15,-10 4-2-15,8 6 0 16,1 2-1-16,12 2 1 16,7-4-2-16,15-2 0 15,15-11-1-15,10-12 0 16,10-10 0-16,9-12-1 15,0-9 1-15,1-7 0 16,-3-5-1-16,-11-4 1 16,-10 1-1-16,-10 0 0 0,-15 6-1 15,-9 1-1-15,-8 10 0 16,-8 2-1-16,-1 6 0 15,0 4-3-15,9 11-8 16,-4-6-23-16,17 3 1 16,0 0 1-16,20 18-2 15</inkml:trace>
  <inkml:trace contextRef="#ctx0" brushRef="#br1" timeOffset="59796.4201">2316 8107 56 0,'20'-2'34'0,"-20"2"0"16,19-10 1-16,-19 10-19 15,0 0-5-15,-23-9-1 0,9 18-3 16,-10-2-2-16,8 8 0 16,-6-1-2-16,8 7 0 15,3-4-2-15,7 1 0 16,9-4 0-16,13-3 0 15,8-6-1-15,5 0 1 16,5-4-1-16,1 0 1 16,-6 0-1-16,-3 9 1 15,-12 5 0-15,-11 4-1 16,-12 9 1-16,-13 2-1 15,-5 6 1-15,-3-4-2 16,-1 1-3-16,0-14-7 16,19 2-24-16,-3-18-5 15,13-3 2-15,17-12-3 0</inkml:trace>
  <inkml:trace contextRef="#ctx0" brushRef="#br1" timeOffset="60671.4702">2897 7960 94 0,'0'0'35'0,"4"-25"2"15,14 13-3-15,7-8-31 16,14 0 0-16,7 0-2 16,7 4 1-16,0 2-1 0,0 13 1 15,-9 3-2-15,-10 12 1 16,-12 8-1-16,-14 4 0 15,-14 2 1-15,-12 6-1 16,-6-2 1-16,-4-1-1 16,0-4 0-16,7-4 0 15,5-8 1-15,16-15-1 16,9 13 0-16,15-15 1 15,12-2-1-15,3-2 0 16,4 3 0-16,0 0 1 16,-9 6 0-16,-8 7-1 15,-13 8 1-15,-17 10 0 16,-17 8 0-16,-12 8 0 15,-8 2 0-15,-1 1 0 0,-2-1-2 16,9-7 0-16,9-4-2 16,16-22-7-16,27-2-25 15,10-22-3-15,24-8 1 16,3-17-3-16</inkml:trace>
  <inkml:trace contextRef="#ctx0" brushRef="#br1" timeOffset="60991.4885">3856 7926 96 0,'-19'-12'38'16,"3"19"1"-16,-10 0-1 16,11 10-34-16,-12 7-1 15,3 11-1-15,-1 2 1 16,7 6-1-16,-1-1 0 0,12 4-1 15,8-6 1-15,13-4-1 16,8-11-1-16,11-10 1 16,6-14 0-16,7-13-1 15,1-12 1-15,1-9-1 16,-7-9 1-16,-6-9 0 15,-12-1-1-15,-12-5 0 16,-6 6-1-16,-13 4-1 16,-7 9-1-16,-8 8-1 15,4 18-8-15,-11 1-23 16,17 22-4-16,-3 4 1 15,18 11-2-15</inkml:trace>
  <inkml:trace contextRef="#ctx0" brushRef="#br1" timeOffset="61264.5041">4473 7974 108 0,'-26'1'41'16,"14"3"-1"-16,12-4 0 15,-11-7-39-15,27-3-1 16,13 6 0-16,6 2-2 0,6-3-3 15,9 7-6-15,-11-5-24 16,10 9-4-16,-14-6 1 16,-5 13-1-16</inkml:trace>
  <inkml:trace contextRef="#ctx0" brushRef="#br1" timeOffset="61427.5134">4501 8135 103 0,'-44'22'38'0,"14"6"0"15,3-15-1-15,25 9-33 16,13-15-1-16,18-7-1 15,18-4-4-15,13-11-10 16,16 9-15-16,-6-11-11 16,9 3-1-16,-11-5-1 0,5 4 0 15</inkml:trace>
  <inkml:trace contextRef="#ctx0" brushRef="#br1" timeOffset="63792.6487">3724 4212 16 0,'0'0'28'0,"-12"-1"1"16,12 1-2-16,-10-11-15 15,10 11 0-15,0 0-1 16,-7-11-1-16,7 11-3 15,-9-11-2-15,9 11 0 16,-7-11 3-16,7 11-6 16,0 0 1-16,0 0-2 15,0 0 1-15,0 0-1 16,18-3 0-16,7 9 0 15,7 9 0-15,14 2 0 16,10 13 1-16,5 8-1 0,4 13 1 16,-1 11-1-16,-6 11 0 15,-9 6-2-15,-12 9 2 16,-17 0 0-16,-13-1-1 15,-17-4 2-15,-12-5-2 16,-8-13 1-16,-4-11-2 16,4-7-2-16,-7-23-19 15,14-1-13-15,1-17 1 16,22-6-3-16,-13-7 2 15</inkml:trace>
  <inkml:trace contextRef="#ctx0" brushRef="#br1" timeOffset="64280.6766">4054 4053 44 0,'0'0'31'0,"-3"-10"1"15,3 10 0-15,0 0-18 16,-6-16-6-16,6 16-2 15,0 0 1-15,21-8-2 16,-10 5 0-16,14 8-2 16,2 4 0-16,10 13-1 15,9 7 0-15,3 13-2 16,1 14 1-16,0 13-1 15,-11 17-1-15,-7 6 1 16,-11 12 1-16,-16 3-2 16,-13 2 2-16,-15 1-1 15,-5-7 1-15,-5-11-2 16,4-10-4-16,-6-21-29 15,16-10-1-15,2-28 0 16,15-13-2-16</inkml:trace>
  <inkml:trace contextRef="#ctx0" brushRef="#br1" timeOffset="68417.9131">5356 7532 103 0,'6'-26'37'16,"15"6"1"-16,0-13-7 15,3 5-27-15,10-3-1 16,3 2-1-16,1 3 0 16,-6 5-2-16,-3 6 1 15,-6 7-1-15,-6 8 0 16,-17 0 0-16,9 27 0 15,-15 0 0-15,-3 9 0 16,-2 10 0-16,2 8 0 16,-4 4 0-16,8 2-1 15,3 0 1-15,8-5 0 0,9-7 0 16,11-8 0-16,10-13 0 15,5-13 1-15,8-10-1 16,6-17 1-16,-2-7 1 16,-2-18-1-16,-3-4 1 15,-8-14 0-15,-10 0 0 16,-13-3 0-16,-9 4-1 15,-8 3 0-15,-9 4 0 16,-2 16-1-16,-5 2 0 16,6 14 0-16,10 16-1 15,0 0-2-15,10-8-2 16,22 19-11-16,-1-7-21 15,20 7-1-15,-6-5 0 16,12 7-2-16</inkml:trace>
  <inkml:trace contextRef="#ctx0" brushRef="#br1" timeOffset="68633.9256">6495 7449 59 0,'-9'22'35'16,"-1"12"-1"-16,-7 1 2 15,3 14-19-15,-11-5-9 16,9 10 1-16,-6-8-4 16,4-2-1-16,8-7-3 15,0-12-6-15,17-5-28 16,-7-20-3-16,26 1 0 0,-7-17-2 15</inkml:trace>
  <inkml:trace contextRef="#ctx0" brushRef="#br1" timeOffset="68801.9351">6486 7634 88 0,'-18'0'37'0,"18"0"1"16,-10 10 1-16,10-10-23 16,24-1-13-16,9-12-2 15,5-3-4-15,6-15-9 16,10 8-23-16,-6-12-2 15,4 7 0-15,-12-8-2 16</inkml:trace>
  <inkml:trace contextRef="#ctx0" brushRef="#br1" timeOffset="68951.9437">6793 7326 89 0,'-19'21'37'0,"-4"3"0"16,8 16 2-16,-4 9-27 16,5 0-10-16,3 7-3 15,-3-7-17-15,6 14-19 16,-10-12 2-16,6 5-4 15,-6-8-1-15</inkml:trace>
  <inkml:trace contextRef="#ctx0" brushRef="#br1" timeOffset="69354.9667">5347 8152 80 0,'27'-8'38'0,"22"-3"-1"0,12-12-7 15,36 2-20-15,20-16 0 16,32 1-2-16,18-8-2 16,10 7-2-16,2-2-1 15,0 5-1-15,-7 10-4 16,-21 0-6-16,-17 20-28 15,-32 3-3-15,-19 11 2 16,-33-6-4-16</inkml:trace>
  <inkml:trace contextRef="#ctx0" brushRef="#br1" timeOffset="74293.2493">5815 8169 68 0,'11'-8'37'15,"-1"-4"-1"-15,-10 12 1 16,0 0-24-16,0 0-10 16,-12 19-1-16,-2 5 1 15,-9 8 0-15,0 9 1 16,-6 6-2-16,0 5 1 15,1 1-1-15,4-1 2 16,1-5-1-16,13-4 0 16,10-11-2-16,14-10 1 15,19-12 0-15,15-11-1 0,18-8-2 16,11-12-1-16,13-5-2 15,-1-19-13-15,11 12-20 16,-15-9-2-16,-7 6 1 16,-17-3-3-16</inkml:trace>
  <inkml:trace contextRef="#ctx0" brushRef="#br1" timeOffset="74490.2606">6206 8201 90 0,'-37'11'37'0,"-1"-1"-1"15,10 18 1-15,-4 4-35 16,8 12 0-16,4 9-1 16,6 7 0-16,0 8 0 0,5 0-2 15,10 3-9-15,2-17-26 16,18-7 2-16,6-17-3 15,20-11 1-15</inkml:trace>
  <inkml:trace contextRef="#ctx0" brushRef="#br1" timeOffset="74805.2786">6738 8184 94 0,'-18'-2'39'15,"-16"7"0"-15,5 30-1 0,-12 8-34 16,3 12 0-16,5 1-1 15,8 6 1-15,10-5 0 16,16-3-1-16,17-11 0 16,17-13-1-16,14-18-1 15,19-14-1-15,11-14 1 16,0-14-1-16,-3-9 0 15,-10-12-1-15,-18-5 0 16,-20-5 1-16,-22 0-1 16,-29-6-2-16,-17 9 0 15,-16 0-2-15,-5 22-6 16,-13 1-24-16,14 26-4 15,-3 8 1-15,23 20-3 16</inkml:trace>
  <inkml:trace contextRef="#ctx0" brushRef="#br1" timeOffset="78923.5141">1189 9793 59 0,'0'0'34'15,"14"-26"-1"-15,-1 11 0 16,-3-11-18-16,14 1-5 15,-4-7-5-15,15-1-1 16,0-9-1-16,8 8 0 16,-5-2-1-16,5 9 0 15,-10 8 0-15,0 12-1 16,-12 11 1-16,-8 17-1 15,-11 16 0-15,-7 13 0 16,-8 10-1-16,-3 12 1 16,2 4-1-16,2 4 0 0,0-5 0 15,12-6 0-15,9-10 0 16,13-13 0-16,13-16 1 15,13-17-1-15,11-20 3 16,8-15-1-16,3-16 1 16,3-15 0-16,-5-14 0 15,-6-3-1-15,-10-9 0 16,-12 1 0-16,-15 3-2 15,-11 6 1-15,-7 9-1 16,-7 11 0-16,-3 15-1 16,-7 4-1-16,9 18-5 15,-7-1-27-15,22 23-4 16,0-8 1-16,15 13-4 15</inkml:trace>
  <inkml:trace contextRef="#ctx0" brushRef="#br1" timeOffset="79532.549">2450 9832 76 0,'9'-13'35'16,"-9"13"-1"-16,0 0 2 16,0 0-30-16,-7 16-1 15,-2 6-1-15,1 9-2 16,-7 5-1-16,2 7 0 15,-2 4-1-15,1-3 0 16,2-2-1-16,3-10-4 16,16-2-23-16,-7-30-8 15,27 12 2-15,-7-24-2 16</inkml:trace>
  <inkml:trace contextRef="#ctx0" brushRef="#br1" timeOffset="79709.5591">2556 9929 94 0,'-3'15'36'0,"3"-15"0"16,17 10 1-16,3-19-33 16,18-7-4-16,7-7-3 15,3-13-28-15,10 1-4 16,-9-10 0-16,1 6-2 15</inkml:trace>
  <inkml:trace contextRef="#ctx0" brushRef="#br1" timeOffset="79870.5683">2798 9720 92 0,'-18'54'35'0,"9"8"0"16,-3-5 1-16,5 3-35 15,4 0-20-15,-4-13-17 16,7-3 0-16,-7-12-1 15,7-6-1-15</inkml:trace>
  <inkml:trace contextRef="#ctx0" brushRef="#br1" timeOffset="80210.5877">1513 10461 80 0,'0'0'37'0,"30"-5"-1"16,21-6 1-16,17-8-33 16,25-1-1-16,22-5 0 15,25-3 1-15,14-2-1 16,10 2-3-16,3 1 0 0,-6-5-11 15,-2 14-23-15,-17 1-4 16,-17 9 1-16,-30 2-2 16</inkml:trace>
  <inkml:trace contextRef="#ctx0" brushRef="#br1" timeOffset="81058.6363">1969 10699 83 0,'-2'-15'35'15,"2"15"1"-15,-20 1-3 16,11 15-24-16,-10 2-4 15,4 7 0-15,-3 6-1 16,4 7-1-16,1 1-1 16,6 2-1-16,10-3 1 15,12-6-2-15,12-6 1 0,13-11-3 16,14-9 0-16,5-16 0 15,15-6-6-15,-3-18-25 16,15 0-5-16,-12-15 1 16,2 5-2-16</inkml:trace>
  <inkml:trace contextRef="#ctx0" brushRef="#br1" timeOffset="81222.6456">2335 10664 88 0,'-60'51'36'0,"12"12"0"15,1-6-1-15,14-1-34 16,10 1-2-16,14-13-7 0,17-5-28 16,11-16 0-16,23-7-1 15,11-19 0-15</inkml:trace>
  <inkml:trace contextRef="#ctx0" brushRef="#br1" timeOffset="81491.661">2802 10717 89 0,'-31'19'38'16,"6"15"-1"-16,-8-1 2 16,13 7-34-16,-2 2 0 15,12 3-3-15,7-9 1 16,12 0-2-16,8-14 1 0,12-6-1 15,7-9 1-15,2-14-3 16,1-9 3-16,-2-9 1 16,-4-8-2-16,-9-5 1 15,-5-2-4-15,-14-6 1 16,0 3-6-16,-17-8-27 15,10 16-4-15,-12-3-1 16,4 17-2-16</inkml:trace>
  <inkml:trace contextRef="#ctx0" brushRef="#br1" timeOffset="82642.7269">5097 9801 92 0,'-21'-5'38'15,"21"5"0"-15,-12-10 0 16,12 10-33-16,21-7-1 15,2-3-2-15,6 1-1 16,7 1-1-16,9-1-1 16,3-1-1-16,6 6-5 15,-11-7-27-15,13 11-4 0,-12-7 1 16,1 7-2-16</inkml:trace>
  <inkml:trace contextRef="#ctx0" brushRef="#br1" timeOffset="82829.7375">5207 10046 100 0,'-15'11'38'0,"15"-11"1"15,20-7-2-15,21-5-34 16,7-10-2-16,16-3-3 15,13 9-23-15,-6-11-12 0,8 13 0 16,-7-2-3-16,-1 10 2 16</inkml:trace>
  <inkml:trace contextRef="#ctx0" brushRef="#br1" timeOffset="84098.8101">8207 9351 75 0,'0'0'36'15,"-6"-21"-2"-15,6 21 1 16,-24-9-30-16,5 14-2 16,-8 0 0-16,-6 15 0 15,-7 5 2-15,-4 10-1 16,-4 1 0-16,7 5 0 0,4 1-1 15,14-2 0-15,13-3-2 16,16-8-4-16,27 1-30 16,4-18-5-16,25-2 1 15,-1-15-2-15</inkml:trace>
  <inkml:trace contextRef="#ctx0" brushRef="#br1" timeOffset="84430.8291">8687 9323 87 0,'0'0'36'0,"-29"-19"0"16,8 22 2-16,-13 5-35 0,3 9 0 16,-4 6 1-16,3 13 1 15,-2-1-1-15,7 5 1 16,7-3-1-16,13 1-1 15,14-10-1-15,11-5 1 16,13-10-2-16,11-10 0 16,4-9-1-16,7-8 0 15,-4-6 0-15,-3-6-1 16,-7-1 0-16,-12-6 0 15,-11 2-2-15,-8-2 0 16,-8 4-2-16,-9-1-1 16,-3 14-1-16,-5-4-2 15,17 20-24-15,-23-10-5 16,23 10 2-16,0 0-1 0</inkml:trace>
  <inkml:trace contextRef="#ctx0" brushRef="#br1" timeOffset="84759.8478">9166 9266 80 0,'-10'-14'36'16,"-7"18"0"-16,-10 1 1 15,4 5-31-15,-8 3-1 16,9 9 1-16,2-4-2 15,7 7-1-15,6-6 0 16,13 2 0-16,9-8-1 16,10-2-1-16,9-4 1 15,3-1-2-15,1-3 1 0,-2 7-1 16,-8-1 2-16,-9 7-1 15,-13 2 0-15,-12 7 0 16,-10 3 0-16,-9 2 0 16,-4 1 0-16,1-5-1 15,4-1-4-15,3-17-5 16,19 7-27-16,2-15-3 15,9-15-1-15,9-9-1 16</inkml:trace>
  <inkml:trace contextRef="#ctx0" brushRef="#br1" timeOffset="85781.9063">10065 8963 78 0,'0'-10'38'0,"23"3"-2"16,9-8 1-16,10 4-32 16,5-7-1-16,7 3-1 15,-2 0-1-15,-1 5-1 16,-7 1 0-16,-10 8-1 15,-14 7 0-15,-13 7 0 16,-12 7 0-16,-11 6 0 16,-12 8 1-16,-6 5 0 15,0-1-1-15,0 1 1 16,6-2 0-16,12-7 0 15,12-9 0-15,17-5 0 16,15-11 0-16,15-7-1 16,7-1 1-16,9-2-1 15,-3 1 1-15,-2 6-1 0,-17 10 1 16,-15 8-1-16,-20 11 0 15,-20 12 1-15,-21 7 1 16,-13 2-1-16,-8 1 1 16,-1-4 0-16,6-8-1 15,12-10 0-15,22-13-2 16,21-18-4-16,25-7-30 15,14-24-4-15,30-2 1 16,7-18-2-16</inkml:trace>
  <inkml:trace contextRef="#ctx0" brushRef="#br1" timeOffset="86098.9244">11072 8988 92 0,'-23'7'38'0,"1"12"-1"15,-9-2 0-15,8 18-32 16,-1 2 0-16,9 11-1 15,2 0 0-15,8 4 0 16,9-7-2-16,10-3 0 16,10-11 0-16,9-10-1 15,8-17 0-15,7-15 0 16,6-17-1-16,4-15 1 15,-1-13-1-15,-5-6 0 16,-13-6 0-16,-11-2 0 16,-14 6-1-16,-18 10 0 15,-17 19-1-15,-21 17-2 0,-14 24-1 16,-15 9-17-1,7 26-17-15,-4 3-1 0,18 9-1 16,13-8 1-16</inkml:trace>
  <inkml:trace contextRef="#ctx0" brushRef="#br2" timeOffset="90750.1906">3379 9334 95 0,'8'-15'38'15,"-8"15"0"-15,2-14-3 16,-2 14-28-16,0 0-2 15,-10 4-1-15,10-4-1 16,-16 21-2-16,4 2 1 16,0 7-1-16,-5 8 0 0,3 7 0 15,-3 1 0-15,5 4 1 16,7-5-1-16,14-6 1 15,8-14-1-15,14-12 0 16,19-13-1-16,8-15-1 16,15-7-2-16,1-18-7 15,18 4-27-15,-17-13-2 16,-2 8 2-16,-18-3-4 15</inkml:trace>
  <inkml:trace contextRef="#ctx0" brushRef="#br2" timeOffset="90945.2017">3733 9269 101 0,'-19'17'38'0,"0"-1"0"16,14 17-1-16,-9 8-33 15,9 4-2-15,0 7-1 16,2 7-1-16,-2 5-3 15,-1-6-6-15,12 9-25 16,-6-17-2-16,13-2-1 16,2-21-1-16</inkml:trace>
  <inkml:trace contextRef="#ctx0" brushRef="#br2" timeOffset="91253.2193">4213 9297 97 0,'-9'-26'38'0,"-3"25"1"15,-12 12-2-15,-2 22-32 16,-5 13-1-16,5 14 0 16,0 2-1-16,7 8 0 15,6-6 0-15,17-6-1 16,5-14 0-16,16-18-1 15,12-20 1-15,4-20-2 16,10-17 1-16,1-16-1 16,-3-13 1-16,-11-6-1 15,-6-4-1-15,-17-1 0 16,-13 10-2-16,-17 8-3 15,-9 29-17-15,-22 1-14 0,3 23-2 16,-6 1 0-16,16 16-2 16</inkml:trace>
  <inkml:trace contextRef="#ctx0" brushRef="#br2" timeOffset="91985.2611">6140 9177 49 0,'13'-16'33'16,"0"5"3"-16,-5-3-1 15,5 12-14-15,-12-13-11 16,-1 15-3-16,0 0 1 0,0 0-2 15,0 25-2-15,-11 10 1 16,-9 5-1-16,1 12 0 16,-3 4-1-16,4 1 0 15,8-2-1-15,10-7 0 16,20-13 0-16,16-16-1 15,16-17-2-15,16-13-1 16,13-12-3-16,1-23-24 16,10 7-10-16,-15-13 1 15,-2 8-1-15,-22-10-2 16</inkml:trace>
  <inkml:trace contextRef="#ctx0" brushRef="#br2" timeOffset="92155.2709">6610 9113 96 0,'-33'36'38'0,"-5"1"0"15,15 13-1-15,-7 1-34 16,11 5-1-16,6 0-1 16,12 1-2-16,7 3-7 15,-6-14-26-15,27 5-2 16,-2-20 0-16,16-4-2 15</inkml:trace>
  <inkml:trace contextRef="#ctx0" brushRef="#br2" timeOffset="92471.289">7124 9142 89 0,'-24'-8'37'0,"-1"24"2"15,-14 10 0-15,5 23-33 16,-6 7-1-16,10 8 1 15,4 0-2-15,16 1 1 16,13-11-2-16,17-11 0 16,15-15-1-16,11-18 0 15,8-17-1-15,5-17-1 16,-2-14 0-16,-1-15 0 15,-12-9 0-15,-12-8 0 16,-13-4-2-16,-16-4 0 16,-10 8-2-16,-17 5-2 15,-4 30-14-15,-24 2-19 16,-5 38 1-16,-13 5-1 0,11 26 0 15</inkml:trace>
  <inkml:trace contextRef="#ctx0" brushRef="#br2" timeOffset="96656.5284">2040 11083 72 0,'0'0'36'0,"11"5"0"16,15-3-4-16,5-15-26 16,20-8-1-16,17-7-1 15,25-8 1-15,10-6-3 16,13-5 0-16,6-1 0 15,6-3-1-15,-2 5-1 16,-9 7-1-16,-12 14-13 0,-24-2-21 16,-15 13 0-16,-20-4-3 15,-12 12 1-15</inkml:trace>
  <inkml:trace contextRef="#ctx0" brushRef="#br2" timeOffset="97202.5596">3568 9799 77 0,'-14'5'35'15,"2"-10"-1"-15,12 5 1 16,12-25-28-16,17 3-1 15,12-15-1-15,27 0 0 16,11-13-1-16,18-1-1 16,6-2-1-16,4 2-1 15,-3 6-1-15,-9 5 0 16,-14 9 0-16,-20 5-1 15,-15 14-2-15,-19-5-6 16,-3 21-20-16,-24-4-7 16,0 0 0-16,-16 8-2 15</inkml:trace>
  <inkml:trace contextRef="#ctx0" brushRef="#br2" timeOffset="102390.8564">1655 11854 51 0,'0'0'34'15,"-3"-10"1"-15,3 10-6 16,3-20-16-16,5 9-3 15,-3-11-4-15,10 1 1 16,5-8-3-16,7 4 0 16,2-3-3-16,-1 3 1 15,1 2-2-15,-1 8 2 0,-7 7-2 16,-6 9 1-16,-8 9-1 15,-5 13 1-15,-7 9 0 16,0 8-2-16,-2 7 1 16,2 9 0-16,0 3 0 15,8 3-2-15,6-5 2 16,5-6-2-16,9-9 3 15,8-11-1-15,8-14 1 16,3-16 0-16,4-12 0 16,2-12 0-16,-5-12 1 15,0-7-1-15,-8-5 0 16,-5-1 0-16,-12-5 0 0,-3 3 2 15,-9-1-2 1,-2 3 0-16,-2 4 0 0,1 3 0 16,4 0-1-16,8 7 0 15,12 6-2-15,6-3-10 16,18 18-24-16,-4-4-1 15,11 11-1-15,-8 0-3 16</inkml:trace>
  <inkml:trace contextRef="#ctx0" brushRef="#br2" timeOffset="102825.8813">2737 11940 73 0,'3'-14'37'16,"-3"14"-2"-16,9-21-10 16,-9 21-20-16,0 0 0 15,-3 21-2-15,-5 3 0 0,-1 12-2 16,-5 8 0-16,-2 4-1 15,2 7 0-15,-1-3-1 16,4 3-3-16,2-21-12 16,14 5-18-16,-1-20-1 15,15-7-1-15,-3-20 0 16</inkml:trace>
  <inkml:trace contextRef="#ctx0" brushRef="#br2" timeOffset="103023.8925">2803 12061 70 0,'-9'11'36'0,"-2"-4"-1"16,14 9-1-16,-3-16-30 16,17 21-2-16,0-17-1 15,10-6-2-15,2 1-2 16,-5-16-12-16,13 7-17 15,-9-12-2-15,1 2-2 16,-8-8 2-16</inkml:trace>
  <inkml:trace contextRef="#ctx0" brushRef="#br2" timeOffset="103163.9005">3044 11909 58 0,'-15'15'36'16,"10"6"-1"-16,-4 5-1 16,3 13-22-16,-5 3-8 15,3 3-2-15,5 9-12 0,-4-12-23 16,10 2-2-16,-3-10-2 15,9-7 2-15</inkml:trace>
  <inkml:trace contextRef="#ctx0" brushRef="#br2" timeOffset="103854.94">5143 11498 65 0,'0'0'39'0,"0"0"-2"16,19 8 1-16,-8-15-24 15,11 3-13-15,8-4 0 16,5-1 0-16,6 0-1 16,4 1-2-16,5 8-7 15,-11-9-27-15,6 9 0 16,-15-2-2-16,-2 5 1 15</inkml:trace>
  <inkml:trace contextRef="#ctx0" brushRef="#br2" timeOffset="104010.9489">5258 11670 93 0,'-13'16'41'16,"13"-16"-1"-16,10 8-3 16,8-14-38-16,15-10-6 15,18 8-29-15,-2-14-2 16,9 8 1-16,-4-11-5 15</inkml:trace>
  <inkml:trace contextRef="#ctx0" brushRef="#br2" timeOffset="104515.9779">6530 11237 74 0,'19'-16'37'0,"-8"-2"-1"0,0 13-2 16,-11 5-29-16,0 0-3 15,-19-8 1-15,19 8-1 16,-22 22 0-16,10 0 1 15,2 2-1-15,4 10 1 16,5-2-1-16,11 6 2 16,6-9-2-16,7 1 0 15,12-11 0-15,10-6-1 16,10-12-1-16,11-16-3 15,11 4-14-15,-6-25-21 16,8 4 0-16,-10-13-2 16,0 5 1-16</inkml:trace>
  <inkml:trace contextRef="#ctx0" brushRef="#br2" timeOffset="104689.9878">7032 11112 94 0,'-46'39'39'0,"-3"0"1"16,11 12-2-16,-4 0-37 15,16-1-1-15,13 5-3 16,8-9-3-16,25 2-31 16,-3-14 0-16,21-4 1 15,3-18-4-15</inkml:trace>
  <inkml:trace contextRef="#ctx0" brushRef="#br2" timeOffset="105011.0061">7411 11205 83 0,'-11'-8'40'15,"-11"1"-1"-15,3 18 0 16,-8 7-33-16,8 10-2 16,2 5 0-16,6 9-2 15,2 0 1-15,13 1-1 16,9-5-1-16,7-8 0 15,7-12 0-15,11-7 0 16,-1-15-1-16,2-7 1 16,-4-17-1-16,-4-4 0 15,-9-5 1-15,-8-3-1 16,-12-2 0-16,-10-2 0 15,-8 5-1-15,-4 2 0 0,-3 12 0 16,0 2-2-16,4 10-2 16,0-4-25-16,19 17-9 15,0 0 1-15,12 4-3 16</inkml:trace>
  <inkml:trace contextRef="#ctx0" brushRef="#br2" timeOffset="105568.0381">8363 11179 55 0,'0'0'37'0,"0"0"-1"16,0 0 0-16,-15 0-17 15,-2 12-17-15,-13 10-3 16,-5 5 0-16,-3 8-3 16,-6-2-3-16,9 13-13 15,-5-14-13-15,13-2-3 16,4-14 2-16,23-16 2 15</inkml:trace>
  <inkml:trace contextRef="#ctx0" brushRef="#br2" timeOffset="105715.0464">8222 11240 77 0,'19'-12'40'16,"-19"12"-2"-16,16 0 1 15,-16 0-31-15,-4 22-3 16,10-5-3-16,8-7-8 16,18 7-30-16,2-11-1 15,17-2-1-15,2-8-2 16</inkml:trace>
  <inkml:trace contextRef="#ctx0" brushRef="#br2" timeOffset="106260.0777">9312 10960 81 0,'5'-21'38'0,"-5"21"0"16,-25-4-4-16,0 15-30 16,-11 5 0-16,-1 14 0 15,-8 6-1-15,-3 7-1 0,2 6 0 16,8 2-1-16,10-3 0 15,19-5 0-15,14-9-3 16,17-16-2-16,31-1-18 16,4-25-16-16,19-3 1 15,0-20-2-15,11-1 0 16</inkml:trace>
  <inkml:trace contextRef="#ctx0" brushRef="#br2" timeOffset="106687.1021">9705 10988 49 0,'0'0'34'0,"-5"-12"1"16,5 12 1-16,0 0-23 15,0 0-2-15,0 0-3 16,-18 2-1-16,10 9 0 15,-10-1-2-15,2 7 0 16,-7 0-2-16,2 8 0 16,-1 3-1-16,2 3 0 15,1 4-1-15,3 1 0 16,4 1-1-16,2-2 1 15,6-3-1-15,8-5 1 16,7-8-1-16,7-8 0 16,10-12 1-16,5-9-1 15,8-11 0-15,5-8 0 16,1-7 0-16,-3-2-1 15,-3 0 0-15,-11-2 0 0,-8 4 0 16,-18 5-1-16,-8 6 1 16,-14 7-1-16,-7 6 0 15,-6 4 0-15,4 8-2 16,-4-7-14-16,14 15-19 15,4-6 1-15,13-2-3 16,10 9 1-16</inkml:trace>
  <inkml:trace contextRef="#ctx0" brushRef="#br2" timeOffset="107051.1229">10203 10946 79 0,'-1'-22'39'0,"1"22"-1"15,-21-11-4-15,7 21-28 16,-10-3 0-16,5 13 0 16,-2 0-2-16,4 6-3 15,3-3 1-15,8 1-1 16,10-5 0-16,10-3 0 15,6-8 0-15,8-2 0 16,6-4-1-16,2-2 0 16,-6 0 1-16,-3 4-1 15,-10 4 1-15,-10 3 0 16,-12 10-1-16,-10 3 1 15,-8 3-1-15,-6 5 1 16,1-2-1-16,0 0-2 0,8-1-2 16,-2-19-20-16,17 9-15 15,5-19 1-15,0 0-2 16,8-12 0-16</inkml:trace>
  <inkml:trace contextRef="#ctx0" brushRef="#br2" timeOffset="107728.1617">10841 10665 83 0,'-15'20'40'0,"5"-12"0"16,10-8-1-16,10-9-23 15,14-1-15-15,17-8 0 16,11 1 0-16,3 0-1 15,1 3 0-15,-6 5 1 16,-7 6-1-16,-12 10 1 16,-13 6-1-16,-16 12 0 15,-11 4 1-15,-16 3-1 16,-5 4 1-16,-6-2-1 15,2-3 0-15,3-7 0 16,7-3 1-16,10-9-1 16,14-12 0-16,19 8 0 15,11-8 0-15,13 0 0 16,5 0 1-16,2 4-1 15,0 3 0-15,-13 9 1 0,-10 8-2 16,-21 6 2-16,-18 9-2 16,-19 6 1-16,-16 4 0 15,-5-1 1-15,-2-5-2 16,6-5 0-16,9-10 0 15,19-10-3-15,20-18-12 16,23-16-23-16,19-13 1 16,25-4-1-16,7-17-1 15</inkml:trace>
  <inkml:trace contextRef="#ctx0" brushRef="#br2" timeOffset="108039.1794">11708 10796 90 0,'-36'-4'37'0,"13"15"1"0,-14-2 1 16,12 9-28-16,-10 5-8 15,8 7 0-15,0 7-1 16,8 5 0-16,4 3 0 16,11 1-1-16,11-2 1 15,8-5-2-15,11-9 0 16,6-10 1-16,9-15-1 15,5-12 0-15,0-11 1 16,-1-17-1-16,-2-10 0 16,-6-9 2-16,-10-5-2 15,-9-3 0-15,-5 0-1 16,-13 8 0-16,-6 9-2 15,-11 10 0-15,-4 22-3 16,-11 2-9-16,12 24-23 0,-11 2-1 16,12 13 1-16,3-5-1 15</inkml:trace>
  <inkml:trace contextRef="#ctx0" brushRef="#br2" timeOffset="108446.2027">12236 10378 75 0,'0'0'39'15,"-14"12"0"-15,-13 1 1 16,4 19-19-16,-6-9-17 16,1 7-1-16,3 3 0 15,6 2-1-15,7 1 0 16,12-5-1-16,10-2 0 15,9-6 0-15,6-8 0 16,2-7 0-16,3-9 0 16,-5-6 0-16,3-11 0 15,-6-7 0-15,-2-5 1 16,-5-5-2-16,-8-1 1 15,-1 0 0-15,-5 0-1 16,-2 8-1-16,-7 11-2 16,-10 3-7-16,5 20-28 0,-14 1-2 15,1 11-1-15,-3-4-1 16</inkml:trace>
  <inkml:trace contextRef="#ctx0" brushRef="#br2" timeOffset="114131.5279">9467 12335 36 0,'0'0'33'0,"11"5"1"16,-11-5-17-16,0 0 6 15,16-11-13-15,-18-5-2 16,11 6-1-16,-8-11-1 0,5 2-3 15,-4-9 1-15,6-3-2 16,0-3 0-16,1 1 0 16,-3-1 0-16,4 4-1 15,-3 4 1-15,0 7-1 16,0 4 0-16,-7 15 0 15,0 0 0-15,2 17-1 16,-4 3 1-16,0 8-1 16,4 6 0-16,-2 2 1 15,3 2-1-15,1-1 0 16,5-3 0-16,2-9 1 15,4-8-1-15,4-4 1 16,0-14 0-16,1-9 0 0,1-16 0 16,1-11 0-16,-2-11 0 15,0-12-1-15,-2-9 1 16,-5-6-1-16,-3-5 0 15,0 1 1-15,-6 5-2 16,-1 10 2-16,-1 10-1 16,-2 12 2-16,-2 12-2 15,4 12 2-15,-2 18-1 16,23-3 0-16,1 10 0 15,17 3 1-15,10-1-1 16,15 2-1-16,11-7 1 16,14-4-1-16,7-5-1 15,7-7-1-15,2 4-6 16,-17-12-29-16,3 10-1 0,-23-6 0 15,-12 10-2-15</inkml:trace>
  <inkml:trace contextRef="#ctx0" brushRef="#br2" timeOffset="114688.5598">10278 11752 86 0,'0'0'37'0,"0"-15"1"15,25 8 3-15,2-9-40 16,10 3 3-16,5-1-3 15,1 6 2-15,-4 5-2 16,-5 5 2-16,-7 7-3 16,-8 4-1-16,-9 3 1 15,-12 6-2-15,-10 3 2 16,-8 3 0-16,-7-3 1 15,2 1-3-15,2-4 3 16,1-3 0-16,10-6 0 0,12-13 0 16,7 13 0-16,13-12-1 15,6-2 1-15,7 1-1 16,-2 3 0-16,-2 3 1 15,-8 5-1-15,-10 7 1 16,-15 5-1-16,-12 7 0 16,-13 3 1-16,-8 4-1 15,-2-2 0-15,-1-5-1 16,5 0-4-16,0-24-23 15,23 7-12-15,12-13 1 16,4-13-2-16</inkml:trace>
  <inkml:trace contextRef="#ctx0" brushRef="#br2" timeOffset="115036.5797">9946 12493 77 0,'0'0'38'0,"0"0"3"0,44-18 0 16,8-10-35-16,23-2 0 15,10-6-1-15,24 5-1 16,0 0-1-16,2 7-2 15,-5 5-2-15,-4 6-3 16,-7 14-7-16,-21-5-28 16,-6 9 0-16,-21-5-1 15,-9 7-1-15</inkml:trace>
  <inkml:trace contextRef="#ctx0" brushRef="#br2" timeOffset="115463.6041">10404 12633 89 0,'12'-4'39'0,"3"-11"1"16,14 4 0-16,9-5-38 15,1-2-1-15,-2 2 1 16,1 7-2-16,-10 7 1 15,-5 12-1-15,-17 11 0 16,-11 9 1-16,-14 11 0 16,-11 15 0-16,-11 2 1 0,-5 7 0 15,1-6 0-15,2-2 0 16,16-13 0-16,12-9 0 15,17-21 0-15,18-13-1 16,20-12 0-16,13-12-1 16,9-2-2-16,4-4 0 15,-2 7-2-15,-10-4-8 16,3 23-23-16,-25-5-7 15,-6 18 2-15,-26-10-2 16</inkml:trace>
  <inkml:trace contextRef="#ctx0" brushRef="#br2" timeOffset="116025.6362">8789 11935 63 0,'11'-20'37'0,"-11"20"-1"16,8-11 0-16,-8 11-31 0,-24 25-1 16,0 5-1-16,-12 11-2 15,-6 9 0-15,-8 3-1 16,0 2-2-16,10 2-12 15,0-15-20-15,16-4-1 16,6-21-2-16,18-17 2 16</inkml:trace>
  <inkml:trace contextRef="#ctx0" brushRef="#br2" timeOffset="116182.6452">8651 12032 88 0,'-14'3'40'0,"1"9"0"15,13 12 0-15,2-8-35 16,19 0-1-16,14-2-4 0,12-18-17 15,21 6-21-15,3-15-1 16,15 3-2-16,-5-9-1 16</inkml:trace>
  <inkml:trace contextRef="#ctx0" brushRef="#br2" timeOffset="116957.6896">6699 11963 59 0,'14'-23'37'16,"4"11"0"-16,-13-2 1 16,-5 14-28-16,0 0-3 15,-12 28-1-15,-6-5-2 16,-4 12-1-16,-6 3 0 15,5 4 0-15,3 0-1 16,11-3 1-16,8-11-1 16,16-7 0-16,22-18 0 15,16-13-2-15,18-12 0 16,6-15-4-16,12 6-18 15,-9-19-17-15,8 9 1 16,-19-8-3-16,-11 11 1 16</inkml:trace>
  <inkml:trace contextRef="#ctx0" brushRef="#br2" timeOffset="117136.6998">7040 11911 83 0,'-32'38'39'0,"9"10"-2"16,-4 0 1-16,10 4-37 15,6-1-1-15,9-4-3 16,18 3-14-16,1-21-20 16,16-6 1-16,3-18-2 15,17-12 1-15</inkml:trace>
  <inkml:trace contextRef="#ctx0" brushRef="#br2" timeOffset="117406.7152">7514 11853 85 0,'-18'19'40'0,"-12"3"0"15,2 21 1-15,-15 4-34 16,12 12-2-16,7 1-1 16,15 3 0-16,6-9-3 15,15-7 2-15,13-13-2 16,17-17 0-16,8-21-1 15,12-19 0-15,-1-16 1 16,-3-13-1-16,-6-9 0 16,-13-7-2-16,-16 2 0 15,-24-2-5-15,-8 19-18 0,-29-1-15 16,-3 26-1-16,-19 4-1 15,6 24 1-15</inkml:trace>
  <inkml:trace contextRef="#ctx0" brushRef="#br2" timeOffset="118451.775">2180 12703 65 0,'9'-17'36'0,"-2"-10"0"16,13 2 1-16,3-9-31 0,8 6-2 15,-1-4 0-15,7 9-1 16,-8 4-1-16,0 12 0 16,-7 9-1-16,-7 14 0 15,-11 9 0-15,-4 15-1 16,-5 5 1-16,-1 8-1 15,2 2 0-15,1-1 1 16,9-2-1-16,7-8 1 16,11-10 0-16,11-15 0 15,7-10 1-15,4-11-1 16,2-17 1-16,0-9 0 15,-4-12 0-15,-3-9 0 16,-10-4-1-16,-4-2 0 16,-13-2 0-16,-2 3 0 15,-2 1-1-15,-5 8 0 0,0 9-1 16,-4 6 0-16,7 14-4 15,-3-4-11-15,13 26-22 16,-4-3 0-16,13 13-2 16,-5-4 0-16</inkml:trace>
  <inkml:trace contextRef="#ctx0" brushRef="#br2" timeOffset="118730.791">3147 12694 85 0,'0'14'36'16,"0"-14"1"-16,-1 27-5 15,-4-10-29-15,2 10 0 16,-4 5-2-16,-1 4 0 16,0 2-1-16,-2 1-1 15,6 0-6-15,-8-12-28 16,19 0 0-16,-7-27-3 15,21 10 2-15</inkml:trace>
  <inkml:trace contextRef="#ctx0" brushRef="#br2" timeOffset="118895.8004">3206 12791 85 0,'-24'2'38'16,"9"13"-1"-16,0-7 1 16,15-8-35-16,14 12-2 15,10-10-2-15,15 3-11 16,3-17-25-16,12 0 1 15,-5-13-2-15,6 1 0 16</inkml:trace>
  <inkml:trace contextRef="#ctx0" brushRef="#br2" timeOffset="119044.8089">3493 12534 78 0,'-20'24'38'0,"-5"7"-1"0,7 16 1 16,-5 9-36-1,9 2 1-15,11 10-18 0,1-13-20 16,11-4-1-16,6-15-2 15,9-14-1-15</inkml:trace>
  <inkml:trace contextRef="#ctx0" brushRef="#br2" timeOffset="119578.8395">5232 12244 90 0,'-10'-3'39'0,"21"0"2"16,6-7-3-16,18-4-38 16,9-1-1-16,7-2-4 15,18 5-31-15,-11-5-2 16,0 11 0-16,-12-4-2 15</inkml:trace>
  <inkml:trace contextRef="#ctx0" brushRef="#br2" timeOffset="119713.8472">5352 12430 88 0,'-23'23'39'0,"12"-21"-1"16,28-5-3-16,39-16-69 16,-5-13-3-16,24 1 0 15,2-10-3-15</inkml:trace>
  <inkml:trace contextRef="#ctx0" brushRef="#br3" timeOffset="127218.2764">10387 12908 48 0,'0'0'35'0,"-16"-9"-7"16,16 9 3-16,-9-17-16 16,9 17-2-16,18-37-4 15,16 9-2-15,7-14-2 16,24-5-1-16,11-10-1 15,14-3 0-15,3 0-1 0,0 1-1 16,-2 7-1-16,-14 4-1 16,-11 14-4-16,-26 0-31 15,-10 14 1-15,-22 3-3 16,-8 17 0-16</inkml:trace>
  <inkml:trace contextRef="#ctx0" brushRef="#br3" timeOffset="127797.3096">6840 12253 27 0,'0'0'31'0,"0"0"-11"16,-17 1 11-16,17-1-7 15,4-13-8-15,24 8-2 16,0-20-2-16,23 3-4 16,6-9-2-16,17-4-2 15,3-5-2-15,7-1-1 16,0 2-2-16,-7-8-7 15,-7 13-28-15,-16-3 0 0,-7 12-3 16,-20-1 2-16</inkml:trace>
  <inkml:trace contextRef="#ctx0" brushRef="#br3" timeOffset="128346.341">7880 11739 74 0,'0'0'37'0,"0"12"-1"16,0-12-1-16,11-7-32 15,7-4 0-15,9 2 1 0,2-1-3 16,3 0 3-16,-3 7-4 16,-6 5 1-16,-8 8 0 15,-6 9 0-15,-18 9-1 16,-8 11-1-16,-13 5 3 15,-4 7-3-15,-3-4 3 16,1 1 0-16,4-7-1 16,8-6 1-16,9-8-1 15,11-9-1-15,4-18 0 16,24 5-3-16,9-12-4 15,-6-18-26-15,22 4-3 16,-1-17-2-16,7 3-1 16</inkml:trace>
  <inkml:trace contextRef="#ctx0" brushRef="#br3" timeOffset="128593.3551">8326 11784 71 0,'-23'12'37'0,"0"9"-2"16,-11 4-2-16,10 12-25 15,-8-3-1-15,12 10-1 16,3-5-1-16,11 3 0 15,7-10-2-15,13-7 0 16,10-14 0-16,13-12-2 16,6-12 1-16,7-9-2 15,-5-8 1-15,-3-5-1 16,-9-3 1-16,-13-3-2 15,-14 3-1-15,-14-3-4 16,-5 11-24-16,-25-8-9 16,1 10 0-16,-11-1 1 0</inkml:trace>
  <inkml:trace contextRef="#ctx0" brushRef="#br3" timeOffset="129667.4164">2274 13707 70 0,'0'0'36'0,"0"0"-1"16,11-25-11-16,3 17-15 15,-2-13-4-15,7-1-1 16,6-3-2-16,5 4 0 0,0 2-1 15,-1 5 0-15,-1 10 0 16,-7 15 0-16,-6 9-1 16,-7 14 1-16,-7 12-1 15,-7 12 1-15,-2 6-1 16,-1 4 0-16,3-1-1 15,6-6 1-15,7-9 0 16,8-10 0-16,13-19 0 16,9-14 0-16,9-16 2 15,5-17-1-15,4-13 1 16,0-10 0-16,-6-10 0 15,-6-3 1-15,-10-3-2 16,-7 3 1-16,-10 2 0 16,-11 10-1-16,-5 2 0 0,-3 6-1 15,1 10 0-15,1 5-2 16,8 9-3-16,0-4-25 15,18 19-7-15,-5-9-1 16,15 13-3-16</inkml:trace>
  <inkml:trace contextRef="#ctx0" brushRef="#br3" timeOffset="129964.4334">3345 13742 63 0,'-8'13'39'0,"-2"-1"-3"16,0 13 2-16,-11-2-26 15,2 11-11-15,-1 1-1 16,2 5-1-16,4-2 0 16,6-2-3-16,11 2-14 15,-1-18-18-15,15-5 0 16,-5-16-1-16,8-2 0 15</inkml:trace>
  <inkml:trace contextRef="#ctx0" brushRef="#br3" timeOffset="130089.4407">3338 13952 69 0,'0'0'37'15,"0"0"-2"-15,14 9 1 16,-1-13-37-16,3-22-31 16,16 2-1-16,0-12-2 15,7 0 0-15</inkml:trace>
  <inkml:trace contextRef="#ctx0" brushRef="#br3" timeOffset="130238.4492">3631 13669 85 0,'-18'34'35'0,"7"10"1"15,-7-5-12-15,9 7-23 0,5 1-4 16,-1-10-31-16,15 4-1 16,0-15-4-16,12-9 1 15</inkml:trace>
  <inkml:trace contextRef="#ctx0" brushRef="#br3" timeOffset="130668.4738">5510 13347 69 0,'-17'13'39'0,"17"-13"-2"16,0 0 0-16,17 10-32 16,2-13-4-16,6-1-1 0,13 0-2 15,1-10-7-15,16 11-27 16,-8-7 0-16,4 6-1 15,-10-4 1-15</inkml:trace>
  <inkml:trace contextRef="#ctx0" brushRef="#br3" timeOffset="130834.4833">5580 13591 57 0,'-35'29'39'16,"23"-4"-2"-16,12-25 1 15,21 16-18-15,15-29-20 16,9-20-24-16,21 10-11 15,-4-9-2-15,7 1-2 0,-5 0 0 16</inkml:trace>
  <inkml:trace contextRef="#ctx0" brushRef="#br3" timeOffset="131320.5111">6670 13260 72 0,'16'-9'38'0,"4"-10"0"16,10 4 0-16,8-7-36 15,5 1 0-15,3 0-1 16,2 6 1-16,-5 3-1 16,-11 12 1-16,-6 10 0 15,-14 7-2-15,-18 6 1 16,-13 10 0-16,-13 7 0 15,-6 7 0-15,-8 2 1 0,2 4-1 16,1-4 0 0,9 0 1-16,11-6-1 0,15-4 0 15,15-14 0-15,20-9-1 16,14-13-1-16,14-11-2 15,16-2-6-15,-7-23-26 16,26 3-3-16,-9-12-1 16,9 3-1-16</inkml:trace>
  <inkml:trace contextRef="#ctx0" brushRef="#br3" timeOffset="131597.5269">7537 13244 63 0,'-20'8'38'16,"-14"2"0"-16,4 15-1 15,-16 0-29-15,15 14-1 16,1-1-1-16,15 11-1 0,2-3-2 15,18 1 1-15,6-8-1 16,16-6 0-16,13-13-1 16,6-14-1-16,7-15 0 15,-1-14 0-15,1-14 0 16,-2-9-1-16,-13-4 0 15,-14-2 0-15,-13 4 0 16,-13-1 0-16,-12 11-2 16,-12 7-1-16,-4 19-2 15,-13-6-17-15,12 26-19 16,-8-1 1-16,21 8-2 15,4-1 1-15</inkml:trace>
  <inkml:trace contextRef="#ctx0" brushRef="#br3" timeOffset="131771.5369">8126 13619 98 0,'-22'23'43'0,"6"-6"-1"16,-6-17-4-16,-2-28-67 15,20 10-11-15,3-16-2 16,13 2-2-16</inkml:trace>
  <inkml:trace contextRef="#ctx0" brushRef="#br3" timeOffset="132702.5901">8555 13752 61 0,'0'-13'36'15,"8"1"-1"-15,-4-16-4 16,10 4-24-16,-8-8-2 16,8 0-1-16,-4-3-1 15,1 3 0-15,-3 3 0 16,1 7-1-16,-4 4 0 15,-5 18 0-15,0 0-1 16,0 0 1-16,0 20-1 16,-5 5-1-16,0 6 1 15,5 2-1-15,0 3 0 16,2-3 1-16,6-3-1 0,2-3 1 15,4-10 0-15,5-10 0 16,-1-9 0-16,5-11 0 16,-1-12 1-16,-1-11-2 15,-2-11 1-15,-4-6 0 16,-5-9 0-16,-3-4-1 15,-6-4 0-15,-4 1 1 16,-3 5-1-16,1 4 1 16,-2 9-1-16,10 8 2 15,1 9-1-15,14 9 1 16,10 10-1-16,10 7 0 15,10 7 0-15,7 6 1 16,9-1-1-16,2 2-1 16,2-1 0-16,0-1 0 0,4-2-1 15,-6-8-3-15,2 7-10 16,-14-16-25-16,0 1 0 15,-13-8-1-15,-4 8-2 16</inkml:trace>
  <inkml:trace contextRef="#ctx0" brushRef="#br3" timeOffset="133363.6279">9243 13245 54 0,'-18'13'39'0,"18"-13"-1"16,0 0 1-16,14 17-20 0,0-19-14 15,8-3-2-15,4-1 0 16,5 2-1-16,1-1-1 16,3 2 1-16,-6 2-1 15,-4 6-1-15,-8 3 1 16,-7 6 0-16,-11 5-1 15,-8 1 0-15,-8 5 1 16,0-1-1-16,-5-5 0 16,6 0 1-16,2-5-1 15,9 0 0-15,5-14 1 16,23 5-1-16,3-5 0 15,6 3 1-15,1-1 0 16,-1 7 0-16,-3 0 1 0,-8 9-1 16,-14 5 1-16,-14 6-1 15,-13 5 1-15,-10 1 0 16,-10-1-1-16,-3-4-1 15,-1-5-1-15,3-9-3 16,17 3-15-16,-4-27-21 16,24-2 0-16,-1-20-1 15,13-1 0-15</inkml:trace>
  <inkml:trace contextRef="#ctx0" brushRef="#br3" timeOffset="134277.6802">2563 14900 27 0,'4'-14'35'16,"10"-2"-1"-16,2-8 0 15,20 2-21-15,-13-9-9 16,13 3 1-16,-6 1-1 15,4 9 1-15,-11 3-2 16,1 14 0-16,-11 9 0 16,-6 13-1-16,-7 11 0 15,-4 11-2-15,-6 10 1 16,-2 9-2-16,-1 5 2 0,4-2 1 15,3-1-1-15,9-9 0 16,4-11 1-16,14-7 0 16,5-19-1-16,12-11 1 15,1-18 0-15,7-8 0 16,1-15 0-16,-5-3 0 15,-4-8 0-15,-9-5 0 16,-10-4-1-16,-8 2 0 16,-6 0 0-16,-4 2-1 15,-2 5 0-15,1 3 1 16,2 8-3-16,7 4-1 15,10 17-9-15,-6-6-25 16,17 19-1-16,-2-4-3 16,12 14 1-16</inkml:trace>
  <inkml:trace contextRef="#ctx0" brushRef="#br3" timeOffset="134547.6957">3586 14957 54 0,'-13'33'38'0,"4"-14"-1"15,1 27-6-15,-14-5-26 16,8 7 1-16,-4 1-3 15,1 3-1-15,3-2-1 16,6-2-3-16,6-9-1 0,1-22-18 16,16 4-14-16,-2-23-5 15,7-5 4-15,-2-18-2 16</inkml:trace>
  <inkml:trace contextRef="#ctx0" brushRef="#br3" timeOffset="134708.7049">3524 15181 42 0,'-16'0'38'0,"16"0"0"15,0 0 0-15,16 12-16 16,7-22-20-16,6-7-1 16,5-2-3-16,7-13-4 0,8 11-17 15,-9-21-12-15,6 11-3 16,-19-11 1-16</inkml:trace>
  <inkml:trace contextRef="#ctx0" brushRef="#br3" timeOffset="134838.7123">3827 14903 74 0,'-16'23'37'16,"8"20"-13"-16,-10-6 4 15,11 12-23-15,-1 2-3 16,1-8-31-16,13 9-6 16,-7-12-3-16,8 1 1 15</inkml:trace>
  <inkml:trace contextRef="#ctx0" brushRef="#br3" timeOffset="148824.5122">5244 14896 33 0,'0'0'40'16,"14"-11"-1"-16,5-8-1 15,15 12-16-15,9-13-20 16,9 0-1-16,8 0 0 16,2 4-1-16,-1 1 0 15,0 3 2-15,-6-1-2 16,-11 3 1-16,-6 6-8 15,-22-7-29-15,-1 8 0 16,-18-7-2-16,3 10-1 0</inkml:trace>
  <inkml:trace contextRef="#ctx0" brushRef="#br3" timeOffset="149060.5257">5276 15102 60 0,'0'0'40'0,"20"-2"-1"0,7-14-1 15,12-1-38-15,17-4-2 16,4-10-6-16,16 10-28 15,-5-6 0-15,1 8-3 16,-6-2 0-16</inkml:trace>
  <inkml:trace contextRef="#ctx0" brushRef="#br3" timeOffset="149674.5609">6332 14629 49 0,'20'-14'41'0,"12"2"-2"15,0-4 0-15,17 9-25 16,-9-4-11-16,5-2-2 0,4 5 0 15,-3 5 0-15,-5 3-1 16,-11 5 0-16,-11 8 0 16,-8 4 0-16,-10 5 0 15,-9 3 0-15,-6 0-1 16,0-1 0-16,1-2 0 15,1-2 0-15,11-7 0 16,12-3 0-16,16-8 1 16,10-2 1-16,9-6-1 15,7 3 2-15,-1 2-2 16,-4 5 1-16,-7 7 0 15,-17 9-1-15,-20 13 1 16,-20 8-1-16,-19 11 0 16,-13 6 0-16,-7-1 0 0,-4 1 0 15,4-8-1-15,8-19-7 16,27-4-29-16,5-29-1 15,31-9-1-15,14-26-1 16</inkml:trace>
  <inkml:trace contextRef="#ctx0" brushRef="#br3" timeOffset="149954.5769">7435 14620 75 0,'-10'-3'38'0,"10"3"0"0,-14 11-8 15,5 9-26-15,-8 5 0 16,5 9 0-16,-9 5-2 16,9 2 1-16,3-3 0 15,13-2-1-15,11-11 0 16,16-12-2-16,14-12-1 15,13-14-3-15,21-3-8 16,-5-23-28-16,12 4 2 16,-16-16-2-16,7 6 1 15</inkml:trace>
  <inkml:trace contextRef="#ctx0" brushRef="#br3" timeOffset="150097.5851">7760 14591 72 0,'-56'56'40'0,"-1"-3"-2"0,12 17 2 16,1-15-35-16,18 5-5 15,19-8-2-15,9-19-13 16,22 5-23-16,-1-20 0 16,17-6-2-16,3-21 0 15</inkml:trace>
  <inkml:trace contextRef="#ctx0" brushRef="#br3" timeOffset="150270.5949">7936 14844 65 0,'-17'20'42'16,"-9"-10"-2"-16,14 3-1 0,3-1-36 16,9-12-41-16,5-13-1 15,5-5-1-15,13 7-1 16</inkml:trace>
  <inkml:trace contextRef="#ctx0" brushRef="#br3" timeOffset="150809.6258">8634 14561 39 0,'6'-12'34'0,"-6"12"3"16,-8-12-2-16,-7 17-20 15,-15-1-11-15,-2 10 0 16,-11 5 2-16,2 16-2 16,-8 3 1-16,9 9-1 0,-3 3 0 15,11 4-1-15,7-2 0 16,14-1-1-16,7-9 0 15,13-1 0-15,10-11-1 16,4-6 0-16,4-9-1 16,3-11 1-16,0-8-1 15,0-8 0-15,-3-7-2 16,-10-9 0-16,1 1-1 15,-13-6-1-15,0 4-1 16,-10 0 0-16,1 13-4 16,-19-5-29-16,23 21 1 15,-28-16-1-15,28 16 1 16</inkml:trace>
  <inkml:trace contextRef="#ctx0" brushRef="#br3" timeOffset="151100.6424">8983 14640 81 0,'0'0'41'15,"-10"-9"0"-15,10 9-10 16,0 0-26-16,-13 20-1 15,4-5 0-15,-1 9-2 16,0 5 1-16,2 5-1 16,2 2-1-16,7-1 0 15,7-10 0-15,14-9-1 16,11-10 0-16,12-13-2 0,16-8-2 15,-2-18-7-15,14 3-30 16,-13-12 1-16,3 6 0 16,-19-9 0-16</inkml:trace>
  <inkml:trace contextRef="#ctx0" brushRef="#br3" timeOffset="151245.6507">9251 14609 91 0,'-41'58'39'0,"-1"-3"1"16,13 12-10-16,6-9-33 15,-2-11-33-15,29 3-2 16,-1-22-2-16,18-1 0 0</inkml:trace>
  <inkml:trace contextRef="#ctx0" brushRef="#br3" timeOffset="152003.6941">9822 14833 37 0,'15'-23'34'0,"-4"2"2"16,-11 21-12-16,2-17-9 15,-2 17-7-15,-20 8 0 16,6 8-2-16,-6 1 0 16,1 8-2-16,0-2-1 15,4 2 0-15,7-5 0 0,8-3-1 16,0-17 0-16,24 13-1 15,-1-16 0-15,9-8 0 16,-1-4 0-16,5-6-1 16,-1-4 1-16,-1-3-1 15,-5 1 1-15,-3 3 0 16,-4 1-1-16,-7 6 1 15,-5 3 0-15,-10 14 0 16,14-9 0-16,-14 9 0 16,4 18 0-16,-3-3 0 15,2 3 0-15,4 1 0 16,3-4 0-16,6-1 0 15,5-7 0-15,6-8 0 16,7-9 1-16,8-5-1 0,-1-4 0 16,3-4 0-16,-3-1 1 15,-3 5-1-15,-8 3-1 16,-8 10 1-16,-10 7-1 15,-9 12 0-15,-10 10-1 16,-6 11 0-16,-5 9-2 16,-5 2 0-16,7 3-4 15,-7-17-17-15,19 2-17 16,2-19 2-16,20-9-3 15,10-28 3-15</inkml:trace>
  <inkml:trace contextRef="#ctx0" brushRef="#br3" timeOffset="152189.7047">11028 14293 62 0,'-11'4'39'0,"-11"28"1"16,-19 14-1-16,-7 30-23 15,-5 7-14-15,-17 10-1 16,-2 8-1-16,8 2-2 15,11-3-8-15,6-22-29 16,26-11 0-16,13-21-1 16,30-21 0-16</inkml:trace>
  <inkml:trace contextRef="#ctx0" brushRef="#br3" timeOffset="152469.7207">11047 14715 77 0,'-33'21'40'0,"-5"0"1"15,10 9-3-15,-1-7-35 16,15-5-1-16,15-4-1 16,14-2 1-16,6-4-1 15,7-4 0-15,1 3 0 16,0 3 0-16,-8 3 0 15,-8 7 1-15,-13 5-1 16,-10 8 0-16,-11 2-1 16,-5 3 1-16,-2-3-3 15,0-6-4-15,14 0-30 16,-8-20-5-16,22-9 0 0,0 0-1 15</inkml:trace>
  <inkml:trace contextRef="#ctx0" brushRef="#br3" timeOffset="153318.7693">11669 14779 67 0,'0'0'41'15,"10"18"-3"-15,-10-18-3 16,25 7-27-16,3-8-3 0,15-1 0 16,14-8-1-16,16 0-1 15,9-7-1-15,13-1 1 16,1-5-2-16,0 4 1 15,-7-1-1-15,-11 5 0 16,-13 7-1-16,-18 5 1 16,-13 5-3-16,-12 3 2 15,-12 3-1-15,-10-8-1 16,-5 16 1-16,5-16 1 15,-18 2 1-15,5-7-1 16,2-3 1-16,-8-5-1 16,1-5 1-16,-5 0 0 15,-6-1 0-15,-6 1-1 16,-4 3 0-16,-2 2 0 0,-2 6 1 15,0 2-1-15,6 2 0 16,9 2 0-16,12 1 0 16,16 0 1-16,21-5-1 15,14-1 1-15,22-5-1 16,7 2 1-16,12 1 0 15,-2 2 0-15,-6 8-1 16,-6 4 1-16,-16 10 0 16,-18 11-1-16,-21 7 0 15,-18 9-1-15,-19 9 1 16,-16 5-1-16,-16 5 1 15,-8 1 0-15,-2-2 0 16,2-10-1-16,12-4 1 16,10-12-3-16,22-4-11 15,7-27-27-15,28-8 0 0,8-19-1 16,22 1 0-16</inkml:trace>
  <inkml:trace contextRef="#ctx0" brushRef="#br3" timeOffset="154530.8386">6465 6129 77 0,'0'-21'39'0,"0"21"0"16,10-19-1-16,4 19-23 15,0-6-11-15,4 1-1 16,6 3-3-16,3 0-2 15,8 11-8-15,-4-11-26 16,11 8 0-16,-7-7-1 16,2 7-1-16</inkml:trace>
  <inkml:trace contextRef="#ctx0" brushRef="#br3" timeOffset="154704.8486">6484 6297 98 0,'-8'12'35'0,"8"-12"0"15,35-4-5-15,6-11-30 16,13-16-16-16,21 6-18 16,3-12 0-16,8 4-2 15,-6-4 0-15</inkml:trace>
  <inkml:trace contextRef="#ctx0" brushRef="#br3" timeOffset="155172.8753">7100 5912 103 0,'0'0'39'15,"0"0"1"-15,2-12-3 16,14 6-34-16,13-10-1 16,12-2-2-16,7 1 1 15,1 1-1-15,-3 7 1 16,-5 4-1-16,-9 8 0 15,-14 8 1-15,-15 12-1 16,-12 6 0-16,-11 6 0 16,-5 2 0-16,-1 4 0 15,1-5 0-15,7-4 0 0,12-7 0 16,12-5 0-16,16-9 0 15,8-5 0-15,9-4 0 16,-2 1 0-16,0 1 1 16,-8 3-1-16,-15 6 0 15,-14 4 0-15,-13 11 0 16,-16 0 1-16,-10 6-2 15,-3 0 0-15,-1-1-2 16,-1-10-4-16,24 0-27 16,1-21-4-16,19-2 0 15,18-17-1-15</inkml:trace>
  <inkml:trace contextRef="#ctx0" brushRef="#br3" timeOffset="155446.8909">7804 6003 98 0,'-22'-2'38'0,"8"10"0"16,-7-3-1-16,14 6-33 16,-11 2-1-16,5 6 0 15,0 3-1-15,8 6 1 16,2 1-1-16,8-3 1 15,6 0-2-15,8-5 0 16,10-10-2-16,3-9-2 16,12 1-15-16,-7-25-19 15,14-5-2-15,-7-13 1 16,7-4-2-16</inkml:trace>
  <inkml:trace contextRef="#ctx0" brushRef="#br3" timeOffset="155576.8984">8002 5849 81 0,'-39'51'38'15,"5"17"-2"-15,-3 1 2 16,11 8-14-16,6-7-25 16,7-14-14-16,16 4-21 15,2-15 0-15,15-10-1 16,3-14-1-16</inkml:trace>
  <inkml:trace contextRef="#ctx0" brushRef="#br3" timeOffset="155745.9081">8186 6273 101 0,'-27'13'39'16,"1"-7"-4"-16,10-10-21 15,16 4-41-15,-2-26-10 16,27 5-1-16,6-10-3 15</inkml:trace>
  <inkml:trace contextRef="#ctx0" brushRef="#br3" timeOffset="156109.9289">8625 5906 106 0,'-6'13'39'0,"-14"0"2"16,2 16-2-16,-18 6-33 15,7 7-1-15,-9 6 0 16,0 5-2-16,-2 2 1 16,7-1-2-16,7-6 0 15,15-7 1-15,13-15-3 16,17-12 0-16,14-15 0 15,12-11-2-15,9-10 0 16,1-11 1-16,-1-4-1 16,-8-6-1-16,-14 5 1 15,-14 1-1-15,-17 10 1 16,-18 5 1-16,-19 11 0 15,-12 9 0-15,1 8-2 0,-1 0-3 16,19 14-21-16,-3-13-11 16,25 5 1-16,7-12-1 15,28-2-2-15</inkml:trace>
  <inkml:trace contextRef="#ctx0" brushRef="#br3" timeOffset="156350.9427">8871 5996 98 0,'-8'10'39'16,"-9"-6"0"-16,15 15-1 16,-11-11-29-16,12 12-2 15,-2-3-1-15,7 3-2 0,4-3 0 16,10-5-2-16,7-6 0 15,8-7-2-15,8-7-1 16,6-12-3-16,8 1-3 16,-7-17-28-16,11 4-5 15,-14-11 1-15,3 8-2 16</inkml:trace>
  <inkml:trace contextRef="#ctx0" brushRef="#br3" timeOffset="156515.9522">9117 5905 120 0,'-39'51'40'0,"-5"-7"2"15,14 8-3-15,-7-2-36 16,22-10-2-16,10-2-8 0,1-15-15 16,16 4-16-16,-8-10-3 15,12 2 1-15,-2-8-2 16</inkml:trace>
  <inkml:trace contextRef="#ctx0" brushRef="#br3" timeOffset="157289.9963">9376 6151 99 0,'0'0'35'0,"0"0"1"16,-6 14-6-16,3 4-26 15,-8 1 0-15,-3 8 0 16,-4 3 0-16,0 3 0 15,-1-2-1-15,4-2 1 16,4-6-2-16,8-8 1 16,3-15-2-16,22 0-1 15,-1-14 1-15,7-8-1 16,5-8 0-16,-1-1 0 15,1-7 0-15,-2 2-1 16,-5 6 2-16,-2 3-1 16,-11 8 1-16,-5 5-1 15,-8 14 1-15,0 0-1 16,0 0 0-16,-14 21 1 15,7-3 0-15,3-1-1 0,7 2 1 16,4-4 0-16,8-1 1 16,4-6-1-16,7-7 0 15,4-3 1-15,1-5-1 16,4-5 0-16,2-4 0 15,-4-4-1-15,0-4 1 16,-2 2-1-16,-6-2 0 16,-4 7 0-16,-7 6 1 15,-14 11-1-15,5 13-1 16,-14 10 1-16,-11 13-1 15,-6 10 0-15,0 4-1 16,0-2 1-16,5 4-5 16,9-19-5-16,24 0-25 15,2-26-3-15,27-10 1 0,6-20-2 16</inkml:trace>
  <inkml:trace contextRef="#ctx0" brushRef="#br3" timeOffset="157478.0072">10382 5723 112 0,'-33'44'41'0,"-1"25"-3"16,-18-1-2-16,6 16-35 15,-7 5 2-15,2 4-3 16,3 0-5-16,2-17-25 15,23-2-9-15,6-22 3 0,23-10-4 16</inkml:trace>
  <inkml:trace contextRef="#ctx0" brushRef="#br3" timeOffset="157777.0243">10396 6174 103 0,'-29'9'37'16,"6"17"2"-16,-6-7-2 15,18 3-32-15,0-1-2 16,11 0 1-16,8-6-2 16,11-2 1-16,3-5-2 15,8-3 0-15,-1-1 1 0,-1-2-1 16,-6 0 0-16,-6 9 0 15,-8 0 0-15,-9 6 2 16,-7 6-2-16,-10 5 1 16,-4 2-2-16,-8 2-1 15,3 11-15-15,-16-14-20 16,8 5-3-16,-7-9 0 15,12 0-3-15</inkml:trace>
  <inkml:trace contextRef="#ctx0" brushRef="#br4" timeOffset="162365.2867">13368 17487 39 0,'-6'-13'34'16,"0"-12"0"-16,-1-2-1 15,-3-8-32-15,4-10 0 16,1-7 0-16,3-5-2 16,1-9 3-16,1-9-2 15,1-6 1-15,0-4 0 16,-1-5 0-16,0-3 0 15,-4-7 1-15,-2 1 0 16,-6-7-1-16,2 0 1 16,-2-6-1-16,-3-3 0 15,5-9 0-15,0-1 1 16,1-7-2-16,7-3 0 15,-2-3 1-15,7-6 0 0,-1 2-1 16,-2-3 0-16,2 3 1 16,-2 1 0-16,0-2 0 15,-4 3 0-15,-2-1 1 16,-5 0 1-16,2-5-2 15,-1-3 1-15,-3-6-1 16,4-4 1-16,1-6-1 16,1-1 0-16,2-4 0 15,4-3-1-15,-3 4 1 16,2 2-1-16,0 1 0 15,-5 4 0-15,0 4 0 16,0 3 1-16,-5-2-1 16,3 2 1-16,-4-2-1 15,2 0 1-15,0-3 0 0,3-6 1 16,1-5 1-16,1-3-3 15,3-5 3-15,2-3-2 16,2-5 0-16,0 0 0 16,0 0 0-16,-2 2-2 15,-1 3 1-15,1-1 1 16,-6 3-2-16,3 2 1 15,-5 2 0-15,0-3 1 16,-2 2-1-16,0-3 2 16,1-2-2-16,2-1 2 15,0-2 1-15,-1-3 0 16,0-6 0-16,4 3-1 15,0 0 2-15,-3-3-3 16,2-2 1-16,1 0-1 16,-1 0-1-16,-2 0-2 0,3 0 1 15,1 0 1-15,-6 1-2 16,4 1 1-16,0 1 1 15,-1 3 0-15,3 1 0 16,-2 3 2-16,3-2 0 16,1 5 0-16,0-5 0 15,5 7 0-15,-1 0 0 16,0 5-1-16,-2 3 0 15,3 5-1-15,-2 9 0 16,-2 4-1-16,-2 9 2 16,-1 7-2-16,-1 9 1 15,-4 2 1-15,2 8 0 16,-5 2 1-16,5 10-2 15,-3-1 3-15,3 60-3 0,3-6 1 16,0 1-2-16,-3-6-4 16,7 5-13-16,-6-4-20 15,0 7-3-15,-4 4-1 16,10 48-1-16</inkml:trace>
  <inkml:trace contextRef="#ctx0" brushRef="#br0" timeOffset="172666.8759">14092 3551 40 0,'0'0'24'0,"12"-17"-6"15,2 10 2-15,4-4-14 16,5 6-1-16,2-4 0 15,8 8 1-15,-1-5 0 16,6 7-1-16,1-2 0 16,9 6 0-16,1-3-1 15,4 4-1-15,4-3-1 16,8 3 0-16,1-2 0 0,7 2-1 15,6-3 0-15,10 1 0 16,2-4 0-16,9 0 0 16,7 0 1-16,5-2-1 15,12 0 1-15,8-2 0 16,2 0-1-16,5-1 0 15,6 0 1-15,12 2-1 16,1-3 0-16,8-1 0 16,-3-1 0-16,5 5 0 15,2-4 0-15,2 3 0 16,-3 2 0-16,-2 1 0 15,-3 0-1-15,-3 2 1 16,2-2-1-16,-5 0 1 0,-5-6-2 16,1 1 2-16,-2-3-2 15,-10 1 2-15,-6-4-2 16,-9 2 2-16,-10 1-1 15,-11-1 0-15,-11 5 0 16,-15 0 1-16,-10 3-2 16,-13-1 0-16,-5 15-13 15,-18-10-21-15,-5 5 2 16,-20-3-3-16,-9-4 2 15</inkml:trace>
  <inkml:trace contextRef="#ctx0" brushRef="#br0" timeOffset="173219.9076">19360 3389 76 0,'4'-14'34'16,"-6"3"-2"-16,2 11-8 15,-8-18-17-15,7 5-4 16,-3-7 0-16,2-2 0 16,-1-7 1-16,4-4-1 15,1-9 0-15,3-3-1 0,1-12 1 16,3-1-1-16,3-10 0 15,-1-4-2-15,0-4 0 16,-2-4-1-16,-1-11 1 16,-2-1-1-16,-6-2 1 15,1-1-1-15,-2-3 1 16,-4-1 2-16,2-3-2 15,-2-3 2-15,0 4-1 16,1-1 1-16,3-6-1 16,-2 53 2-16,0-7-2 15,1 2-1-15,-2-4 2 16,-3 0-2-16,0-3 1 15,0 2-2-15,-2 0 2 16,0 2-3-16,-1-1 1 0,2 1-2 16,0-3-1-16,2 2-8 15,2 0-21-15,-2 3-3 16,1-1-3-16,0 9 2 15</inkml:trace>
  <inkml:trace contextRef="#ctx0" brushRef="#br0" timeOffset="173848.9436">19353 428 66 0,'0'0'36'16,"0"0"0"-16,15-50-1 16,-15 50-29-16,0 0-2 15,0 0 0-15,0 0-2 16,0 0-1-16,0 0-1 15,-51 5 1-15,51-5-1 16,-58 32 1-16,58-32 0 0,-88 47-1 16,29-15 1-16,-6 1-1 15,-11 5 2-15,-8 4 0 16,-7 5 1-16,-62 30-2 15,-62 35 0-15,-10 7 1 16,-8 2-2-16,6 1 3 16,7-1-4-16,14-4 1 15,10-9-2-15,20-8 2 16,1-2 1-16,1-1-3 15,0-3 3-15,3 2-2 16,5-2 1-16,5-1 1 16,13-2 0-16,3-3 0 15,5-3 0-15,7 0 1 16,9-4-2-16,2-2 1 0,2-4 0 15,2-4 0-15,1 1-2 16,-2-1 1-16,8-5 0 16,9-6 0-16,8-8-1 15,16-11-3-15,22-7-29 16,13-20-4-16,25-11 0 15,13-17-2-15</inkml:trace>
  <inkml:trace contextRef="#ctx0" brushRef="#br0" timeOffset="174532.9827">15293 2629 70 0,'0'0'34'0,"14"-9"0"16,0 3 1-16,15 8-29 15,1 1-3-15,9 7 2 16,3 3-1-16,8 15 1 16,-7 5-1-16,1 13-2 15,-11 7 0-15,-12 15-1 16,-15 12-1-16,-13 5 0 16,-14 4 1-16,-14-5-2 15,2-4 0-15,-8-20-18 16,11-6-16-16,3-30 0 15,27-24-2-15,-11-7 0 16</inkml:trace>
  <inkml:trace contextRef="#ctx0" brushRef="#br0" timeOffset="175042.0118">15864 2773 85 0,'24'-17'37'15,"9"4"-1"-15,-4-7 1 16,9 1-24-16,-6 5-11 0,6 2-1 16,-7 7 0-16,-5 5 0 15,-5 3 0-15,-5 4 0 16,-5 4 0-16,-5 6 1 15,-5 2-1-15,-2 2 0 16,-6 2 0-16,0 2 0 16,-6-3-1-16,5 1 0 15,0-1 1-15,4-7-2 16,6-3 1-16,7-1 0 15,6-6 0-15,8 0 0 16,1-2 0-16,1 2 0 16,-2-1 1-16,-7 4-1 15,-9 3 0-15,-8 4 1 16,-13 7-1-16,-9 9 1 15,-7 3-1-15,-3 1 0 0,0 0-2 16,4-9-3-16,18 6-17 16,11-32-15-16,0 0 1 15,25-18-2-15,17-7 0 16</inkml:trace>
  <inkml:trace contextRef="#ctx0" brushRef="#br0" timeOffset="175334.0284">16618 2710 86 0,'0'0'34'0,"-15"-19"1"15,-3 33 2-15,-19 0-29 16,9 13-3-16,-5-1 0 16,5 12-1-16,4-1 0 15,4 6-1-15,13-5 0 0,10-4-1 16,11-9 0-16,9-7 0 15,10-10-2-15,7-8 1 16,2-11-1-16,0-9 1 16,-3-6-2-16,-10-6 1 15,-5-2-1-15,-11-3 0 16,-16 2 0-16,-7 0-1 15,-6 5-3-15,-6-3-4 16,11 14-26-16,-10-9-3 16,17 15 1-16,-1-7-3 15</inkml:trace>
  <inkml:trace contextRef="#ctx0" brushRef="#br0" timeOffset="175671.0478">17088 2425 86 0,'-12'-1'38'0,"-3"3"-1"16,5 17 1-16,-6-5-33 15,9 7-2-15,3 2 0 16,7 3 2-16,2-2-3 15,9-2 3-15,4-7-4 16,6-5 0-16,7-8 0 16,-2-11-1-16,0-6 1 15,-2-4-3-15,-4-8 3 16,-7-2-4-16,-7-3 4 0,-10 3-1 15,-9 4 0-15,-10 9-2 16,-6 9 1-16,-6 7-4 16,6 21-14-16,-13-13-18 15,25 14 0-15,1-11-4 16,22 9 1-16</inkml:trace>
  <inkml:trace contextRef="#ctx0" brushRef="#br0" timeOffset="176611.1015">19369 1512 46 0,'11'-13'32'16,"-1"4"3"-16,-10 9-2 15,13-4-15-15,-13 4-8 16,0 0-4-16,0 0 0 16,-1 12-2-16,-7 5 0 15,2 11 0-15,-11 4 0 16,-1 11-1-16,-7 0 0 15,-1 6-2-15,-5-4 2 16,2 0-2-16,3-8 1 16,4-7-2-16,9-12 1 0,13-18 0 15,0 0 0-15,26-17-1 16,0-13 1-16,10-10 0 15,-2-6 1-15,7-7 0 16,-3 1-1-16,-5 2 1 16,-8 10 0-16,-1 5 0 15,-11 14 0-15,-13 21 0 16,11-5-1-16,-13 22 0 15,1 9-1-15,1 13 0 16,6 1 0-16,4 5-3 16,18 3-3-16,-5-11-21 15,28 7-12-15,-5-16-1 16,13 0-1-16,0-13 0 0</inkml:trace>
  <inkml:trace contextRef="#ctx0" brushRef="#br0" timeOffset="177259.1386">19892 1527 107 0,'16'-23'38'0,"5"11"2"16,-6-13-12-16,8 2-25 16,1-1-1-16,4-1 1 15,1 5-1-15,-1 5 0 16,-6 6 0-16,-6 11-1 15,-6 10 0-15,-9 13 0 0,-6 6-1 16,-5 12 1-16,-4 12 0 16,-1 2-2-16,2 3 2 15,4 0-2-15,6-4 2 16,10-6-1-16,9-5 1 15,12-11-1-15,5-15 1 16,10-7 0-16,1-13 0 16,3-12 1-16,1-11-1 15,-4-12 0-15,-7-12 0 16,-5-5 1-16,-9-7-1 15,-9-4 0-15,-3 0-1 16,-9-1 1-16,-2 9 0 16,-5 7 0-16,1 15-1 15,4 2-1-15,9 14-2 0,0 3-5 16,26 8-27-16,-11 5-5 15,16 11-1-15,-4 1-1 16</inkml:trace>
  <inkml:trace contextRef="#ctx0" brushRef="#br0" timeOffset="177842.172">20567 1800 70 0,'9'-14'39'16,"7"5"-1"-16,-4-5 1 15,8 6-15-15,-6-7-20 16,6 4 2-16,-7-1-3 16,1 5 1-16,-14 7-3 15,17-1 1-15,-17 1 0 16,2 23-2-16,-6 0 2 15,-1 4-2-15,0 3 1 0,-4 2-1 16,4 2 1-16,-1 5-1 16,6-6-1-16,5-2 0 15,6-8 1-15,7-3 0 16,3-13 0-16,3-2 1 15,3-7-1-15,0-9 2 16,-4-6-1-16,-5-3 1 16,-3-3-1-16,-4-3 2 15,-6 3-2-15,1-7-1 16,-4 6 1-16,7-1-1 15,3 0-1-15,8 4 1 16,9 1-4-16,3-3-7 16,17 11-27-16,-12-3-3 15,6 11 0-15,-9-1-1 0</inkml:trace>
  <inkml:trace contextRef="#ctx0" brushRef="#br0" timeOffset="178542.212">17391 3154 99 0,'11'-14'38'16,"3"20"0"-16,-14-6-6 15,14 3-27-15,1 8-1 16,11 5-1-16,6 1 0 16,12 4 0-16,10 0-1 15,9-3 0-15,7 2-1 16,5-3 1-16,0-1-1 15,-4 0 0-15,-14 5-1 16,-14 0 1-16,-18 8 0 16,-19 3-1-16,-21 4 1 0,-22 10-1 15,-21 4 1-15,-14 5-1 16,-18 5 1-16,-4-2-1 15,1 1 0-15,5-6-3 16,22 3-13-16,6-29-21 16,41 0-2-16,19-27-1 15,28-2-2-15</inkml:trace>
  <inkml:trace contextRef="#ctx0" brushRef="#br0" timeOffset="179293.2549">17970 4052 73 0,'13'-22'38'15,"-4"-8"-1"-15,13 6 1 16,-3-16-19-16,8 10-14 16,1 0-1-16,5 2-1 15,-2 2 0-15,1 5-1 16,-3 2-1-16,-1 7 0 15,-8 5 0-15,-3 7 0 0,-8 9 0 16,-2 12 0-16,-9 11 0 16,-5 8-1-16,-4 9 1 15,-3 11-1-15,1 1 0 16,1 2-1-16,8-2 1 15,6-6-1-15,11-9 1 16,8-14 0-16,12-9 0 16,10-15 1-16,8-15 0 15,5-11 1-15,-2-13 0 16,-3-11 0-16,-3-7 0 15,-10-7 0-15,-8-5-1 16,-12 1 0-16,-7 5 0 16,-7 5-1-16,-2 5 0 15,-2 9-1-15,1 10 0 16,3 6-3-16,15 18-6 0,-10-7-26 15,25 18-4-15,-6-7 1 16,13 11-3-16</inkml:trace>
  <inkml:trace contextRef="#ctx0" brushRef="#br0" timeOffset="183179.4772">18805 4191 61 0,'12'-10'35'0,"6"2"-1"16,-6-8 1-16,11 9-18 15,-16-6-14-15,5 11 1 16,-12 2 0-16,4 13 0 15,-11 5 0-15,-1 12 0 16,-5 4-1-16,1 7-1 16,-2 1-1-16,1 2-1 15,3 2-3-15,-2-17-6 16,20 4-27-16,-11-18 0 15,17 0-1-15,-2-20-1 16</inkml:trace>
  <inkml:trace contextRef="#ctx0" brushRef="#br0" timeOffset="183337.4863">18927 4352 88 0,'-22'1'37'16,"18"11"0"-16,4-12 0 16,-1 9-32-16,15-7-2 15,13-5-5-15,12-1-5 16,-2-20-28-16,22 1 0 15,-4-17-1-15,10 3 0 16</inkml:trace>
  <inkml:trace contextRef="#ctx0" brushRef="#br0" timeOffset="183495.4953">19430 3966 73 0,'-11'-16'36'15,"-2"20"0"-15,-11 7 0 16,10 23-22-16,-19 3-4 0,13 15-5 16,-7 3-2-16,12 4-2 15,4 0 0-15,4-8-5 16,16 1-31-16,-6-17-4 15,13 1 1-15,-1-19-2 16</inkml:trace>
  <inkml:trace contextRef="#ctx0" brushRef="#br0" timeOffset="184223.5369">16953 1324 91 0,'-12'0'37'15,"-6"-2"1"-15,18 2-1 16,-16 2-31-16,16-2-1 0,0 0 0 15,24-14-1 1,5 1 0-16,18-3 0 0,-47 16-2 16,71-23 0-16,-71 23 1 15,96-24-1-15,-45 13 0 16,7 2-2-16,29-8 0 15,21 10 0-15,-19 6 0 16,-9 20 1-16,-29 10-3 16,-18 20 2-16,-43 12-1 15,-25 12 0-15,-26 0 1 16,-5 1 0-16,4-4-1 15,6-11-2-15,12-8-4 16,3-19-30-16,38-11-3 16,3-21 1-16,39-13-4 0</inkml:trace>
  <inkml:trace contextRef="#ctx0" brushRef="#br0" timeOffset="186040.6409">14854 1214 65 0,'0'0'37'0,"0"0"1"16,8-49 0-16,-8 49-18 0,0 0-14 15,0 0 1-15,0 0-1 16,-8-43-1-16,8 43-1 15,-16 12-1-15,8 13 0 16,-6 4-1-16,4 3 0 16,1 3-1-16,8-2 0 15,8-4-1-15,11-5 1 16,7-9-1-16,12-11 0 15,21-10 0-15,7-12-1 16,-65 18-2-16,84-32-3 16,-37 10-10-16,-1-3-23 15,6-2 2-15,-3-1-3 16,-1-2-1-16</inkml:trace>
  <inkml:trace contextRef="#ctx0" brushRef="#br0" timeOffset="186229.6516">15610 913 101 0,'0'0'38'0,"-63"15"1"16,12 27-1-16,-4 14-38 16,5 11 0-16,8 5-2 15,9 5-3-15,27-14-4 16,7-18-12-16,18-8-15 15,4-18 0-15,20-11-1 16,-1-17 1-16</inkml:trace>
  <inkml:trace contextRef="#ctx0" brushRef="#br0" timeOffset="186514.668">15826 1117 104 0,'24'-54'39'15,"-24"54"2"-15,-15-22-1 16,-8 28-35-16,-15 19-1 15,-7 11-1-15,7 9 1 16,9-4-2-16,28-10 0 16,18-16-1-16,23-11 0 15,-40-4 0-15,56-9 0 16,-56 9 0-16,54-21 0 15,-54 21-1-15,57-31-1 16,-57 31-2-16,0 0-1 16,59-62-4-16,-59 62-13 0,24-46-18 15,-24 46-3-15,0 0 2 16,18-61-2-16</inkml:trace>
  <inkml:trace contextRef="#ctx0" brushRef="#br0" timeOffset="187040.6981">16143 917 89 0,'0'0'38'0,"51"9"1"15,-51-9 0-15,0 0-27 16,0 0-7-16,0 0 0 0,33 45-1 15,-33-45 0-15,0 0 0 16,0 0-2-16,-21 61 0 16,21-61 0-16,0 0-1 15,0 0-1-15,-21 47 0 16,21-47 1-16,0 0-1 15,0 0 0-15,0 0 0 16,0 0 0-16,0 0 1 16,0 0-1-16,0 0 0 15,0 0 0-15,0 0 1 16,47-35-1-16,-47 35 0 15,0 0 0-15,0 0 0 16,0 0 0-16,0 0 1 16,48-44-1-16,-48 44 1 15,0 0-1-15,0 0 0 0,54-26 0 16,-54 26-1-16,0 0 1 15,54-19-1-15,-54 19 1 16,0 0-1-16,55-13 3 16,-55 13-1-16,0 0 0 15,0 0 2-15,48 2-3 16,-48-2 0-16,0 0 0 15,0 0 0-15,0 0 0 16,0 0-13-16,0 0-22 16,0 0-7-16,0 0 0 15,39 48-2-15</inkml:trace>
  <inkml:trace contextRef="#ctx0" brushRef="#br0" timeOffset="187347.7156">17026 541 105 0,'0'0'41'16,"39"-54"1"-16,-39 54-2 15,0 0-36-15,0 0-1 16,0 0 0-16,0 0-1 16,0 0 0-16,-10 54-1 15,10-54-1-15,-37 82-1 16,-16-6 1-16,-2 37 0 0,1 4-3 15,3 1-4-15,17-12-31 16,-2-21 0-16,27-27-2 16,16-37 1-16</inkml:trace>
  <inkml:trace contextRef="#ctx0" brushRef="#br0" timeOffset="187731.7376">17351 695 91 0,'0'0'39'0,"0"0"2"0,0 0-3 15,0 0-31-15,0 0 1 16,0 0-2-16,0 0-2 15,0 0 0-15,0 0 0 16,0 0-2-16,0 0 0 16,-39 56-1-16,39-56 0 15,0 0-1-15,0 0 0 16,17 49 0-16,-17-49-1 15,0 0 1-15,0 0 2 16,32 52-1-16,-32-52 0 16,0 0 1-16,4 47 0 15,-4-47-2-15,0 0 0 16,-18 59 0-16,18-59-4 0,0 0-7 15,-38 51-18-15,38-51-14 16,0 0 2-16,0 0-1 16,0 0-3-16</inkml:trace>
  <inkml:trace contextRef="#ctx0" brushRef="#br0" timeOffset="189031.812">16220 980 41 0,'0'0'33'0,"0"0"3"16,0 0-1-16,0 0-17 15,0 0 1-15,0 0-7 16,0 0-2-16,0 0-3 15,0 0-3-15,0 0 0 16,0 0-2-16,0 0 0 16,10 37-1-16,-12-2 1 15,-6-2-2-15,-2 5 2 16,-2-4-1-16,2 3 0 15,-2-8-1-15,7-3 1 16,5-26 0-16,0 0 0 0,0 0 0 16,0 0 0-16,0 0 1 15,0 0 0-15,45-45 0 16,-45 45-2-16,0 0 2 15,40-59-2-15,-40 59 2 16,0 0-2-16,38-62 1 16,-38 62-1-16,0 0 1 15,42-52-1-15,-42 52 0 16,0 0 0-16,0 0 0 15,42-51 1-15,-42 51-1 16,0 0-1-16,0 0 1 16,0 0 1-16,0 0-1 15,0 0 1-15,0 0-1 16,0 0 0-16,39 49 0 0,-21-29 0 15,-19 7-1-15,2 1 1 16,-5-4 0-16,0-3 0 16,-2-8-1-16,6-13 1 15,0 0-1-15,0 0 1 16,0 0 2-16,0 0-2 15,0 0 2-15,0 0-2 16,0 0 2-16,23-46-2 16,-23 46 1-16,0 0-1 15,31-55 0-15,-31 55 0 16,0 0 0-16,50-70 2 15,-50 70-2-15,38-50 0 16,-38 50 0-16,0 0 0 16,64-62 0-16,-64 62 0 15,0 0 0-15,58-30 0 0,-58 30 0 16,0 0 0-16,0 0 0 15,48 30 0-15,-48-30 0 16,-7 27 0-16,14 23 0 16,0 6 0-16,-5 2-5 15,-2-11-9-15,14-9-12 16,-8-14-16-16,-6-24-1 15,0 0-1-15,0 0 3 16</inkml:trace>
  <inkml:trace contextRef="#ctx0" brushRef="#br0" timeOffset="193360.0594">14569 5269 78 0,'0'0'37'16,"0"0"-1"-16,-4-13 0 15,-5 21-32-15,-15 2 0 16,-9 9-1-16,-5 3 0 15,-7 9 0-15,-4 4-1 16,2-2 0-16,5 3 0 16,9-5-1-16,8-5 1 15,15-6-2-15,10-5 1 16,14-5-1-16,7-5 0 15,6 1 1-15,5-4-1 16,2 3 0-16,-3-1 1 16,-5 7 0-16,-7 4-1 15,-12 5 3-15,-12 8-1 0,-10 2-1 16,-9 5 1-16,-3-3-2 15,3-1 0-15,1-10-3 16,17-2-6-16,6-19-27 16,23-5-3-16,9-16 2 15,22-3-3-15</inkml:trace>
  <inkml:trace contextRef="#ctx0" brushRef="#br0" timeOffset="193552.0705">14908 5453 83 0,'10'-9'37'0,"-10"9"-1"16,0 10 1-16,-5 11-30 15,-15 5-3-15,6 6 1 16,-2 2-5-16,-2 1 3 0,5 0-3 16,1-5-1-16,10-3-8 15,1-14-23-15,1-13-5 16,20-12 1-16,0-7-1 15</inkml:trace>
  <inkml:trace contextRef="#ctx0" brushRef="#br0" timeOffset="194003.0963">15022 5045 74 0,'0'0'33'16,"-14"2"-2"-16,14-2-1 15,-2 16-30-15,14-6 0 0,8-6 0 16,6 0-1-16,1-2 1 15,4-1 1-15,-3 4 2 16,-3-2 1-16,-1 10 0 16,-11 2 1-16,1 14 1 15,-17 2-1-15,3 15 1 16,-11 0 0-16,-2 10-1 15,-7-1-1-15,7 4-1 16,-6-6 0-16,5-5 2 16,5-7-3-16,8-9 3 15,5-10-4-15,7-7 3 16,12-16-3-16,5-13 0 15,10-10 0-15,-1-6-2 16,6-10 1-16,0-2-1 0,-2-4 2 16,-2 2-3-16,-7 9 3 15,-4 6-1-15,-10 9 1 16,-4 10-1-16,-14 10 1 15,12 15-2-15,-12 11-1 16,-4 0-1-16,8 11-3 16,-10-6-11-16,17 13-21 15,-8-12 0-15,18 5-1 16,-1-14-1-16</inkml:trace>
  <inkml:trace contextRef="#ctx0" brushRef="#br0" timeOffset="194917.1486">16813 4999 63 0,'0'-16'35'0,"0"16"1"16,-19-23 0-16,4 20-19 15,-14-12-9-15,3 13-3 16,-9-4-1-16,2 10-2 15,-8 5 2-15,1 14-3 16,-4 9 2-16,5 18-2 16,-3 11 2-16,5 8-2 15,4 5 2-15,7 3-2 16,9-5 0-16,11-4 1 15,15-16-1-15,13-11 0 16,14-21 0-16,15-17 1 16,13-12-1-16,9-13 0 15,2-14 0-15,1-12 0 16,-3-4 0-16,-8-8 0 15,-7 0-1-15,-17-3 1 0,-11-1-2 16,-12-1 3-16,-14 3-3 16,-12 7 2-16,-12 7-2 15,-8 8 2-15,-6 15-2 16,-8 12 2-16,-6 17 0 15,-4 14-3-15,4 16 4 16,-1 11-1-16,8 8 1 16,8 1-2-16,14 0 1 15,20-5-1-15,21-8 0 16,18-14-2-16,26-9-2 15,16-12-2-15,21-4-2 16,5-21-7-16,22 8-22 16,-17-15-2-16,8 8 0 15,-22-6 1-15</inkml:trace>
  <inkml:trace contextRef="#ctx0" brushRef="#br0" timeOffset="195112.1597">17719 5161 99 0,'0'0'38'15,"0"0"2"-15,26 5-2 16,-8-6-34-16,9-7-1 16,11-3-2-16,0 0-1 15,3 8-5-15,-9-14-22 16,7 21-11-16,-16-8 1 15,3 15-2-15,-26-11 0 0</inkml:trace>
  <inkml:trace contextRef="#ctx0" brushRef="#br0" timeOffset="195255.1679">17772 5413 104 0,'-24'17'39'16,"21"0"0"-16,3-17-2 16,35-15-36-16,17 3-8 15,10-16-28-15,22 5-2 16,-3-13-2-16,12 12-1 15</inkml:trace>
  <inkml:trace contextRef="#ctx0" brushRef="#br0" timeOffset="195894.2045">19912 4600 66 0,'4'-25'36'15,"4"8"0"-15,-11-2 1 16,3 19-27-16,-15-12-3 15,-1 17-1-15,-12 4-2 16,-1 13 0-16,-6 9-1 16,-1 10 1-16,-1 5-2 15,7 6 1-15,3 1-1 16,15 3 1-16,8-6 0 15,17-8-2-15,16-6 2 0,14-16-1 16,12-11-1-16,12-17-1 16,9-13 1-16,4-15 0 15,-5-11-2-15,-3-6 1 16,-16-6-1-16,-16 2 1 15,-19 2-1-15,-20 3 0 16,-18 13 0-16,-23 12-2 16,-7 16 0-16,-10 7-2 15,0 19-3-15,-4-5-17 16,19 25-14-16,4-5 1 15,19 10 0-15,8-7 0 16</inkml:trace>
  <inkml:trace contextRef="#ctx0" brushRef="#br0" timeOffset="196143.2187">19520 5330 98 0,'20'2'39'0,"21"-15"0"16,34 0 0-16,10-12-35 16,24-5-2-16,10 2-1 15,3-1 0-15,-7 9-2 16,-17 6-3-16,-11 20-5 15,-31-6-28-15,-4 19-2 0,-27-2 1 16,-7 12-1-16</inkml:trace>
  <inkml:trace contextRef="#ctx0" brushRef="#br0" timeOffset="196411.234">20060 5528 67 0,'0'0'37'16,"-14"19"-2"-16,-1 14 3 15,-18-1-24-15,8 17-5 0,-9 0-1 16,7 4-3-16,-1 4-2 15,6-5-1-15,10-1-5 16,2-25-13-16,18 4-21 16,0-16 0-16,16-4 0 15,-1-19 0-15</inkml:trace>
  <inkml:trace contextRef="#ctx0" brushRef="#br0" timeOffset="196562.2427">20017 5766 97 0,'-10'-12'35'16,"10"12"5"-16,0 0-4 15,15-9-25-15,0 8-9 16,10-5-3-16,13 5-6 16,-3-16-28-16,20 4-3 0,-6-14-1 15,12 8 1-15</inkml:trace>
  <inkml:trace contextRef="#ctx0" brushRef="#br0" timeOffset="196735.2526">20552 5436 99 0,'-9'15'38'16,"-14"5"2"-16,9 16-2 15,-14 6-34-15,7 9 1 16,-2 3-1-16,2 5-3 16,5 3-2-16,-7-12-20 15,18 7-14-15,-4-16-3 16,18-3 0-16,-4-19-3 15</inkml:trace>
  <inkml:trace contextRef="#ctx0" brushRef="#br0" timeOffset="198180.3352">14589 7068 76 0,'0'0'35'0,"0"0"-1"16,-15-2 1-16,-4 16-27 15,-15 1-2-15,3 11-2 0,-12-2 1 16,5 8-3-16,-4-2 1 15,9 4-2-15,5-6 1 16,12-1-2-16,8-5 1 16,16-4 0-16,7-5 0 15,8-3-1-15,5-3 0 16,3 0 1-16,-1-2-1 15,-5-1 1-15,-6 6 0 16,-8 5-1-16,-11 2 1 16,-12 8 0-16,-10 5-1 15,-9 6 0-15,-2 0 0 16,2-3-2-16,8-2-2 15,3-16-6-15,28 2-26 0,6-23-1 16,24-5-1-16,6-16 0 16</inkml:trace>
  <inkml:trace contextRef="#ctx0" brushRef="#br0" timeOffset="198381.3467">14981 7169 80 0,'0'0'38'15,"0"0"-2"-15,-18 6 1 16,-4 11-28-16,1 13-3 15,-7 7-2-15,7 7-2 16,-1 3 0-16,4 0-2 16,4-2 0-16,7-8-2 15,12-3-5-15,-1-20-28 0,20-9-3 16,1-21 2-16,20-6-3 15</inkml:trace>
  <inkml:trace contextRef="#ctx0" brushRef="#br0" timeOffset="198533.3553">15095 6902 92 0,'-35'-34'36'0,"-5"5"-1"16,8 17 0-16,1 7-32 16,12 6-6-16,21 15-15 15,-2-16-16-15,33 26 0 16,0-17-1-16,13 9 1 15</inkml:trace>
  <inkml:trace contextRef="#ctx0" brushRef="#br0" timeOffset="198824.3721">15278 7064 103 0,'-6'35'36'0,"-2"4"0"16,-11-7-9-16,3 11-21 15,-8-6 0-15,8 1-4 16,-3-7 1-16,12-1-1 16,-1-8 1-16,8-6-1 15,0-16 0-15,24 9 0 16,0-18 1-16,6-9-1 15,1-5 0-15,7-6 0 16,-2-7 0-16,0-2 0 16,0 2 0-16,-2 4 0 15,-11 5-1-15,1 11 1 16,-5 10-3-16,-9 12 0 15,-4 16-1-15,-6 9-3 0,-1 12-2 16,-13-8-18-16,17 19-13 16,-6-15-3-16,15 5 1 15,1-20-1-15</inkml:trace>
  <inkml:trace contextRef="#ctx0" brushRef="#br0" timeOffset="199458.4083">16309 6857 100 0,'0'0'37'16,"0"0"1"-16,18-11 0 15,6 0-34-15,10-3 0 16,8-2 0-16,9 3-1 0,-4-1-1 16,1 4 0-16,-10 8-1 15,-5 5 0-15,-17 9 0 16,-15 7-1-16,-16 10 0 15,-13 3 1-15,-8 5-1 16,-4 2 0-16,-2 1 0 16,6-6 0-16,7-3 0 15,13-8 0-15,14-4 0 16,16-9 0-16,14-4 1 15,14-3 0-15,9-1 0 16,2 2 0-16,0 4 0 16,-8 7-1-16,-11 7 1 15,-15 6 0-15,-21 6-1 16,-20 7 0-16,-12 0 0 15,-9 4-1-15,-2-4 0 0,1-13-1 16,12-2-3-16,11-20-5 16,35-3-26-16,8-21-2 15,25-5-2-15,8-21 0 16</inkml:trace>
  <inkml:trace contextRef="#ctx0" brushRef="#br0" timeOffset="199747.4248">17197 6905 111 0,'-14'-8'37'0,"-2"20"2"15,-21-1-2-15,1 16-32 16,2 4-1-16,3 9 0 16,2 5-1-16,9 2-1 0,8-4 1 15,17-2-1-15,6-8 0 16,16-8-1-16,8-11-1 15,11-13 0-15,3-15 0 16,2-9 2-16,-4-10-3 16,-4-8 1-16,-7-5-1 15,-12-3 0-15,-11-5-1 16,-12 0 0-16,-9 13-3 15,-9-1-2-15,3 23-10 16,-15-8-18-16,16 20-4 16,-6-2 1-16,19 9-1 15</inkml:trace>
  <inkml:trace contextRef="#ctx0" brushRef="#br0" timeOffset="200085.4442">17774 6731 110 0,'3'-21'38'0,"-3"21"2"16,-20-7-1-16,9 13-34 16,-6 4-1-16,3 5 0 15,-3 6 0-15,5 7-1 16,3-2 0-16,4 4-1 15,9-3-1-15,6-8 1 16,12-8-2-16,4-8 0 16,3-8 0-16,4-10 0 15,2-11 0-15,-5-6 0 16,-6-3 0-16,-10-6 0 0,-6 5-2 15,-12 0-1-15,-7 11-1 16,-9 3 0-16,-1 20-5 16,-11-6-12-16,21 24-17 15,-8-4-1-15,16 15 1 16,3-2-1-16</inkml:trace>
  <inkml:trace contextRef="#ctx0" brushRef="#br0" timeOffset="200311.4571">18308 6923 124 0,'-10'10'40'16,"-1"-11"0"-16,11 1-3 15,20 4-36-15,8-8-2 16,11 2-2-16,1-6-7 16,16 12-27-16,-12-5-1 15,3 9-1-15,-15-4-2 16</inkml:trace>
  <inkml:trace contextRef="#ctx0" brushRef="#br0" timeOffset="200468.4661">18298 7183 116 0,'-44'20'38'0,"20"1"2"0,7-12-3 15,17-9-36-15,33-6 1 16,7-7-3-16,19 8-14 16,-4-15-23-16,10 5 0 15,-7-7-1-15,3 5-1 16</inkml:trace>
  <inkml:trace contextRef="#ctx0" brushRef="#br0" timeOffset="201522.5263">19369 6694 95 0,'0'0'38'15,"6"-23"2"-15,12 10-2 16,4-12-27-16,16 0-9 16,8-3 1-16,7 4-2 0,0 2 0 15,-1 10-1-15,-11 5 1 16,-5 14 0-16,-13 9 0 15,-13 15 1-15,-16 9-1 16,-9 14 1-16,-11 8-1 16,1 10 1-16,-5-1-1 15,10 3 0-15,7-8 0 16,15-8 0-16,16-13 1 15,14-15-1-15,16-18 0 16,17-17 0-16,6-19 0 16,3-12 0-16,-3-12 0 15,-7-12 0-15,-11-3 1 16,-13-4-2-16,-16 1 0 15,-19 1 0-15,-8 9 0 0,-10 6 0 16,-8 8 0-16,0 9 0 16,7 13-2-16,8 2-2 15,17 13 0-15,6-7-12 16,30 21-15-16,-4-9-7 15,20 13-3-15,-5-10 1 16,14 10 0-16</inkml:trace>
  <inkml:trace contextRef="#ctx0" brushRef="#br0" timeOffset="202024.5551">20484 6966 111 0,'-8'-15'38'15,"20"5"2"-15,1-14-3 16,8 4-33-16,6-3-1 15,4 3 0-15,-2 3-1 16,1 7 0-16,-9 5-1 16,-4 12 0-16,-11 7 0 15,-1 8 0-15,-11 9 0 16,-3 7 0-16,-4 5-1 15,0 6 1-15,4-2-1 0,1-2 0 16,11-7 0-16,11-8 0 16,7-13 1-16,9-11-1 15,6-11 1-15,5-14 0 16,-2-10-1-16,1-4 2 15,-8-9-1-15,-7-2 1 16,-5-5-2-16,-4 4 0 16,-8 2 0-16,0 5 0 15,2 6 0-15,-5 6 0 16,8 5 0-16,2 6 0 15,8 8 0-15,3 0-3 16,16 13-11-16,-13-15-9 16,19 15-16-16,-8-7-3 15,7 9 0-15,-9-4 0 16</inkml:trace>
  <inkml:trace contextRef="#ctx0" brushRef="#br0" timeOffset="202375.5752">19315 7553 116 0,'62'-7'40'16,"23"-14"1"-16,38 3-1 15,19-9-39-15,31 1 0 16,17-3-1-16,10 6 1 16,2 5-1-16,-9 3 0 15,-10 5-2-15,-16 0-3 16,-14 13-11-16,-41-8-20 15,-15 8-4-15,-36-7 0 16,-26 7-1-16</inkml:trace>
  <inkml:trace contextRef="#ctx0" brushRef="#br0" timeOffset="202924.6066">20085 7807 96 0,'0'0'38'16,"-23"11"0"-16,12 5 1 15,-13-2-33-15,4 15 0 16,-9 2-1-16,3 5-2 15,-2 2 0-15,10-1-1 16,7-6 0-16,18-6-1 0,21-12 0 16,22-12-1-16,23-16-1 15,17-8 0-15,13-6-2 16,3-11-5-16,11 9-23 15,-23-8-8-15,-4 8 1 16,-25-4-2-16</inkml:trace>
  <inkml:trace contextRef="#ctx0" brushRef="#br0" timeOffset="203098.6165">20382 7875 111 0,'-52'46'38'0,"-2"-6"0"16,16 10-6-16,10-4-32 0,13-3-2 15,22 2-4-15,0-20-30 16,35 0-2-16,5-12 1 16,24-6-2-16</inkml:trace>
  <inkml:trace contextRef="#ctx0" brushRef="#br0" timeOffset="203406.6342">20903 7943 110 0,'-29'2'40'0,"5"18"1"15,-9-6-1-15,7 17-36 16,10 1-1-16,6 5-1 16,13-4 1-16,12-1-3 0,10-12 2 15,13-6-1-15,9-9 0 16,3-11-1-16,2-9 1 15,-6-9-1-15,-10-11 0 16,-9-4 1-16,-17-4 0 16,-14 3 0-16,-14 2-2 15,-14 3 1-15,-6 8-2 16,-7 7-2-16,8 18-7 15,-11-8-15-15,21 19-14 16,0-1 0-16,20 11-1 16,7-4-1-16</inkml:trace>
  <inkml:trace contextRef="#ctx0" brushRef="#br0" timeOffset="207991.8963">14395 8970 78 0,'9'-22'37'15,"12"-2"0"-15,13 2 0 16,-7-4-32-16,14 0-2 15,0-5 0-15,3 12 0 16,-13 4 1-16,-2 9-2 16,-10 7 0-16,-8 11-1 15,-9 8 0-15,-4 14 0 16,-7 10-1-16,-4 12 0 15,2 11 0-15,1 8 1 16,2 3-1-16,7 3 1 16,11-7 0-16,9-11 1 15,16-17 1-15,10-16-1 0,13-24 0 16,10-22 1-16,5-22 0 15,4-19-1-15,-7-13 0 16,-8-7-1-16,-9-5 0 16,-17-1 0-16,-14 0-1 15,-11 7 1-15,-9 11-3 16,-6 9 2-16,3 10-2 15,3 10 1-15,12 12-4 16,5 1-7-16,26 23-23 16,-7-2-4-16,15 12 1 15,0-3-1-15</inkml:trace>
  <inkml:trace contextRef="#ctx0" brushRef="#br0" timeOffset="208677.9357">15391 9337 82 0,'0'0'38'15,"0"0"0"-15,11-17 0 16,14 4-22-16,-4-9-13 15,8 0 0-15,0-2 0 16,1 6-2-16,0 3 1 0,-3 7-1 16,-6 8 0-16,-7 8-1 15,-5 8 1-15,-8 11-1 16,-2 3 1-16,-4 8-1 15,-2 4 1-15,0 2 0 16,4-5-1-16,6-2 2 16,7-6-1-16,5-8 0 15,8-10 1-15,2-9 0 16,2-14 0-16,4-6-1 15,-5-8 1-15,0-10-2 16,-6-8 2-16,0-5-2 16,0-3 1-16,0-3-1 15,1 3 0-15,4 4-1 16,2 10-1-16,-2-1-8 15,8 28-11-15,-15-6-17 0,5 22-2 16,-14 0-1-16,6 12-1 16</inkml:trace>
  <inkml:trace contextRef="#ctx0" brushRef="#br0" timeOffset="209095.9595">14645 9917 78 0,'20'5'41'16,"13"-15"-1"-16,27 6 1 15,15-16-13-15,27 3-23 16,17-6-2-16,20 0 0 15,17-5 0-15,7 0-2 0,5 3-3 16,-5-12-8-16,-2 18-15 16,-29-16-14-16,-10 11 0 15,-34-10-1-15,-17 14-2 16</inkml:trace>
  <inkml:trace contextRef="#ctx0" brushRef="#br0" timeOffset="209682.9931">14966 10287 93 0,'14'-18'36'16,"-1"13"-1"-16,-13 5-1 16,0 0-33-16,-22 27 0 15,5 6 2-15,-8 7 0 16,-1 11 2-16,0 5-1 15,3 0 0-15,6-7 1 16,14-3-1-16,12-13-1 16,20-17 0-16,26-13-2 15,13-15-2-15,23-10-5 16,1-23-23-16,18 2-10 15,-10-13 1-15,2 5-3 0,-18-8 0 16</inkml:trace>
  <inkml:trace contextRef="#ctx0" brushRef="#br0" timeOffset="209833.0017">15438 10286 109 0,'-59'59'39'16,"-4"-1"-1"-16,16 13 0 15,5-4-38-15,13-3-1 16,23 2-3-16,8-18-28 15,30 2-5-15,8-21 0 16,26-9-1-16</inkml:trace>
  <inkml:trace contextRef="#ctx0" brushRef="#br0" timeOffset="210120.0181">15975 10345 75 0,'-45'-5'40'15,"-2"29"-1"-15,-10 8 1 16,5 26-15-16,3 1-19 15,6 10-1-15,12-2-2 16,17 0 0-16,19-9-1 16,20-13 0-16,20-16 0 15,14-17-1-15,11-20 0 16,3-14 0-16,-1-15-1 15,-10-10 1-15,-14-8-1 16,-16-10-1-16,-18 2-3 0,-22-4-3 16,-11 16-16-16,-25-8-14 15,2 18-4-15,-14 2 2 16,13 16-3-16</inkml:trace>
  <inkml:trace contextRef="#ctx0" brushRef="#br0" timeOffset="210734.0533">18607 9418 108 0,'28'-6'39'15,"-1"-4"0"-15,17 3-1 0,2-6-36 16,7-1-5-16,13 6-8 16,-8-7-24-16,2 9-2 15,-17-5-1-15,-4 13 0 16</inkml:trace>
  <inkml:trace contextRef="#ctx0" brushRef="#br0" timeOffset="210892.0623">18641 9632 116 0,'-26'20'40'15,"27"-2"0"-15,18-20-2 16,33-5-34-16,19-14-7 16,1-17-25-16,25 5-8 15,0-9-3-15,6 3 0 0,2-7-2 16</inkml:trace>
  <inkml:trace contextRef="#ctx0" brushRef="#br0" timeOffset="211575.1013">22137 8920 95 0,'-35'0'37'0,"1"16"1"16,-20-2-3-16,-3 16-28 15,-4-2-2-15,8 9 1 16,-2-3-2-16,16 4-1 16,16-11 0-16,19-2-1 15,28-11 0-15,20-5-1 16,14-8-1-16,13-1 1 15,3-2 0-15,-3 3-1 16,-11 7 1-16,-12 4-1 16,-25 13 0-16,-21 6 1 0,-17 7 0 15,-17 7-1-15,-11 1 0 16,-1-4 1-16,2-2-3 15,10-14-1-15,22 0-7 16,10-26-27-16,22-6-1 16,13-25-1-16,29-1 0 15</inkml:trace>
  <inkml:trace contextRef="#ctx0" brushRef="#br0" timeOffset="211752.1115">22669 8999 82 0,'-5'-13'39'15,"-7"20"-1"-15,-19 6 1 16,2 23-14-16,-9 2-21 15,-2 8-1-15,6 4-1 0,5-1-1 16,10 3-3-16,8-12-5 16,26 0-28-16,-7-22-4 15,21-5 2-15,1-21-2 16</inkml:trace>
  <inkml:trace contextRef="#ctx0" brushRef="#br0" timeOffset="212191.1366">22765 8733 95 0,'-19'-16'37'16,"-2"5"-1"-16,9 17 1 16,-5 4-32-16,20 2-5 15,7 3 3-15,9 2-3 0,4 3 2 16,3 5 0-16,0-2 1 15,-1 4 0-15,-6-2 1 16,-5 7 0-16,-11 0 0 16,-4 3-1-16,-10 3 0 15,-5 6-1-15,-3 1 0 16,-7 1-1-16,2-3 0 15,1-2 0-15,5-6 0 16,7-6 0-16,10-9 0 16,1-20-1-16,32-3 0 15,2-14 1-15,6-13 0 16,9-9-1-16,3-2 0 15,3-2 2-15,-6 1-2 16,-2 4 0-16,-14 9 0 16,-5 11 0-16,-11 11 0 0,-17 7 0 15,11 23-2-15,-17 3 0 16,1 12-1-16,-5 3-4 15,11 14-12-15,-15-16-16 16,24 11-5-16,-9-13 0 16,17 0 0-16</inkml:trace>
  <inkml:trace contextRef="#ctx0" brushRef="#br0" timeOffset="212731.1675">23581 8764 99 0,'-30'15'37'0,"4"-10"3"16,23 7-2-16,3-12-25 16,25 0-9-16,9-4-1 15,10 2 0-15,0-2-1 16,3 4 0-16,-8 1-1 15,-3 4 1-15,-15-1-1 16,-12 2-1-16,-9 6 1 16,-10-2-1-16,-6 4 0 15,-5-2 0-15,0 2 0 0,3-1 0 16,5 2 0-16,6 1 0 15,8-3 0-15,9-1 0 16,13 1 0-16,6 1 0 16,7-1 1-16,-1-1-1 15,2 2 0-15,-6-1 0 16,-6 4 0-16,-14 6 0 15,-13 4 1-15,-19 4 0 16,-9 5-1-16,-11-1 1 16,-4 2 0-16,5 0-1 15,1-6-1-15,12-11-1 16,21-6-3-16,6-14-7 15,52-13-10-15,-11-19-19 0,33 1 2 16,1-19-2-16,19 4 1 16</inkml:trace>
  <inkml:trace contextRef="#ctx0" brushRef="#br0" timeOffset="213047.1856">24444 8864 118 0,'0'0'39'0,"-32"0"2"16,9 18-3-16,-12 0-34 15,-1 7-1-15,0 9 0 16,3 11 0-16,2 4-1 15,12 6 0-15,10-5 0 16,13 1-2-16,12-9 0 16,13-9 0-16,8-13 0 15,13-17 0-15,6-17 0 0,3-17 0 16,-2-13 0-16,-2-12 0 15,-4-9 0-15,-3-11 0 16,-15 0 0-16,-8 6 0 16,-17 12 0-16,-21 13-2 15,-15 17-1-15,-20 16-3 16,0 25-7-16,-23 5-5 15,18 28-10-15,-9-6-15 16,22 9 2-16,8-10-3 16,26-2 2-16</inkml:trace>
  <inkml:trace contextRef="#ctx0" brushRef="#br5" timeOffset="217480.4391">16437 9463 108 0,'0'0'37'15,"-17"-4"2"-15,17 4-6 16,-13 5-41-16,13-5-26 15,0 0-4-15,0 0 3 16,0 0-4-16</inkml:trace>
  <inkml:trace contextRef="#ctx0" brushRef="#br5" timeOffset="217984.468">16842 9007 98 0,'14'-11'36'0,"-10"0"1"15,-4 11-4-15,0 0-27 16,0 0-2-16,-12 10 1 16,12-10-1-16,-16 13-1 0,16-13 0 15,-15 21 0-15,8-1-1 16,1 5 0-16,-3 7 0 15,-3 9-1-15,-2 8 1 16,-4 1-1-16,2 2-1 16,6-4 1-16,6-7-1 15,12-14 1-15,14-12 0 16,19-16 0-16,17-14-1 15,18-14 0-15,15-8-1 16,6-5-2-16,-2-10-3 16,6 8-30-16,-17-6-4 15,-12 17 1-15,-20-6-1 16</inkml:trace>
  <inkml:trace contextRef="#ctx0" brushRef="#br5" timeOffset="218201.4803">17253 8977 108 0,'-6'16'36'0,"-7"3"2"16,8 19-2-16,-10 7-34 15,1 10 0-15,-8 6-1 16,1 10-1-16,-2-2 0 15,4-3-1-15,10-3-6 16,0-19-26-16,22-5-5 16,10-24 2-16,25-10-2 15</inkml:trace>
  <inkml:trace contextRef="#ctx0" brushRef="#br5" timeOffset="218494.4971">17789 9074 114 0,'-25'-6'38'0,"1"21"2"15,-11 5-2-15,2 15-33 16,2 6-2-16,6 9 0 16,4 2-1-16,9 6-1 15,9-6 1-15,12-7 0 16,12-7-2-16,10-17 1 15,13-13-1-15,5-13 2 16,1-12-2-16,0-12 1 16,-8-8 0-16,-7-4 1 0,-14-4-2 15,-13-1-2-15,-13 4-1 16,-17-3-10-16,-1 18-25 15,-20-2-2-15,4 18-1 16,-10 1-2-16</inkml:trace>
  <inkml:trace contextRef="#ctx0" brushRef="#br5" timeOffset="219752.5691">21260 9522 119 0,'0'0'41'0,"0"0"0"15,-9-12-1-15,9 12-36 16,5-16-5-16,0 2-2 15,-5 14-8-15,5-12-25 16,-5 12-3-16,0 0 0 0,-14 13-1 16</inkml:trace>
  <inkml:trace contextRef="#ctx0" brushRef="#br5" timeOffset="220290.5999">19939 8940 91 0,'5'-20'36'0,"7"5"0"15,-4-8 1-15,10 11-31 16,-9-2-1-16,3 5-1 0,-12 9 1 16,12 2-2-16,-19 10 0 15,-6 13 0-15,-10 7 0 16,0 9 0-16,-5 3 0 15,3 9-1-15,9-5 0 16,9 1 0-16,17-6 0 16,13-10-1-16,21-11 0 15,17-14-1-15,18-11-1 16,9-13-3-16,8-1-8 15,-7-19-26-15,2 3-1 16,-16-11-1-16,-7 7-1 16</inkml:trace>
  <inkml:trace contextRef="#ctx0" brushRef="#br5" timeOffset="220479.6107">20390 8922 112 0,'-37'54'39'16,"-7"1"0"-16,13 13-1 15,-2-2-38-15,10 2 0 16,11 0-2-16,8-12-4 16,18 5-27-16,2-25-3 15,19-3-1-15,7-23-1 16</inkml:trace>
  <inkml:trace contextRef="#ctx0" brushRef="#br5" timeOffset="220773.6275">21002 8969 111 0,'-34'-4'39'16,"2"19"2"-16,-16 6-2 16,-4 20-35-16,7 7-1 15,10 12 1-15,3 2-1 16,13 5 0-16,13-7-1 15,16-7 1-15,14-13-2 16,16-17 1-16,15-19-2 16,10-14 0-16,2-19 0 15,-2-10 0-15,-8-14 0 16,-10-5 0-16,-15 0-2 15,-19-5-2-15,-17 12-8 16,-29-7-26-16,-5 19-2 0,-21 0-1 16,-3 24-1-16</inkml:trace>
  <inkml:trace contextRef="#ctx0" brushRef="#br5" timeOffset="222418.7216">14877 10604 79 0,'-16'3'36'15,"16"-3"-1"-15,-18 5 1 16,18-5-29-16,25-3-2 16,17-4-1-16,25-9-1 15,23-1 1-15,25-11-1 16,27 0 0-16,18-6-1 15,9 4 0-15,-1 1 0 16,-10 7-1-16,-18 9-1 16,-21 6 1-16,-23 11-2 15,-25 5-1-15,-25 5 0 16,-19 0-1-16,-8 8-1 0,-15-9-2 15,1 7-3-15,-17-17-8 16,8 9-18-16,-9-10 0 16,13-2-1-16,-15-2 2 15</inkml:trace>
  <inkml:trace contextRef="#ctx0" brushRef="#br5" timeOffset="223140.7629">16863 9256 87 0,'-19'-3'35'0,"19"3"2"16,-10 2 0-16,10-2-27 0,12 9-3 15,16-3-1-15,19-13-1 16,30-3-1-16,27-13-1 16,23-5-1-16,20-8-1 15,10-2 0-15,4-2 0 16,-9 5 0-16,-14 5-1 15,-25 11 0-15,-27 11-2 16,-27 5-3-16,-16 16-10 16,-28-7-21-16,-8 9-1 15,-7-15-1-15,-17 22-1 16</inkml:trace>
  <inkml:trace contextRef="#ctx0" brushRef="#br5" timeOffset="224749.8549">14746 11678 71 0,'11'-13'35'0,"0"-14"1"0,23 6 0 15,-11-11-30-15,14 8 1 16,-7 0-2-16,5 10-3 16,-8 7 1-16,-5 12 0 15,-11 11-1-15,-3 17 0 16,-8 10-1-16,-8 9-1 15,-1 9 1-15,0 5 0 16,6-1 1-16,4-2-3 16,13-12 3-16,10-14-2 15,11-17 3-15,15-15-1 16,9-21 0-16,6-14 0 15,-1-15 0-15,3-12 2 16,-9-5-3-16,-9-5 0 0,-11-2-1 16,-9 2 1-16,-12 3-2 15,-6 8 1-15,-2 8-2 16,-8 9-2-16,3 11-1 15,-6 5-4-15,16 28-19 16,-14-5-11-16,18 19 1 16,-9 0-3-16</inkml:trace>
  <inkml:trace contextRef="#ctx0" brushRef="#br5" timeOffset="225278.8852">15660 11900 82 0,'-9'11'39'15,"-3"-12"-1"-15,12 1 1 16,0 0-34-16,12-12-2 16,2 1 1-16,8 1-2 15,0 0 1-15,0 5-1 16,-1 3 0-16,-3 8-1 15,-3 3 0-15,-5 11 0 16,-7 4 0-16,-5 13 0 16,-3 3 0-16,-1 5-1 15,0 0 0-15,6-1 1 0,2-5-1 16,7-9 1-16,8-8 0 15,12-15-1-15,5-15 1 16,6-11 0-16,4-11 0 16,-2-6 0-16,-4-7 0 15,-5-1-1-15,-9 0 1 16,-9 3-1-16,-8 7 1 15,-6 5-1-15,0 5-1 16,3 4 0-16,5 5-4 16,5-5-8-16,19 14-10 15,-8-10-17-15,21 7-1 16,-2-10-1-16,15 5 0 15</inkml:trace>
  <inkml:trace contextRef="#ctx0" brushRef="#br5" timeOffset="225581.9025">17399 11670 70 0,'0'0'38'16,"0"0"0"-16,30-13-1 16,11 5-17-16,11-9-22 15,0-5-3-15,9 8-2 16,-14-1-29-16,1 10 1 15,-11 1-2-15,-8 11 2 16</inkml:trace>
  <inkml:trace contextRef="#ctx0" brushRef="#br5" timeOffset="225733.9112">17522 11875 95 0,'4'16'39'16,"10"-17"0"-16,28-5-2 15,15-9-46-15,9-17-25 16,23 1-3-16,-2-8-1 15,11 2-2-15</inkml:trace>
  <inkml:trace contextRef="#ctx0" brushRef="#br5" timeOffset="226347.9463">18999 11184 68 0,'17'-2'37'15,"-17"2"0"-15,21-9 1 16,-21 9-22-16,0 0-11 15,0 0-2-15,-21 19 0 16,-6 8 0-16,3 11 0 16,-8 4 0-16,6 7 1 15,5 2-1-15,16-3 1 16,13-7-1-16,21-7 0 15,20-12-1-15,16-15-1 16,18-8-2-16,9-14-2 0,8-6-4 16,-5-20-10-16,7 10-21 15,-20-18-1-15,1 8-1 16,-15-12 0-16</inkml:trace>
  <inkml:trace contextRef="#ctx0" brushRef="#br5" timeOffset="226525.9564">19639 11096 81 0,'-68'31'38'15,"7"19"-1"-15,-4 1 2 16,17 11-29-16,4 2-6 16,18 2 0-16,10-6-1 15,20-6-2-15,17-10-4 0,11-19-9 16,25-4-25-1,2-20 0-15,20-5 0 0,-3-19-1 16</inkml:trace>
  <inkml:trace contextRef="#ctx0" brushRef="#br5" timeOffset="226805.9725">20061 11226 102 0,'-34'-5'38'0,"1"21"-1"16,-14 1-6-16,6 19-23 15,1 6-2-15,9 8-1 16,8-2 0-16,11 0-2 15,11-3 0-15,13-9-2 16,14-10 1-16,14-11-2 0,6-12 1 16,6-11-1-16,0-13 0 15,-2-8 0-15,-7-11 0 16,-7-5 0-16,-16-3 0 15,-15-8-2-15,-10 5 0 16,-13 1-3-16,-3 9-1 16,-12-2-18-16,14 22-15 15,-12 1 0-15,19 16-3 16,-1-1 1-16</inkml:trace>
  <inkml:trace contextRef="#ctx0" brushRef="#br5" timeOffset="227152.9924">20693 11638 117 0,'-12'-3'39'0,"12"3"0"0,0-10-9 16,-1-9-56-16,24 13-11 15,-4-12-4-15,13 10 1 16,-10-3-1-16</inkml:trace>
  <inkml:trace contextRef="#ctx0" brushRef="#br5" timeOffset="230692.1948">21002 11271 47 0,'32'-28'29'16,"-3"6"4"-16,-15 0-6 15,0 14-15-15,-14 8-3 0,-13-1-2 16,-11 13 1-16,-9 17-1 16,-14 4-2-16,-1 13 0 15,-8 4-2-15,3 8 1 16,-2 0-1-16,6 1 1 15,7-7-3-15,10-8-1 16,16 1-14-16,1-26-22 16,17-4 1-16,-2-15-1 15,27-9 0-15</inkml:trace>
  <inkml:trace contextRef="#ctx0" brushRef="#br5" timeOffset="230879.2055">20715 11360 85 0,'-16'-11'38'0,"-7"0"-1"16,10 19 2-16,-5 0-30 15,17 13-3-15,10-2-2 16,14 3-1-16,10 0-1 16,13-5-3-16,12 2-3 15,3-16-22-15,19 8-11 16,-9-11-1-16,3 5-1 15,-12-6 0-15</inkml:trace>
  <inkml:trace contextRef="#ctx0" brushRef="#br5" timeOffset="231232.2257">21928 10796 95 0,'10'-11'36'0,"2"9"1"16,-12 2-1-16,1 9-31 15,-14 5-3-15,-5 10-1 0,-7 4 0 16,-1 5-2-16,2 1 0 15,4-2-3-15,12-2-3 16,8-14-25-16,22-1-4 16,8-22-2-16,21-4 2 15</inkml:trace>
  <inkml:trace contextRef="#ctx0" brushRef="#br5" timeOffset="231427.2368">22369 10743 99 0,'-29'26'37'15,"3"18"0"-15,-11 2-2 16,8 10-32-16,-12 7-3 16,3 8-1-16,0 4 1 0,1 0-4 15,8 6-11-15,0-16-22 16,16-3 2-16,4-18-1 15,16-8-1-15</inkml:trace>
  <inkml:trace contextRef="#ctx0" brushRef="#br5" timeOffset="231758.2558">22352 11196 76 0,'-15'-7'39'0,"15"7"-2"16,13-10 2-16,14 10-22 15,3-14-13-15,9 6-1 0,-4-2 1 16,2 5-1-16,-9 7-1 16,-10 10 0-16,-18 6 0 15,-14 11 0-15,-18 9-1 16,-11 6 1-16,-8 3-1 15,-1 1 1-15,3-3-1 16,12-5 1-16,16-8-1 16,25-13 0-16,23-9-1 15,21-11 0-15,22-5-1 16,0-5-3-16,14 7-8 15,-17-15-20-15,5 16-8 16,-25-6 0-16,-2 12-2 16</inkml:trace>
  <inkml:trace contextRef="#ctx0" brushRef="#br5" timeOffset="232952.324">15094 13147 81 0,'-10'-15'38'16,"20"1"-2"-16,-4-13-4 15,13-1-28-15,12-8-1 16,9 4 0-16,2-2-1 15,-1 10 0-15,-3 3-1 16,1 11 0-16,-11 11 0 16,-13 12 0-16,-4 11-1 15,-10 8 2-15,-6 10-1 16,-5 7 1-16,-2 6-1 15,2 1 0-15,4 2 0 16,5-2 1-16,6-7-1 16,9-7 0-16,6-12 0 0,8-11 0 15,6-16 1-15,7-12-1 16,0-16 1-16,3-8 0 15,-5-12 0-15,2-6-1 16,-8-2 0-16,-5-3 0 16,-8 3 0-16,-5 8-1 15,-5 8 0-15,-7 7-2 16,-2 11 0-16,-2 7-1 15,1 12-2-15,0 0-2 16,30 15-15-16,-12-14-17 16,15 9 0-16,3-9-1 15,14 4 1-15</inkml:trace>
  <inkml:trace contextRef="#ctx0" brushRef="#br5" timeOffset="233537.3575">15943 13332 79 0,'0'0'37'16,"11"-13"1"-16,8 11-8 16,-13-16-21-16,11 7-2 15,0-7-2-15,2 2-1 16,0 1-2-16,-3 7 1 15,-1 2-1-15,-5 9 0 16,-10-3-2-16,8 21 0 16,-8 0 0-16,-4 5-1 15,0 5 2-15,1 5-2 16,0 2 2-16,3-1-2 15,5-5 1-15,3 3 1 16,3-11 0-16,3-4-1 16,1-8 1-16,8-10 0 0,-5-9 1 15,2-9-1-15,3-3 0 16,-4-8 0-16,-4-2 0 15,2-5 0-15,-3-3-1 16,-2-1 0-16,5-5 0 16,-1 3 0-16,7 3-3 15,1-8-5-15,13 18-18 16,-17-7-14-16,13 14 0 15,-10 1-3-15,8 12 2 16</inkml:trace>
  <inkml:trace contextRef="#ctx0" brushRef="#br5" timeOffset="233929.3799">17243 12926 89 0,'22'7'39'16,"2"-3"-1"-16,1-13-1 16,12 4-37-16,2 0-2 15,4-1-1-15,4 9-8 16,-11-6-25-16,6 10 0 15,-12-4-3-15,2 10 3 16</inkml:trace>
  <inkml:trace contextRef="#ctx0" brushRef="#br5" timeOffset="234087.3889">17402 13185 92 0,'-16'23'39'16,"16"-23"0"-16,8 12-2 15,34-23-36-15,6-19-13 16,21 12-23-16,-2-16-3 15,10 9 1-15,-11-5-4 16</inkml:trace>
  <inkml:trace contextRef="#ctx0" brushRef="#br5" timeOffset="234597.4182">18387 12777 68 0,'0'0'39'0,"5"-30"-1"15,27 10 0-15,13-17-20 0,18 5-17 16,13-1-1-16,9 4 1 16,-3 7-1-16,-9 13 1 15,-16 9 0-15,-14 15 0 16,-26 11 1-16,-20 12 0 15,-26 12 0-15,-14 11 0 16,-14 2 1-16,0 7 0 16,-1-6-1-16,9-2 0 15,13-11 0-15,19-8-1 16,22-15 0-16,26-14-1 15,23-12-1-15,21-17-1 16,19-7-4-16,2-22-10 16,24 5-22-16,-11-17 0 15,7 8 0-15,-20-11-2 16</inkml:trace>
  <inkml:trace contextRef="#ctx0" brushRef="#br5" timeOffset="234867.4336">19669 12674 82 0,'-23'11'39'0,"-16"-1"-1"15,-1 17 1-15,-5-3-27 16,5 16-5-16,0 6-2 15,10 7-1-15,9 4-1 16,13-1-1-16,11-4 0 16,14-3 0-16,15-15-1 15,15-12 0-15,12-17 0 16,3-18-1-16,4-16 2 15,-4-12-1-15,-5-15-1 16,-10-8 0-16,-14-4 0 16,-18 1-2-16,-15 5-1 0,-13 3-2 15,-7 16-3-15,-22 5-13 16,10 31-17-16,-21 4-2 15,10 26-1-15,-1 0 2 16</inkml:trace>
  <inkml:trace contextRef="#ctx0" brushRef="#br5" timeOffset="235620.4767">20634 12814 64 0,'0'0'37'16,"0"0"0"-16,-15 16 0 15,4 9-21-15,-10-2-11 16,0 11 0-16,-3-1-1 0,4 3 1 15,-1-3-2-15,10-3-1 16,4-8 1-16,7-7-1 16,0-15 0-16,26-3-1 15,-3-16 0-15,4-6-1 16,3-7 1-16,1-3-1 15,0-4 0-15,-6 4 0 16,-5 3 1-16,-2 4-1 16,-6 8 1-16,-3 7-1 15,-9 13 1-15,0 0 0 16,2 11-1-16,-4 3 1 15,1 6 0-15,2 2 0 16,6-3-1-16,1 1 1 16,7-8 0-16,6-7 0 0,10-7 0 15,3-5 0-15,3-6 0 16,-2-6 0-16,-2-1-1 15,0-1 1-15,-7 5-1 16,-2 0 0-16,-9 7 1 16,-5 5-1-16,-10 4 0 15,4 20 0-15,-8 4 0 16,-4 10 0-16,-1 6-1 15,-3-1 0-15,8 2-2 16,-1-6-1-16,19-7-4 16,0-28-12-16,29-2-17 15,-5-32-3-15,28-4 0 16,-1-21 0-16</inkml:trace>
  <inkml:trace contextRef="#ctx0" brushRef="#br5" timeOffset="235816.4879">21951 12100 98 0,'-9'9'38'15,"-27"22"1"-15,-7 37 0 16,-26 11-35-16,-9 22-2 16,-7 19-1-16,-6 9-1 15,-4 7-1-15,10-8-3 16,17-1-14-16,7-31-17 15,30-8-3-15,17-35 0 16,32-23-3-16</inkml:trace>
  <inkml:trace contextRef="#ctx0" brushRef="#br5" timeOffset="236152.5071">22002 12645 67 0,'-11'2'38'0,"-8"-4"-1"16,5 13 1-16,-9-10-14 15,4 15-19-15,-5 0 0 16,6 6-1-16,-3 2 0 16,5 5 0-16,2-3-1 15,8 2-1-15,5-6 0 16,8-3-1-16,9-7 0 15,5-1-1-15,0-4 0 0,-1-2 1 16,-2 4-1-16,-5-1 1 16,-10 5-1-16,-7 6 0 15,-11 2 1-15,-7 2-1 16,-5 2 0-16,-2 0 0 15,3 0-3-15,1-10-2 16,17 2-14-16,-10-22-18 16,18 5-3-16,20-28-2 15,10 1-1-15</inkml:trace>
  <inkml:trace contextRef="#ctx0" brushRef="#br5" timeOffset="236625.5342">22970 12288 66 0,'7'-20'38'0,"-7"20"-1"16,0 0 0-16,8 13-12 16,-12 8-22-16,0 13 1 15,-4 11-1-15,1 14 0 16,-3 6-1-16,5 9 0 15,-4 3 0-15,5 2-2 16,0 0-2-16,-3-12-6 16,15 5-22-16,-18-16-7 15,8 0-1-15,-12-18-2 16</inkml:trace>
  <inkml:trace contextRef="#ctx0" brushRef="#br5" timeOffset="237120.5625">22890 12228 97 0,'0'0'37'16,"19"7"1"-16,-19-7-8 16,0 0-26-16,4 21-1 0,-12-1 0 15,-15 13-1-15,-10 4 0 16,-10 8 0-16,-5-2-1 16,0-2 1-16,7-7 0 15,8-8 0-15,15-10-2 16,18-16 2-16,9-17-1 15,20-15-1-15,11-7 1 16,8-9 0-16,4-4 0 16,-5-1 0-16,1 7 1 15,-12 4 0-15,-11 12-2 16,-5 13 1-16,-20 17 1 15,0 0-1-15,-1 25 0 16,-11 5-1-16,5 8 2 16,5 6-2-16,9 3 2 0,8 2-2 15,13-3 0-15,17-4-1 16,6-7-3-16,20-2-3 15,-8-20-14-15,22 15-11 16,-19-22-10-16,3 5 1 16,-15-11-1-16</inkml:trace>
  <inkml:trace contextRef="#ctx0" brushRef="#br5" timeOffset="243140.9068">3388 850 67 0,'0'0'40'16,"0"0"-1"-16,0 0 1 15,0 0-16-15,0 0-21 16,0 0-1-16,0 0 0 15,63-49 0-15,-63 49-3 16,48-13-10-16,-48 13-24 16,52-12-4-16,-52 12 1 15,0 0 0-15</inkml:trace>
  <inkml:trace contextRef="#ctx0" brushRef="#br5" timeOffset="243298.9159">3380 1109 106 0,'-39'44'39'0,"13"-14"0"0,20-13-1 15,28-20-36-15,-22 3-1 16,0 0-8-16,73-28-27 16,-73 28-3-16,79-30 0 15,-79 30-1-15</inkml:trace>
  <inkml:trace contextRef="#ctx0" brushRef="#br5" timeOffset="243868.9485">4179 826 91 0,'0'0'38'0,"-32"-45"0"15,32 45 1-15,0 0-34 0,0 0 0 16,0 0 0-16,0 0-1 16,59-51 0-16,-59 51-1 15,48-14 0-15,-48 14 0 16,53-14-1-16,-53 14-1 15,48-3 0-15,-48 3-1 16,0 0 0-16,47 17 1 16,-47-17 1-16,0 0-1 15,0 49 0-15,0-49 0 16,-24 54 0-16,14-7 1 15,-35 19-2-15,8-1 1 16,10-13-2-16,27-52-1 16,0 0-2-16,24 46-2 0,-24-46-7 15,62 5-26-15,-62-5-1 16,83-15-1-16,-34 2 0 15</inkml:trace>
  <inkml:trace contextRef="#ctx0" brushRef="#br5" timeOffset="244176.9661">4805 911 109 0,'0'0'38'0,"0"0"2"15,57-54-1-15,-57 54-33 16,0 0-3-16,0 0 1 16,0 0-1-16,-53 10 1 15,34 18 0-15,-28 23-2 16,10 11 1-16,8-2-3 15,20 2 0-15,13-11 0 0,24-11 0 16,18-29 0-16,-46-11 0 16,61-19 0-16,-61 19 0 15,75-39 0-15,-75 39 0 16,64-58 0-16,-64 58 0 15,49-67 0-15,-49 67 0 16,16-67 0-16,-16 67-5 16,-4-54-1-16,4 54-12 15,0 0-18-15,-39-55-7 16,39 55 1-16,0 0 1 15</inkml:trace>
  <inkml:trace contextRef="#ctx0" brushRef="#br5" timeOffset="244996.0129">5519 943 105 0,'0'0'39'0,"0"0"1"15,0 0-2-15,0 0-37 16,0 0 2-16,0 0 0 15,0 0-1-15,0 0 2 16,0 0-2-16,0 0 1 16,-53 11-1-16,53 15 2 15,0-26-3-15,0 0 1 16,-24 45-1-16,24-45 0 15,0 0 0-15,0 0-1 0,0 0 1 16,0 0 1-16,0 0-2 16,0 0 0-16,0 0 0 15,54 13 0-15,-54-13 0 16,0 0-3-16,0 0 4 15,55-52-1-15,-55 52 0 16,0 0 2-16,0 0-2 16,0 0 0-16,47-39 0 15,-47 39 0-15,0 0 0 16,0 0 0-16,0 0 0 15,0 0 0-15,58 5 0 16,-58-5 0-16,0 0 0 16,60-5 0-16,-60 5 0 15,0 0 0-15,66-9 0 0,-66 9 0 16,0 0 0-16,62-11 0 15,-62 11 0-15,0 0 0 16,0 0 0-16,52 11 0 16,-62 6 0-16,12 13 0 15,-10 8 0-15,3-1-4 16,5-37-11-16,0 0-8 15,0 0-10-15,0 0-8 16,58 35 0-16,-58-35 0 16,64-25 4-16</inkml:trace>
  <inkml:trace contextRef="#ctx0" brushRef="#br5" timeOffset="245194.0243">6411 687 128 0,'75'-70'39'0,"-75"70"2"15,0 0-2-15,0 0-38 16,0 0 0-16,0 0 0 15,-17 20-1-15,-59 69 0 16,-14 35 1-16,-5 11-4 16,5 0 0-16,17-11-9 15,11-25-26-15,44-25-2 16,36-51 0-16,29-15-1 15</inkml:trace>
  <inkml:trace contextRef="#ctx0" brushRef="#br5" timeOffset="245679.052">6765 875 111 0,'0'0'40'0,"0"0"2"15,0 0-2-15,0 0-35 16,0 0 1-16,0 0-3 15,0 0 1-15,0 0-2 16,0 0 0-16,0 0-2 0,0 0 0 16,-52 53 0-16,52-53 0 15,0 0 0-15,0 0 0 16,-34 58 0-16,34-58 0 15,0 0 0-15,0 0 0 16,19 53 0-16,-19-53 0 16,0 0 0-16,19 41 0 15,15-15 0-15,-16-1 0 16,-13 5 0-16,-20 4 0 15,-15 6 0-15,-13 0 0 16,4 1 0-16,0-8 0 16,7-7 0-16,9-7 0 15,2-12-11-15,21-7-9 16,-11-10-11-16,23-3-12 15,-3-11 0-15,13-10-1 0,-22 34 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4T05:53:23.62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2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4-14T05:54:00.542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1098 4399 31 0,'0'0'27'15,"0"0"2"-15,0 0-2 16,-9-11-15-16,9 11-5 16,9-4-2-16,1 3-2 15,-10 1-1-15,23-8 1 16,-9 3-1-16,1 3 0 15,3-4 0-15,1 2 0 16,1-7 0-16,3 3 0 16,4-6 0-16,3 3-1 15,3-6 0-15,2 2 0 16,1-3-1-16,7 0 1 0,1 1-1 15,0-3 1-15,8 0-1 16,5 0 1-16,5-3 0 16,4-3 0-16,4-4-1 15,8-1 3-15,5-9-3 16,8-1 2-16,7-7-1 15,2-1-1-15,5-5 1 16,4 0-1-16,3-5 1 16,5 4-1-16,3-2 1 15,2 3-1-15,-5 1-1 16,3 1 1-16,0-1-1 15,-2 1 2-15,6-2-2 16,1-8 1-16,-2 3 0 0,1 0 0 16,4-3 1-16,1 0-1 15,12-5 2-15,-1 3-1 16,1 1 0-16,2 2 0 15,5-4 0-15,7-2-1 16,5-5 2-16,1-3-2 16,2 0 1-16,11-1-1 15,2-7 2-15,7-1 0 16,2-3 0-16,3 4 0 15,3 0 0-15,3-2 0 16,-10 5-1-16,-2 2 1 16,-11 4-1-16,-6 5 0 15,-16 3-1-15,-10 8 0 16,-15 6 1-16,-13 6-1 0,-59 28 0 15,3-5 0-15,-9 8 0 16,2-6-1-16,-48 21-3 16,76-29-14-16,-76 29-16 15,64-24 0-15,-64 24-1 16,0 0 0-16</inkml:trace>
  <inkml:trace contextRef="#ctx0" brushRef="#br0" timeOffset="646.037">8104 889 61 0,'0'0'33'0,"-51"-23"-1"16,51 23-1-16,0 0-27 16,-64-21-1-16,64 21 0 15,0 0 1-15,0 0-2 16,0 0-2-16,0 0 2 15,0 0 0-15,67-22 0 16,-67 22-1-16,88 0 0 16,-35 2 0-16,0 0 0 15,1 4 1-15,0 2 0 16,0 2 1-16,-6 3-2 0,-48-13 2 15,46 32-1-15,7 23 1 16,-37 9-1-16,-32 8 0 16,-36 2-2-16,-14-1 1 15,-7-6-2-15,0-15-10 16,35-21-24-16,9-15 0 15,29-16 0-15,0 0-3 16</inkml:trace>
  <inkml:trace contextRef="#ctx0" brushRef="#br0" timeOffset="12799.7321">2254 3075 42 0,'5'-11'31'16,"-5"11"1"-16,0 0 0 16,0-19-16-16,0 19-10 15,0 0 0-15,0 0 0 16,0 0-1-16,0 0-1 15,5 18-2-15,-1 1 1 16,-6 6 0-16,3 8-1 16,-6 5 1-16,5 8-3 15,-2-1 2-15,2 0-1 16,0-4 0-16,6-6 0 15,6-11 1-15,7-9-1 16,9-17 0-16,10-14 1 0,6-14-1 16,7-8 1-1,7-10-1-15,1-7 0 0,-1 1-4 16,-5-1-2-16,0 18-18 15,-20-7-14-15,-2 14 1 16,-12 1-2-16,-7 13 1 16</inkml:trace>
  <inkml:trace contextRef="#ctx0" brushRef="#br0" timeOffset="13025.7451">2670 2913 87 0,'-14'24'35'0,"5"13"0"15,-4 1 1-15,7 10-34 16,-2 0-2-16,5 1 0 16,5 3 0-16,5-2-1 15,6-2-1-15,3-18-12 16,14 1-21-16,2-15 0 15,11-5 0-15,0-18-1 16</inkml:trace>
  <inkml:trace contextRef="#ctx0" brushRef="#br0" timeOffset="13348.7635">3195 2738 91 0,'-19'-3'36'0,"-11"9"0"16,8 22-4-16,-7 2-28 15,6 12 0-15,4 6-1 16,9 6-1-16,2 0-1 16,11-2 1-16,12-11-1 15,10-8 0-15,7-18 0 16,13-19 0-16,2-19 1 15,2-15-1-15,1-11 0 16,-7-10 0-16,-6-8 0 16,-13 2 0-16,-12 2-1 15,-16 10-1-15,-12 12-2 16,-13 9-1-16,-8 21-1 15,-9 3-7-15,10 23-26 16,-10 1 0-16,12 13 0 16,5-5 0-16</inkml:trace>
  <inkml:trace contextRef="#ctx0" brushRef="#br0" timeOffset="14339.8202">3908 2491 8 0,'0'0'29'0,"0"0"1"15,-10-3 0-15,6 14-11 16,4-11-6-16,-6 19-1 15,6-19-3-15,-3 32 0 16,1-9-4-16,5 7 1 0,-5-6-2 16,4 5 0-16,-2-7-1 15,4 0-1-15,-3-7 1 16,-1-15-1-16,0 0 0 15,11-12 0-15,-8-11-1 16,5-5 0-16,1-8 0 16,0 0-1-16,1-8 1 15,-1 2-1-15,-1 8 0 16,1 6 0-16,-4 6 1 15,1 8 0-15,-6 14 0 16,0 0 1-16,0 0-1 16,14 18 0-16,-10-5 0 15,5 1 0-15,5-3 0 0,3-6 0 16,6-7 0-16,5-7 0 15,2-11 1-15,7-6-1 16,0-10 1-16,1 3-1 16,-1-6 0-16,-7 8 0 15,-1 4 0-15,-5 8 0 16,-5 9-1-16,-5 11 1 15,-2 16-1-15,-8 10 0 16,1 9 0-16,-2 3 0 16,0 3-2-16,1 1 0 15,2-1-4-15,-3-17-8 16,15 3-25-16,-4-24 1 15,14-1 0-15,-2-21-1 16</inkml:trace>
  <inkml:trace contextRef="#ctx0" brushRef="#br0" timeOffset="14663.8388">4836 2027 98 0,'0'0'37'0,"-27"1"1"15,9 17-8-15,-8-4-26 16,1 4-1-16,1 2-1 15,0-1 0-15,8-2-1 16,6 0 0-16,7-4 0 16,3-13-1-16,27 12 1 15,-4-11-1-15,7-3 0 16,-2 1 0-16,5-2 1 0,-6 5-1 15,-3 2 0-15,-5 7 1 16,-7 2-1-16,-4 6 0 16,-8-1-1-16,-6 0-2 15,2 6-5-15,-14-20-28 16,18-4-2-16,-15-2-1 15,15-8 0-15</inkml:trace>
  <inkml:trace contextRef="#ctx0" brushRef="#br0" timeOffset="14884.8514">5111 1676 104 0,'0'0'39'15,"4"19"0"-15,-4-19-1 16,0 0-36-16,0 0-1 16,11 2-2-16,8-13-3 15,0-17-15-15,16 9-18 16,-1-10 0-16,10 5-1 15,-2-6-1-15</inkml:trace>
  <inkml:trace contextRef="#ctx0" brushRef="#br0" timeOffset="15173.8679">5605 1183 109 0,'0'0'39'0,"0"0"0"16,-4 17-2-16,-3 3-33 15,4 4-2-15,3 10-1 16,-2 1 0-16,1 6-3 16,5 4-21-16,-8-9-16 15,8 5 0-15,-5-8 0 0,8 4-2 16</inkml:trace>
  <inkml:trace contextRef="#ctx0" brushRef="#br0" timeOffset="21943.2551">1320 4403 24 0,'0'0'23'15,"13"-1"-1"-15,-13 1-2 16,0 0-15-16,0 0-1 16,14 1-1-16,-14-1 1 15,10 3 1-15,-10-3 0 16,15 1 1-16,-1 2 0 15,-14-3 1-15,28-4-1 16,-15-2 0-16,7 8-3 16,-5-6 0-16,3 5-1 0,-1 0-1 15,0 2 0-15,4-1 0 16,-1 0-1-16,0 3 0 15,8-3 1-15,1 1-1 16,7-2 0-16,3-2 1 16,4-1 0-16,6 0 0 15,2 0 0-15,5-4-1 16,2 1 1-16,1 0-1 15,4 0 0-15,-3 0 1 16,3 3-1-16,2-4 0 16,3 4 0-16,0-3 0 15,2 0 0-15,-2-1 1 16,4 1-2-16,1-2 1 15,-1 2 0-15,-2-1 0 0,3 1-1 16,-3-1 1-16,3 5 0 16,0-1 0-16,-2 2 0 15,0 0 0-15,0 2 0 16,-1-1-1-16,1 1 1 15,2-2 0-15,-2 1-1 16,3-2 1-16,0-2-1 16,2 2 1-16,0-1 0 15,-1 1 0-15,2 0 0 16,-2-2 0-16,-3 2 0 15,2 3 0-15,-2-2 0 16,2 0 0-16,1 2 0 16,5-5 0-16,0 2 0 15,-1-2 0-15,3 0 0 0,-1-1 0 16,-1 0 0-16,1 1 1 15,-2 3-1-15,0-1 0 16,3 1 0-16,-1 0 0 16,0 0 0-16,3 1 1 15,-3 0-1-15,2-2 0 16,-1 1 0-16,2-4 0 15,2 2 0-15,-2-1 0 16,5 1 0-16,-5 1 0 16,4 0 0-16,-1 3 0 15,-1 1 0-15,-1-1 0 16,-4 3 0-16,0-1 0 15,1 1 0-15,-3 4-4 0,-5-11-11 16,5 4-15-16,-2-4-1 16,-1-3-1-16,-3-3 1 15</inkml:trace>
  <inkml:trace contextRef="#ctx0" brushRef="#br0" timeOffset="22723.2997">3722 3193 42 0,'11'2'30'0,"3"0"0"15,0 8-2-15,0-10-15 16,8 15-4-16,-7-6-2 16,9 13-1-16,-2-1 0 15,4 10-3-15,-5 7 0 16,2 7-1-16,-7 9 0 15,-8 8-1-15,-4 11 0 16,-10 7 0-16,-9 3-1 16,-7 3 1-16,-8-2 0 15,-6-1-1-15,0-10 0 16,-2-6 0-16,1-12 0 15,-1-10 0-15,6-8-2 16,2-13-3-16,13 1-23 16,-2-20-5-16,19-5-2 0,-2-14 1 15</inkml:trace>
  <inkml:trace contextRef="#ctx0" brushRef="#br0" timeOffset="23399.3384">4280 3462 65 0,'0'0'34'0,"10"-15"0"15,14 8 0-15,-2-10-22 16,8 4-9-16,3-4-1 16,4 4 2-16,-4-2-2 15,-5 8 2-15,-6 0-2 0,-5 6 0 16,-8 2-1-16,-9-1 0 15,7 14 1-15,-14 0-1 16,-2 3 0-16,-6 3-1 16,-4 0 1-16,1 3-1 15,-1 2 1-15,4-2-2 16,1-3 1-16,7 1-1 15,7-3 1-15,7-2-1 16,7-2 1-16,11-3 0 16,2-2 0-16,6 2 0 15,2-2 0-15,-4 1 1 16,-2 2-1-16,-4 0 0 15,-13 10 1-15,-7 4-1 16,-17 6 1-16,-10 6-1 16,-8 4 0-16,-10 1 1 0,0 1-1 15,-1-6-1-15,7-2-3 16,3-20-8-16,25-3-24 15,6-13 0-15,31-27-1 16,7-12 0-16</inkml:trace>
  <inkml:trace contextRef="#ctx0" brushRef="#br0" timeOffset="23765.3593">5145 3243 89 0,'-24'12'36'0,"-11"-4"-2"15,4 17 1-15,0-5-31 0,-1 12-2 16,0 0 0-16,8 7 0 16,5 3 0-16,6 0-1 15,11-4 1-15,7 1-2 16,11-10 1-16,8-6 0 15,9-13 0-15,4-14 1 16,1-12-1-16,8-11 1 16,-3-11-1-16,0-9 1 15,-4-7-1-15,-8-3 1 16,-11-1-2-16,-3 3 1 15,-10 6-2-15,-14 8 1 16,-7 15-1-16,-8 11-1 16,-4 17-3-16,-9 1-7 15,16 22-24-15,-7-4 0 0,17 11-1 16,2-12-1-16</inkml:trace>
  <inkml:trace contextRef="#ctx0" brushRef="#br0" timeOffset="24128.3801">5738 2974 81 0,'-13'-20'36'16,"13"20"0"-16,-31-11 1 15,16 18-22-15,-11 3-11 0,-1 11 0 16,0 8-2 0,8 4-1-16,-1 5 0 0,10 3 1 15,7-5-1-15,10 0 0 16,9-8 0-16,11-7 1 15,4-12-1-15,5-9 1 16,5-12 0-16,-3-8-1 16,-4-16 1-16,-5 0-1 15,-6-9 0-15,-8 2 0 16,-12 1-1-16,-11 5 0 15,-2 8-2-15,-12 9-1 16,1 20-10-16,-15-5-23 16,12 16-3-16,-5-2-1 15,16 11-1-15</inkml:trace>
  <inkml:trace contextRef="#ctx0" brushRef="#br0" timeOffset="26458.5134">7120 4301 10 0,'0'0'19'15,"0"0"-1"-15,7-10-6 16,-7 10-3-16,0 0-1 0,0 0-1 15,0 0-1-15,0 0-1 16,0 0-1-16,0 0-1 16,0 0 2-16,0 0 0 15,0 0 0-15,7 10 0 16,-7-10 0-16,0 0 0 15,0 0 0-15,11 7 0 16,-11-7-1-16,0 0 0 16,11 5-1-16,-11-5-1 15,12 2 0-15,-12-2 0 16,15 1-1-16,-15-1 0 15,18-1 1-15,-6 2-1 16,0-2 0-16,4 1 1 16,0-2 0-16,4-1 1 0,2-1-1 15,1 2 0-15,1-3 0 16,2 0-1-16,-3 2 0 15,4-2 0-15,-7 2 0 16,1 0 0-16,-2 2-1 16,-3 0 0-16,0 0 0 15,-1 0 1-15,-1 0-1 16,-2 0 0-16,-1-2 0 15,1 0 0-15,0-2 0 16,-2 2 0-16,-1-2 1 16,5 2-1-16,-3-1 0 15,-1 2 0-15,3-2 0 16,-1 2 0-16,2 2 1 15,0 0-1-15,1-1 0 0,-3 2 0 16,1 0 0-16,1-1 0 16,-1 1 0-16,-2-1 0 15,3 0 0-15,-4-1 0 16,4 0 0-16,-1 0 0 15,1-2 0-15,-3 0 0 16,3 3 0-16,-2 0 0 16,-2-1 0-16,1 1 0 15,-11 0 0-15,14 5 0 16,-14-5 0-16,15 7 0 15,-15-7 1-15,14 7-2 16,-14-7 2-16,16 6-2 16,-16-6 1-16,19 10 1 15,-7-5-2-15,-2-1 1 16,3 0 0-16,-13-4-1 0,21 11-3 15,-21-11-17-15,10 4-12 16,-10-4 1-16,0 0-2 16,0 0 1-16</inkml:trace>
  <inkml:trace contextRef="#ctx0" brushRef="#br0" timeOffset="28546.6328">8476 1116 17 0,'0'0'16'16,"0"0"1"-16,0 0 1 16,0 0 0-16,0 0-1 15,0 0-3-15,0 0-4 16,0 0-3-16,-18-45-2 15,18 45-1-15,0 0-2 16,0 0 1-16,0 0-1 16,0 0 0-16,0 0 1 15,0 0 0-15,0 0 1 16,0 0-1-16,0 0 0 15,0 0 1-15,0 0-2 0,-12 22 1 16,12-22-2-16,12 21 1 16,-6-7-1-16,2 3 0 15,-5 2-1-15,6 5 1 16,-5 2-1-16,1 2 0 15,0 3 1-15,-2 1-1 16,0 2 0-16,-2-1 0 16,0 0 0-16,0 1 0 15,1 1 1-15,-3 0 0 16,1 2-2-16,2 0 2 15,-2-1-2-15,-1 3 2 16,1 0-1-16,0-1 1 16,-4-2-2-16,4 2 1 15,-5 0 0-15,5-1 0 16,-2-2-1-16,-1-2 1 15,6 0 0-15,-2-1 0 0,2-1 0 16,-1-2 0-16,4-3 0 16,-1 4 0-16,-4 3 0 15,4-2 0-15,-2 6 0 16,-1-3 0-16,1 3 1 15,-3 0-1-15,0 1 0 16,0 0 0-16,-2-2 1 16,1 2 0-16,1-2 0 15,0-1-1-15,-4 0 1 16,3 1 0-16,0 0 0 15,1-2-1-15,0-2 0 16,1 3 0-16,0-2 1 16,0 0-1-16,2 1 0 0,-3 0 0 15,1-1 1-15,-2 4-1 16,-2 0 0-16,2 2 0 15,-2-1 1-15,1 0-1 16,-2-1 0-16,-1 2 0 16,4-5 0-16,1-1 0 15,-3 0 0-15,4-6 1 16,1 1-2-16,-2-5 2 15,3-1-2-15,-1-1 1 16,1-1 0-16,-2 0 0 16,2 0 1-16,-3-1-1 15,-2 2 0-15,2 1 0 16,-2 0 0-16,0 1 1 15,-1 0-1-15,1 0 1 16,0 0-1-16,1 0 1 0,1-2-1 16,0 2 0-16,3-1 1 15,-3 1-1-15,1 1 0 16,0-1 0-16,-1-1 0 15,0 0 0-15,-1 0 1 16,0 0-1-16,-1-3 0 16,1-2 0-16,1 0 0 15,-3-2 0-15,3 1 1 16,0-2-1-16,2 3 0 15,-1-1 0-15,1 3 0 16,0-3 1-16,1 0-2 16,-1-1 1-16,0 0-1 15,-2-3 1-15,0 1-1 16,0 1 1-16,-1 1-1 0,-1 4 1 15,1 1 1-15,-1 4-1 16,2 2 0-16,-3-1 0 16,3-3 0-16,0-4-1 15,0-18 1-15,5 11-3 16,-5-28-11-16,9 0-21 15,-8-12 1-15,7 2-3 16,-8-11 1-16</inkml:trace>
  <inkml:trace contextRef="#ctx0" brushRef="#br0" timeOffset="29373.6801">7956 4271 47 0,'0'0'30'0,"0"0"-1"15,0 0 0-15,0 0-21 16,0 0-2-16,0 0 0 16,12-1-2-16,0 2 1 15,1-7-1-15,5 2 1 16,3-8-2-16,7 2 0 15,3-5 0-15,6 3-1 16,1-5 0-16,4 6 0 0,-2-1-1 16,-3 5 0-16,-5 4-1 15,-3 5 0-15,-2 3 0 16,-7 2 0-16,-3 2 0 15,-5-1-1-15,-1-1 0 16,-1-3 1-16,0 1-4 16,-10-5-9-16,15-8-21 15,-15 8 1-15,12-15-1 16,-8 3 0-16</inkml:trace>
  <inkml:trace contextRef="#ctx0" brushRef="#br0" timeOffset="30161.7252">7485 3826 60 0,'-14'-8'32'0,"14"8"0"16,0 0 0-16,0 0-24 15,0 0 0-15,-2 17-2 16,2-17-1-16,17 12-2 15,-3-5 0-15,10 4 0 16,2-1-1-16,8 3 0 16,4 0 0-16,5 1 0 15,5 2 0-15,2 3-1 16,-3-1 1-16,-2 0-1 15,-3 4 0-15,-8-3-1 16,-4 5 0-16,-8 0 0 16,-5 3 0-16,-13 6-1 0,-11 4 1 15,-8 10-1 1,-13 5 1-16,-14 12 0 0,-8 5-1 15,-8 5 1-15,-4-3 0 16,1-3 1-16,4-7-2 16,10-12 1-16,13-8-5 15,5-25-29-15,29-16-1 16,0 0-2-16,25-30-1 15</inkml:trace>
  <inkml:trace contextRef="#ctx0" brushRef="#br0" timeOffset="31010.7737">8604 2227 53 0,'0'0'33'16,"0"0"-1"-16,0 0 0 16,-17 0-22-16,12 20-2 15,-11-2-1-15,0 18-1 16,-13-3-1-16,6 10-1 15,-7-2-1-15,3 3 2 16,-2-8-2-16,10-4 0 16,8-14-2-16,11-18 0 15,0 0 0-15,11-13-1 16,11-17 0-16,6-10 0 15,2-7 0-15,3-2 0 16,-1-3 2-16,-2 2-1 0,-2 9 1 16,-3 6-1-16,-12 11 1 15,1 12 0-15,-14 12 0 16,17 13-1-16,-12 10 0 15,2 10 0-15,3 7 0 16,0 6-2-16,4 2-1 16,1-7-13-16,10 13-22 15,-5-17 1-15,7 5-3 16,-9-16 0-16</inkml:trace>
  <inkml:trace contextRef="#ctx0" brushRef="#br0" timeOffset="36368.0802">4545 4923 64 0,'0'0'35'0,"-7"-16"-1"15,14 3-1-15,-2-3-24 16,6-5-6-16,9-2-1 16,6-1 0-16,1-4 1 15,4 7-1-15,-4 1 0 16,3 1 0-16,-4 5-1 15,-2 4-1-15,-4 5 1 16,-7 6 0-16,-6 10-1 16,-4 6 0-16,-6 9 0 15,-3 9 1-15,-3 8 0 16,-1 7 0-16,1 3 0 15,4 5-1-15,4-3 1 0,8-6-1 16,8-5 2-16,7-11-3 16,11-16 1-16,7-13 1 15,5-19 0-15,4-9-1 16,1-16 0-16,-3-7 2 15,-6-7-2-15,-9 1 2 16,-7-3-2-16,-13 6 2 16,-6 5-2-16,-10 7 1 15,-2 5 0-15,-3 7-1 16,3 3 0-16,3 6 0 15,8 5-2-15,8-4-6 16,17 16-27-16,-3-8-1 16,12 11-1-16,-2-5-2 15</inkml:trace>
  <inkml:trace contextRef="#ctx0" brushRef="#br0" timeOffset="36836.1069">5515 4888 74 0,'3'-21'36'0,"-3"21"-1"15,0 0-1-15,0 0-29 16,-14 15-1-16,10 13-2 16,-4 6 1-16,-2 12-2 15,-1 3 1-15,2 5-2 16,-3 2 1-16,3-5-2 15,6-2-4-15,-5-21-12 0,19-1-19 16,-11-27 2-16,19 11-2 16,-7-26 0-16</inkml:trace>
  <inkml:trace contextRef="#ctx1" brushRef="#br0">14863 10824 0</inkml:trace>
  <inkml:trace contextRef="#ctx0" brushRef="#br0" timeOffset="37020.1175">5485 5082 80 0,'-14'6'35'16,"7"5"-1"-16,7-11 1 15,14 6-33-15,4-9 0 16,11-6-1-16,11-6-1 0,-1-5-3 16,17 2-10-16,-9-14-20 15,6 6-1-15,-11-10 0 16,0 8-1-16</inkml:trace>
  <inkml:trace contextRef="#ctx0" brushRef="#br0" timeOffset="37178.1265">5858 4782 71 0,'-16'28'35'15,"-4"5"0"-15,7 14 0 16,-10 3-29-16,10 7-2 16,0-2 0-16,6-5-22 15,9 3-15-15,-4-15-2 16,16-5-1-16,-3-18-1 15</inkml:trace>
  <inkml:trace contextRef="#ctx0" brushRef="#br0" timeOffset="53807.0776">8880 2039 47 0,'0'0'31'0,"0"0"2"16,-6-12-2-16,6 12-13 0,6-21-13 16,3 9 0-16,1-8-1 15,3 5 1-15,3-4-3 16,-3 4 1-16,4-2-1 15,-1 4 0-15,-1 2 0 16,-1 5 0-16,-5 2-1 16,1 2-1-16,-10 2 0 15,19 1 1-15,-19-1-1 16,19 7 0-16,-19-7 0 15,19 15 0-15,-11-2 0 16,0 6 0-16,-1 3 0 16,-1 4 0-16,-2 5 0 15,-2 9 0-15,-1 2 0 16,1 2 0-16,-5 3-1 15,8 0 1-15,-2-4 0 0,8-3 0 16,0-9 0-16,3-8 0 16,7-8 1-16,4-13-1 15,2-11 2-15,3-11-1 16,-4-10 1-16,1-7-1 15,-3-6 1-15,0-8 0 16,-1-6 1-16,-2-3-1 16,-3 3 0-16,2 0 0 15,-4 2-1-15,-1 9 1 16,-1 7-1-16,-4 6-1 15,-3 14-3-15,-5 0-5 16,11 13-28-16,-13 6-1 0,9 5 0 16,-9-5-1-16</inkml:trace>
  <inkml:trace contextRef="#ctx0" brushRef="#br0" timeOffset="54378.1103">9612 2137 68 0,'0'0'35'0,"0"0"-2"16,0 0 1-16,0 0-27 16,0 0-2-16,0 0 0 15,0 29-1-15,-5-7-2 16,1 8-1-16,-1 4 0 15,3 6 0-15,-2 3 0 16,0 1-1-16,4-4-2 16,-1-7-5-16,12 1-26 15,-10-18-2-15,13 2 2 16,-14-18-4-16</inkml:trace>
  <inkml:trace contextRef="#ctx0" brushRef="#br0" timeOffset="55091.1511">9639 2434 39 0,'0'0'30'0,"0"0"-1"16,0 0 0-16,0 0-18 0,4 16-2 16,-4-16 0-16,0 18-1 15,0-18-1-15,2 26-2 16,-4-15-1-16,7 4 0 15,-5-15 0-15,8 10 0 16,-8-10 0-16,19-12-1 16,-10-6 0-16,6-5-1 15,0-9 1-15,2-6-1 16,1-4-1-16,0-3 0 15,-1 0 0-15,-5 5 0 16,-2-2 0-16,0 10-1 16,-5 7 1-16,-3 5-1 15,-2 7 1-15,0 13-1 16,0 0 0-16,0 0 0 15,0 0 0-15,0 0 0 0,0 0 0 16,15 8-1-16,2-8 1 16,4-5-3-16,13 3-6 15,-11-12-26-15,15 4-2 16,-10-5 0-16,7 10-2 15</inkml:trace>
  <inkml:trace contextRef="#ctx0" brushRef="#br1" timeOffset="74217.245">1589 5840 61 0,'5'-11'31'15,"-5"11"-8"-15,2-19 1 16,-2 19-9-16,-10-17-4 16,10 17-2-16,-20-10-2 15,9 13-1-15,-12-3-1 16,2 10 0-16,-10 2-2 15,1 6 1-15,-8 4-2 16,4 8 1-16,2 0-2 16,-1 5 1-16,8 1-1 0,6 0 0 15,9-3 0-15,8-2-1 16,8-1 0-16,7-2-1 15,7-1-1-15,4-12-6 16,18 10-19-16,-8-18-9 16,8 3 1-16,4-13-2 15</inkml:trace>
  <inkml:trace contextRef="#ctx0" brushRef="#br1" timeOffset="74585.2661">1953 5842 85 0,'-7'-12'35'0,"7"12"-2"0,-23-2 2 16,8 8-29-16,-9 5-2 16,0 11-1-16,-1 7-1 15,1 9 1-15,0 5-2 16,10 3 1-16,5-1-1 15,8 0 1-15,7-5-2 16,12-8 2-16,10-12-1 16,7-13 0-16,3-14 0 15,4-9 0-15,2-16 0 16,0-9 0-16,-6-5 0 15,-5-6-1-15,-7 0 1 16,-11 0-1-16,-13 8 0 16,-6 5-1-16,-10 12 0 15,-8 7 0-15,-4 16-2 16,-5 4-1-16,9 18-6 0,-7-6-19 15,19 12-7-15,1-3 1 16,16 0-2-16</inkml:trace>
  <inkml:trace contextRef="#ctx0" brushRef="#br1" timeOffset="74961.2876">2440 5834 72 0,'24'-15'35'0,"-4"10"0"15,-14-6 1-15,-6 11-24 16,-8-13-4-16,8 13-1 15,-28-4-1-15,10 11-2 16,-9 4-1-16,3 3-1 16,-2 3-1-16,4 3 1 0,5 0-1 15,4 5-1-15,10-5 1 16,10-2 0-16,11-5-1 15,11 0 0-15,11-5 0 16,4 1 0-16,0-1 1 16,-2 3-1-16,-7-1 0 15,-8 10 1-15,-13 3-1 16,-14 7 0-16,-19 3 0 15,-9 4 1-15,-10 1-1 16,-2-3 0-16,-4-3-1 16,3-6 0-16,8-6-2 15,4-13-2-15,23 6-18 16,-5-24-14-16,11 11 1 15,15-34-2-15,5 11-1 0</inkml:trace>
  <inkml:trace contextRef="#ctx0" brushRef="#br1" timeOffset="76163.3563">3382 5560 47 0,'-3'-16'30'16,"-2"4"3"-16,-1-3-4 16,6 15-19-16,-14-21-1 15,14 21-2-15,-10-12 0 16,10 12-2-16,0 0-1 15,-14-10-1-15,14 10-1 16,0 0 1-16,-17-7-1 16,17 7 0-16,-22 2 1 15,5 4-2-15,-2 0 1 16,-8 3 0-16,1 7-1 15,-6 2 1-15,0 2-1 16,3 13 0-16,0-1 2 16,2 5-1-16,3 4 0 0,5 7 0 15,8 0 0-15,4 3 0 16,9 2 0-16,10-6-1 15,9-3-2-15,9-5 2 16,13-7-1-16,8-9 0 16,6-9 0-16,7-10 1 15,1-13-1-15,3-5 0 16,-4-13 1-16,-4-4-1 15,-5-6 0-15,-8-4 0 16,-6-3 1-16,-3-1 0 16,-8-4-3-16,-7 0 1 15,-8-1-1-15,-7 0 2 16,-8 0-2-16,-8 3 2 15,-6 3-2-15,-9 5 1 0,-8 4 2 16,-5 6 0-16,-7 10 0 16,-3 6 0-16,-4 11 0 15,-2 9 1-15,0 10-1 16,0 8 0-16,4 9-1 15,7 3 1-15,5 3-1 16,10 5 1-16,16-1 1 16,12-5 0-16,17-6 0 15,12-5-1-15,18-6 1 16,6-7-3-16,11-1-1 15,0-15-6-15,15 12-15 16,-19-15-14-16,8 9-2 16,-14-7 1-16,4 9-2 15</inkml:trace>
  <inkml:trace contextRef="#ctx0" brushRef="#br1" timeOffset="76449.3727">4210 5797 95 0,'0'0'36'0,"12"7"-2"16,-2-16 2-16,6 2-36 0,9 0 1 16,7 0-1-16,0 0 1 15,1-1-4-15,6 14-11 16,-12-10-21-16,0 10 0 15,-14 0 0-15,-4 5-1 16</inkml:trace>
  <inkml:trace contextRef="#ctx0" brushRef="#br1" timeOffset="76629.383">4208 6011 101 0,'-23'18'37'16,"15"2"1"-16,8-20-1 15,0 0-34-15,22 3-1 16,13-14-2-16,10-2-1 15,2-14-18-15,18 10-16 0,1-12-2 16,11 7-1-16,-4-5-1 16</inkml:trace>
  <inkml:trace contextRef="#ctx0" brushRef="#br1" timeOffset="77672.4426">5962 5189 72 0,'3'-13'35'15,"-3"13"-2"-15,4-21-7 16,-4 21-19-16,0 0-2 15,-13 17-1-15,-1 0-1 16,4 11 0-16,-5 4 0 16,0 7-1-16,-4 4 0 15,3 3 0-15,-1-2-1 16,2 0 0-16,1-6 0 15,3-5 0-15,3-10 0 16,7-4 0-16,1-19-1 16,12 6 1-16,0-19 0 0,2-8 0 15,2-10 0-15,3-5 0 16,-1-9 0-16,-4-3 0 15,-1-9 1-15,-1 1-1 16,-1-1 0-16,-1 4 0 16,0 5 0-16,-1 6-1 15,1 8 1-15,3 8 0 16,2 8-1-16,-1 10 1 15,5 9 0-15,-1 7-1 16,3 10 0-16,2 4 1 16,2 7-1-16,1 8 1 15,-2 7-1-15,-2 4 0 16,-3 4 0-16,0 0-1 15,-6-1 1-15,-3-4-2 0,-1-3 0 16,-4-11-2-16,2-1-3 16,-7-32-11-16,5 18-19 15,-5-18 0-15,-6-16 0 16,-7-7 0-16</inkml:trace>
  <inkml:trace contextRef="#ctx0" brushRef="#br1" timeOffset="77852.4529">5983 5308 89 0,'-26'8'35'0,"2"-3"0"15,15 13 0-15,9-18-32 16,16 15-1-16,12-11 0 16,17-7-1-16,8 0 1 0,11-5-2 15,4 4-3-15,-3-11-16 16,8 18-17-16,-15-6 0 15,-2 16-2-15,-20-4 0 16</inkml:trace>
  <inkml:trace contextRef="#ctx0" brushRef="#br1" timeOffset="78168.471">5686 5805 85 0,'25'-10'36'16,"16"-1"0"-16,13-11-1 15,27 4-28-15,8-11-5 16,12 6 2-16,5-5-3 16,3 9 0-16,-9 0-2 15,-6 8-2-15,-13 14-6 16,-26-3-28-16,-7 19 2 15,-23-6 0-15,-10 13-2 16</inkml:trace>
  <inkml:trace contextRef="#ctx0" brushRef="#br1" timeOffset="78467.4881">6116 5936 76 0,'0'0'37'0,"-3"29"-2"15,-8-5 2-15,3 15-29 16,-10 1-3-16,2 12-1 15,-7-2 0-15,8 8-2 16,-3-4-1-16,4-1 1 16,7-9-2-16,2-8-2 0,11-3-6 15,-5-16-26-15,14-1-2 16,-3-20 0-16,7-2-1 15</inkml:trace>
  <inkml:trace contextRef="#ctx0" brushRef="#br1" timeOffset="78649.4985">6059 6219 96 0,'-14'-19'36'16,"14"19"0"-16,0 0 1 16,0 0-33-16,24-1-2 15,2 2-1-15,9-4 1 16,9-4-2-16,7-1-1 15,3-12-7-15,14 7-25 0,-12-15-4 16,5 4 0-16,-15-11-1 16</inkml:trace>
  <inkml:trace contextRef="#ctx0" brushRef="#br1" timeOffset="78850.51">6556 5858 98 0,'-28'36'37'0,"5"17"1"16,-9 0-1-16,4 10-34 15,3 2-1-15,4 3 1 16,4-5-2-16,5-3 1 16,7-7-4-16,4-18-11 15,16 2-22-15,-2-16-2 0,5-4-1 16,-1-16-1-16</inkml:trace>
  <inkml:trace contextRef="#ctx0" brushRef="#br1" timeOffset="80106.5819">1696 7440 57 0,'0'0'32'16,"7"-22"1"-16,-7 22-1 15,-10-19-20-15,10 19-2 16,-16-8-3-16,16 8 0 16,-31 4-1-16,12 8-2 15,-6 0 0-15,-1 11-1 16,-3 0 0-16,0 7-1 15,2 3 0-15,3 1 0 16,6 3-2-16,5-1 1 0,6-1-1 16,11-4 0-16,11-2-2 15,8-12-4-15,21 1-25 16,3-17-6-16,15-3 2 15,-2-13-2-15</inkml:trace>
  <inkml:trace contextRef="#ctx0" brushRef="#br1" timeOffset="80437.6008">2077 7389 91 0,'-17'6'35'0,"-9"1"1"15,6 14-1-15,-13 3-29 16,11 7-2-16,-4 4-1 0,8 3 1 15,-1 1-2-15,10 0 1 16,8-3-2-16,5-8 1 16,11-8 0-16,11-6-1 15,5-13 1-15,7-10-1 16,4-8 0-16,0-5 0 15,-4-11 0-15,-5-2-1 16,-6-3 1-16,-7 2-1 16,-11 2 0-16,-8 2-1 15,-5 5-1-15,-10 5 0 16,3 9-3-16,-8 2-3 15,19 11-24-15,-18 3-6 16,18-3 1-16,4 15 0 16</inkml:trace>
  <inkml:trace contextRef="#ctx0" brushRef="#br1" timeOffset="80812.6222">2597 7411 98 0,'4'-10'35'16,"-4"10"2"-16,-4-19-9 15,4 19-22-15,-23-1 0 16,8 8-1-16,-10 2-1 16,2 5-1-16,-1 4-1 15,2 0 0-15,2 0-1 16,6 2 0-16,4-4-1 15,12-1 1-15,8-3-1 16,10-5 0-16,8-3 0 0,2 1 0 16,3 0 0-16,-5 3 1 15,1 1-1-15,-9 5 1 16,-11 4-1-16,-9 4 1 15,-11 3-1-15,-9 3 0 16,-8-1 1-16,-2 0-1 16,-3-3 0-16,3-4-2 15,3-3-1-15,3-14-11 16,24-3-18-16,-11 0-6 15,11 0 1-15,14-31-3 16</inkml:trace>
  <inkml:trace contextRef="#ctx0" brushRef="#br1" timeOffset="85522.8917">3039 7236 92 0,'0'-14'35'16,"17"-1"0"-16,1-8 0 15,21-5-31-15,0 2-3 16,8 1 2-16,3-1-2 15,2 7 2-15,-4 6-2 16,-7 9 0-16,-9 7 0 16,-9 9 0-16,-15 8-1 15,-12 7 0-15,-9 4 1 16,-11 4-1-16,-5-1 1 15,-2 3-1-15,2-6 0 16,5-2 0-16,5-9 0 0,13-3 0 16,16-6 0-16,9-6 0 15,14-4 0-15,5-1 1 16,5-1-1-16,-1 1 0 15,-5 2 0-15,-4 4 0 16,-12 9 1-16,-13 9-1 16,-13 8 0-16,-14 9 1 15,-12 3-1-15,-6 3 0 16,-5 1 0-16,0-6 0 15,5-5-4-15,5-20-17 16,25-2-14-16,7-15-1 16,25-23 0-16,8-11-2 15</inkml:trace>
  <inkml:trace contextRef="#ctx0" brushRef="#br1" timeOffset="85853.9106">3931 7115 97 0,'-25'10'36'15,"0"18"1"-15,-12 2-2 16,8 14-32-16,-3 2-1 16,3 8 1-16,7-2 0 15,9 3 0-15,11-4-1 16,11-5 1-16,17-11-2 15,13-12 1-15,10-15 0 16,6-15-1-16,4-14 0 16,1-10 1-16,-5-13-1 15,-6-3-1-15,-13-5 1 0,-17 0-1 16,-13 4 1-16,-13 4-2 15,-12 2 0-15,-8 8 0 16,-3 9-3-16,-7 4-2 16,14 18-29-16,-11 2-4 15,20 13 0-15,0-3 0 16</inkml:trace>
  <inkml:trace contextRef="#ctx0" brushRef="#br1" timeOffset="86770.963">4924 7169 92 0,'0'0'35'0,"0"0"1"15,19-14-1-15,8 7-34 16,-2-3-1-16,12 2 0 15,0 2-2-15,-1 2-8 16,4 9-24-16,-11 3 0 16,-3 9-2-16,-17-2 1 15</inkml:trace>
  <inkml:trace contextRef="#ctx0" brushRef="#br1" timeOffset="86951.9734">4928 7389 100 0,'-13'12'35'0,"2"-10"2"15,11-2-2-15,18 4-33 16,8-11-1-16,11-1-1 16,9-8-8-16,12 6-28 15,-2-8 1-15,10 7-1 16,-3-6-2-16</inkml:trace>
  <inkml:trace contextRef="#ctx0" brushRef="#br1" timeOffset="89512.1198">6099 6927 75 0,'0'0'34'0,"2"-13"0"16,3-5 1-16,19-4-29 15,-1-8-1-15,14 1-1 16,5-9-1-16,4 6 0 15,-1-5-1-15,3 7 0 0,-9 3-1 16,-5 10 0-16,-11 9 0 16,-9 10 0-16,-13 12-1 15,-7 9 0-15,-8 13 0 16,-4 7 1-16,-3 6-1 15,0 7 0-15,3-1 0 16,6 1 1-16,9-5-1 16,11-2 0-16,9-11 0 15,12-13 0-15,8-12 1 16,6-10 0-16,3-11 1 15,2-10-1-15,2-16 1 16,-5-4 1-16,-5-13-1 16,-3 2 0-16,-9-2 0 15,-3-1-1-15,-8 4 0 0,-3 6-1 16,-7 6 0-16,-3 10-1 15,2 9-1-15,-5 5-3 16,12 18-11-16,-13-6-22 16,24 9 1-16,-10-3-1 15,12 9 0-15</inkml:trace>
  <inkml:trace contextRef="#ctx0" brushRef="#br1" timeOffset="89807.1367">7104 6872 69 0,'-2'19'36'0,"-6"-3"-2"15,0 14 3-15,-10-4-26 16,4 12-5-16,-9-1 0 16,8 3-2-16,-6-2-2 15,7-3-1-15,0-8 0 16,10-6-3-16,11-4-3 15,-7-17-20-15,22 0-12 16,-4-15 2-16,7 3-2 16,-7-9 2-16</inkml:trace>
  <inkml:trace contextRef="#ctx0" brushRef="#br1" timeOffset="89971.1461">7065 7040 91 0,'0'0'35'16,"-9"5"0"-16,9-5 1 15,13 9-31-15,8-7-2 16,7-8-1-16,6 1-1 15,9-5-3-15,-2-14-14 16,16 9-20-16,-10-9 1 16,6 3-1-16,-11-7 0 15</inkml:trace>
  <inkml:trace contextRef="#ctx0" brushRef="#br1" timeOffset="90155.1566">7488 6825 95 0,'-17'22'36'0,"-9"1"0"15,6 16 1-15,-5-5-32 16,4 9-2-16,1 2-1 15,6 0-2-15,4-1 0 16,3-11-7-16,14 3-28 16,-5-14-2-16,15-2 1 15,-3-12-3-15</inkml:trace>
  <inkml:trace contextRef="#ctx0" brushRef="#br1" timeOffset="91829.2524">3461 3396 32 0,'-12'-6'28'0,"12"6"2"16,-2-11-2-16,2 11-8 15,-2-11-8-15,2 11-2 16,4-10-5-16,-4 10 0 16,0 0-3-16,14-10 1 15,-14 10-3-15,18-2 2 16,-18 2-1-16,23 9 0 15,-12-1 1-15,8 8-1 16,-4 0 2-16,7 10-2 16,-7 3 1-16,8 9-1 0,-3 4 1 15,0 9 0-15,-3 2-1 16,-4 7 0-16,-4 1 0 15,-5 3 0-15,-8 1 0 16,-5 2 0-16,-12-2 0 16,-3-2-1-16,-8-6 1 15,-2-5-1-15,2-8 0 16,2-9-1-16,8-7-8 15,2-24-26-15,20-4-1 16,5-27-1-16,17-3 1 16</inkml:trace>
  <inkml:trace contextRef="#ctx0" brushRef="#br1" timeOffset="98804.6513">6183 7415 53 0,'-16'8'30'16,"-1"-7"1"-16,17-1-4 16,-12-1-9-16,24 3-6 15,3-9-5-15,19 6-1 16,7-4-3-16,19-1 0 15,13-3 0-15,21-2-2 16,20-2 1-16,13-8-1 16,19-3 0-16,8-2 0 15,8-8 0-15,2 0 0 16,-5 0-1-16,-8 2 1 15,-21 5-1-15,-18 6-2 16,-18 8-3-16,-28-3-6 16,-12 20-22-16,-25-1-1 0,-12 10-1 15,-17-13-1-15</inkml:trace>
  <inkml:trace contextRef="#ctx0" brushRef="#br1" timeOffset="100076.7241">6590 7674 37 0,'7'-12'30'0,"1"-1"2"15,-3-4 0-15,8 10-17 16,-9-15-3-16,11 12-2 16,-10-9-1-16,4 12-2 15,-6-3-2-15,-3 10-1 16,0 0-2-16,0 0 1 15,5 23-1-15,-13 1 0 16,-7 7 0-16,-3 11 0 16,-7-1 0-16,3 11 0 15,-4-5 0-15,6-2-1 16,6-9 1-16,11-6-1 15,16-17 1-15,15-13-1 16,17-11 0-16,17-13 0 0,13-7-1 16,9-7 0-16,2-1-3 15,-5-5-3-15,6 15-28 16,-22-7-3-16,-7 12-1 15,-23-4-1-15</inkml:trace>
  <inkml:trace contextRef="#ctx0" brushRef="#br1" timeOffset="100313.7376">7035 7568 76 0,'-23'4'38'15,"6"8"-1"-15,-4-5 1 16,9 12-20-16,-7-3-16 0,10 10 1 15,-3 5-1-15,0 6 0 16,-5 5-1-16,2 6 0 16,3 1-1-16,0-5-3 15,12-2 0-15,3-12-8 16,21-3-26-16,-1-17 0 15,22-5-1-15,4-21-2 16</inkml:trace>
  <inkml:trace contextRef="#ctx0" brushRef="#br1" timeOffset="100630.7558">7461 7504 95 0,'-29'17'37'15,"5"19"2"-15,-10 2-2 16,7 4-33-16,-2 10-1 15,13 6 0-15,7-12-1 16,11 0 1-16,16-14-1 16,11-11 0-16,17-15 0 15,13-15-1-15,7-13 0 16,6-14 0-16,-5-2 0 15,-6-12-1-15,-12 2 1 16,-13-3-2-16,-26 6 0 16,-23 3 0-16,-18 7 0 15,-17 7-1-15,-9 13-1 16,-9-1-5-16,15 25-22 0,-7-7-8 15,21 10 0 1,12 1-2-16</inkml:trace>
  <inkml:trace contextRef="#ctx0" brushRef="#br2" timeOffset="106469.0897">1217 8938 59 0,'0'0'34'15,"-14"-1"-2"-15,14 1 0 0,0 0-19 16,-18-15-3-16,18 15-2 15,7-17-1-15,4 5-2 16,-1-4-1-16,13-1-2 16,1-4 1-16,6-1-2 15,1 0-1-15,2 4 2 16,-4 1-2-16,-6 11 1 15,-3 6-1-15,-8 9 0 16,-8 13 0-16,-8 10 0 16,-6 11 1-16,-4 7-1 15,0 9 1-15,0 2-1 16,5 0 0-16,8-5 1 15,5-7-1-15,10-13 0 16,14-11 0-16,12-16 1 0,8-19-1 16,12-15 1-16,6-13 0 15,1-13 1-15,-3-8 0 16,-3-4-1-16,-9-4 1 15,-12 4 0-15,-12 0-1 16,-16 9 1-16,-10 8-2 16,-7 5 0-16,-4 8-1 15,0 9 1-15,3 6-1 16,3 6-2-16,3 12-2 15,18-10-20-15,10 22-11 16,-1-5-2-16,7 12 1 16,0-7-1-16</inkml:trace>
  <inkml:trace contextRef="#ctx0" brushRef="#br2" timeOffset="106785.1078">2189 8983 75 0,'2'-23'36'0,"-2"23"-2"16,7-24 2-16,-7 24-27 15,10-13-2-15,-10 13-2 16,0 0-1-16,9 25 0 16,-16-2-3-16,3 13 1 15,-4 1-1-15,-1 8-1 0,3-1 1 16,-4 2-1-16,6-7-2 15,0-8-4-15,13-1-26 16,-9-30-3-16,20 15 0 16,-6-26-1-16</inkml:trace>
  <inkml:trace contextRef="#ctx0" brushRef="#br2" timeOffset="106936.1164">2284 9056 95 0,'-18'-15'34'15,"18"15"-1"-15,-14 2 2 16,14-2-33-16,11 6-1 15,5-10-5-15,21 5-22 0,-1-18-8 16,13 2 1-16,0-13-2 16</inkml:trace>
  <inkml:trace contextRef="#ctx0" brushRef="#br2" timeOffset="107091.1253">2695 8741 100 0,'-9'2'34'16,"-14"4"2"-16,2 18-2 15,-1-1-32-15,-1 15-1 16,1 4-1-16,4 3-1 15,9 8-6-15,-5-5-26 16,17 8-1-16,-1-13-1 16,11 5-1-16</inkml:trace>
  <inkml:trace contextRef="#ctx0" brushRef="#br2" timeOffset="107406.1433">1495 9541 71 0,'0'0'36'16,"0"0"-2"-16,43-26 2 16,25 3-18-16,23-11-16 0,28-6 2 15,30-8-2-15,18 2 1 16,8 3-1-16,5 2-2 15,-6 15-8-15,-18-3-27 16,-7 15 1-16,-30 1-2 16,-27 13-1-16</inkml:trace>
  <inkml:trace contextRef="#ctx0" brushRef="#br2" timeOffset="107841.1682">1759 9654 82 0,'19'-14'36'0,"-10"-6"0"16,4 14 1-16,-13 6-25 15,0 0-6-15,0 0-2 16,-12 10-1-16,-3 10 0 16,1 7 0-16,-2 3-2 0,2 6 1 15,1 1 0-15,11 1-1 16,9-7 1-16,12-7-1 15,13-9 1-15,16-10-2 16,5-12 1-16,14-8-2 16,5-6-1-16,-2-12-5 15,10 8-22-15,-15-17-8 16,2 10-1-16,-14-7-1 15,-4 11 1-15</inkml:trace>
  <inkml:trace contextRef="#ctx0" brushRef="#br2" timeOffset="108016.1782">2340 9528 92 0,'-33'14'35'15,"-8"4"1"-15,6 15 1 16,-5 3-27-16,7 9-7 16,4 3-1-16,4 8 0 0,5 0-2 15,5-2 0-15,15-1-5 16,4-16-7-16,19 2-24 15,9-21 1-15,15-3-1 16,4-21-1-16</inkml:trace>
  <inkml:trace contextRef="#ctx0" brushRef="#br2" timeOffset="108325.1959">2757 9623 76 0,'-1'-16'38'0,"-17"4"-1"15,2 19 0-15,-17 0-11 0,5 21-21 16,-5 8-2-16,2 10 1 15,4 3-1-15,9 2-1 16,8-1 0-16,15-3 0 16,10-11-1-16,14-13 0 15,10-11-1-15,7-13 1 16,2-15 0-16,-3-6-1 15,-1-14 1-15,-8-3-1 16,-11-5 0-16,-13-3-2 16,-12 3-1-16,-12-4-2 15,-7 13-3-15,-11-9-15 16,8 23-15-16,-9-4 0 15,13 15 0-15,-2-3 0 16</inkml:trace>
  <inkml:trace contextRef="#ctx0" brushRef="#br2" timeOffset="108850.2259">3927 9078 94 0,'0'0'36'0,"18"-4"-1"0,-4-7 0 16,20 5-32-16,-2-11-1 15,10 0 0-15,3-1-1 16,5 2-1-16,-4 3 1 16,-5 3-4-16,2 13-19 15,-19-3-14-15,-6 13 1 16,-15-3-1-16,-4 11 0 15</inkml:trace>
  <inkml:trace contextRef="#ctx0" brushRef="#br2" timeOffset="109014.2353">3964 9268 100 0,'-8'10'36'0,"8"-10"1"16,22 0-2-16,15-11-33 0,10-5-2 15,13-4-2-15,6-11-30 16,13 10-4-16,-3-5 0 15,6 6-1-15</inkml:trace>
  <inkml:trace contextRef="#ctx0" brushRef="#br2" timeOffset="110735.3337">7624 8553 66 0,'0'0'35'0,"-4"-12"-1"0,4 12 1 16,-32-3-26-16,13 12-3 15,-11 0 0-15,-3 14-1 16,-9 3 1-16,2 10-3 15,-3 0 1-15,9 7-2 16,7-4 1-16,12 3-2 16,12-6 1-16,15-5-3 15,19-6-2-15,10-17-12 16,26 1-22-16,1-14 1 15,17-5-1-15,-4-14 0 16</inkml:trace>
  <inkml:trace contextRef="#ctx0" brushRef="#br2" timeOffset="111043.3513">8048 8574 91 0,'-32'4'37'0,"-12"3"0"16,2 14 1-16,-13 0-33 15,13 11-1-15,2 0 0 16,14 4-1-16,5-1 1 15,13-1-2-15,12-4 1 16,18-6-2-16,12-10 0 16,9-10 0-16,11-7-1 15,4-8 1-15,3-10-1 16,-2-7 1-16,-8-3-2 15,-9-1 1-15,-13-3-1 16,-10 3 0-16,-14 3-2 16,-15 2 0-16,-4 10-1 0,-10 1-2 15,3 14-8-15,-8-11-24 16,15 13 1-16,0-3-1 15,14 3 1-15</inkml:trace>
  <inkml:trace contextRef="#ctx0" brushRef="#br2" timeOffset="111410.3723">8629 8522 89 0,'5'-13'36'0,"-5"13"1"15,-9-23-4-15,-1 18-27 16,-9 0-1-16,2 8-1 15,-6 1-1-15,1 6 0 0,-3 3-2 16,6 4 1-16,4-1-1 16,5 4 0-16,9-3 0 15,8 0-1-15,12-1 1 16,4-2-1-16,10-3 0 15,4 0 0-15,2-2 0 16,-5 2 0-16,-1 1 2 16,-11 3-2-16,-7 2 2 15,-12 3-1-15,-11 0 0 16,-10 3 0-16,-7 0 0 15,-2-2 0-15,-5 0-1 16,5-8-1-16,1 0-1 16,6-8-3-16,20-5-31 0,0 0-2 15,13-16-1-15,2-9-1 16</inkml:trace>
  <inkml:trace contextRef="#ctx0" brushRef="#br2" timeOffset="111979.4049">9153 8310 85 0,'0'0'35'15,"12"-13"1"-15,8 1 0 16,11 5-34-16,8-6 0 15,7-1 1-15,1 0 0 16,-1 6-1-16,-2 1 1 16,-7 5-1-16,-5 0 1 15,-9 8-1-15,-12 0-1 16,-6 6 1-16,-13 5-1 15,-11 4 0-15,-5 4 0 16,-6 4 0-16,-7 0-1 16,3 1 1-16,7 2-1 15,3-6 0-15,10-1 1 16,14-8-1-16,13-4 0 0,14-8 1 15,11-2-1-15,6-3 0 16,6-1 1-16,-1-2-1 16,-7 4 1-16,-4 3-1 15,-12 7 1-15,-14 4 0 16,-15 6 0-16,-14 4 0 15,-12 7 1-15,-8 3-1 16,-5 0 1-16,-1 0-2 16,3-4 1-16,7-8-3 15,16-4-1-15,17-19-12 16,13 2-23-16,10-21-1 15,22 1-1-15,3-18-1 16</inkml:trace>
  <inkml:trace contextRef="#ctx0" brushRef="#br2" timeOffset="112288.4226">10088 8258 100 0,'0'0'39'0,"-39"16"0"16,6 14-2-16,-8 4-33 15,0 8-1-15,1 4 0 16,5 4 1-16,11-4-2 15,12-1 0-15,17-8-1 16,17-11 1-16,12-9-2 16,13-12 1-16,7-11 0 15,4-9-1-15,-1-9 1 16,0-8-1-16,-12-10 0 0,-7-6 0 15,-14-5-1-15,-13-3-1 16,-7 7 0-16,-11 0 0 16,-6 13-1-16,-13 4-2 15,5 20-3-15,-18 4-28 16,17 20-2-16,-6 3 0 15,12 11-1-15</inkml:trace>
  <inkml:trace contextRef="#ctx0" brushRef="#br2" timeOffset="113200.4747">10625 7848 81 0,'-20'-8'35'15,"20"8"1"-15,-33 12-3 0,23 12-25 16,-11-7-2 0,6 10-3-16,1-2 1 0,8 5-2 15,4-6 0-15,8-1-1 16,3-2 1-16,10-13-1 15,2-4 0-15,6-5 0 16,0-9 1-16,3-5-2 16,-6-5 2-16,2-5 0 15,-10-2-1-15,-2-2 1 16,-8 4-1-16,-11-2-2 15,-3 12-3-15,-19-5-30 16,5 22-6-16,-18-1 2 16,-1 17-3-16</inkml:trace>
  <inkml:trace contextRef="#ctx0" brushRef="#br1" timeOffset="125203.1612">3188 8541 49 0,'0'0'30'0,"0"0"2"15,0 0-10-15,0 0 1 0,-5 12-16 16,-12 1 1-16,7 8-1 15,-13 3 1-15,9 9-2 16,-7-4 0-16,11 7-1 16,-2-8 0-16,17 0-2 15,4-8 1-15,20-9-2 16,12-7-1-16,7-15-1 15,14-4-1-15,0-10-2 16,9 1-6-16,-13-10-25 16,3 4-4-16,-14-5 1 15,-6 7-1-15</inkml:trace>
  <inkml:trace contextRef="#ctx0" brushRef="#br1" timeOffset="125407.1729">3525 8478 94 0,'-28'22'35'15,"5"8"2"-15,-5 0-1 16,4 9-32-16,-1 1-1 16,3 7-1-16,6-3 1 15,3 0-3-15,12-2 0 16,2-15-9-16,25 0-25 15,-2-20-3-15,17-2 1 16,2-18 0-16</inkml:trace>
  <inkml:trace contextRef="#ctx0" brushRef="#br1" timeOffset="125705.19">3851 8526 83 0,'0'0'37'16,"-18"-9"-2"-16,3 24 3 15,-11-2-30-15,7 19-1 16,-5 3-1-16,8 6-1 15,0-2 0-15,7 1-1 16,9-8 0-16,8-7-2 16,13-10 1-16,8-10-2 15,5-15 0-15,9-8 0 16,0-8-2-16,-2-3 1 15,-8-7-1-15,-10 2 1 16,-12-5-2-16,-17 5-1 0,-8 7-2 16,-15-1-2-16,4 17-21 15,-14-7-10-15,13 13 0 16,0-4-1-16,26 9 0 15</inkml:trace>
  <inkml:trace contextRef="#ctx0" brushRef="#br1" timeOffset="126482.2344">7101 8650 61 0,'0'0'32'15,"0"0"2"-15,-7 12 0 16,-13-1-25-16,7 12-3 15,-14 0-1-15,2 6-1 16,-4-3 0-16,5 4-2 16,1-6-1-16,3-3-3 15,11 0-8-15,-3-18-22 16,12-3-2-16,16-5-1 15,3-5 1-15</inkml:trace>
  <inkml:trace contextRef="#ctx0" brushRef="#br1" timeOffset="126607.2415">7018 8736 77 0,'0'0'37'0,"-1"-11"-1"16,1 11 0-16,0 0-24 15,3 20-6-15,7-10-4 16,10-1-6-16,14 6-32 16,-1-12 1-16,11 4-2 15,-1-9 0-15</inkml:trace>
  <inkml:trace contextRef="#ctx0" brushRef="#br1" timeOffset="127171.2738">5683 8359 64 0,'0'0'35'15,"0"0"1"-15,0 0-1 16,0 0-21-16,-21 12-9 15,5 12 0-15,-12 0 1 16,-1 11-1-16,-5 0-1 16,4 7 1-16,0-5 0 15,17 0-1-15,9-7 0 0,15-6-2 16,18-10 1-16,18-6-2 15,19-13-1-15,8-6-1 16,13-10-2-16,-3-8-2 16,9 6-11-16,-13-20-22 15,-3 10-2-15,-16-10 0 16,-7 8 0-16</inkml:trace>
  <inkml:trace contextRef="#ctx0" brushRef="#br1" timeOffset="127361.2847">6028 8302 93 0,'-43'26'38'0,"11"14"-1"16,-8 1 1-16,14 3-34 16,1 5-1-16,6 9-1 0,5-4 0 15,5-2-3-15,11-4-1 16,5-15-12-16,22-3-21 15,2-14-3-15,21-7 0 16,3-21-1-16</inkml:trace>
  <inkml:trace contextRef="#ctx0" brushRef="#br1" timeOffset="127674.3026">6494 8388 87 0,'-21'-6'37'15,"2"19"2"-15,-17 2 0 16,5 14-33-16,-6 9 0 15,6 7-1-15,5-1 0 0,11 6-1 16,11-7 0-16,13-7-2 16,14-14 0-16,16-6-1 15,12-17-1-15,4-13 0 16,4-9-1-16,2-14 1 15,-9-8-1-15,-4-8 2 16,-11-1-2-16,-18-3 0 16,-14 3 1-16,-15 4-2 15,-13 9 0-15,-12 7-2 16,-8 21-3-16,-15-2-20 15,12 21-12-15,-6 3 0 16,15 12-1-16,7-1 0 16</inkml:trace>
  <inkml:trace contextRef="#ctx0" brushRef="#br1" timeOffset="130148.4441">3095 8817 52 0,'-30'11'33'15,"1"-5"1"-15,10 2-2 16,8-18-16-16,25 4 0 15,11-16-11-15,25-4 0 16,21-13-3-16,13-4 2 16,16-6-2-16,9 1 1 15,0-2-2-15,1 8 1 16,-13 8-1-16,-13 7 0 15,-15 8 0-15,-14 9-1 16,-14 4 0-16,-11 6 0 16,-13 6-2-16,-17-6-1 15,11 14-3-15,-22-15-22 0,11 1-8 16,-17 9 0-16,6-6-2 15</inkml:trace>
  <inkml:trace contextRef="#ctx0" brushRef="#br1" timeOffset="130747.4784">1866 10019 89 0,'0'0'34'15,"0"0"1"-15,18-19 1 16,29 3-33-16,8-11 0 15,28-5 1-15,21-8-1 16,19-3 1-16,3-2-1 16,9 0-1-16,0 3 0 15,-4 6 0-15,-10 3-1 16,-12 8 0-16,-24 8-1 15,-15 5 0-15,-14 7 0 16,-17-2-3-16,-11 8-3 16,-28-1-28-16,0 0-4 15,-16 6 1-15,-5-2-2 16</inkml:trace>
  <inkml:trace contextRef="#ctx0" brushRef="#br3" timeOffset="134720.7056">1919 10842 86 0,'-24'-2'36'0,"3"-15"-1"16,13 6 2-16,-1-10-33 0,18-1 0 15,6-4 0 1,13-1-1-16,1-2 0 0,9 6-1 16,-2 6 0-16,2 4-2 15,-6 12 1-15,-6 13-1 16,-6 8 1-16,-9 14-1 15,-8 13-1-15,-7 10 0 16,-6 6 1-16,-3 7-2 16,1 4 2-16,4 0-1 15,2-5 1-15,12-6-2 16,10-15 2-16,13-11 0 15,11-18 1-15,11-17-1 16,9-20 0-16,7-12 1 16,0-13 0-16,-2-9 1 15,-8-10 0-15,-10 1 2 0,-8-1-2 16,-17 2 2-16,-12 4-2 15,-9 1 0-15,-5 6-1 16,-2 5 2-16,0 6-4 16,4 7 0-16,5 8-3 15,3 1-7-15,17 21-26 16,-5-3-2-16,12 17 0 15,-4-3-2-15</inkml:trace>
  <inkml:trace contextRef="#ctx0" brushRef="#br3" timeOffset="135074.7259">2935 11060 83 0,'1'-16'38'0,"-1"16"-2"15,-1-11 0-15,1 11-32 16,-5 11-1-16,1 5 0 16,-3 7-2-16,0 8 0 15,-4 5 0-15,2 5-1 16,-2 4 1-16,5-3-1 0,0-4-1 15,4-8-3-15,9-4-5 16,-7-26-28-16,23 4 1 16,-7-23-1-16,8-1 1 15</inkml:trace>
  <inkml:trace contextRef="#ctx0" brushRef="#br3" timeOffset="135247.7358">2998 11121 90 0,'-25'0'36'15,"18"11"0"-15,-3-6-1 16,9 8-32-16,4-4-1 15,11 1 0-15,6-4-1 16,6-2 0-16,7-1-3 16,1-10-4-16,15 6-29 15,-15-14-1-15,9 3-1 0,-8-12 0 16</inkml:trace>
  <inkml:trace contextRef="#ctx0" brushRef="#br3" timeOffset="135413.7453">3325 10925 69 0,'0'0'37'16,"-24"8"-3"-16,13 13 1 15,-8 1-30-15,4 17-2 16,-4 4-1-16,4 5-2 16,4 5 0-16,4-11-12 15,13 7-22-15,2-13 0 16,14-4-1-16,2-13-1 15</inkml:trace>
  <inkml:trace contextRef="#ctx0" brushRef="#br3" timeOffset="135855.7705">4112 10652 90 0,'0'0'37'16,"0"0"-1"-16,5-12 1 15,7 1-35-15,8 0-1 16,8-2 1-16,4 5-1 15,2-3 1-15,2 4-2 16,2 5-3-16,-12-6-25 0,2 16-8 16,-15-5 0-16,1 13-2 15</inkml:trace>
  <inkml:trace contextRef="#ctx0" brushRef="#br3" timeOffset="136035.7808">4040 10895 113 0,'5'15'38'0,"-5"-15"1"16,31 3-10-16,0-10-28 16,13-3 0-16,9 4-24 15,-3-11-14-15,8 4-1 16,-5-4 0-16,-2 6-3 0</inkml:trace>
  <inkml:trace contextRef="#ctx0" brushRef="#br3" timeOffset="140324.0261">5397 10439 89 0,'9'-13'34'0,"-4"-4"0"16,5 11-5-16,-5-6-26 15,-5 12 0-15,9-16 0 16,-9 16 0-16,0 0 1 15,0 30 0-15,-14-4-1 16,-1 12 1-16,-9 2 0 16,2 8-1-16,-3-2 0 15,2 3 0-15,12-11-1 16,9-6 0-16,21-12-1 15,20-16 0-15,23-17 0 16,15-15-2-16,16-10-1 0,5-13-3 16,11 1-8-16,-14-17-24 15,1 13-3-15,-25-7-1 16,-9 13 3-16</inkml:trace>
  <inkml:trace contextRef="#ctx0" brushRef="#br3" timeOffset="140536.0382">5859 10256 98 0,'-36'34'36'0,"9"12"5"16,-6 0-3-16,10 9-36 15,3 0 0-15,6 5 0 16,5 0-1-16,9-3-1 15,10-2-4-15,3-25-20 0,22 4-14 16,6-23 0-16,22-6-1 16,2-18 1-16</inkml:trace>
  <inkml:trace contextRef="#ctx0" brushRef="#br3" timeOffset="140853.0564">6479 10335 101 0,'-24'14'39'0,"-21"7"0"15,7 18-2-15,-6 3-32 16,2 6-1-16,2 0 0 16,7 4 0-16,10-6-1 15,15-6-1-15,13-10 0 0,16-12-1 16,11-12-1-16,13-10 0 15,5-10 1-15,7-14-1 16,0-6 0-16,-11-10 0 16,-3-6 0-16,-12-1 0 15,-14 2-1-15,-13 2 0 16,-9 6-1-16,-11 8-1 15,-7 14 0-15,-6 5-3 16,6 26-11-16,-7-12-20 16,20 16-3-16,3-4 1 15,20 6-1-15</inkml:trace>
  <inkml:trace contextRef="#ctx0" brushRef="#br3" timeOffset="141083.0695">7315 10257 91 0,'-27'16'37'0,"-14"-2"1"16,-5 19 0-16,-20-2-34 15,5 14 0-15,-4 0-1 16,3 5 0-16,3-2-2 15,8-3 0-15,11-5-4 16,10-15-3-16,23-4-29 16,7-21-3-16,0 0 1 15,19-29-2-15</inkml:trace>
  <inkml:trace contextRef="#ctx0" brushRef="#br3" timeOffset="141233.0781">6870 10414 106 0,'-6'-16'40'0,"6"26"0"15,0-10-3-15,-3 27-31 16,17-9-3-16,10 1-2 15,12 3-3-15,2-12-24 16,18 13-13-16,-4-14 0 16,18 9-1-16,-4-11-1 15</inkml:trace>
  <inkml:trace contextRef="#ctx0" brushRef="#br3" timeOffset="141699.1048">7905 10345 97 0,'-24'-15'37'0,"6"17"1"15,-17-3-3-15,2 10-31 16,-4 6-1-16,-3 12 0 16,0-2-1-16,3 10 1 15,3-1-2-15,10 4 0 16,9-3 0-16,11-4-2 15,20-2-4-15,5-22-21 16,27 6-13-16,4-18 1 16,17 1-2-16,0-16 2 15</inkml:trace>
  <inkml:trace contextRef="#ctx0" brushRef="#br3" timeOffset="142000.122">8289 10354 100 0,'-22'13'38'0,"-16"-5"3"16,6 15-2-16,-8 1-35 15,3 5 0-15,4 1-1 16,8 6 0-16,3-4-1 16,13 3 0-16,9-8 0 15,13-4-1-15,12-9 0 16,12-9 0-16,11-9-1 15,7-11 0-15,2-5 1 16,-1-7-1-16,-7-4 0 0,-5-6-1 16,-10-1 1-16,-17 1-2 15,-14 5 0-15,-12 5-1 16,-11 10-2-16,-17-2-3 15,14 19-30-15,-19-6-2 16,14 16 0-16,0-7 1 16</inkml:trace>
  <inkml:trace contextRef="#ctx0" brushRef="#br3" timeOffset="142397.1447">8930 10258 91 0,'-14'0'38'0,"-15"-2"3"15,2 8-3-15,-17-3-32 16,4 9-1-16,-1 2-1 15,2 3-1-15,5 1 0 16,11 2-2-16,7-2 0 16,14-1 0-16,11-5-1 15,12-2 0-15,8-5 0 16,2 3 0-16,1-3 1 15,1 2-1-15,-8 2 1 16,-9 4-1-16,-9 3 0 16,-14 8 1-16,-11 2-1 0,-5 1 1 15,-6 2-1-15,0 1 0 16,-1-5-1-16,4-6-3 15,20 3-25-15,-4-23-10 16,10 1 0-16,22-21-3 16,10-1 1-16</inkml:trace>
  <inkml:trace contextRef="#ctx0" brushRef="#br3" timeOffset="143036.1812">9210 10090 95 0,'0'0'36'0,"0"0"0"15,31-10 1-15,-10-6-34 0,19-2-2 16,12 0 1-16,5-1 0 15,-1 4 0-15,-4 6 0 16,-10 3 0-16,-5 6 1 16,-14 4-1-16,-10 7-1 15,-19 7 1-15,-9 6 0 16,-8-3 0-16,-4 6-1 15,-5-3 0-15,4 1 0 16,3-3-1-16,7-3 1 16,13-5-2-16,12-2 1 15,11-4-1-15,11-3 2 16,5 0-2-16,2 3 1 15,-1 2 0-15,-4 4 1 16,-8 5-1-16,-13 6 1 16,-11 4-1-16,-12 3 1 0,-10 1 0 15,-7-1 0-15,-4 1-1 16,2-6 0-16,3-4 0 15,7-9-2-15,22-14-3 16,-12-7-13-16,34-4-20 16,6-16-2-16,20-1-1 15,-1-17 1-15</inkml:trace>
  <inkml:trace contextRef="#ctx0" brushRef="#br3" timeOffset="143343.1988">10109 9976 104 0,'-30'9'38'15,"7"16"3"-15,-15 3-2 0,13 7-34 16,-12 5-3-16,9 7 3 16,2-2-3-16,10 4 2 15,7-8-3-15,16-5 0 16,12-12-1-16,10-9 1 15,9-12 0-15,5-10-1 16,4-13 0-16,0-5 0 16,-4-11 2-16,-10-3-3 15,-5-5 2-15,-13 1-2 16,-15 1 1-16,-5 1-3 15,-6 9 1-15,-7 1-4 16,5 17-8-16,-15-7-24 16,28 21-2-16,-21-17 1 0,21 17-1 15</inkml:trace>
  <inkml:trace contextRef="#ctx0" brushRef="#br3" timeOffset="143749.222">10490 9673 94 0,'0'0'39'0,"-25"15"1"0,11 4-2 16,-13-6-26-16,9 15-7 16,-2-4-1-16,6 5 0 15,5 1-2-15,5-3 0 16,8-3-1-16,10-4 0 15,4-7 0-15,7-6-1 16,2-8 1-16,5-8-1 16,-2-7 1-16,3-6-1 15,-7-5 0-15,-3-2 1 16,-6-3-2-16,-9 0 0 15,-6 6 0-15,-12 6 0 16,-8 9-2-16,-10 4-1 16,-1 16-4-16,-18-8-26 15,18 17-6-15,-8-10 1 0,13 4-1 16</inkml:trace>
  <inkml:trace contextRef="#ctx0" brushRef="#br3" timeOffset="145597.3277">4271 11649 89 0,'-13'0'36'16,"13"0"1"-16,0 0-10 15,28-9-24-15,-5-2-1 16,8 0-2-16,9-1 0 15,2-3-4-15,11 12-12 0,-12-7-21 16,2 11 2-16,-20 0-2 16,-1 14 2-16</inkml:trace>
  <inkml:trace contextRef="#ctx0" brushRef="#br3" timeOffset="145755.3368">4268 11867 86 0,'-25'21'36'15,"4"-15"0"-15,21-6-2 16,0 0-31-16,30-11-2 15,12-5-4-15,4-13-19 16,16 13-14-16,0-8 2 16,11 7-4-16,-6-3 2 15</inkml:trace>
  <inkml:trace contextRef="#ctx0" brushRef="#br3" timeOffset="146115.3573">5367 11516 76 0,'0'0'39'0,"5"-17"-3"16,-5 17 3-16,0 0-34 16,-8 14-1-16,-3 3-1 0,-4 13 2 15,-4 1-2-15,3 6-1 16,-2 0 1-16,9-1-2 15,6-7 2-15,20-8-2 16,17-15 0-16,17-11 1 16,12-11-2-16,14-12 0 15,7-7-3-15,0-9-3 16,12 4-30-16,-27-11-3 15,1 12 1-15,-26-5-4 16</inkml:trace>
  <inkml:trace contextRef="#ctx0" brushRef="#br3" timeOffset="146292.3675">5787 11397 93 0,'-37'43'39'0,"-1"-8"0"16,13 12 0-16,-1-5-36 15,14-1-1-15,4 0-2 16,8-3-2-16,13 1-8 15,-3-17-27-15,23 3-1 16,-1-13-2-16,16-3-1 16</inkml:trace>
  <inkml:trace contextRef="#ctx0" brushRef="#br3" timeOffset="146604.3853">6318 11415 90 0,'-20'2'40'15,"-14"1"1"-15,8 13-1 16,-13 8-35-16,9 5 0 16,5 3-1-16,7 8 0 15,7 1-1-15,13-3-2 16,13-6 0-16,13-3 0 15,13-16-1-15,5-5 1 16,5-15 0-16,0-10-3 16,-4-11 3-16,-4-4-1 15,-11-6 0-15,-15-2 0 16,-12 6-3-16,-15-4-3 15,-7 17-7-15,-22-4-24 0,1 18-4 16,-16-1 0-16,2 16-1 16</inkml:trace>
  <inkml:trace contextRef="#ctx0" brushRef="#br3" timeOffset="147325.4266">2118 11954 78 0,'0'0'37'0,"13"-27"-2"16,7 13-3-16,3-12-30 15,6 1-1-15,-1-1 1 16,2 4-1-16,-3 4 1 16,-4 6 0-16,-7 4 0 15,-1 10 0-15,-15-2 0 16,13 27 0-16,-13-4 0 15,0 9-1-15,-3 5 1 16,0 8-1-16,2 2 0 16,2-1 0-16,4-1-1 15,8-5 1-15,4-12 0 16,8-7 0-16,6-15 1 15,5-12-1-15,6-15 0 0,-4-7 1 16,-3-13-1-16,1-4 1 16,-8-3-1-16,-7-4-1 15,-9 2 1-15,-6 7 1 16,-2 2-1-16,-8 9 0 15,-1 8-3-15,1 8 1 16,4 16-8-16,-14-7-25 16,19 19-6-16,-5-12-1 15,13 27 0-15</inkml:trace>
  <inkml:trace contextRef="#ctx0" brushRef="#br3" timeOffset="147550.4394">2911 11959 73 0,'-11'15'38'16,"8"14"-1"-16,-12-6 0 16,9 13-29-16,-8 0-3 15,5 5-1-15,-4-2-1 16,6-1-1-16,-1-4-1 15,3-6-3-15,10-4-4 16,-5-24-26-16,14 6-4 16,-4-21-1-16,14-2-2 15</inkml:trace>
  <inkml:trace contextRef="#ctx0" brushRef="#br3" timeOffset="147716.4489">2900 12049 82 0,'0'0'38'15,"-16"13"-2"-15,17 0 2 16,-1-13-35-16,19 2-1 15,9-10-3-15,6-8-3 16,18 2-7-16,-4-18-24 16,15 4-1-16,-9-12 0 15,6 7 0-15</inkml:trace>
  <inkml:trace contextRef="#ctx0" brushRef="#br3" timeOffset="147851.4566">3335 11745 91 0,'-25'32'36'15,"-5"2"2"-15,5 21-2 16,-2-1-31-16,6 6-4 0,9 1-5 15,-2-9-29-15,24 2-4 16,-2-18-1-16,21-5-1 16</inkml:trace>
  <inkml:trace contextRef="#ctx0" brushRef="#br3" timeOffset="149023.5237">7369 11339 81 0,'0'0'35'0,"-15"22"-1"16,-10-7-6-16,-2 16-25 15,-4 2-2-15,-8 5 1 16,2 4-2-16,-6-5-2 15,16 7-15-15,-5-18-17 16,11 0 0-16,3-15-1 16,18-11 0-16</inkml:trace>
  <inkml:trace contextRef="#ctx0" brushRef="#br3" timeOffset="149181.5327">7115 11495 56 0,'9'-18'38'0,"-9"0"-2"16,0 18 2-16,0-14-14 15,0 14-17-15,9 18-3 16,0-3-1-16,5 3-2 15,8-10-11-15,17 9-26 16,1-9-2-16,16 3 1 16,5-11-2-16</inkml:trace>
  <inkml:trace contextRef="#ctx0" brushRef="#br3" timeOffset="149621.5579">8076 11308 76 0,'-13'-3'39'16,"-9"0"-2"-16,3 15 2 15,-13-8-32-15,1 20-2 16,-8 4-1-16,6 10 1 16,0 1-1-16,5 4 0 15,7-2-2-15,12 3 2 16,15-13-3-16,14-8 2 0,19-10-3 15,9-12 1-15,14-10-1 16,4-12-1-16,-1-7 2 16,-2-9-2-16,-7-7 1 15,-14 1-1-15,-13 0 2 16,-18 1-1-16,-14 6 0 15,-14 6 0-15,-9 9 0 16,-11 7 0-16,-4 11-2 16,-3 5-1-16,12 16-9 15,-7-10-25-15,29 10-4 16,10-18 1-16,5 26-1 15</inkml:trace>
  <inkml:trace contextRef="#ctx0" brushRef="#br3" timeOffset="149789.5675">8739 11423 99 0,'-30'5'38'0,"3"2"1"16,3-9-7-16,-9-8-68 15,33 10-2-15,0-18-1 16,19 7-1-16</inkml:trace>
  <inkml:trace contextRef="#ctx0" brushRef="#br3" timeOffset="150318.5978">9246 11150 83 0,'-12'-20'40'15,"2"10"-1"-15,-20-1 1 16,1 16-33-16,-15-3-3 15,-1 13 0-15,-5 1-2 16,4 6 1-16,4 1-2 16,9 1 0-16,13-1 0 0,15-4 0 15,14-3-1-15,20-3 1 16,8 1-1-16,13-4 0 15,5 2 0-15,1 4 0 16,-2 0 0-16,-8 5 1 16,-10 0-1-16,-14 5 0 15,-13-1 0-15,-17 2 1 16,-11-1-1-16,-11-1 1 15,-10-3-1-15,-2-5 1 16,-2-6-1-16,5-7 1 16,4-6-1-16,12-9 0 15,10-10 0-15,13-7-1 16,10-10 0-16,10-5-1 15,9-4 1-15,2-3-1 16,5 3 0-16,-3 1-1 0,2 10-1 16,-13 0-5-16,10 22-18 15,-18-5-12-15,2 15 1 16,-16 4-1-16</inkml:trace>
  <inkml:trace contextRef="#ctx0" brushRef="#br3" timeOffset="150727.6212">9782 10956 90 0,'0'0'40'15,"-2"-13"1"-15,2 13-3 16,-14 7-33-16,-1 8 0 16,-7 6-2-16,-7 11 1 15,-4 8-1-15,-4 9-2 16,-5 5 2-16,5 4-1 15,5 1 0-15,9-4 0 16,7-4 0-16,16-7-1 16,12-10-1-16,11-11 1 15,13-9-1-15,5-10 0 16,2-10 0-16,1-8 0 15,-3-7 0-15,-8-6 0 16,-13-3 0-16,-11-2-1 16,-12 1 0-16,-9 1-1 0,-6 7-2 15,-10 0-2-15,8 17-7 16,-10-13-7-16,30 19-13 15,-21-4-7-15,21 4-1 16,14 2 1-16</inkml:trace>
  <inkml:trace contextRef="#ctx0" brushRef="#br3" timeOffset="151095.6422">10513 10938 92 0,'-18'-10'41'16,"3"15"-1"-16,-18-3 0 0,-3 16-34 16,-8 4-1-16,-3 13-2 15,-6 4 1-15,0 11-2 16,5 2 0-16,10 3 1 15,12-2-1-15,18-2-1 16,14-8 0-16,18-9 0 16,17-11 0-16,5-10-1 15,10-11 0-15,-3-10 0 16,-1-9 1-16,-9-7-2 15,-11-3 1-15,-12-6-1 16,-15-2-1-16,-11 1-1 16,-8 5-4-16,-16-5-8 15,8 22-7-15,-24-14-19 0,10 15 0 16,-13-7-1-16,11 13 1 15</inkml:trace>
  <inkml:trace contextRef="#ctx0" brushRef="#br3" timeOffset="162241.2797">4446 12701 78 0,'0'0'38'15,"18"-12"-1"-15,6 4 0 16,0 1-36-16,14-10-2 16,8 0 1-16,2-3-4 0,10 14-30 15,-12-4-1-15,-3 12-2 16,-14 2 1-16</inkml:trace>
  <inkml:trace contextRef="#ctx0" brushRef="#br3" timeOffset="162408.2893">4479 12957 79 0,'-35'17'37'16,"20"-2"-1"-16,15-15 0 16,11-2-35-16,25-12-2 15,17-13-9-15,23 5-25 0,10-5-1 16,17-1 0-1,4-1-1-15</inkml:trace>
  <inkml:trace contextRef="#ctx0" brushRef="#br3" timeOffset="163098.3287">5360 12560 67 0,'0'0'36'0,"17"-9"-1"15,13-4 0-15,16-9-33 0,9-2 1 16,6-5-1-16,8 4 1 16,-4 2-1-16,-4 4 0 15,-14 9-1-15,-4 5 1 16,-15 11-1-16,-9 6 0 15,-16 8-1-15,-8 3 0 16,-7 1 1-16,-5 4-1 16,-1-2 1-16,1-2-2 15,4-3 1-15,6-5 0 16,6-1 0-16,7-5 0 15,9-1 0-15,5 1 0 16,6-1 0-16,-2 1 0 16,-1 4 1-16,1 5 0 15,-12 1 0-15,-7 8 0 0,-10 3 1 16,-10 6-1-16,-11 0 0 15,-7 3 1-15,-3-4-2 16,2-4 0-16,3-4-4 16,2-21-11-16,29-7-22 15,-5-10-1-15,29-12-1 16,6-23 1-16</inkml:trace>
  <inkml:trace contextRef="#ctx0" brushRef="#br3" timeOffset="163360.3437">6444 12349 76 0,'0'0'38'0,"-11"0"-1"16,-4 20 1-16,-12-1-36 0,3 11 0 15,-1 3 1-15,2 7-1 16,0 1 1-16,8 6-2 15,8-5 1-15,12-3 0 16,14-10-1-16,11-8 0 16,18-13 0-16,6-11-1 15,14-10-2-15,1-15-4 16,13 2-29-16,-14-23-1 15,3 7-3-15,-18-11 0 16</inkml:trace>
  <inkml:trace contextRef="#ctx0" brushRef="#br3" timeOffset="163518.3527">6767 12317 86 0,'-46'45'37'16,"3"20"1"-16,-2 4-1 16,12 3-34-16,4 8-2 15,7 0 0-15,15-7-1 16,5-11-5-16,22-5-31 15,2-24-1-15,17-7 0 16,6-21-3-16</inkml:trace>
  <inkml:trace contextRef="#ctx0" brushRef="#br3" timeOffset="163687.3624">7005 12705 90 0,'-25'3'35'0,"9"-10"-11"15,16-6-31-15,8-4-30 16,21-1-2-16,5-9 1 16</inkml:trace>
  <inkml:trace contextRef="#ctx0" brushRef="#br3" timeOffset="164098.3859">7707 12240 87 0,'-32'10'39'15,"0"18"1"-15,-16-2 1 16,1 17-38-16,-4 4 1 15,3 12-1-15,1-2 0 16,9 7-2-16,10-6 0 16,17-1-1-16,13-9 1 15,10-7 0-15,15-11-1 16,14-8 0-16,6-14 0 15,2-8 0-15,-2-12 0 16,-2-7 0-16,-8-8 0 16,-10-4 0-16,-13-3-1 15,-14-3 0-15,-14 7 0 16,-9-1-1-16,-6 6 1 0,-5 7-1 15,3 6-1-15,0 4-1 16,11 12-4-16,-2-8-20 16,22 4-11-16,11 10 0 15,15-4-1-15</inkml:trace>
  <inkml:trace contextRef="#ctx0" brushRef="#br3" timeOffset="164378.4019">8124 12321 76 0,'-10'-17'40'0,"-1"22"0"16,-15-3 1-16,7 13-34 0,-15 3-2 15,-1 14 0-15,2 1-2 16,8 3-1-16,6-2 0 15,12 3-2-15,12-8 2 16,20-4-3-16,16-10 2 16,17-11-2-16,14-9 1 15,9-9-3-15,10-6-3 16,-11-25-17-16,10 11-16 15,-22-12 0-15,-5 5-2 16,-21-10 1-16</inkml:trace>
  <inkml:trace contextRef="#ctx0" brushRef="#br3" timeOffset="164518.4099">8436 12271 93 0,'-63'48'39'0,"8"17"2"16,-4-2-2-16,9 4-35 16,17-2-2-16,6-4-2 15,14-4-5-15,1-20-33 16,23 1-2-16,7-18-1 15,15-5-1-15</inkml:trace>
  <inkml:trace contextRef="#ctx0" brushRef="#br3" timeOffset="165321.4559">8783 12411 75 0,'11'-10'38'0,"-7"-7"-1"0,6 15-9 15,-10 2-22-15,0 0 0 16,0 0-2-16,0 0 1 15,-14 25-1-15,0 1-2 16,-3 2 0-16,-2 4-1 16,3-1 1-16,0 0-2 15,3-4 1-15,5-9-1 16,8-7 0-16,0-11 1 15,19-6 0-15,2-7-1 16,-2-9 1-16,2-5 1 16,3-4-2-16,0-3 2 15,-2 0-2-15,-4 1 1 0,-2 4-1 16,-3 6 1-16,-2 7-1 15,-7 7 0-15,-4 9 0 16,0 0 0-16,5 13 0 16,-5 6 1-16,-1 2-1 15,2 1-1-15,2 0 2 16,4-2-2-16,7-5 2 15,5-7-2-15,4-10 2 16,10-9-1-16,6-5 1 16,5-6 0-16,-1-4 0 15,-3 0 0-15,-1 2 0 16,-7 2 0-16,-9 8-1 15,-5 5 0-15,-18 9 0 16,6 10 1-16,-16 7-1 16,-8 12 1-16,-2 5-1 0,-5 4-1 15,2 3 0-15,-2-3-2 16,11 3-3-16,2-21-9 15,24 5-25-15,2-23-1 16,20-3-1-16,2-22 2 16</inkml:trace>
  <inkml:trace contextRef="#ctx0" brushRef="#br3" timeOffset="165533.468">9758 11959 90 0,'0'0'40'16,"-29"29"0"-16,2 15 0 16,-19 9-36-16,4 8-1 0,-4 7-1 15,4 6-2-15,3 1 1 16,5-4-2-16,11-4-3 15,7-13-7-15,20 1-29 16,0-20-1-16,20-7 1 16,5-20 0-16</inkml:trace>
  <inkml:trace contextRef="#ctx0" brushRef="#br3" timeOffset="165840.4856">9919 12274 89 0,'-17'5'41'0,"-16"0"-3"15,7 16 4-15,-9-3-37 0,6 7-1 16,7-3-1-16,7 1-1 16,9-5 0-16,11 0-1 15,12-8 0-15,6-1-1 16,4-3 1-16,3 2-1 15,-1-1 0-15,-6 2 0 16,-9 3 0-16,-8 3-1 16,-10 3 1-16,-7 3-1 15,-12 2 1-15,-5-1-1 16,-1 0 0-16,-4-5-4 15,9 11-18-15,-10-22-18 16,14 0 0-16,-6-10-1 16,8-3 1-16</inkml:trace>
  <inkml:trace contextRef="#ctx0" brushRef="#br3" timeOffset="166891.5457">2217 12843 57 0,'9'-20'34'16,"3"-7"-1"-16,11 6 0 16,-1-7-29-16,7 8 0 15,-5-2 1-15,5 11-1 16,-6 2-1-16,-3 13-1 15,-8 8 1-15,-3 14-1 16,-9 9 0-16,-6 13 1 0,-3 7-1 16,0 2 1-16,-1 1-2 15,3-5 1-15,6-7-1 16,10-11 1-16,10-17-1 15,15-14 1-15,6-18-1 16,9-14 0-16,3-11 1 16,0-8-1-16,-6-8 1 15,-9 2-1-15,-9-2 0 16,-12 5 0-16,-11 4 0 15,-5 8-1-15,-5 7 0 16,2 4 0-16,3 4 0 16,9 4-2-16,13 5-4 15,-1-2-29-15,25 12-3 0,1-4 0 16,14 9-2-16</inkml:trace>
  <inkml:trace contextRef="#ctx0" brushRef="#br3" timeOffset="167591.5857">3094 12880 62 0,'0'0'35'16,"6"-11"-2"-16,-6 11 1 0,-12 22-27 15,5 1-3-15,-6 8-2 16,1 5-1-16,0 5 0 15,-3 4 0-15,4 3-2 16,2-3 0-16,3-3-3 16,-4-13-9-16,17 1-21 15,-7-13 1-15,8-3-2 16,-8-14 1-16</inkml:trace>
  <inkml:trace contextRef="#ctx0" brushRef="#br3" timeOffset="167763.5956">3109 13092 53 0,'2'-15'35'0,"-6"-3"-1"15,4 18 0-15,-2-17-24 16,2 17-4-16,11 1-3 0,3 2-2 16,5-1-1-16,7-4-3 15,10 5-11-15,-1-13-19 16,9 0 1-16,-5-8-3 15,6-2 2-15</inkml:trace>
  <inkml:trace contextRef="#ctx0" brushRef="#br3" timeOffset="167906.6037">3511 12808 57 0,'-16'14'35'0,"-1"16"-1"16,-7 7 0-16,1 16-26 16,-4-1-3-16,8 3-3 15,7 7-23-15,3-11-12 16,10-5-1-16,6-15-3 0</inkml:trace>
  <inkml:trace contextRef="#ctx0" brushRef="#br3" timeOffset="175468.0362">6157 4760 73 0,'0'0'35'0,"0"0"1"15,0 0-1-15,23 4-29 0,-5-8-3 16,10 2 0-16,1-5-1 15,13 1 0-15,-1-2-1 16,6-2-2-16,1 6-3 16,-1-7-5-16,4 13-24 15,-16-2-2-15,-4 15-1 16,-15-5 0-16</inkml:trace>
  <inkml:trace contextRef="#ctx0" brushRef="#br3" timeOffset="175688.0488">6385 4869 77 0,'-13'1'36'16,"-4"-4"-1"-16,17 3 1 15,-13 4-31-15,13-4-1 16,28-2-1-16,0-4-1 15,11 0 0-15,8-3-2 16,10 4-4-16,-1-12-28 16,11 12-2-16,-10-3-3 15,2 9 0-15</inkml:trace>
  <inkml:trace contextRef="#ctx0" brushRef="#br3" timeOffset="177061.1273">7110 4660 77 0,'0'0'35'0,"7"-13"0"16,9 7 0-16,-1-7-32 16,13-1-1-16,6-2-1 15,4 1 0-15,2 3 0 16,-1 5 0-16,-7 5-1 15,-4 5 0-15,-6 10 1 0,-12 5-1 16,-9 4 0-16,-5 5 1 16,-7 2-1-16,-7 2 0 15,-5 0 1-15,3-1-1 16,-2-7 1-16,3-1-1 15,9-7 1-15,5-2-1 16,5-13 0-16,24 10 1 16,0-10-1-16,7-2 0 15,4 2 0-15,2 0 1 16,-5 1-1-16,-4 5 0 15,-10 4 2-15,-9 8-1 16,-11 4 0-16,-11 7 0 16,-8 5 0-16,-9 1 0 15,-5 1 0-15,-3-4-1 0,10-2-2 16,-1-15-7-16,22 3-27 15,7-18 0-15,12-12 0 16,7-12-2-16</inkml:trace>
  <inkml:trace contextRef="#ctx0" brushRef="#br3" timeOffset="177392.1463">7840 4681 55 0,'0'0'35'0,"3"-17"-2"0,-3 17 2 16,0 0-22-16,0 0-6 15,-17 12 0-15,8 5 0 16,-11-2-2-16,3 8-1 15,-3 0 0-15,5 2-1 16,1-1-1-16,9-1 0 16,4-6-1-16,14-2 0 15,8-6-1-15,11-6 1 16,9-7-2-16,6-6 0 15,5-6-2-15,-2-13-5 16,13 6-28-16,-18-17 1 16,5 7-2-16,-16-12-2 15</inkml:trace>
  <inkml:trace contextRef="#ctx0" brushRef="#br3" timeOffset="177580.157">8118 4572 95 0,'-26'37'36'16,"9"12"1"-16,-4-8-8 15,4 18-26-15,2 2 1 16,5 1-2-16,1 1 0 16,4-8-4-16,14 4-7 15,-6-24-28-15,13 0 2 16,3-18-2-16,9-7-2 15</inkml:trace>
  <inkml:trace contextRef="#ctx0" brushRef="#br3" timeOffset="177948.1781">8318 4894 88 0,'0'0'36'15,"-11"-7"1"-15,11 7 0 16,0 0-32-16,0 0-3 16,-13 13 2-16,8-3-3 15,1 2 3-15,-1-1-3 16,-2 1 1-16,2 0-2 15,5-12 2-15,-7 17-1 0,7-17-1 16,0 0 1-16,0 0-2 16,15-18 3-16,-6 4-3 15,0-1 2-15,1-1-3 16,0 1 3-16,-3 1-3 15,-7 14 1-15,6-9-3 16,-6 9-7-16,0 0-25 16,0 0-1-16,-2 19 0 15,2-19-2-15</inkml:trace>
  <inkml:trace contextRef="#ctx0" brushRef="#br3" timeOffset="178346.2008">8834 4541 93 0,'-20'-16'37'0,"7"26"1"15,-15-3-2-15,4 21-31 16,-8 8-1-16,2 11 0 16,-5 9 0-16,4 9-1 15,-1 1 0-15,8 1-2 16,9-4 2-16,9-4-3 15,11-11 2-15,7-6-2 16,10-15 0-16,4-12 0 16,6-11 0-16,0-10-1 0,-7-7 1 15,-5-11-2-15,-6 0 0 16,-11-7-1-16,-6 1-1 15,-12-1 1-15,-3 7-3 16,-6-5 1-16,5 14-8 16,-11-12-22-16,16 15-1 15,1-7 1-15,14 9-1 16</inkml:trace>
  <inkml:trace contextRef="#ctx0" brushRef="#br3" timeOffset="178626.2169">9006 4614 91 0,'-9'-15'38'0,"9"15"-1"15,-23-1 0-15,9 13-31 16,-3 4-2-16,0 11 0 15,1 4-1-15,5 3 0 16,0 0-2-16,10 0 1 16,7-6-1-16,12-8 0 15,14-11-1-15,13-12-1 16,13-8-3-16,4-17-5 15,14 2-26-15,-12-19-5 16,2 7 1-16,-18-14-2 16</inkml:trace>
  <inkml:trace contextRef="#ctx0" brushRef="#br3" timeOffset="178790.2262">9217 4621 100 0,'-39'68'39'0,"-5"-6"2"15,14 11-3-15,4-8-36 16,8-4-2-16,13-4-1 15,0-20-18-15,19 3-17 16,0-17-2-16,10-1-2 16,0-21 0-16</inkml:trace>
  <inkml:trace contextRef="#ctx0" brushRef="#br3" timeOffset="179638.2747">9503 4827 85 0,'0'-11'34'16,"0"11"2"-16,4-11-11 15,-4 11-21-15,0 0 1 0,-4 19-1 16,-2-4 0-16,2 9-2 16,-5 5 2-16,-1 6-2 15,-1 1 2-15,1 6-2 16,-2-5 1-16,6-6-2 15,1-6 1-15,5-9-1 16,0-16-1-16,19-2 1 16,-3-13-1-16,4-7 0 15,-1-6-1-15,2-2 2 16,-2-2-2-16,-5 2 3 15,-2 2-3-15,-6 8 2 16,-1 2-2-16,-5 18 1 16,-6-15 0-16,6 15 0 15,0 0 0-15,-3 13-1 0,3-13 1 16,11 20-1-1,-2-12 1-15,12-5 2 0,1-2-2 16,10-4 0-16,1-5 0 16,1-5 1-16,-2-1-1 15,1 0 1-15,-3 1 0 16,-4 1-2-16,-8 3 2 15,-7 7-2-15,-11 2 1 16,3 13 1-16,-6 4 1 16,-4 3-2-16,-3 8 1 15,-3 2-2-15,4 0 0 16,-1-5-4-16,13 10-13 15,-6-25-19-15,21 1 0 16,-4-18-1-16,21-3-2 16</inkml:trace>
  <inkml:trace contextRef="#ctx0" brushRef="#br3" timeOffset="179871.2881">10382 4355 93 0,'-8'25'38'15,"-17"9"-1"-15,-1 22 0 16,-4 6-35-16,-9 14 0 16,-6 5 1-16,-2 9-2 15,-2 2 1-15,2-4-3 16,10-5-1-16,5-21-13 15,20-2-20-15,5-21-3 0,23-11 0 16,3-24 0-16</inkml:trace>
  <inkml:trace contextRef="#ctx0" brushRef="#br3" timeOffset="180216.3078">10488 4750 97 0,'-16'9'39'0,"-13"-3"1"15,6 15-1-15,7-5-36 16,-6 3-1-16,6 0 0 16,7 2 1-16,6-5-2 15,9-1 1-15,10-5-2 0,3-3 2 16,7-1-2-16,0-1 0 15,1-1 2-15,-3 3-3 16,-9 4 3-16,-4 2-3 16,-9 4 3-16,-10 6-2 15,-6 2 2-15,-7 3-2 16,-2-1 0-16,-4 0 0 15,4-6-1-15,2-2-1 16,8-4-3-16,-3-19-14 16,16 4-20-16,6-12-1 15,8 0 0-15,-3-12-1 16</inkml:trace>
  <inkml:trace contextRef="#ctx0" brushRef="#br3" timeOffset="181269.368">10740 4863 56 0,'0'0'34'0,"0"0"-1"16,0 0-1-16,2-11-17 15,15 15-7-15,-2-6-2 16,9 4-1-16,2-4-1 16,14 3-1-16,4-4 0 15,12 1-1-15,2-4 0 16,13 2 0-16,3-7-1 15,4 4 1-15,0-2-1 0,-4 2 0 16,-8-1-1-16,0 4 1 16,-11 0 0-16,-11 2-1 15,-11 1 0-15,-7 0 1 16,-8-1-1-16,-8-1 0 15,-10 3 1-15,4-12 0 16,-4 12-1-16,-18-18 1 16,2 5-1-16,-8-2 1 15,-5-3 0-15,-3 1-1 16,-10-1 2-16,-1 2-2 15,1 2 2-15,-1 4-1 16,6 1 0-16,5 3 0 16,7 1-1-16,13 2 1 15,12 3-1-15,18-9-1 0,13 3 1 16,7 0 0-16,10 3-1 15,5 0 1-15,3 3 0 16,3 5 0-16,-6 5 0 16,-10 4 1-16,-12 8-1 15,-9 2 1-15,-14 7-1 16,-10 5 1-16,-14 3-1 15,-13 1 1-15,-11 1 1 16,-10-2-2-16,-2 0 2 16,0-4-2-16,0-4 2 15,5-7-4-15,14-3-2 16,2-19-14-16,31-2-18 15,-12 0-4-15,26-8-1 16,1-13 1-16</inkml:trace>
  <inkml:trace contextRef="#ctx0" brushRef="#br4" timeOffset="186133.6463">12069 848 43 0,'0'0'28'16,"0"0"1"-16,-1-52 0 15,1 52-26-15,0 0 1 16,0 0 1-16,0 0 2 16,0 0-2-16,0 0 0 15,0 0 0-15,0 0 0 16,0 0-1-16,20 65-3 15,-35-52 0-15,28 52 0 0,7 11-1 16,-5 6 0-16,3 8 0 16,-9-2 0-16,8 5 0 15,-5 1-1-15,-4-11 2 16,2 6-2-16,-2 3 2 15,1 1-2-15,-5 9 1 16,3 8-1-16,-3 3 1 16,-1 9 1-16,-4 6 0 15,4 6 0-15,-6 6 0 16,2 8 0-16,-2 3 0 15,1 2 1-15,-2 7-1 16,1 0 0-16,2 2-1 16,2 2-1-16,3 1 1 15,-1 1 0-15,4 5-1 16,1-1 0-16,2 6 2 0,-1 4-3 15,0 4 2-15,-4 2 1 16,3 9 1-16,-4-4-1 16,-1 4 1-16,1 1 1 15,0 0-2-15,-1-1 1 16,1 2-1-16,-2 1-2 15,4 2 0-15,-1-1 0 16,1 2-1-16,1 2-1 16,2 2 1-16,-4-2-1 15,3 5 3-15,1 1-1 16,-2-1 1-16,-2 6 0 15,3 0 1-15,-2 5 1 16,1 1-1-16,-2 4 1 16,-2 3-3-16,1-2 3 0,-4-1-3 15,0 1 1-15,-1-3-2 16,-4-3 3-16,1-6-1 15,2-1 0-15,0-9 0 16,1 2 1-16,2-7 0 16,0 2 0-16,5-4 0 15,1 0-2-15,-3 1 1 16,4 1 1-16,-2 2-2 15,0 1-1-15,-2 3 2 16,-4 0-1-16,-2 1 0 16,-3 0-1-16,-2 1 1 15,-1-5 1-15,-4-5 0 16,3-5 0-16,3-11 1 15,1-10-2-15,2-12 2 16,3-21-4-16,10-6-31 0,-6-26-2 16,6-14-2-16,-6-22 1 15</inkml:trace>
  <inkml:trace contextRef="#ctx0" brushRef="#br4" timeOffset="188274.7687">12726 921 37 0,'0'0'31'0,"0"0"2"16,0 0-5-16,0 0-12 15,0 0-3-15,0 0-1 16,0 0-3-16,0 0-3 16,0 0-1-16,0 0-1 15,0 0 0-15,0 0-2 16,31 8 1-16,-34 48-1 15,5 11 1-15,-1 4-2 16,8 4 1-16,1-2-2 0,7-3 2 16,0-19-1-16,11-36 1 15,8-24 0-15,5-18 0 16,-41 27 0-16,46-45 0 15,-46 45 0-15,46-62-1 16,-46 62 0-16,47-73-1 16,-47 73 0-16,35-76-3 15,-35 76-4-15,31-76-30 16,-31 76-2-16,25-68 1 15,-25 68-2-15</inkml:trace>
  <inkml:trace contextRef="#ctx0" brushRef="#br4" timeOffset="188944.8071">13443 1070 92 0,'0'0'36'16,"0"0"-1"-16,0 0 0 16,0 0-32-16,0 0 0 15,0 0 0-15,47 10 1 16,-47-10-1-16,0 0-1 15,0 0 1-15,47-26-2 16,-47 26 0-16,0 0 0 0,0 0-2 16,26-50 1-16,-26 50 0 15,0 0 0-15,0 0 1 16,0 0 0-16,0 0 0 15,-55-15-1-15,55 15 2 16,0 0-1-16,0 0 1 16,-62 40-1-16,62-40-1 15,0 0 0-15,0 0 1 16,33 46 0-16,-33-46 0 15,52 17-1-15,-52-17 1 16,72 9-1-16,-72-9 1 16,79-2-1-16,-79 2 1 15,76-5-2-15,-76 5 1 16,59 7 0-16,-11 5 0 0,-17 7-1 15,-21 10 1-15,-19 8-1 16,-6 5 1-16,-10 0-1 16,6 1 1-16,12-21 0 15,7-12 0-15,0-10 1 16,12-11-1-16,-1-10 1 15,2-8 0-15,-13 29 1 16,0 0-1-16,18-53 0 16,-18 53 0-16,0 0 0 15,24-62-1-15,-24 62 0 16,0 0 1-16,30-61-1 15,-30 61-2-15,0 0-1 16,54-63-17-16,-54 63-19 16,55-50-1-16,-55 50 1 0,68-56-2 15</inkml:trace>
  <inkml:trace contextRef="#ctx0" brushRef="#br4" timeOffset="189156.8192">14552 592 99 0,'0'0'38'0,"54"-34"0"15,-54 34-1-15,0 0-34 16,0 0 0-16,-1 65 0 16,1-65-1-16,-14 69 0 15,-17 34-1-15,1 10-2 16,6-2-3-16,0-13-16 15,15-8-18-15,1-25 0 16,9-24 0-16,-1-41-2 0</inkml:trace>
  <inkml:trace contextRef="#ctx0" brushRef="#br4" timeOffset="189475.8374">14446 1113 101 0,'-42'-64'39'15,"42"64"2"-15,0 0-2 16,-27-48-35-16,27 48-1 15,0 0 0-15,0 0-1 16,0 0-1-16,39-45 1 16,-39 45 0-16,53-5-1 15,-53 5 0-15,70-7 0 16,-70 7 0-16,77-3 0 0,-77 3 2 15,77 1-1-15,-77-1-1 16,67 14 0-16,-67-14 0 16,46 23 0-16,-17 20 0 15,-21 4-1-15,-10 8-1 16,-5 1-3-16,-2-4-1 15,4-4-5-15,-3-25-29 16,27-26-2-16,-19 3 2 16,0 0 0-16</inkml:trace>
  <inkml:trace contextRef="#ctx0" brushRef="#br4" timeOffset="189619.8457">14879 931 113 0,'0'0'39'15,"-8"-72"-1"-15,8 72-1 0,-17-62-37 16,17 62-13-16,-12-50-25 15,12 50-1-15,0 0-1 16,0 0 0-16</inkml:trace>
  <inkml:trace contextRef="#ctx0" brushRef="#br4" timeOffset="189880.8606">15440 913 88 0,'61'18'39'15,"-61"-18"1"-15,0 0 1 16,0 0-24-16,0 0-10 0,0 0-3 16,0 0 2-16,-44 56-3 15,44-56 0-15,-75 35-1 16,8 0-2-16,7 3 0 15,9-1-1-15,28 0 0 16,21-2-6-16,23-17-31 16,34-8-3-16,8-14 0 15,10-2-1-15</inkml:trace>
  <inkml:trace contextRef="#ctx0" brushRef="#br4" timeOffset="190407.8907">16171 1080 104 0,'0'0'39'15,"0"0"1"-15,-47-48-6 16,47 48-26-16,0 0-1 0,-79 5-2 16,22 19-2-16,1 10-1 15,0 3-1-15,7 7 1 16,6-2-2-16,23 0 1 15,17-16-2-15,27-10 2 16,12-17-1-16,12-12 1 16,-48 13 0-16,56-22-1 15,-56 22 2-15,62-38-2 16,-62 38 2-16,62-39-2 15,-62 39 1-15,51-43 1 16,-51 43-2-16,47-32 0 16,-47 32 0-16,0 0 0 15,31-24 0-15,-19 32-2 16,-4 11-2-16,-5 10-2 0,8 9-15 15,-1-5-17-15,13-6-4 16,6-13 3-16,14-19-4 16</inkml:trace>
  <inkml:trace contextRef="#ctx0" brushRef="#br4" timeOffset="190671.9058">16765 632 103 0,'0'0'40'0,"0"0"0"16,0 0 0-16,0 0-36 15,0 0 1-15,-58 13-1 0,58-13 0 16,-24 55-2-16,-6 42 0 15,2 3-3-15,8-1 2 16,7-10-5-16,13-20-2 16,0-69-33-16,0 0 0 15,0 0 0-15,61 45-2 16</inkml:trace>
  <inkml:trace contextRef="#ctx0" brushRef="#br4" timeOffset="190903.9191">17120 582 92 0,'0'0'41'16,"22"-52"0"-16,-22 52 0 16,0 0-16-16,0 0-23 15,0 0 0-15,0 0 1 16,-44 70-1-16,44-70-2 15,-34 97 0-15,18-47-4 16,7 7-5-16,2-9-15 16,1-1-16-16,6-47-2 15,3 77 2-15,-3-77-1 16</inkml:trace>
  <inkml:trace contextRef="#ctx0" brushRef="#br4" timeOffset="191286.941">17339 923 88 0,'0'0'41'16,"0"0"0"-16,0 0 0 16,0 0-27-16,0 0-9 15,0 0-1-15,0 0 0 16,0 0 0-16,-7 47-2 15,7-47-1-15,0 0 0 16,0 0 0-16,0 0 0 16,0 0 0-16,62 38-1 15,-62-38 0-15,55-14 0 16,-55 14 0-16,61-29 0 15,-61 29-1-15,64-31 0 16,-64 31 1-16,58-17 0 0,-58 17 0 16,13 14 1-16,10 14-2 15,-12 28 2-15,-25 19-1 16,-9 16 1-16,-15 8-2 15,0 6-1-15,-4-12-2 16,5-38-5-16,13-14-31 16,-17-19-1-16,9-6 1 15,-14-17-2-15</inkml:trace>
  <inkml:trace contextRef="#ctx0" brushRef="#br4" timeOffset="193910.0911">8264 5581 74 0,'-6'-14'34'15,"6"14"-3"-15,0 0 2 16,-10 2-32-16,7 13 1 15,3 13 1-15,-2 10 1 16,-3 12-1-16,-1 13 0 16,-3 8-1-16,-4 7 0 15,-2-3-1-15,-1-1 1 16,0-9-5-16,4-6-7 15,1-18-23-15,10-8 0 0,1-20-1 16,11-11 0-16</inkml:trace>
  <inkml:trace contextRef="#ctx0" brushRef="#br4" timeOffset="194092.1015">8229 5998 89 0,'-13'-28'34'0,"5"17"1"16,-6-8-7-16,14 19-20 15,-11-1-3-15,11 1-1 16,16 4-2-16,5-7-1 15,11-4-2-15,9-10-5 16,18-1-16-16,-2-17-12 16,12 2-2-16,-8-14 1 15,7 0 0-15</inkml:trace>
  <inkml:trace contextRef="#ctx0" brushRef="#br4" timeOffset="194271.1117">8777 5445 67 0,'-14'6'35'0,"-10"7"-1"15,-1 22 1-15,-7 5-24 16,4 20-2-16,1 4-3 15,1 12-2-15,4-1-1 16,4 5-1-16,9-5-2 16,6-11-2-16,12-1-7 15,3-20-27-15,14-7 2 16,1-17-2-16,11-8 0 15</inkml:trace>
  <inkml:trace contextRef="#ctx0" brushRef="#br4" timeOffset="194880.1465">8863 5903 93 0,'-22'10'35'0,"4"12"-1"16,-7 1 2-16,5 12-33 15,0-2 0-15,8 8 0 16,2-3 0-16,13-2-1 15,1-11-1-15,11-1 1 16,9-12-1-16,5-9 0 16,4-12 0-16,3-8 0 15,-1-10-1-15,2-4 0 0,-9-7 1 16,-6-1-1-1,-8-3 0-15,-8 2 0 0,-8 4 0 16,-6 3 0-16,-6 6 0 16,-4 7 1-16,1 7-1 15,-1 2 0-15,5 9 0 16,13 2 0-16,-13 6 1 15,13-6-1-15,13 17 0 16,3-5 1-16,4 0-1 16,3 7 0-16,2-1 1 15,0 6-1-15,-5 2 0 16,-4 5 0-16,-8-1 0 15,-3 6 1-15,-5-4-1 16,-7 2 0-16,-3-1 0 0,-3-4 0 16,1-6 0-16,0-4 0 15,7-10 0-15,5-9 0 16,0 0 0-16,3-11 0 15,11-10 1-15,6-4-1 16,-1-5 0-16,7-4 0 16,-2 0 1-16,3 3-1 15,-5 2 0-15,-5 7 0 16,-1 5 0-16,-2 4-1 15,-2 8-1-15,-12 5-2 16,23-2-1-16,-23 2-8 16,36 2-23-16,-17-7 0 15,13 3-1-15,-3-10 0 16</inkml:trace>
  <inkml:trace contextRef="#ctx0" brushRef="#br4" timeOffset="195076.1577">9654 5858 95 0,'-9'29'36'0,"-13"1"1"15,6 11 1-15,-10 3-31 16,10 3-2-16,-2-2-2 16,7 4-1-16,4-9 0 15,8-3-2-15,6-8-1 16,3-13-5-16,18-6-29 15,-8-16-3-15,10-5 1 16,-2-17-1-16</inkml:trace>
  <inkml:trace contextRef="#ctx0" brushRef="#br4" timeOffset="195218.1659">9617 5723 82 0,'-37'-13'35'0,"16"8"-1"15,3 5-4-15,18 0-48 16,0 0-15-16,14-7-2 15,14 7-1-15</inkml:trace>
  <inkml:trace contextRef="#ctx0" brushRef="#br4" timeOffset="196158.2196">9876 5797 100 0,'0'0'38'15,"0"0"-1"-15,0 0 0 16,29 2-33-16,-6-8-1 15,10 4 0-15,-2-1-1 16,-1 5 0-16,-1 0-1 16,-6 4 0-16,-9 7-1 15,-8 4 1-15,-13 7 0 16,-8 2 0-16,-9 5-1 15,-9 3 1-15,-4 3 0 16,-3-2 0-16,1-2-1 16,7-4 0-16,5-4 0 15,11-4 1-15,13-9-1 16,15-8 0-16,13-8-1 0,11-8-1 15,11-3-1-15,5-9-4 16,10 6-5-16,-9-16-23 16,13 10-3-16,-15-8 1 15,-2 10 0-15,-17-5 25 16,-2 9 8-16,-8 4 5 15,-16-2 7-15,-6 16 25 16,0 0 2-16,-20 6-1 16,-6 4 2-16,8 13-24 15,-14-1-5-15,5 10-1 16,-1 2-2-16,7 1-1 15,3 0 0-15,10-2-1 16,7-5 0-16,5-7 0 0,10-7-1 16,6-11-1-16,8-8 0 15,4-7 0-15,2-7 0 16,-2-7-1-16,-1-3 0 15,-5-3-1-15,-6-1 1 16,-9 5 0-16,-4 1 0 16,-7 6 0-16,-4 6 1 15,-3 5 0-15,7 10 0 16,-15-7 1-16,15 7-1 15,0 0 1-15,12 5-1 16,2-4 1-16,6-1 0 16,5 1 0-16,2-1 1 15,0 1-1-15,-3 1 1 16,-2 6 0-16,-6-1 0 15,-7 5-1-15,-9 3 0 0,-4 3 0 16,-10 1 0-16,-1-1 0 16,0 0-1-16,1-2 0 15,0-2 0-15,14-14 0 16,-2 11 0-16,2-11 0 15,26-14 0-15,-4 2 0 16,4-7 0-16,3-2 0 16,-4 3 0-16,1-3 0 15,-8 8 0-15,1 4 1 16,-8 6-1-16,-11 3 0 15,9 14 0-15,-9 3 0 16,-2 4 0-16,1 3 0 16,2 2-2-16,5-3 0 15,9 1-4-15,-2-16-6 0,23 3-26 16,-9-21-2-16,21-3 1 15,-4-17-2-15</inkml:trace>
  <inkml:trace contextRef="#ctx0" brushRef="#br4" timeOffset="196345.2303">11252 5486 96 0,'-26'21'38'16,"-1"23"2"-16,-12 2 0 15,4 15-34-15,4 3-1 16,9 2-1-16,2 2-3 15,10-10-2-15,8 2-9 16,-2-17-26-16,12 1-3 0,-6-22 0 16,10 0-1-16</inkml:trace>
  <inkml:trace contextRef="#ctx0" brushRef="#br4" timeOffset="196842.2588">10976 5908 102 0,'0'0'36'16,"0"0"1"-16,19 11-2 15,4-7-33-15,4-3-2 16,9 1-2-16,7-4-1 16,10 3-4-16,-5-10-3 15,11 9 1-15,-15-11 1 0,7 6 1 16,-13-2 5-1,-7 1 1-15,-9 0 3 0,-22 6 5 16,0 0 3-16,-11-8 0 16,-4 20-1-16,-20-6-1 15,6 13-2-15,-9-2 0 16,4 12 0-16,-3-1-2 16,9 2 0-16,3-5 0 15,7 3-1-15,9-9-1 16,9-4-1-16,13-9 0 15,6-8 0-15,8-5-1 16,6-9 1-16,1-2-1 16,3-6 1-16,-4 1-1 15,-2 0 0-15,-8 2 1 0,-4 5-1 16,-6 3 0-1,-13 13 0-15,0 0 0 0,-4 13 0 16,-6 4 0-16,-1 4 0 16,2 7-2-16,3-4 0 15,6 4-3-15,1-14-2 16,19 8-16-16,-5-27-16 15,21-3-2-15,-2-20 1 16,13-4 0-16</inkml:trace>
  <inkml:trace contextRef="#ctx0" brushRef="#br4" timeOffset="197066.2716">12007 5289 106 0,'-27'22'40'15,"5"22"1"-15,-14 5-4 16,2 18-32-16,-3 9 0 15,4 9-1-15,-1 3-1 16,5-4 0-16,6-1-1 16,4-8-2-16,10-11-1 15,-1-12-6-15,25-4-14 16,-6-33-18-16,18-6-2 15,-2-25 1-15,12-9-1 16</inkml:trace>
  <inkml:trace contextRef="#ctx0" brushRef="#br4" timeOffset="197278.2837">12086 5732 100 0,'-18'37'37'16,"-13"0"5"-16,4 12-4 15,-10-10-27-15,13 10-6 16,-2-5-1-16,10 0-1 15,6-6-1-15,6-8-2 16,9-5-2-16,5-11-3 16,16 0-16-16,-7-19-17 15,13 2-2-15,-7-15 0 16,9-1 0-16</inkml:trace>
  <inkml:trace contextRef="#ctx0" brushRef="#br4" timeOffset="197982.324">12193 6029 98 0,'0'0'37'0,"0"0"2"16,-9 13-1-16,8-1-31 15,-12 3-2-15,2 8-1 16,-4-2-1-16,5 5 1 0,-2-3-2 15,7-2 0-15,0-4 0 16,5-17-1-16,21 10 0 16,1-18 0-16,6-9-1 15,9-2 1-15,0-6-1 16,2-2 0-16,-2 3 1 15,-5 3-1-15,-4 7 0 16,-9 11 0-16,-19 3 0 16,9 27 0-16,-18 5 0 15,-10 11 0-15,-8 17 1 16,-8 8 1-16,-11 13-2 15,-2 3 2-15,-5-2-2 16,1 1 2-16,2-10-3 16,2-10 1-16,10-12-7 0,-1-26-26 15,21-5-6-15,1-26-2 16,15-4 0-16</inkml:trace>
  <inkml:trace contextRef="#ctx0" brushRef="#br4" timeOffset="201620.5321">12783 3794 27 0,'10'2'30'16,"-10"-2"0"-16,9-1 0 15,3 4-17-15,-12-3 3 16,14-8-5-16,-14 8-8 16,18-7-1-16,-18 7 0 0,22-6 0 15,-9 3-1-15,1 2 0 16,0 1 1-16,2 0-1 15,2 0 0-15,0 1 0 16,2-1 0-16,3 3 0 16,6-6 0-16,3 0 0 15,7-2 0-15,3 1 0 16,4-5 0-16,8 1 0 15,4-2 0-15,5 2-1 16,3-1 1-16,7 3-1 16,0-2 1-16,2 4-1 15,2 0 1-15,0 2-1 16,4-3 0-16,0 1 0 15,0 0 1-15,4 0-1 0,0-1 0 16,0 0 0-16,3-1 1 16,-1-1-1-16,2 2 1 15,-1 0-1-15,-1 0 0 16,1 3 1-16,-1 1-1 15,0 0 1-15,3 1-1 16,-1 0 0-16,3 0 0 16,-1 0 0-16,3-4 1 15,5 3-1-15,0-5 0 16,2 2 1-16,1-3 0 15,2 1-1-15,-2 0 1 16,5 1-1-16,-2-1 0 16,-1 1 1-16,-3 2-1 15,-5 0 0-15,2-1-1 16,-3 0 1-16,-4 2 1 0,-5-1-1 15,0-1 0-15,-5-1 0 16,2 1 1-16,-4-4-1 16,-4 1 0-16,1 1 0 15,-1-2 0-15,-8 1 0 16,-3 2 1-16,-9 3-2 15,-11 1 0-15,-8-4-7 16,-2 12-23-16,-18-8-2 16,-2 7 0-16,-14-6-2 15</inkml:trace>
  <inkml:trace contextRef="#ctx0" brushRef="#br4" timeOffset="202242.5676">17799 3545 43 0,'0'0'28'0,"0"0"3"15,0 0-2-15,-13 3-19 16,13-3-1-16,0 0 1 15,0 0 0-15,0-16-3 16,0 16-1-16,0-14-1 16,0 14 0-16,4-19-3 15,0 7 1-15,-4-5-3 16,1 3 2-16,-1-8-2 0,4 1 1 15,-4-5-1-15,1-1 1 16,-1-4 0-16,0-3-1 16,-3-6 1-16,1-1 0 15,2-3-1-15,0-3 0 16,-3-3 1-16,1-1-1 15,-2 1 1-15,-1-7-1 16,3 2 1-16,-4-1-3 16,1-1 1-16,3-2 0 15,-2-2 0-15,1-4 0 16,2 0 0-16,1-2 0 15,1 1 0-15,2 1 2 16,-1-3-1-16,6 1 2 16,-3 3-2-16,2 0 2 0,-1 6-2 15,0-3 2-15,2 1-2 16,-3-6 2-16,2 7-2 15,-1 0 1-15,-4 0-1 16,3 2 1-16,0 1 0 16,-1 5 0-16,-3 6-1 15,3 5 0-15,-4 6 0 16,0 4-2-16,0 8-1 15,-6 2-2-15,6 8-4 16,-13-5-24-16,13 17-3 16,-6-15 0-16,6 15-1 15</inkml:trace>
  <inkml:trace contextRef="#ctx0" brushRef="#br4" timeOffset="202762.5974">17848 1226 29 0,'-4'-45'28'15,"4"45"2"-15,0 0-2 16,-12 6-11-16,-11 5-12 15,1 12-1-15,-7 5 2 16,-9 8-2-16,-12 2 1 16,-17 3 0-16,-3 8 1 15,-14-1-1-15,-2 5-1 16,-12 1 0-16,-2 3-1 0,-14-1-1 15,-1 2-1-15,-5 5 0 16,-6 4-2-16,-5-2 3 16,-6 4-2-16,-9 4 0 15,-3 7 0-15,-4 0 0 16,-2 4 1-16,-4-2 0 15,-2 2 1-15,-3 0-1 16,5 1 1-16,1-7 0 16,0 0 0-16,1-3 0 15,6 4-1-15,3-3-1 16,7-2 1-16,-3-2 0 15,3-3-2-15,1 1 2 16,8-6-1-16,6-5 0 16,2-4-1-16,6-6 1 0,4-4-1 15,14-8-1-15,9-13-4 16,25 0-27-16,3-18-1 15,24-4-1-15,15-16-1 16</inkml:trace>
  <inkml:trace contextRef="#ctx0" brushRef="#br4" timeOffset="204474.6953">14835 2899 81 0,'0'0'35'0,"12"-25"0"15,-12 25 0-15,15-19-29 16,-3 16-2-16,2 0-1 16,4 11-1-16,5 2 0 15,4 10-1-15,-4 7 0 16,3 12 1-16,-3 11-1 15,-7 10 0-15,-11 5 0 16,-10 8 0-16,-10 0 0 16,-6-1 0-16,-7-2-1 15,-4-13-3-15,2 1-10 16,-2-27-23-16,14-3 1 15,-2-22 0-15,20-6-3 16</inkml:trace>
  <inkml:trace contextRef="#ctx0" brushRef="#br4" timeOffset="204961.7232">15259 2980 77 0,'0'0'36'15,"12"-15"-2"-15,6 9 2 16,2-9-23-16,10 0-11 0,6-1-1 15,6 3 1-15,-3 2 0 16,-2 4-1-16,-5 2 1 16,-7 9-1-16,-11 0 1 15,-6 11-1-15,-16 1 1 16,-4 9 1-16,-6-4-1 15,-2-1-1-15,1 4 0 16,1-6-1-16,7-5 1 16,5 0-1-16,6-13 0 15,18 10-1-15,-3-5 1 16,4 2 0-16,-1-2 0 15,-3 4 1-15,-1 6-1 16,-11 4 1-16,-10 6-1 16,-6 1 1-16,-10 3 0 0,0 1-1 15,-4-2 0-15,4-4-1 16,4-2-4-16,7-20-5 15,23 3-24-15,2-20-4 16,17-3 2-16,6-15-3 16</inkml:trace>
  <inkml:trace contextRef="#ctx0" brushRef="#br4" timeOffset="205256.74">15884 2887 102 0,'-15'13'36'15,"-15"0"1"-15,3 18-2 16,-6-6-32-16,9 10 1 15,4-2-2-15,12 4 1 16,7-4-2-16,10-2 1 0,11-11-1 16,13-5 0-16,1-8 0 15,7-11 1-15,-2-9-1 16,-2-8 0-16,-3-6 0 15,-7-8-1-15,-9-1 0 16,-11 3-1-16,-7-2-1 16,-8 3-1-16,-4 5 0 15,-6 1-3-15,4 17-6 16,-6-7-24-16,20 16-2 15,-17-11 2-15,17 11-1 16</inkml:trace>
  <inkml:trace contextRef="#ctx0" brushRef="#br4" timeOffset="205585.7589">16374 2680 91 0,'0'0'37'16,"-32"8"0"-16,14 9 1 15,-12-2-26-15,11 3-9 16,2 2 0-16,9 6-1 16,7-2 0-16,8 0-1 15,12-3-1-15,6-6 0 16,7-6 1-16,4-3-1 15,0-8 0-15,-1-5 1 16,-3-13 0-16,-8-2 1 0,-9-4-1 16,-5-4 0-16,-10 0-2 15,-10-1-1-15,-7 3-1 16,-6-1-3-16,2 21-14 15,-15-11-21-15,11 14 2 16,-5-6-4-16,10 10 5 16</inkml:trace>
  <inkml:trace contextRef="#ctx0" brushRef="#br4" timeOffset="208240.9107">14326 2226 79 0,'0'0'36'15,"0"-14"-1"-15,0 14 1 16,0 0-32-16,-11 7 0 16,11-7 1-16,-11 18 0 15,1-3 0-15,6 10-2 16,-3 4 0-16,5 6 0 15,-1 2-2-15,7 1 1 16,5-2-1-16,5-8-1 16,4-2 1-16,7-12-1 15,8-13 0-15,7-14 0 16,9-17-1-16,8-14-2 15,9-3-4-15,-8-18-29 16,14 10-2-16,-12-13-1 0,5 14 0 16</inkml:trace>
  <inkml:trace contextRef="#ctx0" brushRef="#br4" timeOffset="208461.9234">14711 2136 97 0,'-27'20'38'15,"13"12"1"-15,-6-11-3 16,15 14-34-16,5 3-1 16,5 2 1-16,1 3-1 15,3 1-1-15,8-4-3 16,2-15-8-16,13 2-26 0,-5-21 0 15,16-3 0-15,-4-25-2 16</inkml:trace>
  <inkml:trace contextRef="#ctx0" brushRef="#br4" timeOffset="208779.9416">15203 1997 90 0,'-31'7'38'15,"-10"2"0"-15,6 23 1 16,-8-9-33-16,12 19-1 15,4 1-1-15,11 7-1 16,9-3 0-16,12 0-1 0,11-8 0 16,11-8 0-16,12-14-1 15,6-14 0-15,3-15 0 16,3-12-1-16,-5-9 1 15,-3-8 0-15,-11-1-1 16,-10-7 0-16,-12 6-1 16,-12-1-1-16,-7 6-1 15,-11 2 0-15,-7 11-1 16,-7 7-2-16,6 17-9 15,-11-4-23-15,14 16 0 16,-2-3 1-16,17 14-2 16</inkml:trace>
  <inkml:trace contextRef="#ctx0" brushRef="#br4" timeOffset="209501.9829">15591 1905 81 0,'0'0'36'0,"0"0"0"16,0 0 0-16,-12 9-30 16,9 5 0-16,-6 1-2 15,5 1-2-15,-1 0 1 16,4 2-2-16,0-2 0 15,3-1-1-15,3-5 1 16,-5-10-1-16,18-4 1 16,-6-8 1-16,0-8-2 15,0 0 2-15,0-7-2 16,1-1 2-16,-4-3-2 15,1 2 1-15,-5 5 0 16,0 2-1-16,-4 6 0 0,1 5 0 16,-2 11 1-16,0 0-1 15,0 0 0-15,0 0 0 16,6 20 1-16,2-6 0 15,1-1 0-15,6-2 0 16,3-4 0-16,5-4 1 16,6-8-1-16,4-3 1 15,2-7-1-15,1-3 0 16,-2-3 0-16,-5 0 0 15,-3 1 0-15,-6 3 0 16,-6 4-1-16,-14 13 1 16,0 0-1-16,0 0 0 15,-5 17 0-15,-8 5-1 16,3 1 1-16,0 3-1 15,2 2-1-15,3-6-3 0,14 9-18 16,-9-31-14-16,29 17-4 16,-9-21 2-16,12 0-2 15</inkml:trace>
  <inkml:trace contextRef="#ctx0" brushRef="#br4" timeOffset="209945.0082">16349 1563 97 0,'0'0'37'0,"6"15"2"16,-6-15-4-16,-14 6-29 15,2 2-2-15,3 3-2 16,-4 2 1-16,1 2-2 15,2-3 1-15,3 3-2 16,1 0 1-16,7-1-2 16,6-5 1-16,-7-9 1 15,18 16-1-15,-4-9 0 16,0 1-1-16,-3 0 2 15,3 2-1-15,-7 1 0 16,-3 3 1-16,-2 1-1 0,-6 4 0 16,-3-1 0-16,0-1 1 15,-3-3-2-15,0 0-3 16,10-14-7-16,0 0-25 15,-4-17-3-15,19-2 0 16,-5-13-1-16</inkml:trace>
  <inkml:trace contextRef="#ctx0" brushRef="#br4" timeOffset="210126.0185">16491 1468 109 0,'-15'14'38'16,"15"-14"2"-16,0 0-4 0,14-1-35 15,8-11-4-15,4-12-4 16,18-1-24-16,-6-10-6 16,13-1 0-16,-51 36-2 15</inkml:trace>
  <inkml:trace contextRef="#ctx0" brushRef="#br4" timeOffset="210286.0277">16874 1145 111 0,'5'14'39'16,"-14"9"0"-16,-1 15-3 15,-4 5-35-15,5 18 0 16,0-13-4-16,-2-11-31 0,17 1-4 16,-6-8-1-16,13-1-1 15</inkml:trace>
  <inkml:trace contextRef="#ctx0" brushRef="#br4" timeOffset="211132.0761">17720 2098 61 0,'8'-19'35'15,"-8"19"-1"-15,5-15-7 16,-5 15-14-16,0 0-5 15,0 0-2-15,-12 8-1 16,2 6-1-16,-12 4-1 0,-2 10 0 16,-5 4-2-16,-1 7 0 15,0 2 0-15,4-1 0 16,5-4 0-16,4-5-1 15,11-5 1-15,7-11 0 16,9-15-1-16,9-13 1 16,4-10 1-16,6-6-1 15,1-8 1-15,6-3-1 16,-4-1 1-16,1 0-1 15,-6 7 1-15,-1 4-1 16,-8 11 0-16,0 7-1 16,-5 11 1-16,-13 1-1 15,16 29 0-15,-9-1 1 0,0 6-1 16,2 8 0-16,5 6-3 15,0-3-5-15,16 6-28 16,-9-14-2-16,15 4 0 16,-7-16-1-16</inkml:trace>
  <inkml:trace contextRef="#ctx0" brushRef="#br4" timeOffset="211725.11">18216 2160 87 0,'0'-19'37'0,"0"19"-1"16,11-30 0-16,-3 14-32 16,6-6-2-16,2 7 2 15,1-3-2-15,-3 6 1 16,-3 2-1-16,2 5 0 15,-13 5-1-15,9 13 1 0,-9 7-2 16,-3-1 0-16,0 10 0 16,0 3-1-16,2 5 2 15,-2 1-2-15,5-3 0 16,5 2 1-16,2-7 0 15,5-5 1-15,4-10-1 16,11-4 1-16,-2-17 0 16,3-8 1-16,-2-10-1 15,1-7 1-15,-4-5-1 16,0-6 0-16,-7-4 1 15,-6-1-1-15,-4 4 1 16,-4 3-1-16,-2 4-1 16,-2 6 1-16,-2 7-3 15,-1 2-1-15,3 21-9 0,0-15-25 16,13 21-3-16,-13-6 1 15,23 13-3-15</inkml:trace>
  <inkml:trace contextRef="#ctx0" brushRef="#br4" timeOffset="212322.1442">18710 2226 65 0,'-12'9'36'16,"12"-9"-1"-16,0 0 0 16,0 0-24-16,12-8-4 15,2 2 0-15,0-7-2 16,9 3-1-16,-1-4-1 15,4 5 0-15,-5-3-1 16,-1 5-1-16,-3 4 0 16,-5 5 0-16,-12-2 0 15,11 24 0-15,-15-6-1 16,1 7 1-16,-3 4 0 15,0 4-1-15,3-1 1 0,2 1-1 16,4-2 0-16,6-3 1 16,8-9-1-16,1-8 0 15,9-7 1-15,3-7-1 16,-3-7 1-16,1-10 0 15,-2-5 0-15,-4-4 0 16,-6-2 0-16,-3-4 0 16,-7 4 1-16,2 0-1 15,-7 5 0-15,0 3 0 16,-1 6 0-16,0 2 0 15,0 15-1-15,6-16-1 16,6 11-4-16,-3-11-17 0,20 15-18 16,0-12 0-1,15 9-1-15,1-10-1 0</inkml:trace>
  <inkml:trace contextRef="#ctx0" brushRef="#br5" timeOffset="219333.5452">14710 2845 63 0,'0'0'33'16,"-10"-12"0"-16,10 12 0 16,-11-12-23-16,11 12-2 15,0 0-2-15,0 0-1 16,-5-12 0-16,5 12-2 15,0 0-1-15,0 0 0 0,0 0-1 16,7 16 0-16,3-8-1 16,5 5 1-16,1 5-1 15,6 4 0-15,-2 8 1 16,1 8-1-16,-4 7 1 15,-4 4-1-15,-8 10 0 16,-5 1 0-16,-11 4 1 16,-2 1-1-16,-3-4 1 15,-3-7-1-15,0-7 1 16,3-10-1-16,3-9 0 15,1-10-1-15,10-6-4 16,2-12-17-16,5-14-15 16,2-7 1-16,5 3-2 15,-2-9 2-15</inkml:trace>
  <inkml:trace contextRef="#ctx0" brushRef="#br5" timeOffset="226707.967">18641 2972 59 0,'16'-11'34'15,"-13"0"0"-15,-3 11 0 0,-1-20-12 16,1 20-18-16,-7-11 1 15,7 11-1-15,-30 10 1 16,4 7-2-16,-7 2 0 16,-3 8 0-16,-2 2-2 15,2 2 1-15,6 2-1 16,8-3-1-16,10-4 1 15,18-6-1-15,13-4 1 16,12-7-1-16,11-3 0 16,10-5 0-16,2 0 1 15,0-1-1-15,-3 3 1 16,-9 2-1-16,-9 8 0 0,-19 8 1 15,-11 5-1-15,-16 7 0 16,-14 3 1-16,-12 5-1 16,-2-2 1-16,-1-6-2 15,6 0-3-15,4-21-7 16,22-1-26-16,6-22 0 15,27-1 0-15,6-22-2 16</inkml:trace>
  <inkml:trace contextRef="#ctx0" brushRef="#br5" timeOffset="226929.9797">19154 2968 90 0,'0'0'37'15,"0"0"-1"-15,-15 16 2 0,1-2-34 16,5 12-1-16,-2 7-1 15,3 11 1-15,-2 5-2 16,2 4 0-16,1-2 0 16,4-2-2-16,6-1-6 15,-6-24-28-15,18-2-3 16,-1-26 0-16,15-8 0 15</inkml:trace>
  <inkml:trace contextRef="#ctx0" brushRef="#br5" timeOffset="227090.9889">19179 2621 87 0,'-24'-1'36'0,"14"9"-2"15,3 8-13-15,7-16-55 16,16 22 0-16,1-12 0 15,10 15 0-15</inkml:trace>
  <inkml:trace contextRef="#ctx0" brushRef="#br5" timeOffset="227437.0087">19463 2982 95 0,'-2'35'36'16,"-12"-7"3"-16,5 11-4 15,-9-10-30-15,7 4-1 16,-2-8-1-16,4 3 0 0,2-10-1 15,4-8 0-15,3-10-1 16,19-10 0-16,3-7 0 16,6-8 0-16,4-5 0 15,7-3 0-15,-1-2 0 16,1 1-1-16,-3 5 1 15,-5 4 0-15,-5 5 0 16,-7 5 0-16,-7 8-1 16,1 5 1-16,-13 2-1 15,7 27 1-15,-8-1-1 16,-5 11-1-16,0 8 1 15,-1 3-3-15,7 10-6 16,-6-14-28-16,17 9-2 16,-1-21-1-16,17 3-1 15</inkml:trace>
  <inkml:trace contextRef="#ctx0" brushRef="#br5" timeOffset="228180.0512">20661 2690 89 0,'-6'-27'35'0,"-16"-7"1"16,-2 19-1-16,-19 0-29 15,1 9-1-15,-10 8 2 16,0 11-2-16,-9 15-1 0,0 9 0 16,2 10-1-16,0 7-1 15,6 8 0-15,9 6-1 16,13-1 0-16,8 4 0 15,16-8-1-15,18-5 1 16,17-8-1-16,21-12 0 16,18-12 1-16,10-17-1 15,13-11 1-15,6-15-1 16,-1-14 1-16,-4-11-1 15,-8-10 1-15,-11-6-1 16,-16-8 1-16,-14-1 0 16,-17 0-1-16,-13 1-1 15,-16-2 1-15,-11 8-1 0,-12 7 1 16,-14 9-1-16,-5 13 1 15,-8 16-1-15,-6 14 1 16,-1 15 2-16,-2 16-2 16,6 13 2-16,9 5-2 15,12 4 1-15,20 0-1 16,17-8 1-16,28-10-3 15,18-14-7-15,37 1-28 16,1-23-3-16,24 4 0 16,-1-17-2-16</inkml:trace>
  <inkml:trace contextRef="#ctx0" brushRef="#br5" timeOffset="228617.0762">21509 2911 102 0,'0'0'38'16,"0"0"-1"-16,20-9 0 15,24-9-36-15,5 2-1 16,6 1-1-16,11-2 0 16,-7-2-5-16,5 16-24 15,-20-8-6-15,-6 16 0 16,-25-2 0-16</inkml:trace>
  <inkml:trace contextRef="#ctx0" brushRef="#br5" timeOffset="228759.0843">21518 3073 107 0,'-39'17'37'0,"21"5"2"15,18-22-2-15,0 0-35 16,41-9-1-16,9-9-3 16,22 4-7-16,9-18-27 15,18 5-1-15,6-12 0 16,8 7-2-16</inkml:trace>
  <inkml:trace contextRef="#ctx0" brushRef="#br5" timeOffset="229600.1324">23120 2023 78 0,'-7'-19'35'16,"7"19"0"-16,0 0 0 15,-14-6-26-15,1 4-2 16,2 15 1-16,-6 2-2 16,-2 6-2-16,-4 5 0 15,-1 6-2-15,-4 8 1 16,8 6-2-16,-1 2 1 15,9 2-2-15,4-5 1 16,12 2 0-16,12-12 0 16,13-4 0-16,14-16 0 15,13-11 0-15,10-15-1 16,8-11 1-16,1-13 0 15,-3-5 0-15,-5-6 0 0,-11-5-1 16,-13 0 1-16,-14-1 1 16,-22 7-1-16,-14 4 0 15,-14 5-1-15,-15 5 1 16,-7 9-1-16,-8 7 1 15,-2 14-2-15,-7 10-2 16,4 12-3-16,-3 1-31 16,25 16-1-16,-2-8-2 15,20 8 0-15</inkml:trace>
  <inkml:trace contextRef="#ctx0" brushRef="#br5" timeOffset="230651.1925">23599 2269 80 0,'4'-17'37'16,"-4"17"-2"-16,2-11 1 15,-2 11-22-15,0 0-11 16,0 0-1-16,0 0 0 15,3 16 1-15,-9 2-2 16,3 6 1-16,-3 4-1 16,0 4 1-16,-1-1-1 15,1 1 0-15,1-7 0 16,1-4 1-16,2-7-1 15,2-14 0-15,0 0 1 16,0 0-1-16,10-21 0 16,0 0 0-16,2-9-1 0,6-5 1 15,-2-3-1-15,5-3 1 16,0 1-1-16,-1 0 0 15,-1 8 1-15,-2 3-1 16,2 8 0-16,-6 3 0 16,4 10 0-16,-4 6 0 15,-1 5-1-15,0 6 1 16,0 4 0-16,-4 5 0 15,-2 3 0-15,-3 3 0 16,-3 1 0-16,-6 2 0 16,-2 1 0-16,-2 0 1 15,-5-4-1-15,-4-1 0 16,-3-5 0-16,1-3 0 15,-2-5 0-15,1-6 0 0,0-4 0 16,2-2 0-16,2-2 0 16,2 1 0-16,4 1 0 15,2 4 0-15,-1 8 0 16,2 8 0-16,-2 11-1 15,0 4 2-15,-1 10 0 16,-4 3 0-16,0 9 0 16,0-2-1-16,3-1 0 15,1-9-4-15,13 4-18 16,-2-25-14-16,20 3-3 15,-2-22 1-15,23-7-2 16</inkml:trace>
  <inkml:trace contextRef="#ctx0" brushRef="#br5" timeOffset="231275.2282">24081 2151 94 0,'-10'-2'36'0,"6"16"1"15,-11-3-1-15,11 12-30 16,-6 2-2-16,0 12-1 16,-2 1 1-16,1 6-1 15,-1-1 0-15,0 0-1 16,2-3 0-16,1-6-1 15,0-6-1-15,3-7 1 16,2-9-1-16,4-12 0 0,0 0 0 16,11-23 0-16,1-2 0 15,1-10 0-15,1-5 0 16,3-10 0-16,3-3 1 15,2-2-1-15,2 0 0 16,-2 6 0-16,-1 5 0 16,1 6 1-16,-1 9-1 15,-2 12 1-15,0 9-2 16,-2 8 1-16,-2 9 0 15,-1 3-1-15,-1 9 0 16,-4 0 0-16,-2 5 1 16,-4-2 0-16,-7 1 0 15,-5 3 0-15,-6-1 0 16,-7-3 1-16,-4-5-1 0,-3 1 0 15,-7-6 1-15,6-3-1 16,2-4 0-16,1 3 0 16,3-3 0-16,2 1 0 15,6 9 0-15,0 0 0 16,3 12 1-16,-1 3-1 15,-2 7 1-15,2 6 1 16,-1 2 0-16,0 1 0 16,2-1-1-16,4-2 1 15,2-7-3-15,0-10-7 16,17 4-29-16,-15-17-2 15,14 5 0-15,-9-20-2 16</inkml:trace>
  <inkml:trace contextRef="#ctx0" brushRef="#br5" timeOffset="231591.2463">22760 2907 105 0,'0'0'38'16,"48"-10"0"-16,12-8 0 15,39-4-35-15,16-1-1 0,24 3 2 16,16-6-1-16,14 4-1 16,-1-1-1-16,-3 6 0 15,-13-1-1-15,-21 0-3 16,-16 16-28-16,-32-12-10 15,-17 13 2-15,-35-7-2 16</inkml:trace>
  <inkml:trace contextRef="#ctx0" brushRef="#br5" timeOffset="231956.2672">23094 3036 90 0,'11'-7'35'0,"-4"-5"1"15,7 8 0-15,-14 4-24 16,20-7-9-16,-20 7 1 16,18 15-1-16,-17 5 0 15,-3 12 0-15,-6 6 0 16,-1 8-1-16,-6 7 0 15,1 2-2-15,-1 0 2 0,0 0-3 16,3 1-1 0,2-17-4-16,14 2-27 0,-5-16-4 15,12-4 1-15,-11-21-2 16</inkml:trace>
  <inkml:trace contextRef="#ctx0" brushRef="#br5" timeOffset="232146.278">23106 3360 85 0,'0'0'37'15,"-9"-19"-2"-15,20 16 2 16,1-12-12-16,17 7-23 16,7-1-2-16,9-6-2 15,11-1-2-15,-3-13-5 0,14 12-5 16,-18-21-10-1,11 11-11-15,-13-12 0 0,-2 6-1 16,-14-7 2-16</inkml:trace>
  <inkml:trace contextRef="#ctx0" brushRef="#br5" timeOffset="232307.2872">23636 2960 109 0,'-22'27'38'0,"-14"0"1"16,12 19-1-16,-14-5-32 16,15 8-2-16,1 1-1 15,8 2-1-15,6-4-2 16,7-4-3-16,10 1-4 15,-3-17-29-15,22 5-3 16,-5-20 0-16,15 4-1 16</inkml:trace>
  <inkml:trace contextRef="#ctx0" brushRef="#br5" timeOffset="232764.3134">23789 3284 115 0,'-19'-1'36'0,"12"13"3"15,-9-9-9-15,7 12-26 16,-3 2 0-16,6 6 0 16,-1-1-1-16,5 1 0 15,3-2-1-15,7-4-1 16,3-6 0-16,0-3 0 15,7-7-1-15,-1-6 1 0,6-5-1 16,2-7 1-16,-1-6-1 16,5-5 1-16,-1-2-1 15,0-1 0-15,-5 4 0 16,-4 2-1-16,-1 10 1 15,-8 9-1-15,-10 6 0 16,6 27 1-16,-16 7 0 16,-6 12-1-16,-6 11 1 15,-1 9 0-15,-6 4 1 16,-3 2-1-16,1 1 1 15,-2-2-1-15,1-9 0 16,3-8 1-16,2-8-1 16,4-12-1-16,-1-11 0 15,5-16-2-15,4-11-3 0,0-25-19 16,17 4-12-16,-2-23-2 15,18-2-1-15,-2-16 0 16</inkml:trace>
  <inkml:trace contextRef="#ctx0" brushRef="#br5" timeOffset="233423.3511">24157 3372 91 0,'1'10'36'15,"-1"-10"0"-15,-7 20 1 16,-7-10-24-16,10 11-9 16,-7-1 1-16,4 7-2 0,-4-1 1 15,2 4-1-15,-4-2 0 16,1-1-1-16,3-3-1 15,0-2 1-15,1-5-2 16,3-6 1-16,5-11-1 16,0 0 0-16,0 0 0 15,13-16 0-15,-2-4 0 16,3-7 0-16,2-5-1 15,4-9 1-15,2-4 0 16,2 0 0-16,-2 0 0 16,-1 4 0-16,4 4-1 15,-3 11 1-15,0 5 0 16,-4 13-1-16,0 9 1 15,-5 8 0-15,-1 6 0 0,-5 5 0 16,-1 3 0-16,-3 4-1 16,-4-2 2-16,-4 6-2 15,-3-2 2-15,-6-2-1 16,1 0 2-16,-5-4-2 15,-4-2 1-15,-3-1-1 16,-2-4 1-16,2-5-1 16,-2-3 0-16,-2 2 1 15,3-6-1-15,1 1 0 16,5 2 0-16,-1 1 0 15,6 2 0-15,1 6 1 16,3 5-1-16,3 4 0 16,-2 9 1-16,2 6 0 15,-1 3 0-15,1 5 0 0,-2 2-1 16,-2 0 1-16,-1-6 0 15,-1-1-2-15,4-2-2 16,-3-17-5-16,13 5-30 16,-13-25-2-16,13-4 1 15,0 0-3-15</inkml:trace>
  <inkml:trace contextRef="#ctx0" brushRef="#br5" timeOffset="234511.4133">20959 750 91 0,'63'-17'40'0,"-63"17"0"16,53-12-1-16,-53 12-34 16,0 0-2-16,0 0 0 15,0 0 0-15,0 0-2 16,0 0 0-16,0 0 0 15,0 0 0-15,-50 47 0 16,50-47-1-16,-51 30 0 16,51-30 0-16,-48 32 1 0,48-32 0 15,0 0 0 1,-43 57 0-16,43-57 1 0,0 0-1 15,0 56 1-15,0-56-1 16,0 0-1-16,34 49 1 16,-34-49 0-16,0 0-1 15,0 0 0-15,52 57 0 16,-52-57 0-16,0 0 0 15,0 0-3-15,28 50-3 16,-28-50-7-16,0 0-25 16,0 0-1-16,0 0 0 15,0 0-3-15</inkml:trace>
  <inkml:trace contextRef="#ctx0" brushRef="#br5" timeOffset="234890.435">21397 828 95 0,'0'0'39'15,"0"0"0"-15,45-43-1 16,-45 43-35-16,0 0 0 16,0 0 1-16,0 0-2 15,0 0 1-15,0 0 1 16,0 0-1-16,-59 50 0 15,59-50 0-15,0 0-1 16,-34 66 0-16,34-66 0 16,0 0-1-16,0 66 0 15,0-66-1-15,0 0 1 16,0 0-3-16,59 50 1 0,-59-50 0 15,0 0 0-15,71-15-1 16,-71 15 1-16,0 0-1 16,61-59 0-16,-61 59 2 15,23-50-1-15,-23 50-2 16,12-52 0-16,-12 52-3 15,0 0-6-15,-9-64-26 16,9 64-3-16,0 0 2 16,0 0-2-16</inkml:trace>
  <inkml:trace contextRef="#ctx0" brushRef="#br5" timeOffset="235153.45">21847 640 96 0,'0'0'39'0,"0"0"-1"15,57-13 0-15,-57 13-34 16,0 0 0-16,0 0-1 16,0 0 0-16,0 0-2 15,9 68 1-15,-9-68 1 16,-18 55 0-16,18-55-1 15,-18 61 0-15,18-61-1 16,-18 70-2-16,18-70-3 16,-16 67-13-16,16-67-22 15,-5 54 0-15,5-54-1 16,0 0-1-16</inkml:trace>
  <inkml:trace contextRef="#ctx0" brushRef="#br5" timeOffset="235342.4608">21877 993 72 0,'0'0'40'0,"0"0"-2"15,0 0 2-15,0 0-12 16,3-55-26-16,-3 55-1 16,0 0 0-16,0 0 1 15,0 0-3-15,67-47-4 16,-67 47-12-16,58-22-21 15,-58 22 0-15,73-28-1 16,-73 28-1-16</inkml:trace>
  <inkml:trace contextRef="#ctx0" brushRef="#br5" timeOffset="235550.4727">22425 628 109 0,'0'0'40'16,"0"0"1"-16,0 0-2 15,0 0-37-15,0 0 0 16,-50 9 0-16,50-9 0 15,-38 48 0-15,38-48 0 16,-40 62 0-16,40-62-4 16,-36 72 1-16,36-72-8 15,-23 77-28-15,23-77-2 16,-14 73-1-16,14-73-1 15</inkml:trace>
  <inkml:trace contextRef="#ctx0" brushRef="#br5" timeOffset="236218.511">20997 992 70 0,'0'0'37'15,"0"0"-1"-15,0 0 2 16,0 0-29-16,0 0-3 16,0 0 1-16,0 0-3 0,0 0 1 15,0 0-1-15,0 0 0 16,0 0 0-16,0 0-2 15,0 0 1-15,-28 47-1 16,17-17 0-16,-2 6-1 16,-6-4 0-16,-2 3 1 15,-10-8-1-15,3-4 0 16,-5-11-1-16,5-3 1 15,5-7-1-15,2-3 0 16,2-1 0-16,6-5-1 16,13 7-1-16,0 0-1 15,0 0-1-15,0 0-2 16,0 0-2-16,0 0 0 15,-9-47-2-15,9 47-20 0,0 0-6 16,0 0 0-16,0 0-1 16,0 0 3-16</inkml:trace>
  <inkml:trace contextRef="#ctx0" brushRef="#br5" timeOffset="237728.5973">14859 4558 67 0,'15'-11'35'16,"-3"9"-1"-16,-7-10 2 16,-5 12-30-16,1-10 0 15,-1 10 0-15,-14-3 0 16,0 10 0-16,-11 1-1 15,-4 11-1-15,-8 4-2 16,1 3 1-16,-2 2-2 16,8 5 1-16,2 0-2 15,9-4 1-15,15-2-1 16,9-5-1-16,17-3 1 15,9-2 0-15,4-1-1 16,4 0 1-16,1 0 1 16,-4 3-1-16,-5-1 0 0,-5 4 0 15,-16 4 2-15,-10 0-1 16,-9 1 0-16,-7 0-1 15,-6-4 2-15,-3-2-3 16,3-5 0-16,3-12-3 16,19-4-8-16,-9-23-24 15,25 0-3-15,5-20 1 16,19 0-3-16</inkml:trace>
  <inkml:trace contextRef="#ctx0" brushRef="#br5" timeOffset="237938.6093">15316 4527 95 0,'-11'15'37'0,"2"16"-1"0,-9 1-1 16,3 10-32-16,-1 5-1 15,1 10 0-15,3 2 1 16,3-2-2-16,-1-5 1 15,8-10-4-15,9-3-6 16,0-24-28-16,14-10-1 16,1-23 1-16,13-7-3 15</inkml:trace>
  <inkml:trace contextRef="#ctx0" brushRef="#br5" timeOffset="238081.6175">15347 4254 89 0,'-26'-14'35'16,"1"5"-1"-16,10 11-4 15,12 14-53-15,5-5-10 16,16 7-1-16,5-5-2 16</inkml:trace>
  <inkml:trace contextRef="#ctx0" brushRef="#br5" timeOffset="238429.6374">15607 4590 85 0,'-2'46'36'15,"-12"-7"0"-15,3 8 1 16,-11-8-31-16,14 4-1 15,-8-6-2-15,9-2 0 16,0-9-2-16,6-3 1 0,5-9-1 16,7-13 1-16,9-12-1 15,5-8 0-15,6-12 0 16,5-7 1-16,1-9 0 15,0-6-1-15,-3 0 1 16,-3 8-2-16,-5 4 1 16,-7 9 0-16,-6 10 0 15,-13 22-1-15,12-1 1 16,-11 24 0-16,-2 13-1 15,-3 6 0-15,3 10-1 16,6 1-1-16,9 10-2 16,0-20-21-16,17 12-12 15,-1-21-1-15,19 1 0 16,-3-19-3-16</inkml:trace>
  <inkml:trace contextRef="#ctx0" brushRef="#br5" timeOffset="239088.6751">16590 4397 90 0,'0'0'34'0,"4"-24"0"16,13 16 1-16,-1-10-33 15,18 3-1-15,7 0 1 16,6 2-1-16,3 1 1 16,0 5-1-16,-3 5 1 15,-4 3-1-15,-8 2 0 16,-7 8 1-16,-12 4-1 0,-3 2 0 15,-13 2 0-15,-9 5 1 16,-10 2 0-16,-1 0 0 16,-8 2-1-16,-1-1 0 15,3-3 0-15,5 0 0 16,7-5-1-16,9-5 0 15,5-14 0-15,23 12 0 16,6-9-1-16,5-3 1 16,3 1 0-16,1 2 0 15,-1 2 0-15,-5 6 1 16,-12 8-1-16,-11 5 0 15,-14 8 1-15,-12 4 0 16,-12 7-1-16,-6-2 0 16,-6 1 0-16,0-3 0 0,2-7 0 15,8-6-2-15,13-9-1 16,18-17-3-16,11-2-28 15,12-24-4-15,25 2 0 16,-1-21-1-16</inkml:trace>
  <inkml:trace contextRef="#ctx0" brushRef="#br5" timeOffset="239407.6934">17492 4345 75 0,'-11'-15'38'16,"0"17"-1"-16,-21 10 2 15,2 23-16-15,-11 3-19 16,3 11-1-16,3 6 0 15,6 7-1-15,7-1 0 16,13 0 0-16,13-9-1 0,17-8 0 16,14-16 0-16,7-14-1 15,15-20 1-15,3-12-1 16,3-19 1-16,-1-12 0 15,-5-10-1-15,-10-6 1 16,-9-6 0-16,-15-1 0 16,-14 4-2-16,-13 8 1 15,-13 12-1-15,-6 13-1 16,-8 16-3-16,-7 6-9 15,12 26-23-15,-6 2-3 16,13 17 1-16,9-3-2 16</inkml:trace>
  <inkml:trace contextRef="#ctx0" brushRef="#br5" timeOffset="239670.7084">18136 4467 90 0,'0'0'37'0,"-17"5"1"15,28-4 0-15,4-1-33 16,15-6-4-16,8-1-1 15,5 3 0-15,0 4-3 16,-5-13-12-16,6 21-22 16,-16-8 0-16,1 12-1 0,-29-12 1 15</inkml:trace>
  <inkml:trace contextRef="#ctx0" brushRef="#br5" timeOffset="239808.7163">18065 4795 99 0,'-15'31'39'16,"10"-20"-1"-16,28-2 0 15,16-12-38-15,13-15-8 16,20 5-28-16,-2-15-3 16,9 8 1-16,-2-8-2 15</inkml:trace>
  <inkml:trace contextRef="#ctx0" brushRef="#br5" timeOffset="242775.886">18985 4375 86 0,'-6'-15'35'16,"19"2"0"-16,-5-15-6 16,20 0-25-16,11-10-2 15,11 1 2-15,3-3-2 0,4 1 1 16,-1 6-2-16,-6 7 2 15,-10 11-1-15,-10 10-1 16,-14 13 0-16,-11 15 0 16,-14 11 1-16,-5 12-2 15,-10 11 1-15,0 9 0 16,1 2 0-16,2 2-1 15,8 0 0-15,9-10 0 16,11-9 1-16,15-14-1 16,12-15 0-16,12-14 1 15,10-16-1-15,6-16 1 16,0-13 0-16,1-14 0 15,-7-5 1-15,-8-10 0 16,-11-2 0-16,-10-1 0 0,-11-1 0 16,-5-1 0-16,-7 7-1 15,-4 9 1-15,-1 2-2 16,2 12-1-16,4 7 0 15,3 7-4-15,14 24-12 16,-9-5-21-16,14 22-2 16,-7-3 1-16,9 16-1 15</inkml:trace>
  <inkml:trace contextRef="#ctx0" brushRef="#br5" timeOffset="243279.9148">19906 4435 86 0,'15'-1'36'0,"4"0"0"16,0-13 0-16,9 8-32 15,-2-3-1-15,3 4 0 16,-8 2 1-16,-2 12-2 15,-10 1 0-15,-3 10 0 16,-6 7 0-16,-6 6-1 16,-3 3 0-16,0 1 1 15,-1 1-2-15,6-7 1 0,4-5-1 16,8-10 1-16,7-10-1 15,7-14 1-15,9-5 0 16,3-11-1-16,-2-7 1 16,2-3 1-16,-6-6-1 15,-4 2 0-15,-8 0 1 16,-4 2-1-16,-8 6 1 15,-1 3-1-15,-3 5-1 16,4 2 1-16,4 4-1 16,6 2-1-16,11 9-3 15,-2-6-8-15,16 16-26 16,-8-9-2-16,11 14-1 15,-8-8 0-15</inkml:trace>
  <inkml:trace contextRef="#ctx0" brushRef="#br5" timeOffset="243691.9384">19112 4999 93 0,'48'-5'37'0,"11"-13"-2"16,35 7-6-16,6-13-24 15,24 5 1-15,8-2-2 16,16 4 0-16,-5 0-1 16,0 7-2-16,-7-1 0 15,-15 5 0-15,-13 2-1 16,-18-3-3-16,-11 7-3 15,-33-11-30-15,-3 10-2 16,-25-10 0-16,-18 11-1 0</inkml:trace>
  <inkml:trace contextRef="#ctx0" brushRef="#br5" timeOffset="244422.9802">19536 5217 53 0,'0'0'35'15,"9"-19"0"-15,-9 19 1 16,-10-3-11-16,-2 18-17 15,-8-4-2-15,-2 16 0 16,-5-2 0-16,4 11-2 0,-3-1 0 16,10 3-1-16,7-4 0 15,13-3-2-15,13-7 0 16,16-12 0-16,14-6-1 15,9-13-2-15,13-4-2 16,0-19-7-16,11 3-26 16,-10-14-2-16,1 5 0 15,-14-10 0-15</inkml:trace>
  <inkml:trace contextRef="#ctx0" brushRef="#br5" timeOffset="244612.9911">19987 5098 81 0,'-41'44'37'0,"-13"4"0"0,7 17 0 15,-9-5-24-15,8 8-11 16,13 1-1-16,11-2 3 16,13-9-4-16,16-11 0 15,22-9-6-15,9-17-28 16,28-7-3-16,2-23 2 15,11-3-3-15</inkml:trace>
  <inkml:trace contextRef="#ctx0" brushRef="#br5" timeOffset="244894.0072">20344 5224 100 0,'-26'3'39'0,"-17"8"0"16,9 20 0-16,-9 7-36 15,6 9 0-15,6 1-1 16,8 10 1-16,11-11-2 15,12 1 1-15,16-14-1 16,17-12 0-16,15-13 0 16,13-10 0-16,4-14 0 15,1-14-1-15,-4-6 1 16,-9-9-1-16,-14-6 1 15,-19 2-2-15,-18-1-2 16,-23 1-2-16,-10 18-14 16,-21-11-19-16,2 20-3 15,-14-3 1-15,11 14-2 16</inkml:trace>
  <inkml:trace contextRef="#ctx0" brushRef="#br5" timeOffset="249506.271">13728 6746 77 0,'0'0'35'16,"-13"6"0"-16,13-6 1 15,13-11-17-15,-1-6-16 0,10-1 0 16,8-6-1-16,6-3-1 15,5 3 1-15,2-1 0 16,0 2-1-16,-5 8-1 16,-7 5 1-16,-7 8 0 15,-9 10-1-15,-8 11 1 16,-14 12-1-16,-5 11 1 15,-8 11-1-15,-2 8 1 16,2 3-1-16,-2-1 1 16,8-3 0-16,9-4 0 15,14-15-1-15,13-12 1 16,12-20 0-16,13-15 1 15,15-16-1-15,8-17 0 16,8-16 1-16,-3-12-1 16,-3-6 1-16,-8-3-3 0,-14-5 3 15,-16 4-3-15,-12 9 2 16,-16 6-2-16,-15 12 1 15,-6 9-2-15,-6 14 1 16,-1 9-1-16,6 13-2 16,5 0-4-16,20 17-29 15,-9-12-2-15,34 32 2 16,-6-19-3-16</inkml:trace>
  <inkml:trace contextRef="#ctx0" brushRef="#br5" timeOffset="250095.3047">14616 7016 91 0,'10'-14'34'0,"4"2"2"15,-4-8 0-15,7 3-31 0,-5-4-1 16,3 4-1-16,-2 1-1 15,0 2 0-15,-13 14 0 16,16-12-1-16,-16 12 0 16,7 17 0-16,-7 2 0 15,0 6 0-15,-3 6 0 16,2 7 0-16,0 4-1 15,5-2-1-15,4-2 1 16,2-7-1-16,7-3 0 16,4-13 1-16,4-9 1 15,7-13 0-15,-3-10 0 16,1-6 2-16,-4-4-1 15,-3-6 1-15,-5-6-1 16,-3 1 1-16,-5 0-2 0,0 1-1 16,-1 0 1-16,5 4 0 15,4 5-1-15,2 3 0 16,7 8-3-16,-4-3-22 15,13 20-13-15,-13-2-1 16,3 12 0-16,-9-1-2 16</inkml:trace>
  <inkml:trace contextRef="#ctx0" brushRef="#br5" timeOffset="250518.3289">13952 7462 77 0,'12'6'37'0,"14"-15"0"16,27 2 1-16,14-11-31 0,27 6-1 15,11-10 1-15,23 1-2 16,4-4-2-16,15 3 0 15,1-3-1-15,-3 5-1 16,-13 0-2-16,-14 4-3 16,-9 10-16-16,-24-4-19 15,-17 9 1-15,-32-2-1 16,-15 10 0-16</inkml:trace>
  <inkml:trace contextRef="#ctx0" brushRef="#br5" timeOffset="251369.3775">14301 7640 75 0,'10'-12'36'0,"-8"-1"-1"0,-2 13 2 16,0 0-32-16,-7 11 0 15,-5 6-1-15,-1 11 0 16,-7 4-1-16,1 7 0 16,0 6-1-16,7 1 1 15,3-2 0-15,11-2-2 16,14-15 1-16,18-7 0 15,16-13-1-15,13-12-1 16,17-6-3-16,1-19-4 16,18-3-29-16,-15-8-1 15,9 6-1-15,-20-8-1 16</inkml:trace>
  <inkml:trace contextRef="#ctx0" brushRef="#br5" timeOffset="251565.3887">14777 7570 95 0,'-40'45'37'0,"-8"2"-1"16,13 14 1-16,0 1-36 16,10 1 0-16,8-2-1 15,10-6-1-15,15-7-2 16,5-14-6-16,28-5-26 15,0-17-2-15,16-7 1 16,3-22-1-16</inkml:trace>
  <inkml:trace contextRef="#ctx0" brushRef="#br5" timeOffset="251866.406">15210 7658 77 0,'-34'12'39'15,"-9"7"-1"-15,7 17 1 16,-9 1-22-16,15 11-12 15,3-3-1-15,18 0-1 16,11-3 0-16,15-9-2 16,15-12 1-16,12-12 0 15,10-11 0-15,3-14-2 16,0-11 0-16,-4-5 2 15,-10-10-2-15,-10-3 1 16,-15 0-2-16,-17-1-1 16,-11 6-1-16,-15-2-1 15,-5 16-4-15,-16-4-19 0,9 24-12 16,-9 3 0-16,11 14-1 15,0 0 1-15</inkml:trace>
  <inkml:trace contextRef="#ctx0" brushRef="#br5" timeOffset="252782.4584">17752 6778 97 0,'-23'-2'36'15,"8"4"2"-15,2-6-2 16,13 4-32-16,13-18-1 15,11 11 0-15,12-5-2 16,8-1 0-16,10 0-4 16,1-4-6-16,9 10-26 15,-12-6-1-15,-7 15-1 16,-15-6 0-16</inkml:trace>
  <inkml:trace contextRef="#ctx0" brushRef="#br5" timeOffset="252947.4678">17668 6966 108 0,'-30'21'37'0,"17"0"1"16,13-21-2-16,22 1-35 16,25-12 0-16,19-7-3 15,26 2-31-15,2-13-4 16,5 4 1-16,-1-5-2 15</inkml:trace>
  <inkml:trace contextRef="#ctx0" brushRef="#br5" timeOffset="254269.5434">20391 6394 80 0,'0'0'35'16,"6"-14"0"-16,-20 10 1 15,0 7-28-15,-15-2-2 16,1 13 1-16,-15-1-1 16,2 6 1-16,-2 0-3 0,7 4 1 15,6-3-2-15,13-2 0 16,11-1-2-16,14-5 2 15,12-1-3-15,12-3 0 16,6 1 1-16,5 0-1 16,-1 2 0-16,-6 2 0 15,-9 4 1-15,-9 3-1 16,-17 4 0-16,-13 3 1 15,-11 0-1-15,-9 2 0 16,-3-3 0-16,-1-6-1 16,7-2-2-16,11-15-5 15,18-3-28-15,18-10-2 16,20-11 0-16,6-14-1 15</inkml:trace>
  <inkml:trace contextRef="#ctx0" brushRef="#br5" timeOffset="254471.555">20772 6415 107 0,'0'0'38'0,"-28"13"0"16,13 10 1-16,-10-5-34 16,4 11-1-16,1 3-2 15,4 5 1-15,2-1-2 16,4 1 0-16,5-3-2 15,5-8-2-15,12 0-8 16,-12-26-25-16,31 8-3 16,-10-24 1-16,11-5-1 15</inkml:trace>
  <inkml:trace contextRef="#ctx0" brushRef="#br5" timeOffset="254974.5837">20779 6159 99 0,'-17'-12'34'16,"1"8"0"-16,16 4 0 15,-10 9-34-15,10-9-1 16,28 22-4-16,-8-15-3 16,13 12-3-16,-7-8-1 15,12 11 1-15,-14-8 2 16,8 8 4-16,-11-3 4 15,-8 2 4-15,-1 7 5 0,-14-12 3 16,6 13 3-16,-15-10-2 16,8 10 0-16,-10-11-3 15,8 10-1-15,-5-7-2 16,5 5-1-16,-4-3-1 15,6-1-1-15,-1-2 0 16,4 0 0-16,0-7-2 16,0-13 0-16,11 13 0 15,5-16 0-15,1-10 0 16,8-7-1-16,4-10 1 15,5-5-1-15,0-5 1 16,6 1-2-16,-5-1 2 16,-3 5-2-16,2 5 2 15,-10 9 0-15,-2 12-1 16,-7 10 0-16,-6 12 0 0,-4 12 0 15,0 9 0-15,-8 5 2 16,1 7-3-16,-5 5 1 16,5 2-4-16,-1-11-12 15,15 5-23-15,-4-17 1 16,18-3-2-16,0-15-1 15</inkml:trace>
  <inkml:trace contextRef="#ctx0" brushRef="#br5" timeOffset="255613.6203">21836 6136 101 0,'0'0'37'16,"11"-12"1"-16,5 0-1 0,12 9-26 15,4-9-10-15,1-1 0 16,9 3-1-16,-7 3 1 16,-3 6 0-16,-5 4 0 15,-7 4 1-15,-4 3-1 16,-12 5 0-16,-6 4 1 15,-10 2 0-15,-6 3-1 16,-9-2 1-16,-1 3-1 16,-2-3 0-16,4 0 0 15,2-5 0-15,12-2-1 16,8-5 0-16,4-10 0 15,33 11 0-15,-2-11 0 16,11-1 0-16,0-2 1 16,2 1-1-16,-6 2 0 0,-6 5 1 15,-8 2 0-15,-13 6-1 16,-14 7 1-16,-12 7-1 15,-12 3 1-15,-9 3-1 16,-4 3 1-16,-5-2-1 16,6 2 0-16,4-4-1 15,9-13-2-15,21 6-11 16,5-25-23-16,24 6-3 15,6-19 0-15,19-2 0 16</inkml:trace>
  <inkml:trace contextRef="#ctx0" brushRef="#br5" timeOffset="255944.6392">22630 6184 114 0,'-4'-12'38'0,"4"12"2"16,-39 13-1-16,13 7-34 15,-12 9-1-15,-1 11 0 16,1 2 0-16,5 7 0 15,5-1-1-15,10-3-3 16,18-5 0-16,14-7 0 16,19-7 0-16,14-14 0 15,12-13 0-15,8-7 0 16,2-14 0-16,0-10 0 15,-8-6 0-15,-9-7 0 16,-14-6 0-16,-21-2 0 16,-13 0 0-16,-16 5 0 15,-11 10 0-15,-15 8 0 16,-10 17-3-16,-9 10-1 0,4 22-6 15,-10 2-28-15,20 17-2 16,1-5 0-16,18 10-1 16</inkml:trace>
  <inkml:trace contextRef="#ctx0" brushRef="#br6" timeOffset="266364.2352">15801 6915 26 0,'0'0'29'16,"13"-5"3"-16,-13 5 0 16,8-15-10-16,-8 15 1 15,0 0-10-15,0 0-6 16,0 0-1-16,0 0 0 15,-11 9-3-15,-3 10 1 16,-7 5-2-16,-2 8 0 16,-7 6-1-16,-10 6-1 15,1 2 0-15,0-2-1 0,3-3-1 16,3-10-5-16,16 4-13 15,-2-20-17-15,19-15 2 16,0 0-1-16,15-13 2 16</inkml:trace>
  <inkml:trace contextRef="#ctx0" brushRef="#br6" timeOffset="266545.2455">15586 7020 103 0,'0'0'38'0,"-19"0"0"15,19 11 0-15,0-11-33 16,16 18 0-16,6-9-1 15,11 2-2-15,8-1 0 16,11-5-3-16,10 6-7 16,-6-12-27-16,9 6-4 0,-8-8 0 15,-2 6-1-15</inkml:trace>
  <inkml:trace contextRef="#ctx0" brushRef="#br6" timeOffset="267198.2829">16316 6422 85 0,'0'0'36'15,"4"-21"-1"-15,-4 21 3 16,0 0-31-16,-9 6-2 15,-5 4 1-15,4 8 0 16,-9 5-2-16,1 9 1 16,-7 5-3-16,3 9 3 15,-1-1-3-15,8 2 2 16,1-1-2-16,11-3-1 15,11-7 1-15,14-9-1 0,12-14 0 16,19-12-1-16,9-13 0 16,15-14-2-16,7-5-3 15,-4-17-23-15,8 7-10 16,-17-9-4-16,4 7 3 15,-19-6-4-15</inkml:trace>
  <inkml:trace contextRef="#ctx0" brushRef="#br6" timeOffset="267404.2947">16677 6391 103 0,'-44'32'41'0,"-7"-3"-2"15,14 11 1-15,-2-3-38 0,11 10 2 16,0 2-2-16,5 2 1 15,4 2-3-15,7-3-3 16,11 5-8-16,-1-19-25 16,24 1-2-16,-2-18 0 15,23-3-1-15</inkml:trace>
  <inkml:trace contextRef="#ctx0" brushRef="#br6" timeOffset="267693.3112">17014 6425 87 0,'-18'-7'39'0,"-1"21"2"16,-11 5-2-16,5 19-17 0,-8 6-18 15,9 6 1-15,5 1-1 16,14 4 0-16,9-11-1 15,15-6-2-15,14-12 1 16,15-15-1-16,5-13-1 16,7-15 1-16,-2-10-1 15,-6-10 0-15,-8-1-1 16,-20-7-4-16,-15 5-1 15,-24-9-12-15,-5 17-20 16,-27-1-5-16,-2 15 3 16,-12 2-3-16</inkml:trace>
  <inkml:trace contextRef="#ctx0" brushRef="#br6" timeOffset="269130.3934">20024 6569 51 0,'0'-12'31'0,"0"12"3"16,0 0-1-16,-14-11-18 16,9 22-1-16,-18-5-3 15,6 15-1-15,-17-1-4 16,-1 10-2-16,-10 1 0 15,4 5-1-15,-7-5-2 16,5 1-1-16,8-2-4 16,2-16-8-16,21 3-24 15,12-17 1-15,0 0-1 16,0 0 0-16</inkml:trace>
  <inkml:trace contextRef="#ctx0" brushRef="#br6" timeOffset="269287.4024">19776 6646 86 0,'-5'-14'37'0,"5"14"0"16,-11-7 1-16,11 7-18 15,6 14-14-15,11-2-1 16,10-1-2-16,8-2-4 16,16 13-17-16,-2-16-17 15,11 9-4-15,-5-10 1 16,3 12-2-16</inkml:trace>
  <inkml:trace contextRef="#ctx0" brushRef="#br6" timeOffset="270271.4587">18469 6430 21 0,'6'-13'25'15,"7"4"0"-15,-3-2 3 16,-6-9-16-16,10 13 1 16,-14-10 1-16,10 11-1 15,-10-7-1-15,0 13 0 16,5-11-3-16,-5 11-1 15,0 0-2-15,0 0-2 16,0 0 0-16,0 0 0 16,0 0-2-16,-3 17 1 15,-8-1-1-15,-1 10 0 16,-9 4 1-16,4 5 1 15,-6 2-1-15,1 1 2 16,6-2-3-16,5-3 2 16,11-6-2-16,18-10 2 0,9-8-3 15,15-10-1-15,15-7 0 16,9-9-2-16,11-4-3 15,0-13-7-15,9 4-24 16,-16-8-5-16,1 5 3 16,-20-5-5-16</inkml:trace>
  <inkml:trace contextRef="#ctx0" brushRef="#br6" timeOffset="270497.4716">18804 6319 105 0,'-39'15'38'15,"11"7"1"-15,-2-1-3 0,18 7-32 16,-1 6-2-16,8 9 2 16,0 2-2-16,-2 11 1 15,4 1-3-15,0 2 1 16,4-3-5-16,-1-10-8 15,19 2-25-15,-5-17-1 16,16-6 0-16,1-18-1 16</inkml:trace>
  <inkml:trace contextRef="#ctx0" brushRef="#br6" timeOffset="270860.4924">19262 6315 101 0,'-12'4'37'0,"-12"8"1"16,5 17-1-16,-9 2-32 16,6 11 1-16,-1 5-2 15,7 7 2-15,6-1-3 16,6-2 2-16,13-7-4 15,12-11 3-15,13-10-3 16,10-12 0-16,8-18 0 16,5-9 0-16,3-13-1 15,-3-6 0-15,-6-11 0 16,-11-2-1-16,-15-2 1 15,-17 1-3-15,-19 3 2 16,-14 5-3-16,-16 9 2 0,-14 6-2 16,-6 17-3-16,-12-2-20 15,20 23-12-15,-6 2 0 16,23 14-2-16,6 0 3 15</inkml:trace>
  <inkml:trace contextRef="#ctx0" brushRef="#br6" timeOffset="272076.5619">14265 7936 65 0,'-16'8'27'0,"-13"-15"-2"15,13 16 1-15,-12-14-7 16,16 20-5-16,-12-9-5 15,15 11-2-15,9-17-1 0,-2 23-2 16,20-15 0-16,27-6-1 16,17-9 0-16,21-2 0 15,18-10 0-15,17-5 0 16,14-5-1-16,11-3 0 15,-3-2 0-15,-5 4 0 16,-15 0-1-16,-15 4 0 16,-13 3 1-16,-18 5-1 15,-19 2-1-15,-16 6 1 16,-15 3-1-16,-11 4-1 15,-13 3-1-15,0 0-2 16,0 0-5-16,-16 3-27 16,16-3-2-16,-20 7-1 15,20-7-1-15</inkml:trace>
  <inkml:trace contextRef="#ctx0" brushRef="#br6" timeOffset="272701.5977">16203 6791 64 0,'-23'4'34'16,"0"0"0"-16,7 1 0 15,2-7-19-15,14 2-6 16,0 0-1-16,19 0 0 0,15-15-1 16,29-3-2-16,25-11 0 15,21-2-1-15,19-9-1 16,18-1-1-16,8-1 0 15,0 1-2-15,-8 7 1 16,-18 9-2-16,-22 7 1 16,-19 6-1-16,-24 9 0 15,-20 4 0-15,-18 7-1 16,-25-8 0-16,-2 22-2 15,-17-14-6-15,10 7-26 16,-18-11 0-16,9 7-2 16,-8-12-1-16</inkml:trace>
  <inkml:trace contextRef="#ctx0" brushRef="#br6" timeOffset="273625.6505">14583 8799 55 0,'-34'3'35'0,"4"2"-1"16,-1-8 2-16,10 10-12 15,2-16-19-15,19 9-1 16,-2-29-1-16,16 11 1 16,8-10-2-16,8 3 1 0,3-5-2 15,5 2 1-15,-5 3-2 16,0 7 2-16,-6 8-1 15,-10 9 1-15,-17 1-2 16,10 27 1-16,-17 6 1 16,-5 7-1-16,-6 11 0 15,-3 8 0-15,3 5 0 16,0 5 0-16,7-1 0 15,6-5-1-15,12-8 1 16,14-11 0-16,8-14 0 16,13-19 0-16,8-13 0 15,10-19 1-15,1-17 0 16,5-11-1-16,-2-8 1 15,-10-9-1-15,-7-3-1 16,-11 2 1-16,-16 1-2 0,-7 4 2 16,-10 7-2-16,-8 8 0 15,-2 6 0-15,0 10 0 16,12 11-1-16,4 2-2 15,15 18-10-15,2-8-23 16,14 19-1-16,-2-7 0 16,13 12-2-16</inkml:trace>
  <inkml:trace contextRef="#ctx0" brushRef="#br6" timeOffset="274135.6797">15193 9159 95 0,'-15'-8'36'15,"15"8"1"-15,14-30-1 16,6 11-32-16,5-7-1 16,5 5 0-16,3-6-1 15,-3 9 0-15,-3 4 0 16,-4 6 0-16,-8 4-1 15,-15 4 0-15,9 21-1 16,-12 1 1-16,-8 9 0 0,2 5 0 16,-4 5-1-16,5 2 1 15,0 2 0-15,6-5 0 16,6-1-1-16,7-6 1 15,7-11 0-15,10-11 0 16,2-11 0-16,6-8 0 16,1-13 0-16,-2-9 0 15,-4-7 0-15,-2-6 1 16,-10-5-1-16,-5 0 0 15,-10 3 0-15,-3 2 0 16,-2 6 0-16,-2 6-1 16,3 8-1-16,4 2-2 15,15 15-7-15,-3-7-27 16,25 12-3-16,0-9 0 0,21 9-3 15</inkml:trace>
  <inkml:trace contextRef="#ctx0" brushRef="#br6" timeOffset="274637.7084">17231 8539 98 0,'12'4'38'0,"1"-10"0"16,19 2-1-16,1-7-33 15,11-2-3-15,11-1-1 16,0-2-1-16,9 2-2 15,-9 0-5-15,1 10-28 16,-17-1 0-16,-8 11 0 16,-17-1-2-16</inkml:trace>
  <inkml:trace contextRef="#ctx0" brushRef="#br6" timeOffset="274794.7174">17310 8728 105 0,'-20'20'36'0,"20"-20"2"16,13 10-3-16,22-19-36 0,21-13-9 15,23 1-27-15,9-9 2 16,12 4-2-16,5-10-1 16</inkml:trace>
  <inkml:trace contextRef="#ctx0" brushRef="#br6" timeOffset="275253.7436">18884 8074 90 0,'5'-17'36'16,"-5"17"0"-16,-14-3 1 15,14 3-32-15,-30 13-2 16,6 8 1-16,-6 2-1 0,-1 13 1 15,-3 2-1-15,8 7 0 16,6-1 0-16,17-3 0 16,15-6-1-16,24-10 0 15,21-13-2-15,18-12 0 16,17-11-4-16,4-17-4 15,14 2-28-15,-15-14-2 16,2 4-1-16,-25-5-1 16</inkml:trace>
  <inkml:trace contextRef="#ctx0" brushRef="#br6" timeOffset="275456.7553">19296 8026 106 0,'-51'22'38'15,"11"14"1"-15,1-3-1 16,3 12-36-16,12 3-2 15,11 3 1-15,4 2-1 16,5 1-1-16,8-2-1 16,1-9-5-16,19 3-7 15,1-22-23-15,15-3 0 16,-2-19-1-16,16-5 0 15</inkml:trace>
  <inkml:trace contextRef="#ctx0" brushRef="#br6" timeOffset="275780.7738">19617 8131 104 0,'-36'6'39'0,"5"16"0"16,-15 2-3-16,9 18-32 15,2 6 0-15,9 6 0 16,3-2-1-16,9 2 0 15,13-9-1-15,15-6 0 16,10-12-1-16,16-13-1 16,7-13 1-16,7-14-1 15,1-14 1-15,3-9-1 16,-6-9 0-16,-9-6 0 15,-12-2 0-15,-14 1-1 16,-17 1 0-16,-13 6-2 16,-8 13 0-16,-9 3-1 15,-3 15-3-15,1 2-3 0,22 12-28 16,-1-2-1-1,23 10 1-15,9-4 0 0</inkml:trace>
  <inkml:trace contextRef="#ctx0" brushRef="#br6" timeOffset="276147.7948">20473 8092 98 0,'-30'17'37'15,"-8"0"1"-15,-18-2-3 16,-2 13-31-16,-10 4-1 15,2 6-1-15,1 4 1 16,7 0-1-16,7 0-2 0,12-9-1 16,12-4-4-16,6-20-10 15,24 2-22-15,-3-11 0 16,25-19 0-16,-10-5-1 15,13 6 19-15,-13-10 14 16,-1-3 7-16,1 14 12 16,-15-11 22-16,5 14 2 15,-10-2 0-15,5 16 1 16,0-15-18-16,13 18-13 15,3 1-3-15,17 3-2 16,4 1-2-16,9 0-4 16,14 14-16-16,-2-14-19 15,8 9-1-15,-10-4-1 16,5 8 0-16</inkml:trace>
  <inkml:trace contextRef="#ctx0" brushRef="#br6" timeOffset="276726.8279">21287 8086 79 0,'10'-6'36'15,"-10"6"1"-15,-19 1 0 16,-10 0-29-16,4 7-2 16,-11-3 0-16,2 5-2 15,-3-1 0-15,7 3-1 16,5-1-1-16,7-1 0 15,18-10-2-15,2 15 1 16,17-12-1-16,10 1 0 0,6-1 0 16,4 1 0-16,0-1 0 15,0 4 1-15,-10 2-1 16,-8 8 1-16,-13 2-1 15,-13 7 1-15,-12 1-1 16,-6 6 1-16,-7-4-1 16,-3-1 0-16,3-2 0 15,5-9-2-15,12-4-2 16,13-13-10-16,11-14-22 15,9-12-3-15,21 1 1 16,-2-14-1-16</inkml:trace>
  <inkml:trace contextRef="#ctx0" brushRef="#br6" timeOffset="276921.8391">21559 7997 101 0,'-11'15'37'16,"-6"4"2"-16,4 14-1 15,-3-2-35-15,3 7 0 16,-2 3-1-16,1 0 0 15,3-3-1-15,1-2-1 16,6-4-3-16,0-16-9 16,14 0-25-16,-10-16-2 15,27-3 1-15,-7-16-2 16</inkml:trace>
  <inkml:trace contextRef="#ctx0" brushRef="#br6" timeOffset="277132.8511">21671 7786 111 0,'-17'-8'37'16,"17"8"2"-16,-15 3-6 15,15-3-32-15,-5 14-1 16,5-14 0-16,0 22-2 15,0-22-7-15,5 23-26 16,-4-12-3-16,10 6 2 16,-4-7-2-16</inkml:trace>
  <inkml:trace contextRef="#ctx0" brushRef="#br6" timeOffset="277499.8721">21834 7991 93 0,'-11'7'37'0,"2"13"0"16,-10-10 0-16,8 12-32 15,-1 0-1-15,6 5 0 16,-4 0 0-16,5 7 0 16,-2-7-2-16,11 3 1 15,-4-5-2-15,4-4 1 16,1-9-1-16,6-5-1 15,6-11 1-15,5-8 0 16,1-8-1-16,3-4 1 16,2-7-1-16,4-4 1 15,-3-2-1-15,-3 3 1 0,-2 0-1 16,-3 10 2-16,-4 8-2 15,-5 7 0-15,-12 9 0 16,13 14 1-16,-14 9-2 16,-4 7 1-16,2 9-3 15,-3 0-4-15,7 14-8 16,-8-16-22-16,21 4-3 15,-3-12 0-15,17-2-1 16</inkml:trace>
  <inkml:trace contextRef="#ctx0" brushRef="#br6" timeOffset="278055.9039">22482 7793 109 0,'-46'6'39'15,"-1"-9"1"-15,22 7-2 16,2-6-36-16,23 2 0 15,24-8 0-15,13 5 0 16,11 0-1-16,4 0 1 16,6 3-1-16,-2 2 0 15,-3-1 0-15,-14 5 0 16,-10-1 0-16,-13 6 0 0,-16-11 0 15,-7 18 0-15,-13-8-1 16,0 3 1-16,-8-1-1 16,5-1 0-16,-2 1 0 15,7 3 0-15,5-5-1 16,12 3 1-16,7-2 0 15,6 1 0-15,9-5 0 16,7 3 0-16,1 1 0 16,2-5-1-16,-2 8 0 15,-6-2 0-15,-1 4 1 16,-10 1-1-16,-7 9 1 15,-10-3-1-15,-9 3 1 16,-6 4 0-16,-7-1 0 16,-5 0 0-16,1 0 0 0,3-7-1 15,10-2-2-15,3-14-4 16,25 5-20-16,-1-23-12 15,23-2 0-15,0-15-2 16,18-2 0-16</inkml:trace>
  <inkml:trace contextRef="#ctx0" brushRef="#br6" timeOffset="278341.9203">23145 7832 114 0,'0'0'39'16,"-21"6"2"-16,0 24-1 15,-17 2-37-15,10 9-1 16,-3 1 0-16,5 4 0 0,3 0-1 15,13-1 0-15,8-6 0 16,13-12-1-16,15-11 1 16,8-9-1-16,15-14 1 15,1-8-1-15,4-10 0 16,-5-8 0-16,-4-9 0 15,-8-3 1-15,-15-1-1 16,-17-3-2-16,-14 8-2 16,-17-1-1-16,-7 18-13 15,-27-5-20-15,0 21-2 16,-19-1-2-16,3 17 1 15</inkml:trace>
  <inkml:trace contextRef="#ctx0" brushRef="#br6" timeOffset="279152.9667">14518 10254 85 0,'7'-16'34'16,"0"-9"3"-16,9 10-5 16,-4-11-25-16,10 4-1 15,-3-2 1-15,5 6-2 16,-6 1-1-16,1 8 0 15,-7 4-2-15,-12 5 0 16,11 21-2-16,-14 3 1 16,-3 11 0-16,-4 6 0 15,1 8-1-15,2 4 1 16,2 0 0-16,7-3 0 15,6-8-1-15,11-8 1 16,6-16 1-16,8-10-1 0,3-16 0 16,7-14 0-1,-4-10 1-15,2-7-1 0,-2-12 1 16,-9-2-1-16,-7-2 1 15,-6 0-2-15,-9 2 2 16,-6 6-2-16,-3 4 2 16,-3 9-3-16,1 6 1 15,3 7-2-15,9 11-3 16,3-2-3-16,24 22-16 15,-8-14-14-15,17 17-1 16,-2-10-1-16,14 10-1 16</inkml:trace>
  <inkml:trace contextRef="#ctx0" brushRef="#br6" timeOffset="279603.9925">15364 10200 68 0,'-19'3'37'0,"19"-3"2"16,-15 1 1-16,15-1-11 16,24-12-24-16,4-3-1 15,1-4 1-15,5 2-2 16,0 1-1-16,0 5 0 15,-6 8 0-15,-7 7-1 16,-9 9-2-16,-8 8 1 16,-6 7 0-16,-7 4 0 15,-6 8-1-15,2 3 1 0,-3 3-1 16,3 0 1-16,2-4 1 15,10-1 0-15,4-7-1 16,9-9 1-16,8-8 0 16,5-10 0-16,10-13-1 15,2-9 1-15,1-12 0 16,-1-7 0-16,-4-5 0 15,-4-2 0-15,-6-6 2 16,-5 4-4-16,-7 1 2 16,-1 1-3-16,3 8-1 15,-6-4-6-15,20 20-17 16,-11-6-13-16,17 13-1 15,0-6 0-15,19 12-1 16</inkml:trace>
  <inkml:trace contextRef="#ctx0" brushRef="#br6" timeOffset="279927.0109">17171 9944 85 0,'-4'-13'37'0,"16"4"0"16,14 4 0-16,7-12-15 16,14 1-22-16,8 2-2 15,3-1-1-15,0 6-5 16,-13-6-16-16,1 12-12 15,-13 0 1-15,-14 12-2 16,-19-9 1-16</inkml:trace>
  <inkml:trace contextRef="#ctx0" brushRef="#br6" timeOffset="280065.0188">17203 10100 112 0,'-24'29'37'0,"9"-15"0"16,28-1 0-16,17-17-37 15,23-13-3-15,25 1-25 0,1-16-10 16,16 3 2-16,-1-7-2 15</inkml:trace>
  <inkml:trace contextRef="#ctx0" brushRef="#br6" timeOffset="280708.0556">18451 9638 67 0,'14'-17'32'16,"-4"-3"1"-16,6 7 0 15,-10-6-22-15,10 12-3 16,-10-7 1-16,8 13-1 15,-14 1-1-15,0 0-1 16,2 21-1-16,-7 7 0 16,-14 6-1-16,-3 13-1 15,-7 5 0-15,0 9 0 16,-5-1-1-16,7 0 1 15,5-9-2-15,15-10 1 16,16-13-1-16,21-16 0 0,18-19 0 16,26-15-1-16,16-11-2 15,6-11-1-15,9-5-3 16,-7-11-10-16,6 14-22 15,-24-6 0-15,-6 16-1 16,-26-3-1-16</inkml:trace>
  <inkml:trace contextRef="#ctx0" brushRef="#br6" timeOffset="280911.0672">18995 9613 108 0,'-26'12'38'15,"9"10"1"-15,-8-1-1 16,9 17-34-16,-6-1-1 15,5 8-1-15,-2 6 0 0,5 3 0 16,2 0-1-16,10-3-2 16,16-3-6-16,0-20-27 15,29-3-3-15,3-20-2 16,21-5 0-16</inkml:trace>
  <inkml:trace contextRef="#ctx0" brushRef="#br6" timeOffset="281230.0855">19589 9628 103 0,'-19'-10'38'16,"-19"2"2"-16,2 23-2 16,-10 8-25-16,7 12-8 15,4 5-2-15,8 10 0 0,3 2-1 16,13 2 1-16,8-8-1 15,17-5-1-15,14-15 0 16,9-8 0-16,6-14-1 16,7-13 2-16,0-12-2 15,-2-8 0-15,-6-7 0 16,-9-5 0-16,-20-1 0 15,-7 0-2-15,-16 2-1 16,-10-1 0-16,-5 14-3 16,-10-5-3-16,12 23-15 15,-13-7-14-15,17 15-3 16,-3-3 2-16,22 4-1 15</inkml:trace>
  <inkml:trace contextRef="#ctx0" brushRef="#br6" timeOffset="282293.1463">20444 9692 62 0,'0'0'32'0,"5"-9"0"15,-5 9 0-15,-5-13-15 16,5 13-7-16,0 0-2 16,0 0-2-16,-24 14-2 15,3 5-1-15,-4 2 0 0,-7 9-1 16,-6 5-1-16,-1 4-1 15,-2-1-1-15,7-4-2 16,7-3-2-16,4-17-3 16,20 2-2-16,3-16 1 15,13-17-1-15,2-6 3 16,11-3 4-16,-4-5 3 15,-1-5 5-15,2 12 4 16,-15-11 2-16,6 23 0 16,-18-6 1-16,4 18-3 15,0 0-1-15,-4 15-2 16,0-1-2-16,9 5-2 15,8-1-1-15,9-5-4 16,16 7-16-16,1-20-17 0,21 1-2 16,-4-12 0-16,10 1-2 15</inkml:trace>
  <inkml:trace contextRef="#ctx0" brushRef="#br6" timeOffset="283690.2262">21179 9397 79 0,'0'0'34'16,"-9"-21"0"-16,9 21 2 15,-36-6-29-15,16 12-1 16,-10 1 1-16,2 14 0 16,-9 1-1-16,6 9-1 15,-3 4 0-15,9 7-1 0,5 1-2 16,8 5 1-16,10-4-2 15,14 0 1-15,10-5-1 16,10-5 0-16,12-11 0 16,8-12-1-16,6-11 1 15,2-14 0-15,-2-11-1 16,-1-13 0-16,-5-12 1 15,-11-6-1-15,-15-2 0 16,-11-1-1-16,-12 2 1 16,-14 8 0-16,-12 7 0 15,-8 13-1-15,-5 12 0 16,0 10 1-16,2 10-2 15,10 4-3-15,15 17-10 16,0-7-22-16,28 9-1 0,0-8 0 16,18 10-2-1</inkml:trace>
  <inkml:trace contextRef="#ctx0" brushRef="#br6" timeOffset="283863.2361">21707 9675 121 0,'-14'-2'38'0,"14"2"0"16,-15-11-3-16,10-5-40 16,21 10-31-16,-3-16-2 15,14 10 0-15,-4-8 0 16</inkml:trace>
  <inkml:trace contextRef="#ctx0" brushRef="#br6" timeOffset="284276.2597">22234 9366 82 0,'-18'-2'37'0,"-7"-5"-2"15,6 8 3-15,-9-7-20 16,3 8-14-16,3-1-1 15,7 6 0-15,3 1-1 16,5 7 1-16,-1 2 0 16,8 5-1-16,1-1-1 15,6 4 1-15,1 1-1 0,3 0 1 16,8-2-1-16,4-1 0 15,3-5-1-15,1-2 1 16,6-2-1-16,-2 0 1 16,-1 0-1-16,0 1 0 15,-7 3 0-15,-7 3 1 16,-8 1-1-16,-11 6 1 15,-8 1-1-15,-9 4 0 16,-7-3 0-16,-3-4 0 16,1-4-1-16,2-10-2 15,7 1-8-15,-3-26-26 16,24-3-2-16,-1-20 1 15,15-3-3-15</inkml:trace>
  <inkml:trace contextRef="#ctx0" brushRef="#br6" timeOffset="284449.2696">22245 9261 127 0,'0'0'39'16,"8"10"2"-16,-8-10-8 15,33-8-31-15,3 4-4 16,6-6-5-16,17 10-30 15,-7-10-3-15,6 10 0 16,-11-6-2-16</inkml:trace>
  <inkml:trace contextRef="#ctx0" brushRef="#br6" timeOffset="285366.322">14583 11408 68 0,'-7'-15'38'16,"13"-1"-2"-16,10 1 1 16,1-3-26-16,12-1-9 15,1-1 0-15,3 5 0 0,-2 5 0 16,-3 5 0-16,-8 9-1 15,-4 7 0-15,-8 9 1 16,-8 8-1-16,-4 5 0 16,1 8 0-16,-4 2 0 15,4 3 2-15,0-2-2 16,10-1 1-16,7-10-1 15,7-10 2-15,10-11-2 16,9-10 1-16,5-13-2 16,7-10-1-16,0-12 2 15,-3-11-2-15,-2-5 1 16,-10 1-1-16,-8-2 1 15,-7 2-1-15,-11 3 1 16,-3 7 0-16,-7 6 0 16,-2 4-2-16,2 14 0 0,-5-6-6 15,23 17-30-15,-19 3 1 16,29-5-2-16,-12 3-1 15</inkml:trace>
  <inkml:trace contextRef="#ctx0" brushRef="#br6" timeOffset="285869.3508">15486 11542 76 0,'-19'10'38'15,"19"-10"-2"-15,15-8 2 16,8-2-30-16,-1-3-6 15,7 2 0-15,-5-1 0 16,8 5 0-16,-7 1 0 16,-3 6-1-16,-7 4 0 15,-2 6 0-15,-6 5 0 16,-6 6 1-16,-3 2-1 15,-2 7 2-15,1 1-2 16,3 1-1-16,2-3 1 16,7-2-2-16,4-9 3 0,8-6-5 15,2-10 4-15,8-8 0 16,1-8-1-16,-1-5 2 15,-2-8-2-15,-5 1 2 16,-3-4-2-16,-7 1 2 16,-4 0-2-16,-2 1-1 15,-3 3 1-15,-1 2 0 16,2 2 0-16,1 2-3 15,8 9-6-15,-8-5-28 16,19 7-2-16,-5-2-1 16,12 9-1-16</inkml:trace>
  <inkml:trace contextRef="#ctx0" brushRef="#br6" timeOffset="286209.3703">17137 11197 64 0,'29'-6'39'0,"0"-5"-2"0,14 5 1 16,-3-11-15-16,4 4-23 15,-1 4 0-15,4 1-2 16,-7 12-6-16,-18-4-28 16,3 11 0-16,-25-11-1 15,12 25 0-15</inkml:trace>
  <inkml:trace contextRef="#ctx0" brushRef="#br6" timeOffset="286357.3787">17221 11376 105 0,'-3'14'39'15,"3"-14"1"-15,23 7-5 16,11-18-34-16,17-7-5 16,20 5-23-16,-1-13-12 0,15 2 1 15,1-4-3-15</inkml:trace>
  <inkml:trace contextRef="#ctx0" brushRef="#br6" timeOffset="286935.4118">18428 10905 96 0,'0'0'36'0,"10"-15"2"16,13-5 0-16,19-2-34 16,10-6-3-16,9 4 3 15,2 2-3-15,-2 9 1 0,-8 5-1 16,-12 13 1-16,-18 10-1 15,-16 12-1-15,-23 10 0 16,-16 11-1-16,-16 6 2 16,-9 7-1-16,-6 0 1 15,4 0-1-15,6-6 1 16,13-5 0-16,14-10 1 15,22-6-1-15,13-16 0 16,25-11-1-16,18-11-1 16,17-13-1-16,16-4-1 15,11-18-4-15,15 7-8 16,-8-20-23-16,13 7 2 15,-9-10-4-15,0 7 2 16</inkml:trace>
  <inkml:trace contextRef="#ctx0" brushRef="#br6" timeOffset="287220.4281">19556 10834 118 0,'-56'25'37'0,"4"16"1"16,-9-6-8-16,12 17-26 16,3-1-1-16,16 3-2 15,10-5 0-15,19-7-1 16,12-9 1-16,21-13 1 15,14-12-1-15,11-15 0 16,9-9-1-16,0-16 0 16,-5-6 1-16,-4-7-1 15,-12-2 1-15,-16-1 1 0,-17 5-2 16,-15 3 1-16,-14 10-1 15,-11 6 0-15,-4 11-3 16,-5 4-1-16,8 23-13 16,-8-10-23-16,22 14-1 15,1-4 0-15,22 5 0 16</inkml:trace>
  <inkml:trace contextRef="#ctx0" brushRef="#br6" timeOffset="287898.4669">20052 10957 79 0,'0'0'39'0,"0"0"-3"15,0 0 2-15,0 0-29 16,-10 23-5-16,6 0 0 15,-10 3-1-15,-1 4 1 16,-3 1-2-16,2-1 1 16,-1-5-1-16,6-3 0 15,2-7-1-15,9-15-1 16,0 0 1-16,11 1-1 15,2-13 0-15,1-8 0 0,6-1 1 16,-3-4-1-16,-1-4 0 16,-3 2 0-16,2 2 1 15,-4 3-1-15,-3 1 1 16,-3 9 1-16,-5 12-1 15,9-11 0-15,-9 11-1 16,9 10 1-16,-4 1-2 16,1 3 2-16,-1 6-1 15,7-3-1-15,0-1 1 16,4-1 0-16,5-5 1 15,3-4-1-15,5-6 0 16,3-3 1-16,3-7 0 16,0-2-1-16,-3-1 0 15,1-2 1-15,-8 1 0 0,-4 4-1 16,-6-1 1-16,-4 8-1 15,-11 3 0-15,0 0 0 16,5 18 1-16,-14 3-1 16,-4 5 0-16,-3 8 0 15,-2 3-1-15,-4 5-2 16,7 3-2-16,-3-13-9 15,25 12-13-15,-7-24-12 16,23-1 0-16,4-18-2 16,25-3 1-16</inkml:trace>
  <inkml:trace contextRef="#ctx0" brushRef="#br6" timeOffset="289069.5339">21044 10934 48 0,'13'-14'34'16,"-13"14"4"-16,0 0-2 16,0 0-15-16,-22 0-13 15,7 10 1-15,-13-5-2 16,4 14 0-16,-7-2-2 15,2 6-2-15,0-2 0 16,7 1-2-16,8-3 0 16,14-1 1-16,14-7-1 15,15-2 0-15,11-4-1 16,8-1 0-16,4-2 0 15,4 2 0-15,-9 3 0 16,-10 6 1-16,-13 3-1 16,-17 8 0-16,-18 5 0 0,-10 2 1 15,-15 3-1-15,-1-4 0 16,1-4-2-16,0-10-3 15,16 1-9-15,-2-28-22 16,32-1-3-16,4-22 1 16,19-2-2-16</inkml:trace>
  <inkml:trace contextRef="#ctx0" brushRef="#br6" timeOffset="289265.5451">21433 10848 97 0,'-5'10'38'15,"5"-10"0"-15,0 0-1 0,16 0-24 16,7-7-14-16,12-3-2 16,8-5-3-16,12 8-15 15,-2-14-16-15,3 5 1 16,-4-6-2-16,4 2 1 15</inkml:trace>
  <inkml:trace contextRef="#ctx0" brushRef="#br6" timeOffset="289444.5553">22151 10454 103 0,'0'0'37'0,"-20"27"1"16,5 9 0-16,-14-4-35 0,6 15-1 15,1 3 0-15,0 3-2 16,3 7-7-16,-2-9-29 15,16-2-3-15,-2-11 0 16,15-3-1-16</inkml:trace>
  <inkml:trace contextRef="#ctx0" brushRef="#br1" timeOffset="295911.9252">5459 864 68 0,'0'0'32'16,"-83"-8"-2"-16,33 8-1 15,5 2-22-15,-14 4-3 0,-3 1-3 16,-5 4 0-16,-3 3 0 15,-6 1-2-15,38 2 2 16,-131 29-1-16,-5 6 2 16,2 7-2-16,5 2 2 15,2 4-1-15,11-3 1 16,12-1-2-16,28-9 2 15,-4 2-2-15,3 5-1 16,3 2 2-16,-4 0-2 16,1 9 2-16,3 1-2 15,-7 4 1-15,6 0-1 16,1 2 2-16,4 4-2 15,2 0 1-15,3 3-1 16,5-7 2-16,7 0 0 0,5 1 0 16,7-3 1-16,9-6-2 15,7-4 2-15,9 0-2 16,6-2 1-16,8 3-2 15,8 2 1-15,7-1-1 16,3-1 1-16,11 1-1 16,-1-3 0-16,8-3 0 15,4-4 0-15,7-8 1 16,9-2-1-16,7-10 1 15,11-3-1-15,12-4 2 16,8-6 0-16,12-5-1 16,7-8 0-16,11-3 0 15,8-6 0-15,13-6 1 16,5-6-1-16,6-2 0 0,6-3 0 15,1-2 0-15,6 0 0 16,2-1 0-16,4-1 0 16,-6 0 0-16,2 2 0 15,1-3-1-15,0 0 1 16,4-5 0-16,-3-2 0 15,3-8 0-15,1-4 1 16,8-12-1-16,6-2 1 16,-1-10 0-16,1-5 1 15,1-11-1-15,5 1 0 16,0-6 1-16,-7-5-2 15,-6-7 1-15,-6 2 0 16,-11-2 0-16,-2-1-1 0,-8-1 2 16,-11 3-1-16,-14 2 1 15,-5 3 0-15,-16 4-2 16,-7 1 2-16,-16 2-1 15,-9-1 1-15,-15-1-1 16,-7-2 0-16,-17 87 0 16,7-87 0-16,-9 42 2 15,-3-5-4-15,-3 4 3 16,-3-4-1-16,-9 3 1 15,-1-4-2-15,-7 3 2 16,-4-3-1-16,-9 4-1 16,-3-4 3-16,-4 5-2 15,-9 2 0-15,-8 6-1 16,-10 4 0-16,-9 7 0 15,-10 10-3-15,-4 9-2 0,-10 9-12 16,-3 6-22-16,-4 8 3 16,3 6-1-16,2 5-2 15</inkml:trace>
  <inkml:trace contextRef="#ctx0" brushRef="#br1" timeOffset="299160.111">8615 4259 41 0,'-27'-11'29'0,"3"0"0"16,-5 0 0-1,2 1-19-15,-4 2-10 0,0 1 2 16,-4 0-1-16,0 4 1 15,-7-4 1-15,8 3 2 16,-7-4-1-16,4 3 1 16,-2-5-1-16,0 5 0 15,-5-3 1-15,7 1-2 16,-7 3-1-16,-1-1 0 15,1 5-2-15,-7 5 0 16,0 1 1-16,-2 2-2 16,-4 3 1-16,0 1-1 15,3 3 1-15,-3 0-2 16,5 1 2-16,3 0-1 15,3-1 1-15,6 3 0 16,1 2 0-16,5 4 0 0,0 5 0 16,1 2 0-16,2 7-1 15,1 3 1-15,3 5 0 16,-2 2 0-16,5 3-1 15,0 0 1-15,1-3 0 16,4 3 0-16,4-4 1 16,1-1-2-16,7-2 2 15,5 0-1-15,4-4 1 16,5 2-1-16,7-2 1 15,3 3-2-15,5-5 1 16,3 0 0-16,7 2-1 16,2-4 1-16,4 0 0 15,5-4 0-15,2-1 0 0,4-5 0 16,3-2 0-1,7-2 0-15,1-5 0 0,6-1 1 16,3-4-1-16,0-2 1 16,6-2-1-16,-1-1 1 15,5-1-1-15,0 0 1 16,-4-4-1-16,4 4 0 15,-1-5 0-15,3 0 1 16,2-1-1-16,-2-1 0 16,3 0 0-16,-3-4 0 15,-1 2 0-15,4-3 0 16,-7 1 1-16,3-1-1 15,0 5 0-15,-2 0 0 16,-1 2 0-16,-2 0 1 0,-1 1-1 16,-2 0 0-16,1-2 0 15,-2-1 0-15,-2-3 0 16,1 1 0-16,0-4 0 15,5 1 0-15,-5-2 0 16,0-1 0-16,-2 3 1 16,-1 1-1-16,-1 1 0 15,-8 0 0-15,2 1 0 16,-4-1 0-16,0 3 0 15,0 0 0-15,1-2 0 16,-1-1 0-16,-1 1 0 16,3-3 0-16,-1-2 0 15,0 0 0-15,1-4 1 16,-3-1-1-16,3-6 1 15,0 1-1-15,-1-3 1 0,1 0-1 16,0-2 0-16,1-1 1 16,-4 2-1-16,0 2 0 15,-8 2 0-15,-1 3 0 16,-9 0 1-16,-5 5-1 15,-9 0 0-15,-4 5 0 16,-8 0 0-16,1-1 1 16,-12 6-1-16,14-16 0 15,-10 6 0-15,5-4 0 16,-1-2 1-16,1-4 0 15,4-1-3-15,-3-3 4 16,3-1-4-16,-2-3 2 16,3-2-1-16,-2 4 1 15,-2-7-1-15,0 1 0 0,-6 1 1 16,0-3 0-16,-8 1 0 15,0-2 1-15,-9 0-1 16,-2 2 1-16,-8 0-1 16,-3 2 1-16,-5-2-1 15,-3 3 1-15,-11-2-1 16,0 4 0-16,-6 2 1 15,-6-3-1-15,-1-2 1 16,-4 2-1-16,-5 3 0 16,-3-3 1-16,1 1 0 15,-7 4 0-15,-4 1-1 16,-1 1 1-16,-8 2-1 15,-2 3 2-15,-3 3-3 16,-4 2 2-16,-6 3-2 0,-2 4 1 16,-6 1 0-16,7 2 0 15,-6 2 0-15,3 1 0 16,-1 4 0-16,0 0 0 15,-1 5 0-15,5-1 0 16,3 2 1-16,2 1-1 16,3-1 0-16,5 1-1 15,7-3 1-15,1 0-1 16,12 1-2-16,-2-11-24 15,13 10-7-15,-2-8-1 16,12 4-3-16</inkml:trace>
  <inkml:trace contextRef="#ctx0" brushRef="#br1" timeOffset="300677.1978">10128 1938 85 0,'0'0'37'0,"-12"-3"-2"15,12 3 2-15,9-10-32 16,6 4-1-16,-1-6-2 15,9 3-1-15,3-1 0 0,2-3-2 16,4 7-4-16,-12-4-29 16,5 13-1-16,-12-2-1 15,-1 17-1-15</inkml:trace>
  <inkml:trace contextRef="#ctx0" brushRef="#br1" timeOffset="300850.2077">10035 2204 91 0,'0'0'36'16,"0"0"-1"-16,18 0 0 16,7-16-33-16,10-2-7 15,18 1-28-15,-7-7-2 0,12 4 0 16,-5-3-2-16</inkml:trace>
  <inkml:trace contextRef="#ctx0" brushRef="#br1" timeOffset="301421.2403">10524 1881 85 0,'4'-14'36'0,"7"8"-1"16,-2-10 1-16,15 5-32 15,4-6-1-15,8 1-1 16,2-1 0-16,2 7 0 15,-4 0 0-15,-2 8 0 0,-7 7-1 16,-13 8 1-16,-13 8-1 16,-11 10 0-16,-15 9 0 15,-8 2-1-15,-9 8 0 16,-4-1 0-16,-1 0 1 15,5-1-2-15,8-7 2 16,11-6-2-16,14-12 1 16,13-6 0-16,19-14 0 15,14-14-3-15,18-4-2 16,-1-20-7-16,26 6-23 15,-10-19 0-15,7 6-1 16,-9-9 0-16</inkml:trace>
  <inkml:trace contextRef="#ctx0" brushRef="#br1" timeOffset="301701.2564">11179 1813 91 0,'-12'3'35'15,"-20"1"1"-15,2 14 1 16,-14 5-30-16,12 11-2 16,-6 1-1-16,9 9-1 15,1 2-1-15,13 3-1 16,7-2 0-16,12 1 0 15,10-15 0-15,11-3 0 16,7-16 0-16,9-12-1 16,3-14 1-16,3-10 0 15,-4-8 0-15,-4-10 0 16,-7-3 0-16,-12-4-1 15,-7 4-2-15,-12 1-1 0,-6 8-1 16,-9 3-3-16,2 16-14 16,-12-3-16-16,9 24-1 15,-6-8-1-15,12 17 3 16</inkml:trace>
  <inkml:trace contextRef="#ctx0" brushRef="#br1" timeOffset="302232.2867">11393 2062 95 0,'-15'-7'36'15,"15"7"1"-15,-14 2-2 0,-1 6-31 16,4-1-1-16,4 6 0 15,-3 2 0-15,1 2-2 16,2-1 1-16,2 0-1 16,0-1 0-16,3-4 0 15,2-11 0-15,12 2 0 16,-1-10 0-16,9-5-1 15,0-5 1-15,2-3 0 16,2-2-1-16,0-1 0 16,-2 2 1-16,-2 4-1 15,-4 3 0-15,-7 5 1 16,-9 10-1-16,0 0 0 15,0 0 1-15,0 0-1 16,0 0 0-16,8 15 0 16,-8-15 0-16,13 13 0 0,-2-11 1 15,6-3-1-15,3-3 0 16,4-2 1-16,0-1-1 15,0-1 1-15,-6 2-1 16,1-1 1-16,-9 2-1 16,-10 5 1-16,13 5-1 15,-13-5 0-15,-13 24 0 16,3-3 0-16,-4 1-1 15,0 5-1-15,3 0-3 16,-3-10-9-16,16 11-22 16,-2-28-3-16,12 16 0 15,-1-25-1-15</inkml:trace>
  <inkml:trace contextRef="#ctx0" brushRef="#br1" timeOffset="302442.2987">12005 1669 92 0,'0'0'34'15,"-11"10"2"-15,-1 21 0 16,-14 15-31-16,0 8-5 16,1 9 2-16,-4 12-2 15,-5 3 1-15,4 5-1 16,1-4-2-16,6-8-3 15,18-3-29-15,-5-20-1 16,16-7 0-16,3-23-2 16</inkml:trace>
  <inkml:trace contextRef="#ctx0" brushRef="#br1" timeOffset="302743.316">12033 2060 103 0,'-30'4'38'16,"16"13"2"-16,-10-6-3 15,8 6-34-15,5-3-1 16,7 3 0-16,5-3-1 16,7-1-1-16,3-2 1 15,8-1-1-15,-2 1 1 16,2 2-1-16,-2-1 1 15,-5 5 0-15,-8 1-1 0,-8 9 1 16,-7-1 0 0,-8 3-1-16,-4 0 1 0,-6-5-2 15,5 1-2-15,-5-17-9 16,14 6-25-16,-5-18-3 15,20 4 1-15,-11-23-3 16</inkml:trace>
  <inkml:trace contextRef="#ctx0" brushRef="#br1" timeOffset="303441.3559">10937 2480 86 0,'12'-2'37'0,"-12"2"-2"16,0 0 2-16,0 0-33 15,10 17 0-15,-11 6-1 16,-2 12 1-16,-2 8-1 15,0 11 0-15,-4 2-1 16,5 9 0-16,-3-3-2 16,0-2 0-16,4-4-3 15,2-15-2-15,8 2-9 16,-6-27-23-16,13 0 0 15,-14-16 1-15,22-8-2 16</inkml:trace>
  <inkml:trace contextRef="#ctx0" brushRef="#br1" timeOffset="303833.3783">10977 2350 90 0,'-25'9'36'0,"8"24"1"15,-14-3-1-15,6 8-32 16,-8 8-1-16,2 5 2 16,-1-2-2-16,4-3 1 15,4-9-3-15,6-5 2 16,4-11-2-16,9-10 0 15,5-11 0-15,14-19 0 0,5-11 0 16,1-1-1-16,5-13 1 16,2 2-1-16,1-7 1 15,-1 3-1-15,-3 7 0 16,-3 6 0-16,-4 7 1 15,0 12-1-15,-3 11 1 16,2 10 0-16,2 10-1 16,0 9 1-16,3 9 0 15,2 3-1-15,5 10-6 16,-8-11-24-16,17 14-8 15,-9-14 0-15,9 2-4 16</inkml:trace>
  <inkml:trace contextRef="#ctx0" brushRef="#br1" timeOffset="304982.444">15520 11919 36 0,'-47'-2'32'0,"13"2"2"16,5-6-3-16,15 9-17 15,0-10-3-15,14 7-4 16,14-8-1-16,13 4-4 16,7-3 0-16,19 0 0 0,17 0-1 15,16-1 0-15,16 1-1 16,16-1 1-16,14 3-1 15,20 1 1-15,11-2-1 16,11 4 1-16,11-4 1 16,15 0-1-16,8-1 1 15,13-1 0-15,12-6 0 16,12 2 3-16,11-3-3 15,12 1 2-15,2-1-3 16,6 6 3-16,2-2-3 16,-5 7 3-16,-2 2-4 15,-9 4 1-15,-15-1-1 16,-6 1 1-16,-13-2 0 15,-10-2 0-15,-13-3-2 0,-8-2 0 16,-14-4 1-16,-14-3-4 16,-10 1-3-16,-26-10-29 15,-7 3 0-15,-26-7-2 16,-16-2 0-16</inkml:trace>
  <inkml:trace contextRef="#ctx0" brushRef="#br1" timeOffset="305710.4857">22859 11190 80 0,'3'-13'36'15,"-3"-7"-2"-15,2 5 1 16,-3-4-32-16,2 7 0 16,-3-3 1-16,2 15-1 15,0 0 1-15,-13-3-1 16,5 15 0-16,0 7 1 15,0 7-2-15,2 7 0 16,1 3 0-16,4 3-1 16,2-1 0-16,6-1 0 15,6-8 0-15,10-9-1 16,5-12 1-16,5-12-1 15,5-15 0-15,4-10 1 0,5-8-1 16,-1-7 0-16,-3-2 1 16,-6 0-1-16,-5 4 0 15,-6 4 1-15,-7 11-1 16,-7 8 0-16,-12 19 1 15,0 0-1-15,0 0 0 16,-15 24 0-16,4 3 0 16,2 2 0-16,3 2-1 15,1 0-2-15,16 0-6 16,-4-15-20-16,21 4-9 15,0-17 0-15,15 3-1 16,-7-16 2-16</inkml:trace>
  <inkml:trace contextRef="#ctx0" brushRef="#br1" timeOffset="306274.5179">23593 11097 77 0,'0'0'36'0,"0"0"-1"16,-22 4 0-16,16 16-24 15,-8 1-6-15,6 10-1 16,-1 2-1-16,-2 6-1 15,2 1 0-15,1 0 0 16,1-2 0-16,-1-4-1 16,2-10 1-16,2-2-1 15,4-22 0-15,0 0 0 16,0 0-1-16,8-15 1 15,-3-11-1-15,6-5 1 0,2-6-1 16,2-8 0-16,3-2 1 16,4-3-2-16,3 4 2 15,2 1-1-15,2 4 1 16,0 6 1-16,0 8-1 15,-1 10 1-15,-6 12-2 16,-5 7 1-16,-3 8-1 16,-9 8 0-16,-6 8-1 15,-7 4 0-15,-9 7 0 16,-6 2-1-16,-4 3 1 15,-7 2 1-15,-3-2 0 16,0-1 0-16,2-6-1 16,-1-6 1-16,7-6 0 15,6-7 0-15,6-8 0 16,5-8 0-16,12 0 1 0,0 0-1 15,-13-13 0-15,13 13 1 16,0 0 0-16,0 11 1 16,-7 11-2-16,-4 8 2 15,-9 9-1-15,-2 13 2 16,-8 6-3-16,-4 1-5 15,5 11-14-15,-12-17-18 16,15 7-1-16,-7-16-1 16,7 1-2-16</inkml:trace>
  <inkml:trace contextRef="#ctx0" brushRef="#br1" timeOffset="307656.597">10130 12320 47 0,'16'1'35'0,"-1"-4"1"16,13 2 0-16,0-10-18 16,15 9-13-16,4-5 0 15,16 7 0-15,3-4-1 16,11 4 0-16,3-4-1 15,0 1-1-15,4-2 0 16,-1-1 0-16,-4-4-1 16,-3-1 0-16,-4 0-1 15,-5-1 1-15,-10 1-1 16,-3 1 0-16,-11 3 0 15,-10 1 0-15,-12 1 1 16,-9 2-1-16,-12 3 0 16,-14-11 0-16,-5 3 1 0,-11-4-1 15,-6-5 1-15,-6 1-1 16,-5-4 1-16,-1 1 0 15,-1 0 0-15,4 2 0 16,6 5 0-16,6 2 0 16,6 7 0-16,13 6 0 15,14-3 0-15,11 15-1 16,18-4 1-16,14 2-1 15,15 0 0-15,9 1 1 16,11-1-1-16,4-2 1 16,-4 3-1-16,-5 0 1 15,-12 2-1-15,-13 6 1 16,-23 2 0-16,-19 8 0 0,-25 2 0 15,-21 10 1-15,-22 4-2 16,-11 1 1-16,-7-2-1 16,2-4 0-16,4-5 0 15,11-12-4-15,25-1-7 16,10-28-27-16,28 3-2 15,23-32-1-15,17 3-1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9040" y="136080"/>
              <a:ext cx="8479800" cy="6159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5000" y="123120"/>
                <a:ext cx="8510400" cy="617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4212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924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36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84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2040" y="190800"/>
              <a:ext cx="8412480" cy="5594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2320" y="174600"/>
                <a:ext cx="8429040" cy="5614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8528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44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77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42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586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976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74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86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1770</TotalTime>
  <Words>0</Words>
  <Application>Microsoft Office PowerPoint</Application>
  <PresentationFormat>On-screen Show (4:3)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Candara</vt:lpstr>
      <vt:lpstr>Symbol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94</cp:revision>
  <dcterms:created xsi:type="dcterms:W3CDTF">2006-08-16T00:00:00Z</dcterms:created>
  <dcterms:modified xsi:type="dcterms:W3CDTF">2014-04-14T06:27:32Z</dcterms:modified>
</cp:coreProperties>
</file>