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notesSlides/notesSlide8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notesSlides/notesSlide9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10.xml" ContentType="application/vnd.openxmlformats-officedocument.presentationml.notesSlide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11.xml" ContentType="application/vnd.openxmlformats-officedocument.presentationml.notesSlide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12.xml" ContentType="application/vnd.openxmlformats-officedocument.presentationml.notesSlide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notesSlides/notesSlide13.xml" ContentType="application/vnd.openxmlformats-officedocument.presentationml.notesSlide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notesSlides/notesSlide14.xml" ContentType="application/vnd.openxmlformats-officedocument.presentationml.notesSlide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notesSlides/notesSlide15.xml" ContentType="application/vnd.openxmlformats-officedocument.presentationml.notesSlide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notesSlides/notesSlide16.xml" ContentType="application/vnd.openxmlformats-officedocument.presentationml.notesSlide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notesSlides/notesSlide17.xml" ContentType="application/vnd.openxmlformats-officedocument.presentationml.notesSlide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notesSlides/notesSlide18.xml" ContentType="application/vnd.openxmlformats-officedocument.presentationml.notesSlide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1"/>
  </p:notesMasterIdLst>
  <p:sldIdLst>
    <p:sldId id="356" r:id="rId2"/>
    <p:sldId id="357" r:id="rId3"/>
    <p:sldId id="358" r:id="rId4"/>
    <p:sldId id="412" r:id="rId5"/>
    <p:sldId id="410" r:id="rId6"/>
    <p:sldId id="359" r:id="rId7"/>
    <p:sldId id="360" r:id="rId8"/>
    <p:sldId id="361" r:id="rId9"/>
    <p:sldId id="411" r:id="rId10"/>
    <p:sldId id="362" r:id="rId11"/>
    <p:sldId id="363" r:id="rId12"/>
    <p:sldId id="364" r:id="rId13"/>
    <p:sldId id="365" r:id="rId14"/>
    <p:sldId id="367" r:id="rId15"/>
    <p:sldId id="368" r:id="rId16"/>
    <p:sldId id="369" r:id="rId17"/>
    <p:sldId id="370" r:id="rId18"/>
    <p:sldId id="371" r:id="rId19"/>
    <p:sldId id="413" r:id="rId20"/>
    <p:sldId id="414" r:id="rId21"/>
    <p:sldId id="415" r:id="rId22"/>
    <p:sldId id="416" r:id="rId23"/>
    <p:sldId id="417" r:id="rId24"/>
    <p:sldId id="418" r:id="rId25"/>
    <p:sldId id="419" r:id="rId26"/>
    <p:sldId id="420" r:id="rId27"/>
    <p:sldId id="421" r:id="rId28"/>
    <p:sldId id="422" r:id="rId29"/>
    <p:sldId id="423" r:id="rId30"/>
    <p:sldId id="424" r:id="rId31"/>
    <p:sldId id="372" r:id="rId32"/>
    <p:sldId id="373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  <p:sldId id="382" r:id="rId42"/>
    <p:sldId id="383" r:id="rId43"/>
    <p:sldId id="409" r:id="rId44"/>
    <p:sldId id="384" r:id="rId45"/>
    <p:sldId id="385" r:id="rId46"/>
    <p:sldId id="386" r:id="rId47"/>
    <p:sldId id="387" r:id="rId48"/>
    <p:sldId id="388" r:id="rId49"/>
    <p:sldId id="389" r:id="rId50"/>
    <p:sldId id="390" r:id="rId51"/>
    <p:sldId id="391" r:id="rId52"/>
    <p:sldId id="392" r:id="rId53"/>
    <p:sldId id="393" r:id="rId54"/>
    <p:sldId id="394" r:id="rId55"/>
    <p:sldId id="395" r:id="rId56"/>
    <p:sldId id="396" r:id="rId57"/>
    <p:sldId id="397" r:id="rId58"/>
    <p:sldId id="398" r:id="rId59"/>
    <p:sldId id="399" r:id="rId60"/>
    <p:sldId id="400" r:id="rId61"/>
    <p:sldId id="401" r:id="rId62"/>
    <p:sldId id="402" r:id="rId63"/>
    <p:sldId id="403" r:id="rId64"/>
    <p:sldId id="404" r:id="rId65"/>
    <p:sldId id="405" r:id="rId66"/>
    <p:sldId id="406" r:id="rId67"/>
    <p:sldId id="407" r:id="rId68"/>
    <p:sldId id="408" r:id="rId69"/>
    <p:sldId id="311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44:25.9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4675 11055 93 0,'21'31'44'16,"-13"-14"-3"-16,-1-8-2 15,-7-9-49-15,-9-21-10 16,21 19-17-16,-5-14-1 16,15 7 0-16,-4-7-1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<inkml:trace contextRef="#ctx0" brushRef="#br0" timeOffset="5288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7302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7511">17351 6049 100 0,'-13'20'39'0,"-6"-5"2"16,18 3-2-16,1-18-35 15,9 15 0-15,25-17-2 16,13-2-1-16,15-6-1 16,6-4-2-16,17 3-3 15,0-9-6-15,19 13-27 16,-12-3-2-16,2 15 0 15,-11 2 0-15</inkml:trace>
  <inkml:trace contextRef="#ctx0" brushRef="#br0" timeOffset="8277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8461">19947 5941 115 0,'-47'32'41'15,"-3"32"0"-15,-16 6-1 16,4 14-37-16,4 7-1 16,3 5 2-16,12-1-5 0,10-4 1 15,17-4-6-15,5-20-6 16,31 2-26-16,-4-20-2 15,19-6-1-15,-1-20-1 16</inkml:trace>
  <inkml:trace contextRef="#ctx0" brushRef="#br0" timeOffset="8811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9098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9886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<inkml:trace contextRef="#ctx0" brushRef="#br0" timeOffset="10141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10299">16380 7512 114 0,'-21'-14'40'15,"1"-2"1"-15,20 16-3 0,9-14-35 16,19 2-2-16,20 2-7 16,4-10-29-16,25 6-6 15,3-4 1-15,19 6-2 16</inkml:trace>
  <inkml:trace contextRef="#ctx0" brushRef="#br0" timeOffset="10698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10878">17933 7279 110 0,'-5'-13'39'16,"24"11"3"-16,9-12-4 16,9-1-34-16,21-2-3 15,11-4-1-15,10 3-3 16,-3-7-4-16,7 14-27 0,-20-3-6 15,-8 14 2-15,-23 0-3 16</inkml:trace>
  <inkml:trace contextRef="#ctx0" brushRef="#br0" timeOffset="11082">17921 7542 98 0,'-18'19'38'15,"18"-19"1"-15,9 12-2 16,21-20-33-16,17-3-1 15,12-5-1-15,6-2-2 16,4-1-3-16,-3-2-1 16,4 12-6-16,-22-7-27 0,-4 14-1 15,-22-2 0-15,-11 12 0 16</inkml:trace>
  <inkml:trace contextRef="#ctx0" brushRef="#br0" timeOffset="11246">18034 7723 102 0,'-50'27'37'16,"19"2"3"-16,12-15-3 15,19-14-32-15,36 3-3 16,14-14-1-16,18-5-2 16,10-11-5-16,17 5-11 15,-3-17-21-15,12 1 1 16,-13-5-1-16,-1 3-1 15</inkml:trace>
  <inkml:trace contextRef="#ctx0" brushRef="#br0" timeOffset="11700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11914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12110">19412 7305 117 0,'-6'-14'40'15,"25"16"4"-15,5-14-4 16,15 0-37-16,15 1-3 16,7-1 0-16,8 4-6 0,-14-11-16 15,6 19-17-15,-20-5-3 16,-5 13 2-16,-20-3-4 15</inkml:trace>
  <inkml:trace contextRef="#ctx0" brushRef="#br0" timeOffset="12305">19355 7557 111 0,'-32'17'39'0,"22"-1"1"16,10-16-2-16,29-5-36 15,16-6 0-15,17-4-2 16,11-4-1-16,4 1-2 15,5 0-3-15,-12-7-18 16,1 17-16-16,-22-3 1 0,-15 11-2 16,-34 0 2-16</inkml:trace>
  <inkml:trace contextRef="#ctx0" brushRef="#br0" timeOffset="12485">19185 7894 105 0,'-6'13'40'16,"28"-6"0"-16,18-20-1 15,33-10-35-15,14-8-2 16,20-3-2-16,10-3-2 16,0-9-12-16,13 11-23 15,-15-1-3-15,-3 11 1 16,-17 1-2-16</inkml:trace>
  <inkml:trace contextRef="#ctx0" brushRef="#br0" timeOffset="12605">20295 7700 117 0,'-37'18'39'16,"-5"-10"-2"-16,4-6-17 15,8 4-58-15,-5-7-3 16,5 3 1-16,-8-5-3 16</inkml:trace>
  <inkml:trace contextRef="#ctx0" brushRef="#br0" timeOffset="12763">19264 7935 105 0,'0'0'37'0,"-13"-5"-13"15,13-5-24-15,4-2-37 16,-4-3-2-16,0 15-1 16</inkml:trace>
  <inkml:trace contextRef="#ctx0" brushRef="#br0" timeOffset="12929">18457 8032 111 0,'-14'-5'37'15,"14"5"-24"-15,9-20-12 16,8 5-40-16,-2-9-5 16,7 6 3-16</inkml:trace>
  <inkml:trace contextRef="#ctx0" brushRef="#br1" timeOffset="19646">5407 7358 93 0,'0'0'38'0,"0"0"-1"15,0 0 0-15,0 0-37 16,0 0-5-16,-11-17-31 0,11 17 1 16,6-19-1-1,-6 19-2-15</inkml:trace>
  <inkml:trace contextRef="#ctx0" brushRef="#br1" timeOffset="20299">4946 7381 101 0,'7'11'39'0,"-7"-11"1"0,0 0-4 16,-14 5-34-16,14-5-13 15,0 0-26-15,-5-11-2 16,5 11-1-16,11-15-1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2464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2923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3260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3891">7168 11693 68 0,'-20'-6'37'16,"-3"13"1"-16,-16 14-1 16,-2 18-33-16,-9 14 0 15,-1 22 0-15,-1 13 0 16,5 11-1-16,5 1 0 15,10 2-4-15,19-9-1 0,10-17-7 16,27-8-30-16,7-23 1 16,19-13-2-16,8-26 1 15</inkml:trace>
  <inkml:trace contextRef="#ctx0" brushRef="#br0" timeOffset="4213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4443">7893 11669 68 0,'-28'-7'40'16,"-15"7"-1"-16,1 22 3 16,-7 9-23-16,4 15-14 15,0 10-1-15,9 10-2 16,7 8 0-16,7 6-2 15,15-4-1-15,9-9-4 16,15 2-8-16,-4-24-26 16,18-1-1-16,-5-21-1 15,4-7 0-15</inkml:trace>
  <inkml:trace contextRef="#ctx0" brushRef="#br0" timeOffset="4597">7498 12176 99 0,'0'0'42'0,"0"0"0"15,35-5-2-15,16-6-41 16,8-14-11-16,25 11-26 16,-4-8-4-16,3 7 1 15,-12 0-3-15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0" timeOffset="7174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7474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7884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<inkml:trace contextRef="#ctx0" brushRef="#br1" timeOffset="48126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1" timeOffset="48532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1" timeOffset="49043">16141 12930 74 0,'-21'-21'38'16,"0"12"-1"-16,-15 2 2 15,6 14-34-15,-16 12-2 16,-2 14 1-16,-5 8 0 16,0 13 0-16,1 7-2 15,5 7 0-15,8 0-1 16,11-1 0-16,14-5 0 15,17-8-2-15,13-9-1 16,19-10-2-16,18-10-2 0,6-18-4 16,20 5-12-16,-5-27-16 15,9 0-1-15,-10-15 1 16,2 1 1-16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  <inkml:trace contextRef="#ctx0" brushRef="#br1" timeOffset="5397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1" timeOffset="54184">20638 13503 81 0,'-13'22'38'0,"-11"9"0"15,4 22 0-15,-8 9-35 16,2 10-1-16,0 5-2 15,3 3-1-15,3 3-4 16,2-14-5-16,15 3-29 16,-2-19 1-16,14-5-1 15,0-21 1-15</inkml:trace>
  <inkml:trace contextRef="#ctx0" brushRef="#br1" timeOffset="5453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1" timeOffset="54735">21280 13832 76 0,'-29'8'39'15,"3"17"0"-15,-9-1 0 16,10 12-29-16,-3 0-6 15,11 3-2-15,5-5-1 16,13-4-2-16,14-11 0 0,12-8-2 16,15-7-6-16,1-29-21 15,20 0-7-15,-1-19-1 16,8-3-1-16</inkml:trace>
  <inkml:trace contextRef="#ctx0" brushRef="#br1" timeOffset="54919">21729 13508 89 0,'-29'62'38'16,"-8"3"0"-16,12 12-1 15,-3 3-37-15,5-3-3 16,9 7-9-16,-5-16-27 0,13-2 1 15,-2-15-3-15,8-8 2 16</inkml:trace>
  <inkml:trace contextRef="#ctx0" brushRef="#br1" timeOffset="5592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1" timeOffset="5632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1" timeOffset="56488">22848 14037 101 0,'-10'1'44'0,"5"13"-1"16,-16-16-2-16,21 2-38 15,-17-8-4-15,8-6-4 16,9 14-14-16,-10-24-23 15,10 24-1-15,-1-30-1 16,5 19 2-16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6:17.5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7900 6485 55 0,'-15'-5'34'16,"0"-2"-2"-16,4 3 2 15,-2-4-26-15,13 8 2 16,-11-3-4-16,11 3 0 15,0 0-2-15,15 0 0 0,5-4-1 16,12 6-1-16,13-2 0 16,17 0 0-16,16 3 0 15,20 3 0-15,12 0 0 16,15 5 0-16,6-2 0 15,8 5 0-15,0 0-1 16,-2 0 2-16,-6-5-2 16,-18-1 0-16,-11-5-1 15,-16-2 0-15,-14-1-1 16,-17-5 0-16,-15 0-4 15,-22-11-10-15,-4 13-21 16,-23-9-2-16,-6 7 1 16,-19-4-2-16</inkml:trace>
  <inkml:trace contextRef="#ctx0" brushRef="#br0" timeOffset="558">8564 6260 51 0,'31'-17'32'0,"-7"3"1"15,-5 7-1-15,-18-3-24 16,-1 10-1-16,0 0 1 15,0 0-1-15,-23 8-2 16,-1 6-1-16,-12 2-1 16,-8 9-1-16,-11 3 1 15,-6 7-1-15,-12 2 0 16,-4 6 1-16,-3-2-1 15,7-1 1-15,4-6 0 16,11-4 0-16,11-9-1 16,13-3 0-16,19-7-1 15,15-11 1-15,11 4 0 16,15-8-2-16,12-5 1 0,5 3-2 15,2 2 2-15,3 0 0 16,-3 8 0-16,-2 10-1 16,-6 6 1-16,-5 11 0 15,-9 14-1-15,-2 0 1 16,-2 3 0-16,-2 0-2 15,6-9 0-15,7-14-4 16,21-11-30-16,2-25-3 16,22-14-1-16,2-19-1 15</inkml:trace>
  <inkml:trace contextRef="#ctx0" brushRef="#br0" timeOffset="1318">10169 6340 78 0,'0'0'35'15,"0"0"0"-15,0 0 0 16,-14 7-30-16,4 11-1 15,5 11-1-15,0 10 1 0,1 11 0 16,-2 10-3-16,3 9 2 16,-2 3-2-16,2 3 0 15,4-2-4-15,-3-8 0 16,11-3-16-16,-7-21-17 15,9-13 1-15,-11-28-1 16,22 3 0-16</inkml:trace>
  <inkml:trace contextRef="#ctx0" brushRef="#br0" timeOffset="1820">9910 6497 96 0,'-36'-19'37'0,"15"9"0"16,8-6 0-16,24-3-33 0,10-2 0 15,21-5-2-15,12-3 1 16,8 0-1-16,7-2 0 16,1 7-1-16,-2 2 1 15,-7 8-1-15,-9 11 0 16,-11 9-1-16,-12 10 1 15,-10 12-1-15,-11 10 1 16,-8 10-1-16,-9 10 0 16,-4 6 3-16,-6 3-2 15,0 3 1-15,1-3-2 16,4-6 3-16,4-9-3 15,8-10 3-15,7-13-3 16,5-11 1-16,9-14-1 16,5-12 0-16,4-12 1 0,0-7 0 15,1-6 0-15,0-4-1 16,-4-2 1-16,-1 4 0 15,-5 5-1-15,-3 7 1 16,-4 8-1-16,-12 15 0 16,14-1 1-16,-12 15-1 15,0 9 0-15,-2 8-1 16,4 4 0-16,-2 3-1 15,4 1 0-15,1-3-2 16,10-1-3-16,-2-15-4 16,19 1-26-16,-8-19-3 15,13-3 2-15,-7-17 0 16</inkml:trace>
  <inkml:trace contextRef="#ctx0" brushRef="#br0" timeOffset="2007">11025 6522 104 0,'0'0'36'0,"-18"5"2"15,7 20 0-15,-5 4-34 16,1 14 0-16,1 4-3 16,2 9 1-16,5 2-2 15,3-4-1-15,10 1-6 16,-1-17-27-16,17-3-4 15,-2-20 2-15,10-9-3 16</inkml:trace>
  <inkml:trace contextRef="#ctx0" brushRef="#br0" timeOffset="2173">11073 6387 98 0,'-21'-4'35'15,"2"5"-2"-15,8 6-2 16,13 4-47-16,9-8-19 15,16 2 1-15,11-6-3 16,14 2 3-16</inkml:trace>
  <inkml:trace contextRef="#ctx0" brushRef="#br0" timeOffset="2442">11533 6531 96 0,'-25'33'40'0,"-12"-9"-1"16,5 6 0-16,-5-8-32 15,13 0 0-15,5-8-3 16,14-2-2-16,5-12 0 15,32 19-1-15,2-15-1 16,6 3 0-16,6 4 1 16,-2 2-1-16,-3 5 0 15,-11 5 0-15,-11 4 0 16,-15 9 1-16,-14 5-1 15,-11-2 0-15,-11 1-1 16,-6-6-2-16,8 3-7 16,-8-21-27-16,17-3-2 15,4-17 0-15,18-7-2 16</inkml:trace>
  <inkml:trace contextRef="#ctx0" brushRef="#br0" timeOffset="3356">12465 6669 86 0,'-6'-21'36'16,"6"21"-2"-16,-17-12 3 15,4 15-30-15,-7-1-2 16,0 12 1-16,-9 3-2 0,2 12 0 15,-3 3-1-15,7 7 0 16,3 3-1-16,8-1-1 16,9 1 0-16,11-6 0 15,12-7-1-15,9-12 0 16,9-11 0-16,5-10-1 15,5-7 0-15,-3-14 0 16,-2-5 1-16,-8-6-1 16,-7-3 0-16,-7-1 0 15,-9 3 1-15,-12 0 0 16,-6 5-1-16,-5 3 1 15,0 7 0-15,-3 5-1 16,5 3 1-16,9 14-1 16,-5-17 2-16,5 17-1 0,23-6 1 15,-4 6 1-15,4 4-1 16,1 1 2-16,1 5-2 15,-3 5 2-15,-5 4-2 16,-3 8 1-16,-8 7-1 16,-6 4-1-16,-6 3 1 15,-5 4-1-15,0-3 0 16,-2-1 0-16,3-7 0 15,0-7 0-15,9-15 0 16,1-12 0-16,17-6 0 16,1-16 0-16,5-11 0 15,6-2 0-15,-1-6 1 16,6-3-1-16,-5 8 1 15,-4 3-1-15,-5 11 1 0,-4 10-1 16,-16 12 1-16,14 11-1 16,-13 10 1-16,-3 8-1 15,-2 5 0-15,1 7-1 16,5 0-2-16,-1-2-1 15,13 2-5-15,-6-17-28 16,20 3-3-16,-4-18 1 16,11-1-1-16</inkml:trace>
  <inkml:trace contextRef="#ctx0" brushRef="#br0" timeOffset="3705">13192 6738 106 0,'-5'13'37'0,"5"-13"2"15,1 19-1-15,10-14-35 16,9-2 0-16,9-7-1 16,8-3 1-16,2-7-1 15,2-6-1-15,-2-2 1 16,-2 0-1-16,-12-2 0 15,-10 2-1-15,-11 6 0 16,-14 5 1-16,-10 8 0 16,-13 11 0-16,-5 9 0 15,-6 8 0-15,2 7 0 16,4 4 1-16,9 3-1 15,13-5-1-15,16-4 0 16,19-12-1-16,22-10-2 16,12-21-9-16,32 6-14 0,1-23-14 15,12-3-1-15,1-8-3 16,-1-2 3-16</inkml:trace>
  <inkml:trace contextRef="#ctx0" brushRef="#br0" timeOffset="4628">9762 7288 92 0,'8'-16'37'0,"-8"-3"0"15,0 19 1-15,-3-11-33 16,3 11-2-16,0 0 0 15,0 18-3-15,-2 5 2 16,-1 12-1-16,-2 9 1 16,-1 18-2-16,-3 7 2 15,1 7-1-15,-3 5 0 16,1-4 2-16,-1-4-2 15,2-9 0-15,3-12-1 16,3-14 1-16,3-15 0 16,5-11 0-16,-5-12 0 15,22-17-1-15,-6-8 1 16,4-4 0-16,-1-8 0 0,2-1 0 15,0-2 0-15,-3 2-1 16,1 8 0-16,-6 4 0 16,1 10 1-16,-5 9-1 15,-9 7 0-15,17 18-1 16,-10 8 0-16,0 1 0 15,4 7-2-15,0-1-2 16,11 7-3-16,-7-18-22 16,19 7-8-16,-6-16-1 15,12-2 0-15,-5-14 1 16</inkml:trace>
  <inkml:trace contextRef="#ctx0" brushRef="#br0" timeOffset="4989">10301 7689 91 0,'-17'-23'36'16,"2"12"1"-16,-9 0 1 15,6 18-31-15,-8 5-1 16,4 12-1-16,-5 5-2 16,6 8 0-16,-1 1 0 15,8 1-1-15,5 0-1 16,5-7 1-16,9-6-1 15,7-8 0-15,7-9 0 16,7-9 0-16,4-10-1 16,5-5 1-16,-2-8-1 15,3-6 1-15,-5-2-1 16,-5-1 0-16,-3 1 0 15,-4 5 0-15,-8 4 0 16,-6 6 0-16,-5 16 0 0,0 0-1 16,0 0 0-16,-19 15 0 15,9 9-2-15,2-3-1 16,7 11-5-16,-5-13-16 15,20 10-14-15,-1-14 0 16,15 0-1-16,3-14 2 16</inkml:trace>
  <inkml:trace contextRef="#ctx0" brushRef="#br0" timeOffset="5319">10820 7572 96 0,'-34'11'37'0,"2"16"2"0,-7-4-2 15,8 9-32-15,3-2-2 16,8-1 0-16,11-4-2 16,12-8 1-16,16-10-1 15,10-4-1-15,9-8 1 16,4-2-1-16,-1-1 1 15,0 3-1-15,-9 4 1 16,-10 9 0-16,-13 9-1 16,-18 10 1-16,-14 9 0 15,-11 7-1-15,-7 5 0 16,-3-3-1-16,2-3 0 15,3-9-1-15,12-8-2 16,5-19-4-16,32-4-23 0,-1-22-8 16,20-2 1-16,-1-15-2 15</inkml:trace>
  <inkml:trace contextRef="#ctx0" brushRef="#br0" timeOffset="6176">11656 7730 70 0,'2'-15'36'0,"-4"0"0"0,2 15 0 15,0 0-29-15,0 0-2 16,-13 11 0-16,8 13 0 15,-8 7 0-15,4 6-2 16,-5 3-1-16,3 3 0 16,-2-2 0-16,1 0-1 15,4-12-1-15,4-6 1 16,4-11 0-16,0-12-1 15,14-10 1-15,-1-10 0 16,6-10 0-16,2-11 0 16,1-5 0-16,0-2 0 15,-1-1-1-15,-3 3 0 16,-3 6 1-16,-3 8-1 15,-6 6 1-15,-2 12-1 16,-4 14 0-16,0 0 1 0,0 0-1 16,4 26 1-16,-3-8-1 15,4 2 1-15,1 1-1 16,8-2 1-16,4-5-1 15,5-5 0-15,5-8 1 16,4-5-1-16,3-9 0 16,3-3 1-16,-1-7-1 15,-3-2 0-15,-6-2 1 16,-4 2-1-16,-4 3 1 15,-6 3-1-15,-5 5 0 16,-9 14 0-16,0 0 1 16,-7 17-1-16,-6 9-1 15,-1 8 1-15,-2 8-1 16,2 3-1-16,1 4 0 0,6-6-2 15,13-1-3-15,1-19-4 16,27-1-27-16,-3-19 0 16,17-3 0-16,-2-13-2 15</inkml:trace>
  <inkml:trace contextRef="#ctx0" brushRef="#br0" timeOffset="6794">12428 7678 87 0,'-23'-5'37'0,"0"14"1"16,-8-2 1-16,7 12-30 15,-7 3-5-15,9 6-1 16,4 0-1-16,5 5 0 16,8-3-1-16,9 0 0 0,7-5-1 15,7-6 0-15,5-6 0 16,3-7 0-16,5-7 0 15,0-7 0-15,-1-9-1 16,-2-3 0-16,-4-6 1 16,-3-6-1-16,-4-3 1 15,-3-2-1-15,-4 2 1 16,-6 0 0-16,-3 4 0 15,-2 3 0-15,-1 8 1 16,0 3-1-16,-1 7 1 16,3 10 0-16,0 0-1 15,0 0 1-15,15-7 0 16,-1 7-1-16,5 1 1 15,2 2 0-15,6-1 0 16,2 2 0-16,-1 3 0 0,0 4 0 16,-6 6 0-16,-4 6 0 15,-6 5-1-15,-7 4 1 16,-11 6-1-16,-2 0 0 15,-7 1 1-15,0-3-1 16,-2-5 0-16,4-9 1 16,2-6-1-16,11-16 1 15,0 0-1-15,12-22 1 16,5-6 0-16,6-9-1 15,2-8 1-15,-1-5 0 16,1-4 0-16,-4 6-1 16,-1 4 1-16,-6 4-2 0,-1 12 0 15,-3 6-1-15,-1 11-1 16,-9 11-2-16,26 4-6 15,-26-4-12-15,30 22-18 16,-15-7 2-16,10 8-2 16,-3-6 2-16</inkml:trace>
  <inkml:trace contextRef="#ctx0" brushRef="#br0" timeOffset="7145">13163 7670 80 0,'-14'20'41'0,"-1"-8"-1"16,12 4 1-16,3-16-19 0,18 2-19 16,10-13-1-16,10-4-1 15,9-8 0-15,1-3 0 16,-4-1 0-16,-3 0-1 15,-10 1 0-15,-14 6 0 16,-16 9 0-16,-21 9-1 16,-13 13 1-16,-12 11 1 15,-12 12-1-15,-2 8 1 16,-1 5-1-16,7 4 1 15,13-4 0-15,17-4-1 16,20-12 0-16,17-14-2 16,27-10-2-16,11-18-7 15,29 5-7-15,-10-20-22 16,13 4 0-16,-13-9-3 0,-4 8 2 15</inkml:trace>
  <inkml:trace contextRef="#ctx0" brushRef="#br0" timeOffset="7863">9401 8740 70 0,'13'-11'38'15,"-3"-5"-2"-15,3 7 2 16,-9-4-26-16,-4 13-6 0,0 0-1 16,10 1-2-16,-16 13 1 15,-1 12-1-15,-2 5 0 16,0 5 0-16,-3 0-1 15,3 5 0-15,0-4 1 16,4-5-2-16,4-4 1 16,2-12-1-16,-1-16-1 15,19 6 0-15,-5-21 0 16,4-7 0-16,1-9-1 15,3-5 1-15,-2-6-1 16,1-2 2-16,-1-2-2 16,-4 4 1-16,0 5-1 15,-1 7 1-15,-3 7 1 0,-3 8-1 16,2 12 0-16,-2 14 0 15,-1 12 0-15,-2 11 0 16,1 8 1-16,1 5-1 16,2 4-1-16,0-4-3 15,9 1-2-15,-2-21-14 16,12 4-18-16,-2-19 0 15,14-3-3-15,-4-18 2 16</inkml:trace>
  <inkml:trace contextRef="#ctx0" brushRef="#br0" timeOffset="8280">9947 8752 93 0,'-20'17'38'0,"-2"-6"-1"15,14 10 3-15,8-21-36 16,5 10-2-16,19-12 0 15,11-4 0-15,8-7-1 16,4-4 0-16,1-4 0 16,-2-4 0-16,-7 2 0 15,-11 1 0-15,-12 4-1 16,-9 3 1-16,-12 3-1 15,-12 5 1-15,-9 5-1 16,-6 5 1-16,-7 4-1 16,-3 7 0-16,-1 6 1 15,3 3-1-15,5 3 1 16,10 7-1-16,6-3 2 0,16-2-1 16,13-2 1-16,12-6-1 15,12-6 0-15,9-4 0 16,5-8 0-16,8-4 0 15,1-8-3-15,-5-1 2 16,0-4-3-16,-10-5 0 16,0 2-4-16,-16-12-6 15,9 14-18-15,-25-16-10 16,3 11 1-16,-12-8-3 15</inkml:trace>
  <inkml:trace contextRef="#ctx0" brushRef="#br0" timeOffset="9106">9045 8835 85 0,'-16'2'37'16,"16"-2"0"-16,-18 8 2 16,18-8-33-16,0 0-2 15,0 0 0-15,21-14-2 16,-3 3 1-16,5-4-3 15,9-2 2-15,-1-2-2 16,6-1 2-16,-4 0-1 16,-2-2-1-16,-6 4 1 15,-6 1-1-15,-9 2 0 0,-12 3 0 16,-13 5 0-16,-9 7 0 15,-9 9-1-15,-6 6 1 16,-8 9 0-16,1 11 0 16,2 7 2-16,6 3-1 15,10 3 1-15,11 1-2 16,13-6 2-16,16-8-2 15,20-7-2-15,12-24-10 16,26 0-24-16,-3-20-4 16,16-11 0-16,1-11-2 15</inkml:trace>
  <inkml:trace contextRef="#ctx0" brushRef="#br0" timeOffset="10367">10695 8719 68 0,'-11'-1'36'0,"11"1"-1"15,-15 16 2-15,1-1-30 16,8 8-2-16,-7 0 0 15,6 9-1-15,-3 2 1 16,4 2-2-16,1-2 0 16,3-2-1-16,0-5 0 15,2-9-1-15,0-18 0 16,12 11 1-16,-12-11-1 15,24-29 0-15,-10 0-2 16,-1-5 2-16,0-7-1 0,-1-3 0 16,-3 1 0-16,-3 0 0 15,-4 5-1-15,-1 7 1 16,-1 6 0-16,1 8 0 15,5 7-1-15,4 5 1 16,8 7-3-16,5 0 0 16,11 7-3-16,2-8-1 15,17 11-5-15,-9-16-8 16,21 14-7-16,-16-16-3 15,12 14 7-15,-17-14 9 16,0 7 10-16,-9 0 5 16,-16-4 6-16,-1 10 9 15,-18-7 9-15,0 0 3 0,-30-7-5 16,13 15-6-16,-13-9-8 15,3 9-3-15,-7 1 0 16,3 8-2-16,-1 2 0 16,6 8-1-16,3 3 1 15,5 3-2-15,5-1 1 16,10-1-1-16,8-6 1 15,6-4-2-15,7-8 1 16,4-11-2-16,4-6 1 16,3-8-1-16,0-8-1 15,-3-5 2-15,1-3-3 16,-7 0 2-16,-1-1-1 15,-5 2 1-15,-5 8-2 16,-2 5 2-16,-7 14 0 0,0 0-1 16,3 23 2-16,-5 8-1 15,-2 13 1-15,3 11-1 16,-4 10 1-16,1 10 0 15,-2 4 0-15,-2 1-1 16,0-6 0-16,-2-3 0 16,-4-6 0-16,-1-12 1 15,-5-12-1-15,0-14 0 16,-2-15-1-16,0-15-1 15,4-11-1-15,-1-21-4 16,16-1-6-16,-9-29-22 16,25 5-5-16,-3-13 0 15,19 7 0-15</inkml:trace>
  <inkml:trace contextRef="#ctx0" brushRef="#br0" timeOffset="10918">11600 8750 92 0,'0'0'38'15,"0"0"3"-15,0 0-3 16,0 0-35-16,-17 7 0 16,6 2 0-16,-3 3 1 15,5 6-2-15,0 4 0 16,4 3 0-16,4 2 0 15,3 0-1-15,5-3 1 16,8-6-1-16,5-5-1 16,3-11 1-16,5-8-1 15,4-7 1-15,0-12-2 0,1-2 1 16,-3-8-1-16,-3 2 1 15,-3-4-1-15,-5 4 1 16,-4 6-2-16,-6 3 2 16,-1 12 0-16,-8 12-1 15,1 12 1-15,-5 18 0 16,-1 16 1-16,-2 17-1 15,-6 19 0-15,-2 16 1 16,-2 12-1-16,1 7 1 16,-2 0 1-16,1-7-1 15,2-5-1-15,-2-12 1 16,6-21 0-16,0-19 1 15,-1-18-1-15,2-21-1 0,-2-19 0 16,2-16 0-16,0-19-1 16,2-15 0-16,4-18 1 15,1-14-2-15,9-5 1 16,7-4-1-16,5 4-1 15,4 2-3-15,12 19-5 16,-9-5-10-16,14 28-19 16,-7 7 0-16,5 18-2 15,-2 2 2-15</inkml:trace>
  <inkml:trace contextRef="#ctx0" brushRef="#br0" timeOffset="11589">12536 8329 71 0,'-2'-11'38'16,"2"11"-1"-16,0 0 0 15,-12 17-30-15,3 1-3 16,4 17 1-16,-2 7-2 16,-1 9 1-16,2 9-1 15,2 10 0-15,-1-2 0 16,6 1-1-16,0-5 1 15,4-8-2-15,2-12 1 16,3-11-1-16,4-10 2 16,0-13-3-16,0-10 1 15,0-7-1-15,1-10 1 16,-5-6 0-16,1-5-2 15,-3 1 1-15,-1-3-2 0,1 1 2 16,-1 5-1-16,2 4 0 16,2 9-1-16,1 5 2 15,2 8-1-15,0 11 2 16,2 5 1-16,-2 5-2 15,-3 5 2-15,-3 3-2 16,-8 1 2-16,-6 1-2 16,-8-6 2-16,-7 0-3 15,-5-6 0-15,-6-4-1 16,0-5-1-16,-2-12-2 15,10 2-6-15,-8-18-20 16,21 4-9-16,-2-11 2 16,22 2-3-16</inkml:trace>
  <inkml:trace contextRef="#ctx0" brushRef="#br0" timeOffset="12035">12955 8780 82 0,'10'-2'38'16,"2"6"1"-16,-12-4 0 15,0 0-33-15,0 0-1 16,-14-3-2-16,14 3 0 16,-18 7 0-16,7 1 0 15,2 8-1-15,-4 5 1 16,4 4-1-16,2 4 1 15,0 3-2-15,4-3 2 16,5-1-3-16,5-6 1 16,6-10-1-16,8-8 0 0,6-12 0 15,5-15 0-15,6-6 1 16,2-10-3-16,0-5 2 15,-4-3-1-15,-4-1 1 16,-4 4-2-16,-7 5 2 16,-6 9-1-16,-6 7 0 15,-5 11 1-15,-4 12 1 16,-4 13-1-16,-3 9 0 15,3 12 2-15,-3 6-1 16,0 3-1-16,4 1 0 16,3-1-1-16,4-10-3 15,14-2-4-15,-3-27-9 16,20-2-23-16,-6-24 1 15,18-6-4-15,-3-17 3 0</inkml:trace>
  <inkml:trace contextRef="#ctx0" brushRef="#br0" timeOffset="12222">13690 8206 95 0,'-22'16'39'16,"5"24"0"-16,-10 11 0 15,-2 14-37-15,8 7-1 16,2 4-1-16,8 4 1 15,0-5-5-15,9-1-2 16,-7-19-28-16,17-5-4 16,-6-20 0-16,10-8-1 0</inkml:trace>
  <inkml:trace contextRef="#ctx0" brushRef="#br0" timeOffset="12388">13499 8569 86 0,'-12'-11'40'16,"-4"-3"-1"-16,16 14 0 15,0 0-29-15,11-6-11 16,15 4-5-16,-3-17-25 16,23 13-8-16,-6-6 0 15,7 8-2-15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1330">3176 5196 92 0,'-32'20'38'15,"12"14"-1"-15,-9-4 2 16,10 20-35-16,3 4-1 15,9 14 0-15,0 10 0 16,5 8-1-16,3 6-3 16,-2-7-7-16,17 7-27 15,0-24-3-15,17-12 1 16,5-25-2-16</inkml:trace>
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2726">4782 5250 95 0,'0'0'40'16,"0"0"1"-16,23 4-1 15,-9-7-36-15,22 0 0 16,10-5-1-16,12-2-1 15,8-8-1-15,7-1-4 16,7 1-2-16,-3-12-15 16,9 19-21-16,-8-3 1 15,-2 13-2-15,-11 2 2 16</inkml:trace>
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4044">6993 5042 94 0,'-16'36'38'16,"-18"14"2"-16,2 22-2 15,-9 5-34-15,6 9-2 16,6 1 0-16,3 0-4 0,10 0 0 15,2-12-4 1,19 0-30-16,-2-23-2 0,15-4 1 16,2-21-1-16</inkml:trace>
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5836">2901 7077 125 0,'-19'-1'39'16,"19"1"2"-16,0 0-6 15,33-14-34-15,14-3-4 16,6-18-22-16,27 6-13 16,2-11-2-16,13 3 0 0,-3-8-1 15</inkml:trace>
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6852">4396 6662 101 0,'0'0'37'16,"0"0"3"-16,0 0-2 15,17 5-37-15,9-15 2 16,7-6-3-16,7-1-1 15,7-3-2-15,-1-4-2 16,11 10-10-16,-9-10-24 16,4 12 3-16,-14 0-4 15,-2 10 4-15</inkml:trace>
  <inkml:trace contextRef="#ctx0" brushRef="#br0" timeOffset="7067">4460 6943 99 0,'-17'22'36'0,"6"-16"1"16,11-6-1-16,14 1-33 16,9-8-2-16,6-7 0 15,9 1 0-15,6-3-2 16,0 0-1-16,4 6-4 15,-11-6-9-15,1 16-21 16,-18 0 0-16,-10 12-1 0,-16 3 1 16</inkml:trace>
  <inkml:trace contextRef="#ctx0" brushRef="#br0" timeOffset="7250">4356 7297 93 0,'0'0'35'0,"10"10"1"16,8-23 1-16,15-2-34 15,13-11 0-15,12-5-3 16,10 1-8-16,2-14-26 16,5 6-1-16,-5-3-1 15,1 4-2-15</inkml:trace>
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8060">5584 6685 95 0,'14'-8'36'15,"-14"8"1"-15,-8 19-1 16,-2 2-31-16,4 11 0 15,-5 3-3-15,2 12 1 16,-1 2-2-16,2 5 1 16,4-1-2-16,3-6-1 15,3-3-3-15,2-15-5 16,11-1-27-16,-4-19-2 15,9-7 1-15,-4-17-2 16</inkml:trace>
  <inkml:trace contextRef="#ctx0" brushRef="#br0" timeOffset="8262">5653 6646 104 0,'-12'-6'38'15,"12"6"2"-15,0 0-2 16,17-5-35-16,8-3-2 15,7-2-1-15,10-6-2 16,1-3-4-16,10 6-5 16,-10-7-28-16,7 8 1 15,-17-3-1-15,-3 15 0 0</inkml:trace>
  <inkml:trace contextRef="#ctx0" brushRef="#br0" timeOffset="8473">5668 6894 104 0,'-25'32'39'15,"3"-17"0"-15,18-1-1 16,4-14-33-16,28-10-2 16,5-7-1-16,10-7-1 15,8-3-1-15,2 0-1 16,3 1-1-16,-9 1-2 15,-3 12-5-15,-22 1-28 16,-2 17-2-16,-20-5 0 0,-13 28 0 16</inkml:trace>
  <inkml:trace contextRef="#ctx0" brushRef="#br0" timeOffset="8624">5568 7170 98 0,'-13'24'37'0,"13"-24"1"15,10 14-1-15,14-23-34 16,18-6-2-16,14-6-4 15,4-13-30-15,19 1-5 16,4-7 1-16,7 6-1 16</inkml:trace>
  <inkml:trace contextRef="#ctx0" brushRef="#br0" timeOffset="8781">6409 7064 125 0,'-17'26'42'15,"-8"-13"0"-15,7 5-8 16,7-11-43-16,-7-25-19 15,19 8-14-15,-7-10 0 16,12 3-2-16,-6-7 0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<inkml:trace contextRef="#ctx0" brushRef="#br0" timeOffset="5288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7302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7511">17351 6049 100 0,'-13'20'39'0,"-6"-5"2"16,18 3-2-16,1-18-35 15,9 15 0-15,25-17-2 16,13-2-1-16,15-6-1 16,6-4-2-16,17 3-3 15,0-9-6-15,19 13-27 16,-12-3-2-16,2 15 0 15,-11 2 0-15</inkml:trace>
  <inkml:trace contextRef="#ctx0" brushRef="#br0" timeOffset="8277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8461">19947 5941 115 0,'-47'32'41'15,"-3"32"0"-15,-16 6-1 16,4 14-37-16,4 7-1 16,3 5 2-16,12-1-5 0,10-4 1 15,17-4-6-15,5-20-6 16,31 2-26-16,-4-20-2 15,19-6-1-15,-1-20-1 16</inkml:trace>
  <inkml:trace contextRef="#ctx0" brushRef="#br0" timeOffset="8811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9098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9886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<inkml:trace contextRef="#ctx0" brushRef="#br0" timeOffset="10141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10299">16380 7512 114 0,'-21'-14'40'15,"1"-2"1"-15,20 16-3 0,9-14-35 16,19 2-2-16,20 2-7 16,4-10-29-16,25 6-6 15,3-4 1-15,19 6-2 16</inkml:trace>
  <inkml:trace contextRef="#ctx0" brushRef="#br0" timeOffset="10698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10878">17933 7279 110 0,'-5'-13'39'16,"24"11"3"-16,9-12-4 16,9-1-34-16,21-2-3 15,11-4-1-15,10 3-3 16,-3-7-4-16,7 14-27 0,-20-3-6 15,-8 14 2-15,-23 0-3 16</inkml:trace>
  <inkml:trace contextRef="#ctx0" brushRef="#br0" timeOffset="11082">17921 7542 98 0,'-18'19'38'15,"18"-19"1"-15,9 12-2 16,21-20-33-16,17-3-1 15,12-5-1-15,6-2-2 16,4-1-3-16,-3-2-1 16,4 12-6-16,-22-7-27 0,-4 14-1 15,-22-2 0-15,-11 12 0 16</inkml:trace>
  <inkml:trace contextRef="#ctx0" brushRef="#br0" timeOffset="11246">18034 7723 102 0,'-50'27'37'16,"19"2"3"-16,12-15-3 15,19-14-32-15,36 3-3 16,14-14-1-16,18-5-2 16,10-11-5-16,17 5-11 15,-3-17-21-15,12 1 1 16,-13-5-1-16,-1 3-1 15</inkml:trace>
  <inkml:trace contextRef="#ctx0" brushRef="#br0" timeOffset="11700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11914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12110">19412 7305 117 0,'-6'-14'40'15,"25"16"4"-15,5-14-4 16,15 0-37-16,15 1-3 16,7-1 0-16,8 4-6 0,-14-11-16 15,6 19-17-15,-20-5-3 16,-5 13 2-16,-20-3-4 15</inkml:trace>
  <inkml:trace contextRef="#ctx0" brushRef="#br0" timeOffset="12305">19355 7557 111 0,'-32'17'39'0,"22"-1"1"16,10-16-2-16,29-5-36 15,16-6 0-15,17-4-2 16,11-4-1-16,4 1-2 15,5 0-3-15,-12-7-18 16,1 17-16-16,-22-3 1 0,-15 11-2 16,-34 0 2-16</inkml:trace>
  <inkml:trace contextRef="#ctx0" brushRef="#br0" timeOffset="12485">19185 7894 105 0,'-6'13'40'16,"28"-6"0"-16,18-20-1 15,33-10-35-15,14-8-2 16,20-3-2-16,10-3-2 16,0-9-12-16,13 11-23 15,-15-1-3-15,-3 11 1 16,-17 1-2-16</inkml:trace>
  <inkml:trace contextRef="#ctx0" brushRef="#br0" timeOffset="12605">20295 7700 117 0,'-37'18'39'16,"-5"-10"-2"-16,4-6-17 15,8 4-58-15,-5-7-3 16,5 3 1-16,-8-5-3 16</inkml:trace>
  <inkml:trace contextRef="#ctx0" brushRef="#br0" timeOffset="12763">19264 7935 105 0,'0'0'37'0,"-13"-5"-13"15,13-5-24-15,4-2-37 16,-4-3-2-16,0 15-1 16</inkml:trace>
  <inkml:trace contextRef="#ctx0" brushRef="#br0" timeOffset="12929">18457 8032 111 0,'-14'-5'37'15,"14"5"-24"-15,9-20-12 16,8 5-40-16,-2-9-5 16,7 6 3-16</inkml:trace>
  <inkml:trace contextRef="#ctx0" brushRef="#br1" timeOffset="19646">5407 7358 93 0,'0'0'38'0,"0"0"-1"15,0 0 0-15,0 0-37 16,0 0-5-16,-11-17-31 0,11 17 1 16,6-19-1-1,-6 19-2-15</inkml:trace>
  <inkml:trace contextRef="#ctx0" brushRef="#br1" timeOffset="20299">4946 7381 101 0,'7'11'39'0,"-7"-11"1"0,0 0-4 16,-14 5-34-16,14-5-13 15,0 0-26-15,-5-11-2 16,5 11-1-16,11-15-1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2464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2923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3260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3891">7168 11693 68 0,'-20'-6'37'16,"-3"13"1"-16,-16 14-1 16,-2 18-33-16,-9 14 0 15,-1 22 0-15,-1 13 0 16,5 11-1-16,5 1 0 15,10 2-4-15,19-9-1 0,10-17-7 16,27-8-30-16,7-23 1 16,19-13-2-16,8-26 1 15</inkml:trace>
  <inkml:trace contextRef="#ctx0" brushRef="#br0" timeOffset="4213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4443">7893 11669 68 0,'-28'-7'40'16,"-15"7"-1"-16,1 22 3 16,-7 9-23-16,4 15-14 15,0 10-1-15,9 10-2 16,7 8 0-16,7 6-2 15,15-4-1-15,9-9-4 16,15 2-8-16,-4-24-26 16,18-1-1-16,-5-21-1 15,4-7 0-15</inkml:trace>
  <inkml:trace contextRef="#ctx0" brushRef="#br0" timeOffset="4597">7498 12176 99 0,'0'0'42'0,"0"0"0"15,35-5-2-15,16-6-41 16,8-14-11-16,25 11-26 16,-4-8-4-16,3 7 1 15,-12 0-3-15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0" timeOffset="7174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7474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7884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<inkml:trace contextRef="#ctx0" brushRef="#br1" timeOffset="48126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1" timeOffset="48532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1" timeOffset="49043">16141 12930 74 0,'-21'-21'38'16,"0"12"-1"-16,-15 2 2 15,6 14-34-15,-16 12-2 16,-2 14 1-16,-5 8 0 16,0 13 0-16,1 7-2 15,5 7 0-15,8 0-1 16,11-1 0-16,14-5 0 15,17-8-2-15,13-9-1 16,19-10-2-16,18-10-2 0,6-18-4 16,20 5-12-16,-5-27-16 15,9 0-1-15,-10-15 1 16,2 1 1-16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  <inkml:trace contextRef="#ctx0" brushRef="#br1" timeOffset="5397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1" timeOffset="54184">20638 13503 81 0,'-13'22'38'0,"-11"9"0"15,4 22 0-15,-8 9-35 16,2 10-1-16,0 5-2 15,3 3-1-15,3 3-4 16,2-14-5-16,15 3-29 16,-2-19 1-16,14-5-1 15,0-21 1-15</inkml:trace>
  <inkml:trace contextRef="#ctx0" brushRef="#br1" timeOffset="5453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1" timeOffset="54735">21280 13832 76 0,'-29'8'39'15,"3"17"0"-15,-9-1 0 16,10 12-29-16,-3 0-6 15,11 3-2-15,5-5-1 16,13-4-2-16,14-11 0 0,12-8-2 16,15-7-6-16,1-29-21 15,20 0-7-15,-1-19-1 16,8-3-1-16</inkml:trace>
  <inkml:trace contextRef="#ctx0" brushRef="#br1" timeOffset="54919">21729 13508 89 0,'-29'62'38'16,"-8"3"0"-16,12 12-1 15,-3 3-37-15,5-3-3 16,9 7-9-16,-5-16-27 0,13-2 1 15,-2-15-3-15,8-8 2 16</inkml:trace>
  <inkml:trace contextRef="#ctx0" brushRef="#br1" timeOffset="5592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1" timeOffset="5632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1" timeOffset="56488">22848 14037 101 0,'-10'1'44'0,"5"13"-1"16,-16-16-2-16,21 2-38 15,-17-8-4-15,8-6-4 16,9 14-14-16,-10-24-23 15,10 24-1-15,-1-30-1 16,5 19 2-16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6:17.5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7900 6485 55 0,'-15'-5'34'16,"0"-2"-2"-16,4 3 2 15,-2-4-26-15,13 8 2 16,-11-3-4-16,11 3 0 15,0 0-2-15,15 0 0 0,5-4-1 16,12 6-1-16,13-2 0 16,17 0 0-16,16 3 0 15,20 3 0-15,12 0 0 16,15 5 0-16,6-2 0 15,8 5 0-15,0 0-1 16,-2 0 2-16,-6-5-2 16,-18-1 0-16,-11-5-1 15,-16-2 0-15,-14-1-1 16,-17-5 0-16,-15 0-4 15,-22-11-10-15,-4 13-21 16,-23-9-2-16,-6 7 1 16,-19-4-2-16</inkml:trace>
  <inkml:trace contextRef="#ctx0" brushRef="#br0" timeOffset="558">8564 6260 51 0,'31'-17'32'0,"-7"3"1"15,-5 7-1-15,-18-3-24 16,-1 10-1-16,0 0 1 15,0 0-1-15,-23 8-2 16,-1 6-1-16,-12 2-1 16,-8 9-1-16,-11 3 1 15,-6 7-1-15,-12 2 0 16,-4 6 1-16,-3-2-1 15,7-1 1-15,4-6 0 16,11-4 0-16,11-9-1 16,13-3 0-16,19-7-1 15,15-11 1-15,11 4 0 16,15-8-2-16,12-5 1 0,5 3-2 15,2 2 2-15,3 0 0 16,-3 8 0-16,-2 10-1 16,-6 6 1-16,-5 11 0 15,-9 14-1-15,-2 0 1 16,-2 3 0-16,-2 0-2 15,6-9 0-15,7-14-4 16,21-11-30-16,2-25-3 16,22-14-1-16,2-19-1 15</inkml:trace>
  <inkml:trace contextRef="#ctx0" brushRef="#br0" timeOffset="1318">10169 6340 78 0,'0'0'35'15,"0"0"0"-15,0 0 0 16,-14 7-30-16,4 11-1 15,5 11-1-15,0 10 1 0,1 11 0 16,-2 10-3-16,3 9 2 16,-2 3-2-16,2 3 0 15,4-2-4-15,-3-8 0 16,11-3-16-16,-7-21-17 15,9-13 1-15,-11-28-1 16,22 3 0-16</inkml:trace>
  <inkml:trace contextRef="#ctx0" brushRef="#br0" timeOffset="1820">9910 6497 96 0,'-36'-19'37'0,"15"9"0"16,8-6 0-16,24-3-33 0,10-2 0 15,21-5-2-15,12-3 1 16,8 0-1-16,7-2 0 16,1 7-1-16,-2 2 1 15,-7 8-1-15,-9 11 0 16,-11 9-1-16,-12 10 1 15,-10 12-1-15,-11 10 1 16,-8 10-1-16,-9 10 0 16,-4 6 3-16,-6 3-2 15,0 3 1-15,1-3-2 16,4-6 3-16,4-9-3 15,8-10 3-15,7-13-3 16,5-11 1-16,9-14-1 16,5-12 0-16,4-12 1 0,0-7 0 15,1-6 0-15,0-4-1 16,-4-2 1-16,-1 4 0 15,-5 5-1-15,-3 7 1 16,-4 8-1-16,-12 15 0 16,14-1 1-16,-12 15-1 15,0 9 0-15,-2 8-1 16,4 4 0-16,-2 3-1 15,4 1 0-15,1-3-2 16,10-1-3-16,-2-15-4 16,19 1-26-16,-8-19-3 15,13-3 2-15,-7-17 0 16</inkml:trace>
  <inkml:trace contextRef="#ctx0" brushRef="#br0" timeOffset="2007">11025 6522 104 0,'0'0'36'0,"-18"5"2"15,7 20 0-15,-5 4-34 16,1 14 0-16,1 4-3 16,2 9 1-16,5 2-2 15,3-4-1-15,10 1-6 16,-1-17-27-16,17-3-4 15,-2-20 2-15,10-9-3 16</inkml:trace>
  <inkml:trace contextRef="#ctx0" brushRef="#br0" timeOffset="2173">11073 6387 98 0,'-21'-4'35'15,"2"5"-2"-15,8 6-2 16,13 4-47-16,9-8-19 15,16 2 1-15,11-6-3 16,14 2 3-16</inkml:trace>
  <inkml:trace contextRef="#ctx0" brushRef="#br0" timeOffset="2442">11533 6531 96 0,'-25'33'40'0,"-12"-9"-1"16,5 6 0-16,-5-8-32 15,13 0 0-15,5-8-3 16,14-2-2-16,5-12 0 15,32 19-1-15,2-15-1 16,6 3 0-16,6 4 1 16,-2 2-1-16,-3 5 0 15,-11 5 0-15,-11 4 0 16,-15 9 1-16,-14 5-1 15,-11-2 0-15,-11 1-1 16,-6-6-2-16,8 3-7 16,-8-21-27-16,17-3-2 15,4-17 0-15,18-7-2 16</inkml:trace>
  <inkml:trace contextRef="#ctx0" brushRef="#br0" timeOffset="3356">12465 6669 86 0,'-6'-21'36'16,"6"21"-2"-16,-17-12 3 15,4 15-30-15,-7-1-2 16,0 12 1-16,-9 3-2 0,2 12 0 15,-3 3-1-15,7 7 0 16,3 3-1-16,8-1-1 16,9 1 0-16,11-6 0 15,12-7-1-15,9-12 0 16,9-11 0-16,5-10-1 15,5-7 0-15,-3-14 0 16,-2-5 1-16,-8-6-1 16,-7-3 0-16,-7-1 0 15,-9 3 1-15,-12 0 0 16,-6 5-1-16,-5 3 1 15,0 7 0-15,-3 5-1 16,5 3 1-16,9 14-1 16,-5-17 2-16,5 17-1 0,23-6 1 15,-4 6 1-15,4 4-1 16,1 1 2-16,1 5-2 15,-3 5 2-15,-5 4-2 16,-3 8 1-16,-8 7-1 16,-6 4-1-16,-6 3 1 15,-5 4-1-15,0-3 0 16,-2-1 0-16,3-7 0 15,0-7 0-15,9-15 0 16,1-12 0-16,17-6 0 16,1-16 0-16,5-11 0 15,6-2 0-15,-1-6 1 16,6-3-1-16,-5 8 1 15,-4 3-1-15,-5 11 1 0,-4 10-1 16,-16 12 1-16,14 11-1 16,-13 10 1-16,-3 8-1 15,-2 5 0-15,1 7-1 16,5 0-2-16,-1-2-1 15,13 2-5-15,-6-17-28 16,20 3-3-16,-4-18 1 16,11-1-1-16</inkml:trace>
  <inkml:trace contextRef="#ctx0" brushRef="#br0" timeOffset="3705">13192 6738 106 0,'-5'13'37'0,"5"-13"2"15,1 19-1-15,10-14-35 16,9-2 0-16,9-7-1 16,8-3 1-16,2-7-1 15,2-6-1-15,-2-2 1 16,-2 0-1-16,-12-2 0 15,-10 2-1-15,-11 6 0 16,-14 5 1-16,-10 8 0 16,-13 11 0-16,-5 9 0 15,-6 8 0-15,2 7 0 16,4 4 1-16,9 3-1 15,13-5-1-15,16-4 0 16,19-12-1-16,22-10-2 16,12-21-9-16,32 6-14 0,1-23-14 15,12-3-1-15,1-8-3 16,-1-2 3-16</inkml:trace>
  <inkml:trace contextRef="#ctx0" brushRef="#br0" timeOffset="4628">9762 7288 92 0,'8'-16'37'0,"-8"-3"0"15,0 19 1-15,-3-11-33 16,3 11-2-16,0 0 0 15,0 18-3-15,-2 5 2 16,-1 12-1-16,-2 9 1 16,-1 18-2-16,-3 7 2 15,1 7-1-15,-3 5 0 16,1-4 2-16,-1-4-2 15,2-9 0-15,3-12-1 16,3-14 1-16,3-15 0 16,5-11 0-16,-5-12 0 15,22-17-1-15,-6-8 1 16,4-4 0-16,-1-8 0 0,2-1 0 15,0-2 0-15,-3 2-1 16,1 8 0-16,-6 4 0 16,1 10 1-16,-5 9-1 15,-9 7 0-15,17 18-1 16,-10 8 0-16,0 1 0 15,4 7-2-15,0-1-2 16,11 7-3-16,-7-18-22 16,19 7-8-16,-6-16-1 15,12-2 0-15,-5-14 1 16</inkml:trace>
  <inkml:trace contextRef="#ctx0" brushRef="#br0" timeOffset="4989">10301 7689 91 0,'-17'-23'36'16,"2"12"1"-16,-9 0 1 15,6 18-31-15,-8 5-1 16,4 12-1-16,-5 5-2 16,6 8 0-16,-1 1 0 15,8 1-1-15,5 0-1 16,5-7 1-16,9-6-1 15,7-8 0-15,7-9 0 16,7-9 0-16,4-10-1 16,5-5 1-16,-2-8-1 15,3-6 1-15,-5-2-1 16,-5-1 0-16,-3 1 0 15,-4 5 0-15,-8 4 0 16,-6 6 0-16,-5 16 0 0,0 0-1 16,0 0 0-16,-19 15 0 15,9 9-2-15,2-3-1 16,7 11-5-16,-5-13-16 15,20 10-14-15,-1-14 0 16,15 0-1-16,3-14 2 16</inkml:trace>
  <inkml:trace contextRef="#ctx0" brushRef="#br0" timeOffset="5319">10820 7572 96 0,'-34'11'37'0,"2"16"2"0,-7-4-2 15,8 9-32-15,3-2-2 16,8-1 0-16,11-4-2 16,12-8 1-16,16-10-1 15,10-4-1-15,9-8 1 16,4-2-1-16,-1-1 1 15,0 3-1-15,-9 4 1 16,-10 9 0-16,-13 9-1 16,-18 10 1-16,-14 9 0 15,-11 7-1-15,-7 5 0 16,-3-3-1-16,2-3 0 15,3-9-1-15,12-8-2 16,5-19-4-16,32-4-23 0,-1-22-8 16,20-2 1-16,-1-15-2 15</inkml:trace>
  <inkml:trace contextRef="#ctx0" brushRef="#br0" timeOffset="6176">11656 7730 70 0,'2'-15'36'0,"-4"0"0"0,2 15 0 15,0 0-29-15,0 0-2 16,-13 11 0-16,8 13 0 15,-8 7 0-15,4 6-2 16,-5 3-1-16,3 3 0 16,-2-2 0-16,1 0-1 15,4-12-1-15,4-6 1 16,4-11 0-16,0-12-1 15,14-10 1-15,-1-10 0 16,6-10 0-16,2-11 0 16,1-5 0-16,0-2 0 15,-1-1-1-15,-3 3 0 16,-3 6 1-16,-3 8-1 15,-6 6 1-15,-2 12-1 16,-4 14 0-16,0 0 1 0,0 0-1 16,4 26 1-16,-3-8-1 15,4 2 1-15,1 1-1 16,8-2 1-16,4-5-1 15,5-5 0-15,5-8 1 16,4-5-1-16,3-9 0 16,3-3 1-16,-1-7-1 15,-3-2 0-15,-6-2 1 16,-4 2-1-16,-4 3 1 15,-6 3-1-15,-5 5 0 16,-9 14 0-16,0 0 1 16,-7 17-1-16,-6 9-1 15,-1 8 1-15,-2 8-1 16,2 3-1-16,1 4 0 0,6-6-2 15,13-1-3-15,1-19-4 16,27-1-27-16,-3-19 0 16,17-3 0-16,-2-13-2 15</inkml:trace>
  <inkml:trace contextRef="#ctx0" brushRef="#br0" timeOffset="6794">12428 7678 87 0,'-23'-5'37'0,"0"14"1"16,-8-2 1-16,7 12-30 15,-7 3-5-15,9 6-1 16,4 0-1-16,5 5 0 16,8-3-1-16,9 0 0 0,7-5-1 15,7-6 0-15,5-6 0 16,3-7 0-16,5-7 0 15,0-7 0-15,-1-9-1 16,-2-3 0-16,-4-6 1 16,-3-6-1-16,-4-3 1 15,-3-2-1-15,-4 2 1 16,-6 0 0-16,-3 4 0 15,-2 3 0-15,-1 8 1 16,0 3-1-16,-1 7 1 16,3 10 0-16,0 0-1 15,0 0 1-15,15-7 0 16,-1 7-1-16,5 1 1 15,2 2 0-15,6-1 0 16,2 2 0-16,-1 3 0 0,0 4 0 16,-6 6 0-16,-4 6 0 15,-6 5-1-15,-7 4 1 16,-11 6-1-16,-2 0 0 15,-7 1 1-15,0-3-1 16,-2-5 0-16,4-9 1 16,2-6-1-16,11-16 1 15,0 0-1-15,12-22 1 16,5-6 0-16,6-9-1 15,2-8 1-15,-1-5 0 16,1-4 0-16,-4 6-1 16,-1 4 1-16,-6 4-2 0,-1 12 0 15,-3 6-1-15,-1 11-1 16,-9 11-2-16,26 4-6 15,-26-4-12-15,30 22-18 16,-15-7 2-16,10 8-2 16,-3-6 2-16</inkml:trace>
  <inkml:trace contextRef="#ctx0" brushRef="#br0" timeOffset="7145">13163 7670 80 0,'-14'20'41'0,"-1"-8"-1"16,12 4 1-16,3-16-19 0,18 2-19 16,10-13-1-16,10-4-1 15,9-8 0-15,1-3 0 16,-4-1 0-16,-3 0-1 15,-10 1 0-15,-14 6 0 16,-16 9 0-16,-21 9-1 16,-13 13 1-16,-12 11 1 15,-12 12-1-15,-2 8 1 16,-1 5-1-16,7 4 1 15,13-4 0-15,17-4-1 16,20-12 0-16,17-14-2 16,27-10-2-16,11-18-7 15,29 5-7-15,-10-20-22 16,13 4 0-16,-13-9-3 0,-4 8 2 15</inkml:trace>
  <inkml:trace contextRef="#ctx0" brushRef="#br0" timeOffset="7863">9401 8740 70 0,'13'-11'38'15,"-3"-5"-2"-15,3 7 2 16,-9-4-26-16,-4 13-6 0,0 0-1 16,10 1-2-16,-16 13 1 15,-1 12-1-15,-2 5 0 16,0 5 0-16,-3 0-1 15,3 5 0-15,0-4 1 16,4-5-2-16,4-4 1 16,2-12-1-16,-1-16-1 15,19 6 0-15,-5-21 0 16,4-7 0-16,1-9-1 15,3-5 1-15,-2-6-1 16,1-2 2-16,-1-2-2 16,-4 4 1-16,0 5-1 15,-1 7 1-15,-3 7 1 0,-3 8-1 16,2 12 0-16,-2 14 0 15,-1 12 0-15,-2 11 0 16,1 8 1-16,1 5-1 16,2 4-1-16,0-4-3 15,9 1-2-15,-2-21-14 16,12 4-18-16,-2-19 0 15,14-3-3-15,-4-18 2 16</inkml:trace>
  <inkml:trace contextRef="#ctx0" brushRef="#br0" timeOffset="8280">9947 8752 93 0,'-20'17'38'0,"-2"-6"-1"15,14 10 3-15,8-21-36 16,5 10-2-16,19-12 0 15,11-4 0-15,8-7-1 16,4-4 0-16,1-4 0 16,-2-4 0-16,-7 2 0 15,-11 1 0-15,-12 4-1 16,-9 3 1-16,-12 3-1 15,-12 5 1-15,-9 5-1 16,-6 5 1-16,-7 4-1 16,-3 7 0-16,-1 6 1 15,3 3-1-15,5 3 1 16,10 7-1-16,6-3 2 0,16-2-1 16,13-2 1-16,12-6-1 15,12-6 0-15,9-4 0 16,5-8 0-16,8-4 0 15,1-8-3-15,-5-1 2 16,0-4-3-16,-10-5 0 16,0 2-4-16,-16-12-6 15,9 14-18-15,-25-16-10 16,3 11 1-16,-12-8-3 15</inkml:trace>
  <inkml:trace contextRef="#ctx0" brushRef="#br0" timeOffset="9106">9045 8835 85 0,'-16'2'37'16,"16"-2"0"-16,-18 8 2 16,18-8-33-16,0 0-2 15,0 0 0-15,21-14-2 16,-3 3 1-16,5-4-3 15,9-2 2-15,-1-2-2 16,6-1 2-16,-4 0-1 16,-2-2-1-16,-6 4 1 15,-6 1-1-15,-9 2 0 0,-12 3 0 16,-13 5 0-16,-9 7 0 15,-9 9-1-15,-6 6 1 16,-8 9 0-16,1 11 0 16,2 7 2-16,6 3-1 15,10 3 1-15,11 1-2 16,13-6 2-16,16-8-2 15,20-7-2-15,12-24-10 16,26 0-24-16,-3-20-4 16,16-11 0-16,1-11-2 15</inkml:trace>
  <inkml:trace contextRef="#ctx0" brushRef="#br0" timeOffset="10367">10695 8719 68 0,'-11'-1'36'0,"11"1"-1"15,-15 16 2-15,1-1-30 16,8 8-2-16,-7 0 0 15,6 9-1-15,-3 2 1 16,4 2-2-16,1-2 0 16,3-2-1-16,0-5 0 15,2-9-1-15,0-18 0 16,12 11 1-16,-12-11-1 15,24-29 0-15,-10 0-2 16,-1-5 2-16,0-7-1 0,-1-3 0 16,-3 1 0-16,-3 0 0 15,-4 5-1-15,-1 7 1 16,-1 6 0-16,1 8 0 15,5 7-1-15,4 5 1 16,8 7-3-16,5 0 0 16,11 7-3-16,2-8-1 15,17 11-5-15,-9-16-8 16,21 14-7-16,-16-16-3 15,12 14 7-15,-17-14 9 16,0 7 10-16,-9 0 5 16,-16-4 6-16,-1 10 9 15,-18-7 9-15,0 0 3 0,-30-7-5 16,13 15-6-16,-13-9-8 15,3 9-3-15,-7 1 0 16,3 8-2-16,-1 2 0 16,6 8-1-16,3 3 1 15,5 3-2-15,5-1 1 16,10-1-1-16,8-6 1 15,6-4-2-15,7-8 1 16,4-11-2-16,4-6 1 16,3-8-1-16,0-8-1 15,-3-5 2-15,1-3-3 16,-7 0 2-16,-1-1-1 15,-5 2 1-15,-5 8-2 16,-2 5 2-16,-7 14 0 0,0 0-1 16,3 23 2-16,-5 8-1 15,-2 13 1-15,3 11-1 16,-4 10 1-16,1 10 0 15,-2 4 0-15,-2 1-1 16,0-6 0-16,-2-3 0 16,-4-6 0-16,-1-12 1 15,-5-12-1-15,0-14 0 16,-2-15-1-16,0-15-1 15,4-11-1-15,-1-21-4 16,16-1-6-16,-9-29-22 16,25 5-5-16,-3-13 0 15,19 7 0-15</inkml:trace>
  <inkml:trace contextRef="#ctx0" brushRef="#br0" timeOffset="10918">11600 8750 92 0,'0'0'38'15,"0"0"3"-15,0 0-3 16,0 0-35-16,-17 7 0 16,6 2 0-16,-3 3 1 15,5 6-2-15,0 4 0 16,4 3 0-16,4 2 0 15,3 0-1-15,5-3 1 16,8-6-1-16,5-5-1 16,3-11 1-16,5-8-1 15,4-7 1-15,0-12-2 0,1-2 1 16,-3-8-1-16,-3 2 1 15,-3-4-1-15,-5 4 1 16,-4 6-2-16,-6 3 2 16,-1 12 0-16,-8 12-1 15,1 12 1-15,-5 18 0 16,-1 16 1-16,-2 17-1 15,-6 19 0-15,-2 16 1 16,-2 12-1-16,1 7 1 16,-2 0 1-16,1-7-1 15,2-5-1-15,-2-12 1 16,6-21 0-16,0-19 1 15,-1-18-1-15,2-21-1 0,-2-19 0 16,2-16 0-16,0-19-1 16,2-15 0-16,4-18 1 15,1-14-2-15,9-5 1 16,7-4-1-16,5 4-1 15,4 2-3-15,12 19-5 16,-9-5-10-16,14 28-19 16,-7 7 0-16,5 18-2 15,-2 2 2-15</inkml:trace>
  <inkml:trace contextRef="#ctx0" brushRef="#br0" timeOffset="11589">12536 8329 71 0,'-2'-11'38'16,"2"11"-1"-16,0 0 0 15,-12 17-30-15,3 1-3 16,4 17 1-16,-2 7-2 16,-1 9 1-16,2 9-1 15,2 10 0-15,-1-2 0 16,6 1-1-16,0-5 1 15,4-8-2-15,2-12 1 16,3-11-1-16,4-10 2 16,0-13-3-16,0-10 1 15,0-7-1-15,1-10 1 16,-5-6 0-16,1-5-2 15,-3 1 1-15,-1-3-2 0,1 1 2 16,-1 5-1-16,2 4 0 16,2 9-1-16,1 5 2 15,2 8-1-15,0 11 2 16,2 5 1-16,-2 5-2 15,-3 5 2-15,-3 3-2 16,-8 1 2-16,-6 1-2 16,-8-6 2-16,-7 0-3 15,-5-6 0-15,-6-4-1 16,0-5-1-16,-2-12-2 15,10 2-6-15,-8-18-20 16,21 4-9-16,-2-11 2 16,22 2-3-16</inkml:trace>
  <inkml:trace contextRef="#ctx0" brushRef="#br0" timeOffset="12035">12955 8780 82 0,'10'-2'38'16,"2"6"1"-16,-12-4 0 15,0 0-33-15,0 0-1 16,-14-3-2-16,14 3 0 16,-18 7 0-16,7 1 0 15,2 8-1-15,-4 5 1 16,4 4-1-16,2 4 1 15,0 3-2-15,4-3 2 16,5-1-3-16,5-6 1 16,6-10-1-16,8-8 0 0,6-12 0 15,5-15 0-15,6-6 1 16,2-10-3-16,0-5 2 15,-4-3-1-15,-4-1 1 16,-4 4-2-16,-7 5 2 16,-6 9-1-16,-6 7 0 15,-5 11 1-15,-4 12 1 16,-4 13-1-16,-3 9 0 15,3 12 2-15,-3 6-1 16,0 3-1-16,4 1 0 16,3-1-1-16,4-10-3 15,14-2-4-15,-3-27-9 16,20-2-23-16,-6-24 1 15,18-6-4-15,-3-17 3 0</inkml:trace>
  <inkml:trace contextRef="#ctx0" brushRef="#br0" timeOffset="12222">13690 8206 95 0,'-22'16'39'16,"5"24"0"-16,-10 11 0 15,-2 14-37-15,8 7-1 16,2 4-1-16,8 4 1 15,0-5-5-15,9-1-2 16,-7-19-28-16,17-5-4 16,-6-20 0-16,10-8-1 0</inkml:trace>
  <inkml:trace contextRef="#ctx0" brushRef="#br0" timeOffset="12388">13499 8569 86 0,'-12'-11'40'16,"-4"-3"-1"-16,16 14 0 15,0 0-29-15,11-6-11 16,15 4-5-16,-3-17-25 16,23 13-8-16,-6-6 0 15,7 8-2-15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8:05.39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13852 8954 87 0,'10'1'37'0,"-10"-1"1"16,-1-10-1-16,1 10-34 15,2-21-4-15,4 11-1 16,-3-12-7-16,9 8-28 15,-6-3 2-15,5 8-4 16,-5-3 3-16</inkml:trace>
  <inkml:trace contextRef="#ctx0" brushRef="#br0" timeOffset="459">14188 8925 86 0,'0'0'37'0,"0"0"2"16,0 0-1-16,-22-9-34 16,10 8-2-16,12 1-3 15,-15-3-1-15,15 3-7 16,0 0-26-16,0-12-2 15,6-1 0-15,13 9-2 16</inkml:trace>
  <inkml:trace contextRef="#ctx0" brushRef="#br0" timeOffset="750">14501 8853 89 0,'0'0'39'0,"0"0"-2"0,1-13 1 15,-1 13-33-15,0 0-3 16,-13-6-1-16,13 6-4 16,0 0-5-16,0 0-30 15,-10-8 2-15,10 8-3 16,0 0 0-16</inkml:trace>
  <inkml:trace contextRef="#ctx0" brushRef="#br0" timeOffset="2336">8766 10748 78 0,'-11'-6'38'0,"11"6"0"16,-7-12-1-16,7 12-32 16,-6-18-2-16,6 18-3 15,4-17-2-15,-1 6-4 16,11 11-13-16,-14 0-17 0,26-13 0 15,-11 7-1-15,4 4 1 16</inkml:trace>
  <inkml:trace contextRef="#ctx0" brushRef="#br0" timeOffset="2629">9078 10663 74 0,'13'-3'37'16,"-13"3"-1"-16,0 0 1 15,-13-6-31-15,13 6-1 16,0 0-2-16,0 0-2 16,0 0-3-16,0-19-7 15,0 19-27-15,12 0 0 16,-12 0-1-16,0 0 1 15</inkml:trace>
  <inkml:trace contextRef="#ctx0" brushRef="#br0" timeOffset="2900">9311 10706 80 0,'3'-11'39'16,"-3"11"-1"-16,6-12 0 15,-6 12-32-15,0 0-2 16,0 0-2-16,0 0-2 15,0 0-5-15,20-4-25 16,-20 4-7-16,17-3-1 16,-17 3 0-16</inkml:trace>
  <inkml:trace contextRef="#ctx0" brushRef="#br0" timeOffset="3565">9919 10491 65 0,'0'0'35'0,"0"0"0"15,0 0 1-15,-3 19-27 16,-8-3-4-16,5 12-1 15,-3 6-2-15,0 5 0 16,-3 8-2-16,1-1 0 16,4-1-3-16,-4-8-3 15,18-5-26-15,-9-15-3 0,12-12-1 16,2-20 1-16</inkml:trace>
  <inkml:trace contextRef="#ctx0" brushRef="#br0" timeOffset="3732">9933 10125 90 0,'-34'5'36'0,"4"2"-1"15,5 5-2-15,9 2-45 16,16-14-23-16,0 0 1 15,25-7-2-15,6-6 1 16</inkml:trace>
  <inkml:trace contextRef="#ctx0" brushRef="#br0" timeOffset="3980">10272 9969 76 0,'-5'17'35'0,"3"13"-1"15,-2 1-1-15,4 21-28 16,-2 6-3-16,4 13 2 16,-4 6-3-16,-3 8 1 15,0-1-3-15,-2-3 0 16,3-5-5-16,-8-20-17 0,10-4-11 15,-2-17-1-15,9-12-1 16,-5-23 1-16</inkml:trace>
  <inkml:trace contextRef="#ctx0" brushRef="#br0" timeOffset="4149">10221 10494 83 0,'-11'-11'38'15,"11"11"-2"-15,0 0 1 16,0 0-33-16,13-8-2 15,9-1-7-15,16 3-30 16,4-8 0-16,10 3-2 0,4-10 0 16</inkml:trace>
  <inkml:trace contextRef="#ctx0" brushRef="#br0" timeOffset="4452">11032 10459 69 0,'0'0'37'15,"0"0"-2"-15,0 0 2 16,-7 18-32-16,5 6-1 16,3 10-1-16,-3 8 0 15,3 5-1-15,-3 3-2 16,1-5-3-16,5 2-13 15,-3-18-20-15,6-13 1 16,-7-16-2-16,20-13 1 16</inkml:trace>
  <inkml:trace contextRef="#ctx0" brushRef="#br0" timeOffset="4617">11039 10192 81 0,'-15'9'34'16,"1"3"-5"-16,4-2-7 15,10 2-51-15,14-4-5 16,7-1 0-16,6-3 0 16</inkml:trace>
  <inkml:trace contextRef="#ctx0" brushRef="#br0" timeOffset="4949">11426 10389 69 0,'-9'19'38'16,"-11"-1"-1"-16,5 4 0 15,-13-11-30-15,10 12 0 0,-5-4-2 16,8 0-1-16,1-2-2 16,9-3 0-16,5-14 0 15,19 13-2-15,8-14 0 16,9-5 0-16,9-3 0 15,3 0 0-15,-2 1 0 16,2 3 0-16,-12 6 1 16,-8 9-1-16,-15 9 1 15,-14 6-1-15,-14 6 1 16,-11 6 0-16,-9-1-1 15,-8-2 1-15,5-3-2 16,0-13-2-16,13 1-9 16,3-28-26-16,22-8 0 15,9-17-2-15,18-13 1 0</inkml:trace>
  <inkml:trace contextRef="#ctx0" brushRef="#br0" timeOffset="6103">9190 11308 57 0,'0'0'34'0,"-13"19"-1"16,2-4 1-16,2 13-28 16,-6-5-2-16,8 9 0 15,-6-2-1-15,4 5-1 16,0-7 1-16,6 0-1 15,-3-9 0-15,9-5 0 16,-3-14 0-16,23-9-1 16,-5-12 1-16,3-6-2 15,6-3 2-15,-3-7-1 16,5-2 0-16,-2 0 0 0,-4 4 1 15,-3 5-1-15,-6 7 0 16,0 6 0-16,-7 5-1 16,-7 12 1-16,0 0-1 15,8 19 0-15,-10 1-2 16,-1 1 0-16,6 9-3 15,-6-9-7-15,13 11-25 16,-5-10 0-16,12 3-1 16,-3-13 1-16</inkml:trace>
  <inkml:trace contextRef="#ctx0" brushRef="#br0" timeOffset="6452">9628 11243 60 0,'-21'12'37'0,"-2"12"-1"16,-4 1 1-16,6 13-28 16,-7-3-2-16,14 8-2 15,0-5-1-15,11 0-1 16,10-8-1-16,9-5 0 15,8-10-1-15,10-11 0 16,3-13 0-16,2-4 0 16,1-9-1-16,-5-5 1 15,-8-5 0-15,-6-2-1 16,-12 2 0-16,-10 1-1 15,-7 6 1-15,-11 4-1 0,-5 5 0 16,-3 3-1-16,4 8-1 16,-1 0-2-16,11 10-5 15,-1-7-27-15,14 2 0 16,18-4 0-16,6-3-1 15</inkml:trace>
  <inkml:trace contextRef="#ctx0" brushRef="#br0" timeOffset="6670">10110 11053 69 0,'-6'18'38'0,"-4"2"-1"15,1 13 2-15,-6 2-34 0,7 7-4 16,-1 0 1-16,5 8-1 15,-1 1-2-15,-2-7-3 16,6 4-2-16,-6-19-11 16,11 1-18-16,-9-17-1 15,5-13-1-15,0 0 1 16</inkml:trace>
  <inkml:trace contextRef="#ctx0" brushRef="#br0" timeOffset="6813">9949 11362 65 0,'-17'-13'38'15,"-6"-2"-1"-15,8 10 1 16,-4-4-28-16,19 9-3 15,11 0-3-15,13-2-4 16,15 6-17-16,4-16-20 0,16 3 0 16,6-10-2-16,10 0 1 15</inkml:trace>
  <inkml:trace contextRef="#ctx0" brushRef="#br0" timeOffset="7354">11157 11301 38 0,'-8'-23'35'16,"-7"-3"1"-16,1 11 1 15,-8-3-18-15,4 15-7 16,-15-3-3-16,8 17-2 16,-9 0-2-16,4 14-1 15,-3 4-1-15,4 7-1 16,3 2 0-16,6 2 0 15,5-2-1-15,10-1 1 16,7-7-1-16,10-9-1 0,7-9 1 16,9-10-1-16,6-14 1 15,5-9-1-15,2-9 1 16,1-7-1-16,-2-4 1 15,-1 1-1-15,-8 1 1 16,-4 7 0-16,-7 6-1 16,-6 9 0-16,-14 17 0 15,0 0 1-15,8 21-2 16,-14 3 0-16,4 9-1 15,-3 1-2-15,14 14-9 16,-5-15-27-16,15 5 1 16,2-16-2-16,15-2 1 15</inkml:trace>
  <inkml:trace contextRef="#ctx0" brushRef="#br0" timeOffset="7907">12243 11073 67 0,'0'-35'39'0,"-6"-5"-2"16,-3 6 0-16,-12-11-30 15,6 7 1-15,-7 1-3 16,-1 11 1-16,-5 8-3 15,-1 15-1-15,-5 14 0 16,1 15 0-16,1 16-1 0,0 15-1 16,-2 9 0-16,8 9-1 15,3 0 1-15,6 1-2 16,8-1 0-16,5-10-3 15,8-3-2-15,-4-20-3 16,19 2-17-16,-10-23-11 16,5-4 0-16,-14-17-1 15,22-7 3-15</inkml:trace>
  <inkml:trace contextRef="#ctx0" brushRef="#br0" timeOffset="8082">11807 11316 69 0,'-23'-16'37'0,"9"6"0"0,1-1-1 16,13 11-28-1,0 0-3-15,14-14-3 0,8 7-2 16,7-4-4-16,13 3-1 16,-1-10-7-16,17 7-24 15,-7-4 0-15,4 8-1 16,-5-2 1-16</inkml:trace>
  <inkml:trace contextRef="#ctx0" brushRef="#br0" timeOffset="8491">12312 11186 61 0,'-10'3'36'0,"-7"-3"1"16,-2 7 0-16,-11-2-28 0,8 10-2 16,-9 0-1-1,5 10-1-15,-3 3 0 0,4 6-2 16,2 1 0-16,7 0-1 15,7-1 0-15,12-6-1 16,6-8 0-16,10-8-1 16,10-10 0-16,9-11 0 15,4-8 1-15,0-9-2 16,0-5 2-16,-4-6-1 15,-4 0 0-15,-10-1 0 16,-6 5 0-16,-8 4 0 16,-7 9 1-16,-6 8-1 15,3 12 0-15,-20 6 0 16,5 11 0-16,-2 7 1 15,0 8-2-15,5 4 1 0,1 1-1 16,7-4-1-16,7-1-1 16,7-16-4-16,18 0-6 15,-2-21-26-15,13-1 0 16,-2-17 0-16,10-2 0 15</inkml:trace>
  <inkml:trace contextRef="#ctx0" brushRef="#br0" timeOffset="8661">12647 11187 73 0,'-20'-7'38'0,"2"14"0"15,4 15 0-15,-10 2-31 16,11 12-3-16,-1 2-1 16,6 5-1-16,3-1-2 15,4-2 0-15,6-3-1 0,1-13-2 16,9-3-4-16,-15-21-30 15,30-9 0-15,-12-15-1 16,3-6 0-16</inkml:trace>
  <inkml:trace contextRef="#ctx0" brushRef="#br0" timeOffset="9089">12605 11021 78 0,'-13'-7'37'0,"13"7"-2"15,-13 5 2-15,13-5-33 16,13 14-3-16,2-8-2 15,5 1 1-15,7-1-2 16,3 1 2-16,4 2 0 0,-4 1 0 16,1 5 0-16,-3 5 1 15,-7 8 1-15,-8 3 0 16,-3 9 1-16,-10 4 0 15,-1 8 0-15,-6 0 0 16,-1 1 0-16,1-6 0 16,1-7-1-16,4-6 0 15,5-12-1-15,-3-22 0 16,15 7 0-16,-2-26 0 15,6-7 0-15,-4-9 0 16,-1-6-1-16,-3-6 1 16,-2 0-2-16,-2 0 2 15,-3 2-1-15,-4 9 0 16,1 5 0-16,-1 4 0 15,6 9-1-15,6 3 1 0,4 5-2 16,11 4-2-16,2-10-16 16,20 11-20-16,2-6 1 15,10 1-3-15,2-8 0 16</inkml:trace>
  <inkml:trace contextRef="#ctx0" brushRef="#br0" timeOffset="9927">9239 12001 66 0,'-20'-5'38'16,"-3"10"-2"-16,-6 1 1 15,3 12-33-15,-8 4-1 16,2 8 0-16,0 5-1 0,3 3 0 16,6 1-1-16,8-1 0 15,8-2-1-15,13-9-2 16,14 1-2-16,6-17-2 15,21 3-9-15,-4-19-19 16,14-2-2-16,0-16-1 16,2-1 1-16</inkml:trace>
  <inkml:trace contextRef="#ctx0" brushRef="#br0" timeOffset="10757">9490 12090 54 0,'-9'-13'36'0,"-2"11"0"16,-15-3-5-16,8 19-16 15,-15-5-6-15,11 16-2 16,-6 1-2-16,9 10-1 15,0-2-1-15,10 4-1 0,3-3-1 16,12-3 1-16,8-8-2 16,4-9 1-16,10-9-1 15,6-9 0-15,2-14 0 16,0-7-1-16,1-9 1 15,-5-6-1-15,-6-2 1 16,-4-3-1-16,-10 5 1 16,-8 1-1-16,-9 9 1 15,-6 9 0-15,-7 6 0 16,-2 10 0-16,-4 8 1 15,2 6-1-15,4 2 0 16,3 1 1-16,8 0-1 16,7-13 0-16,18 14 1 0,4-15-1 15,8-6 1-15,6-3-1 16,6-4 1-16,0 1 0 15,-1 0-1-15,-6 3 1 16,-7 5 0-16,-6 9 0 16,-11 6 0-16,-6 11 0 15,-11 8-1-15,-6 9 1 16,-5 4 0-16,-1 6-1 15,0-4 1-15,1-2-1 16,7-7 0-16,4-9 1 16,9-14-1-16,8-13 0 15,8-13 0-15,7-11 1 16,2-10-1-16,3-3 0 15,-3-5 1-15,0-2-1 0,-9 3 1 16,0 7-1 0,-9 6 1-16,-5 6-1 0,-4 7 1 15,-1 16 0-15,0 0-1 16,0 0 1-16,-14 10-1 15,12 8 1-15,2 2-1 16,1 6 0-16,4-1 0 16,2 2 1-16,4-5-1 15,3-3 0-15,6-10 0 16,2-6 0-16,2-10 1 15,5-9-1-15,-1-9 0 16,1-5 0-16,-1-3 1 16,-3 1-1-16,-3 2 1 15,-5 6-1-15,-2 5 1 0,-5 9-1 16,-10 10 1-16,4 10-1 15,-8 7 0-15,-1 9-1 16,0 8-1-16,0 3 0 16,2 6-1-16,2-4-2 15,6 3-3-15,-2-19-7 16,19 9-21-16,-4-21-3 15,6-1-1-15,-1-16 1 16</inkml:trace>
  <inkml:trace contextRef="#ctx0" brushRef="#br0" timeOffset="11282">10415 12084 73 0,'-12'-17'38'0,"12"17"0"16,-22 4 0-16,18 12-31 0,-8 3-1 15,4 13-2-15,0 5-1 16,3 7 0-16,1 4-1 15,2 2 1-15,2-3-2 16,2 0 1-16,0-9-2 16,0-4 2-16,2-13-2 15,-3-8 1-15,-1-13-1 16,0 0-1-16,9-27 1 15,-4-7-1-15,1-6 1 16,-1-13-1-16,3-6 1 16,2-5-1-16,0 1 2 15,1 1-1-15,-1 7 0 16,4 5-1-16,-1 14 1 15,3 7 0-15,4 12 0 0,-3 8 0 16,4 7 0-16,2 6-1 16,0 4 1-16,-1 7 0 15,-1 1 0-15,-6 5 0 16,-7 5-1-16,-7 1 1 15,-5 3 0-15,-10 3 0 16,-7 1-1-16,-6 0 1 16,-3-1 0-16,-2-2 1 15,2 1-1-15,-1-2 0 16,3 2 0-16,1 1 2 15,5 8-2-15,2 4 0 16,3 6 0-16,2 6 0 16,4 6-3-16,2-5-4 15,14 11-24-15,-8-17-10 0,9-5 1 16,0-16-2-16</inkml:trace>
  <inkml:trace contextRef="#ctx0" brushRef="#br0" timeOffset="11921">11016 12027 56 0,'-18'-1'38'0,"-1"7"-1"16,-10-1 2-16,1 10-27 15,-9-5-5-15,6 14 0 0,-7 3-1 16,5 8-2-16,-1 5 0 15,7 1-2-15,7 1 0 16,6-2-1-16,13-7 0 16,12-6 0-16,6-13-1 15,11-11 0-15,8-11 0 16,3-13 0-16,4-9 0 15,-1-6 1-15,-2-7-1 16,-5 1 0-16,-4 1 1 16,-9 5-1-16,-4 6 1 15,-9 8-1-15,-9 22 1 16,0 0-1-16,-16 0 0 15,3 19 0-15,-2 8 0 16,2 4 0-16,4 4-1 16,8-1-1-16,8 0-1 0,4-12-3 15,19 6-9-15,-4-24-25 16,20-4 2-16,-4-16-3 15,11-1 2-15</inkml:trace>
  <inkml:trace contextRef="#ctx0" brushRef="#br0" timeOffset="12432">11416 12141 77 0,'-19'24'39'16,"-9"-1"-1"-16,9 7 2 16,-14-5-34-16,17 6-2 15,2-8-1-15,5 3-1 16,4-9 0-16,6-7-1 15,-1-10 0-15,16 0 0 0,-5-14 0 16,4-8-1-16,3-6 0 16,-1-6 0-16,0-6 0 15,2-2 0-15,-4 1 0 16,-1 0 0-16,-3 7 0 15,-1 4-1-15,-2 9 0 16,-2 4-1-16,4 10-2 16,-10 7 0-16,22 0-2 15,-10 2 0-15,8 10-1 16,-1-9 0-16,9 11-2 15,-5-13-1-15,12 11-4 16,-13-17-4-16,11 4-14 16,-5-3 0-16,-2-2 0 15,-7-7 19-15,2 5 12 0,-4 6 8 16,-14-9 6-16,10 20 6 15,-13-9 19-15,-6 27-1 16,-8-6 1-16,8 19-17 16,-15-5-12-16,12 12-3 15,-5 1-2-15,5 0-2 16,2-3-1-16,6-7-1 15,9-5-3-15,1-17-2 16,19 0-21-16,-12-24-14 16,12-7 2-16,-4-15-2 15,5-2 1-15</inkml:trace>
  <inkml:trace contextRef="#ctx0" brushRef="#br0" timeOffset="12852">11836 11891 73 0,'-14'-4'36'16,"14"4"-1"-16,0 0 1 15,-3 11-35-15,20-7-1 16,8-1 0-16,7 1 0 16,5 0-1-16,1 1 1 15,1 1 1-15,-7 0 0 16,-3 5 2-16,-11-1-1 15,-4 4 1-15,-12-4 0 16,-4 5 1-16,-12-3 0 16,-1 4 0-16,-7-1-1 15,4 2 0-15,-2 1 0 0,4 1-1 16,2 1 0-16,6-1 0 15,10 0-2-15,8-4 1 16,6-4-1-16,10-1 0 16,5-5 0-16,1 0 1 15,0-3-1-15,-3 1 0 16,-4 1 0-16,-11 2 1 15,-7 6-1-15,-12 3 0 16,-7 1-1-16,-6-1 0 16,3 1-2-16,-4-7-3 15,15 6-11-15,-8-21-22 16,22 2-1-16,2-14-1 15,20-5 1-15</inkml:trace>
  <inkml:trace contextRef="#ctx0" brushRef="#br0" timeOffset="13459">12475 12010 83 0,'0'0'40'0,"-16"-7"0"16,4 20 1-16,-10 2-36 16,3 6-2-16,0 4 0 15,2 7-1-15,2 3-1 16,6 3 0-16,5-2-1 15,4-2 1-15,9-5-1 16,6-8 0-16,8-10 0 16,5-11-1-16,5-12 0 15,0-11 0-15,-2-7 1 16,-3-7-1-16,-3-1 0 15,-7-3 0-15,-9 2 0 0,-8 6 0 16,-7 8 1-16,-5 7 0 16,-6 9 1-16,4 5-1 15,-5 8 0-15,8 4 0 16,4 2 1-16,8 3-1 15,-2-13 1-15,27 15 0 16,3-14 0-16,7-2 1 16,7-5-1-16,2 0 1 15,1-2-1-15,0 4 1 16,-9 1 0-16,-5 10-1 15,-13 5 0-15,-11 9 0 16,-14 5 0-16,-9 9 0 16,-10 0-1-16,-1 3 1 15,-2-2-1-15,4-4 0 0,7-11 0 16,10-10 0-16,6-11 0 15,31-27 0-15,6-6 0 16,7-8 0-16,7-6 0 16,1-3 1-16,-1 3-1 15,-7 7 1-15,-8 13-1 16,-10 15 1-16,-13 12 0 15,-9 15-1-15,-9 11-2 16,-6 9-1-16,5 13-12 16,-13-18-10-16,18 16-11 15,-10-17-7-15,10-4 0 16,-1-12-1-16</inkml:trace>
  <inkml:trace contextRef="#ctx0" brushRef="#br0" timeOffset="14497">8651 12815 38 0,'-5'-14'35'0,"-2"-1"2"16,7 15-1-16,-15-22-23 16,15 22-6-16,0 0 2 15,-6 13-4-15,3 3 0 16,4 11-1-16,-5 7-2 15,6 11 0-15,-5 8-1 16,3 5 1-16,-1 4-1 16,0 2-1-16,-1-1 1 15,2-7-1-15,0-5 0 16,0-10 0-16,0-9 0 15,2-10-1-15,-2-22 1 16,0 0 0-16,13-4 0 16,-9-15 0-16,1-11 0 15,2-3 1-15,-1-4-1 16,3-2 0-16,1 0 0 0,7 3 1 15,-1 5-1-15,4 12 0 16,3 5 1-16,0 9-1 16,1 9 0-16,-1 7 0 15,-3 8 1-15,-7 8 0 16,-7 4 0-16,-8 4-1 15,-10 1 1-15,-8 1-1 16,-5-3 1-16,-7-3-1 16,-3-4-1-16,2-9-1 15,2-4-1-15,2-14-5 16,29 0-23-16,-22-6-7 15,22 6-3-15,1-26 3 16</inkml:trace>
  <inkml:trace contextRef="#ctx0" brushRef="#br0" timeOffset="14895">8989 13224 70 0,'-16'5'39'16,"16"-5"-1"-16,0 0 2 16,0 0-35-16,17-21-1 15,9 3-2-15,3-8 0 16,4-4 0-16,0-1 0 0,-3-2-1 15,-4 0 1-15,-9 4-1 16,-9 2 0-16,-11 9 0 16,-11 5 0-16,-10 11 0 15,-6 8 0-15,-7 13 0 16,-1 12 0-16,-3 8 1 15,4 9-1-15,6 0-1 16,6 3 0-16,12-4 0 16,13-6 0-16,10-6-1 15,20-11-1-15,11-16-4 16,19 0-5-16,-5-25-25 15,20 3-4-15,-4-15-1 16,7 5 1-16</inkml:trace>
  <inkml:trace contextRef="#ctx0" brushRef="#br0" timeOffset="18152">9643 13084 44 0,'0'0'37'0,"0"0"1"16,0 0-1-16,5-20-13 15,-4 8-17-15,-10-3-3 16,-1 7 0-16,-7-1 1 16,-4 10-1-16,-9 10 0 15,-2 11 0-15,-6 6-1 16,1 14 0-16,0 2-1 15,4 4-1-15,10-2-1 16,11-3 0-16,16-10 0 0,12-12-3 16,20-7-1-16,4-22-5 15,29 6-29-15,-8-20-3 16,15-1 1-16,-6-11-1 15</inkml:trace>
  <inkml:trace contextRef="#ctx0" brushRef="#br0" timeOffset="18559">10095 13063 59 0,'-17'-8'39'15,"2"-1"0"-15,3 5 1 16,-11-4-28-16,2 13-6 0,-10-3 1 15,3 12-2-15,-4 7-1 16,-2 11-1-16,0 7 0 16,5 5-2-16,3-1 1 15,10-1-1-15,5-1 0 16,12-7-1-16,10-12 0 15,13-13 0-15,9-11 0 16,6-12 0-16,6-9 0 16,0-6 1-16,-2-4-1 15,-3 1 1-15,-8-1 0 16,-11 8-1-16,-8 5 0 15,-9 9 1-15,-4 11-2 16,-10 8 1-16,-2 6-2 16,1 3 0-16,1 7-1 0,1-3-3 15,13 7-3-15,-8-18-19 16,21 8-13-16,0-12 1 15,10 0-2-15,2-16 2 16</inkml:trace>
  <inkml:trace contextRef="#ctx0" brushRef="#br0" timeOffset="18904">10399 13013 77 0,'-13'15'41'15,"-3"0"-2"-15,4 13 1 16,-3-4-34-16,6 11-1 15,1-4-1-15,5 6 0 16,3-6-2-16,8-3-1 0,6-8 0 16,7-4-1-16,6-14 0 15,4-10 1-15,4-10-1 16,3-7-1-16,-2-9 1 15,-2-2 1-15,-7-4-1 16,-3 2 1-16,-10 5-1 16,-5 6 0-16,-6 10 0 15,-3 17-1-15,-12-2 1 16,-1 17 0-16,1 11-1 15,-1 7-2-15,4 9-1 16,0-4-6-16,23 7-30 16,-11-11 0-16,16-2-2 0,1-17 1 15</inkml:trace>
  <inkml:trace contextRef="#ctx0" brushRef="#br0" timeOffset="19227">10939 12993 81 0,'-24'19'41'16,"-10"-2"0"-16,7 10 0 16,-4-5-35-16,9 1-3 15,7-3 0-15,10-4-1 16,5-16-1-16,17 16 0 15,7-16-1-15,6-3 1 16,1 1-1-16,0 0 0 0,-4 3 0 16,-5 6 1-16,-12 8 0 15,-7 8-2-15,-12 4 1 16,-6 4-1-16,-1 1 0 15,-5-4-3-15,4 0-1 16,-3-15-8-16,19 0-28 16,1-13 0-16,9-14 0 15,2-8 1-15</inkml:trace>
  <inkml:trace contextRef="#ctx0" brushRef="#br0" timeOffset="19547">11141 13119 75 0,'19'13'41'15,"-19"-13"-3"-15,24 7 3 16,-10-13-35-16,9 0-2 16,0-7-1-16,7-4-2 15,-2-4 0-15,1-4-1 16,-4 1 0-16,-7 0 0 15,-6 2 0-15,-10 2 0 16,-10 8 0-16,-11 9 2 16,-8 8 0-16,-8 9 1 15,-5 8 0-15,0 10 0 16,0 4-1-16,8 4 1 15,5-1-1-15,10 4 0 16,11-8-2-16,11-5-2 16,15-5-4-16,3-24-21 0,25 5-16 15,4-16 0-15,16-3 0 16,1-18 0-16</inkml:trace>
  <inkml:trace contextRef="#ctx0" brushRef="#br0" timeOffset="20540">11899 13012 64 0,'0'0'37'16,"-11"13"-1"-16,8 4 3 15,-9 0-35-15,7 9 0 16,-2-2 0-16,5 3 0 15,0-1-1-15,8-1 0 16,-1-10-1-16,5 0 0 16,6-11-1-16,5-5 0 15,3-7-1-15,1-7 1 16,-2-5-1-16,6-3 1 0,-6-1-1 15,1 1-1-15,-5 3 1 16,-4 5 0-16,-5 6 0 16,-10 9 1-16,14 14-1 15,-15 5 0-15,-1 7 1 16,-2 5 0-16,2 0 0 15,4 4 0-15,-1-8 1 16,10-5-1-16,2-13 1 16,5-10 0-16,10-11-1 15,1-9 0-15,2-14-1 16,0-5 0-16,0-5-1 15,-7-4-2-15,-1 7-2 16,-12-4-3-16,4 18-28 16,-15-6-3-16,3 18-1 0,-12-2-1 15</inkml:trace>
  <inkml:trace contextRef="#ctx0" brushRef="#br0" timeOffset="20899">12512 12997 58 0,'-2'31'39'16,"-2"-5"-2"-16,5 4 2 15,-1-13-24-15,12-1-9 16,1-15-1-16,8-3-2 0,4-14 0 15,7-5-1 1,-3-11 0-16,-1-3-1 0,-4-2 0 16,-6 1 0-16,-12 3-1 15,-10 7 0-15,-10 7 0 16,-10 11 0-16,-10 16 1 15,-5 16-1-15,-4 11 1 16,2 12 0-16,3 7 0 16,14 5 1-16,5-7-1 15,21-5-1-15,20-14-1 16,16-23-4-16,35-8-29 15,4-27-7-15,18-7 1 16,0-21-3-16</inkml:trace>
  <inkml:trace contextRef="#ctx0" brushRef="#br0" timeOffset="21868">7832 13935 53 0,'4'-17'39'0,"-4"1"-3"15,0 16 1-15,0-16-30 16,0 16-3-16,0 0 0 15,-2 15 0-15,-4 6 0 16,5 11-1-16,-5 4 0 16,0 9-2-16,-1 2 1 15,4 5-1-15,0-1 0 16,1-5 0-16,2-9 0 15,4-6 0-15,0-9 0 16,6-12-1-16,0-11 1 16,5-12-1-16,4-10 1 15,-1-7-1-15,4-4 1 16,3-4-1-16,-5 3 0 15,3 2 1-15,-4 6-1 16,-1 9 1-16,-5 6 0 0,-2 13-1 16,-3 11 1-16,-5 6-1 15,2 10 0-15,-5 3 0 16,0 6-2-16,0-1 0 15,5 3-3-15,-1-11-3 16,16 6-17-16,-7-22-15 16,12-2 0-16,-2-16 0 15,15 0 1-15</inkml:trace>
  <inkml:trace contextRef="#ctx0" brushRef="#br0" timeOffset="22269">8387 14045 59 0,'-19'-18'40'16,"0"16"-1"-16,-11-3 1 15,11 13-32-15,-14 4-2 16,5 12 0-16,2 5-2 16,0 3-2-16,5 5 1 15,6 1-2-15,6-5 1 16,8 2 0-16,6-10-1 15,8-5 0-15,5-9-1 16,7-8 1-16,3-11-1 16,5-6 0-16,-1-6 1 15,0-4-1-15,-3-3 0 16,-2-1 0-16,-7 1 0 15,-3 3 0-15,-5 2 0 16,-5 8 0-16,-7 14 1 0,-3-13-1 16,3 13-1-1,-19 22 1-15,7 1-1 0,-2 5-1 16,3 4 0-16,1 2-2 15,10 0-1-15,0-7-2 16,14-1-1-16,4-19-4 16,21 0-26-16,-7-16-1 15,11-1 0-15,-6-16 1 16</inkml:trace>
  <inkml:trace contextRef="#ctx0" brushRef="#br0" timeOffset="22545">8718 14130 57 0,'-8'-19'39'0,"8"19"-1"16,-21 2 1-16,14 10-29 0,-7-1-5 15,9 9-1-15,-2 2-1 16,6 8 0-16,1 0 0 16,4 3 0-16,2-2-1 15,6-2 0-15,0-7 1 16,5-6-1-16,1-11 0 15,1-10-1-15,2-12 1 16,2-9-2-16,-1-10 1 16,-3-5-2-16,-1-1 1 15,-7-3-3-15,-2 2-1 16,-8-1-3-16,5 21-10 15,-16-6-24-15,8 18 0 16,-9-3 0-16,11 14 0 16</inkml:trace>
  <inkml:trace contextRef="#ctx0" brushRef="#br0" timeOffset="22914">8996 14193 65 0,'2'22'39'15,"-4"-9"1"-15,13 2 0 16,0-13-34-16,13-1 0 16,4-11-2-16,9-4-1 15,5-8 0-15,-1-2-1 16,-2-3 0-16,-6-2-1 15,-10 2 0-15,-10 5 0 0,-13 3 0 16,-11 10-1-16,-13 8 1 16,-6 9-1-16,-8 10 0 15,-4 12 1-15,2 13-1 16,-1 5 1-16,10 7 0 15,2-2-1-15,15-6 1 16,13-5 0-16,11-16-1 16,17-16-2-16,16-14-5 15,2-30-20-15,25 2-15 16,-3-20 0-16,7-1-2 15,-3-13 1-15</inkml:trace>
  <inkml:trace contextRef="#ctx0" brushRef="#br0" timeOffset="28554">10028 14238 31 0,'0'0'34'0,"0"0"2"0,0 0-4 16,-24-21-17-16,24 21-5 15,-29-14-2-15,12 12-1 16,-8-4-2-16,4 10-1 16,-3-1-1-16,3 8 0 15,-1 4-1-15,6 6 0 16,0 6-1-16,7 1 0 15,6-2 0-15,3 2-1 16,2-6 1-16,10-6 0 16,6-13 0-16,8-10 0 15,5-18 1-15,7-10-2 16,4-12 2-16,6-10-1 15,-4-9 0-15,1-3 1 16,-6-2-1-16,-6 6 0 16,-7 5-1-16,-10 11 1 0,-6 11 0 15,-7 15-1-15,-6 13 1 16,3 10-1-16,-21 27 0 15,8 11 0-15,-2 14-1 16,2 6 1-16,3 9-1 16,1 1-1-16,7-1-2 15,1-7-1-15,14-4-2 16,-3-19-5-16,18 2-5 15,-7-26-14-15,14 1-5 16,-3-23 4-16,11 3 11 16,-14-21 8-16,8 4 7 15,-10-10 8-15,-5-6 6 16,-2 6 14-16,-9-5 10 15,-2 13-4-15,-17-11-7 0,13 23-7 16,-19-4-4-16,14 17 0 16,-20 8-3-16,12 14-1 15,-7 6-1-15,8 9-1 16,-4 2-2-16,4 1-1 15,3-2-1-15,4-7-1 16,6-5-3-16,-6-26-4 16,30 13-30-16,-13-30 0 15,9-3-2-15,-2-15 2 16</inkml:trace>
  <inkml:trace contextRef="#ctx0" brushRef="#br0" timeOffset="28689">10496 13853 70 0,'-29'-15'37'16,"7"9"0"-16,2 3-2 15,20 3-36-15,0 0-23 16,15-4-12-16,14 3-1 16,7-4-1-16</inkml:trace>
  <inkml:trace contextRef="#ctx0" brushRef="#br0" timeOffset="28997">11212 13724 72 0,'-13'-20'41'16,"-11"-3"-1"-16,1 9 1 15,-11-3-35-15,0 17-2 16,-3 7-1-16,3 15 0 15,-2 10-1-15,1 13 0 16,0 11-1-16,5 10-1 16,5 2 0-16,3 3 0 15,7-5-1-15,4-3-2 16,9-7-1-16,3-18-5 15,16 0-13-15,-7-22-19 16,6-5 1-16,-3-17-1 16,3-6 1-16</inkml:trace>
  <inkml:trace contextRef="#ctx0" brushRef="#br0" timeOffset="29164">10769 14091 69 0,'-31'-10'41'16,"10"8"-2"-16,0-3 2 15,21 5-34-15,0 0-4 16,17 1-1-16,13-2-3 15,10-5-2-15,12 5-5 16,-2-13-26-16,20 6-4 16,-5-8-3-16,9 2 3 15</inkml:trace>
  <inkml:trace contextRef="#ctx0" brushRef="#br0" timeOffset="29500">11647 13755 74 0,'0'-20'41'15,"-8"-5"-2"-15,1 4 2 16,-12-4-36-16,5 4-1 15,-6 4 0-15,-1 6-2 16,-4 10 0-16,-2 14 0 16,-5 9-1-16,-1 11 1 15,3 12-1-15,0 12-1 0,0 4 0 16,4 8 0-16,7 2-1 15,3 0 0-15,9-3-2 16,1-6-2-16,9-2-1 16,-3-22-9-16,13 4-25 15,-8-18-1-15,6-6 0 16,-11-18 1-16</inkml:trace>
  <inkml:trace contextRef="#ctx0" brushRef="#br0" timeOffset="29688">11219 14110 69 0,'-26'-17'42'15,"8"10"-2"-15,-2-3 1 16,20 10-34-16,0 0-2 16,0 0-3-16,29-6-1 0,1 0-1 15,12 0-3-15,4-6-2 16,13 12-9-16,-11-13-26 15,7 10 0-15,-9-2-1 16,-5 6 0-16</inkml:trace>
  <inkml:trace contextRef="#ctx0" brushRef="#br0" timeOffset="30311">11579 14090 72 0,'-8'15'40'16,"-2"-4"0"-16,10 4 1 15,0-15-37-15,10 18 0 16,4-13-1-16,10-3 0 15,5-3-1-15,2-3 0 0,2-5-1 16,0-2 0-16,-2-3 0 16,-4 0 0-16,-6-4-1 15,-8 3 1-15,-8-5 0 16,-7 4 0-16,-6 1-1 15,-10 7 0-15,-6 4 0 16,-4 9 0-16,-5 8 0 16,-3 5-1-16,2 11 1 15,1 5-1-15,4 5 1 16,10-1 0-16,9-2 0 15,11-4 0-15,12-6-2 16,15-10 0-16,10-5-1 16,9-14-3-16,10 1-4 15,-3-21-9-15,9 7-22 16,-6-14 1-16,2 8-1 0,-18-8 4 15,-1 9 32-15,-16 2 3 16,-13-2 7-16,1 16 10 16,-12 5 22-16,-13-7 1 15,-6 11 1-15,6 12-1 16,-8-2-31-16,9 10-1 15,-5 1-2-15,7 9-1 16,-1-4 0-16,6 0-1 16,1-1 0-16,4-6 0 15,0-5 0-15,3-5-1 16,-3-13 0-16,10-5 0 15,-1-9-1-15,-2-4 1 16,2-8-1-16,0-3 0 16,3-6 0-16,2-4 0 0,4-2-1 15,1 1 0-15,7 3-3 16,-4-3-5-16,17 16-25 15,-12-6-6-15,12 11 1 16,-9 1-3-16</inkml:trace>
  <inkml:trace contextRef="#ctx0" brushRef="#br0" timeOffset="30815">12190 14119 67 0,'-5'12'40'0,"13"3"-2"15,-8-15 2-15,42 9-37 16,-13-10-1-16,10-2 0 15,9-7 0-15,-1-1 1 16,2-11-1-16,1 1 0 16,-9-5 1-16,-4 1-1 15,-9-1 1-15,-12 1-1 16,-11 1 0-16,-10 3-1 0,-9 6 1 15,-10 5-2-15,-7 8 0 16,-3 6 0-16,-5 9 0 16,3 10 0-16,1 8-1 15,4 7 1-15,7 4 0 16,10 0-1-16,10-1 1 15,9-5-1-15,12-3-2 16,9-15-2-16,14 4-12 16,-2-23-21-16,13 0-3 15,-3-14 0-15,6-2 0 16</inkml:trace>
  <inkml:trace contextRef="#ctx0" brushRef="#br0" timeOffset="31160">12801 14040 74 0,'-24'12'41'0,"10"14"-1"15,-11-4 0-15,7 9-35 16,-2-1-2-16,7-3 0 16,0-1-1-16,8-4 0 15,5-10 0-15,0-12-1 16,21 6 0-16,-5-17 0 15,7-7 0-15,5-6-1 16,-1-7 1-16,4 1 0 16,-3-4 0-16,-3 6 0 15,-4 2 0-15,-2 7 0 16,-5 7-1-16,-14 12 0 0,15 10 0 15,-16 7-1-15,-1 10 0 16,-1 4 0-16,2 5-2 16,1-4 1-16,8 1-2 15,1-17-2-15,18-2-6 16,-9-28-22-16,24-2-6 15,-3-21-2-15,14-6 4 16</inkml:trace>
  <inkml:trace contextRef="#ctx0" brushRef="#br0" timeOffset="31348">13333 13603 82 0,'-26'33'41'16,"4"25"-1"-16,-10 7 1 0,8 21-35 15,-3-8-4-15,5 1-1 16,6-6-2-16,2-10-3 15,12 2-12-15,-7-24-24 16,15-8 0-16,-6-20-1 16,0-13 0-16</inkml:trace>
  <inkml:trace contextRef="#ctx0" brushRef="#br0" timeOffset="31516">13061 13970 98 0,'-8'-20'43'0,"8"20"1"16,20-27-2-16,12 13-40 15,7-4-3-15,5-5-3 0,21 14-24 16,-13-16-14-16,7 11 0 16,-11-3-2-16,0 9 1 15</inkml:trace>
  <inkml:trace contextRef="#ctx0" brushRef="#br0" timeOffset="41808">6869 14896 48 0,'0'0'37'15,"-28"-22"-1"-15,15 25-14 0,-20-9-15 16,7 12-2-16,-8 2 0 16,4 9-1-16,-6 6 0 15,4 8 0-15,0 0-3 16,9 4 2-16,3-4-2 15,10-3 1-15,6-5 0 16,11-8-1-16,10-9 0 16,11-7 0-16,9-10 1 15,4-5-2-15,3-6 1 16,3 1-1-16,-5-2 1 15,0-1-1-15,-10 4 0 16,-6 4 0-16,-8 4 0 16,-6 2 0-16,-12 10 0 15,0 0 0-15,-11 2 0 0,1 7 0 16,-4 6-1-1,0 2 0-15,5 8-2 0,-2-1-2 16,13 5-3-16,-6-12-17 16,22 8-13-16,-2-12-2 15,14 1 2-15</inkml:trace>
  <inkml:trace contextRef="#ctx0" brushRef="#br0" timeOffset="42620">7159 14895 7 0,'-18'4'24'0,"11"6"0"15,7-10-15-15,-16 15-4 16,16-15-2-16,0 0-3 15,6 10 0-15,-6-10-1 16,13 0 1-16,-13 0 0 16,14-2 2-16,-14 2 1 15,0 0 1-15,0 0 2 16,12-3-1-16,-12 3 0 15,0 0 0-15,0 0 0 16,0 0-2-16,0 0-1 16,0 0-1-16,0 0 0 15,0 0 1-15,0 0 0 16,0 0 0-16,0-12 1 15,0 12 1-15,0 0 1 0,0 0 0 16,0 0-1-16,7 16 0 16,-7-16 0-16,-1 24-1 15,-2-10 0-15,1 9-1 16,-2-1-1-16,0 4 1 15,0-2-1-15,0-1 0 16,0-3 0-16,2-5-1 16,2-4 1-16,0-11 0 15,3 10-1-15,-3-10 0 16,11-12 0-16,-4-1 1 15,1-4-1-15,5-4 1 16,-2-6 0-16,-1 3 0 16,0-5 2-16,0 5-1 15,-3 3 0-15,-2 6 0 0,-1 5 1 16,-4 10-2-16,0 0 0 15,0 0 0-15,-5 19-1 16,5-6 1-16,1 4-1 16,4-2 1-16,2-2-1 15,3-2 0-15,5-8 1 16,4-4-1-16,5-8 1 15,-1-3 0-15,3-4 0 16,-1-1 0-16,-3 0-1 16,-2-2 1-16,-4 5 0 15,-4 5 0-15,-12 9-1 16,12-5 1-16,-12 5-1 15,-5 22 0-15,0-1-1 16,-4 4 0-16,3 5-1 0,-2 0-1 16,8 2-3-16,-3-12-4 15,19 3-29-15,-6-12 1 16,13 1-2-16,-1-14 2 15</inkml:trace>
  <inkml:trace contextRef="#ctx0" brushRef="#br0" timeOffset="43325">7764 14930 37 0,'-18'0'37'0,"2"8"1"15,-7 0-1-15,10 12-28 16,-10-5-2-16,10 13 0 15,-2 0-3-15,10 1-1 0,3-1-1 16,8 0 0-16,4-5-1 16,5-2 0-16,7-9 0 15,1-5-1-15,-1-10 0 16,2-2 0-16,-2-9 0 15,-4-6 0-15,-4-5-1 16,-4-2 1-16,-2-4 0 16,-5 0-1-16,-4 0 1 15,-4 3 1-15,0 4-1 16,-4 8 0-16,2 3 0 15,7 13 1-15,-14-9-1 16,14 9 0-16,0 0 0 0,1 13 0 16,-1-13 0-16,24 11 0 15,-6-7 1-15,3-2-1 16,2-2 1-16,4-2 0 15,-2-2 0-15,-2-1 0 16,-4 1 1-16,1 0-1 16,-6 1 1-16,-5 3-1 15,-9 0 0-15,0 0 0 16,1 20-1-16,-9 0 1 15,-4 2-1-15,2 8 1 16,-4 0-1-16,5 5 1 16,-1-3-2-16,9-4 2 15,6-5 0-15,7-10-1 16,8-11 1-16,4-9 0 15,4-8 0-15,5-9-1 0,-2-4 1 16,3-5-1-16,-6 3 1 16,-3 1 0-16,-6 5-1 15,-4 6 0-15,-6 7 1 16,-9 11-1-16,0 0 0 15,0 0 0-15,-15 23-1 16,7-7 0-16,2 6-2 16,-1-1-2-16,7 4-1 15,-2-9-4-15,18 15-12 16,-13-20-18-16,14 4 0 15,-3-14 1-15,9 2 0 16</inkml:trace>
  <inkml:trace contextRef="#ctx0" brushRef="#br0" timeOffset="43678">8414 14986 38 0,'8'-16'38'15,"-8"2"0"-15,0 14 0 16,-12-10-24-16,9 23-4 16,-9-3-4-16,5 13-1 15,-4 0-2-15,5 6-1 16,-2-4 0-16,6 2 0 15,2-6-1-15,5-6 0 16,-5-15 1-16,21 8-1 16,-6-19-1-16,4-6 1 15,2-5 0-15,1-6 0 16,0 1 0-16,-2-3 0 15,-3 2-1-15,-1 5 1 16,-5 7-1-16,-3 5 1 0,-8 11-1 16,0 0 0-16,7 18-1 15,-8 0 1-15,1 3-2 16,1 1 1-16,6 2-3 15,-1-9 0-15,12 1-5 16,-7-24-12-16,25 6-19 16,-6-18 1-16,11-2-2 15,-2-11 3-15</inkml:trace>
  <inkml:trace contextRef="#ctx0" brushRef="#br0" timeOffset="43836">8956 14715 64 0,'-15'5'40'0,"0"12"-2"0,1 17 0 16,-5 3-32-16,1 10-4 15,2 4-1-15,0-1-3 16,4 5-3-16,0-17-22 16,8 5-12-16,-2-11-1 15,11-6 2-15</inkml:trace>
  <inkml:trace contextRef="#ctx0" brushRef="#br0" timeOffset="44032">8756 14893 79 0,'0'0'42'16,"-20"-9"-1"-16,20 9 0 0,0 0-39 16,19 2-1-16,9-5-2 15,6-8-2-15,23 8-5 16,-5-16-27-16,25 10-6 15,0-9-1-15,14 9 1 16</inkml:trace>
  <inkml:trace contextRef="#ctx0" brushRef="#br0" timeOffset="44543">9345 14915 52 0,'-12'-7'38'15,"0"2"0"-15,12 5-1 16,-23 3-31-16,12 4-1 15,-7-3-1-15,7 6 0 16,-3 1 0-16,4 3-1 16,1-3-1-16,5 3 0 15,2-4-1-15,2-10 0 0,14 17 0 16,-1-14-1-16,3-1 0 15,-2 0 1-15,2-2-1 16,-1 1 0-16,-2 0 0 16,-2 3 1-16,-11-4-1 15,7 18 1-15,-11-4-1 16,-4-2 1-16,-2 4-1 15,-5 2 0-15,1-6-2 16,1-1-1-16,6 4-4 16,-8-21-21-16,15 6-12 15,0 0-2-15,14-3 2 16</inkml:trace>
  <inkml:trace contextRef="#ctx0" brushRef="#br0" timeOffset="45406">10058 14930 41 0,'-9'-12'35'16,"-2"7"3"-16,1 6-2 15,-13-4-29-15,9 13 0 16,-10-2-1-16,4 9 0 15,-6 1-2-15,9 8-1 0,-4 0 0 16,10 1 0-16,1-3-1 16,12 0 0-16,6-6-1 15,10-7 0-15,6-5-1 16,8-8 0-16,1-9 1 15,3-6-1-15,0-7 1 16,-3-5-1-16,-4-2 0 16,-9 0 0-16,-6-3 0 15,-9 5 0-15,-9 7-1 16,-8 6 0-16,-4 7 0 15,-8 7-1-15,2 6 0 16,-1 3-2-16,8 7-3 16,-1-12-17-16,21 9-14 15,-5-11-1-15,37 7 0 0,-4-14 1 16</inkml:trace>
  <inkml:trace contextRef="#ctx0" brushRef="#br0" timeOffset="45659">10627 14638 61 0,'-14'-5'41'16,"-10"1"-3"-16,0 10 3 15,-11 3-36-15,11 13-1 16,-2 5 0-16,5 11-3 15,-2 6 1-15,5 5-2 16,7 1 0-16,2 1-2 16,6-1-2-16,2-12-2 0,13 7-13 15,-8-21-20-15,9-6 0 16,-13-18-1-16,13 5 1 15</inkml:trace>
  <inkml:trace contextRef="#ctx0" brushRef="#br0" timeOffset="45826">10301 14888 77 0,'-15'0'42'0,"-3"-3"-1"16,18 3 0-16,-5 11-37 16,18-6-2-16,8-4-1 15,12-2-2-15,15 0-4 16,-2-13-29-16,19 9-6 15,-4-7-1-15,7 4-2 0</inkml:trace>
  <inkml:trace contextRef="#ctx0" brushRef="#br0" timeOffset="46427">11361 14957 26 0,'-7'-11'35'16,"-5"-3"3"-16,-1 13-7 16,-15-13-16-16,11 24-2 15,-15-6-3-15,12 16-1 16,-11-3-2-16,11 11-3 15,-2-2-1-15,10-1 0 16,7-2-3-16,10-4 0 16,14-5-3-16,5-13-4 15,25 1-32-15,-3-19 1 0,16-3-3 16,-4-11 2-16</inkml:trace>
  <inkml:trace contextRef="#ctx0" brushRef="#br0" timeOffset="46811">11793 14567 66 0,'-23'3'40'16,"4"14"-2"-16,-6 3 2 15,7 11-37-15,-3 4 1 16,3 5-2-16,5 4 0 15,1 5-1-15,0-1 1 16,3 2-1-16,2-3 0 16,3-7-1-16,1-7 1 0,3-4-1 15,4-8 0-15,1-10 0 16,-5-11 0-16,19-4 0 15,-9-9 0-15,9-4 0 16,-5-3 0-16,1 0 0 16,0 1 1-16,0 3-1 15,-3 7 1-15,-12 9-1 16,16-3 0-16,-16 3 0 15,13 22-1-15,-11-6-1 16,7 8-2-16,0-6-1 16,12 7-6-16,-9-12-27 15,19 3-1-15,-3-11-1 16,14 1 1-16</inkml:trace>
  <inkml:trace contextRef="#ctx0" brushRef="#br0" timeOffset="47479">12197 14921 47 0,'-2'-18'38'0,"-8"0"-1"15,10 18 1-15,-36-17-30 16,21 21 0-16,-12 5-1 16,4 13 0-16,-12 2-2 15,6 10 0-15,-2 1-2 16,6-2 0-16,6 0-1 15,6-5 0-15,12-9-1 16,13-10 0-16,11-13-1 16,13-10 0-16,9-10 0 15,3-2 0-15,0-8 0 0,-1 0 0 16,-8 1 0-16,-5 5 0 15,-12 7 0-15,-12 8 0 16,-10 13 0-16,0 0 0 16,-22 21 1-16,3 1-1 15,2 5-1-15,1 5 1 16,4 0 0-16,8-3-1 15,7-2 0-15,8-8 0 16,12-5-1-16,6-10-1 16,7-5 0-16,2-12-1 15,5 0-1-15,-5-8 1 16,-2-2 1-16,-5 0 0 15,-7 1 1-15,-6 2 0 16,-7 5 2-16,-6 5 2 16,-5 10-1-16,0 0 1 0,-14 3 0 15,6 12 0-15,-4 5 1 16,2 4-1-16,-2 2-1 15,4 2 0-15,-3 1 1 16,6-3-1-16,0-6 0 16,5-5 0-16,0-15 0 15,12 5-1-15,-12-5 0 16,22-25 1-16,-8 1-1 15,0-7 0-15,4-3 0 16,0-5 0-16,-1-3 0 16,3 2-1-16,-3 0 1 15,-1 6-1-15,3 10-3 16,-7 1-2-16,10 21-12 0,-22 2-17 15,27 2-5-15,-12 4 0 16,18 12 1-16</inkml:trace>
  <inkml:trace contextRef="#ctx0" brushRef="#br0" timeOffset="48050">13082 14921 47 0,'-22'-5'39'16,"4"7"-1"-16,-7-3 1 15,2 13-25-15,-10-7-8 16,3 12 0-16,-2-2-1 16,3 10-1-16,1-1-1 15,9 4-1-15,9-2 0 16,9-3-1-16,13-4 0 15,14-6-1-15,6-8 1 16,7-5 0-16,5-9-1 16,0-7 1-16,1-4-1 15,-5-4 0-15,-6-1 1 16,-6-4-1-16,-10 1 0 15,-4 1 1-15,-6 3-1 0,-3 7 0 16,-3 6 0-16,-2 11 0 16,0 0-1-16,-11 25 1 15,2 8 0-15,-2 15 0 16,0 13-1-16,-1 8 1 15,-3 7 0-15,1 1 1 16,-1-3-1-16,-3-3-1 16,3-7 1-16,-4-12 0 15,-1-13 0-15,-1-12-1 16,-3-10 1-16,-4-15-3 15,4-7 0-15,-4-16-1 16,13-3-5-16,-8-27-15 16,24 8-16-16,-5-14 0 15,19 4-1-15,3-6 2 0</inkml:trace>
  <inkml:trace contextRef="#ctx0" brushRef="#br0" timeOffset="48440">13361 15008 63 0,'-14'-1'40'16,"14"1"-1"-16,0 0 2 15,0 0-36-15,13 6-2 0,6-10 0 16,2-3-1-16,6-2 0 16,-3-5 0-16,0-2-1 15,0-1 0-15,-8-2 0 16,-5-1 0-16,-8 1-1 15,-8 4 1-15,-10 5-1 16,-6 5 1-16,-5 8-1 16,-6 9 0-16,-3 10 1 15,1 9-1-15,6 4 1 16,2 3 0-16,11 1-1 15,8-2 0-15,13-8-1 16,16-6-3-16,7-20-11 16,31 6-23-16,-7-18-2 15,13 3-2-15,-8-18 1 0</inkml:trace>
  <inkml:trace contextRef="#ctx0" brushRef="#br0" timeOffset="49080">7798 15223 32 0,'-22'-5'38'15,"1"18"2"-15,-16 6-2 16,4 28-15-16,-8 0-20 15,4 13-1-15,3 2 0 16,9 3-1-16,11-1-1 16,9-8-3-16,23-5-2 15,3-21-19-15,23 2-15 0,2-16 0 16,13-1-1-16</inkml:trace>
  <inkml:trace contextRef="#ctx0" brushRef="#br0" timeOffset="49507">7960 15631 31 0,'-14'13'37'16,"9"9"1"0,-2-7-1-16,17 8-18 0,2-10-16 15,10 0 2-15,4-9-2 16,11-4 0-16,2-10 0 15,2-5 0-15,-1-3-1 16,-6-3 0-16,-7-3-1 16,-10 0 0-16,-10 1 0 15,-14 5 1-15,-10 3-2 16,-11 3 2-16,-4 6-1 15,-10 5 0-15,2 7 0 16,-1 7-1-16,5 5 0 16,8 7 0-16,9 0 0 15,13 5 0-15,7-3-1 16,15-2-2-16,10-2-1 15,8-13-6-15,24 3-29 0,-2-14 0 16,15 1-3-16,-3-15 1 16</inkml:trace>
  <inkml:trace contextRef="#ctx0" brushRef="#br0" timeOffset="49913">8776 15255 49 0,'0'0'39'0,"-7"-17"-1"16,7 17 0-16,-13 12-30 16,7 13-3-16,-6 6-1 15,-1 11-1-15,-2 10-1 16,-3 7-1-16,2 5-1 15,-1-2-2-15,7 1-2 0,0-20-10 16,17 3-24-16,3-19-1 16,15-10-1-16,1-21 1 15</inkml:trace>
  <inkml:trace contextRef="#ctx0" brushRef="#br0" timeOffset="50273">8896 15621 58 0,'-7'12'40'0,"12"2"-1"16,-5-14 1-16,29 4-37 16,-6-9-1-16,8-1 0 15,4-4 0-15,-1-2 0 16,-3-3 0-16,-3 4 0 0,-9-4-1 15,-8 1 1-15,-11 1-1 16,-9 2 1-16,-8 0-1 16,-7 4 0-16,-6 4-1 15,-5 5 1-15,0 6 0 16,0 8 0-16,3 3 0 15,6 7-1-15,4 1 1 16,9 4-1-16,8-2 0 16,13-4-1-16,9-2-1 15,5-8-3-15,20 1-3 16,-5-21-10-16,26 13-12 15,-7-21-10-15,12 5-2 16,-4-14 2-16</inkml:trace>
  <inkml:trace contextRef="#ctx0" brushRef="#br0" timeOffset="50534">9668 15544 50 0,'-14'0'40'16,"-7"-6"-1"-16,6 7 2 15,-9-4-34-15,6 11 1 16,-4 3-3-16,4 7 0 16,-8 4-1-16,5 6-1 15,-1 3-1-15,6-1-1 16,2-4 0-16,13 1-1 0,7-11-2 15,11-11-2-15,18-1-5 16,-6-21-28-16,25 3-4 16,1-15 0-16,13 1 0 15</inkml:trace>
  <inkml:trace contextRef="#ctx0" brushRef="#br0" timeOffset="50735">10031 15331 61 0,'0'0'41'0,"-24"7"-2"15,15 10 2-15,-7 3-36 16,6 11-2-16,-1 6 0 16,-2 7-2-16,3 3 0 0,-4 5-3 15,7 1-1-15,-11-16-23 16,17 11-13-16,-7-15-1 15,9-2-1-15</inkml:trace>
  <inkml:trace contextRef="#ctx0" brushRef="#br0" timeOffset="50936">9821 15548 69 0,'0'0'41'15,"-17"-10"0"-15,17 10 1 16,14 0-39-16,7-6 0 15,7-1-2-15,1-1-1 0,8 0-3 16,0-6-4-16,18 10-30 16,-15-8-3-16,6 8-1 15,-7-4-1-15</inkml:trace>
  <inkml:trace contextRef="#ctx0" brushRef="#br0" timeOffset="51979">10402 15562 48 0,'-7'-18'40'0,"3"8"-3"0,4 10 0 15,-11-3-29-15,11 3-4 16,-15 17 2-16,8 5-3 16,-4 1 1-16,0 11-2 15,0 3 1-15,1 1-1 16,2-2-1-16,4-2 1 15,0-6-1-15,4-6 0 16,2-9 0-16,-2-13 0 16,11-1 0-16,-3-14-1 15,1-9 2-15,2-6-2 16,-2-6 1-16,4-4 0 15,-3-4-1-15,3-1 1 16,-3 4-1-16,4 7 1 16,-3 7-1-16,2 7 1 0,-1 3-1 15,2 10 0-15,2 7 0 16,2 6 0-16,-2 0 0 15,5 3 0-15,5-1 0 16,3-1 0-16,2-3 0 16,1-3 0-16,-2 0 0 15,-3-2 0-15,-4 1 0 16,-8 1 0-16,-15-1 0 15,0 0 0-15,-3 21 1 16,-12-5-1-16,-5 5 0 16,-3 4 0-16,1 4 0 15,3 4 0-15,4 1 1 16,5 0-1-16,9-3-1 0,6-3 1 15,7-6 0-15,7-8 0 16,4-9 0-16,5-11 0 16,5-9 0-16,0-9 0 15,1-8 0-15,2-6 0 16,-3-2 0-16,-4-4 1 15,-4 0-2-15,-3 6 2 16,-13 7-2-16,-2 3 2 16,-6 10-2-16,-2 6 2 15,1 12-1-15,-11-1 1 16,11 1-1-16,-4 15 0 15,4-15 0-15,10 16 0 16,3-11 0-16,1-3 0 16,6 1 1-16,-1-3-1 15,1 0 0-15,-3 3 0 16,-3 2 1-16,-2 5-1 0,-6 6 0 15,-6 7 0-15,-7 6 1 16,-3 7-2-16,-1 2 2 16,-4 1-1-16,1-2 0 15,1-5 0-15,4-6 0 16,5-11 0-16,4-15 1 15,14-11-1-15,2-12 0 16,9-7 1-16,-1-10-1 16,6-5 1-16,3 0-1 15,0 1 2-15,1 8-2 16,-4 8 1-16,-5 9-2 15,-1 12 2-15,-6 13-1 0,-4 10-1 16,0 10 1-16,-5 0-3 16,2 9 0-16,-3-8-6 15,15 16-11-15,-16-30-11 16,17 6-12-16,-6-11 0 15,12 0 1-15</inkml:trace>
  <inkml:trace contextRef="#ctx0" brushRef="#br0" timeOffset="52454">11969 15419 53 0,'-27'-12'39'16,"9"16"1"-16,-9-1 0 16,3 13-32-16,-12 2 0 15,6 6-4-15,-2-1 0 16,6 2-2-16,4-3 1 15,15-1-2-15,7-7 0 16,12-7-1-16,8-5 1 16,8-3-1-16,0-2 0 0,1-1 1 15,-1 0-1-15,-7 3 1 16,-7 6-1-16,-7 5 1 15,-8 5-1-15,-7 8 1 16,-9 4-1-16,0 3 1 16,-1 1-2-16,-1-3-1 15,5-2-2-15,3-15-6 16,15 10-20-16,-4-21-11 15,16-6-1-15,-2-15 0 16</inkml:trace>
  <inkml:trace contextRef="#ctx0" brushRef="#br0" timeOffset="53030">12232 15341 46 0,'-1'12'39'16,"1"-12"-2"-16,13 7 2 15,-13-7-28-15,29 5-6 16,-8-1-1-16,7 5 0 15,-2 3 0-15,6 6-2 0,-7 3 1 16,1 9-1-16,-13 6 1 16,-6 8-2-16,-12 6 0 15,-8 8 0-15,-10 0 0 16,-9 4-1-16,-5-4-1 15,-4-8-1-15,9-1-5 16,-6-27-24-16,24-2-9 16,0-21-2-16,14 1 1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1330">3176 5196 92 0,'-32'20'38'15,"12"14"-1"-15,-9-4 2 16,10 20-35-16,3 4-1 15,9 14 0-15,0 10 0 16,5 8-1-16,3 6-3 16,-2-7-7-16,17 7-27 15,0-24-3-15,17-12 1 16,5-25-2-16</inkml:trace>
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2726">4782 5250 95 0,'0'0'40'16,"0"0"1"-16,23 4-1 15,-9-7-36-15,22 0 0 16,10-5-1-16,12-2-1 15,8-8-1-15,7-1-4 16,7 1-2-16,-3-12-15 16,9 19-21-16,-8-3 1 15,-2 13-2-15,-11 2 2 16</inkml:trace>
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4044">6993 5042 94 0,'-16'36'38'16,"-18"14"2"-16,2 22-2 15,-9 5-34-15,6 9-2 16,6 1 0-16,3 0-4 0,10 0 0 15,2-12-4 1,19 0-30-16,-2-23-2 0,15-4 1 16,2-21-1-16</inkml:trace>
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5836">2901 7077 125 0,'-19'-1'39'16,"19"1"2"-16,0 0-6 15,33-14-34-15,14-3-4 16,6-18-22-16,27 6-13 16,2-11-2-16,13 3 0 0,-3-8-1 15</inkml:trace>
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6852">4396 6662 101 0,'0'0'37'16,"0"0"3"-16,0 0-2 15,17 5-37-15,9-15 2 16,7-6-3-16,7-1-1 15,7-3-2-15,-1-4-2 16,11 10-10-16,-9-10-24 16,4 12 3-16,-14 0-4 15,-2 10 4-15</inkml:trace>
  <inkml:trace contextRef="#ctx0" brushRef="#br0" timeOffset="7067">4460 6943 99 0,'-17'22'36'0,"6"-16"1"16,11-6-1-16,14 1-33 16,9-8-2-16,6-7 0 15,9 1 0-15,6-3-2 16,0 0-1-16,4 6-4 15,-11-6-9-15,1 16-21 16,-18 0 0-16,-10 12-1 0,-16 3 1 16</inkml:trace>
  <inkml:trace contextRef="#ctx0" brushRef="#br0" timeOffset="7250">4356 7297 93 0,'0'0'35'0,"10"10"1"16,8-23 1-16,15-2-34 15,13-11 0-15,12-5-3 16,10 1-8-16,2-14-26 16,5 6-1-16,-5-3-1 15,1 4-2-15</inkml:trace>
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8060">5584 6685 95 0,'14'-8'36'15,"-14"8"1"-15,-8 19-1 16,-2 2-31-16,4 11 0 15,-5 3-3-15,2 12 1 16,-1 2-2-16,2 5 1 16,4-1-2-16,3-6-1 15,3-3-3-15,2-15-5 16,11-1-27-16,-4-19-2 15,9-7 1-15,-4-17-2 16</inkml:trace>
  <inkml:trace contextRef="#ctx0" brushRef="#br0" timeOffset="8262">5653 6646 104 0,'-12'-6'38'15,"12"6"2"-15,0 0-2 16,17-5-35-16,8-3-2 15,7-2-1-15,10-6-2 16,1-3-4-16,10 6-5 16,-10-7-28-16,7 8 1 15,-17-3-1-15,-3 15 0 0</inkml:trace>
  <inkml:trace contextRef="#ctx0" brushRef="#br0" timeOffset="8473">5668 6894 104 0,'-25'32'39'15,"3"-17"0"-15,18-1-1 16,4-14-33-16,28-10-2 16,5-7-1-16,10-7-1 15,8-3-1-15,2 0-1 16,3 1-1-16,-9 1-2 15,-3 12-5-15,-22 1-28 16,-2 17-2-16,-20-5 0 0,-13 28 0 16</inkml:trace>
  <inkml:trace contextRef="#ctx0" brushRef="#br0" timeOffset="8624">5568 7170 98 0,'-13'24'37'0,"13"-24"1"15,10 14-1-15,14-23-34 16,18-6-2-16,14-6-4 15,4-13-30-15,19 1-5 16,4-7 1-16,7 6-1 16</inkml:trace>
  <inkml:trace contextRef="#ctx0" brushRef="#br0" timeOffset="8781">6409 7064 125 0,'-17'26'42'15,"-8"-13"0"-15,7 5-8 16,7-11-43-16,-7-25-19 15,19 8-14-15,-7-10 0 16,12 3-2-16,-6-7 0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<inkml:trace contextRef="#ctx0" brushRef="#br0" timeOffset="5288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7302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7511">17351 6049 100 0,'-13'20'39'0,"-6"-5"2"16,18 3-2-16,1-18-35 15,9 15 0-15,25-17-2 16,13-2-1-16,15-6-1 16,6-4-2-16,17 3-3 15,0-9-6-15,19 13-27 16,-12-3-2-16,2 15 0 15,-11 2 0-15</inkml:trace>
  <inkml:trace contextRef="#ctx0" brushRef="#br0" timeOffset="8277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8461">19947 5941 115 0,'-47'32'41'15,"-3"32"0"-15,-16 6-1 16,4 14-37-16,4 7-1 16,3 5 2-16,12-1-5 0,10-4 1 15,17-4-6-15,5-20-6 16,31 2-26-16,-4-20-2 15,19-6-1-15,-1-20-1 16</inkml:trace>
  <inkml:trace contextRef="#ctx0" brushRef="#br0" timeOffset="8811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9098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9886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<inkml:trace contextRef="#ctx0" brushRef="#br0" timeOffset="10141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10299">16380 7512 114 0,'-21'-14'40'15,"1"-2"1"-15,20 16-3 0,9-14-35 16,19 2-2-16,20 2-7 16,4-10-29-16,25 6-6 15,3-4 1-15,19 6-2 16</inkml:trace>
  <inkml:trace contextRef="#ctx0" brushRef="#br0" timeOffset="10698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10878">17933 7279 110 0,'-5'-13'39'16,"24"11"3"-16,9-12-4 16,9-1-34-16,21-2-3 15,11-4-1-15,10 3-3 16,-3-7-4-16,7 14-27 0,-20-3-6 15,-8 14 2-15,-23 0-3 16</inkml:trace>
  <inkml:trace contextRef="#ctx0" brushRef="#br0" timeOffset="11082">17921 7542 98 0,'-18'19'38'15,"18"-19"1"-15,9 12-2 16,21-20-33-16,17-3-1 15,12-5-1-15,6-2-2 16,4-1-3-16,-3-2-1 16,4 12-6-16,-22-7-27 0,-4 14-1 15,-22-2 0-15,-11 12 0 16</inkml:trace>
  <inkml:trace contextRef="#ctx0" brushRef="#br0" timeOffset="11246">18034 7723 102 0,'-50'27'37'16,"19"2"3"-16,12-15-3 15,19-14-32-15,36 3-3 16,14-14-1-16,18-5-2 16,10-11-5-16,17 5-11 15,-3-17-21-15,12 1 1 16,-13-5-1-16,-1 3-1 15</inkml:trace>
  <inkml:trace contextRef="#ctx0" brushRef="#br0" timeOffset="11700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11914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12110">19412 7305 117 0,'-6'-14'40'15,"25"16"4"-15,5-14-4 16,15 0-37-16,15 1-3 16,7-1 0-16,8 4-6 0,-14-11-16 15,6 19-17-15,-20-5-3 16,-5 13 2-16,-20-3-4 15</inkml:trace>
  <inkml:trace contextRef="#ctx0" brushRef="#br0" timeOffset="12305">19355 7557 111 0,'-32'17'39'0,"22"-1"1"16,10-16-2-16,29-5-36 15,16-6 0-15,17-4-2 16,11-4-1-16,4 1-2 15,5 0-3-15,-12-7-18 16,1 17-16-16,-22-3 1 0,-15 11-2 16,-34 0 2-16</inkml:trace>
  <inkml:trace contextRef="#ctx0" brushRef="#br0" timeOffset="12485">19185 7894 105 0,'-6'13'40'16,"28"-6"0"-16,18-20-1 15,33-10-35-15,14-8-2 16,20-3-2-16,10-3-2 16,0-9-12-16,13 11-23 15,-15-1-3-15,-3 11 1 16,-17 1-2-16</inkml:trace>
  <inkml:trace contextRef="#ctx0" brushRef="#br0" timeOffset="12605">20295 7700 117 0,'-37'18'39'16,"-5"-10"-2"-16,4-6-17 15,8 4-58-15,-5-7-3 16,5 3 1-16,-8-5-3 16</inkml:trace>
  <inkml:trace contextRef="#ctx0" brushRef="#br0" timeOffset="12763">19264 7935 105 0,'0'0'37'0,"-13"-5"-13"15,13-5-24-15,4-2-37 16,-4-3-2-16,0 15-1 16</inkml:trace>
  <inkml:trace contextRef="#ctx0" brushRef="#br0" timeOffset="12929">18457 8032 111 0,'-14'-5'37'15,"14"5"-24"-15,9-20-12 16,8 5-40-16,-2-9-5 16,7 6 3-16</inkml:trace>
  <inkml:trace contextRef="#ctx0" brushRef="#br1" timeOffset="19646">5407 7358 93 0,'0'0'38'0,"0"0"-1"15,0 0 0-15,0 0-37 16,0 0-5-16,-11-17-31 0,11 17 1 16,6-19-1-1,-6 19-2-15</inkml:trace>
  <inkml:trace contextRef="#ctx0" brushRef="#br1" timeOffset="20299">4946 7381 101 0,'7'11'39'0,"-7"-11"1"0,0 0-4 16,-14 5-34-16,14-5-13 15,0 0-26-15,-5-11-2 16,5 11-1-16,11-15-1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1330">3176 5196 92 0,'-32'20'38'15,"12"14"-1"-15,-9-4 2 16,10 20-35-16,3 4-1 15,9 14 0-15,0 10 0 16,5 8-1-16,3 6-3 16,-2-7-7-16,17 7-27 15,0-24-3-15,17-12 1 16,5-25-2-16</inkml:trace>
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2726">4782 5250 95 0,'0'0'40'16,"0"0"1"-16,23 4-1 15,-9-7-36-15,22 0 0 16,10-5-1-16,12-2-1 15,8-8-1-15,7-1-4 16,7 1-2-16,-3-12-15 16,9 19-21-16,-8-3 1 15,-2 13-2-15,-11 2 2 16</inkml:trace>
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4044">6993 5042 94 0,'-16'36'38'16,"-18"14"2"-16,2 22-2 15,-9 5-34-15,6 9-2 16,6 1 0-16,3 0-4 0,10 0 0 15,2-12-4 1,19 0-30-16,-2-23-2 0,15-4 1 16,2-21-1-16</inkml:trace>
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5836">2901 7077 125 0,'-19'-1'39'16,"19"1"2"-16,0 0-6 15,33-14-34-15,14-3-4 16,6-18-22-16,27 6-13 16,2-11-2-16,13 3 0 0,-3-8-1 15</inkml:trace>
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6852">4396 6662 101 0,'0'0'37'16,"0"0"3"-16,0 0-2 15,17 5-37-15,9-15 2 16,7-6-3-16,7-1-1 15,7-3-2-15,-1-4-2 16,11 10-10-16,-9-10-24 16,4 12 3-16,-14 0-4 15,-2 10 4-15</inkml:trace>
  <inkml:trace contextRef="#ctx0" brushRef="#br0" timeOffset="7067">4460 6943 99 0,'-17'22'36'0,"6"-16"1"16,11-6-1-16,14 1-33 16,9-8-2-16,6-7 0 15,9 1 0-15,6-3-2 16,0 0-1-16,4 6-4 15,-11-6-9-15,1 16-21 16,-18 0 0-16,-10 12-1 0,-16 3 1 16</inkml:trace>
  <inkml:trace contextRef="#ctx0" brushRef="#br0" timeOffset="7250">4356 7297 93 0,'0'0'35'0,"10"10"1"16,8-23 1-16,15-2-34 15,13-11 0-15,12-5-3 16,10 1-8-16,2-14-26 16,5 6-1-16,-5-3-1 15,1 4-2-15</inkml:trace>
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8060">5584 6685 95 0,'14'-8'36'15,"-14"8"1"-15,-8 19-1 16,-2 2-31-16,4 11 0 15,-5 3-3-15,2 12 1 16,-1 2-2-16,2 5 1 16,4-1-2-16,3-6-1 15,3-3-3-15,2-15-5 16,11-1-27-16,-4-19-2 15,9-7 1-15,-4-17-2 16</inkml:trace>
  <inkml:trace contextRef="#ctx0" brushRef="#br0" timeOffset="8262">5653 6646 104 0,'-12'-6'38'15,"12"6"2"-15,0 0-2 16,17-5-35-16,8-3-2 15,7-2-1-15,10-6-2 16,1-3-4-16,10 6-5 16,-10-7-28-16,7 8 1 15,-17-3-1-15,-3 15 0 0</inkml:trace>
  <inkml:trace contextRef="#ctx0" brushRef="#br0" timeOffset="8473">5668 6894 104 0,'-25'32'39'15,"3"-17"0"-15,18-1-1 16,4-14-33-16,28-10-2 16,5-7-1-16,10-7-1 15,8-3-1-15,2 0-1 16,3 1-1-16,-9 1-2 15,-3 12-5-15,-22 1-28 16,-2 17-2-16,-20-5 0 0,-13 28 0 16</inkml:trace>
  <inkml:trace contextRef="#ctx0" brushRef="#br0" timeOffset="8624">5568 7170 98 0,'-13'24'37'0,"13"-24"1"15,10 14-1-15,14-23-34 16,18-6-2-16,14-6-4 15,4-13-30-15,19 1-5 16,4-7 1-16,7 6-1 16</inkml:trace>
  <inkml:trace contextRef="#ctx0" brushRef="#br0" timeOffset="8781">6409 7064 125 0,'-17'26'42'15,"-8"-13"0"-15,7 5-8 16,7-11-43-16,-7-25-19 15,19 8-14-15,-7-10 0 16,12 3-2-16,-6-7 0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2464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2923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3260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3891">7168 11693 68 0,'-20'-6'37'16,"-3"13"1"-16,-16 14-1 16,-2 18-33-16,-9 14 0 15,-1 22 0-15,-1 13 0 16,5 11-1-16,5 1 0 15,10 2-4-15,19-9-1 0,10-17-7 16,27-8-30-16,7-23 1 16,19-13-2-16,8-26 1 15</inkml:trace>
  <inkml:trace contextRef="#ctx0" brushRef="#br0" timeOffset="4213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4443">7893 11669 68 0,'-28'-7'40'16,"-15"7"-1"-16,1 22 3 16,-7 9-23-16,4 15-14 15,0 10-1-15,9 10-2 16,7 8 0-16,7 6-2 15,15-4-1-15,9-9-4 16,15 2-8-16,-4-24-26 16,18-1-1-16,-5-21-1 15,4-7 0-15</inkml:trace>
  <inkml:trace contextRef="#ctx0" brushRef="#br0" timeOffset="4597">7498 12176 99 0,'0'0'42'0,"0"0"0"15,35-5-2-15,16-6-41 16,8-14-11-16,25 11-26 16,-4-8-4-16,3 7 1 15,-12 0-3-15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0" timeOffset="7174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7474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7884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<inkml:trace contextRef="#ctx0" brushRef="#br1" timeOffset="48126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1" timeOffset="48532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1" timeOffset="49043">16141 12930 74 0,'-21'-21'38'16,"0"12"-1"-16,-15 2 2 15,6 14-34-15,-16 12-2 16,-2 14 1-16,-5 8 0 16,0 13 0-16,1 7-2 15,5 7 0-15,8 0-1 16,11-1 0-16,14-5 0 15,17-8-2-15,13-9-1 16,19-10-2-16,18-10-2 0,6-18-4 16,20 5-12-16,-5-27-16 15,9 0-1-15,-10-15 1 16,2 1 1-16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  <inkml:trace contextRef="#ctx0" brushRef="#br1" timeOffset="5397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1" timeOffset="54184">20638 13503 81 0,'-13'22'38'0,"-11"9"0"15,4 22 0-15,-8 9-35 16,2 10-1-16,0 5-2 15,3 3-1-15,3 3-4 16,2-14-5-16,15 3-29 16,-2-19 1-16,14-5-1 15,0-21 1-15</inkml:trace>
  <inkml:trace contextRef="#ctx0" brushRef="#br1" timeOffset="5453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1" timeOffset="54735">21280 13832 76 0,'-29'8'39'15,"3"17"0"-15,-9-1 0 16,10 12-29-16,-3 0-6 15,11 3-2-15,5-5-1 16,13-4-2-16,14-11 0 0,12-8-2 16,15-7-6-16,1-29-21 15,20 0-7-15,-1-19-1 16,8-3-1-16</inkml:trace>
  <inkml:trace contextRef="#ctx0" brushRef="#br1" timeOffset="54919">21729 13508 89 0,'-29'62'38'16,"-8"3"0"-16,12 12-1 15,-3 3-37-15,5-3-3 16,9 7-9-16,-5-16-27 0,13-2 1 15,-2-15-3-15,8-8 2 16</inkml:trace>
  <inkml:trace contextRef="#ctx0" brushRef="#br1" timeOffset="5592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1" timeOffset="5632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1" timeOffset="56488">22848 14037 101 0,'-10'1'44'0,"5"13"-1"16,-16-16-2-16,21 2-38 15,-17-8-4-15,8-6-4 16,9 14-14-16,-10-24-23 15,10 24-1-15,-1-30-1 16,5 19 2-16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6:17.5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7900 6485 55 0,'-15'-5'34'16,"0"-2"-2"-16,4 3 2 15,-2-4-26-15,13 8 2 16,-11-3-4-16,11 3 0 15,0 0-2-15,15 0 0 0,5-4-1 16,12 6-1-16,13-2 0 16,17 0 0-16,16 3 0 15,20 3 0-15,12 0 0 16,15 5 0-16,6-2 0 15,8 5 0-15,0 0-1 16,-2 0 2-16,-6-5-2 16,-18-1 0-16,-11-5-1 15,-16-2 0-15,-14-1-1 16,-17-5 0-16,-15 0-4 15,-22-11-10-15,-4 13-21 16,-23-9-2-16,-6 7 1 16,-19-4-2-16</inkml:trace>
  <inkml:trace contextRef="#ctx0" brushRef="#br0" timeOffset="558">8564 6260 51 0,'31'-17'32'0,"-7"3"1"15,-5 7-1-15,-18-3-24 16,-1 10-1-16,0 0 1 15,0 0-1-15,-23 8-2 16,-1 6-1-16,-12 2-1 16,-8 9-1-16,-11 3 1 15,-6 7-1-15,-12 2 0 16,-4 6 1-16,-3-2-1 15,7-1 1-15,4-6 0 16,11-4 0-16,11-9-1 16,13-3 0-16,19-7-1 15,15-11 1-15,11 4 0 16,15-8-2-16,12-5 1 0,5 3-2 15,2 2 2-15,3 0 0 16,-3 8 0-16,-2 10-1 16,-6 6 1-16,-5 11 0 15,-9 14-1-15,-2 0 1 16,-2 3 0-16,-2 0-2 15,6-9 0-15,7-14-4 16,21-11-30-16,2-25-3 16,22-14-1-16,2-19-1 15</inkml:trace>
  <inkml:trace contextRef="#ctx0" brushRef="#br0" timeOffset="1318">10169 6340 78 0,'0'0'35'15,"0"0"0"-15,0 0 0 16,-14 7-30-16,4 11-1 15,5 11-1-15,0 10 1 0,1 11 0 16,-2 10-3-16,3 9 2 16,-2 3-2-16,2 3 0 15,4-2-4-15,-3-8 0 16,11-3-16-16,-7-21-17 15,9-13 1-15,-11-28-1 16,22 3 0-16</inkml:trace>
  <inkml:trace contextRef="#ctx0" brushRef="#br0" timeOffset="1820">9910 6497 96 0,'-36'-19'37'0,"15"9"0"16,8-6 0-16,24-3-33 0,10-2 0 15,21-5-2-15,12-3 1 16,8 0-1-16,7-2 0 16,1 7-1-16,-2 2 1 15,-7 8-1-15,-9 11 0 16,-11 9-1-16,-12 10 1 15,-10 12-1-15,-11 10 1 16,-8 10-1-16,-9 10 0 16,-4 6 3-16,-6 3-2 15,0 3 1-15,1-3-2 16,4-6 3-16,4-9-3 15,8-10 3-15,7-13-3 16,5-11 1-16,9-14-1 16,5-12 0-16,4-12 1 0,0-7 0 15,1-6 0-15,0-4-1 16,-4-2 1-16,-1 4 0 15,-5 5-1-15,-3 7 1 16,-4 8-1-16,-12 15 0 16,14-1 1-16,-12 15-1 15,0 9 0-15,-2 8-1 16,4 4 0-16,-2 3-1 15,4 1 0-15,1-3-2 16,10-1-3-16,-2-15-4 16,19 1-26-16,-8-19-3 15,13-3 2-15,-7-17 0 16</inkml:trace>
  <inkml:trace contextRef="#ctx0" brushRef="#br0" timeOffset="2007">11025 6522 104 0,'0'0'36'0,"-18"5"2"15,7 20 0-15,-5 4-34 16,1 14 0-16,1 4-3 16,2 9 1-16,5 2-2 15,3-4-1-15,10 1-6 16,-1-17-27-16,17-3-4 15,-2-20 2-15,10-9-3 16</inkml:trace>
  <inkml:trace contextRef="#ctx0" brushRef="#br0" timeOffset="2173">11073 6387 98 0,'-21'-4'35'15,"2"5"-2"-15,8 6-2 16,13 4-47-16,9-8-19 15,16 2 1-15,11-6-3 16,14 2 3-16</inkml:trace>
  <inkml:trace contextRef="#ctx0" brushRef="#br0" timeOffset="2442">11533 6531 96 0,'-25'33'40'0,"-12"-9"-1"16,5 6 0-16,-5-8-32 15,13 0 0-15,5-8-3 16,14-2-2-16,5-12 0 15,32 19-1-15,2-15-1 16,6 3 0-16,6 4 1 16,-2 2-1-16,-3 5 0 15,-11 5 0-15,-11 4 0 16,-15 9 1-16,-14 5-1 15,-11-2 0-15,-11 1-1 16,-6-6-2-16,8 3-7 16,-8-21-27-16,17-3-2 15,4-17 0-15,18-7-2 16</inkml:trace>
  <inkml:trace contextRef="#ctx0" brushRef="#br0" timeOffset="3356">12465 6669 86 0,'-6'-21'36'16,"6"21"-2"-16,-17-12 3 15,4 15-30-15,-7-1-2 16,0 12 1-16,-9 3-2 0,2 12 0 15,-3 3-1-15,7 7 0 16,3 3-1-16,8-1-1 16,9 1 0-16,11-6 0 15,12-7-1-15,9-12 0 16,9-11 0-16,5-10-1 15,5-7 0-15,-3-14 0 16,-2-5 1-16,-8-6-1 16,-7-3 0-16,-7-1 0 15,-9 3 1-15,-12 0 0 16,-6 5-1-16,-5 3 1 15,0 7 0-15,-3 5-1 16,5 3 1-16,9 14-1 16,-5-17 2-16,5 17-1 0,23-6 1 15,-4 6 1-15,4 4-1 16,1 1 2-16,1 5-2 15,-3 5 2-15,-5 4-2 16,-3 8 1-16,-8 7-1 16,-6 4-1-16,-6 3 1 15,-5 4-1-15,0-3 0 16,-2-1 0-16,3-7 0 15,0-7 0-15,9-15 0 16,1-12 0-16,17-6 0 16,1-16 0-16,5-11 0 15,6-2 0-15,-1-6 1 16,6-3-1-16,-5 8 1 15,-4 3-1-15,-5 11 1 0,-4 10-1 16,-16 12 1-16,14 11-1 16,-13 10 1-16,-3 8-1 15,-2 5 0-15,1 7-1 16,5 0-2-16,-1-2-1 15,13 2-5-15,-6-17-28 16,20 3-3-16,-4-18 1 16,11-1-1-16</inkml:trace>
  <inkml:trace contextRef="#ctx0" brushRef="#br0" timeOffset="3705">13192 6738 106 0,'-5'13'37'0,"5"-13"2"15,1 19-1-15,10-14-35 16,9-2 0-16,9-7-1 16,8-3 1-16,2-7-1 15,2-6-1-15,-2-2 1 16,-2 0-1-16,-12-2 0 15,-10 2-1-15,-11 6 0 16,-14 5 1-16,-10 8 0 16,-13 11 0-16,-5 9 0 15,-6 8 0-15,2 7 0 16,4 4 1-16,9 3-1 15,13-5-1-15,16-4 0 16,19-12-1-16,22-10-2 16,12-21-9-16,32 6-14 0,1-23-14 15,12-3-1-15,1-8-3 16,-1-2 3-16</inkml:trace>
  <inkml:trace contextRef="#ctx0" brushRef="#br0" timeOffset="4628">9762 7288 92 0,'8'-16'37'0,"-8"-3"0"15,0 19 1-15,-3-11-33 16,3 11-2-16,0 0 0 15,0 18-3-15,-2 5 2 16,-1 12-1-16,-2 9 1 16,-1 18-2-16,-3 7 2 15,1 7-1-15,-3 5 0 16,1-4 2-16,-1-4-2 15,2-9 0-15,3-12-1 16,3-14 1-16,3-15 0 16,5-11 0-16,-5-12 0 15,22-17-1-15,-6-8 1 16,4-4 0-16,-1-8 0 0,2-1 0 15,0-2 0-15,-3 2-1 16,1 8 0-16,-6 4 0 16,1 10 1-16,-5 9-1 15,-9 7 0-15,17 18-1 16,-10 8 0-16,0 1 0 15,4 7-2-15,0-1-2 16,11 7-3-16,-7-18-22 16,19 7-8-16,-6-16-1 15,12-2 0-15,-5-14 1 16</inkml:trace>
  <inkml:trace contextRef="#ctx0" brushRef="#br0" timeOffset="4989">10301 7689 91 0,'-17'-23'36'16,"2"12"1"-16,-9 0 1 15,6 18-31-15,-8 5-1 16,4 12-1-16,-5 5-2 16,6 8 0-16,-1 1 0 15,8 1-1-15,5 0-1 16,5-7 1-16,9-6-1 15,7-8 0-15,7-9 0 16,7-9 0-16,4-10-1 16,5-5 1-16,-2-8-1 15,3-6 1-15,-5-2-1 16,-5-1 0-16,-3 1 0 15,-4 5 0-15,-8 4 0 16,-6 6 0-16,-5 16 0 0,0 0-1 16,0 0 0-16,-19 15 0 15,9 9-2-15,2-3-1 16,7 11-5-16,-5-13-16 15,20 10-14-15,-1-14 0 16,15 0-1-16,3-14 2 16</inkml:trace>
  <inkml:trace contextRef="#ctx0" brushRef="#br0" timeOffset="5319">10820 7572 96 0,'-34'11'37'0,"2"16"2"0,-7-4-2 15,8 9-32-15,3-2-2 16,8-1 0-16,11-4-2 16,12-8 1-16,16-10-1 15,10-4-1-15,9-8 1 16,4-2-1-16,-1-1 1 15,0 3-1-15,-9 4 1 16,-10 9 0-16,-13 9-1 16,-18 10 1-16,-14 9 0 15,-11 7-1-15,-7 5 0 16,-3-3-1-16,2-3 0 15,3-9-1-15,12-8-2 16,5-19-4-16,32-4-23 0,-1-22-8 16,20-2 1-16,-1-15-2 15</inkml:trace>
  <inkml:trace contextRef="#ctx0" brushRef="#br0" timeOffset="6176">11656 7730 70 0,'2'-15'36'0,"-4"0"0"0,2 15 0 15,0 0-29-15,0 0-2 16,-13 11 0-16,8 13 0 15,-8 7 0-15,4 6-2 16,-5 3-1-16,3 3 0 16,-2-2 0-16,1 0-1 15,4-12-1-15,4-6 1 16,4-11 0-16,0-12-1 15,14-10 1-15,-1-10 0 16,6-10 0-16,2-11 0 16,1-5 0-16,0-2 0 15,-1-1-1-15,-3 3 0 16,-3 6 1-16,-3 8-1 15,-6 6 1-15,-2 12-1 16,-4 14 0-16,0 0 1 0,0 0-1 16,4 26 1-16,-3-8-1 15,4 2 1-15,1 1-1 16,8-2 1-16,4-5-1 15,5-5 0-15,5-8 1 16,4-5-1-16,3-9 0 16,3-3 1-16,-1-7-1 15,-3-2 0-15,-6-2 1 16,-4 2-1-16,-4 3 1 15,-6 3-1-15,-5 5 0 16,-9 14 0-16,0 0 1 16,-7 17-1-16,-6 9-1 15,-1 8 1-15,-2 8-1 16,2 3-1-16,1 4 0 0,6-6-2 15,13-1-3-15,1-19-4 16,27-1-27-16,-3-19 0 16,17-3 0-16,-2-13-2 15</inkml:trace>
  <inkml:trace contextRef="#ctx0" brushRef="#br0" timeOffset="6794">12428 7678 87 0,'-23'-5'37'0,"0"14"1"16,-8-2 1-16,7 12-30 15,-7 3-5-15,9 6-1 16,4 0-1-16,5 5 0 16,8-3-1-16,9 0 0 0,7-5-1 15,7-6 0-15,5-6 0 16,3-7 0-16,5-7 0 15,0-7 0-15,-1-9-1 16,-2-3 0-16,-4-6 1 16,-3-6-1-16,-4-3 1 15,-3-2-1-15,-4 2 1 16,-6 0 0-16,-3 4 0 15,-2 3 0-15,-1 8 1 16,0 3-1-16,-1 7 1 16,3 10 0-16,0 0-1 15,0 0 1-15,15-7 0 16,-1 7-1-16,5 1 1 15,2 2 0-15,6-1 0 16,2 2 0-16,-1 3 0 0,0 4 0 16,-6 6 0-16,-4 6 0 15,-6 5-1-15,-7 4 1 16,-11 6-1-16,-2 0 0 15,-7 1 1-15,0-3-1 16,-2-5 0-16,4-9 1 16,2-6-1-16,11-16 1 15,0 0-1-15,12-22 1 16,5-6 0-16,6-9-1 15,2-8 1-15,-1-5 0 16,1-4 0-16,-4 6-1 16,-1 4 1-16,-6 4-2 0,-1 12 0 15,-3 6-1-15,-1 11-1 16,-9 11-2-16,26 4-6 15,-26-4-12-15,30 22-18 16,-15-7 2-16,10 8-2 16,-3-6 2-16</inkml:trace>
  <inkml:trace contextRef="#ctx0" brushRef="#br0" timeOffset="7145">13163 7670 80 0,'-14'20'41'0,"-1"-8"-1"16,12 4 1-16,3-16-19 0,18 2-19 16,10-13-1-16,10-4-1 15,9-8 0-15,1-3 0 16,-4-1 0-16,-3 0-1 15,-10 1 0-15,-14 6 0 16,-16 9 0-16,-21 9-1 16,-13 13 1-16,-12 11 1 15,-12 12-1-15,-2 8 1 16,-1 5-1-16,7 4 1 15,13-4 0-15,17-4-1 16,20-12 0-16,17-14-2 16,27-10-2-16,11-18-7 15,29 5-7-15,-10-20-22 16,13 4 0-16,-13-9-3 0,-4 8 2 15</inkml:trace>
  <inkml:trace contextRef="#ctx0" brushRef="#br0" timeOffset="7863">9401 8740 70 0,'13'-11'38'15,"-3"-5"-2"-15,3 7 2 16,-9-4-26-16,-4 13-6 0,0 0-1 16,10 1-2-16,-16 13 1 15,-1 12-1-15,-2 5 0 16,0 5 0-16,-3 0-1 15,3 5 0-15,0-4 1 16,4-5-2-16,4-4 1 16,2-12-1-16,-1-16-1 15,19 6 0-15,-5-21 0 16,4-7 0-16,1-9-1 15,3-5 1-15,-2-6-1 16,1-2 2-16,-1-2-2 16,-4 4 1-16,0 5-1 15,-1 7 1-15,-3 7 1 0,-3 8-1 16,2 12 0-16,-2 14 0 15,-1 12 0-15,-2 11 0 16,1 8 1-16,1 5-1 16,2 4-1-16,0-4-3 15,9 1-2-15,-2-21-14 16,12 4-18-16,-2-19 0 15,14-3-3-15,-4-18 2 16</inkml:trace>
  <inkml:trace contextRef="#ctx0" brushRef="#br0" timeOffset="8280">9947 8752 93 0,'-20'17'38'0,"-2"-6"-1"15,14 10 3-15,8-21-36 16,5 10-2-16,19-12 0 15,11-4 0-15,8-7-1 16,4-4 0-16,1-4 0 16,-2-4 0-16,-7 2 0 15,-11 1 0-15,-12 4-1 16,-9 3 1-16,-12 3-1 15,-12 5 1-15,-9 5-1 16,-6 5 1-16,-7 4-1 16,-3 7 0-16,-1 6 1 15,3 3-1-15,5 3 1 16,10 7-1-16,6-3 2 0,16-2-1 16,13-2 1-16,12-6-1 15,12-6 0-15,9-4 0 16,5-8 0-16,8-4 0 15,1-8-3-15,-5-1 2 16,0-4-3-16,-10-5 0 16,0 2-4-16,-16-12-6 15,9 14-18-15,-25-16-10 16,3 11 1-16,-12-8-3 15</inkml:trace>
  <inkml:trace contextRef="#ctx0" brushRef="#br0" timeOffset="9106">9045 8835 85 0,'-16'2'37'16,"16"-2"0"-16,-18 8 2 16,18-8-33-16,0 0-2 15,0 0 0-15,21-14-2 16,-3 3 1-16,5-4-3 15,9-2 2-15,-1-2-2 16,6-1 2-16,-4 0-1 16,-2-2-1-16,-6 4 1 15,-6 1-1-15,-9 2 0 0,-12 3 0 16,-13 5 0-16,-9 7 0 15,-9 9-1-15,-6 6 1 16,-8 9 0-16,1 11 0 16,2 7 2-16,6 3-1 15,10 3 1-15,11 1-2 16,13-6 2-16,16-8-2 15,20-7-2-15,12-24-10 16,26 0-24-16,-3-20-4 16,16-11 0-16,1-11-2 15</inkml:trace>
  <inkml:trace contextRef="#ctx0" brushRef="#br0" timeOffset="10367">10695 8719 68 0,'-11'-1'36'0,"11"1"-1"15,-15 16 2-15,1-1-30 16,8 8-2-16,-7 0 0 15,6 9-1-15,-3 2 1 16,4 2-2-16,1-2 0 16,3-2-1-16,0-5 0 15,2-9-1-15,0-18 0 16,12 11 1-16,-12-11-1 15,24-29 0-15,-10 0-2 16,-1-5 2-16,0-7-1 0,-1-3 0 16,-3 1 0-16,-3 0 0 15,-4 5-1-15,-1 7 1 16,-1 6 0-16,1 8 0 15,5 7-1-15,4 5 1 16,8 7-3-16,5 0 0 16,11 7-3-16,2-8-1 15,17 11-5-15,-9-16-8 16,21 14-7-16,-16-16-3 15,12 14 7-15,-17-14 9 16,0 7 10-16,-9 0 5 16,-16-4 6-16,-1 10 9 15,-18-7 9-15,0 0 3 0,-30-7-5 16,13 15-6-16,-13-9-8 15,3 9-3-15,-7 1 0 16,3 8-2-16,-1 2 0 16,6 8-1-16,3 3 1 15,5 3-2-15,5-1 1 16,10-1-1-16,8-6 1 15,6-4-2-15,7-8 1 16,4-11-2-16,4-6 1 16,3-8-1-16,0-8-1 15,-3-5 2-15,1-3-3 16,-7 0 2-16,-1-1-1 15,-5 2 1-15,-5 8-2 16,-2 5 2-16,-7 14 0 0,0 0-1 16,3 23 2-16,-5 8-1 15,-2 13 1-15,3 11-1 16,-4 10 1-16,1 10 0 15,-2 4 0-15,-2 1-1 16,0-6 0-16,-2-3 0 16,-4-6 0-16,-1-12 1 15,-5-12-1-15,0-14 0 16,-2-15-1-16,0-15-1 15,4-11-1-15,-1-21-4 16,16-1-6-16,-9-29-22 16,25 5-5-16,-3-13 0 15,19 7 0-15</inkml:trace>
  <inkml:trace contextRef="#ctx0" brushRef="#br0" timeOffset="10918">11600 8750 92 0,'0'0'38'15,"0"0"3"-15,0 0-3 16,0 0-35-16,-17 7 0 16,6 2 0-16,-3 3 1 15,5 6-2-15,0 4 0 16,4 3 0-16,4 2 0 15,3 0-1-15,5-3 1 16,8-6-1-16,5-5-1 16,3-11 1-16,5-8-1 15,4-7 1-15,0-12-2 0,1-2 1 16,-3-8-1-16,-3 2 1 15,-3-4-1-15,-5 4 1 16,-4 6-2-16,-6 3 2 16,-1 12 0-16,-8 12-1 15,1 12 1-15,-5 18 0 16,-1 16 1-16,-2 17-1 15,-6 19 0-15,-2 16 1 16,-2 12-1-16,1 7 1 16,-2 0 1-16,1-7-1 15,2-5-1-15,-2-12 1 16,6-21 0-16,0-19 1 15,-1-18-1-15,2-21-1 0,-2-19 0 16,2-16 0-16,0-19-1 16,2-15 0-16,4-18 1 15,1-14-2-15,9-5 1 16,7-4-1-16,5 4-1 15,4 2-3-15,12 19-5 16,-9-5-10-16,14 28-19 16,-7 7 0-16,5 18-2 15,-2 2 2-15</inkml:trace>
  <inkml:trace contextRef="#ctx0" brushRef="#br0" timeOffset="11589">12536 8329 71 0,'-2'-11'38'16,"2"11"-1"-16,0 0 0 15,-12 17-30-15,3 1-3 16,4 17 1-16,-2 7-2 16,-1 9 1-16,2 9-1 15,2 10 0-15,-1-2 0 16,6 1-1-16,0-5 1 15,4-8-2-15,2-12 1 16,3-11-1-16,4-10 2 16,0-13-3-16,0-10 1 15,0-7-1-15,1-10 1 16,-5-6 0-16,1-5-2 15,-3 1 1-15,-1-3-2 0,1 1 2 16,-1 5-1-16,2 4 0 16,2 9-1-16,1 5 2 15,2 8-1-15,0 11 2 16,2 5 1-16,-2 5-2 15,-3 5 2-15,-3 3-2 16,-8 1 2-16,-6 1-2 16,-8-6 2-16,-7 0-3 15,-5-6 0-15,-6-4-1 16,0-5-1-16,-2-12-2 15,10 2-6-15,-8-18-20 16,21 4-9-16,-2-11 2 16,22 2-3-16</inkml:trace>
  <inkml:trace contextRef="#ctx0" brushRef="#br0" timeOffset="12035">12955 8780 82 0,'10'-2'38'16,"2"6"1"-16,-12-4 0 15,0 0-33-15,0 0-1 16,-14-3-2-16,14 3 0 16,-18 7 0-16,7 1 0 15,2 8-1-15,-4 5 1 16,4 4-1-16,2 4 1 15,0 3-2-15,4-3 2 16,5-1-3-16,5-6 1 16,6-10-1-16,8-8 0 0,6-12 0 15,5-15 0-15,6-6 1 16,2-10-3-16,0-5 2 15,-4-3-1-15,-4-1 1 16,-4 4-2-16,-7 5 2 16,-6 9-1-16,-6 7 0 15,-5 11 1-15,-4 12 1 16,-4 13-1-16,-3 9 0 15,3 12 2-15,-3 6-1 16,0 3-1-16,4 1 0 16,3-1-1-16,4-10-3 15,14-2-4-15,-3-27-9 16,20-2-23-16,-6-24 1 15,18-6-4-15,-3-17 3 0</inkml:trace>
  <inkml:trace contextRef="#ctx0" brushRef="#br0" timeOffset="12222">13690 8206 95 0,'-22'16'39'16,"5"24"0"-16,-10 11 0 15,-2 14-37-15,8 7-1 16,2 4-1-16,8 4 1 15,0-5-5-15,9-1-2 16,-7-19-28-16,17-5-4 16,-6-20 0-16,10-8-1 0</inkml:trace>
  <inkml:trace contextRef="#ctx0" brushRef="#br0" timeOffset="12388">13499 8569 86 0,'-12'-11'40'16,"-4"-3"-1"-16,16 14 0 15,0 0-29-15,11-6-11 16,15 4-5-16,-3-17-25 16,23 13-8-16,-6-6 0 15,7 8-2-15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8:05.39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13852 8954 87 0,'10'1'37'0,"-10"-1"1"16,-1-10-1-16,1 10-34 15,2-21-4-15,4 11-1 16,-3-12-7-16,9 8-28 15,-6-3 2-15,5 8-4 16,-5-3 3-16</inkml:trace>
  <inkml:trace contextRef="#ctx0" brushRef="#br0" timeOffset="459">14188 8925 86 0,'0'0'37'0,"0"0"2"16,0 0-1-16,-22-9-34 16,10 8-2-16,12 1-3 15,-15-3-1-15,15 3-7 16,0 0-26-16,0-12-2 15,6-1 0-15,13 9-2 16</inkml:trace>
  <inkml:trace contextRef="#ctx0" brushRef="#br0" timeOffset="750">14501 8853 89 0,'0'0'39'0,"0"0"-2"0,1-13 1 15,-1 13-33-15,0 0-3 16,-13-6-1-16,13 6-4 16,0 0-5-16,0 0-30 15,-10-8 2-15,10 8-3 16,0 0 0-16</inkml:trace>
  <inkml:trace contextRef="#ctx0" brushRef="#br0" timeOffset="2336">8766 10748 78 0,'-11'-6'38'0,"11"6"0"16,-7-12-1-16,7 12-32 16,-6-18-2-16,6 18-3 15,4-17-2-15,-1 6-4 16,11 11-13-16,-14 0-17 0,26-13 0 15,-11 7-1-15,4 4 1 16</inkml:trace>
  <inkml:trace contextRef="#ctx0" brushRef="#br0" timeOffset="2629">9078 10663 74 0,'13'-3'37'16,"-13"3"-1"-16,0 0 1 15,-13-6-31-15,13 6-1 16,0 0-2-16,0 0-2 16,0 0-3-16,0-19-7 15,0 19-27-15,12 0 0 16,-12 0-1-16,0 0 1 15</inkml:trace>
  <inkml:trace contextRef="#ctx0" brushRef="#br0" timeOffset="2900">9311 10706 80 0,'3'-11'39'16,"-3"11"-1"-16,6-12 0 15,-6 12-32-15,0 0-2 16,0 0-2-16,0 0-2 15,0 0-5-15,20-4-25 16,-20 4-7-16,17-3-1 16,-17 3 0-16</inkml:trace>
  <inkml:trace contextRef="#ctx0" brushRef="#br0" timeOffset="3565">9919 10491 65 0,'0'0'35'0,"0"0"0"15,0 0 1-15,-3 19-27 16,-8-3-4-16,5 12-1 15,-3 6-2-15,0 5 0 16,-3 8-2-16,1-1 0 16,4-1-3-16,-4-8-3 15,18-5-26-15,-9-15-3 0,12-12-1 16,2-20 1-16</inkml:trace>
  <inkml:trace contextRef="#ctx0" brushRef="#br0" timeOffset="3732">9933 10125 90 0,'-34'5'36'0,"4"2"-1"15,5 5-2-15,9 2-45 16,16-14-23-16,0 0 1 15,25-7-2-15,6-6 1 16</inkml:trace>
  <inkml:trace contextRef="#ctx0" brushRef="#br0" timeOffset="3980">10272 9969 76 0,'-5'17'35'0,"3"13"-1"15,-2 1-1-15,4 21-28 16,-2 6-3-16,4 13 2 16,-4 6-3-16,-3 8 1 15,0-1-3-15,-2-3 0 16,3-5-5-16,-8-20-17 0,10-4-11 15,-2-17-1-15,9-12-1 16,-5-23 1-16</inkml:trace>
  <inkml:trace contextRef="#ctx0" brushRef="#br0" timeOffset="4149">10221 10494 83 0,'-11'-11'38'15,"11"11"-2"-15,0 0 1 16,0 0-33-16,13-8-2 15,9-1-7-15,16 3-30 16,4-8 0-16,10 3-2 0,4-10 0 16</inkml:trace>
  <inkml:trace contextRef="#ctx0" brushRef="#br0" timeOffset="4452">11032 10459 69 0,'0'0'37'15,"0"0"-2"-15,0 0 2 16,-7 18-32-16,5 6-1 16,3 10-1-16,-3 8 0 15,3 5-1-15,-3 3-2 16,1-5-3-16,5 2-13 15,-3-18-20-15,6-13 1 16,-7-16-2-16,20-13 1 16</inkml:trace>
  <inkml:trace contextRef="#ctx0" brushRef="#br0" timeOffset="4617">11039 10192 81 0,'-15'9'34'16,"1"3"-5"-16,4-2-7 15,10 2-51-15,14-4-5 16,7-1 0-16,6-3 0 16</inkml:trace>
  <inkml:trace contextRef="#ctx0" brushRef="#br0" timeOffset="4949">11426 10389 69 0,'-9'19'38'16,"-11"-1"-1"-16,5 4 0 15,-13-11-30-15,10 12 0 0,-5-4-2 16,8 0-1-16,1-2-2 16,9-3 0-16,5-14 0 15,19 13-2-15,8-14 0 16,9-5 0-16,9-3 0 15,3 0 0-15,-2 1 0 16,2 3 0-16,-12 6 1 16,-8 9-1-16,-15 9 1 15,-14 6-1-15,-14 6 1 16,-11 6 0-16,-9-1-1 15,-8-2 1-15,5-3-2 16,0-13-2-16,13 1-9 16,3-28-26-16,22-8 0 15,9-17-2-15,18-13 1 0</inkml:trace>
  <inkml:trace contextRef="#ctx0" brushRef="#br0" timeOffset="6103">9190 11308 57 0,'0'0'34'0,"-13"19"-1"16,2-4 1-16,2 13-28 16,-6-5-2-16,8 9 0 15,-6-2-1-15,4 5-1 16,0-7 1-16,6 0-1 15,-3-9 0-15,9-5 0 16,-3-14 0-16,23-9-1 16,-5-12 1-16,3-6-2 15,6-3 2-15,-3-7-1 16,5-2 0-16,-2 0 0 0,-4 4 1 15,-3 5-1-15,-6 7 0 16,0 6 0-16,-7 5-1 16,-7 12 1-16,0 0-1 15,8 19 0-15,-10 1-2 16,-1 1 0-16,6 9-3 15,-6-9-7-15,13 11-25 16,-5-10 0-16,12 3-1 16,-3-13 1-16</inkml:trace>
  <inkml:trace contextRef="#ctx0" brushRef="#br0" timeOffset="6452">9628 11243 60 0,'-21'12'37'0,"-2"12"-1"16,-4 1 1-16,6 13-28 16,-7-3-2-16,14 8-2 15,0-5-1-15,11 0-1 16,10-8-1-16,9-5 0 15,8-10-1-15,10-11 0 16,3-13 0-16,2-4 0 16,1-9-1-16,-5-5 1 15,-8-5 0-15,-6-2-1 16,-12 2 0-16,-10 1-1 15,-7 6 1-15,-11 4-1 0,-5 5 0 16,-3 3-1-16,4 8-1 16,-1 0-2-16,11 10-5 15,-1-7-27-15,14 2 0 16,18-4 0-16,6-3-1 15</inkml:trace>
  <inkml:trace contextRef="#ctx0" brushRef="#br0" timeOffset="6670">10110 11053 69 0,'-6'18'38'0,"-4"2"-1"15,1 13 2-15,-6 2-34 0,7 7-4 16,-1 0 1-16,5 8-1 15,-1 1-2-15,-2-7-3 16,6 4-2-16,-6-19-11 16,11 1-18-16,-9-17-1 15,5-13-1-15,0 0 1 16</inkml:trace>
  <inkml:trace contextRef="#ctx0" brushRef="#br0" timeOffset="6813">9949 11362 65 0,'-17'-13'38'15,"-6"-2"-1"-15,8 10 1 16,-4-4-28-16,19 9-3 15,11 0-3-15,13-2-4 16,15 6-17-16,4-16-20 0,16 3 0 16,6-10-2-16,10 0 1 15</inkml:trace>
  <inkml:trace contextRef="#ctx0" brushRef="#br0" timeOffset="7354">11157 11301 38 0,'-8'-23'35'16,"-7"-3"1"-16,1 11 1 15,-8-3-18-15,4 15-7 16,-15-3-3-16,8 17-2 16,-9 0-2-16,4 14-1 15,-3 4-1-15,4 7-1 16,3 2 0-16,6 2 0 15,5-2-1-15,10-1 1 16,7-7-1-16,10-9-1 0,7-9 1 16,9-10-1-16,6-14 1 15,5-9-1-15,2-9 1 16,1-7-1-16,-2-4 1 15,-1 1-1-15,-8 1 1 16,-4 7 0-16,-7 6-1 16,-6 9 0-16,-14 17 0 15,0 0 1-15,8 21-2 16,-14 3 0-16,4 9-1 15,-3 1-2-15,14 14-9 16,-5-15-27-16,15 5 1 16,2-16-2-16,15-2 1 15</inkml:trace>
  <inkml:trace contextRef="#ctx0" brushRef="#br0" timeOffset="7907">12243 11073 67 0,'0'-35'39'0,"-6"-5"-2"16,-3 6 0-16,-12-11-30 15,6 7 1-15,-7 1-3 16,-1 11 1-16,-5 8-3 15,-1 15-1-15,-5 14 0 16,1 15 0-16,1 16-1 0,0 15-1 16,-2 9 0-16,8 9-1 15,3 0 1-15,6 1-2 16,8-1 0-16,5-10-3 15,8-3-2-15,-4-20-3 16,19 2-17-16,-10-23-11 16,5-4 0-16,-14-17-1 15,22-7 3-15</inkml:trace>
  <inkml:trace contextRef="#ctx0" brushRef="#br0" timeOffset="8082">11807 11316 69 0,'-23'-16'37'0,"9"6"0"0,1-1-1 16,13 11-28-1,0 0-3-15,14-14-3 0,8 7-2 16,7-4-4-16,13 3-1 16,-1-10-7-16,17 7-24 15,-7-4 0-15,4 8-1 16,-5-2 1-16</inkml:trace>
  <inkml:trace contextRef="#ctx0" brushRef="#br0" timeOffset="8491">12312 11186 61 0,'-10'3'36'0,"-7"-3"1"16,-2 7 0-16,-11-2-28 0,8 10-2 16,-9 0-1-1,5 10-1-15,-3 3 0 0,4 6-2 16,2 1 0-16,7 0-1 15,7-1 0-15,12-6-1 16,6-8 0-16,10-8-1 16,10-10 0-16,9-11 0 15,4-8 1-15,0-9-2 16,0-5 2-16,-4-6-1 15,-4 0 0-15,-10-1 0 16,-6 5 0-16,-8 4 0 16,-7 9 1-16,-6 8-1 15,3 12 0-15,-20 6 0 16,5 11 0-16,-2 7 1 15,0 8-2-15,5 4 1 0,1 1-1 16,7-4-1-16,7-1-1 16,7-16-4-16,18 0-6 15,-2-21-26-15,13-1 0 16,-2-17 0-16,10-2 0 15</inkml:trace>
  <inkml:trace contextRef="#ctx0" brushRef="#br0" timeOffset="8661">12647 11187 73 0,'-20'-7'38'0,"2"14"0"15,4 15 0-15,-10 2-31 16,11 12-3-16,-1 2-1 16,6 5-1-16,3-1-2 15,4-2 0-15,6-3-1 0,1-13-2 16,9-3-4-16,-15-21-30 15,30-9 0-15,-12-15-1 16,3-6 0-16</inkml:trace>
  <inkml:trace contextRef="#ctx0" brushRef="#br0" timeOffset="9089">12605 11021 78 0,'-13'-7'37'0,"13"7"-2"15,-13 5 2-15,13-5-33 16,13 14-3-16,2-8-2 15,5 1 1-15,7-1-2 16,3 1 2-16,4 2 0 0,-4 1 0 16,1 5 0-16,-3 5 1 15,-7 8 1-15,-8 3 0 16,-3 9 1-16,-10 4 0 15,-1 8 0-15,-6 0 0 16,-1 1 0-16,1-6 0 16,1-7-1-16,4-6 0 15,5-12-1-15,-3-22 0 16,15 7 0-16,-2-26 0 15,6-7 0-15,-4-9 0 16,-1-6-1-16,-3-6 1 16,-2 0-2-16,-2 0 2 15,-3 2-1-15,-4 9 0 16,1 5 0-16,-1 4 0 15,6 9-1-15,6 3 1 0,4 5-2 16,11 4-2-16,2-10-16 16,20 11-20-16,2-6 1 15,10 1-3-15,2-8 0 16</inkml:trace>
  <inkml:trace contextRef="#ctx0" brushRef="#br0" timeOffset="9927">9239 12001 66 0,'-20'-5'38'16,"-3"10"-2"-16,-6 1 1 15,3 12-33-15,-8 4-1 16,2 8 0-16,0 5-1 0,3 3 0 16,6 1-1-16,8-1 0 15,8-2-1-15,13-9-2 16,14 1-2-16,6-17-2 15,21 3-9-15,-4-19-19 16,14-2-2-16,0-16-1 16,2-1 1-16</inkml:trace>
  <inkml:trace contextRef="#ctx0" brushRef="#br0" timeOffset="10757">9490 12090 54 0,'-9'-13'36'0,"-2"11"0"16,-15-3-5-16,8 19-16 15,-15-5-6-15,11 16-2 16,-6 1-2-16,9 10-1 15,0-2-1-15,10 4-1 0,3-3-1 16,12-3 1-16,8-8-2 16,4-9 1-16,10-9-1 15,6-9 0-15,2-14 0 16,0-7-1-16,1-9 1 15,-5-6-1-15,-6-2 1 16,-4-3-1-16,-10 5 1 16,-8 1-1-16,-9 9 1 15,-6 9 0-15,-7 6 0 16,-2 10 0-16,-4 8 1 15,2 6-1-15,4 2 0 16,3 1 1-16,8 0-1 16,7-13 0-16,18 14 1 0,4-15-1 15,8-6 1-15,6-3-1 16,6-4 1-16,0 1 0 15,-1 0-1-15,-6 3 1 16,-7 5 0-16,-6 9 0 16,-11 6 0-16,-6 11 0 15,-11 8-1-15,-6 9 1 16,-5 4 0-16,-1 6-1 15,0-4 1-15,1-2-1 16,7-7 0-16,4-9 1 16,9-14-1-16,8-13 0 15,8-13 0-15,7-11 1 16,2-10-1-16,3-3 0 15,-3-5 1-15,0-2-1 0,-9 3 1 16,0 7-1 0,-9 6 1-16,-5 6-1 0,-4 7 1 15,-1 16 0-15,0 0-1 16,0 0 1-16,-14 10-1 15,12 8 1-15,2 2-1 16,1 6 0-16,4-1 0 16,2 2 1-16,4-5-1 15,3-3 0-15,6-10 0 16,2-6 0-16,2-10 1 15,5-9-1-15,-1-9 0 16,1-5 0-16,-1-3 1 16,-3 1-1-16,-3 2 1 15,-5 6-1-15,-2 5 1 0,-5 9-1 16,-10 10 1-16,4 10-1 15,-8 7 0-15,-1 9-1 16,0 8-1-16,0 3 0 16,2 6-1-16,2-4-2 15,6 3-3-15,-2-19-7 16,19 9-21-16,-4-21-3 15,6-1-1-15,-1-16 1 16</inkml:trace>
  <inkml:trace contextRef="#ctx0" brushRef="#br0" timeOffset="11282">10415 12084 73 0,'-12'-17'38'0,"12"17"0"16,-22 4 0-16,18 12-31 0,-8 3-1 15,4 13-2-15,0 5-1 16,3 7 0-16,1 4-1 15,2 2 1-15,2-3-2 16,2 0 1-16,0-9-2 16,0-4 2-16,2-13-2 15,-3-8 1-15,-1-13-1 16,0 0-1-16,9-27 1 15,-4-7-1-15,1-6 1 16,-1-13-1-16,3-6 1 16,2-5-1-16,0 1 2 15,1 1-1-15,-1 7 0 16,4 5-1-16,-1 14 1 15,3 7 0-15,4 12 0 0,-3 8 0 16,4 7 0-16,2 6-1 16,0 4 1-16,-1 7 0 15,-1 1 0-15,-6 5 0 16,-7 5-1-16,-7 1 1 15,-5 3 0-15,-10 3 0 16,-7 1-1-16,-6 0 1 16,-3-1 0-16,-2-2 1 15,2 1-1-15,-1-2 0 16,3 2 0-16,1 1 2 15,5 8-2-15,2 4 0 16,3 6 0-16,2 6 0 16,4 6-3-16,2-5-4 15,14 11-24-15,-8-17-10 0,9-5 1 16,0-16-2-16</inkml:trace>
  <inkml:trace contextRef="#ctx0" brushRef="#br0" timeOffset="11921">11016 12027 56 0,'-18'-1'38'0,"-1"7"-1"16,-10-1 2-16,1 10-27 15,-9-5-5-15,6 14 0 0,-7 3-1 16,5 8-2-16,-1 5 0 15,7 1-2-15,7 1 0 16,6-2-1-16,13-7 0 16,12-6 0-16,6-13-1 15,11-11 0-15,8-11 0 16,3-13 0-16,4-9 0 15,-1-6 1-15,-2-7-1 16,-5 1 0-16,-4 1 1 16,-9 5-1-16,-4 6 1 15,-9 8-1-15,-9 22 1 16,0 0-1-16,-16 0 0 15,3 19 0-15,-2 8 0 16,2 4 0-16,4 4-1 16,8-1-1-16,8 0-1 0,4-12-3 15,19 6-9-15,-4-24-25 16,20-4 2-16,-4-16-3 15,11-1 2-15</inkml:trace>
  <inkml:trace contextRef="#ctx0" brushRef="#br0" timeOffset="12432">11416 12141 77 0,'-19'24'39'16,"-9"-1"-1"-16,9 7 2 16,-14-5-34-16,17 6-2 15,2-8-1-15,5 3-1 16,4-9 0-16,6-7-1 15,-1-10 0-15,16 0 0 0,-5-14 0 16,4-8-1-16,3-6 0 16,-1-6 0-16,0-6 0 15,2-2 0-15,-4 1 0 16,-1 0 0-16,-3 7 0 15,-1 4-1-15,-2 9 0 16,-2 4-1-16,4 10-2 16,-10 7 0-16,22 0-2 15,-10 2 0-15,8 10-1 16,-1-9 0-16,9 11-2 15,-5-13-1-15,12 11-4 16,-13-17-4-16,11 4-14 16,-5-3 0-16,-2-2 0 15,-7-7 19-15,2 5 12 0,-4 6 8 16,-14-9 6-16,10 20 6 15,-13-9 19-15,-6 27-1 16,-8-6 1-16,8 19-17 16,-15-5-12-16,12 12-3 15,-5 1-2-15,5 0-2 16,2-3-1-16,6-7-1 15,9-5-3-15,1-17-2 16,19 0-21-16,-12-24-14 16,12-7 2-16,-4-15-2 15,5-2 1-15</inkml:trace>
  <inkml:trace contextRef="#ctx0" brushRef="#br0" timeOffset="12852">11836 11891 73 0,'-14'-4'36'16,"14"4"-1"-16,0 0 1 15,-3 11-35-15,20-7-1 16,8-1 0-16,7 1 0 16,5 0-1-16,1 1 1 15,1 1 1-15,-7 0 0 16,-3 5 2-16,-11-1-1 15,-4 4 1-15,-12-4 0 16,-4 5 1-16,-12-3 0 16,-1 4 0-16,-7-1-1 15,4 2 0-15,-2 1 0 0,4 1-1 16,2 1 0-16,6-1 0 15,10 0-2-15,8-4 1 16,6-4-1-16,10-1 0 16,5-5 0-16,1 0 1 15,0-3-1-15,-3 1 0 16,-4 1 0-16,-11 2 1 15,-7 6-1-15,-12 3 0 16,-7 1-1-16,-6-1 0 16,3 1-2-16,-4-7-3 15,15 6-11-15,-8-21-22 16,22 2-1-16,2-14-1 15,20-5 1-15</inkml:trace>
  <inkml:trace contextRef="#ctx0" brushRef="#br0" timeOffset="13459">12475 12010 83 0,'0'0'40'0,"-16"-7"0"16,4 20 1-16,-10 2-36 16,3 6-2-16,0 4 0 15,2 7-1-15,2 3-1 16,6 3 0-16,5-2-1 15,4-2 1-15,9-5-1 16,6-8 0-16,8-10 0 16,5-11-1-16,5-12 0 15,0-11 0-15,-2-7 1 16,-3-7-1-16,-3-1 0 15,-7-3 0-15,-9 2 0 0,-8 6 0 16,-7 8 1-16,-5 7 0 16,-6 9 1-16,4 5-1 15,-5 8 0-15,8 4 0 16,4 2 1-16,8 3-1 15,-2-13 1-15,27 15 0 16,3-14 0-16,7-2 1 16,7-5-1-16,2 0 1 15,1-2-1-15,0 4 1 16,-9 1 0-16,-5 10-1 15,-13 5 0-15,-11 9 0 16,-14 5 0-16,-9 9 0 16,-10 0-1-16,-1 3 1 15,-2-2-1-15,4-4 0 0,7-11 0 16,10-10 0-16,6-11 0 15,31-27 0-15,6-6 0 16,7-8 0-16,7-6 0 16,1-3 1-16,-1 3-1 15,-7 7 1-15,-8 13-1 16,-10 15 1-16,-13 12 0 15,-9 15-1-15,-9 11-2 16,-6 9-1-16,5 13-12 16,-13-18-10-16,18 16-11 15,-10-17-7-15,10-4 0 16,-1-12-1-16</inkml:trace>
  <inkml:trace contextRef="#ctx0" brushRef="#br0" timeOffset="14497">8651 12815 38 0,'-5'-14'35'0,"-2"-1"2"16,7 15-1-16,-15-22-23 16,15 22-6-16,0 0 2 15,-6 13-4-15,3 3 0 16,4 11-1-16,-5 7-2 15,6 11 0-15,-5 8-1 16,3 5 1-16,-1 4-1 16,0 2-1-16,-1-1 1 15,2-7-1-15,0-5 0 16,0-10 0-16,0-9 0 15,2-10-1-15,-2-22 1 16,0 0 0-16,13-4 0 16,-9-15 0-16,1-11 0 15,2-3 1-15,-1-4-1 16,3-2 0-16,1 0 0 0,7 3 1 15,-1 5-1-15,4 12 0 16,3 5 1-16,0 9-1 16,1 9 0-16,-1 7 0 15,-3 8 1-15,-7 8 0 16,-7 4 0-16,-8 4-1 15,-10 1 1-15,-8 1-1 16,-5-3 1-16,-7-3-1 16,-3-4-1-16,2-9-1 15,2-4-1-15,2-14-5 16,29 0-23-16,-22-6-7 15,22 6-3-15,1-26 3 16</inkml:trace>
  <inkml:trace contextRef="#ctx0" brushRef="#br0" timeOffset="14895">8989 13224 70 0,'-16'5'39'16,"16"-5"-1"-16,0 0 2 16,0 0-35-16,17-21-1 15,9 3-2-15,3-8 0 16,4-4 0-16,0-1 0 0,-3-2-1 15,-4 0 1-15,-9 4-1 16,-9 2 0-16,-11 9 0 16,-11 5 0-16,-10 11 0 15,-6 8 0-15,-7 13 0 16,-1 12 0-16,-3 8 1 15,4 9-1-15,6 0-1 16,6 3 0-16,12-4 0 16,13-6 0-16,10-6-1 15,20-11-1-15,11-16-4 16,19 0-5-16,-5-25-25 15,20 3-4-15,-4-15-1 16,7 5 1-16</inkml:trace>
  <inkml:trace contextRef="#ctx0" brushRef="#br0" timeOffset="18152">9643 13084 44 0,'0'0'37'0,"0"0"1"16,0 0-1-16,5-20-13 15,-4 8-17-15,-10-3-3 16,-1 7 0-16,-7-1 1 16,-4 10-1-16,-9 10 0 15,-2 11 0-15,-6 6-1 16,1 14 0-16,0 2-1 15,4 4-1-15,10-2-1 16,11-3 0-16,16-10 0 0,12-12-3 16,20-7-1-16,4-22-5 15,29 6-29-15,-8-20-3 16,15-1 1-16,-6-11-1 15</inkml:trace>
  <inkml:trace contextRef="#ctx0" brushRef="#br0" timeOffset="18559">10095 13063 59 0,'-17'-8'39'15,"2"-1"0"-15,3 5 1 16,-11-4-28-16,2 13-6 0,-10-3 1 15,3 12-2-15,-4 7-1 16,-2 11-1-16,0 7 0 16,5 5-2-16,3-1 1 15,10-1-1-15,5-1 0 16,12-7-1-16,10-12 0 15,13-13 0-15,9-11 0 16,6-12 0-16,6-9 0 16,0-6 1-16,-2-4-1 15,-3 1 1-15,-8-1 0 16,-11 8-1-16,-8 5 0 15,-9 9 1-15,-4 11-2 16,-10 8 1-16,-2 6-2 16,1 3 0-16,1 7-1 0,1-3-3 15,13 7-3-15,-8-18-19 16,21 8-13-16,0-12 1 15,10 0-2-15,2-16 2 16</inkml:trace>
  <inkml:trace contextRef="#ctx0" brushRef="#br0" timeOffset="18904">10399 13013 77 0,'-13'15'41'15,"-3"0"-2"-15,4 13 1 16,-3-4-34-16,6 11-1 15,1-4-1-15,5 6 0 16,3-6-2-16,8-3-1 0,6-8 0 16,7-4-1-16,6-14 0 15,4-10 1-15,4-10-1 16,3-7-1-16,-2-9 1 15,-2-2 1-15,-7-4-1 16,-3 2 1-16,-10 5-1 16,-5 6 0-16,-6 10 0 15,-3 17-1-15,-12-2 1 16,-1 17 0-16,1 11-1 15,-1 7-2-15,4 9-1 16,0-4-6-16,23 7-30 16,-11-11 0-16,16-2-2 0,1-17 1 15</inkml:trace>
  <inkml:trace contextRef="#ctx0" brushRef="#br0" timeOffset="19227">10939 12993 81 0,'-24'19'41'16,"-10"-2"0"-16,7 10 0 16,-4-5-35-16,9 1-3 15,7-3 0-15,10-4-1 16,5-16-1-16,17 16 0 15,7-16-1-15,6-3 1 16,1 1-1-16,0 0 0 0,-4 3 0 16,-5 6 1-16,-12 8 0 15,-7 8-2-15,-12 4 1 16,-6 4-1-16,-1 1 0 15,-5-4-3-15,4 0-1 16,-3-15-8-16,19 0-28 16,1-13 0-16,9-14 0 15,2-8 1-15</inkml:trace>
  <inkml:trace contextRef="#ctx0" brushRef="#br0" timeOffset="19547">11141 13119 75 0,'19'13'41'15,"-19"-13"-3"-15,24 7 3 16,-10-13-35-16,9 0-2 16,0-7-1-16,7-4-2 15,-2-4 0-15,1-4-1 16,-4 1 0-16,-7 0 0 15,-6 2 0-15,-10 2 0 16,-10 8 0-16,-11 9 2 16,-8 8 0-16,-8 9 1 15,-5 8 0-15,0 10 0 16,0 4-1-16,8 4 1 15,5-1-1-15,10 4 0 16,11-8-2-16,11-5-2 16,15-5-4-16,3-24-21 0,25 5-16 15,4-16 0-15,16-3 0 16,1-18 0-16</inkml:trace>
  <inkml:trace contextRef="#ctx0" brushRef="#br0" timeOffset="20540">11899 13012 64 0,'0'0'37'16,"-11"13"-1"-16,8 4 3 15,-9 0-35-15,7 9 0 16,-2-2 0-16,5 3 0 15,0-1-1-15,8-1 0 16,-1-10-1-16,5 0 0 16,6-11-1-16,5-5 0 15,3-7-1-15,1-7 1 16,-2-5-1-16,6-3 1 0,-6-1-1 15,1 1-1-15,-5 3 1 16,-4 5 0-16,-5 6 0 16,-10 9 1-16,14 14-1 15,-15 5 0-15,-1 7 1 16,-2 5 0-16,2 0 0 15,4 4 0-15,-1-8 1 16,10-5-1-16,2-13 1 16,5-10 0-16,10-11-1 15,1-9 0-15,2-14-1 16,0-5 0-16,0-5-1 15,-7-4-2-15,-1 7-2 16,-12-4-3-16,4 18-28 16,-15-6-3-16,3 18-1 0,-12-2-1 15</inkml:trace>
  <inkml:trace contextRef="#ctx0" brushRef="#br0" timeOffset="20899">12512 12997 58 0,'-2'31'39'16,"-2"-5"-2"-16,5 4 2 15,-1-13-24-15,12-1-9 16,1-15-1-16,8-3-2 0,4-14 0 15,7-5-1 1,-3-11 0-16,-1-3-1 0,-4-2 0 16,-6 1 0-16,-12 3-1 15,-10 7 0-15,-10 7 0 16,-10 11 0-16,-10 16 1 15,-5 16-1-15,-4 11 1 16,2 12 0-16,3 7 0 16,14 5 1-16,5-7-1 15,21-5-1-15,20-14-1 16,16-23-4-16,35-8-29 15,4-27-7-15,18-7 1 16,0-21-3-16</inkml:trace>
  <inkml:trace contextRef="#ctx0" brushRef="#br0" timeOffset="21868">7832 13935 53 0,'4'-17'39'0,"-4"1"-3"15,0 16 1-15,0-16-30 16,0 16-3-16,0 0 0 15,-2 15 0-15,-4 6 0 16,5 11-1-16,-5 4 0 16,0 9-2-16,-1 2 1 15,4 5-1-15,0-1 0 16,1-5 0-16,2-9 0 15,4-6 0-15,0-9 0 16,6-12-1-16,0-11 1 16,5-12-1-16,4-10 1 15,-1-7-1-15,4-4 1 16,3-4-1-16,-5 3 0 15,3 2 1-15,-4 6-1 16,-1 9 1-16,-5 6 0 0,-2 13-1 16,-3 11 1-16,-5 6-1 15,2 10 0-15,-5 3 0 16,0 6-2-16,0-1 0 15,5 3-3-15,-1-11-3 16,16 6-17-16,-7-22-15 16,12-2 0-16,-2-16 0 15,15 0 1-15</inkml:trace>
  <inkml:trace contextRef="#ctx0" brushRef="#br0" timeOffset="22269">8387 14045 59 0,'-19'-18'40'16,"0"16"-1"-16,-11-3 1 15,11 13-32-15,-14 4-2 16,5 12 0-16,2 5-2 16,0 3-2-16,5 5 1 15,6 1-2-15,6-5 1 16,8 2 0-16,6-10-1 15,8-5 0-15,5-9-1 16,7-8 1-16,3-11-1 16,5-6 0-16,-1-6 1 15,0-4-1-15,-3-3 0 16,-2-1 0-16,-7 1 0 15,-3 3 0-15,-5 2 0 16,-5 8 0-16,-7 14 1 0,-3-13-1 16,3 13-1-1,-19 22 1-15,7 1-1 0,-2 5-1 16,3 4 0-16,1 2-2 15,10 0-1-15,0-7-2 16,14-1-1-16,4-19-4 16,21 0-26-16,-7-16-1 15,11-1 0-15,-6-16 1 16</inkml:trace>
  <inkml:trace contextRef="#ctx0" brushRef="#br0" timeOffset="22545">8718 14130 57 0,'-8'-19'39'0,"8"19"-1"16,-21 2 1-16,14 10-29 0,-7-1-5 15,9 9-1-15,-2 2-1 16,6 8 0-16,1 0 0 16,4 3 0-16,2-2-1 15,6-2 0-15,0-7 1 16,5-6-1-16,1-11 0 15,1-10-1-15,2-12 1 16,2-9-2-16,-1-10 1 16,-3-5-2-16,-1-1 1 15,-7-3-3-15,-2 2-1 16,-8-1-3-16,5 21-10 15,-16-6-24-15,8 18 0 16,-9-3 0-16,11 14 0 16</inkml:trace>
  <inkml:trace contextRef="#ctx0" brushRef="#br0" timeOffset="22914">8996 14193 65 0,'2'22'39'15,"-4"-9"1"-15,13 2 0 16,0-13-34-16,13-1 0 16,4-11-2-16,9-4-1 15,5-8 0-15,-1-2-1 16,-2-3 0-16,-6-2-1 15,-10 2 0-15,-10 5 0 0,-13 3 0 16,-11 10-1-16,-13 8 1 16,-6 9-1-16,-8 10 0 15,-4 12 1-15,2 13-1 16,-1 5 1-16,10 7 0 15,2-2-1-15,15-6 1 16,13-5 0-16,11-16-1 16,17-16-2-16,16-14-5 15,2-30-20-15,25 2-15 16,-3-20 0-16,7-1-2 15,-3-13 1-15</inkml:trace>
  <inkml:trace contextRef="#ctx0" brushRef="#br0" timeOffset="28554">10028 14238 31 0,'0'0'34'0,"0"0"2"0,0 0-4 16,-24-21-17-16,24 21-5 15,-29-14-2-15,12 12-1 16,-8-4-2-16,4 10-1 16,-3-1-1-16,3 8 0 15,-1 4-1-15,6 6 0 16,0 6-1-16,7 1 0 15,6-2 0-15,3 2-1 16,2-6 1-16,10-6 0 16,6-13 0-16,8-10 0 15,5-18 1-15,7-10-2 16,4-12 2-16,6-10-1 15,-4-9 0-15,1-3 1 16,-6-2-1-16,-6 6 0 16,-7 5-1-16,-10 11 1 0,-6 11 0 15,-7 15-1-15,-6 13 1 16,3 10-1-16,-21 27 0 15,8 11 0-15,-2 14-1 16,2 6 1-16,3 9-1 16,1 1-1-16,7-1-2 15,1-7-1-15,14-4-2 16,-3-19-5-16,18 2-5 15,-7-26-14-15,14 1-5 16,-3-23 4-16,11 3 11 16,-14-21 8-16,8 4 7 15,-10-10 8-15,-5-6 6 16,-2 6 14-16,-9-5 10 15,-2 13-4-15,-17-11-7 0,13 23-7 16,-19-4-4-16,14 17 0 16,-20 8-3-16,12 14-1 15,-7 6-1-15,8 9-1 16,-4 2-2-16,4 1-1 15,3-2-1-15,4-7-1 16,6-5-3-16,-6-26-4 16,30 13-30-16,-13-30 0 15,9-3-2-15,-2-15 2 16</inkml:trace>
  <inkml:trace contextRef="#ctx0" brushRef="#br0" timeOffset="28689">10496 13853 70 0,'-29'-15'37'16,"7"9"0"-16,2 3-2 15,20 3-36-15,0 0-23 16,15-4-12-16,14 3-1 16,7-4-1-16</inkml:trace>
  <inkml:trace contextRef="#ctx0" brushRef="#br0" timeOffset="28997">11212 13724 72 0,'-13'-20'41'16,"-11"-3"-1"-16,1 9 1 15,-11-3-35-15,0 17-2 16,-3 7-1-16,3 15 0 15,-2 10-1-15,1 13 0 16,0 11-1-16,5 10-1 16,5 2 0-16,3 3 0 15,7-5-1-15,4-3-2 16,9-7-1-16,3-18-5 15,16 0-13-15,-7-22-19 16,6-5 1-16,-3-17-1 16,3-6 1-16</inkml:trace>
  <inkml:trace contextRef="#ctx0" brushRef="#br0" timeOffset="29164">10769 14091 69 0,'-31'-10'41'16,"10"8"-2"-16,0-3 2 15,21 5-34-15,0 0-4 16,17 1-1-16,13-2-3 15,10-5-2-15,12 5-5 16,-2-13-26-16,20 6-4 16,-5-8-3-16,9 2 3 15</inkml:trace>
  <inkml:trace contextRef="#ctx0" brushRef="#br0" timeOffset="29500">11647 13755 74 0,'0'-20'41'15,"-8"-5"-2"-15,1 4 2 16,-12-4-36-16,5 4-1 15,-6 4 0-15,-1 6-2 16,-4 10 0-16,-2 14 0 16,-5 9-1-16,-1 11 1 15,3 12-1-15,0 12-1 0,0 4 0 16,4 8 0-16,7 2-1 15,3 0 0-15,9-3-2 16,1-6-2-16,9-2-1 16,-3-22-9-16,13 4-25 15,-8-18-1-15,6-6 0 16,-11-18 1-16</inkml:trace>
  <inkml:trace contextRef="#ctx0" brushRef="#br0" timeOffset="29688">11219 14110 69 0,'-26'-17'42'15,"8"10"-2"-15,-2-3 1 16,20 10-34-16,0 0-2 16,0 0-3-16,29-6-1 0,1 0-1 15,12 0-3-15,4-6-2 16,13 12-9-16,-11-13-26 15,7 10 0-15,-9-2-1 16,-5 6 0-16</inkml:trace>
  <inkml:trace contextRef="#ctx0" brushRef="#br0" timeOffset="30311">11579 14090 72 0,'-8'15'40'16,"-2"-4"0"-16,10 4 1 15,0-15-37-15,10 18 0 16,4-13-1-16,10-3 0 15,5-3-1-15,2-3 0 0,2-5-1 16,0-2 0-16,-2-3 0 16,-4 0 0-16,-6-4-1 15,-8 3 1-15,-8-5 0 16,-7 4 0-16,-6 1-1 15,-10 7 0-15,-6 4 0 16,-4 9 0-16,-5 8 0 16,-3 5-1-16,2 11 1 15,1 5-1-15,4 5 1 16,10-1 0-16,9-2 0 15,11-4 0-15,12-6-2 16,15-10 0-16,10-5-1 16,9-14-3-16,10 1-4 15,-3-21-9-15,9 7-22 16,-6-14 1-16,2 8-1 0,-18-8 4 15,-1 9 32-15,-16 2 3 16,-13-2 7-16,1 16 10 16,-12 5 22-16,-13-7 1 15,-6 11 1-15,6 12-1 16,-8-2-31-16,9 10-1 15,-5 1-2-15,7 9-1 16,-1-4 0-16,6 0-1 16,1-1 0-16,4-6 0 15,0-5 0-15,3-5-1 16,-3-13 0-16,10-5 0 15,-1-9-1-15,-2-4 1 16,2-8-1-16,0-3 0 16,3-6 0-16,2-4 0 0,4-2-1 15,1 1 0-15,7 3-3 16,-4-3-5-16,17 16-25 15,-12-6-6-15,12 11 1 16,-9 1-3-16</inkml:trace>
  <inkml:trace contextRef="#ctx0" brushRef="#br0" timeOffset="30815">12190 14119 67 0,'-5'12'40'0,"13"3"-2"15,-8-15 2-15,42 9-37 16,-13-10-1-16,10-2 0 15,9-7 0-15,-1-1 1 16,2-11-1-16,1 1 0 16,-9-5 1-16,-4 1-1 15,-9-1 1-15,-12 1-1 16,-11 1 0-16,-10 3-1 0,-9 6 1 15,-10 5-2-15,-7 8 0 16,-3 6 0-16,-5 9 0 16,3 10 0-16,1 8-1 15,4 7 1-15,7 4 0 16,10 0-1-16,10-1 1 15,9-5-1-15,12-3-2 16,9-15-2-16,14 4-12 16,-2-23-21-16,13 0-3 15,-3-14 0-15,6-2 0 16</inkml:trace>
  <inkml:trace contextRef="#ctx0" brushRef="#br0" timeOffset="31160">12801 14040 74 0,'-24'12'41'0,"10"14"-1"15,-11-4 0-15,7 9-35 16,-2-1-2-16,7-3 0 16,0-1-1-16,8-4 0 15,5-10 0-15,0-12-1 16,21 6 0-16,-5-17 0 15,7-7 0-15,5-6-1 16,-1-7 1-16,4 1 0 16,-3-4 0-16,-3 6 0 15,-4 2 0-15,-2 7 0 16,-5 7-1-16,-14 12 0 0,15 10 0 15,-16 7-1-15,-1 10 0 16,-1 4 0-16,2 5-2 16,1-4 1-16,8 1-2 15,1-17-2-15,18-2-6 16,-9-28-22-16,24-2-6 15,-3-21-2-15,14-6 4 16</inkml:trace>
  <inkml:trace contextRef="#ctx0" brushRef="#br0" timeOffset="31348">13333 13603 82 0,'-26'33'41'16,"4"25"-1"-16,-10 7 1 0,8 21-35 15,-3-8-4-15,5 1-1 16,6-6-2-16,2-10-3 15,12 2-12-15,-7-24-24 16,15-8 0-16,-6-20-1 16,0-13 0-16</inkml:trace>
  <inkml:trace contextRef="#ctx0" brushRef="#br0" timeOffset="31516">13061 13970 98 0,'-8'-20'43'0,"8"20"1"16,20-27-2-16,12 13-40 15,7-4-3-15,5-5-3 0,21 14-24 16,-13-16-14-16,7 11 0 16,-11-3-2-16,0 9 1 15</inkml:trace>
  <inkml:trace contextRef="#ctx0" brushRef="#br0" timeOffset="41808">6869 14896 48 0,'0'0'37'15,"-28"-22"-1"-15,15 25-14 0,-20-9-15 16,7 12-2-16,-8 2 0 16,4 9-1-16,-6 6 0 15,4 8 0-15,0 0-3 16,9 4 2-16,3-4-2 15,10-3 1-15,6-5 0 16,11-8-1-16,10-9 0 16,11-7 0-16,9-10 1 15,4-5-2-15,3-6 1 16,3 1-1-16,-5-2 1 15,0-1-1-15,-10 4 0 16,-6 4 0-16,-8 4 0 16,-6 2 0-16,-12 10 0 15,0 0 0-15,-11 2 0 0,1 7 0 16,-4 6-1-1,0 2 0-15,5 8-2 0,-2-1-2 16,13 5-3-16,-6-12-17 16,22 8-13-16,-2-12-2 15,14 1 2-15</inkml:trace>
  <inkml:trace contextRef="#ctx0" brushRef="#br0" timeOffset="42620">7159 14895 7 0,'-18'4'24'0,"11"6"0"15,7-10-15-15,-16 15-4 16,16-15-2-16,0 0-3 15,6 10 0-15,-6-10-1 16,13 0 1-16,-13 0 0 16,14-2 2-16,-14 2 1 15,0 0 1-15,0 0 2 16,12-3-1-16,-12 3 0 15,0 0 0-15,0 0 0 16,0 0-2-16,0 0-1 16,0 0-1-16,0 0 0 15,0 0 1-15,0 0 0 16,0 0 0-16,0-12 1 15,0 12 1-15,0 0 1 0,0 0 0 16,0 0-1-16,7 16 0 16,-7-16 0-16,-1 24-1 15,-2-10 0-15,1 9-1 16,-2-1-1-16,0 4 1 15,0-2-1-15,0-1 0 16,0-3 0-16,2-5-1 16,2-4 1-16,0-11 0 15,3 10-1-15,-3-10 0 16,11-12 0-16,-4-1 1 15,1-4-1-15,5-4 1 16,-2-6 0-16,-1 3 0 16,0-5 2-16,0 5-1 15,-3 3 0-15,-2 6 0 0,-1 5 1 16,-4 10-2-16,0 0 0 15,0 0 0-15,-5 19-1 16,5-6 1-16,1 4-1 16,4-2 1-16,2-2-1 15,3-2 0-15,5-8 1 16,4-4-1-16,5-8 1 15,-1-3 0-15,3-4 0 16,-1-1 0-16,-3 0-1 16,-2-2 1-16,-4 5 0 15,-4 5 0-15,-12 9-1 16,12-5 1-16,-12 5-1 15,-5 22 0-15,0-1-1 16,-4 4 0-16,3 5-1 0,-2 0-1 16,8 2-3-16,-3-12-4 15,19 3-29-15,-6-12 1 16,13 1-2-16,-1-14 2 15</inkml:trace>
  <inkml:trace contextRef="#ctx0" brushRef="#br0" timeOffset="43325">7764 14930 37 0,'-18'0'37'0,"2"8"1"15,-7 0-1-15,10 12-28 16,-10-5-2-16,10 13 0 15,-2 0-3-15,10 1-1 0,3-1-1 16,8 0 0-16,4-5-1 16,5-2 0-16,7-9 0 15,1-5-1-15,-1-10 0 16,2-2 0-16,-2-9 0 15,-4-6 0-15,-4-5-1 16,-4-2 1-16,-2-4 0 16,-5 0-1-16,-4 0 1 15,-4 3 1-15,0 4-1 16,-4 8 0-16,2 3 0 15,7 13 1-15,-14-9-1 16,14 9 0-16,0 0 0 0,1 13 0 16,-1-13 0-16,24 11 0 15,-6-7 1-15,3-2-1 16,2-2 1-16,4-2 0 15,-2-2 0-15,-2-1 0 16,-4 1 1-16,1 0-1 16,-6 1 1-16,-5 3-1 15,-9 0 0-15,0 0 0 16,1 20-1-16,-9 0 1 15,-4 2-1-15,2 8 1 16,-4 0-1-16,5 5 1 16,-1-3-2-16,9-4 2 15,6-5 0-15,7-10-1 16,8-11 1-16,4-9 0 15,4-8 0-15,5-9-1 0,-2-4 1 16,3-5-1-16,-6 3 1 16,-3 1 0-16,-6 5-1 15,-4 6 0-15,-6 7 1 16,-9 11-1-16,0 0 0 15,0 0 0-15,-15 23-1 16,7-7 0-16,2 6-2 16,-1-1-2-16,7 4-1 15,-2-9-4-15,18 15-12 16,-13-20-18-16,14 4 0 15,-3-14 1-15,9 2 0 16</inkml:trace>
  <inkml:trace contextRef="#ctx0" brushRef="#br0" timeOffset="43678">8414 14986 38 0,'8'-16'38'15,"-8"2"0"-15,0 14 0 16,-12-10-24-16,9 23-4 16,-9-3-4-16,5 13-1 15,-4 0-2-15,5 6-1 16,-2-4 0-16,6 2 0 15,2-6-1-15,5-6 0 16,-5-15 1-16,21 8-1 16,-6-19-1-16,4-6 1 15,2-5 0-15,1-6 0 16,0 1 0-16,-2-3 0 15,-3 2-1-15,-1 5 1 16,-5 7-1-16,-3 5 1 0,-8 11-1 16,0 0 0-16,7 18-1 15,-8 0 1-15,1 3-2 16,1 1 1-16,6 2-3 15,-1-9 0-15,12 1-5 16,-7-24-12-16,25 6-19 16,-6-18 1-16,11-2-2 15,-2-11 3-15</inkml:trace>
  <inkml:trace contextRef="#ctx0" brushRef="#br0" timeOffset="43836">8956 14715 64 0,'-15'5'40'0,"0"12"-2"0,1 17 0 16,-5 3-32-16,1 10-4 15,2 4-1-15,0-1-3 16,4 5-3-16,0-17-22 16,8 5-12-16,-2-11-1 15,11-6 2-15</inkml:trace>
  <inkml:trace contextRef="#ctx0" brushRef="#br0" timeOffset="44032">8756 14893 79 0,'0'0'42'16,"-20"-9"-1"-16,20 9 0 0,0 0-39 16,19 2-1-16,9-5-2 15,6-8-2-15,23 8-5 16,-5-16-27-16,25 10-6 15,0-9-1-15,14 9 1 16</inkml:trace>
  <inkml:trace contextRef="#ctx0" brushRef="#br0" timeOffset="44543">9345 14915 52 0,'-12'-7'38'15,"0"2"0"-15,12 5-1 16,-23 3-31-16,12 4-1 15,-7-3-1-15,7 6 0 16,-3 1 0-16,4 3-1 16,1-3-1-16,5 3 0 15,2-4-1-15,2-10 0 0,14 17 0 16,-1-14-1-16,3-1 0 15,-2 0 1-15,2-2-1 16,-1 1 0-16,-2 0 0 16,-2 3 1-16,-11-4-1 15,7 18 1-15,-11-4-1 16,-4-2 1-16,-2 4-1 15,-5 2 0-15,1-6-2 16,1-1-1-16,6 4-4 16,-8-21-21-16,15 6-12 15,0 0-2-15,14-3 2 16</inkml:trace>
  <inkml:trace contextRef="#ctx0" brushRef="#br0" timeOffset="45406">10058 14930 41 0,'-9'-12'35'16,"-2"7"3"-16,1 6-2 15,-13-4-29-15,9 13 0 16,-10-2-1-16,4 9 0 15,-6 1-2-15,9 8-1 0,-4 0 0 16,10 1 0-16,1-3-1 16,12 0 0-16,6-6-1 15,10-7 0-15,6-5-1 16,8-8 0-16,1-9 1 15,3-6-1-15,0-7 1 16,-3-5-1-16,-4-2 0 16,-9 0 0-16,-6-3 0 15,-9 5 0-15,-9 7-1 16,-8 6 0-16,-4 7 0 15,-8 7-1-15,2 6 0 16,-1 3-2-16,8 7-3 16,-1-12-17-16,21 9-14 15,-5-11-1-15,37 7 0 0,-4-14 1 16</inkml:trace>
  <inkml:trace contextRef="#ctx0" brushRef="#br0" timeOffset="45659">10627 14638 61 0,'-14'-5'41'16,"-10"1"-3"-16,0 10 3 15,-11 3-36-15,11 13-1 16,-2 5 0-16,5 11-3 15,-2 6 1-15,5 5-2 16,7 1 0-16,2 1-2 16,6-1-2-16,2-12-2 0,13 7-13 15,-8-21-20-15,9-6 0 16,-13-18-1-16,13 5 1 15</inkml:trace>
  <inkml:trace contextRef="#ctx0" brushRef="#br0" timeOffset="45826">10301 14888 77 0,'-15'0'42'0,"-3"-3"-1"16,18 3 0-16,-5 11-37 16,18-6-2-16,8-4-1 15,12-2-2-15,15 0-4 16,-2-13-29-16,19 9-6 15,-4-7-1-15,7 4-2 0</inkml:trace>
  <inkml:trace contextRef="#ctx0" brushRef="#br0" timeOffset="46427">11361 14957 26 0,'-7'-11'35'16,"-5"-3"3"-16,-1 13-7 16,-15-13-16-16,11 24-2 15,-15-6-3-15,12 16-1 16,-11-3-2-16,11 11-3 15,-2-2-1-15,10-1 0 16,7-2-3-16,10-4 0 16,14-5-3-16,5-13-4 15,25 1-32-15,-3-19 1 0,16-3-3 16,-4-11 2-16</inkml:trace>
  <inkml:trace contextRef="#ctx0" brushRef="#br0" timeOffset="46811">11793 14567 66 0,'-23'3'40'16,"4"14"-2"-16,-6 3 2 15,7 11-37-15,-3 4 1 16,3 5-2-16,5 4 0 15,1 5-1-15,0-1 1 16,3 2-1-16,2-3 0 16,3-7-1-16,1-7 1 0,3-4-1 15,4-8 0-15,1-10 0 16,-5-11 0-16,19-4 0 15,-9-9 0-15,9-4 0 16,-5-3 0-16,1 0 0 16,0 1 1-16,0 3-1 15,-3 7 1-15,-12 9-1 16,16-3 0-16,-16 3 0 15,13 22-1-15,-11-6-1 16,7 8-2-16,0-6-1 16,12 7-6-16,-9-12-27 15,19 3-1-15,-3-11-1 16,14 1 1-16</inkml:trace>
  <inkml:trace contextRef="#ctx0" brushRef="#br0" timeOffset="47479">12197 14921 47 0,'-2'-18'38'0,"-8"0"-1"15,10 18 1-15,-36-17-30 16,21 21 0-16,-12 5-1 16,4 13 0-16,-12 2-2 15,6 10 0-15,-2 1-2 16,6-2 0-16,6 0-1 15,6-5 0-15,12-9-1 16,13-10 0-16,11-13-1 16,13-10 0-16,9-10 0 15,3-2 0-15,0-8 0 0,-1 0 0 16,-8 1 0-16,-5 5 0 15,-12 7 0-15,-12 8 0 16,-10 13 0-16,0 0 0 16,-22 21 1-16,3 1-1 15,2 5-1-15,1 5 1 16,4 0 0-16,8-3-1 15,7-2 0-15,8-8 0 16,12-5-1-16,6-10-1 16,7-5 0-16,2-12-1 15,5 0-1-15,-5-8 1 16,-2-2 1-16,-5 0 0 15,-7 1 1-15,-6 2 0 16,-7 5 2-16,-6 5 2 16,-5 10-1-16,0 0 1 0,-14 3 0 15,6 12 0-15,-4 5 1 16,2 4-1-16,-2 2-1 15,4 2 0-15,-3 1 1 16,6-3-1-16,0-6 0 16,5-5 0-16,0-15 0 15,12 5-1-15,-12-5 0 16,22-25 1-16,-8 1-1 15,0-7 0-15,4-3 0 16,0-5 0-16,-1-3 0 16,3 2-1-16,-3 0 1 15,-1 6-1-15,3 10-3 16,-7 1-2-16,10 21-12 0,-22 2-17 15,27 2-5-15,-12 4 0 16,18 12 1-16</inkml:trace>
  <inkml:trace contextRef="#ctx0" brushRef="#br0" timeOffset="48050">13082 14921 47 0,'-22'-5'39'16,"4"7"-1"-16,-7-3 1 15,2 13-25-15,-10-7-8 16,3 12 0-16,-2-2-1 16,3 10-1-16,1-1-1 15,9 4-1-15,9-2 0 16,9-3-1-16,13-4 0 15,14-6-1-15,6-8 1 16,7-5 0-16,5-9-1 16,0-7 1-16,1-4-1 15,-5-4 0-15,-6-1 1 16,-6-4-1-16,-10 1 0 15,-4 1 1-15,-6 3-1 0,-3 7 0 16,-3 6 0-16,-2 11 0 16,0 0-1-16,-11 25 1 15,2 8 0-15,-2 15 0 16,0 13-1-16,-1 8 1 15,-3 7 0-15,1 1 1 16,-1-3-1-16,-3-3-1 16,3-7 1-16,-4-12 0 15,-1-13 0-15,-1-12-1 16,-3-10 1-16,-4-15-3 15,4-7 0-15,-4-16-1 16,13-3-5-16,-8-27-15 16,24 8-16-16,-5-14 0 15,19 4-1-15,3-6 2 0</inkml:trace>
  <inkml:trace contextRef="#ctx0" brushRef="#br0" timeOffset="48440">13361 15008 63 0,'-14'-1'40'16,"14"1"-1"-16,0 0 2 15,0 0-36-15,13 6-2 0,6-10 0 16,2-3-1-16,6-2 0 16,-3-5 0-16,0-2-1 15,0-1 0-15,-8-2 0 16,-5-1 0-16,-8 1-1 15,-8 4 1-15,-10 5-1 16,-6 5 1-16,-5 8-1 16,-6 9 0-16,-3 10 1 15,1 9-1-15,6 4 1 16,2 3 0-16,11 1-1 15,8-2 0-15,13-8-1 16,16-6-3-16,7-20-11 16,31 6-23-16,-7-18-2 15,13 3-2-15,-8-18 1 0</inkml:trace>
  <inkml:trace contextRef="#ctx0" brushRef="#br0" timeOffset="49080">7798 15223 32 0,'-22'-5'38'15,"1"18"2"-15,-16 6-2 16,4 28-15-16,-8 0-20 15,4 13-1-15,3 2 0 16,9 3-1-16,11-1-1 16,9-8-3-16,23-5-2 15,3-21-19-15,23 2-15 0,2-16 0 16,13-1-1-16</inkml:trace>
  <inkml:trace contextRef="#ctx0" brushRef="#br0" timeOffset="49507">7960 15631 31 0,'-14'13'37'16,"9"9"1"0,-2-7-1-16,17 8-18 0,2-10-16 15,10 0 2-15,4-9-2 16,11-4 0-16,2-10 0 15,2-5 0-15,-1-3-1 16,-6-3 0-16,-7-3-1 16,-10 0 0-16,-10 1 0 15,-14 5 1-15,-10 3-2 16,-11 3 2-16,-4 6-1 15,-10 5 0-15,2 7 0 16,-1 7-1-16,5 5 0 16,8 7 0-16,9 0 0 15,13 5 0-15,7-3-1 16,15-2-2-16,10-2-1 15,8-13-6-15,24 3-29 0,-2-14 0 16,15 1-3-16,-3-15 1 16</inkml:trace>
  <inkml:trace contextRef="#ctx0" brushRef="#br0" timeOffset="49913">8776 15255 49 0,'0'0'39'0,"-7"-17"-1"16,7 17 0-16,-13 12-30 16,7 13-3-16,-6 6-1 15,-1 11-1-15,-2 10-1 16,-3 7-1-16,2 5-1 15,-1-2-2-15,7 1-2 0,0-20-10 16,17 3-24-16,3-19-1 16,15-10-1-16,1-21 1 15</inkml:trace>
  <inkml:trace contextRef="#ctx0" brushRef="#br0" timeOffset="50273">8896 15621 58 0,'-7'12'40'0,"12"2"-1"16,-5-14 1-16,29 4-37 16,-6-9-1-16,8-1 0 15,4-4 0-15,-1-2 0 16,-3-3 0-16,-3 4 0 0,-9-4-1 15,-8 1 1-15,-11 1-1 16,-9 2 1-16,-8 0-1 16,-7 4 0-16,-6 4-1 15,-5 5 1-15,0 6 0 16,0 8 0-16,3 3 0 15,6 7-1-15,4 1 1 16,9 4-1-16,8-2 0 16,13-4-1-16,9-2-1 15,5-8-3-15,20 1-3 16,-5-21-10-16,26 13-12 15,-7-21-10-15,12 5-2 16,-4-14 2-16</inkml:trace>
  <inkml:trace contextRef="#ctx0" brushRef="#br0" timeOffset="50534">9668 15544 50 0,'-14'0'40'16,"-7"-6"-1"-16,6 7 2 15,-9-4-34-15,6 11 1 16,-4 3-3-16,4 7 0 16,-8 4-1-16,5 6-1 15,-1 3-1-15,6-1-1 16,2-4 0-16,13 1-1 0,7-11-2 15,11-11-2-15,18-1-5 16,-6-21-28-16,25 3-4 16,1-15 0-16,13 1 0 15</inkml:trace>
  <inkml:trace contextRef="#ctx0" brushRef="#br0" timeOffset="50735">10031 15331 61 0,'0'0'41'0,"-24"7"-2"15,15 10 2-15,-7 3-36 16,6 11-2-16,-1 6 0 16,-2 7-2-16,3 3 0 0,-4 5-3 15,7 1-1-15,-11-16-23 16,17 11-13-16,-7-15-1 15,9-2-1-15</inkml:trace>
  <inkml:trace contextRef="#ctx0" brushRef="#br0" timeOffset="50936">9821 15548 69 0,'0'0'41'15,"-17"-10"0"-15,17 10 1 16,14 0-39-16,7-6 0 15,7-1-2-15,1-1-1 0,8 0-3 16,0-6-4-16,18 10-30 16,-15-8-3-16,6 8-1 15,-7-4-1-15</inkml:trace>
  <inkml:trace contextRef="#ctx0" brushRef="#br0" timeOffset="51979">10402 15562 48 0,'-7'-18'40'0,"3"8"-3"0,4 10 0 15,-11-3-29-15,11 3-4 16,-15 17 2-16,8 5-3 16,-4 1 1-16,0 11-2 15,0 3 1-15,1 1-1 16,2-2-1-16,4-2 1 15,0-6-1-15,4-6 0 16,2-9 0-16,-2-13 0 16,11-1 0-16,-3-14-1 15,1-9 2-15,2-6-2 16,-2-6 1-16,4-4 0 15,-3-4-1-15,3-1 1 16,-3 4-1-16,4 7 1 16,-3 7-1-16,2 7 1 0,-1 3-1 15,2 10 0-15,2 7 0 16,2 6 0-16,-2 0 0 15,5 3 0-15,5-1 0 16,3-1 0-16,2-3 0 16,1-3 0-16,-2 0 0 15,-3-2 0-15,-4 1 0 16,-8 1 0-16,-15-1 0 15,0 0 0-15,-3 21 1 16,-12-5-1-16,-5 5 0 16,-3 4 0-16,1 4 0 15,3 4 0-15,4 1 1 16,5 0-1-16,9-3-1 0,6-3 1 15,7-6 0-15,7-8 0 16,4-9 0-16,5-11 0 16,5-9 0-16,0-9 0 15,1-8 0-15,2-6 0 16,-3-2 0-16,-4-4 1 15,-4 0-2-15,-3 6 2 16,-13 7-2-16,-2 3 2 16,-6 10-2-16,-2 6 2 15,1 12-1-15,-11-1 1 16,11 1-1-16,-4 15 0 15,4-15 0-15,10 16 0 16,3-11 0-16,1-3 0 16,6 1 1-16,-1-3-1 15,1 0 0-15,-3 3 0 16,-3 2 1-16,-2 5-1 0,-6 6 0 15,-6 7 0-15,-7 6 1 16,-3 7-2-16,-1 2 2 16,-4 1-1-16,1-2 0 15,1-5 0-15,4-6 0 16,5-11 0-16,4-15 1 15,14-11-1-15,2-12 0 16,9-7 1-16,-1-10-1 16,6-5 1-16,3 0-1 15,0 1 2-15,1 8-2 16,-4 8 1-16,-5 9-2 15,-1 12 2-15,-6 13-1 0,-4 10-1 16,0 10 1-16,-5 0-3 16,2 9 0-16,-3-8-6 15,15 16-11-15,-16-30-11 16,17 6-12-16,-6-11 0 15,12 0 1-15</inkml:trace>
  <inkml:trace contextRef="#ctx0" brushRef="#br0" timeOffset="52454">11969 15419 53 0,'-27'-12'39'16,"9"16"1"-16,-9-1 0 16,3 13-32-16,-12 2 0 15,6 6-4-15,-2-1 0 16,6 2-2-16,4-3 1 15,15-1-2-15,7-7 0 16,12-7-1-16,8-5 1 16,8-3-1-16,0-2 0 0,1-1 1 15,-1 0-1-15,-7 3 1 16,-7 6-1-16,-7 5 1 15,-8 5-1-15,-7 8 1 16,-9 4-1-16,0 3 1 16,-1 1-2-16,-1-3-1 15,5-2-2-15,3-15-6 16,15 10-20-16,-4-21-11 15,16-6-1-15,-2-15 0 16</inkml:trace>
  <inkml:trace contextRef="#ctx0" brushRef="#br0" timeOffset="53030">12232 15341 46 0,'-1'12'39'16,"1"-12"-2"-16,13 7 2 15,-13-7-28-15,29 5-6 16,-8-1-1-16,7 5 0 15,-2 3 0-15,6 6-2 0,-7 3 1 16,1 9-1-16,-13 6 1 16,-6 8-2-16,-12 6 0 15,-8 8 0-15,-10 0 0 16,-9 4-1-16,-5-4-1 15,-4-8-1-15,9-1-5 16,-6-27-24-16,24-2-9 16,0-21-2-16,14 1 1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1:14.91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13547 15551 16 0,'0'0'32'16,"0"0"-1"-16,-19-8 3 15,5 19-26-15,-12-8-2 16,3 13 0-16,-9-4-1 15,-1 10 0-15,-6-6 1 16,5 9-1-16,-3-9-1 16,10 5 0-16,3-4-2 15,8 2 0-15,5-2 0 16,11-1-2-16,9 0-1 15,6 3 1-15,4-4-1 16,4 3 1-16,4 0 0 0,-1 1 0 16,1-1-1-16,-5 1 2 15,-4 1-1-15,-5 2 1 16,-7 1-1-16,-6 1 0 15,-6 1 0-15,-6 2 0 16,-7-1 0-16,-4-1-1 16,-1-2 0-16,0-6-2 15,6 3-6-15,-6-20-14 16,24 0-13-16,-12-4-1 15,19-9 1-15</inkml:trace>
  <inkml:trace contextRef="#ctx0" brushRef="#br0" timeOffset="361">13778 15728 29 0,'0'0'33'0,"0"0"2"15,0 0-1-15,-28 0-26 16,11 18-1-16,-10-2-2 15,3 14 0-15,-4-1-1 16,5 10 1-16,2-1-2 16,8 4 1-16,7-5-1 15,12-3-1-15,11-8 0 16,9-9-1-16,10-11 1 15,3-11-1-15,9-13 0 16,-1-10-1-16,0-6 1 16,-7-7-1-16,-6-4 0 15,-10-1-2-15,-10 6 1 0,-13 1-1 16,-7 11-1-16,-12 6 0 15,-5 16-3-15,-12 2-2 16,4 22-3-16,-11-4-24 16,14 12-3-16,0-1 2 15,13 1 0-15</inkml:trace>
  <inkml:trace contextRef="#ctx0" brushRef="#br0" timeOffset="2411">13134 16575 37 0,'0'0'33'0,"0"0"1"15,-21-5-10-15,14 16-19 16,-7-1 0-16,8 12 0 15,-5-2-1-15,6 7 0 16,-2-1-1-16,6 5 0 16,1-2-1-16,3 1 0 15,3-5-1-15,6-3 0 16,2-3-1-16,1-9 1 15,4-5-1-15,3-9 0 0,2-7 0 16,-1-7-1-16,1-3 1 16,0-6 0-16,0-4-1 15,-5 1 1-15,-1 2 0 16,-3 2-1-16,-6 5 2 15,-2 6-1-15,-7 15 0 16,0 0 0-16,0 0 0 16,3 13 0-16,-4 9 0 15,1 3 0-15,0 3 0 16,5 3 0-16,1-2 0 15,3-6 1-15,5-3-1 16,1-7 2-16,3-11-1 16,6-6 0-16,-1-10 2 15,2-8-1-15,-2-8-1 0,3-6 0 16,-4-6 0-16,-1-6 0 15,-4 1-1-15,-5 0-1 16,-3 4 0-16,-1 0-2 16,-1 13-3-16,-12-3-2 15,5 33-17-15,2-20-11 16,-2 20-3-16,0 0 3 15</inkml:trace>
  <inkml:trace contextRef="#ctx0" brushRef="#br0" timeOffset="2817">13843 16626 38 0,'1'13'36'16,"5"6"0"-16,-6-19 0 15,12 22-31-15,-12-22-1 16,23 4 0-16,-4-12-1 16,5-3-1-16,2-5 0 15,3-1-1-15,-3-5 2 16,0 3-2-16,-8 0-1 15,-4 2 1-15,-10 2 0 16,-8 3-1-16,-8 4 2 16,-7 3-1-16,-8 3 0 15,-3 6 1-15,-4 2-1 0,0 11 1 16,-2 7 0-1,5 5 0-15,4 5-1 0,6 2 0 16,10 2 0-16,7-3-1 16,14-5 0-16,7-10-1 15,13-3-2-15,12-17-5 16,19-3-32-16,2-21 1 15,18-1-2-15,1-16 1 16</inkml:trace>
  <inkml:trace contextRef="#ctx0" brushRef="#br0" timeOffset="5288">14810 16563 6 0,'-4'-11'32'16,"4"11"0"-16,-9-15 2 15,9 15-23-15,-15-1-2 0,5 10-1 16,-12-3-1-16,4 14-1 16,-5-2-1-16,1 10 0 15,-3-2-2-15,5 6 0 16,-2-3-1-16,10 0-1 15,2-1-1-15,5-7-1 16,10 0-2-16,2-11-3 16,16 8-7-16,-3-21-14 15,17 6-9-15,-4-13 0 16,15 2 1-16</inkml:trace>
  <inkml:trace contextRef="#ctx0" brushRef="#br0" timeOffset="6144">15097 16610 21 0,'6'-20'32'16,"-5"10"1"-16,-15-7-11 15,14 17-9-15,-32-3-4 16,14 14-1-16,-9-2-3 16,3 13 0-16,-3 1 0 15,7 6-1-15,-2 4-1 16,7 3 0-16,4 0-1 15,8-4 0-15,6-3-1 16,8-4-1-16,9-8 2 16,3-6-2-16,8-10 0 15,4-6 1-15,-2-10-1 16,4-4 0-16,-3-10 0 15,-4-2 0-15,-8-7 1 16,-6 2-1-16,-5 0 0 16,-10 4 1-16,-8 4-1 0,-6 9 0 15,-8 6 1-15,-2 11-1 16,-1 9 0-16,0 4 1 15,2 4-1-15,5 5 0 16,3-4 0-16,13-1 0 16,1-15 1-16,30 7-1 15,1-18 0-15,8-4 1 16,5-6-1-16,3-1 0 15,2-3 1-15,-5 5 0 16,-6 4-1-16,-8 7 1 16,-9 11 0-16,-7 9-1 15,-13 10 1-15,-2 7 0 16,-8 4-1-16,-4 4 1 15,-3 3-1-15,1-2 0 0,1-4 0 16,1-7 0-16,6-7 0 16,7-8 0-16,0-11 0 15,25-9 1-15,-1-10-1 16,4-7 0-16,2-8 0 15,2-3 0-15,-2-3 1 16,-2 3-1-16,-5 6 1 16,-6 4-1-16,-7 7 1 15,-10 20-1-15,0 0 0 16,0 0 1-16,-12 30 0 15,3-4-1-15,-1 1 0 16,4-1 1-16,3 0-1 16,4-7 0-16,8-8 0 15,8-10 1-15,7-10-1 0,7-3 0 16,2-10 1-16,7-1-1 15,-3-5 1-15,1 6-1 16,-8 2 1-16,-4 8-1 16,-9 7 1-16,-4 11-1 15,-10 9 0-15,-9 8 1 16,-3 8-1-16,-6 3 0 15,0 5-2-15,-1-5 0 16,7 3-2-16,-2-14-3 16,18 7-12-16,-7-30-19 15,28 19-1-15,-5-30 0 16,15 4 0-16</inkml:trace>
  <inkml:trace contextRef="#ctx0" brushRef="#br0" timeOffset="6789">16206 16543 37 0,'-15'13'33'0,"-8"-6"3"16,9 15-3-16,-7-7-27 15,12 11 0-15,-5-2 0 16,9 11-2-16,0-1-1 15,2 6 0-15,2 5 1 16,-4 1-1-16,4-4-2 16,-4 1 1-16,4-5-1 15,-2-8 0-15,0-4 0 0,2-9 0 16,1-17-1-16,0 0 0 15,8-13 1-15,-1-12-2 16,4-8 2-16,-1-7-1 16,1-11 1-16,2-5-1 15,1-10 0-15,1 4 0 16,2 4 0-16,-1 6 1 15,-2 9-1-15,0 7 0 16,1 9 0-16,0 15 0 16,0 8 0-16,-4 9 0 15,3 4 0-15,0 7 0 16,1 3-1-16,1 2 1 15,0 6 0-15,-4 1 0 16,-1 3-1-16,-4 0 1 16,-7 2 0-16,-5 0 0 0,-5 0-1 15,-8-2 1-15,-4 2 0 16,-3-2 0-16,-5-6 0 15,-1-1 0-15,3-9 0 16,2-1 0-16,2-9 0 16,3-4 0-16,6-3 1 15,2-7-1-15,13 9 1 16,-13 2 0-16,11 11 0 15,0 5 0-15,-1 15 0 16,-2 12 0-16,-2 13 0 16,-3 6-1-16,-4 9-2 15,-3-7-1-15,4 8-8 16,-11-16-27-16,15-2-1 15,-1-23-1-15,14-12 1 0</inkml:trace>
  <inkml:trace contextRef="#ctx0" brushRef="#br0" timeOffset="7730">16817 16672 25 0,'-3'-16'34'16,"3"16"1"-16,-14-21 0 15,4 27-25-15,-16-8-4 16,1 14 0-16,-14 0 0 16,2 12-1-16,-7 2-1 15,3 6 1-15,-2 4-1 16,7 7-1-16,5 1 0 15,7-1-1-15,12-6-1 0,12-5 1 16,11-10-2-16,15-7 1 16,10-14-1-16,10-18 1 15,7-5-1-15,3-11 0 16,2-8 1-16,-7-2-2 15,-5-3 2-15,-9 5-1 16,-11 3 0-16,-9 9 1 16,-10 8-1-16,-6 10 0 15,-1 11 1-15,-20 14-1 16,3 7 0-16,0 11 1 15,-2 6-1-15,4 5 0 16,6 1 0-16,5-5 1 16,10-6-2-16,9-11 2 15,13-13-1-15,9-11 0 16,7-15 1-16,4-8-1 0,5-8 1 15,-2-2-1-15,-6-3 1 16,-3 5-1-16,-12 6 1 16,-7 6-1-16,-9 10 0 15,-14 11 1-15,0 0-1 16,-14 23 0-16,-3 3 0 15,-2 8 0-15,-2 4 0 16,3 1 0-16,3 1 0 16,3-6 0-16,7-5 0 15,7-10 1-15,6-6-1 16,6-15 0-16,3-13 1 15,3-6-1-15,-1-13 1 16,2-2-1-16,-5-8 1 16,-3 0 0-16,-6-6 0 0,-3 6-1 15,-6 5 1-15,0 6-1 16,-4 4 0-16,2 7 0 15,0 5-1-15,7 4-1 16,-3 13 0-16,19-10-1 16,8 7-1-16,4-2-2 15,14 4-1-15,2-16-8 16,16 19-23-16,-5-16 1 15,11 13-2-15,-13-13 3 16</inkml:trace>
  <inkml:trace contextRef="#ctx0" brushRef="#br0" timeOffset="8127">17576 16738 56 0,'0'0'38'0,"0"0"-1"15,8 20-2-15,4-18-31 16,6 1-1-16,3-2 0 16,5 2 0-16,-1-6 0 15,1 2-1-15,-3-2 0 16,-1-3 0-16,-7-2 0 15,-15 8-1-15,14-20-1 16,-14 20 1-16,-14-22-1 16,0 14 0-16,-7-3 1 15,-2 6-1-15,-5 4 0 16,-2 7 1-16,-1 7 0 0,2 2 0 15,5 8 0-15,2 3 0 16,8 2 0-16,8-2 0 16,12 1-1-16,9-8-1 15,16-4-1-15,11-9-2 16,20 5-13-16,0-24-22 15,20 7-1-15,-2-12-1 16,9 5 0-16</inkml:trace>
  <inkml:trace contextRef="#ctx0" brushRef="#br0" timeOffset="8857">18751 16348 45 0,'3'-11'36'0,"-5"0"0"16,2 11-4-16,0 0-28 15,-6 31-3-15,-1 4 3 16,-1 13-4-16,-2 12 3 15,-3 8-3-15,0 5 2 16,0 7 0-16,7-5-2 16,-3-10-1-16,11-5-5 0,-5-21-18 15,16-5-11-15,-4-19-2 16,9-4 1-16</inkml:trace>
  <inkml:trace contextRef="#ctx0" brushRef="#br0" timeOffset="9042">18589 16779 55 0,'-26'4'38'0,"15"9"-1"16,-2-9 0-16,13-4-31 15,13 7-4-15,12-15-2 16,13-7-2-16,9-15-6 15,15 10-12-15,0-24-15 16,6 2-3-16,-4-10 2 0,5 8 0 16</inkml:trace>
  <inkml:trace contextRef="#ctx0" brushRef="#br0" timeOffset="9419">19189 16325 51 0,'-14'9'35'0,"-6"-3"2"15,3 10-1-15,-5 0-28 16,9 17-3-16,-1 1 0 15,0 15 0-15,1 4-3 16,2 4 1-16,-2 2-1 16,1 1 0-16,1-3-1 15,4-8 1-15,-1-10-2 0,8-5 1 16,0-16-1-16,0-18 1 15,18 7-1-15,-1-17 0 16,5-11 1-16,-3-7-1 16,4 3 1-16,3-7-1 15,-4 5 1-15,-3 8-1 16,-6 3 1-16,1 10-1 15,-14 6 1-15,12 15-1 16,-14 4 0-16,2 7-1 16,-5 3 0-16,5 2 0 15,6 2-3-15,-4-7 0 16,12 0-4-16,-9-14-30 15,21 1 0-15,-10-15-2 16,13 0 2-16</inkml:trace>
  <inkml:trace contextRef="#ctx0" brushRef="#br0" timeOffset="9779">19393 16758 55 0,'-14'11'37'15,"16"1"0"-15,-2-12-1 16,14 7-31-16,-1-7-2 15,5 0 0-15,1-5 0 16,4 0-1-16,-1-4 1 16,-1-1-1-16,-4-3 0 15,-3 0-1-15,-7 1 0 16,-4-1 0-16,-3-1 0 0,-7 4 0 15,-4 2-1-15,-5 4 0 16,-2 5 1-16,-6 7-1 16,1 5 1-16,0 6-1 15,-3 6 1-15,4 4 0 16,4 1-1-16,7 4 1 15,7-7 0-15,6 2-2 16,13-9 0-16,10-7-2 16,18-2-5-16,2-15-32 15,23 3 1-15,-5-19-2 16,18 8 1-16</inkml:trace>
  <inkml:trace contextRef="#ctx0" brushRef="#br0" timeOffset="10410">19927 16723 51 0,'0'0'38'16,"0"0"-2"-16,-15 11 1 15,4 9-31-15,-4 0-1 16,2 6-2-16,-2 4-1 0,1 4 0 16,0-2-1-16,3-3 2 15,4-5-2-15,5-6 1 16,2-18-1-16,10 3-1 15,4-17 1-15,6-9-1 16,3-8 1-16,1-3-2 16,0-2 2-16,0 2-2 15,-1 4 1-15,-7 7 1 16,-3 8-1-16,-13 15 0 15,0 0 0-15,0 0 1 16,2 28-1-16,-8-9 0 16,2 3 0-16,1 0 0 15,3-4 0-15,5-5 0 16,5-8 1-16,7-9-1 0,6-7 0 15,7-8 1-15,2-5 0 16,2-2 0-16,-3-1 0 16,0 3 0-16,-7 1 0 15,-2 8 0-15,-11 7 0 16,-11 8-1-16,14 14 0 15,-14 3 0-15,0 10 1 16,-2 2-2-16,2 4 0 16,-3-2-1-16,8 6-4 15,-10-14-31-15,16 6-2 16,-6-19-1-16,8 1 0 15</inkml:trace>
  <inkml:trace contextRef="#ctx0" brushRef="#br0" timeOffset="12011">20827 16805 20 0,'2'-12'33'0,"-2"12"1"16,0 0 0-16,-12-9-24 15,12 9-3-15,-10 17-3 16,6 3 0-16,-6-3-1 15,3 10-1-15,-2-1-1 16,-2 0 1-16,3-4 0 16,4-3-1-16,-1-4 0 15,5-4 1-15,0-11-1 16,0 0 0-16,10-24-1 0,0 6 1 15,1-5 0-15,3-2-1 16,-1-5 1-16,2 2-1 16,-2 4 0-16,-3 2 1 15,-1 5 0-15,-2 5 0 16,-7 12-1-16,6-12 2 15,-6 12-1-15,0 0-1 16,-2 13 1-16,2-13 0 16,1 17-1-16,4-5 1 15,2-2 0-15,5 1 0 16,5-3 0-16,7-1 0 15,-1-3 0-15,6-3 1 16,0-3-1-16,3-4 0 16,-3-3 0-16,-1 0-1 15,-2-6 1-15,-4 2 0 0,-4-2 0 16,-4 3 0-16,-3 1 0 15,-11 11-1-15,12-3 1 16,-12 3 0-16,-1 23-1 16,-3-2 0-16,-2 6-1 15,-1 4 0-15,2 6-1 16,-3-6-1-16,10 4-3 15,-4-11-5-15,19 4-24 16,-7-14-3-16,14 1 0 16,-5-20 1-16</inkml:trace>
  <inkml:trace contextRef="#ctx0" brushRef="#br0" timeOffset="12739">21497 16839 34 0,'0'0'34'15,"-5"-16"1"-15,5 16-2 16,-22-9-25-16,22 9-1 15,-20 0-2-15,20 0-1 16,-19 15 0-16,12-3-1 16,-1 0 1-16,5 9-2 15,-1 1 0-15,3 0 1 16,2 1-2-16,6-1 0 15,3 0-1-15,1-5 1 16,4-5-2-16,1-8 2 16,2-8-2-16,1-6 1 15,0-7-1-15,-4-3 1 16,-2-5 0-16,-4-3-1 0,-3-2 2 15,-5 2-2-15,-1 0 1 16,-8 3 0-16,2 4 1 16,-3 5-1-16,-2 8 0 15,1 4 0-15,10 4 0 16,-17 12 0-16,11 1 0 15,2 2 0-15,6 0 0 16,4 0 1-16,5-4-1 16,4-8 0-16,8-2 1 15,5-4-1-15,1-3 1 16,3-3-1-16,-2 1 1 15,-1 1-1-15,-5 1 1 16,-4 6-1-16,-7 6 1 16,-5 7-1-16,-8 5 0 15,-3 9 0-15,-4 4 0 0,-6 1 1 16,3 4-1-16,-1-3 1 15,2-3-2-15,0-4 2 16,4-6-1-16,5-20 1 16,0 0-1-16,15 3 0 15,-2-22 0-15,2-7 0 16,1-7 1-16,3-5 0 15,-2-7 0-15,-2 0 0 16,-2 0 0-16,-3 6-1 16,-4 7 1-16,-2 5 0 15,-3 7-1-15,-1 6 0 16,0 14-1-16,6-11 0 15,-6 11-1-15,16-1-2 16,0 4-1-16,0-9-3 0,13 15-9 16,-7-16-21-16,11 11-1 15,-13-9 1-15,9 10 1 16</inkml:trace>
  <inkml:trace contextRef="#ctx0" brushRef="#br0" timeOffset="13153">22044 16830 42 0,'1'17'38'0,"-1"-17"1"15,0 0-2-15,11 7-26 0,1-3-4 16,2-8-3-16,6 1-1 15,3-3 0-15,3-2-2 16,5-1 0-16,5-5 0 16,0-3 0-16,1 2-1 15,-5-1 0-15,-4-1 0 16,-8-1 0-16,-7 3-1 15,-9 0 1-15,-10 4 0 16,-6 0 0-16,-9 3 0 16,-5 3 0-16,-1 8 1 15,-6 6-1-15,4 8 1 16,-2 11 0-16,4 4 0 15,4 13 0-15,9 1 1 16,6 4-2-16,12-4 1 0,13-6 0 16,11-8-1-16,15-9-3 15,11-27-7-15,21-4-29 16,1-21-1-16,9-4-2 15,-8-18 0-15</inkml:trace>
  <inkml:trace contextRef="#ctx0" brushRef="#br0" timeOffset="13966">17929 17577 27 0,'4'-24'34'0,"-1"0"1"15,-7-6 0-15,5 0-25 16,-16-6-3-16,4 6-1 16,-7 0-2-16,1 8 0 15,-11 3 0-15,2 10 0 16,-6 5 0-16,2 11-1 15,-5 11 0-15,3 10 0 16,-2 11-1-16,5 10 0 16,2 11-1-16,27-60 1 15,-18 64-2-15,18-64 1 0,-6 80-1 16,6-80-1-16,1 81-2 15,-1-81-4-15,19 83-18 16,-19-83-14-16,17 62 0 16,-17-62-2-16</inkml:trace>
  <inkml:trace contextRef="#ctx0" brushRef="#br0" timeOffset="14200">17497 17900 62 0,'-49'-35'39'0,"49"35"-1"16,0 0 0-16,0 0-32 0,-44-48-4 16,44 48 2-16,0 0-3 15,0 0 2-15,80-27-3 16,-8 20-2-16,13 0-3 15,15-5-6-15,-100 12-25 16,107-3-3-16,-13-2 0 16,-94 5-1-16</inkml:trace>
  <inkml:trace contextRef="#ctx0" brushRef="#br0" timeOffset="14685">18352 17777 43 0,'0'0'32'0,"5"-14"3"0,-5 14-2 15,-9-14-26-15,9 14-6 16,-15-15 3-16,15 15 0 16,-18-12 1-16,5 6 1 15,1 5-2-15,-10 2 0 16,22-1 0-16,0 0-1 15,0 0 0-15,-65 24 0 16,65-24-1-16,0 0 0 16,-66 43 0-16,66-43 0 15,0 0-3-15,-66 58 2 16,66-58 1-16,0 0-1 15,-31 55 0-15,31-55-1 16,0 0 1-16,0 0-1 16,0 0 1-16,0 0-1 15,96 30 0-15,-44-50-1 0,14-4 1 16,-7-13 0-16,-6 2 1 15,-19 2-1-15,-11 3 1 16,-23 18-1-16,0 12 1 16,0 0-1-16,0 0 0 15,0 0 0-15,0 0-2 16,-28 55 3-16,28-55-2 15,0 0 0-15,-1 50-2 16,1-50-1-16,0 0-3 16,22 50-31-16,-22-50-2 15,0 0-2-15,0 0 3 16</inkml:trace>
  <inkml:trace contextRef="#ctx0" brushRef="#br0" timeOffset="14951">18738 17843 41 0,'0'0'36'16,"22"-43"2"-16,-22 43-2 16,0 0-14-16,0 0-19 15,0 0 2-15,0 0-1 16,0 0-2-16,0 0 0 15,0 0-1-15,0 0 1 16,-36 52-2-16,36-52 0 16,0 0-1-16,-2 58-3 15,2-58-7-15,0 0-29 16,8 53 2-16,-8-53-4 15,0 0 3-15</inkml:trace>
  <inkml:trace contextRef="#ctx0" brushRef="#br0" timeOffset="15091">18791 17610 56 0,'-19'-54'37'0,"1"13"0"16,-7 11 0-16,12 7-30 16,-3 15-6-16,4 6-5 15,12 2-32-15,0 0-1 16,10 19-1-16,-10-19 0 15</inkml:trace>
  <inkml:trace contextRef="#ctx0" brushRef="#br0" timeOffset="15542">19097 17735 34 0,'0'0'36'0,"0"0"3"16,0 0-2-16,0 0-22 16,0 0-9-16,0 0 0 15,-18 53-3-15,18-53 2 16,0 0-3-16,0 0-2 15,-15 51 3-15,15-51-3 0,0 0 2 16,0 0 0-16,-3 53-1 16,3-53 0-16,0 0 0 15,0 0-1-15,0 0 0 16,0 0 1-16,0 0-1 15,0 0 0-15,7 18 3 16,1-48-3-16,5-7 2 16,-4-3-2-16,4-5 1 15,-5 4 0-15,10 12-1 16,-6 3 1-16,7 19-3 15,4 7 1-15,2-3-1 16,9 7-4-16,-3-8-10 16,19 9-24-16,-5-11 0 15,19 4 0-15,-7-10 0 0</inkml:trace>
  <inkml:trace contextRef="#ctx0" brushRef="#br0" timeOffset="16053">19845 17432 43 0,'9'-10'36'16,"-13"-1"2"-16,4 11-2 15,-10 3-29-15,5 11 0 16,-9 7-1-16,6 12-1 15,-2 7-2-15,10-40 1 0,-12 53-1 16,12-53-1-16,-5 64 0 16,5-64 0-16,-3 66-2 15,3-66-1-15,9 66-3 16,-9-66-11-16,15 54-25 15,-15-54 3-15,0 0-2 16,41 55 0-16</inkml:trace>
  <inkml:trace contextRef="#ctx0" brushRef="#br0" timeOffset="16645">20102 17740 59 0,'0'0'38'16,"-5"-22"-2"-16,5 22 4 15,-11-16-34-15,11 16-2 16,0 0 0-16,0 0-2 16,0 0 1-16,0 0-1 15,0 0 0-15,0 0-1 16,0 0 0-16,-7 55 1 15,7-55-1-15,0 0 0 16,0 53 0-16,0-53-2 16,0 0 2-16,12 46-1 15,-12-46 0-15,0 0 0 16,0 0-1-16,55 34 1 15,-55-34-1-15,68-6 2 0,-21-13-1 16,8-7 1-16,-7-10-1 16,0-9 0-16,-14 3 0 15,-3 11 1-15,-21 9-1 16,-10 22 1-16,0 0-1 15,0 0 0-15,0 0 0 16,0 0 0-16,-9 52 0 16,9-52-2-16,-15 61 3 15,15-61-2-15,-14 78 2 16,14-78-3-16,-24 84 3 15,13-36-2-15,-3 0 1 16,-1-1 1-16,-4 2-1 16,2 0 3-16,-2-1-3 15,19-48 0-15,-43 75 0 0,43-75-1 16,-43 48 1-16,43-48 0 15,0 0-2-15,-65 8-1 16,65-8-1-16,0 0 0 16,-47-43-17-16,47 43-18 15,-22-42-2-15,22 42-3 16,-8-52 4-16</inkml:trace>
  <inkml:trace contextRef="#ctx0" brushRef="#br0" timeOffset="16984">20808 17951 72 0,'0'0'43'0,"0"0"-1"15,0 0 1-15,0 0-43 0,0 0-2 16,0 0-25-1,0 0-12-15,-47-3-2 0,47 3 0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9B50A3E-2BFB-463F-89C9-796AD05E9773}" emma:medium="tactile" emma:mode="ink">
          <msink:context xmlns:msink="http://schemas.microsoft.com/ink/2010/main" type="inkDrawing" rotatedBoundingBox="9086,3415 9496,14941 564,15258 155,3732" rotationAngle="1544956380" semanticType="enclosure">
            <msink:sourceLink direction="with" ref="{020EDBA9-EE67-4C49-B054-A6DEB28A1617}"/>
            <msink:sourceLink direction="with" ref="{4DC396EE-3316-4B83-990C-90C327702A07}"/>
            <msink:destinationLink direction="to" ref="{50E51847-8D08-4A78-8EC1-6B78F518F9C0}"/>
          </msink:context>
        </emma:interpretation>
      </emma:emma>
    </inkml:annotationXML>
  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10E4AA3-C2B2-4FBC-BAC6-892CE10B8DF9}" emma:medium="tactile" emma:mode="ink">
          <msink:context xmlns:msink="http://schemas.microsoft.com/ink/2010/main" type="inkDrawing" rotatedBoundingBox="11809,15577 14807,2725 25248,5161 22249,18013" hotPoints="24732,9869 18724,15877 12716,9869 18724,3861" semanticType="enclosure" shapeName="Circle">
            <msink:sourceLink direction="with" ref="{30F34161-5F7D-49C1-8CCF-849C491EF89C}"/>
            <msink:sourceLink direction="with" ref="{BF8970B5-CB7E-4DC3-A6B9-9790CA31E10B}"/>
          </msink:context>
        </emma:interpretation>
      </emma:emma>
    </inkml:annotationXML>
  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0E51847-8D08-4A78-8EC1-6B78F518F9C0}" emma:medium="tactile" emma:mode="ink">
          <msink:context xmlns:msink="http://schemas.microsoft.com/ink/2010/main" type="inkDrawing" rotatedBoundingBox="1510,11974 21153,12285 21123,14182 1480,13871" rotationAngle="1544956380" semanticType="callout">
            <msink:sourceLink direction="to" ref="{9AA774CE-08D6-49DA-9C0A-7B9BE960072C}"/>
            <msink:sourceLink direction="to" ref="{B9B50A3E-2BFB-463F-89C9-796AD05E9773}"/>
          </msink:context>
        </emma:interpretation>
      </emma:emma>
    </inkml:annotationXML>
  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  <inkml:trace contextRef="#ctx0" brushRef="#br0" timeOffset="196">1955 12165 78 0,'-16'25'39'0,"-5"1"-2"16,9 19 2-16,-3 2-36 16,6 8 0-16,4 4-1 15,5 0-1-15,5 0-2 16,2-10-4-16,14-1-30 0,-6-18-2 15,17-4-1-15,-2-18-1 16</inkml:trace>
  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  <inkml:trace contextRef="#ctx0" brushRef="#br0" timeOffset="1645">4139 12016 80 0,'-18'16'41'15,"-11"8"-2"-15,8 23 2 16,-14 12-30-16,7 7-7 15,0 3-2-15,7 6-1 16,7-1-2-16,4-5-4 0,18 4-8 16,-3-26-25-16,21-1-1 15,0-20-2-15,15-8 1 16</inkml:trace>
  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  <inkml:trace contextRef="#ctx0" brushRef="#br0" timeOffset="5401">3806 13107 76 0,'-26'15'38'0,"-12"12"-3"16,7 24 2-16,-6 10-32 15,10 16-1-15,3 8-2 16,7 1 0-16,10-1-3 16,7-4-2-16,13-6-4 15,-1-21-26-15,21-2-3 16,-3-23-3-16,8-7 1 15</inkml:trace>
  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  <inkml:trace contextRef="#ctx0" brushRef="#br0" timeOffset="6144">5006 13132 81 0,'-26'51'40'16,"-10"4"-2"-16,9 21 1 15,-2 0-35-15,8 7 0 0,5-2-2 16,7-4-2-16,6-7-2 15,2-17-7-15,20-2-28 16,-12-23-2-16,9-5-1 16,-7-24 0-16</inkml:trace>
  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  <inkml:trace contextRef="#ctx0" brushRef="#br1" timeOffset="49862">17650 12794 85 0,'-41'42'38'16,"-1"23"1"-16,-13 5 0 0,7 14-34 15,4 2-3-15,9 0-3 16,15-3-3-16,6-21-14 15,27 0-21-15,6-23 0 16,20-5-1-16,4-25 0 16</inkml:trace>
  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  <inkml:trace contextRef="#ctx0" brushRef="#br1" timeOffset="53083">20806 12986 91 0,'7'-17'39'0,"2"0"1"15,14 10-2-15,4 1-35 16,9-2-5-16,14 14-22 0,-4-13-15 16,7 14 2-16,-10-5-4 15,0 11 2-15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30F34161-5F7D-49C1-8CCF-849C491EF89C}" emma:medium="tactile" emma:mode="ink">
          <msink:context xmlns:msink="http://schemas.microsoft.com/ink/2010/main" type="writingRegion" rotatedBoundingBox="19885,13424 22911,13274 22955,14161 19929,14311">
            <msink:destinationLink direction="with" ref="{510E4AA3-C2B2-4FBC-BAC6-892CE10B8DF9}"/>
          </msink:context>
        </emma:interpretation>
      </emma:emma>
    </inkml:annotationXML>
    <inkml:traceGroup>
      <inkml:annotationXML>
        <emma:emma xmlns:emma="http://www.w3.org/2003/04/emma" version="1.0">
          <emma:interpretation id="{2297F20F-6670-49B5-AB61-0D42204F83CE}" emma:medium="tactile" emma:mode="ink">
            <msink:context xmlns:msink="http://schemas.microsoft.com/ink/2010/main" type="paragraph" rotatedBoundingBox="19885,13424 22911,13274 22955,14161 19929,1431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85B246D-242D-4292-BA2E-376C656FD3B6}" emma:medium="tactile" emma:mode="ink">
              <msink:context xmlns:msink="http://schemas.microsoft.com/ink/2010/main" type="line" rotatedBoundingBox="19885,13424 22911,13274 22955,14161 19929,14311"/>
            </emma:interpretation>
          </emma:emma>
        </inkml:annotationXML>
        <inkml:traceGroup>
          <inkml:annotationXML>
            <emma:emma xmlns:emma="http://www.w3.org/2003/04/emma" version="1.0">
              <emma:interpretation id="{9AA774CE-08D6-49DA-9C0A-7B9BE960072C}" emma:medium="tactile" emma:mode="ink">
                <msink:context xmlns:msink="http://schemas.microsoft.com/ink/2010/main" type="inkWord" rotatedBoundingBox="19885,13424 22911,13274 22955,14161 19929,14311">
                  <msink:destinationLink direction="to" ref="{50E51847-8D08-4A78-8EC1-6B78F518F9C0}"/>
                </msink:context>
              </emma:interpretation>
              <emma:one-of disjunction-type="recognition" id="oneOf0">
                <emma:interpretation id="interp0" emma:lang="en-NZ" emma:confidence="0">
                  <emma:literal>electron).</emma:literal>
                </emma:interpretation>
                <emma:interpretation id="interp1" emma:lang="en-NZ" emma:confidence="0">
                  <emma:literal>electron),</emma:literal>
                </emma:interpretation>
                <emma:interpretation id="interp2" emma:lang="en-NZ" emma:confidence="0">
                  <emma:literal>electron))</emma:literal>
                </emma:interpretation>
                <emma:interpretation id="interp3" emma:lang="en-NZ" emma:confidence="0">
                  <emma:literal>electron?</emma:literal>
                </emma:interpretation>
                <emma:interpretation id="interp4" emma:lang="en-NZ" emma:confidence="0">
                  <emma:literal>electrons.</emma:literal>
                </emma:interpretation>
              </emma:one-of>
            </emma:emma>
          </inkml:annotationXML>
        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        <inkml:trace contextRef="#ctx0" brushRef="#br0" timeOffset="214">20638 13503 81 0,'-13'22'38'0,"-11"9"0"15,4 22 0-15,-8 9-35 16,2 10-1-16,0 5-2 15,3 3-1-15,3 3-4 16,2-14-5-16,15 3-29 16,-2-19 1-16,14-5-1 15,0-21 1-15</inkml:trace>
        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        <inkml:trace contextRef="#ctx0" brushRef="#br0" timeOffset="765">21280 13832 76 0,'-29'8'39'15,"3"17"0"-15,-9-1 0 16,10 12-29-16,-3 0-6 15,11 3-2-15,5-5-1 16,13-4-2-16,14-11 0 0,12-8-2 16,15-7-6-16,1-29-21 15,20 0-7-15,-1-19-1 16,8-3-1-16</inkml:trace>
          <inkml:trace contextRef="#ctx0" brushRef="#br0" timeOffset="949">21729 13508 89 0,'-29'62'38'16,"-8"3"0"-16,12 12-1 15,-3 3-37-15,5-3-3 16,9 7-9-16,-5-16-27 0,13-2 1 15,-2-15-3-15,8-8 2 16</inkml:trace>
        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      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        <inkml:trace contextRef="#ctx0" brushRef="#br0" timeOffset="2518">22848 14037 101 0,'-10'1'44'0,"5"13"-1"16,-16-16-2-16,21 2-38 15,-17-8-4-15,8-6-4 16,9 14-14-16,-10-24-23 15,10 24-1-15,-1-30-1 16,5 19 2-16</inkml:trace>
        </inkml:traceGroup>
      </inkml:traceGroup>
    </inkml:traceGroup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7.1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DC396EE-3316-4B83-990C-90C327702A07}" emma:medium="tactile" emma:mode="ink">
          <msink:context xmlns:msink="http://schemas.microsoft.com/ink/2010/main" type="writingRegion" rotatedBoundingBox="2424,4796 7336,5060 7204,7518 2292,7255">
            <msink:destinationLink direction="with" ref="{B9B50A3E-2BFB-463F-89C9-796AD05E9773}"/>
          </msink:context>
        </emma:interpretation>
      </emma:emma>
    </inkml:annotationXML>
    <inkml:traceGroup>
      <inkml:annotationXML>
        <emma:emma xmlns:emma="http://www.w3.org/2003/04/emma" version="1.0">
          <emma:interpretation id="{4A7C39AF-AACF-4667-9AB7-9554D47C2F4A}" emma:medium="tactile" emma:mode="ink">
            <msink:context xmlns:msink="http://schemas.microsoft.com/ink/2010/main" type="paragraph" rotatedBoundingBox="2713,4812 7336,5060 7270,6286 2647,60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E6AE696-ADFA-4F5A-9973-2D197192D37A}" emma:medium="tactile" emma:mode="ink">
              <msink:context xmlns:msink="http://schemas.microsoft.com/ink/2010/main" type="line" rotatedBoundingBox="2713,4812 7336,5060 7270,6286 2647,6038"/>
            </emma:interpretation>
          </emma:emma>
        </inkml:annotationXML>
        <inkml:traceGroup>
          <inkml:annotationXML>
            <emma:emma xmlns:emma="http://www.w3.org/2003/04/emma" version="1.0">
              <emma:interpretation id="{05811D16-DD90-4132-9674-80C03157F510}" emma:medium="tactile" emma:mode="ink">
                <msink:context xmlns:msink="http://schemas.microsoft.com/ink/2010/main" type="inkWord" rotatedBoundingBox="2701,5041 4213,5123 4159,6119 2647,6038"/>
              </emma:interpretation>
              <emma:one-of disjunction-type="recognition" id="oneOf0">
                <emma:interpretation id="interp0" emma:lang="en-NZ" emma:confidence="0">
                  <emma:literal>48</emma:literal>
                </emma:interpretation>
                <emma:interpretation id="interp1" emma:lang="en-NZ" emma:confidence="0">
                  <emma:literal>40</emma:literal>
                </emma:interpretation>
                <emma:interpretation id="interp2" emma:lang="en-NZ" emma:confidence="0">
                  <emma:literal>488</emma:literal>
                </emma:interpretation>
                <emma:interpretation id="interp3" emma:lang="en-NZ" emma:confidence="0">
                  <emma:literal>484</emma:literal>
                </emma:interpretation>
                <emma:interpretation id="interp4" emma:lang="en-NZ" emma:confidence="0">
                  <emma:literal>480</emma:literal>
                </emma:interpretation>
              </emma:one-of>
            </emma:emma>
          </inkml:annotationXML>
          <inkml:trace contextRef="#ctx0" brushRef="#br0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        <inkml:trace contextRef="#ctx0" brushRef="#br0" timeOffset="188">3176 5196 92 0,'-32'20'38'15,"12"14"-1"-15,-9-4 2 16,10 20-35-16,3 4-1 15,9 14 0-15,0 10 0 16,5 8-1-16,3 6-3 16,-2-7-7-16,17 7-27 15,0-24-3-15,17-12 1 16,5-25-2-16</inkml:trace>
          <inkml:trace contextRef="#ctx0" brushRef="#br0" timeOffset="698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      </inkml:traceGroup>
        <inkml:traceGroup>
          <inkml:annotationXML>
            <emma:emma xmlns:emma="http://www.w3.org/2003/04/emma" version="1.0">
              <emma:interpretation id="{3E0976BE-1623-4860-83F2-2AF75F0AC6D6}" emma:medium="tactile" emma:mode="ink">
                <msink:context xmlns:msink="http://schemas.microsoft.com/ink/2010/main" type="inkWord" rotatedBoundingBox="4799,4924 7336,5060 7276,6170 4739,6034"/>
              </emma:interpretation>
              <emma:one-of disjunction-type="recognition" id="oneOf1">
                <emma:interpretation id="interp5" emma:lang="en-NZ" emma:confidence="0">
                  <emma:literal>Joule</emma:literal>
                </emma:interpretation>
                <emma:interpretation id="interp6" emma:lang="en-NZ" emma:confidence="0">
                  <emma:literal>Jounce</emma:literal>
                </emma:interpretation>
                <emma:interpretation id="interp7" emma:lang="en-NZ" emma:confidence="0">
                  <emma:literal>Fondle</emma:literal>
                </emma:interpretation>
                <emma:interpretation id="interp8" emma:lang="en-NZ" emma:confidence="0">
                  <emma:literal>Joules</emma:literal>
                </emma:interpretation>
                <emma:interpretation id="interp9" emma:lang="en-NZ" emma:confidence="0">
                  <emma:literal>Jade</emma:literal>
                </emma:interpretation>
              </emma:one-of>
            </emma:emma>
          </inkml:annotationXML>
          <inkml:trace contextRef="#ctx0" brushRef="#br0" timeOffset="1383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        <inkml:trace contextRef="#ctx0" brushRef="#br0" timeOffset="1584">4782 5250 95 0,'0'0'40'16,"0"0"1"-16,23 4-1 15,-9-7-36-15,22 0 0 16,10-5-1-16,12-2-1 15,8-8-1-15,7-1-4 16,7 1-2-16,-3-12-15 16,9 19-21-16,-8-3 1 15,-2 13-2-15,-11 2 2 16</inkml:trace>
          <inkml:trace contextRef="#ctx0" brushRef="#br0" timeOffset="2702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        <inkml:trace contextRef="#ctx0" brushRef="#br0" timeOffset="2902">6993 5042 94 0,'-16'36'38'16,"-18"14"2"-16,2 22-2 15,-9 5-34-15,6 9-2 16,6 1 0-16,3 0-4 0,10 0 0 15,2-12-4 1,19 0-30-16,-2-23-2 0,15-4 1 16,2-21-1-16</inkml:trace>
          <inkml:trace contextRef="#ctx0" brushRef="#br0" timeOffset="3245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      </inkml:traceGroup>
      </inkml:traceGroup>
    </inkml:traceGroup>
    <inkml:traceGroup>
      <inkml:annotationXML>
        <emma:emma xmlns:emma="http://www.w3.org/2003/04/emma" version="1.0">
          <emma:interpretation id="{37A238DF-0BE3-4C17-AFD6-9BBBF02FCA6D}" emma:medium="tactile" emma:mode="ink">
            <msink:context xmlns:msink="http://schemas.microsoft.com/ink/2010/main" type="paragraph" rotatedBoundingBox="2297,6306 6406,6293 6410,7392 2300,740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B7C7ABB-15B6-4F92-86A9-A22C24F6B0E9}" emma:medium="tactile" emma:mode="ink">
              <msink:context xmlns:msink="http://schemas.microsoft.com/ink/2010/main" type="inkBullet" rotatedBoundingBox="2299,6814 2690,6813 2691,7211 2300,7212"/>
            </emma:interpretation>
            <emma:one-of disjunction-type="recognition" id="oneOf2">
              <emma:interpretation id="interp10" emma:lang="en-NZ" emma:confidence="0">
                <emma:literal>•</emma:literal>
              </emma:interpretation>
            </emma:one-of>
          </emma:emma>
        </inkml:annotationXML>
        <inkml:trace contextRef="#ctx0" brushRef="#br0" timeOffset="4257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    </inkml:traceGroup>
      <inkml:traceGroup>
        <inkml:annotationXML>
          <emma:emma xmlns:emma="http://www.w3.org/2003/04/emma" version="1.0">
            <emma:interpretation id="{92BA07D7-808A-412A-B7F8-D902F898BEC7}" emma:medium="tactile" emma:mode="ink">
              <msink:context xmlns:msink="http://schemas.microsoft.com/ink/2010/main" type="line" rotatedBoundingBox="2879,6304 6406,6293 6410,7392 2883,7403"/>
            </emma:interpretation>
          </emma:emma>
        </inkml:annotationXML>
        <inkml:traceGroup>
          <inkml:annotationXML>
            <emma:emma xmlns:emma="http://www.w3.org/2003/04/emma" version="1.0">
              <emma:interpretation id="{A97676F4-4E44-4866-BD83-C116F21CD081}" emma:medium="tactile" emma:mode="ink">
                <msink:context xmlns:msink="http://schemas.microsoft.com/ink/2010/main" type="inkWord" rotatedBoundingBox="4344,6517 6407,6511 6410,7392 4347,7398"/>
              </emma:interpretation>
              <emma:one-of disjunction-type="recognition" id="oneOf3">
                <emma:interpretation id="interp11" emma:lang="en-NZ" emma:confidence="0">
                  <emma:literal>fine...</emma:literal>
                </emma:interpretation>
                <emma:interpretation id="interp12" emma:lang="en-NZ" emma:confidence="0">
                  <emma:literal>f EPE;.</emma:literal>
                </emma:interpretation>
                <emma:interpretation id="interp13" emma:lang="en-NZ" emma:confidence="0">
                  <emma:literal>f EPE,.</emma:literal>
                </emma:interpretation>
                <emma:interpretation id="interp14" emma:lang="en-NZ" emma:confidence="0">
                  <emma:literal>HELPED.</emma:literal>
                </emma:interpretation>
                <emma:interpretation id="interp15" emma:lang="en-NZ" emma:confidence="0">
                  <emma:literal>f EPE,,</emma:literal>
                </emma:interpretation>
              </emma:one-of>
            </emma:emma>
          </inkml:annotationXML>
          <inkml:trace contextRef="#ctx0" brushRef="#br0" timeOffset="83331">5407 7358 93 0,'0'0'38'0,"0"0"-1"15,0 0 0-15,0 0-37 16,0 0-5-16,-11-17-31 0,11 17 1 16,6-19-1-1,-6 19-2-15</inkml:trace>
          <inkml:trace contextRef="#ctx0" brushRef="#br0" timeOffset="5477">4427 6679 22 0,'0'0'29'15,"2"-12"1"-15,-2 12 1 16,0 0-9-16,0 0-3 15,0 0-4-15,0 0-2 16,0 0-4-16,-11 24-3 16,11 8-2-16,-9 9-1 15,3 15 0-15,-5 11-1 16,2 10 0-16,-4 2-2 15,4 0 0-15,3-8-2 16,-2-14-6-16,19-9-27 16,-8-24-1-16,12-15 0 15,0-23-1-15</inkml:trace>
          <inkml:trace contextRef="#ctx0" brushRef="#br0" timeOffset="5710">4396 6662 101 0,'0'0'37'16,"0"0"3"-16,0 0-2 15,17 5-37-15,9-15 2 16,7-6-3-16,7-1-1 15,7-3-2-15,-1-4-2 16,11 10-10-16,-9-10-24 16,4 12 3-16,-14 0-4 15,-2 10 4-15</inkml:trace>
          <inkml:trace contextRef="#ctx0" brushRef="#br0" timeOffset="5925">4460 6943 99 0,'-17'22'36'0,"6"-16"1"16,11-6-1-16,14 1-33 16,9-8-2-16,6-7 0 15,9 1 0-15,6-3-2 16,0 0-1-16,4 6-4 15,-11-6-9-15,1 16-21 16,-18 0 0-16,-10 12-1 0,-16 3 1 16</inkml:trace>
          <inkml:trace contextRef="#ctx0" brushRef="#br0" timeOffset="6108">4356 7297 93 0,'0'0'35'0,"10"10"1"16,8-23 1-16,15-2-34 15,13-11 0-15,12-5-3 16,10 1-8-16,2-14-26 16,5 6-1-16,-5-3-1 15,1 4-2-15</inkml:trace>
          <inkml:trace contextRef="#ctx0" brushRef="#br0" timeOffset="83984">4946 7381 101 0,'7'11'39'0,"-7"-11"1"0,0 0-4 16,-14 5-34-16,14-5-13 15,0 0-26-15,-5-11-2 16,5 11-1-16,11-15-1 15</inkml:trace>
          <inkml:trace contextRef="#ctx0" brushRef="#br0" timeOffset="6700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        <inkml:trace contextRef="#ctx0" brushRef="#br0" timeOffset="6918">5584 6685 95 0,'14'-8'36'15,"-14"8"1"-15,-8 19-1 16,-2 2-31-16,4 11 0 15,-5 3-3-15,2 12 1 16,-1 2-2-16,2 5 1 16,4-1-2-16,3-6-1 15,3-3-3-15,2-15-5 16,11-1-27-16,-4-19-2 15,9-7 1-15,-4-17-2 16</inkml:trace>
          <inkml:trace contextRef="#ctx0" brushRef="#br0" timeOffset="7120">5653 6646 104 0,'-12'-6'38'15,"12"6"2"-15,0 0-2 16,17-5-35-16,8-3-2 15,7-2-1-15,10-6-2 16,1-3-4-16,10 6-5 16,-10-7-28-16,7 8 1 15,-17-3-1-15,-3 15 0 0</inkml:trace>
          <inkml:trace contextRef="#ctx0" brushRef="#br0" timeOffset="7331">5668 6894 104 0,'-25'32'39'15,"3"-17"0"-15,18-1-1 16,4-14-33-16,28-10-2 16,5-7-1-16,10-7-1 15,8-3-1-15,2 0-1 16,3 1-1-16,-9 1-2 15,-3 12-5-15,-22 1-28 16,-2 17-2-16,-20-5 0 0,-13 28 0 16</inkml:trace>
          <inkml:trace contextRef="#ctx0" brushRef="#br0" timeOffset="7482">5568 7170 98 0,'-13'24'37'0,"13"-24"1"15,10 14-1-15,14-23-34 16,18-6-2-16,14-6-4 15,4-13-30-15,19 1-5 16,4-7 1-16,7 6-1 16</inkml:trace>
          <inkml:trace contextRef="#ctx0" brushRef="#br0" timeOffset="7639">6409 7064 125 0,'-17'26'42'15,"-8"-13"0"-15,7 5-8 16,7-11-43-16,-7-25-19 15,19 8-14-15,-7-10 0 16,12 3-2-16,-6-7 0 16</inkml:trace>
          <inkml:trace contextRef="#ctx0" brushRef="#br0" timeOffset="4694">2901 7077 125 0,'-19'-1'39'16,"19"1"2"-16,0 0-6 15,33-14-34-15,14-3-4 16,6-18-22-16,27 6-13 16,2-11-2-16,13 3 0 0,-3-8-1 15</inkml:trace>
          <inkml:trace contextRef="#ctx0" brushRef="#br0" timeOffset="4521">3408 6332 89 0,'-22'-14'37'16,"-8"-1"0"-16,1 16 1 15,-8 4-32-15,8 19 0 16,-10 15-1-16,7 20 0 16,-4 16-2-16,1 14 1 15,3 10-2-15,6 5 0 16,3-2-3-16,7-9 0 0,11-3-9 15,-2-27-28-15,19-8-1 16,-2-23-1-16,10-12 1 16</inkml:trace>
        </inkml:traceGroup>
      </inkml:traceGroup>
    </inkml:traceGroup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43EA4D8-F1E4-4A3D-BADA-B062C832E2DD}" emma:medium="tactile" emma:mode="ink">
          <msink:context xmlns:msink="http://schemas.microsoft.com/ink/2010/main" type="writingRegion" rotatedBoundingBox="15712,7435 16069,7435 16069,7718 15712,7718"/>
        </emma:interpretation>
      </emma:emma>
    </inkml:annotationXML>
    <inkml:traceGroup>
      <inkml:annotationXML>
        <emma:emma xmlns:emma="http://www.w3.org/2003/04/emma" version="1.0">
          <emma:interpretation id="{02256050-311A-49EF-AB02-173B0F19F4B6}" emma:medium="tactile" emma:mode="ink">
            <msink:context xmlns:msink="http://schemas.microsoft.com/ink/2010/main" type="paragraph" rotatedBoundingBox="15712,7435 16069,7435 16069,7718 15712,771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9620961-B015-4BB5-87A5-70648B67508A}" emma:medium="tactile" emma:mode="ink">
              <msink:context xmlns:msink="http://schemas.microsoft.com/ink/2010/main" type="line" rotatedBoundingBox="15712,7435 16069,7435 16069,7718 15712,7718"/>
            </emma:interpretation>
          </emma:emma>
        </inkml:annotationXML>
        <inkml:traceGroup>
          <inkml:annotationXML>
            <emma:emma xmlns:emma="http://www.w3.org/2003/04/emma" version="1.0">
              <emma:interpretation id="{004D853D-5775-487F-AB00-E5410CC604C9}" emma:medium="tactile" emma:mode="ink">
                <msink:context xmlns:msink="http://schemas.microsoft.com/ink/2010/main" type="inkWord" rotatedBoundingBox="15712,7435 16069,7435 16069,7718 15712,7718"/>
              </emma:interpretation>
              <emma:one-of disjunction-type="recognition" id="oneOf0">
                <emma:interpretation id="interp0" emma:lang="en-NZ" emma:confidence="0">
                  <emma:literal>o</emma:literal>
                </emma:interpretation>
                <emma:interpretation id="interp1" emma:lang="en-NZ" emma:confidence="0">
                  <emma:literal>O</emma:literal>
                </emma:interpretation>
                <emma:interpretation id="interp2" emma:lang="en-NZ" emma:confidence="0">
                  <emma:literal>0</emma:literal>
                </emma:interpretation>
                <emma:interpretation id="interp3" emma:lang="en-NZ" emma:confidence="0">
                  <emma:literal>1</emma:literal>
                </emma:interpretation>
                <emma:interpretation id="interp4" emma:lang="en-NZ" emma:confidence="0">
                  <emma:literal>U</emma:literal>
                </emma:interpretation>
              </emma:one-of>
            </emma:emma>
          </inkml:annotationXML>
        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3.5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5435 7269 95 0,'0'-11'36'16,"0"11"3"-16,2-10-4 16,-2 10-32-16,0 0-5 15,-9-15-10-15,9 15-24 16,0 0 1-16,0 0-1 15,-12 0-2-15</inkml:trace>
  <inkml:trace contextRef="#ctx0" brushRef="#br0" timeOffset="437">4984 7362 104 0,'-14'-6'40'16,"14"6"2"-16,-25-2-3 15,25 2-37-15,-17-3-2 16,17 3-7-16,0 0-29 16,13-20-4-16,7 10 1 15,-4-6-3-15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20EDBA9-EE67-4C49-B054-A6DEB28A1617}" emma:medium="tactile" emma:mode="ink">
          <msink:context xmlns:msink="http://schemas.microsoft.com/ink/2010/main" type="writingRegion" rotatedBoundingBox="4079,12099 7883,11541 8184,13592 4380,14150">
            <msink:destinationLink direction="with" ref="{B9B50A3E-2BFB-463F-89C9-796AD05E9773}"/>
          </msink:context>
        </emma:interpretation>
      </emma:emma>
    </inkml:annotationXML>
    <inkml:traceGroup>
      <inkml:annotationXML>
        <emma:emma xmlns:emma="http://www.w3.org/2003/04/emma" version="1.0">
          <emma:interpretation id="{0DCE9F0B-D758-4AA7-A03F-070C065E74FB}" emma:medium="tactile" emma:mode="ink">
            <msink:context xmlns:msink="http://schemas.microsoft.com/ink/2010/main" type="paragraph" rotatedBoundingBox="4079,12099 7883,11541 8184,13592 4380,141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5C5DBD5-F029-40D5-A0EC-987A2DB6C116}" emma:medium="tactile" emma:mode="ink">
              <msink:context xmlns:msink="http://schemas.microsoft.com/ink/2010/main" type="line" rotatedBoundingBox="4079,12099 7883,11541 8013,12430 4210,12988"/>
            </emma:interpretation>
          </emma:emma>
        </inkml:annotationXML>
        <inkml:traceGroup>
          <inkml:annotationXML>
            <emma:emma xmlns:emma="http://www.w3.org/2003/04/emma" version="1.0">
              <emma:interpretation id="{F02468D2-F718-4A87-AC0A-6EDD61192F22}" emma:medium="tactile" emma:mode="ink">
                <msink:context xmlns:msink="http://schemas.microsoft.com/ink/2010/main" type="inkWord" rotatedBoundingBox="4079,12099 6325,11770 6448,12613 4203,12942"/>
              </emma:interpretation>
              <emma:one-of disjunction-type="recognition" id="oneOf0">
                <emma:interpretation id="interp0" emma:lang="en-NZ" emma:confidence="0">
                  <emma:literal>ombs</emma:literal>
                </emma:interpretation>
                <emma:interpretation id="interp1" emma:lang="en-NZ" emma:confidence="0">
                  <emma:literal>orbs</emma:literal>
                </emma:interpretation>
                <emma:interpretation id="interp2" emma:lang="en-NZ" emma:confidence="0">
                  <emma:literal>cribs</emma:literal>
                </emma:interpretation>
                <emma:interpretation id="interp3" emma:lang="en-NZ" emma:confidence="0">
                  <emma:literal>snubs</emma:literal>
                </emma:interpretation>
                <emma:interpretation id="interp4" emma:lang="en-NZ" emma:confidence="0">
                  <emma:literal>crumbs</emma:literal>
                </emma:interpretation>
              </emma:one-of>
            </emma:emma>
          </inkml:annotationXML>
        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      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      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      </inkml:traceGroup>
        <inkml:traceGroup>
          <inkml:annotationXML>
            <emma:emma xmlns:emma="http://www.w3.org/2003/04/emma" version="1.0">
              <emma:interpretation id="{C45513A0-8B76-4215-979B-4A29F0EA9957}" emma:medium="tactile" emma:mode="ink">
                <msink:context xmlns:msink="http://schemas.microsoft.com/ink/2010/main" type="inkWord" rotatedBoundingBox="6655,11759 7889,11578 8013,12430 6780,12611"/>
              </emma:interpretation>
              <emma:one-of disjunction-type="recognition" id="oneOf1">
                <emma:interpretation id="interp5" emma:lang="en-NZ" emma:confidence="0">
                  <emma:literal>(of</emma:literal>
                </emma:interpretation>
                <emma:interpretation id="interp6" emma:lang="en-NZ" emma:confidence="0">
                  <emma:literal>Cot</emma:literal>
                </emma:interpretation>
                <emma:interpretation id="interp7" emma:lang="en-NZ" emma:confidence="0">
                  <emma:literal>lot</emma:literal>
                </emma:interpretation>
                <emma:interpretation id="interp8" emma:lang="en-NZ" emma:confidence="0">
                  <emma:literal>tot</emma:literal>
                </emma:interpretation>
                <emma:interpretation id="interp9" emma:lang="en-NZ" emma:confidence="0">
                  <emma:literal>cot</emma:literal>
                </emma:interpretation>
              </emma:one-of>
            </emma:emma>
          </inkml:annotationXML>
          <inkml:trace contextRef="#ctx0" brushRef="#br0" timeOffset="1427">7168 11693 68 0,'-20'-6'37'16,"-3"13"1"-16,-16 14-1 16,-2 18-33-16,-9 14 0 15,-1 22 0-15,-1 13 0 16,5 11-1-16,5 1 0 15,10 2-4-15,19-9-1 0,10-17-7 16,27-8-30-16,7-23 1 16,19-13-2-16,8-26 1 15</inkml:trace>
        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        <inkml:trace contextRef="#ctx0" brushRef="#br0" timeOffset="2133">7498 12176 99 0,'0'0'42'0,"0"0"0"15,35-5-2-15,16-6-41 16,8-14-11-16,25 11-26 16,-4-8-4-16,3 7 1 15,-12 0-3-15</inkml:trace>
          <inkml:trace contextRef="#ctx0" brushRef="#br0" timeOffset="1979">7893 11669 68 0,'-28'-7'40'16,"-15"7"-1"-16,1 22 3 16,-7 9-23-16,4 15-14 15,0 10-1-15,9 10-2 16,7 8 0-16,7 6-2 15,15-4-1-15,9-9-4 16,15 2-8-16,-4-24-26 16,18-1-1-16,-5-21-1 15,4-7 0-15</inkml:trace>
        </inkml:traceGroup>
      </inkml:traceGroup>
      <inkml:traceGroup>
        <inkml:annotationXML>
          <emma:emma xmlns:emma="http://www.w3.org/2003/04/emma" version="1.0">
            <emma:interpretation id="{7E4174C3-45F7-493C-B786-C3BDD94211A5}" emma:medium="tactile" emma:mode="ink">
              <msink:context xmlns:msink="http://schemas.microsoft.com/ink/2010/main" type="line" rotatedBoundingBox="4685,12990 6921,12791 7009,13784 4773,13983"/>
            </emma:interpretation>
          </emma:emma>
        </inkml:annotationXML>
        <inkml:traceGroup>
          <inkml:annotationXML>
            <emma:emma xmlns:emma="http://www.w3.org/2003/04/emma" version="1.0">
              <emma:interpretation id="{908D3B19-BCD9-4F79-BFEB-5E3AB34A0397}" emma:medium="tactile" emma:mode="ink">
                <msink:context xmlns:msink="http://schemas.microsoft.com/ink/2010/main" type="inkWord" rotatedBoundingBox="4685,12990 6921,12791 7009,13784 4773,13983"/>
              </emma:interpretation>
              <emma:one-of disjunction-type="recognition" id="oneOf2">
                <emma:interpretation id="interp10" emma:lang="en-NZ" emma:confidence="0">
                  <emma:literal>rang)</emma:literal>
                </emma:interpretation>
                <emma:interpretation id="interp11" emma:lang="en-NZ" emma:confidence="0">
                  <emma:literal>mrs)</emma:literal>
                </emma:interpretation>
                <emma:interpretation id="interp12" emma:lang="en-NZ" emma:confidence="0">
                  <emma:literal>mrs]</emma:literal>
                </emma:interpretation>
                <emma:interpretation id="interp13" emma:lang="en-NZ" emma:confidence="0">
                  <emma:literal>Tons)</emma:literal>
                </emma:interpretation>
                <emma:interpretation id="interp14" emma:lang="en-NZ" emma:confidence="0">
                  <emma:literal>rms)</emma:literal>
                </emma:interpretation>
              </emma:one-of>
            </emma:emma>
          </inkml:annotationXML>
        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      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      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73D3603-32C3-4FA5-A146-F6961438A16F}" emma:medium="tactile" emma:mode="ink">
          <msink:context xmlns:msink="http://schemas.microsoft.com/ink/2010/main" type="writingRegion" rotatedBoundingBox="13949,12893 16203,12893 16203,13816 13949,13816"/>
        </emma:interpretation>
      </emma:emma>
    </inkml:annotationXML>
    <inkml:traceGroup>
      <inkml:annotationXML>
        <emma:emma xmlns:emma="http://www.w3.org/2003/04/emma" version="1.0">
          <emma:interpretation id="{C919E1BE-DAF1-46AB-8A36-F4509EB9C62B}" emma:medium="tactile" emma:mode="ink">
            <msink:context xmlns:msink="http://schemas.microsoft.com/ink/2010/main" type="paragraph" rotatedBoundingBox="13949,12893 16203,12893 16203,13816 13949,138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D9B114C-006F-4F31-8CA7-D725CB5E4CF6}" emma:medium="tactile" emma:mode="ink">
              <msink:context xmlns:msink="http://schemas.microsoft.com/ink/2010/main" type="line" rotatedBoundingBox="13949,12893 16203,12893 16203,13816 13949,13816"/>
            </emma:interpretation>
          </emma:emma>
        </inkml:annotationXML>
        <inkml:traceGroup>
          <inkml:annotationXML>
            <emma:emma xmlns:emma="http://www.w3.org/2003/04/emma" version="1.0">
              <emma:interpretation id="{373AE6EC-7BD6-4CB5-B3D9-B993285C3398}" emma:medium="tactile" emma:mode="ink">
                <msink:context xmlns:msink="http://schemas.microsoft.com/ink/2010/main" type="inkWord" rotatedBoundingBox="13949,12893 16203,12893 16203,13816 13949,13816"/>
              </emma:interpretation>
              <emma:one-of disjunction-type="recognition" id="oneOf0">
                <emma:interpretation id="interp0" emma:lang="en-NZ" emma:confidence="0">
                  <emma:literal>12°</emma:literal>
                </emma:interpretation>
                <emma:interpretation id="interp1" emma:lang="en-NZ" emma:confidence="0">
                  <emma:literal>12 C</emma:literal>
                </emma:interpretation>
                <emma:interpretation id="interp2" emma:lang="en-NZ" emma:confidence="0">
                  <emma:literal>12 c</emma:literal>
                </emma:interpretation>
                <emma:interpretation id="interp3" emma:lang="en-NZ" emma:confidence="0">
                  <emma:literal>12 t</emma:literal>
                </emma:interpretation>
                <emma:interpretation id="interp4" emma:lang="en-NZ" emma:confidence="0">
                  <emma:literal>12 &lt;</emma:literal>
                </emma:interpretation>
              </emma:one-of>
            </emma:emma>
          </inkml:annotationXML>
        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      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      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        </inkml:traceGroup>
      </inkml:traceGroup>
    </inkml:traceGroup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F8970B5-CB7E-4DC3-A6B9-9790CA31E10B}" emma:medium="tactile" emma:mode="ink">
          <msink:context xmlns:msink="http://schemas.microsoft.com/ink/2010/main" type="writingRegion" rotatedBoundingBox="16282,5737 20769,5986 20648,8153 16162,7904">
            <msink:destinationLink direction="with" ref="{510E4AA3-C2B2-4FBC-BAC6-892CE10B8DF9}"/>
          </msink:context>
        </emma:interpretation>
      </emma:emma>
    </inkml:annotationXML>
    <inkml:traceGroup>
      <inkml:annotationXML>
        <emma:emma xmlns:emma="http://www.w3.org/2003/04/emma" version="1.0">
          <emma:interpretation id="{A66839C3-DB3C-46D7-8101-AD8810AE9D77}" emma:medium="tactile" emma:mode="ink">
            <msink:context xmlns:msink="http://schemas.microsoft.com/ink/2010/main" type="paragraph" rotatedBoundingBox="16282,5737 20769,5986 20709,7065 16222,68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20FBC1C-B1B9-44CE-9E15-EA2AD22C1B37}" emma:medium="tactile" emma:mode="ink">
              <msink:context xmlns:msink="http://schemas.microsoft.com/ink/2010/main" type="line" rotatedBoundingBox="16282,5737 20769,5986 20709,7065 16222,6816"/>
            </emma:interpretation>
          </emma:emma>
        </inkml:annotationXML>
        <inkml:traceGroup>
          <inkml:annotationXML>
            <emma:emma xmlns:emma="http://www.w3.org/2003/04/emma" version="1.0">
              <emma:interpretation id="{C77E027A-2FB6-4EEF-9D7F-88B9A62E102A}" emma:medium="tactile" emma:mode="ink">
                <msink:context xmlns:msink="http://schemas.microsoft.com/ink/2010/main" type="inkWord" rotatedBoundingBox="16282,5737 20769,5986 20709,7065 16222,6816"/>
              </emma:interpretation>
              <emma:one-of disjunction-type="recognition" id="oneOf0">
                <emma:interpretation id="interp0" emma:lang="en-NZ" emma:confidence="0">
                  <emma:literal>Joules</emma:literal>
                </emma:interpretation>
                <emma:interpretation id="interp1" emma:lang="en-NZ" emma:confidence="0">
                  <emma:literal>on Joules</emma:literal>
                </emma:interpretation>
                <emma:interpretation id="interp2" emma:lang="en-NZ" emma:confidence="0">
                  <emma:literal>o Joules</emma:literal>
                </emma:interpretation>
                <emma:interpretation id="interp3" emma:lang="en-NZ" emma:confidence="0">
                  <emma:literal>joules</emma:literal>
                </emma:interpretation>
                <emma:interpretation id="interp4" emma:lang="en-NZ" emma:confidence="0">
                  <emma:literal>our Joules</emma:literal>
                </emma:interpretation>
              </emma:one-of>
            </emma:emma>
          </inkml:annotationXML>
        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      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        <inkml:trace contextRef="#ctx0" brushRef="#br0" timeOffset="2223">17351 6049 100 0,'-13'20'39'0,"-6"-5"2"16,18 3-2-16,1-18-35 15,9 15 0-15,25-17-2 16,13-2-1-16,15-6-1 16,6-4-2-16,17 3-3 15,0-9-6-15,19 13-27 16,-12-3-2-16,2 15 0 15,-11 2 0-15</inkml:trace>
        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        <inkml:trace contextRef="#ctx0" brushRef="#br0" timeOffset="3173">19947 5941 115 0,'-47'32'41'15,"-3"32"0"-15,-16 6-1 16,4 14-37-16,4 7-1 16,3 5 2-16,12-1-5 0,10-4 1 15,17-4-6-15,5-20-6 16,31 2-26-16,-4-20-2 15,19-6-1-15,-1-20-1 16</inkml:trace>
        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      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      </inkml:traceGroup>
      </inkml:traceGroup>
    </inkml:traceGroup>
    <inkml:traceGroup>
      <inkml:annotationXML>
        <emma:emma xmlns:emma="http://www.w3.org/2003/04/emma" version="1.0">
          <emma:interpretation id="{9B564904-4159-4342-AF05-5B85B2397A8E}" emma:medium="tactile" emma:mode="ink">
            <msink:context xmlns:msink="http://schemas.microsoft.com/ink/2010/main" type="paragraph" rotatedBoundingBox="16366,6936 20323,7137 20273,8123 16316,79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AE0F212-3098-4EDE-9B80-AF8420D60F73}" emma:medium="tactile" emma:mode="ink">
              <msink:context xmlns:msink="http://schemas.microsoft.com/ink/2010/main" type="inkBullet" rotatedBoundingBox="16366,6936 16853,6961 16808,7850 16321,7825"/>
            </emma:interpretation>
            <emma:one-of disjunction-type="recognition" id="oneOf1">
              <emma:interpretation id="interp5" emma:lang="en-NZ" emma:confidence="0">
                <emma:literal>f</emma:literal>
              </emma:interpretation>
              <emma:interpretation id="interp6" emma:lang="en-NZ" emma:confidence="0">
                <emma:literal>F</emma:literal>
              </emma:interpretation>
              <emma:interpretation id="interp7" emma:lang="en-NZ" emma:confidence="0">
                <emma:literal>t</emma:literal>
              </emma:interpretation>
              <emma:interpretation id="interp8" emma:lang="en-NZ" emma:confidence="0">
                <emma:literal>ff</emma:literal>
              </emma:interpretation>
              <emma:interpretation id="interp9" emma:lang="en-NZ" emma:confidence="0">
                <emma:literal>I</emma:literal>
              </emma:interpretation>
            </emma:one-of>
          </emma:emma>
        </inkml:annotationXML>
      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      <inkml:trace contextRef="#ctx0" brushRef="#br0" timeOffset="5011">16380 7512 114 0,'-21'-14'40'15,"1"-2"1"-15,20 16-3 0,9-14-35 16,19 2-2-16,20 2-7 16,4-10-29-16,25 6-6 15,3-4 1-15,19 6-2 16</inkml:trace>
      </inkml:traceGroup>
      <inkml:traceGroup>
        <inkml:annotationXML>
          <emma:emma xmlns:emma="http://www.w3.org/2003/04/emma" version="1.0">
            <emma:interpretation id="{DF0B4357-DD25-4D98-AD35-03C6D2A2E289}" emma:medium="tactile" emma:mode="ink">
              <msink:context xmlns:msink="http://schemas.microsoft.com/ink/2010/main" type="line" rotatedBoundingBox="17927,7036 20322,7157 20273,8123 17878,8002"/>
            </emma:interpretation>
          </emma:emma>
        </inkml:annotationXML>
        <inkml:traceGroup>
          <inkml:annotationXML>
            <emma:emma xmlns:emma="http://www.w3.org/2003/04/emma" version="1.0">
              <emma:interpretation id="{9C201ED1-A294-4EAE-9666-8D5823D85157}" emma:medium="tactile" emma:mode="ink">
                <msink:context xmlns:msink="http://schemas.microsoft.com/ink/2010/main" type="inkWord" rotatedBoundingBox="17927,7036 20322,7157 20273,8123 17878,8002"/>
              </emma:interpretation>
              <emma:one-of disjunction-type="recognition" id="oneOf2">
                <emma:interpretation id="interp10" emma:lang="en-NZ" emma:confidence="0">
                  <emma:literal>Epee</emma:literal>
                </emma:interpretation>
                <emma:interpretation id="interp11" emma:lang="en-NZ" emma:confidence="0">
                  <emma:literal>epee</emma:literal>
                </emma:interpretation>
                <emma:interpretation id="interp12" emma:lang="en-NZ" emma:confidence="0">
                  <emma:literal>Epée.</emma:literal>
                </emma:interpretation>
                <emma:interpretation id="interp13" emma:lang="en-NZ" emma:confidence="0">
                  <emma:literal>epée.</emma:literal>
                </emma:interpretation>
                <emma:interpretation id="interp14" emma:lang="en-NZ" emma:confidence="0">
                  <emma:literal>FI-PI</emma:literal>
                </emma:interpretation>
              </emma:one-of>
            </emma:emma>
          </inkml:annotationXML>
        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        <inkml:trace contextRef="#ctx0" brushRef="#br0" timeOffset="5590">17933 7279 110 0,'-5'-13'39'16,"24"11"3"-16,9-12-4 16,9-1-34-16,21-2-3 15,11-4-1-15,10 3-3 16,-3-7-4-16,7 14-27 0,-20-3-6 15,-8 14 2-15,-23 0-3 16</inkml:trace>
          <inkml:trace contextRef="#ctx0" brushRef="#br0" timeOffset="5794">17921 7542 98 0,'-18'19'38'15,"18"-19"1"-15,9 12-2 16,21-20-33-16,17-3-1 15,12-5-1-15,6-2-2 16,4-1-3-16,-3-2-1 16,4 12-6-16,-22-7-27 0,-4 14-1 15,-22-2 0-15,-11 12 0 16</inkml:trace>
          <inkml:trace contextRef="#ctx0" brushRef="#br0" timeOffset="5958">18034 7723 102 0,'-50'27'37'16,"19"2"3"-16,12-15-3 15,19-14-32-15,36 3-3 16,14-14-1-16,18-5-2 16,10-11-5-16,17 5-11 15,-3-17-21-15,12 1 1 16,-13-5-1-16,-1 3-1 15</inkml:trace>
        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      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        <inkml:trace contextRef="#ctx0" brushRef="#br0" timeOffset="6822">19412 7305 117 0,'-6'-14'40'15,"25"16"4"-15,5-14-4 16,15 0-37-16,15 1-3 16,7-1 0-16,8 4-6 0,-14-11-16 15,6 19-17-15,-20-5-3 16,-5 13 2-16,-20-3-4 15</inkml:trace>
          <inkml:trace contextRef="#ctx0" brushRef="#br0" timeOffset="7017">19355 7557 111 0,'-32'17'39'0,"22"-1"1"16,10-16-2-16,29-5-36 15,16-6 0-15,17-4-2 16,11-4-1-16,4 1-2 15,5 0-3-15,-12-7-18 16,1 17-16-16,-22-3 1 0,-15 11-2 16,-34 0 2-16</inkml:trace>
          <inkml:trace contextRef="#ctx0" brushRef="#br0" timeOffset="7197">19185 7894 105 0,'-6'13'40'16,"28"-6"0"-16,18-20-1 15,33-10-35-15,14-8-2 16,20-3-2-16,10-3-2 16,0-9-12-16,13 11-23 15,-15-1-3-15,-3 11 1 16,-17 1-2-16</inkml:trace>
          <inkml:trace contextRef="#ctx0" brushRef="#br0" timeOffset="7317">20295 7700 117 0,'-37'18'39'16,"-5"-10"-2"-16,4-6-17 15,8 4-58-15,-5-7-3 16,5 3 1-16,-8-5-3 16</inkml:trace>
          <inkml:trace contextRef="#ctx0" brushRef="#br0" timeOffset="7475">19264 7935 105 0,'0'0'37'0,"-13"-5"-13"15,13-5-24-15,4-2-37 16,-4-3-2-16,0 15-1 16</inkml:trace>
          <inkml:trace contextRef="#ctx0" brushRef="#br0" timeOffset="7641">18457 8032 111 0,'-14'-5'37'15,"14"5"-24"-15,9-20-12 16,8 5-40-16,-2-9-5 16,7 6 3-16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1330">3176 5196 92 0,'-32'20'38'15,"12"14"-1"-15,-9-4 2 16,10 20-35-16,3 4-1 15,9 14 0-15,0 10 0 16,5 8-1-16,3 6-3 16,-2-7-7-16,17 7-27 15,0-24-3-15,17-12 1 16,5-25-2-16</inkml:trace>
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2726">4782 5250 95 0,'0'0'40'16,"0"0"1"-16,23 4-1 15,-9-7-36-15,22 0 0 16,10-5-1-16,12-2-1 15,8-8-1-15,7-1-4 16,7 1-2-16,-3-12-15 16,9 19-21-16,-8-3 1 15,-2 13-2-15,-11 2 2 16</inkml:trace>
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4044">6993 5042 94 0,'-16'36'38'16,"-18"14"2"-16,2 22-2 15,-9 5-34-15,6 9-2 16,6 1 0-16,3 0-4 0,10 0 0 15,2-12-4 1,19 0-30-16,-2-23-2 0,15-4 1 16,2-21-1-16</inkml:trace>
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5836">2901 7077 125 0,'-19'-1'39'16,"19"1"2"-16,0 0-6 15,33-14-34-15,14-3-4 16,6-18-22-16,27 6-13 16,2-11-2-16,13 3 0 0,-3-8-1 15</inkml:trace>
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6852">4396 6662 101 0,'0'0'37'16,"0"0"3"-16,0 0-2 15,17 5-37-15,9-15 2 16,7-6-3-16,7-1-1 15,7-3-2-15,-1-4-2 16,11 10-10-16,-9-10-24 16,4 12 3-16,-14 0-4 15,-2 10 4-15</inkml:trace>
  <inkml:trace contextRef="#ctx0" brushRef="#br0" timeOffset="7067">4460 6943 99 0,'-17'22'36'0,"6"-16"1"16,11-6-1-16,14 1-33 16,9-8-2-16,6-7 0 15,9 1 0-15,6-3-2 16,0 0-1-16,4 6-4 15,-11-6-9-15,1 16-21 16,-18 0 0-16,-10 12-1 0,-16 3 1 16</inkml:trace>
  <inkml:trace contextRef="#ctx0" brushRef="#br0" timeOffset="7250">4356 7297 93 0,'0'0'35'0,"10"10"1"16,8-23 1-16,15-2-34 15,13-11 0-15,12-5-3 16,10 1-8-16,2-14-26 16,5 6-1-16,-5-3-1 15,1 4-2-15</inkml:trace>
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8060">5584 6685 95 0,'14'-8'36'15,"-14"8"1"-15,-8 19-1 16,-2 2-31-16,4 11 0 15,-5 3-3-15,2 12 1 16,-1 2-2-16,2 5 1 16,4-1-2-16,3-6-1 15,3-3-3-15,2-15-5 16,11-1-27-16,-4-19-2 15,9-7 1-15,-4-17-2 16</inkml:trace>
  <inkml:trace contextRef="#ctx0" brushRef="#br0" timeOffset="8262">5653 6646 104 0,'-12'-6'38'15,"12"6"2"-15,0 0-2 16,17-5-35-16,8-3-2 15,7-2-1-15,10-6-2 16,1-3-4-16,10 6-5 16,-10-7-28-16,7 8 1 15,-17-3-1-15,-3 15 0 0</inkml:trace>
  <inkml:trace contextRef="#ctx0" brushRef="#br0" timeOffset="8473">5668 6894 104 0,'-25'32'39'15,"3"-17"0"-15,18-1-1 16,4-14-33-16,28-10-2 16,5-7-1-16,10-7-1 15,8-3-1-15,2 0-1 16,3 1-1-16,-9 1-2 15,-3 12-5-15,-22 1-28 16,-2 17-2-16,-20-5 0 0,-13 28 0 16</inkml:trace>
  <inkml:trace contextRef="#ctx0" brushRef="#br0" timeOffset="8624">5568 7170 98 0,'-13'24'37'0,"13"-24"1"15,10 14-1-15,14-23-34 16,18-6-2-16,14-6-4 15,4-13-30-15,19 1-5 16,4-7 1-16,7 6-1 16</inkml:trace>
  <inkml:trace contextRef="#ctx0" brushRef="#br0" timeOffset="8781">6409 7064 125 0,'-17'26'42'15,"-8"-13"0"-15,7 5-8 16,7-11-43-16,-7-25-19 15,19 8-14-15,-7-10 0 16,12 3-2-16,-6-7 0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<inkml:trace contextRef="#ctx0" brushRef="#br0" timeOffset="5288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7302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7511">17351 6049 100 0,'-13'20'39'0,"-6"-5"2"16,18 3-2-16,1-18-35 15,9 15 0-15,25-17-2 16,13-2-1-16,15-6-1 16,6-4-2-16,17 3-3 15,0-9-6-15,19 13-27 16,-12-3-2-16,2 15 0 15,-11 2 0-15</inkml:trace>
  <inkml:trace contextRef="#ctx0" brushRef="#br0" timeOffset="8277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8461">19947 5941 115 0,'-47'32'41'15,"-3"32"0"-15,-16 6-1 16,4 14-37-16,4 7-1 16,3 5 2-16,12-1-5 0,10-4 1 15,17-4-6-15,5-20-6 16,31 2-26-16,-4-20-2 15,19-6-1-15,-1-20-1 16</inkml:trace>
  <inkml:trace contextRef="#ctx0" brushRef="#br0" timeOffset="8811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9098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9886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<inkml:trace contextRef="#ctx0" brushRef="#br0" timeOffset="10141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10299">16380 7512 114 0,'-21'-14'40'15,"1"-2"1"-15,20 16-3 0,9-14-35 16,19 2-2-16,20 2-7 16,4-10-29-16,25 6-6 15,3-4 1-15,19 6-2 16</inkml:trace>
  <inkml:trace contextRef="#ctx0" brushRef="#br0" timeOffset="10698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10878">17933 7279 110 0,'-5'-13'39'16,"24"11"3"-16,9-12-4 16,9-1-34-16,21-2-3 15,11-4-1-15,10 3-3 16,-3-7-4-16,7 14-27 0,-20-3-6 15,-8 14 2-15,-23 0-3 16</inkml:trace>
  <inkml:trace contextRef="#ctx0" brushRef="#br0" timeOffset="11082">17921 7542 98 0,'-18'19'38'15,"18"-19"1"-15,9 12-2 16,21-20-33-16,17-3-1 15,12-5-1-15,6-2-2 16,4-1-3-16,-3-2-1 16,4 12-6-16,-22-7-27 0,-4 14-1 15,-22-2 0-15,-11 12 0 16</inkml:trace>
  <inkml:trace contextRef="#ctx0" brushRef="#br0" timeOffset="11246">18034 7723 102 0,'-50'27'37'16,"19"2"3"-16,12-15-3 15,19-14-32-15,36 3-3 16,14-14-1-16,18-5-2 16,10-11-5-16,17 5-11 15,-3-17-21-15,12 1 1 16,-13-5-1-16,-1 3-1 15</inkml:trace>
  <inkml:trace contextRef="#ctx0" brushRef="#br0" timeOffset="11700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11914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12110">19412 7305 117 0,'-6'-14'40'15,"25"16"4"-15,5-14-4 16,15 0-37-16,15 1-3 16,7-1 0-16,8 4-6 0,-14-11-16 15,6 19-17-15,-20-5-3 16,-5 13 2-16,-20-3-4 15</inkml:trace>
  <inkml:trace contextRef="#ctx0" brushRef="#br0" timeOffset="12305">19355 7557 111 0,'-32'17'39'0,"22"-1"1"16,10-16-2-16,29-5-36 15,16-6 0-15,17-4-2 16,11-4-1-16,4 1-2 15,5 0-3-15,-12-7-18 16,1 17-16-16,-22-3 1 0,-15 11-2 16,-34 0 2-16</inkml:trace>
  <inkml:trace contextRef="#ctx0" brushRef="#br0" timeOffset="12485">19185 7894 105 0,'-6'13'40'16,"28"-6"0"-16,18-20-1 15,33-10-35-15,14-8-2 16,20-3-2-16,10-3-2 16,0-9-12-16,13 11-23 15,-15-1-3-15,-3 11 1 16,-17 1-2-16</inkml:trace>
  <inkml:trace contextRef="#ctx0" brushRef="#br0" timeOffset="12605">20295 7700 117 0,'-37'18'39'16,"-5"-10"-2"-16,4-6-17 15,8 4-58-15,-5-7-3 16,5 3 1-16,-8-5-3 16</inkml:trace>
  <inkml:trace contextRef="#ctx0" brushRef="#br0" timeOffset="12763">19264 7935 105 0,'0'0'37'0,"-13"-5"-13"15,13-5-24-15,4-2-37 16,-4-3-2-16,0 15-1 16</inkml:trace>
  <inkml:trace contextRef="#ctx0" brushRef="#br0" timeOffset="12929">18457 8032 111 0,'-14'-5'37'15,"14"5"-24"-15,9-20-12 16,8 5-40-16,-2-9-5 16,7 6 3-16</inkml:trace>
  <inkml:trace contextRef="#ctx0" brushRef="#br1" timeOffset="19646">5407 7358 93 0,'0'0'38'0,"0"0"-1"15,0 0 0-15,0 0-37 16,0 0-5-16,-11-17-31 0,11 17 1 16,6-19-1-1,-6 19-2-15</inkml:trace>
  <inkml:trace contextRef="#ctx0" brushRef="#br1" timeOffset="20299">4946 7381 101 0,'7'11'39'0,"-7"-11"1"0,0 0-4 16,-14 5-34-16,14-5-13 15,0 0-26-15,-5-11-2 16,5 11-1-16,11-15-1 15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59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1785 8927 73 0,'-7'-15'36'0,"7"15"-2"16,-13-4 1-16,10 23-28 15,-8 1-2-15,8 21-2 16,-4 11 0-16,6 12-1 15,-9 11 0-15,5 13 0 16,-1 0 0-16,3 4-1 16,-1-4-1-16,4-7-2 15,7-4-5-15,-11-19-23 16,19-4-4-16,-1-23-1 15,7-8-2-15</inkml:trace>
  <inkml:trace contextRef="#ctx0" brushRef="#br0" timeOffset="573">2138 9071 101 0,'0'0'38'0,"-8"-12"0"0,18 10-6 15,8-14-30-15,11-4 0 16,16-6-2-16,11-4 2 15,6 0-1-15,5 1 0 16,3 5-1-16,-3 4 2 16,-9 11-1-16,-9 12 0 15,-18 16 1-15,-16 15-1 16,-21 12 0-16,-15 15-1 15,-17 14 1-15,-13 10-1 16,-8 5 0-16,-4 1 0 16,-1-5 1-16,2-3-1 15,9-11 1-15,12-14-1 16,13-10 1-16,13-14 0 15,17-13 1-15,13-11-1 16,17-12 1-16,13-7 0 0,9-6-1 16,7-2 1-16,3-3-1 15,1 0 1-15,-6 5-2 16,-7 3 1-16,-11 5-1 15,-6 5 0-15,-10 2 0 16,-5 2 0-16,-5 1 0 16,-2 2 0-16,-2 1-1 15,-1-5-1-15,-10-1-1 16,19-5-1-16,-9 4-4 15,-7-14-26-15,10 9-5 16,-9-10-1-16,4 2-1 16</inkml:trace>
  <inkml:trace contextRef="#ctx0" brushRef="#br0" timeOffset="2479">14989 8795 69 0,'-2'-11'36'0,"2"11"0"16,-20-3 2-16,5 18-31 0,-22 1-1 15,4 14-1-15,-15 1 2 16,3 11-3-16,-6-1 1 15,9 7-2-15,5-4-1 16,16-2 0-16,12-3-1 16,21-3 0-16,17-3-1 15,10-6 0-15,16-1 1 16,2-5-1-16,8 3 1 15,1-7-1-15,-5 0 1 16,-9 0-1-16,-12 2 1 16,-10 4-1-16,-15 2 1 15,-12 5-1-15,-14 6 0 16,-13 3 1-16,-10 5 0 15,-5-1 0-15,-4-1-1 16,0-7-1-16,6-4-2 0,4-18-3 16,20-1-26-16,-1-28-7 15,19-6 0-15,3-19-3 16</inkml:trace>
  <inkml:trace contextRef="#ctx0" brushRef="#br0" timeOffset="2772">14966 8816 102 0,'-23'7'40'16,"0"-7"2"-16,11 11-2 15,12-11-36-15,0 0 0 16,39-6-3-16,14-6 1 0,13-1-1 15,13-3 0-15,8 1-1 16,8-1 1-16,-2 7-2 16,-3 2 2-16,-9 3-2 15,-15 5 1-15,-15 5-1 16,-13 0 0-16,-15 4-1 15,-23-10-3-15,14 29-14 16,-29-27-19-16,-1 5-2 16,-11-8-1-16,2 1 0 15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1330">3176 5196 92 0,'-32'20'38'15,"12"14"-1"-15,-9-4 2 16,10 20-35-16,3 4-1 15,9 14 0-15,0 10 0 16,5 8-1-16,3 6-3 16,-2-7-7-16,17 7-27 15,0-24-3-15,17-12 1 16,5-25-2-16</inkml:trace>
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2726">4782 5250 95 0,'0'0'40'16,"0"0"1"-16,23 4-1 15,-9-7-36-15,22 0 0 16,10-5-1-16,12-2-1 15,8-8-1-15,7-1-4 16,7 1-2-16,-3-12-15 16,9 19-21-16,-8-3 1 15,-2 13-2-15,-11 2 2 16</inkml:trace>
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4044">6993 5042 94 0,'-16'36'38'16,"-18"14"2"-16,2 22-2 15,-9 5-34-15,6 9-2 16,6 1 0-16,3 0-4 0,10 0 0 15,2-12-4 1,19 0-30-16,-2-23-2 0,15-4 1 16,2-21-1-16</inkml:trace>
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5836">2901 7077 125 0,'-19'-1'39'16,"19"1"2"-16,0 0-6 15,33-14-34-15,14-3-4 16,6-18-22-16,27 6-13 16,2-11-2-16,13 3 0 0,-3-8-1 15</inkml:trace>
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6852">4396 6662 101 0,'0'0'37'16,"0"0"3"-16,0 0-2 15,17 5-37-15,9-15 2 16,7-6-3-16,7-1-1 15,7-3-2-15,-1-4-2 16,11 10-10-16,-9-10-24 16,4 12 3-16,-14 0-4 15,-2 10 4-15</inkml:trace>
  <inkml:trace contextRef="#ctx0" brushRef="#br0" timeOffset="7067">4460 6943 99 0,'-17'22'36'0,"6"-16"1"16,11-6-1-16,14 1-33 16,9-8-2-16,6-7 0 15,9 1 0-15,6-3-2 16,0 0-1-16,4 6-4 15,-11-6-9-15,1 16-21 16,-18 0 0-16,-10 12-1 0,-16 3 1 16</inkml:trace>
  <inkml:trace contextRef="#ctx0" brushRef="#br0" timeOffset="7250">4356 7297 93 0,'0'0'35'0,"10"10"1"16,8-23 1-16,15-2-34 15,13-11 0-15,12-5-3 16,10 1-8-16,2-14-26 16,5 6-1-16,-5-3-1 15,1 4-2-15</inkml:trace>
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8060">5584 6685 95 0,'14'-8'36'15,"-14"8"1"-15,-8 19-1 16,-2 2-31-16,4 11 0 15,-5 3-3-15,2 12 1 16,-1 2-2-16,2 5 1 16,4-1-2-16,3-6-1 15,3-3-3-15,2-15-5 16,11-1-27-16,-4-19-2 15,9-7 1-15,-4-17-2 16</inkml:trace>
  <inkml:trace contextRef="#ctx0" brushRef="#br0" timeOffset="8262">5653 6646 104 0,'-12'-6'38'15,"12"6"2"-15,0 0-2 16,17-5-35-16,8-3-2 15,7-2-1-15,10-6-2 16,1-3-4-16,10 6-5 16,-10-7-28-16,7 8 1 15,-17-3-1-15,-3 15 0 0</inkml:trace>
  <inkml:trace contextRef="#ctx0" brushRef="#br0" timeOffset="8473">5668 6894 104 0,'-25'32'39'15,"3"-17"0"-15,18-1-1 16,4-14-33-16,28-10-2 16,5-7-1-16,10-7-1 15,8-3-1-15,2 0-1 16,3 1-1-16,-9 1-2 15,-3 12-5-15,-22 1-28 16,-2 17-2-16,-20-5 0 0,-13 28 0 16</inkml:trace>
  <inkml:trace contextRef="#ctx0" brushRef="#br0" timeOffset="8624">5568 7170 98 0,'-13'24'37'0,"13"-24"1"15,10 14-1-15,14-23-34 16,18-6-2-16,14-6-4 15,4-13-30-15,19 1-5 16,4-7 1-16,7 6-1 16</inkml:trace>
  <inkml:trace contextRef="#ctx0" brushRef="#br0" timeOffset="8781">6409 7064 125 0,'-17'26'42'15,"-8"-13"0"-15,7 5-8 16,7-11-43-16,-7-25-19 15,19 8-14-15,-7-10 0 16,12 3-2-16,-6-7 0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59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1785 8927 73 0,'-7'-15'36'0,"7"15"-2"16,-13-4 1-16,10 23-28 15,-8 1-2-15,8 21-2 16,-4 11 0-16,6 12-1 15,-9 11 0-15,5 13 0 16,-1 0 0-16,3 4-1 16,-1-4-1-16,4-7-2 15,7-4-5-15,-11-19-23 16,19-4-4-16,-1-23-1 15,7-8-2-15</inkml:trace>
  <inkml:trace contextRef="#ctx0" brushRef="#br0" timeOffset="573">2138 9071 101 0,'0'0'38'0,"-8"-12"0"0,18 10-6 15,8-14-30-15,11-4 0 16,16-6-2-16,11-4 2 15,6 0-1-15,5 1 0 16,3 5-1-16,-3 4 2 16,-9 11-1-16,-9 12 0 15,-18 16 1-15,-16 15-1 16,-21 12 0-16,-15 15-1 15,-17 14 1-15,-13 10-1 16,-8 5 0-16,-4 1 0 16,-1-5 1-16,2-3-1 15,9-11 1-15,12-14-1 16,13-10 1-16,13-14 0 15,17-13 1-15,13-11-1 16,17-12 1-16,13-7 0 0,9-6-1 16,7-2 1-16,3-3-1 15,1 0 1-15,-6 5-2 16,-7 3 1-16,-11 5-1 15,-6 5 0-15,-10 2 0 16,-5 2 0-16,-5 1 0 16,-2 2 0-16,-2 1-1 15,-1-5-1-15,-10-1-1 16,19-5-1-16,-9 4-4 15,-7-14-26-15,10 9-5 16,-9-10-1-16,4 2-1 16</inkml:trace>
  <inkml:trace contextRef="#ctx0" brushRef="#br0" timeOffset="2479">14989 8795 69 0,'-2'-11'36'0,"2"11"0"16,-20-3 2-16,5 18-31 0,-22 1-1 15,4 14-1-15,-15 1 2 16,3 11-3-16,-6-1 1 15,9 7-2-15,5-4-1 16,16-2 0-16,12-3-1 16,21-3 0-16,17-3-1 15,10-6 0-15,16-1 1 16,2-5-1-16,8 3 1 15,1-7-1-15,-5 0 1 16,-9 0-1-16,-12 2 1 16,-10 4-1-16,-15 2 1 15,-12 5-1-15,-14 6 0 16,-13 3 1-16,-10 5 0 15,-5-1 0-15,-4-1-1 16,0-7-1-16,6-4-2 0,4-18-3 16,20-1-26-16,-1-28-7 15,19-6 0-15,3-19-3 16</inkml:trace>
  <inkml:trace contextRef="#ctx0" brushRef="#br0" timeOffset="2772">14966 8816 102 0,'-23'7'40'16,"0"-7"2"-16,11 11-2 15,12-11-36-15,0 0 0 16,39-6-3-16,14-6 1 0,13-1-1 15,13-3 0-15,8 1-1 16,8-1 1-16,-2 7-2 16,-3 2 2-16,-9 3-2 15,-15 5 1-15,-15 5-1 16,-13 0 0-16,-15 4-1 15,-23-10-3-15,14 29-14 16,-29-27-19-16,-1 5-2 16,-11-8-1-16,2 1 0 15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4:29.48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8411 8802 76 0,'0'0'36'15,"0"0"0"-15,-18-13-1 16,18 13-31-16,0 0-3 0,0 0 1 16,0 0-1-16,5 13 0 15,-5-13 2-15,19 14-2 16,-4-7 1-16,3 2 0 15,5-4 0-15,8-2 0 16,1-3-1-16,6 0 0 16,5-5-1-16,6 2 1 15,3-3-2-15,5 2 2 16,3 0-2-16,5 2 1 15,3 2 0-15,6 1 1 16,3 2 0-16,0 1-1 16,3-2 1-16,2 2-1 15,3-6 1-15,1 2 0 0,-1-1 0 16,1-3 0-16,1 0 0 15,-2 1 0-15,-4-1-1 16,-6 2 1-16,-6 1-1 16,-5 2 1-16,-5 1-1 15,-11 1 1-15,-7-1-1 16,-5 0 0-16,-4 1 0 15,-7-2 1-15,-3 0-1 16,-8-1 0-16,-14 0-1 16,14-1 0-16,-14 1-3 15,0 0-2-15,-14 9-20 16,-2-10-13-16,16 1 0 15,-21 1-1-15,21-1 2 16</inkml:trace>
  <inkml:trace contextRef="#ctx0" brushRef="#br0" timeOffset="1478">11817 7713 58 0,'-28'-1'33'15,"1"-1"-1"-15,-1-2 0 16,-4-4-27-16,3 8-1 16,-5 0-1-16,1 4 1 15,-7 0-1-15,1 8 0 16,-10 1 0-16,1 7 1 15,-4 4-1-15,1 7 1 16,-4 0-2-16,1 7 0 16,0-1-1-16,3 8 0 15,2-1 0-15,2 2-1 16,1-1 1-16,0 2-1 15,3 0 1-15,-1 3-1 16,-1 3 1-16,-1-1 0 0,-2 2 0 16,1 1 1-16,0 2-1 15,2 0 1-15,1-1-1 16,0 1 1-16,3 0 0 15,5-2 0-15,4-2 0 16,3-1-2-16,6-1 2 16,3-1-1-16,3-2 1 15,4-2-2-15,2-1 0 16,2 1 1-16,3-1-1 15,2 0 0-15,-1 0 1 16,0 0-1-16,4 0 0 16,2 2 1-16,-2-3 0 15,4 1 0-15,-1-3 0 16,4 0 0-16,1-1 0 15,4-2 0-15,3 0 0 0,1-3-1 16,-1 0 0-16,5-3 0 16,0 2 0-16,3-2 0 15,-2-2 0-15,3 0 0 16,0 0 0-16,2-3 0 15,0 2 0-15,5-2 1 16,-2-2-2-16,5-1 2 16,2-4-1-16,5-1 0 15,0-4 0-15,6-1 0 16,-1-4 0-16,3-6 1 15,6-2-1-15,-1-6 0 16,5-5 1-16,7-7-1 16,1-3 0-16,10-10 0 0,6-3 0 15,5-5 0-15,3-2 0 16,5-3 0-16,-2-7 0 15,4 3 0-15,-4-2 0 16,0-1 0-16,-1-2-1 16,-4-1 0-16,-3-3 0 15,1 0 0-15,-1-2 0 16,-4-4 0-16,-1-6 0 16,-3 1 0-16,-1-3 2 15,-3-2-1-15,-3 1 0 16,-5-2 0-16,-6 2-1 15,-4-1 1-15,-11 3-2 16,-7-3 2-16,-8 2-1 16,-12-2 1-16,-4 0-1 0,-10 1 1 15,-4 3 0-15,-8-2 1 16,-5 3-1-16,-8 0 0 15,-2 2 1-15,-5 4 0 16,-5 0-1-16,-5 5 1 16,-4-2 0-16,-5 7 0 15,0 0 0-15,-9 10 0 16,-2 2 0-16,-5 4-1 15,-9 4 1-15,-6 5 0 16,-5 0-1-16,-10 7 1 16,-1 2 0-16,-7 5-1 15,1 4 0-15,-3 10 0 16,-5 9-1-16,4 8-1 15,5 14-3-15,-4-4-14 0,20 21-20 16,0-8-2-16,18 4-2 16,9-11 1-16</inkml:trace>
  <inkml:trace contextRef="#ctx0" brushRef="#br0" timeOffset="2494">14245 9030 67 0,'0'0'37'16,"-12"-11"-1"-16,12 11 1 15,-13-9-28-15,13 9-5 16,-12-6-2-16,12 6 1 16,-12-5-1-16,12 5 0 15,-20-2-1-15,8 1 0 16,-6-2 1-16,1 2-1 15,-6-1 0-15,-3 2 1 16,-3-1 0-16,-4 1-1 16,-3 0 1-16,-5 2-1 0,-5 2 0 15,-8 0 0-15,-1 0 0 16,-5 3 0-16,-6-1 0 15,-2 3-1-15,-5-1 1 16,0 2-1-16,-2-1 1 16,3 2 0-16,-5-3-1 15,1 0 1-15,-1 0 0 16,3-1 0-16,4-3 0 15,4 0-1-15,6-3 1 16,8 2-1-16,8-1 1 16,8-2-1-16,8-3 0 15,7 2 0-15,5-1 0 16,6-1-1-16,10 3 0 15,-14-6-2-15,14 6-3 0,-13-11-24 16,13 11-11-16,0 0 1 16,3-11-2-16</inkml:trace>
  <inkml:trace contextRef="#ctx0" brushRef="#br0" timeOffset="4477">9612 6795 79 0,'0'0'35'0,"-3"-11"-1"16,3 11 0-16,0 0-28 16,0 0-2-16,-4 23 0 15,6 4 0-15,-2 4-1 16,0 11-1-16,0 6-1 15,-2 7 1-15,-1 4-2 16,-1 2-2-16,3-1 0 16,0-8-4-16,6 1-7 15,-3-16-24-15,7-7 2 16,-3-14-3-16,11-7 2 15</inkml:trace>
  <inkml:trace contextRef="#ctx0" brushRef="#br0" timeOffset="4710">9662 6890 92 0,'0'0'35'16,"3"-17"0"-16,10 6 1 15,1-5-35-15,14-2 0 16,5-1-1-16,7-1-2 16,8 6-3-16,-8-6-12 15,7 14-18-15,-11-1 1 16,-4 11-2-16,-14 3 1 0</inkml:trace>
  <inkml:trace contextRef="#ctx0" brushRef="#br0" timeOffset="4929">9664 7137 91 0,'-15'9'35'16,"15"-9"0"-16,0 0 1 15,0 0-34-15,28-9 0 16,1-5-1-16,8-1 0 15,1-3-1-15,5 3-2 16,-5-3-3-16,6 14-10 16,-16-4-21-16,-1 11 2 0,-17 2-2 15,-6 10 1-15</inkml:trace>
  <inkml:trace contextRef="#ctx0" brushRef="#br0" timeOffset="5109">9714 7350 82 0,'-30'26'37'0,"9"0"-2"16,3-13 3-16,15-1-30 15,3-12-3-15,0 0-1 16,28-5-2-16,6-9 0 16,6-8-3-16,10-7-1 15,10 6-8-15,-5-9-25 16,10 4-1-16,-11 0 0 0,2 8-2 15</inkml:trace>
  <inkml:trace contextRef="#ctx0" brushRef="#br0" timeOffset="5304">10248 7313 98 0,'0'0'38'0,"-14"-10"-1"15,14 10-3-15,5-16-44 16,-4-2-24-16,11 3-1 16,-1-6 0-16,10 1-3 0</inkml:trace>
  <inkml:trace contextRef="#ctx0" brushRef="#br0" timeOffset="5814">10556 6963 86 0,'-16'-7'36'0,"16"7"-1"16,-19-3 2-16,19 3-31 16,-12 10-1-16,7 5 0 15,-2 5-1-15,4 12-1 16,-2 4-2-16,2 13-1 15,-2 4 1-15,3 3-1 16,-3 0 0-16,3-4 0 0,1-6 0 16,2-9-1-16,-1-8 1 15,4-13 0-15,-4-16 0 16,11-6-1-16,-3-14 1 15,0-11 0-15,-2-9 1 16,-2-7 0-16,0-11-1 16,-3-8 2-16,-3-1-1 15,-1-1 0-15,-1 4 1 16,3 4-1-16,-2 7 0 15,7 8 0-15,3 8 0 16,7 10 0-16,6 10 0 16,7 5-1-16,6 8 1 15,4 5-1-15,2 5 0 16,-1 5 1-16,-3 7-1 0,-6 7 0 15,-13 7-1-15,-8 6 1 16,-14 4-1-16,-12 4 0 16,-6 0-1-16,-9-2-2 15,1 3-5-15,-8-17-26 16,15 1-4-16,-1-15 1 15,18-2-1-15</inkml:trace>
  <inkml:trace contextRef="#ctx0" brushRef="#br0" timeOffset="6002">10928 7212 110 0,'-14'10'40'15,"4"6"1"-15,-8-10-4 16,18-6-35-16,-15 12-4 15,15-12-9-15,5-11-25 16,4-4-4-16,14-1 1 16,-2-8-1-16</inkml:trace>
  <inkml:trace contextRef="#ctx0" brushRef="#br0" timeOffset="6235">11252 6910 105 0,'-24'10'39'15,"13"4"0"-15,-6-4-1 16,7 13-35-16,-1 4 0 0,6 9 0 16,-1 3-1-16,2 9-3 15,1 2 1-15,-1-2-2 16,6 2-1-16,-5-11-3 15,13 3-13-15,-6-23-21 16,10-3 1-16,-1-20 2 16,7-8-2-16</inkml:trace>
  <inkml:trace contextRef="#ctx0" brushRef="#br0" timeOffset="6431">11225 6959 110 0,'-7'-19'39'0,"14"8"1"0,0-11-2 15,9 4-34-15,8-5-1 16,11 0-2-16,5 1-2 16,2-1-2-16,3 10-6 15,-15-3-29-15,7 16-1 16,-17 0 0-16,-2 14 0 15</inkml:trace>
  <inkml:trace contextRef="#ctx0" brushRef="#br0" timeOffset="6633">11235 7145 94 0,'-10'17'36'0,"10"-17"-1"0,0 0 2 16,16-7-33-16,14-4-1 15,6-8 0-15,7 2-1 16,1-5-2-16,0 4-1 15,-4 5-3-15,-13-4-19 16,-2 17-14-16,-25 0 1 16,6 17-1-16,-24-1 0 15</inkml:trace>
  <inkml:trace contextRef="#ctx0" brushRef="#br0" timeOffset="6806">11245 7380 83 0,'-1'14'40'16,"1"-14"-1"-16,26-15 1 0,-8-13-17 15,14 9-18-15,2-8-4 16,6 0-2-16,7 6-9 16,-5-7-26-16,7 10-3 15,-7-1 0-15,8 13-2 16</inkml:trace>
  <inkml:trace contextRef="#ctx0" brushRef="#br0" timeOffset="6970">11943 7319 100 0,'-4'18'40'0,"-7"-13"3"16,11-5-4-16,-23 6-28 16,11-15-15-16,12 9-28 0,-2-22-9 15,4 8 2-15,-5-6-2 16</inkml:trace>
  <inkml:trace contextRef="#ctx0" brushRef="#br0" timeOffset="7537">12365 6372 80 0,'0'-20'38'16,"4"5"-2"-16,-5-7 2 0,2 10-31 15,-2-5-1-15,1 17 0 16,1-19-1-16,-1 19-1 15,0 0 0-15,6 17-1 16,-1 8 0-16,-1 15-1 16,3 12 0-16,2 13 2 15,0 13-3-15,-1 13 2 16,-3 7-2-16,-1 3 2 15,-1-2-3-15,-1-1-1 16,-1-11 0-16,2-11-2 16,3-10-1-16,2-16-3 15,12-8-5-15,-11-22-28 16,15-4-2-16,-5-23 2 15,4-2 0-15</inkml:trace>
  <inkml:trace contextRef="#ctx0" brushRef="#br0" timeOffset="8007">12374 6375 100 0,'-16'-5'39'0,"-4"-1"1"15,9 9 0-15,11-3-36 16,0 0-1-16,12-14 0 16,11 8 0-16,10-3-1 15,11 1 0-15,10-2-1 16,12 3 0-16,8 5 0 0,4 6 0 15,2 5 0-15,0 7 0 16,-5 6-1-16,-9 8 1 16,-8 8 0-16,-8 6 1 15,-13 3-1-15,-11 7 1 16,-8 7-2-16,-11 6 2 15,-12 2-1-15,-8 5 2 16,-11-1-3-16,-11 4 0 16,-9-4 0-16,-14 1 0 15,-10-8 0-15,-7 0 0 16,-6-7 0-16,0-7 0 15,1-9 0-15,7-9-2 16,9-10 2-16,12-10-1 16,14-11-2-16,10-14-3 0,24-4-5 15,4-26-7-15,28 14-6 16,-6-20-18-16,16 3 1 15,5-8-1-15,9 4 2 16</inkml:trace>
  <inkml:trace contextRef="#ctx0" brushRef="#br0" timeOffset="8825">12530 7640 87 0,'-17'9'38'0,"6"2"-1"0,-3-18-5 15,14 7-26-15,0 0-1 16,19-8 0-16,3-4-1 16,15-2 0-16,9-6-2 15,12-2 1-15,6 2-2 16,9-1 0-16,1 1 0 15,-3 3 0-15,-2 1 0 16,-5 3-1-16,-8 4 1 16,-5 2-1-16,-10 2 1 15,-7 1 0-15,-7 1-1 16,-8 2 1-16,-7 5 0 15,-12-4-1-15,-9 15 1 16,-13-1-1-16,-13 4 1 16,-10 7-1-16,-12 3 1 0,-7 2-1 15,-1 3 1-15,5-4 0 16,4-2-1-16,9-4 1 15,13-7-1-15,16-3 1 16,18-13-1-16,16-5 0 16,18-9 0-16,13-3 0 15,9-6 0-15,6-2 0 16,2 0 0-16,0 1 0 15,-9 4 1-15,-12 9-1 16,-15 8 0-16,-15 11 0 16,-17 7 1-16,-12 10-1 15,-11 0 0-15,-6 6 0 16,0-1 0-16,1-4-1 0,8-4-2 15,2-12-2-15,22-10-8 16,3-16-7-16,29 4-13 16,-4-19-9-16,12-3-2 15,4-11 2-15</inkml:trace>
  <inkml:trace contextRef="#ctx0" brushRef="#br0" timeOffset="10156">9490 10664 76 0,'0'0'37'0,"0"0"-1"15,0 0 1-15,0 0-32 16,-10 14-2-16,0 5 0 16,3 9 0-16,-5 4-1 15,-2 6 1-15,0 0-1 16,3 2 0-16,-2-5 0 0,4-4-1 15,3-8 0-15,2-6 0 16,4-17 0-16,5 12 0 16,-5-12-1-16,17-18 0 15,-3-4 0-15,-2-1 1 16,2-8-1-16,-1-2 0 15,-2-4 1-15,2 2-1 16,-5 3 1-16,-1 4-1 16,-2 8 1-16,-1 6-1 15,-4 14 1-15,0 0 0 16,0 0-1-16,-8 23 1 15,7-6 0-15,1 2-1 16,2-2 1-16,9-3-1 16,4-9 1-16,9-8 0 15,4-10-1-15,8-6 1 0,1-6-1 16,5 1 1-16,-4-3 0 15,-6 5 0-15,-4 4-1 16,-5 8 1-16,-10 13 0 16,-8 12-1-16,-9 9 1 15,-5 8-1-15,-4 5 0 16,-3 4 0-16,3 3 0 15,-1-2-2-15,10-4-1 16,0-11-2-16,16 1-12 16,-12-28-24-16,38 10 1 15,-10-22 0-15,10-3-1 16</inkml:trace>
  <inkml:trace contextRef="#ctx0" brushRef="#br0" timeOffset="10517">9990 10769 91 0,'-6'22'39'16,"-2"-11"-1"-16,14 2 2 16,-6-13-36-16,25 10-1 15,-4-14 0-15,6-2 0 16,-2-5-1-16,3-2 0 15,-5-3-1-15,-2-1 0 16,-8-2 0-16,-5 3 0 16,-7 1-1-16,-9 1 1 15,-6 5-1-15,-6 7 0 16,-4 3 1-16,0 7 0 0,-5 9-1 15,1 3 1-15,2 5-1 16,4 5 1-16,7 4-1 16,7-4 1-16,12-2-1 15,7-6-1-15,12-7-1 16,9-10-2-16,16-2-9 15,-5-22-25-15,17 0-2 16,-6-16-1-16,6 1 0 16</inkml:trace>
  <inkml:trace contextRef="#ctx0" brushRef="#br0" timeOffset="10713">10469 10315 99 0,'-12'9'39'0,"-7"5"2"0,7 22-2 16,-4 2-37-16,5 10 1 15,0 9-3-15,3 4 1 16,2 5-2-16,1-5-2 16,6 3-5-16,-8-15-29 15,11-2-3-15,0-15 1 16,2-4-1-16</inkml:trace>
  <inkml:trace contextRef="#ctx0" brushRef="#br0" timeOffset="10908">10325 10727 102 0,'-24'-19'40'0,"24"19"1"0,0 0-1 16,0 0-35-16,0 0-3 15,27-9-2-15,0 5-3 16,3-4-1-16,15 13-18 15,-3-15-18-15,10 5 0 16,-7-3-1-16,6 4 1 16</inkml:trace>
  <inkml:trace contextRef="#ctx0" brushRef="#br0" timeOffset="11599">10684 10731 93 0,'-13'24'39'0,"-4"-7"1"0,12 6-1 16,-1-6-34-16,13-6-1 15,8-8-2-15,9-4 1 16,7-10-1-16,2-1-1 16,2-8 0-16,-1-2 0 15,-3-3 0-15,-10-1 0 16,-6 1-1-16,-8 2 1 15,-12 4-1-15,-7 6 1 16,-8 9-1-16,-11 8 1 16,-6 11-1-16,-5 8 1 15,-5 10-1-15,2 7 1 16,3 5-1-16,8-1 1 15,8-1-1-15,13-6 0 16,13-8 0-16,17-13-1 0,18-6-2 16,7-16-2-16,16-2-4 15,-5-22-12-15,18 6-19 16,-12-12 0-16,7 10 23 15,-20-11 9-15,-6 7 5 16,-12 5 3-16,-12 0 4 16,-2 20 14-16,-19-7 19 15,5 12 2-15,-21 9-23 16,13 12-8-16,-7 3-4 15,5 10 1-15,-2 1-3 16,5 8 1-16,3-1-1 16,2-3-2-16,1-5 1 15,5-2-1-15,-2-11 2 16,5-6-3-16,-7-15 2 0,14-1 1 15,-4-15-1-15,-2-7 2 16,2-11-2-16,-2-6 1 16,2-9-1-16,-3-1 2 15,4 1-2-15,-4 1 0 16,2 4 0-16,-1 8 0 15,2 2 0-15,7 8-1 16,1 6 1-16,9 4-2 16,6 3-1-16,9-3-3 15,15 11-6-15,-6-12-7 16,17 22-10-16,-17-13-14 15,7 11-2-15,-7-3 0 16,-4 9 2-16</inkml:trace>
  <inkml:trace contextRef="#ctx0" brushRef="#br0" timeOffset="11765">11694 10887 95 0,'-27'22'44'16,"6"0"1"-16,-7-19-3 15,12-14-22-15,5 5-30 16,-3-23-9-16,21 15-9 15,-20-12-17-15,16 0 1 16,-6-3-2-16,3 2 2 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  <inkml:trace contextRef="#ctx0" brushRef="#br0" timeOffset="5288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7302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7511">17351 6049 100 0,'-13'20'39'0,"-6"-5"2"16,18 3-2-16,1-18-35 15,9 15 0-15,25-17-2 16,13-2-1-16,15-6-1 16,6-4-2-16,17 3-3 15,0-9-6-15,19 13-27 16,-12-3-2-16,2 15 0 15,-11 2 0-15</inkml:trace>
  <inkml:trace contextRef="#ctx0" brushRef="#br0" timeOffset="8277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8461">19947 5941 115 0,'-47'32'41'15,"-3"32"0"-15,-16 6-1 16,4 14-37-16,4 7-1 16,3 5 2-16,12-1-5 0,10-4 1 15,17-4-6-15,5-20-6 16,31 2-26-16,-4-20-2 15,19-6-1-15,-1-20-1 16</inkml:trace>
  <inkml:trace contextRef="#ctx0" brushRef="#br0" timeOffset="8811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9098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9886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  <inkml:trace contextRef="#ctx0" brushRef="#br0" timeOffset="10141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10299">16380 7512 114 0,'-21'-14'40'15,"1"-2"1"-15,20 16-3 0,9-14-35 16,19 2-2-16,20 2-7 16,4-10-29-16,25 6-6 15,3-4 1-15,19 6-2 16</inkml:trace>
  <inkml:trace contextRef="#ctx0" brushRef="#br0" timeOffset="10698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10878">17933 7279 110 0,'-5'-13'39'16,"24"11"3"-16,9-12-4 16,9-1-34-16,21-2-3 15,11-4-1-15,10 3-3 16,-3-7-4-16,7 14-27 0,-20-3-6 15,-8 14 2-15,-23 0-3 16</inkml:trace>
  <inkml:trace contextRef="#ctx0" brushRef="#br0" timeOffset="11082">17921 7542 98 0,'-18'19'38'15,"18"-19"1"-15,9 12-2 16,21-20-33-16,17-3-1 15,12-5-1-15,6-2-2 16,4-1-3-16,-3-2-1 16,4 12-6-16,-22-7-27 0,-4 14-1 15,-22-2 0-15,-11 12 0 16</inkml:trace>
  <inkml:trace contextRef="#ctx0" brushRef="#br0" timeOffset="11246">18034 7723 102 0,'-50'27'37'16,"19"2"3"-16,12-15-3 15,19-14-32-15,36 3-3 16,14-14-1-16,18-5-2 16,10-11-5-16,17 5-11 15,-3-17-21-15,12 1 1 16,-13-5-1-16,-1 3-1 15</inkml:trace>
  <inkml:trace contextRef="#ctx0" brushRef="#br0" timeOffset="11700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11914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12110">19412 7305 117 0,'-6'-14'40'15,"25"16"4"-15,5-14-4 16,15 0-37-16,15 1-3 16,7-1 0-16,8 4-6 0,-14-11-16 15,6 19-17-15,-20-5-3 16,-5 13 2-16,-20-3-4 15</inkml:trace>
  <inkml:trace contextRef="#ctx0" brushRef="#br0" timeOffset="12305">19355 7557 111 0,'-32'17'39'0,"22"-1"1"16,10-16-2-16,29-5-36 15,16-6 0-15,17-4-2 16,11-4-1-16,4 1-2 15,5 0-3-15,-12-7-18 16,1 17-16-16,-22-3 1 0,-15 11-2 16,-34 0 2-16</inkml:trace>
  <inkml:trace contextRef="#ctx0" brushRef="#br0" timeOffset="12485">19185 7894 105 0,'-6'13'40'16,"28"-6"0"-16,18-20-1 15,33-10-35-15,14-8-2 16,20-3-2-16,10-3-2 16,0-9-12-16,13 11-23 15,-15-1-3-15,-3 11 1 16,-17 1-2-16</inkml:trace>
  <inkml:trace contextRef="#ctx0" brushRef="#br0" timeOffset="12605">20295 7700 117 0,'-37'18'39'16,"-5"-10"-2"-16,4-6-17 15,8 4-58-15,-5-7-3 16,5 3 1-16,-8-5-3 16</inkml:trace>
  <inkml:trace contextRef="#ctx0" brushRef="#br0" timeOffset="12763">19264 7935 105 0,'0'0'37'0,"-13"-5"-13"15,13-5-24-15,4-2-37 16,-4-3-2-16,0 15-1 16</inkml:trace>
  <inkml:trace contextRef="#ctx0" brushRef="#br0" timeOffset="12929">18457 8032 111 0,'-14'-5'37'15,"14"5"-24"-15,9-20-12 16,8 5-40-16,-2-9-5 16,7 6 3-16</inkml:trace>
  <inkml:trace contextRef="#ctx0" brushRef="#br1" timeOffset="19646">5407 7358 93 0,'0'0'38'0,"0"0"-1"15,0 0 0-15,0 0-37 16,0 0-5-16,-11-17-31 0,11 17 1 16,6-19-1-1,-6 19-2-15</inkml:trace>
  <inkml:trace contextRef="#ctx0" brushRef="#br1" timeOffset="20299">4946 7381 101 0,'7'11'39'0,"-7"-11"1"0,0 0-4 16,-14 5-34-16,14-5-13 15,0 0-26-15,-5-11-2 16,5 11-1-16,11-15-1 15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59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1785 8927 73 0,'-7'-15'36'0,"7"15"-2"16,-13-4 1-16,10 23-28 15,-8 1-2-15,8 21-2 16,-4 11 0-16,6 12-1 15,-9 11 0-15,5 13 0 16,-1 0 0-16,3 4-1 16,-1-4-1-16,4-7-2 15,7-4-5-15,-11-19-23 16,19-4-4-16,-1-23-1 15,7-8-2-15</inkml:trace>
  <inkml:trace contextRef="#ctx0" brushRef="#br0" timeOffset="573">2138 9071 101 0,'0'0'38'0,"-8"-12"0"0,18 10-6 15,8-14-30-15,11-4 0 16,16-6-2-16,11-4 2 15,6 0-1-15,5 1 0 16,3 5-1-16,-3 4 2 16,-9 11-1-16,-9 12 0 15,-18 16 1-15,-16 15-1 16,-21 12 0-16,-15 15-1 15,-17 14 1-15,-13 10-1 16,-8 5 0-16,-4 1 0 16,-1-5 1-16,2-3-1 15,9-11 1-15,12-14-1 16,13-10 1-16,13-14 0 15,17-13 1-15,13-11-1 16,17-12 1-16,13-7 0 0,9-6-1 16,7-2 1-16,3-3-1 15,1 0 1-15,-6 5-2 16,-7 3 1-16,-11 5-1 15,-6 5 0-15,-10 2 0 16,-5 2 0-16,-5 1 0 16,-2 2 0-16,-2 1-1 15,-1-5-1-15,-10-1-1 16,19-5-1-16,-9 4-4 15,-7-14-26-15,10 9-5 16,-9-10-1-16,4 2-1 16</inkml:trace>
  <inkml:trace contextRef="#ctx0" brushRef="#br0" timeOffset="2479">14989 8795 69 0,'-2'-11'36'0,"2"11"0"16,-20-3 2-16,5 18-31 0,-22 1-1 15,4 14-1-15,-15 1 2 16,3 11-3-16,-6-1 1 15,9 7-2-15,5-4-1 16,16-2 0-16,12-3-1 16,21-3 0-16,17-3-1 15,10-6 0-15,16-1 1 16,2-5-1-16,8 3 1 15,1-7-1-15,-5 0 1 16,-9 0-1-16,-12 2 1 16,-10 4-1-16,-15 2 1 15,-12 5-1-15,-14 6 0 16,-13 3 1-16,-10 5 0 15,-5-1 0-15,-4-1-1 16,0-7-1-16,6-4-2 0,4-18-3 16,20-1-26-16,-1-28-7 15,19-6 0-15,3-19-3 16</inkml:trace>
  <inkml:trace contextRef="#ctx0" brushRef="#br0" timeOffset="2772">14966 8816 102 0,'-23'7'40'16,"0"-7"2"-16,11 11-2 15,12-11-36-15,0 0 0 16,39-6-3-16,14-6 1 0,13-1-1 15,13-3 0-15,8 1-1 16,8-1 1-16,-2 7-2 16,-3 2 2-16,-9 3-2 15,-15 5 1-15,-15 5-1 16,-13 0 0-16,-15 4-1 15,-23-10-3-15,14 29-14 16,-29-27-19-16,-1 5-2 16,-11-8-1-16,2 1 0 15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4:29.48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8411 8802 76 0,'0'0'36'15,"0"0"0"-15,-18-13-1 16,18 13-31-16,0 0-3 0,0 0 1 16,0 0-1-16,5 13 0 15,-5-13 2-15,19 14-2 16,-4-7 1-16,3 2 0 15,5-4 0-15,8-2 0 16,1-3-1-16,6 0 0 16,5-5-1-16,6 2 1 15,3-3-2-15,5 2 2 16,3 0-2-16,5 2 1 15,3 2 0-15,6 1 1 16,3 2 0-16,0 1-1 16,3-2 1-16,2 2-1 15,3-6 1-15,1 2 0 0,-1-1 0 16,1-3 0-16,1 0 0 15,-2 1 0-15,-4-1-1 16,-6 2 1-16,-6 1-1 16,-5 2 1-16,-5 1-1 15,-11 1 1-15,-7-1-1 16,-5 0 0-16,-4 1 0 15,-7-2 1-15,-3 0-1 16,-8-1 0-16,-14 0-1 16,14-1 0-16,-14 1-3 15,0 0-2-15,-14 9-20 16,-2-10-13-16,16 1 0 15,-21 1-1-15,21-1 2 16</inkml:trace>
  <inkml:trace contextRef="#ctx0" brushRef="#br0" timeOffset="1478">11817 7713 58 0,'-28'-1'33'15,"1"-1"-1"-15,-1-2 0 16,-4-4-27-16,3 8-1 16,-5 0-1-16,1 4 1 15,-7 0-1-15,1 8 0 16,-10 1 0-16,1 7 1 15,-4 4-1-15,1 7 1 16,-4 0-2-16,1 7 0 16,0-1-1-16,3 8 0 15,2-1 0-15,2 2-1 16,1-1 1-16,0 2-1 15,3 0 1-15,-1 3-1 16,-1 3 1-16,-1-1 0 0,-2 2 0 16,1 1 1-16,0 2-1 15,2 0 1-15,1-1-1 16,0 1 1-16,3 0 0 15,5-2 0-15,4-2 0 16,3-1-2-16,6-1 2 16,3-1-1-16,3-2 1 15,4-2-2-15,2-1 0 16,2 1 1-16,3-1-1 15,2 0 0-15,-1 0 1 16,0 0-1-16,4 0 0 16,2 2 1-16,-2-3 0 15,4 1 0-15,-1-3 0 16,4 0 0-16,1-1 0 15,4-2 0-15,3 0 0 0,1-3-1 16,-1 0 0-16,5-3 0 16,0 2 0-16,3-2 0 15,-2-2 0-15,3 0 0 16,0 0 0-16,2-3 0 15,0 2 0-15,5-2 1 16,-2-2-2-16,5-1 2 16,2-4-1-16,5-1 0 15,0-4 0-15,6-1 0 16,-1-4 0-16,3-6 1 15,6-2-1-15,-1-6 0 16,5-5 1-16,7-7-1 16,1-3 0-16,10-10 0 0,6-3 0 15,5-5 0-15,3-2 0 16,5-3 0-16,-2-7 0 15,4 3 0-15,-4-2 0 16,0-1 0-16,-1-2-1 16,-4-1 0-16,-3-3 0 15,1 0 0-15,-1-2 0 16,-4-4 0-16,-1-6 0 16,-3 1 0-16,-1-3 2 15,-3-2-1-15,-3 1 0 16,-5-2 0-16,-6 2-1 15,-4-1 1-15,-11 3-2 16,-7-3 2-16,-8 2-1 16,-12-2 1-16,-4 0-1 0,-10 1 1 15,-4 3 0-15,-8-2 1 16,-5 3-1-16,-8 0 0 15,-2 2 1-15,-5 4 0 16,-5 0-1-16,-5 5 1 16,-4-2 0-16,-5 7 0 15,0 0 0-15,-9 10 0 16,-2 2 0-16,-5 4-1 15,-9 4 1-15,-6 5 0 16,-5 0-1-16,-10 7 1 16,-1 2 0-16,-7 5-1 15,1 4 0-15,-3 10 0 16,-5 9-1-16,4 8-1 15,5 14-3-15,-4-4-14 0,20 21-20 16,0-8-2-16,18 4-2 16,9-11 1-16</inkml:trace>
  <inkml:trace contextRef="#ctx0" brushRef="#br0" timeOffset="2494">14245 9030 67 0,'0'0'37'16,"-12"-11"-1"-16,12 11 1 15,-13-9-28-15,13 9-5 16,-12-6-2-16,12 6 1 16,-12-5-1-16,12 5 0 15,-20-2-1-15,8 1 0 16,-6-2 1-16,1 2-1 15,-6-1 0-15,-3 2 1 16,-3-1 0-16,-4 1-1 16,-3 0 1-16,-5 2-1 0,-5 2 0 15,-8 0 0-15,-1 0 0 16,-5 3 0-16,-6-1 0 15,-2 3-1-15,-5-1 1 16,0 2-1-16,-2-1 1 16,3 2 0-16,-5-3-1 15,1 0 1-15,-1 0 0 16,3-1 0-16,4-3 0 15,4 0-1-15,6-3 1 16,8 2-1-16,8-1 1 16,8-2-1-16,8-3 0 15,7 2 0-15,5-1 0 16,6-1-1-16,10 3 0 15,-14-6-2-15,14 6-3 0,-13-11-24 16,13 11-11-16,0 0 1 16,3-11-2-16</inkml:trace>
  <inkml:trace contextRef="#ctx0" brushRef="#br0" timeOffset="4477">9612 6795 79 0,'0'0'35'0,"-3"-11"-1"16,3 11 0-16,0 0-28 16,0 0-2-16,-4 23 0 15,6 4 0-15,-2 4-1 16,0 11-1-16,0 6-1 15,-2 7 1-15,-1 4-2 16,-1 2-2-16,3-1 0 16,0-8-4-16,6 1-7 15,-3-16-24-15,7-7 2 16,-3-14-3-16,11-7 2 15</inkml:trace>
  <inkml:trace contextRef="#ctx0" brushRef="#br0" timeOffset="4710">9662 6890 92 0,'0'0'35'16,"3"-17"0"-16,10 6 1 15,1-5-35-15,14-2 0 16,5-1-1-16,7-1-2 16,8 6-3-16,-8-6-12 15,7 14-18-15,-11-1 1 16,-4 11-2-16,-14 3 1 0</inkml:trace>
  <inkml:trace contextRef="#ctx0" brushRef="#br0" timeOffset="4929">9664 7137 91 0,'-15'9'35'16,"15"-9"0"-16,0 0 1 15,0 0-34-15,28-9 0 16,1-5-1-16,8-1 0 15,1-3-1-15,5 3-2 16,-5-3-3-16,6 14-10 16,-16-4-21-16,-1 11 2 0,-17 2-2 15,-6 10 1-15</inkml:trace>
  <inkml:trace contextRef="#ctx0" brushRef="#br0" timeOffset="5109">9714 7350 82 0,'-30'26'37'0,"9"0"-2"16,3-13 3-16,15-1-30 15,3-12-3-15,0 0-1 16,28-5-2-16,6-9 0 16,6-8-3-16,10-7-1 15,10 6-8-15,-5-9-25 16,10 4-1-16,-11 0 0 0,2 8-2 15</inkml:trace>
  <inkml:trace contextRef="#ctx0" brushRef="#br0" timeOffset="5304">10248 7313 98 0,'0'0'38'0,"-14"-10"-1"15,14 10-3-15,5-16-44 16,-4-2-24-16,11 3-1 16,-1-6 0-16,10 1-3 0</inkml:trace>
  <inkml:trace contextRef="#ctx0" brushRef="#br0" timeOffset="5814">10556 6963 86 0,'-16'-7'36'0,"16"7"-1"16,-19-3 2-16,19 3-31 16,-12 10-1-16,7 5 0 15,-2 5-1-15,4 12-1 16,-2 4-2-16,2 13-1 15,-2 4 1-15,3 3-1 16,-3 0 0-16,3-4 0 0,1-6 0 16,2-9-1-16,-1-8 1 15,4-13 0-15,-4-16 0 16,11-6-1-16,-3-14 1 15,0-11 0-15,-2-9 1 16,-2-7 0-16,0-11-1 16,-3-8 2-16,-3-1-1 15,-1-1 0-15,-1 4 1 16,3 4-1-16,-2 7 0 15,7 8 0-15,3 8 0 16,7 10 0-16,6 10 0 16,7 5-1-16,6 8 1 15,4 5-1-15,2 5 0 16,-1 5 1-16,-3 7-1 0,-6 7 0 15,-13 7-1-15,-8 6 1 16,-14 4-1-16,-12 4 0 16,-6 0-1-16,-9-2-2 15,1 3-5-15,-8-17-26 16,15 1-4-16,-1-15 1 15,18-2-1-15</inkml:trace>
  <inkml:trace contextRef="#ctx0" brushRef="#br0" timeOffset="6002">10928 7212 110 0,'-14'10'40'15,"4"6"1"-15,-8-10-4 16,18-6-35-16,-15 12-4 15,15-12-9-15,5-11-25 16,4-4-4-16,14-1 1 16,-2-8-1-16</inkml:trace>
  <inkml:trace contextRef="#ctx0" brushRef="#br0" timeOffset="6235">11252 6910 105 0,'-24'10'39'15,"13"4"0"-15,-6-4-1 16,7 13-35-16,-1 4 0 0,6 9 0 16,-1 3-1-16,2 9-3 15,1 2 1-15,-1-2-2 16,6 2-1-16,-5-11-3 15,13 3-13-15,-6-23-21 16,10-3 1-16,-1-20 2 16,7-8-2-16</inkml:trace>
  <inkml:trace contextRef="#ctx0" brushRef="#br0" timeOffset="6431">11225 6959 110 0,'-7'-19'39'0,"14"8"1"0,0-11-2 15,9 4-34-15,8-5-1 16,11 0-2-16,5 1-2 16,2-1-2-16,3 10-6 15,-15-3-29-15,7 16-1 16,-17 0 0-16,-2 14 0 15</inkml:trace>
  <inkml:trace contextRef="#ctx0" brushRef="#br0" timeOffset="6633">11235 7145 94 0,'-10'17'36'0,"10"-17"-1"0,0 0 2 16,16-7-33-16,14-4-1 15,6-8 0-15,7 2-1 16,1-5-2-16,0 4-1 15,-4 5-3-15,-13-4-19 16,-2 17-14-16,-25 0 1 16,6 17-1-16,-24-1 0 15</inkml:trace>
  <inkml:trace contextRef="#ctx0" brushRef="#br0" timeOffset="6806">11245 7380 83 0,'-1'14'40'16,"1"-14"-1"-16,26-15 1 0,-8-13-17 15,14 9-18-15,2-8-4 16,6 0-2-16,7 6-9 16,-5-7-26-16,7 10-3 15,-7-1 0-15,8 13-2 16</inkml:trace>
  <inkml:trace contextRef="#ctx0" brushRef="#br0" timeOffset="6970">11943 7319 100 0,'-4'18'40'0,"-7"-13"3"16,11-5-4-16,-23 6-28 16,11-15-15-16,12 9-28 0,-2-22-9 15,4 8 2-15,-5-6-2 16</inkml:trace>
  <inkml:trace contextRef="#ctx0" brushRef="#br0" timeOffset="7537">12365 6372 80 0,'0'-20'38'16,"4"5"-2"-16,-5-7 2 0,2 10-31 15,-2-5-1-15,1 17 0 16,1-19-1-16,-1 19-1 15,0 0 0-15,6 17-1 16,-1 8 0-16,-1 15-1 16,3 12 0-16,2 13 2 15,0 13-3-15,-1 13 2 16,-3 7-2-16,-1 3 2 15,-1-2-3-15,-1-1-1 16,-1-11 0-16,2-11-2 16,3-10-1-16,2-16-3 15,12-8-5-15,-11-22-28 16,15-4-2-16,-5-23 2 15,4-2 0-15</inkml:trace>
  <inkml:trace contextRef="#ctx0" brushRef="#br0" timeOffset="8007">12374 6375 100 0,'-16'-5'39'0,"-4"-1"1"15,9 9 0-15,11-3-36 16,0 0-1-16,12-14 0 16,11 8 0-16,10-3-1 15,11 1 0-15,10-2-1 16,12 3 0-16,8 5 0 0,4 6 0 15,2 5 0-15,0 7 0 16,-5 6-1-16,-9 8 1 16,-8 8 0-16,-8 6 1 15,-13 3-1-15,-11 7 1 16,-8 7-2-16,-11 6 2 15,-12 2-1-15,-8 5 2 16,-11-1-3-16,-11 4 0 16,-9-4 0-16,-14 1 0 15,-10-8 0-15,-7 0 0 16,-6-7 0-16,0-7 0 15,1-9 0-15,7-9-2 16,9-10 2-16,12-10-1 16,14-11-2-16,10-14-3 0,24-4-5 15,4-26-7-15,28 14-6 16,-6-20-18-16,16 3 1 15,5-8-1-15,9 4 2 16</inkml:trace>
  <inkml:trace contextRef="#ctx0" brushRef="#br0" timeOffset="8825">12530 7640 87 0,'-17'9'38'0,"6"2"-1"0,-3-18-5 15,14 7-26-15,0 0-1 16,19-8 0-16,3-4-1 16,15-2 0-16,9-6-2 15,12-2 1-15,6 2-2 16,9-1 0-16,1 1 0 15,-3 3 0-15,-2 1 0 16,-5 3-1-16,-8 4 1 16,-5 2-1-16,-10 2 1 15,-7 1 0-15,-7 1-1 16,-8 2 1-16,-7 5 0 15,-12-4-1-15,-9 15 1 16,-13-1-1-16,-13 4 1 16,-10 7-1-16,-12 3 1 0,-7 2-1 15,-1 3 1-15,5-4 0 16,4-2-1-16,9-4 1 15,13-7-1-15,16-3 1 16,18-13-1-16,16-5 0 16,18-9 0-16,13-3 0 15,9-6 0-15,6-2 0 16,2 0 0-16,0 1 0 15,-9 4 1-15,-12 9-1 16,-15 8 0-16,-15 11 0 16,-17 7 1-16,-12 10-1 15,-11 0 0-15,-6 6 0 16,0-1 0-16,1-4-1 0,8-4-2 15,2-12-2-15,22-10-8 16,3-16-7-16,29 4-13 16,-4-19-9-16,12-3-2 15,4-11 2-15</inkml:trace>
  <inkml:trace contextRef="#ctx0" brushRef="#br0" timeOffset="10156">9490 10664 76 0,'0'0'37'0,"0"0"-1"15,0 0 1-15,0 0-32 16,-10 14-2-16,0 5 0 16,3 9 0-16,-5 4-1 15,-2 6 1-15,0 0-1 16,3 2 0-16,-2-5 0 0,4-4-1 15,3-8 0-15,2-6 0 16,4-17 0-16,5 12 0 16,-5-12-1-16,17-18 0 15,-3-4 0-15,-2-1 1 16,2-8-1-16,-1-2 0 15,-2-4 1-15,2 2-1 16,-5 3 1-16,-1 4-1 16,-2 8 1-16,-1 6-1 15,-4 14 1-15,0 0 0 16,0 0-1-16,-8 23 1 15,7-6 0-15,1 2-1 16,2-2 1-16,9-3-1 16,4-9 1-16,9-8 0 15,4-10-1-15,8-6 1 0,1-6-1 16,5 1 1-16,-4-3 0 15,-6 5 0-15,-4 4-1 16,-5 8 1-16,-10 13 0 16,-8 12-1-16,-9 9 1 15,-5 8-1-15,-4 5 0 16,-3 4 0-16,3 3 0 15,-1-2-2-15,10-4-1 16,0-11-2-16,16 1-12 16,-12-28-24-16,38 10 1 15,-10-22 0-15,10-3-1 16</inkml:trace>
  <inkml:trace contextRef="#ctx0" brushRef="#br0" timeOffset="10517">9990 10769 91 0,'-6'22'39'16,"-2"-11"-1"-16,14 2 2 16,-6-13-36-16,25 10-1 15,-4-14 0-15,6-2 0 16,-2-5-1-16,3-2 0 15,-5-3-1-15,-2-1 0 16,-8-2 0-16,-5 3 0 16,-7 1-1-16,-9 1 1 15,-6 5-1-15,-6 7 0 16,-4 3 1-16,0 7 0 0,-5 9-1 15,1 3 1-15,2 5-1 16,4 5 1-16,7 4-1 16,7-4 1-16,12-2-1 15,7-6-1-15,12-7-1 16,9-10-2-16,16-2-9 15,-5-22-25-15,17 0-2 16,-6-16-1-16,6 1 0 16</inkml:trace>
  <inkml:trace contextRef="#ctx0" brushRef="#br0" timeOffset="10713">10469 10315 99 0,'-12'9'39'0,"-7"5"2"0,7 22-2 16,-4 2-37-16,5 10 1 15,0 9-3-15,3 4 1 16,2 5-2-16,1-5-2 16,6 3-5-16,-8-15-29 15,11-2-3-15,0-15 1 16,2-4-1-16</inkml:trace>
  <inkml:trace contextRef="#ctx0" brushRef="#br0" timeOffset="10908">10325 10727 102 0,'-24'-19'40'0,"24"19"1"0,0 0-1 16,0 0-35-16,0 0-3 15,27-9-2-15,0 5-3 16,3-4-1-16,15 13-18 15,-3-15-18-15,10 5 0 16,-7-3-1-16,6 4 1 16</inkml:trace>
  <inkml:trace contextRef="#ctx0" brushRef="#br0" timeOffset="11599">10684 10731 93 0,'-13'24'39'0,"-4"-7"1"0,12 6-1 16,-1-6-34-16,13-6-1 15,8-8-2-15,9-4 1 16,7-10-1-16,2-1-1 16,2-8 0-16,-1-2 0 15,-3-3 0-15,-10-1 0 16,-6 1-1-16,-8 2 1 15,-12 4-1-15,-7 6 1 16,-8 9-1-16,-11 8 1 16,-6 11-1-16,-5 8 1 15,-5 10-1-15,2 7 1 16,3 5-1-16,8-1 1 15,8-1-1-15,13-6 0 16,13-8 0-16,17-13-1 0,18-6-2 16,7-16-2-16,16-2-4 15,-5-22-12-15,18 6-19 16,-12-12 0-16,7 10 23 15,-20-11 9-15,-6 7 5 16,-12 5 3-16,-12 0 4 16,-2 20 14-16,-19-7 19 15,5 12 2-15,-21 9-23 16,13 12-8-16,-7 3-4 15,5 10 1-15,-2 1-3 16,5 8 1-16,3-1-1 16,2-3-2-16,1-5 1 15,5-2-1-15,-2-11 2 16,5-6-3-16,-7-15 2 0,14-1 1 15,-4-15-1-15,-2-7 2 16,2-11-2-16,-2-6 1 16,2-9-1-16,-3-1 2 15,4 1-2-15,-4 1 0 16,2 4 0-16,-1 8 0 15,2 2 0-15,7 8-1 16,1 6 1-16,9 4-2 16,6 3-1-16,9-3-3 15,15 11-6-15,-6-12-7 16,17 22-10-16,-17-13-14 15,7 11-2-15,-7-3 0 16,-4 9 2-16</inkml:trace>
  <inkml:trace contextRef="#ctx0" brushRef="#br0" timeOffset="11765">11694 10887 95 0,'-27'22'44'16,"6"0"1"-16,-7-19-3 15,12-14-22-15,5 5-30 16,-3-23-9-16,21 15-9 15,-20-12-17-15,16 0 1 16,-6-3-2-16,3 2 2 16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5:06.74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9572 7929 18 0,'0'0'26'0,"11"-13"3"16,-11 13 3-16,9-15-13 0,-9 15-8 15,11-10-1-15,-11 10 0 16,10-1 1-16,-2 12-2 16,-11 2-4-16,3 12-3 15,-5 4 1-15,4 10-2 16,-4 4 0-16,2 4-2 15,0 3-1-15,-1-7-4 16,8 4-8-16,-2-17-19 16,7-6-1-16,2-13-1 15,6-7 1-15</inkml:trace>
  <inkml:trace contextRef="#ctx0" brushRef="#br0" timeOffset="433">9814 7869 63 0,'0'0'33'16,"0"-11"-1"-16,0 11 1 16,15-11-24-16,-6 0-4 15,11 1 0-15,1-7-2 16,10 6 0-16,-3-4 0 0,5 8-1 15,-3 0-1-15,-2 9 0 16,-7 7 0-16,-8 13 0 16,-13 9 0-16,-12 12-1 15,-12 8 1-15,-6 5-1 16,-10 2 2-16,3-3-1 15,-1-4 0-15,8-6 0 16,4-12 0-16,15-11 0 16,11-22 0-16,18 5-2 15,14-15-1-15,5-14-4 16,13 6-6-16,-4-10-24 15,7 6 0-15,-8-3-2 16,-1 10 1-16</inkml:trace>
  <inkml:trace contextRef="#ctx0" brushRef="#br0" timeOffset="690">10274 8054 81 0,'0'0'37'0,"1"-12"-1"15,-1 12 0-15,0 0-35 16,17-13 0-16,-1 6-4 15,3-5-1-15,11 18-19 0,-6-12-11 16,8 5 0-16,-3-4-2 16,1 4 1-16</inkml:trace>
  <inkml:trace contextRef="#ctx0" brushRef="#br0" timeOffset="1050">10691 7793 77 0,'-14'2'36'16,"-7"3"-1"-16,1 9 2 15,-5 1-31-15,7 7-1 16,-5 0-1-16,10 4 0 0,1-3-1 15,6 2-2-15,9-5 0 16,7-5 0-16,7-3-1 16,8-3 0-16,4-3 0 15,4-3 0-15,-4 2-1 16,1 4 2-16,-8 5-2 15,-5 3 0-15,-12 6 1 16,-10 2-1-16,-9 4 0 16,-4 0 1-16,-2 0-2 15,-3-11-3-15,7 1-4 16,-7-18-27-16,23-1-1 15,-10-20-1-15,21-6 1 16</inkml:trace>
  <inkml:trace contextRef="#ctx0" brushRef="#br0" timeOffset="1232">10687 7852 94 0,'-18'-3'38'0,"6"7"1"16,-2-6-1-16,14 2-33 15,0 0-2-15,17-12-1 16,8 2-2-16,4-6-3 15,10 9-8-15,-4-11-27 16,9 10 0-16,-8-3 0 16,3 10-2-16</inkml:trace>
  <inkml:trace contextRef="#ctx0" brushRef="#br0" timeOffset="1615">11025 7905 86 0,'0'0'38'15,"0"0"-2"-15,0-11 2 16,0 11-34-16,13-12-1 16,0 1-1-16,1 3 0 15,2 0-2-15,1-2-2 16,3 8-4-16,-8-10-13 15,4 17-17-15,-16-5-1 16,8 16 0-16,-14-1 0 16</inkml:trace>
  <inkml:trace contextRef="#ctx0" brushRef="#br0" timeOffset="1767">10993 8080 78 0,'0'0'37'16,"0"0"-2"-16,16 0 3 15,8-10-33-15,3-5-7 16,-1-4-31-16,12 1 0 15,-2-3-3-15,2 1 0 16</inkml:trace>
  <inkml:trace contextRef="#ctx0" brushRef="#br0" timeOffset="13010">11578 8733 47 0,'8'-16'35'16,"-8"16"1"-16,0 0 1 16,0 0-25-16,0 0-1 15,-7 17-2-15,11 5-2 0,-6 0-1 16,5 7-3-16,-1 3 1 15,2 5-1-15,-3 1 0 16,0 4-1-16,-2 2 0 16,-6 0-1-16,-6 0 0 15,-3 0 1-15,-6-3-2 16,-3-6-1-16,1-1-3 15,-6-22-9-15,13 1-25 16,-4-20 0-16,13-7-1 16,0-18-2-16</inkml:trace>
  <inkml:trace contextRef="#ctx0" brushRef="#br0" timeOffset="13239">11343 8748 96 0,'-21'7'39'0,"16"5"3"15,5-12-3-15,0 0-36 16,32-5 0-16,5-6-2 16,8-4-1-16,6 0 0 15,6-1-2-15,2-2-2 16,4 7-4-16,-11-7-29 15,13 11-3-15,-13-2 0 16,2 6 0-16</inkml:trace>
  <inkml:trace contextRef="#ctx0" brushRef="#br0" timeOffset="13813">12311 8444 71 0,'0'0'37'16,"-13"6"0"-16,-12 16 0 16,-7 21-31-16,-11 12 0 15,-5 19-1-15,-9 10 0 16,-2 14-2-16,-4 4 1 15,4 0-2-15,6-6-1 16,11-12-4-16,13-5-10 16,2-28-26-16,22-11 1 15,6-24-2-15,19-15 2 16</inkml:trace>
  <inkml:trace contextRef="#ctx0" brushRef="#br0" timeOffset="14107">12358 8854 91 0,'-12'2'38'15,"-12"2"3"-15,-4 20-6 16,-10-1-29-16,1 13-1 16,-9 2 0-16,8 2-2 15,3 2 0-15,13-8-2 16,13-8-1-16,18-10 0 15,18-15-4-15,10-24-8 16,21 1-26-16,-4-14-2 0,6 2-1 16,-9-8 0-16</inkml:trace>
  <inkml:trace contextRef="#ctx0" brushRef="#br1" timeOffset="27547">10555 8705 41 0,'-15'-5'33'0,"3"3"2"16,0 0-2-16,12 2-14 16,-20 2-9-16,20-2-4 15,0 0-2-15,12 4 0 16,1-8-1-16,12 2 0 15,5-4-1-15,9 2 0 16,5-6 1-16,7 2-1 0,0-1 0 16,4 2 0-16,-5 0 0 15,0 4 0-15,-7-1-1 16,-2 5 1-16,-10 1-1 15,-2 0-1-15,-6 1 1 16,-4 1-1-16,-5-1 0 16,-3 1 1-16,-11-4-1 15,10 5 1-15,-10-5-1 16,0 0 1-16,0 11 0 15,0-11-1-15,-10 9 1 16,10-9 0-16,-12 7-1 16,12-7 1-16,-11 8-1 15,11-8 1-15,0 0-1 0,0 0 0 16,-14 16 1-16,12-4-1 15,-5 10 2-15,1 10-1 16,-8 13 1-16,-1 16-2 16,-10 20 2-16,-7 17 0 15,-8 15 1-15,-8 11-1 16,-6 5-1-16,1 1 2 15,-1-8-2-15,9-11 1 16,5-18-1-16,10-20 0 16,9-17-2-16,10-20-2 15,11-18 0-15,0-18-3 16,23-11-15-16,-9-24-17 15,10-3-3-15,-8-13 0 16,5 2-1-16</inkml:trace>
  <inkml:trace contextRef="#ctx0" brushRef="#br1" timeOffset="39862">8882 12569 64 0,'-11'0'39'0,"11"0"0"16,0 0 0-16,0 0-33 15,12-10-3-15,8 1 1 16,7-5-2-16,8 0 2 0,6-1-1 15,3 0-1-15,4 1 0 16,-1 4-1-16,-4 3 1 16,-3 7 0-16,-12 6-1 15,-4 10 0-15,-10 8 0 16,-10 12-2-16,-7 8 2 15,-9 9-2-15,-4 9 1 16,-6 8-1-16,-4 5 0 16,0-1-1-16,0-2-1 15,3-9 0-15,14-1-10 16,2-24-27-16,16-11 1 15,5-24-2-15,15-13 1 16</inkml:trace>
  <inkml:trace contextRef="#ctx0" brushRef="#br1" timeOffset="40457">9908 12466 59 0,'6'-11'37'16,"-6"11"-1"-16,0 0 2 0,19 4-30 15,-19-4-3-15,21 15 1 16,-8-2-1-16,3 10-2 16,-1 5 0-16,1 7-1 15,-5 6 0-15,-3 7-2 16,-8 2 1-16,-3 7-2 15,-7-5 2-15,-7 0-2 16,-3-5-1-16,-8-13-5 16,14-1-30-16,-13-23-1 15,5-8-1-15,-1-20 0 16</inkml:trace>
  <inkml:trace contextRef="#ctx0" brushRef="#br1" timeOffset="40657">9767 12469 97 0,'0'0'41'16,"0"0"1"-16,0 0-9 16,11-14-30-16,12-1-1 15,9-3-2-15,10-1-1 16,7-5-3-16,13 13-7 15,-1-9-30-15,9 13 2 16,-4-3-3-16,3 12 3 16</inkml:trace>
  <inkml:trace contextRef="#ctx0" brushRef="#br1" timeOffset="40918">10786 12090 78 0,'-20'35'40'15,"-10"9"-2"-15,-4 15 2 16,-9 10-37-16,-3 14-1 15,-5 6-1-15,4 6-1 16,4 5-3-16,1-12-3 16,18 1-26-16,0-17-7 0,15-10 0 15,8-20 1-15</inkml:trace>
  <inkml:trace contextRef="#ctx0" brushRef="#br1" timeOffset="41199">10891 12521 79 0,'-22'6'41'16,"-2"16"-2"-16,-13 2 2 15,3 16-35-15,-8 2 0 0,8 11-2 16,1 1 0-16,9 0-2 16,9-5 0-16,14-9 0 15,18-16-2-15,12-15-2 16,20-12-7-16,-4-23-30 15,23-2-2-15,-9-16-1 16,6 1-1-16</inkml:trace>
  <inkml:trace contextRef="#ctx0" brushRef="#br1" timeOffset="41908">8332 14059 55 0,'-9'-18'38'0,"9"18"-2"15,-22-1-4-15,8 20-23 16,-8-3-2-16,3 17-2 16,-7-2-1-16,4 10 0 15,0 3 0-15,5 3-1 16,6-5-1-16,9-2 1 0,9-7-2 15,13-10 0-15,11-13 0 16,10-11 0-16,10-15-1 16,4-7 1-16,-2-7 0 15,-1-7-1-15,-8-1 1 16,-9-2-1-16,-13 5 1 15,-13 2-1-15,-16 8 0 16,-9 7 0-16,-11 5 0 16,-5 6-1-16,-2 7 0 15,-3 2-2-15,8 6-1 16,4-2-2-16,18 8-8 15,7-14-25-15,16 9-1 16,12-15 0-16,17 5 0 16</inkml:trace>
  <inkml:trace contextRef="#ctx0" brushRef="#br1" timeOffset="42173">9217 13788 53 0,'-14'-32'37'15,"-8"0"0"-15,-1 7 0 16,-13 1-26-16,6 14-6 16,-8 6 1-16,4 17-1 15,-1 10-1-15,6 17 0 16,3 11-1-16,4 11-2 0,3 5 0 15,7 5-1 1,5-1-1-16,3-4-3 0,10-1-4 16,-6-20-23-16,14-1-8 15,-5-17-1-15,7-5 0 16</inkml:trace>
  <inkml:trace contextRef="#ctx0" brushRef="#br1" timeOffset="42339">8742 14194 69 0,'-24'-14'41'15,"11"8"-1"-15,8-9 1 16,18 4-35-16,9-9-3 16,19-6-2-16,12 3-8 0,5-10-31 15,16 4-1 1,0-6-1-16,6 8 0 0</inkml:trace>
  <inkml:trace contextRef="#ctx0" brushRef="#br1" timeOffset="42699">9553 13712 66 0,'12'2'39'0,"-11"10"-2"16,2 18 3-16,-14 6-35 16,5 13-1-16,-1 4-1 15,2 10-2-15,-2-2 0 16,3-1 0-16,3-3-1 15,1-6-3-15,9-5-4 16,-10-22-30-16,16-4-2 16,-5-19 0-16,10-9 0 15</inkml:trace>
  <inkml:trace contextRef="#ctx0" brushRef="#br1" timeOffset="42895">9599 13732 79 0,'0'0'41'15,"-1"-12"-3"-15,17 13 1 16,6-8-38-16,12-5 0 16,9-3-3-16,4-4-1 15,8 9-7-15,-8-10-29 16,1 12 1-16,-12 0-2 15,-7 16 1-15</inkml:trace>
  <inkml:trace contextRef="#ctx0" brushRef="#br1" timeOffset="43094">9663 13990 61 0,'-5'15'38'0,"5"-15"-1"15,33-7 1-15,-4-6-35 16,8 1 1-16,3-6-3 15,3 0-2-15,4 10-8 16,-10-8-28-16,0 7 1 16,-15 2-3-16,-8 9 3 15</inkml:trace>
  <inkml:trace contextRef="#ctx0" brushRef="#br1" timeOffset="43277">9584 14284 83 0,'-9'24'40'16,"9"-24"-1"-16,13 11-10 15,16-28-27-15,10-7 1 16,12-6-3-16,6-8-2 16,7 6-4-16,-11-15-31 15,11 13-2-15,-12-4-2 16,-2 10 3-16</inkml:trace>
  <inkml:trace contextRef="#ctx0" brushRef="#br1" timeOffset="43729">10224 13847 49 0,'-16'17'39'16,"10"9"0"-16,-8 2-1 16,8 15-16-16,-8-4-17 15,8 7 0-15,-4 2-2 16,5 1 0-16,-2-4-1 15,7-5-1-15,-3-7 0 16,6-5 1-16,1-12-2 16,-4-16 1-16,10 1 0 15,-4-18-1-15,1-9 1 16,-2-9-1-16,-3-9 2 15,-1-9-1-15,-2-7 0 16,-4-3 0-16,2 1-1 16,-1 3 1-16,2 5 0 0,2 8 0 15,5 8-1-15,6 9 0 16,9 7 0-16,2 12 1 15,5 4-1-15,3 4 0 16,1 5 1-16,0 3-1 16,-3 4 0-16,-8 4 0 15,-9 7-1-15,-6 4 1 16,-13 8 0-16,-9 0-1 15,-10 6-1-15,-7-1 0 16,2 4-3-16,-6-10-4 16,20 5-30-16,-7-17-1 15,18-2-2-15,7-18 1 16</inkml:trace>
  <inkml:trace contextRef="#ctx0" brushRef="#br1" timeOffset="45114">11312 13236 53 0,'8'-30'39'15,"-3"-1"0"-15,7 10 1 0,-9-9-22 16,-3 30-13-16,11-2 0 15,-3 26-1-15,-8 16 0 16,1 24-2-16,-4 13 1 16,0 17-2-16,-1 11 0 15,0 7-1-15,2 0 0 16,1-7-3-16,7-3-2 15,-3-28-12-15,14 1-24 16,-2-24 0-16,12-10-1 16,-6-24 1-16</inkml:trace>
  <inkml:trace contextRef="#ctx0" brushRef="#br1" timeOffset="45532">11250 13139 73 0,'-8'-12'42'15,"3"-5"-2"-15,18 6 2 16,3-10-30-16,17 5-9 15,14-3 0-15,13 4-1 16,12 1 1-16,7 9-1 16,6 5-1-16,3 9 1 15,-6 8-1-15,-6 11 0 16,-10 13-1-16,-13 12 0 0,-21 13 1 15,-13 13-1-15,-19 12 0 16,-18 12 0-16,-15 9 0 16,-10 7-1-16,-15 4 1 15,-12-3 0-15,-3-2 0 16,-1-11 0-16,0-16 0 15,7-16-1-15,5-24 0 16,10-21-2-16,20-17-5 16,-2-38-15-16,30-3-20 15,1-24 1-15,20-4-3 16,1-13 2-16</inkml:trace>
  <inkml:trace contextRef="#ctx0" brushRef="#br1" timeOffset="48370">10645 13859 62 0,'0'0'39'16,"-16"-11"-1"-16,16 11-3 0,0 0-27 16,0 0-2-16,0 0-1 15,0 0 0-15,0 0-1 16,-6 13-1-16,6-2-1 15,0 12 0-15,-4 9-1 16,0 10 0-16,-3 10-1 16,-3 12-1-16,-4 2 0 15,-5 0-2-15,8 1-3 16,-4-20-6-16,17-1-27 15,-4-21 0-15,10-10-2 16,-8-15 1-16</inkml:trace>
  <inkml:trace contextRef="#ctx0" brushRef="#br1" timeOffset="48589">10620 13915 80 0,'-10'-1'41'0,"10"1"-1"15,0 0 0-15,16-21-37 16,9-2-2-16,10-5-1 16,8-4 0-16,1-2-3 15,6 6-5-15,-14-6-30 16,6 14-2-16,-11 2 0 15,-6 17 1-15</inkml:trace>
  <inkml:trace contextRef="#ctx0" brushRef="#br1" timeOffset="48804">10598 14145 77 0,'-15'25'40'0,"1"-12"1"15,17-3 0-15,-3-10-37 16,28-1-3-16,2-12 0 15,6-5-2-15,5-1-1 16,-1-5-3-16,10 11-12 16,-13-10-23-16,1 11 0 15,-14 0-1-15,-4 10 2 16</inkml:trace>
  <inkml:trace contextRef="#ctx0" brushRef="#br1" timeOffset="48988">10606 14424 80 0,'-10'10'42'0,"10"-10"-1"16,16 3 1-16,0-12-38 16,13-7-2-16,9-5-1 15,3-1-4-15,-3-13-20 16,10 13-18-16,-7-7-1 15,3 10 0-15,-6 1 0 16</inkml:trace>
  <inkml:trace contextRef="#ctx0" brushRef="#br1" timeOffset="49424">11852 14503 82 0,'0'0'41'0,"0"0"-2"16,-11-3-2-16,-2-16-52 16,13 19-26-16,0-18 1 15,0 18-1-15,-6-18 0 16</inkml:trace>
  <inkml:trace contextRef="#ctx0" brushRef="#br1" timeOffset="49700">10846 14630 87 0,'11'-8'43'15,"-2"-9"-1"-15,3-1-4 16,4 4-47-16,-14-12-33 15,8 10 1-15,-11-3-2 16,1 19 1-16</inkml:trace>
  <inkml:trace contextRef="#ctx0" brushRef="#br1" timeOffset="50018">10400 14639 74 0,'-13'1'40'16,"13"-1"1"-16,-16 0-1 15,16 0-38-15,0 0-2 16,-8-9-1-16,8 9-4 15,-9-22-27-15,9 22-7 16,-2-24-2-16,2 12 2 16</inkml:trace>
  <inkml:trace contextRef="#ctx0" brushRef="#br1" timeOffset="50323">9743 14553 83 0,'-10'12'42'0,"-3"-8"-3"16,13-4-5-16,0 0-73 15,2-26-2-15,14 6-1 16,-5-8 1-16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2464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2923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3260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3891">7168 11693 68 0,'-20'-6'37'16,"-3"13"1"-16,-16 14-1 16,-2 18-33-16,-9 14 0 15,-1 22 0-15,-1 13 0 16,5 11-1-16,5 1 0 15,10 2-4-15,19-9-1 0,10-17-7 16,27-8-30-16,7-23 1 16,19-13-2-16,8-26 1 15</inkml:trace>
  <inkml:trace contextRef="#ctx0" brushRef="#br0" timeOffset="4213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4443">7893 11669 68 0,'-28'-7'40'16,"-15"7"-1"-16,1 22 3 16,-7 9-23-16,4 15-14 15,0 10-1-15,9 10-2 16,7 8 0-16,7 6-2 15,15-4-1-15,9-9-4 16,15 2-8-16,-4-24-26 16,18-1-1-16,-5-21-1 15,4-7 0-15</inkml:trace>
  <inkml:trace contextRef="#ctx0" brushRef="#br0" timeOffset="4597">7498 12176 99 0,'0'0'42'0,"0"0"0"15,35-5-2-15,16-6-41 16,8-14-11-16,25 11-26 16,-4-8-4-16,3 7 1 15,-12 0-3-15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0" timeOffset="7174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7474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7884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  <inkml:trace contextRef="#ctx0" brushRef="#br1" timeOffset="48126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1" timeOffset="48532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1" timeOffset="49043">16141 12930 74 0,'-21'-21'38'16,"0"12"-1"-16,-15 2 2 15,6 14-34-15,-16 12-2 16,-2 14 1-16,-5 8 0 16,0 13 0-16,1 7-2 15,5 7 0-15,8 0-1 16,11-1 0-16,14-5 0 15,17-8-2-15,13-9-1 16,19-10-2-16,18-10-2 0,6-18-4 16,20 5-12-16,-5-27-16 15,9 0-1-15,-10-15 1 16,2 1 1-16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  <inkml:trace contextRef="#ctx0" brushRef="#br1" timeOffset="5397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1" timeOffset="54184">20638 13503 81 0,'-13'22'38'0,"-11"9"0"15,4 22 0-15,-8 9-35 16,2 10-1-16,0 5-2 15,3 3-1-15,3 3-4 16,2-14-5-16,15 3-29 16,-2-19 1-16,14-5-1 15,0-21 1-15</inkml:trace>
  <inkml:trace contextRef="#ctx0" brushRef="#br1" timeOffset="5453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1" timeOffset="54735">21280 13832 76 0,'-29'8'39'15,"3"17"0"-15,-9-1 0 16,10 12-29-16,-3 0-6 15,11 3-2-15,5-5-1 16,13-4-2-16,14-11 0 0,12-8-2 16,15-7-6-16,1-29-21 15,20 0-7-15,-1-19-1 16,8-3-1-16</inkml:trace>
  <inkml:trace contextRef="#ctx0" brushRef="#br1" timeOffset="54919">21729 13508 89 0,'-29'62'38'16,"-8"3"0"-16,12 12-1 15,-3 3-37-15,5-3-3 16,9 7-9-16,-5-16-27 0,13-2 1 15,-2-15-3-15,8-8 2 16</inkml:trace>
  <inkml:trace contextRef="#ctx0" brushRef="#br1" timeOffset="5592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1" timeOffset="5632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1" timeOffset="56488">22848 14037 101 0,'-10'1'44'0,"5"13"-1"16,-16-16-2-16,21 2-38 15,-17-8-4-15,8-6-4 16,9 14-14-16,-10-24-23 15,10 24-1-15,-1-30-1 16,5 19 2-16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0.7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19361 3803 32 0,'-22'-10'29'16,"-6"-3"1"-16,0 3-1 15,0 5-22-15,-13-5-2 16,2 7-1-16,-9 0-1 16,1 5 1-16,-12-1-2 15,1 5 1-15,-5-5 0 16,2 5 0-16,-4-7 0 15,2 3 0-15,1-6 0 16,3 4 0-16,-4-6 1 0,2 2-2 16,-5 1 0-16,0 5-1 15,-10 2 0-15,-2 3 1 16,-6 3-1-16,-6 5 0 15,-6 2 0-15,-3 3-1 16,-3 3 1-16,-3 2 0 16,1 3 0-16,-2 2 0 15,1 1 0-15,-1 4 0 16,-2-1 0-16,-5 5 1 15,3 2-1-15,-2 0-1 16,-2 2 2-16,2 0-2 16,-4 2 1-16,3 1-1 15,0-2 1-15,7 3-1 0,4 2 0 16,3 2 0-16,4 3 0 15,4 8 0-15,0 3 0 16,3 3 1-16,0 6 0 16,1 3-1-16,2 3 1 15,-1 2-2-15,5-3 2 16,4 1-1-16,6-3 1 15,5-2-1-15,9-3-1 16,7 0 1-16,4 1 1 16,5-2 0-16,3 3 0 15,5 2 0-15,4 3 0 16,6 1 0-16,8-1 0 15,11-5 0-15,11-4-2 16,10-3 1-16,12-7 0 16,13-5 0-16,7-4-1 0,10-4 2 15,3 2-1-15,-1 0 1 16,0 7-1-16,-7 4 2 15,-9 9-3-15,-10 6 3 16,-13 11-3-16,-15 8 0 16,-14 9-1-16,-14 13 1 15,-15 5 0-15,-15 7-1 16,-11 8 2-16,-13 3-3 15,-10 7 3-15,-15 8 0 16,-6 2 2-16,-8 4-1 16,-6 2 1-16,-6 7-1 15,-4-2 1-15,-3 4-1 16,7-4 2-16,8-4-1 0,5-5-1 15,9-6 0-15,11-8-2 16,12-9 3-16,13-10-3 16,12-7 3-16,6-6-3 15,12-3 1-15,-1-8-2 16,10-4 3-16,2-3-2 15,1 1-1-15,2 2 2 16,2 0-2-16,-3 2 1 16,1 2 0-16,-3 4 1 15,0 6 1-15,-2 1-1 16,0 3 0-16,-3 3 0 15,1 2 0-15,1-1 0 16,6-1 1-16,1 0-2 16,4-5-1-16,4 0 2 15,6-3 0-15,8-3 0 0,5-6 0 16,9-4 0-16,11-6-1 15,12-3 1-15,13-5 0 16,12-8 0-16,13-8-1 16,14-7 1-16,10-6-1 15,8-3 1-15,8-3 0 16,-1-2 0-16,1 5 0 15,-9 4 0-15,-5 5 0 16,-13 11 0-16,-7 5-1 16,-13 7 0-16,-15 10 1 15,-14 9-1-15,-10 4 0 16,-9 3 0-16,-7 4 1 16,-6 0-2-16,-2 3 2 15,0-5-1-15,4 0 1 0,5-6-1 16,6-2 0-16,11-8 1 15,10-5-1-15,17-5 1 16,13-13-1-16,13-5 1 16,14-10-2-16,17-7 2 15,13-5-1-15,10-4 0 16,7-4-1-16,3 1 2 15,-3 3-1-15,1 3 1 16,-5 4 0-16,-9 8 0 16,-7 7-1-16,-11 5 2 15,-10 5-2-15,-5 1 2 16,-7 2-2-16,-2 2 2 15,-1-3-2-15,3-7 2 16,8-7 0-16,5-7-1 0,15-11 0 16,13-7 0-16,18-15 0 15,7-11 1-15,17-10-1 16,15-13 0-16,9-12 0 15,11-14 1-15,8-12-1 16,6-10 0-16,5-8 2 16,1-12-2-16,1-2 0 15,-7-5 0-15,-6 2 1 16,-4 2-1-16,-17 5 0 15,-10 4 0-15,-17 6-1 16,-16 7 1-16,-11 3-1 16,-14 5 1-16,-12 3 0 15,-11 0-1-15,-10 2 2 16,-2-3-2-16,-4-2 2 15,-3-5-2-15,4-3 2 0,2-6-1 16,4-5 0-16,5-6 0 16,8-7 0-16,3-7 1 15,12-9 0-15,5-5 1 16,0-10-1-16,6-4 0 15,-7-6 2-15,-3-4-1 16,-4-3 0-16,-11-1 0 16,-12 0-2-16,-11 0 2 15,-10 3 0-15,-14-4-1 16,-10-3-1-16,-9-1 1 15,-8-1 0-15,-12-3-1 16,-4-6 1-16,-8-3 0 0,-5-4-2 16,-2 1 1-16,-3-2 1 15,-1-3-1-15,1-1 1 16,-2 0-1-16,-2 0 0 15,4 0 2-15,-5-3 0 16,0-6 0-16,0-2-2 16,-2-3 2-16,0-4 0 15,-4-4 0-15,-3-1 0 16,-2-1-1-16,-4 2-2 15,-8 4 2-15,-6 7-1 16,-6 4-2-16,-5 7 1 16,-9 6 0-16,-8 3 0 15,-1 6 1-15,-1 1 0 16,-6 3 0-16,-1 0 1 15,3-2 0-15,0 0 0 0,4 2 0 16,6 0 2-16,5-4-2 16,7 3 1-16,8 0-1 15,7-2-1-15,8 2 2 16,10-1-2-16,3-2 1 15,4 1-2-15,4 5 0 16,-1-2 1-16,-4 4-1 16,-2 3 0-16,-7 1 0 15,-7 6-1-15,-11 6-1 16,-11 6 3-16,-9 4-1 15,-13 7-2-15,-11 2 2 16,-14 7 1-16,-7 6-1 16,-10 6 0-16,-6 6 2 15,-10 5-2-15,-9 7 1 0,-5 5 1 16,0 8 0-16,-2 2-1 15,-4 4 0-15,1 2 2 16,0 3-2-16,8-2 1 16,5 2 0-16,6 3-1 15,3-1 0-15,3 7 0 16,3 4 1-16,2 8-2 15,-4 8 1-15,0 11-2 16,-2 10-3-16,-9-11-11 16,12 17-24-16,-5-15 0 15,22-9-3-15,14-22 1 16</inkml:trace>
  <inkml:trace contextRef="#ctx0" brushRef="#br0" timeOffset="4907">16164 5891 66 0,'-9'-8'34'16,"-13"12"-1"-16,-7 13 0 16,-17 12-25-16,3 19-3 15,-16 7 1-15,5 18-1 16,-9 7 0-16,6 12 0 15,-1 5 0-15,14 6 1 16,10-8-3-16,10 2 1 16,11-10-2-16,14-9 1 15,12-14-2-15,14-16 2 16,9-15-2-16,7-15-1 0,2-16 0 15,3-15 1-15,-5-11 0 16,-3-9-1-16,-13-6 1 16,-13-4-1-16,-16 1 0 15,-13 1-1-15,-16 9 0 16,-11 3-1-16,-3 11 0 15,-6 6-2-15,4 7-2 16,3 0-4-16,22 14-21 16,5-11-7-16,17 2 1 15,21-5-3-15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7.4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 12257 46 0,'0'0'32'16,"0"0"2"-16,0 0-1 0,0 0-26 15,-7 10-1-15,7 1 0 16,0-11 0-16,-9 24-1 16,-1-7-1-16,2 10 0 15,-6 0-1-15,3 6 1 16,-3-1 0-16,3 4 0 15,2-6-2-15,5 2 1 16,6-7-2-16,8-4 0 16,8-7 1-16,11-7-2 15,13-10 1-15,7-8-1 16,8-8 1-16,6-7-2 15,3-5 0-15,0-7-2 16,-1 2-3-16,-13-12-12 0,3 15-19 16,-21-5-1-16,-2 14-1 15,-15-6 1-15</inkml:trace>
  <inkml:trace contextRef="#ctx0" brushRef="#br0" timeOffset="196">1955 12165 78 0,'-16'25'39'0,"-5"1"-2"16,9 19 2-16,-3 2-36 16,6 8 0-16,4 4-1 15,5 0-1-15,5 0-2 16,2-10-4-16,14-1-30 0,-6-18-2 15,17-4-1-15,-2-18-1 16</inkml:trace>
  <inkml:trace contextRef="#ctx0" brushRef="#br0" timeOffset="758">2830 12173 69 0,'-13'-18'37'0,"13"18"-1"16,-24-16 1-16,5 18-33 15,-4 2 0-15,0 14 0 16,-6 7 0-16,-5 12-1 15,-5 4 0-15,-2 9 0 16,1 2 0-16,7 3-1 16,4 0 0-16,12-2-2 15,11-5 1-15,12-7-2 16,19-4-2-16,8-12-4 15,15 3-5-15,-5-23-23 16,22 2-3-16,-7-19 0 16,8 0 0-16</inkml:trace>
  <inkml:trace contextRef="#ctx0" brushRef="#br0" timeOffset="1457">3018 12469 74 0,'-19'9'38'0,"-7"-2"-1"16,7 12 1-16,-5-6-32 15,7 12-1-15,1 0-1 16,5 6 0-16,3 0-2 16,4 4 0-16,6-2-1 15,5-2-1-15,8-4 1 16,5-4-1-16,4-10 0 15,6-9 1-15,4-9-2 16,4-9 1-16,-3-8 0 16,-2-6-1-16,-3-8 1 15,-5-1 0-15,-9-1 0 0,-7 2 0 16,-8 4 0-16,-5 5 0 15,-8 6 1-15,-4 7 0 16,-1 7-1-16,-2 8 1 16,2 5-1-16,5 3 1 15,4 2 0-15,8 0 0 16,6 0-1-16,8-3 1 15,5-5-1-15,8-2 1 16,3-3 0-16,1-3-1 16,2 1 1-16,-3-1-1 15,-6-1 1-15,-4 3 0 16,-6 3-1-16,-4 7 1 15,-10-7 0-15,4 26-1 16,-9-5 1-16,-2 7-1 0,-1 2 0 16,1 3 0-16,-1 2 0 15,6-5 0-15,2-2 0 16,4-10 0-16,10-9 0 15,6-11 0-15,8-11 0 16,5-10 0-16,6-11 1 16,0-6 0-16,1-5-1 15,-1 2 0-15,-7 2 1 16,-3 9-1-16,-9 5 1 15,-7 12 0-15,-13 15 0 16,2 13-1-16,-11 11 0 16,-2 7 0-16,0 5 0 15,1 2 0-15,1-1-2 0,8-5-1 16,9-6-2-16,7-24-6 15,24-1-23-15,0-27-5 16,22-4 1-16,-5-20-4 16</inkml:trace>
  <inkml:trace contextRef="#ctx0" brushRef="#br0" timeOffset="1645">4139 12016 80 0,'-18'16'41'15,"-11"8"-2"-15,8 23 2 16,-14 12-30-16,7 7-7 15,0 3-2-15,7 6-1 16,7-1-2-16,4-5-4 0,18 4-8 16,-3-26-25-16,21-1-1 15,0-20-2-15,15-8 1 16</inkml:trace>
  <inkml:trace contextRef="#ctx0" brushRef="#br0" timeOffset="5227">3105 13641 64 0,'22'-3'36'0,"-9"-1"0"15,10 5 0-15,4-8-33 16,5 2 0-16,2-6 0 15,4 3-1-15,-1-5 1 16,0 3-1-16,-7-2 1 16,-2 2-1-16,-13-2 0 15,-7 2-1-15,-8 10 0 0,-16-16 0 16,-9 10 0-16,-9 5-1 15,-11 4 1-15,-4 8 0 16,-3 7-1-16,1 7 1 16,5 4 0-16,6 8 1 15,11 1-2-15,16 0 1 16,13-3 0-16,15-9-2 15,21-11 0-15,11-14-2 16,17-9-4-16,5-24-5 16,22 0-24-16,-10-21-2 15,8 0 0-15,-9-15 0 16</inkml:trace>
  <inkml:trace contextRef="#ctx0" brushRef="#br0" timeOffset="5401">3806 13107 76 0,'-26'15'38'0,"-12"12"-3"16,7 24 2-16,-6 10-32 15,10 16-1-15,3 8-2 16,7 1 0-16,10-1-3 16,7-4-2-16,13-6-4 15,-1-21-26-15,21-2-3 16,-3-23-3-16,8-7 1 15</inkml:trace>
  <inkml:trace contextRef="#ctx0" brushRef="#br0" timeOffset="5754">3859 13634 78 0,'-2'14'40'16,"2"-14"-1"-16,11 17 0 15,7-17-36-15,13-6 0 16,8-7-1-16,5 0 0 15,0-6 1-15,-1 1-2 16,-5-3 1-16,-7 0-1 16,-11 3 1-16,-12 0-1 15,-12 3 0-15,-8 4 0 16,-13 3 0-16,-5 3 0 15,-9 5-1-15,-3 7 1 16,-2 7-1-16,6 9 1 16,1 3-1-16,9 6 1 15,13 3-1-15,8 1 0 0,19-4-2 16,11-5-1-16,20-3-5 15,2-23-19-15,24 5-13 16,1-16 0-16,12 2-1 16,-3-18 0-16</inkml:trace>
  <inkml:trace contextRef="#ctx0" brushRef="#br0" timeOffset="5972">4521 13501 82 0,'-42'1'42'15,"9"13"-1"-15,-10-2 0 16,13 13-34-16,-3 0-3 15,14 8-1-15,3 1-1 0,12 3 0 16,7-7-2-16,11-2 0 16,15-10-1-16,8-12-2 15,17-12-2-15,7-20-2 16,18 0-14-16,-7-26-18 15,12 3-1-15,-6-20-1 16,-2 4 3-16</inkml:trace>
  <inkml:trace contextRef="#ctx0" brushRef="#br0" timeOffset="6144">5006 13132 81 0,'-26'51'40'16,"-10"4"-2"-16,9 21 1 15,-2 0-35-15,8 7 0 0,5-2-2 16,7-4-2-16,6-7-2 15,2-17-7-15,20-2-28 16,-12-23-2-16,9-5-1 16,-7-24 0-16</inkml:trace>
  <inkml:trace contextRef="#ctx0" brushRef="#br1" timeOffset="49674">16355 13289 70 0,'-14'-5'38'15,"-15"-2"0"-15,2 22 0 16,-13-5-29-16,9 13-3 15,-3 0 0-15,9 10-3 16,2-1 0-16,8 5-1 16,8-4 0-16,10-2-1 15,11-9-1-15,9-5 1 16,7-11-1-16,9-9 0 0,2-9 1 15,4-8-2-15,-1-6 1 16,-2-8-1-16,-7 0 1 16,-7-3 1-16,-9 3-2 15,-9 2 2-15,-8 5-2 16,-6 5 2-16,-2 5-1 15,-8 7 1-15,1 9-1 16,0 4 0-16,13-3 0 16,-14 20 0-16,17-8 0 15,6 1 1-15,6-4-1 16,8-1 1-16,7-5-1 15,7-4 1-15,1-6-1 16,2-1 1-16,-3-2-1 16,-5 1 1-16,-6 2 0 0,-6 4-1 15,-10 6 0-15,-9 11 1 16,-8 6-1-16,-6 7 0 15,-5 9 0-15,-2 3-1 16,2 5 2-16,3 1-2 16,5-5 1-16,9-6-1 15,12-12 1-15,11-12 0 16,10-13 0-16,9-13 1 15,6-11-1-15,5-10 0 16,-2-7 0-16,-4 0 1 16,-5 2 0-16,-11 5 0 15,-9 7-1-15,-7 10 1 16,-14 20-1-16,0 0 1 15,-19 12-1-15,2 11-1 16,1 7 1-16,1 1-3 0,8 4 0 16,4-9-2-16,16 1-5 15,1-26-26-15,29-2-5 16,5-25 2-16,23-3-3 15</inkml:trace>
  <inkml:trace contextRef="#ctx0" brushRef="#br1" timeOffset="49862">17650 12794 85 0,'-41'42'38'16,"-1"23"1"-16,-13 5 0 0,7 14-34 15,4 2-3-15,9 0-3 16,15-3-3-16,6-21-14 15,27 0-21-15,6-23 0 16,20-5-1-16,4-25 0 16</inkml:trace>
  <inkml:trace contextRef="#ctx0" brushRef="#br1" timeOffset="50694">17809 13183 78 0,'-24'-1'40'0,"2"18"-1"16,-10 0 0-16,9 16-30 15,-2-1-6-15,7 5 0 16,4-2 0-16,8 2-2 0,9-6 0 16,7-4 0-16,8-10 0 15,4-6-1-15,6-9 1 16,3-10-1-16,-2-7-1 15,4-9 1-15,-4-9 0 16,-3-2 0-16,-5-5-1 16,-5-1 1-16,-6-1 0 15,-6 3 0-15,-6 7 0 16,-9 8 0-16,-3 9 0 15,-5 7 0-15,-3 11 1 16,2 9-1-16,4 5 0 16,4 5 0-16,9-1 0 15,7-1 0-15,11-3 0 16,11-5 0-16,6-6 0 0,8-5 1 15,2-3-1-15,0-3 1 16,-5 1 0-16,-2-1 0 16,-8 0 0-16,-8 3 0 15,-7 3-1-15,-12-1 1 16,3 18 0-16,-12 1-1 15,-3 5 0-15,0 4 0 16,-3 5 0-16,1 3-1 16,2 0 1-16,1-5 0 15,5-6 0-15,8-8-1 16,-2-17 1-16,27 1 0 15,-8-16 0-15,8-8 0 16,1-8 0-16,3-6 1 0,2-3-1 16,-6 2 1-16,-3 6 0 15,-8 4 0-15,-3 8 0 16,-4 7 0-16,-9 13 0 15,0 0-1-15,0 0 0 16,1 17 1-16,0-5-1 16,1 2 0-16,4-4 0 15,-6-10 0-15,20 13 0 16,-4-13 0-16,2-3 1 15,4-6-1-15,-6 0 0 16,6-3 1-16,-1 1 0 16,-2-2-1-16,0 3 1 15,-3-2-1-15,-1 5 0 16,-3 3 0-16,-2 5 1 0,-10-1-2 15,13 18 0-15,-13 0 0 16,-1 4-1-16,-2-2-3 16,5 9-4-16,-11-16-19 15,18 10-14-15,-9-23 1 16,24 14-1-16,-1-29 0 15</inkml:trace>
  <inkml:trace contextRef="#ctx0" brushRef="#br1" timeOffset="51236">18867 12594 80 0,'0'0'40'0,"0"0"0"16,5 10 1-16,-15 3-33 16,10 12-2-16,-9 8-1 15,-3 12-1-15,-4 12-1 16,2 10 0-16,-4 5-1 15,2 3-1-15,3 0 0 16,3-1-1-16,4-9 0 16,2-8-1-16,4-9 1 15,2-15-1-15,4-9 0 16,1-11 1-16,-7-13-1 15,17-6 1-15,-6-9 0 16,1-9 0-16,2-7 1 0,6-7-1 16,4-4 1-16,3-2-1 15,4 3 0-15,2 4 0 16,0 7 1-16,0 7-1 15,-1 10 0-15,-1 13 0 16,-7 11 1-16,-6 9-1 16,-9 7 0-16,-6 4 0 15,-9 5 0-15,-9 4 0 16,-11 3 0-16,-7-2 0 15,-8 0-1-15,-3-2 1 16,-3-3-1-16,3-5-1 16,3-5-2-16,6-14-4 15,22 5-16-15,-6-26-15 16,28-3-3-16,5-19 0 0,23-3 0 15</inkml:trace>
  <inkml:trace contextRef="#ctx0" brushRef="#br1" timeOffset="51679">19444 12966 78 0,'0'0'39'0,"0"0"0"16,-17 8 0-16,3 7-33 15,-8 0-1-15,3 5-1 16,-2-3 0-16,9 4-1 16,3-4-1-16,10-2-1 15,8-5 0-15,6-2 0 16,6-1-1-16,1 1 1 15,0-1 0-15,0 4 0 16,-9 3 0-16,-6 3 0 16,-9 6-1-16,-6 5 1 15,-11 2 0-15,-4 0-1 16,-3 0 0-16,-1-4-2 15,2 1-1-15,1-14-4 16,14 9-20-16,-8-24-15 0,18 2 1 16,-10-17-1-16,14 1-1 15</inkml:trace>
  <inkml:trace contextRef="#ctx0" brushRef="#br1" timeOffset="52331">20345 12539 44 0,'2'-22'34'16,"-2"5"2"-16,-12 6-2 16,12 11-20-16,-46 15-5 15,10 17 0-15,-21 8-1 16,0 21-2-16,-12 12-1 0,4 15 0 15,-1 0-1-15,10 4-1 16,8-4-1-16,19-5-3 16,18-8-1-16,11-19-7 15,32-6-30-15,4-17 1 16,22-7-1-16,1-18-1 15</inkml:trace>
  <inkml:trace contextRef="#ctx0" brushRef="#br1" timeOffset="52663">20432 13042 85 0,'-30'-3'37'0,"6"14"1"0,-12 0 0 16,6 13-33-16,0 0-2 15,5 9 0-15,5 1 0 16,6 5 0-16,8-3-1 16,9-3 0-16,9-6-1 15,8-9-1-15,9-7 0 16,2-8 0-16,4-8 1 15,-2-7-1-15,-5-8 0 16,-4-4 1-16,-7-3-1 16,-10-3-1-16,-6 2 0 15,-8-4-2-15,-1 8-1 16,-5-5-1-16,8 16-6 15,-11-9-26-15,16 22-1 16,11-26-1-16,9 22 2 0</inkml:trace>
  <inkml:trace contextRef="#ctx0" brushRef="#br1" timeOffset="52917">21123 12657 71 0,'-17'-31'37'0,"-1"12"0"16,-12 2 0-16,-1 16-30 16,-8 6-2-16,5 13-1 15,-4 13 1-15,3 15-2 16,3 12 0-16,3 6-2 0,6 8-2 15,5-4-3-15,15 10-20 16,-3-18-14-16,12-2 0 16,-3-19-1-16,9-4 0 15</inkml:trace>
  <inkml:trace contextRef="#ctx0" brushRef="#br1" timeOffset="53083">20806 12986 91 0,'7'-17'39'0,"2"0"1"15,14 10-2-15,4 1-35 16,9-2-5-16,14 14-22 0,-4-13-15 16,7 14 2-16,-10-5-4 15,0 11 2-15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51.4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20009 14043 68 0,'0'0'39'15,"-4"22"-3"-15,4-22 2 16,11 3-34-16,4-7-1 16,7-4 0-16,1-7 1 15,5 0-1-15,1-6-1 16,0 0 0-16,-5-3 0 15,-2 3 0-15,-10 4-1 16,-8 3 1-16,-4 14-2 16,-19-14 1-16,-6 17-1 15,-6 8 1-15,-4 5-1 16,-6 10 1-16,-1 5-1 0,6 3 0 15,3-1 1-15,9 1-1 16,10-4 0-16,11-2-1 16,14-7 1-16,13-13-4 15,15-1-3-15,4-19-24 16,22 5-8-16,1-19 0 15,11-2 0-15</inkml:trace>
  <inkml:trace contextRef="#ctx0" brushRef="#br0" timeOffset="214">20638 13503 81 0,'-13'22'38'0,"-11"9"0"15,4 22 0-15,-8 9-35 16,2 10-1-16,0 5-2 15,3 3-1-15,3 3-4 16,2-14-5-16,15 3-29 16,-2-19 1-16,14-5-1 15,0-21 1-15</inkml:trace>
  <inkml:trace contextRef="#ctx0" brushRef="#br0" timeOffset="563">20686 13954 79 0,'-1'16'39'16,"-4"-2"-2"-16,9 6 1 16,-4-20-34-16,13 18-4 15,8-14 1-15,8-7 1 16,4-5 0-16,4-4-1 15,2-8 1-15,-5 0 1 16,-6-3-1-16,-6-1 0 16,-9 2 0-16,-12 5-1 15,-9 4 0-15,-11 6-1 16,-7 5 1-16,-5 7-1 15,-5 7 1-15,-3 9-1 16,1 3 0-16,6 6 0 16,4 0 0-16,12 3-1 15,8-5 1-15,11-2-2 0,18-5-2 16,7-15-3-16,23 13-20 15,-4-25-13-15,18 5 0 16,-4-15 0-16</inkml:trace>
  <inkml:trace contextRef="#ctx0" brushRef="#br0" timeOffset="765">21280 13832 76 0,'-29'8'39'15,"3"17"0"-15,-9-1 0 16,10 12-29-16,-3 0-6 15,11 3-2-15,5-5-1 16,13-4-2-16,14-11 0 0,12-8-2 16,15-7-6-16,1-29-21 15,20 0-7-15,-1-19-1 16,8-3-1-16</inkml:trace>
  <inkml:trace contextRef="#ctx0" brushRef="#br0" timeOffset="949">21729 13508 89 0,'-29'62'38'16,"-8"3"0"-16,12 12-1 15,-3 3-37-15,5-3-3 16,9 7-9-16,-5-16-27 0,13-2 1 15,-2-15-3-15,8-8 2 16</inkml:trace>
  <inkml:trace contextRef="#ctx0" brushRef="#br0" timeOffset="1951">21501 13871 83 0,'0'0'41'15,"10"12"0"-15,4-20 0 16,20 1-31-16,-1-6-7 0,7 3 0 16,-2-2-1-16,1 4-1 15,-6 3 0-15,-4 7 0 16,-12 9 0-16,-6 5-1 15,-10 6 0-15,-7 7 0 16,-3 6-1-16,-5-1 0 16,0 2 1-16,-1-3-1 15,2-1-1-15,1-7 1 16,4-3 0-16,4-11 0 15,4-11 0-15,0 0 0 16,14-13 0-16,-3-9 1 16,4-6 0-16,1-6 1 15,4-2-1-15,3-4 1 16,-3 3 0-16,2 4 0 0,-7 7 0 15,2 5-1-15,-4 6 0 16,0 9 0-16,1 6-1 16,0 5 2-16,1 0-1 15,6 2 1-15,4 1-1 16,4-3 1-16,4-3-1 15,1-4 1-15,0-1-1 16,-3-4 1-16,-4 1-1 16,-7 0 1-16,-8 1-1 15,-12 5 0-15,0 0 1 16,-17 12-2-16,-4 3 2 15,-4 6-2-15,-4 5 0 16,1 8 1-16,0 3-1 16,5 2 0-16,8-1 1 15,4 0-1-15,8-7 0 0,6-3 1 16,8-10-1-16,3-9-1 15,4-9 2-15,1-8-1 16,2-10 1-16,3-7 0 16,-2-5 1-16,-1-3 0 15,-3 0 0-15,-1 2 0 16,-2 1 0-16,0 5 1 15,-3 6-1-15,-2 5 0 16,-1 4-1-16,4 4 1 16,-1 2-1-16,3 4 1 15,2 2 0-15,0 2 0 16,-1 2 0-16,1 2 0 15,-5 5 0-15,0 1 0 16,-6 2-2-16,-5 3 2 0,-6 3-1 16,-4 0-1-16,-2 0 0 15,1-1 0-15,-3-4 0 16,3-3 0-16,3-4 0 15,7-10 0-15,0 0 1 16,14-16 0-16,3-1 1 16,5-4 0-16,4-3-1 15,1 1 1-15,4 0 0 16,-4 4 1-16,0 9-1 15,-8 4-1-15,-6 10-1 16,-4 6 1-16,-7 5-3 16,-7 3-3-16,6 11-6 15,-14-15-12-15,17 14-18 0,-8-13-1 16,15 3 1-16,0-17-1 15</inkml:trace>
  <inkml:trace contextRef="#ctx0" brushRef="#br0" timeOffset="2351">22626 13289 89 0,'19'11'40'16,"7"4"1"-16,-1-4-2 16,3 8-35-16,10 7 0 15,5 6-2-15,-5 7 0 16,0 9 1-16,-13 6-2 15,-6 8 1-15,-13 5-1 16,-10 3 0-16,-16 5-1 16,-12-2-1-16,-13-3 0 15,-5-5-1-15,-4-8-2 16,1-20-11-16,21 1-25 15,-8-24-1-15,23-6-2 0,11-18 3 16</inkml:trace>
  <inkml:trace contextRef="#ctx0" brushRef="#br0" timeOffset="2518">22848 14037 101 0,'-10'1'44'0,"5"13"-1"16,-16-16-2-16,21 2-38 15,-17-8-4-15,8-6-4 16,9 14-14-16,-10-24-23 15,10 24-1-15,-1-30-1 16,5 19 2-16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1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5407 7358 93 0,'0'0'38'0,"0"0"-1"15,0 0 0-15,0 0-37 16,0 0-5-16,-11-17-31 0,11 17 1 16,6-19-1-1,-6 19-2-15</inkml:trace>
  <inkml:trace contextRef="#ctx0" brushRef="#br0" timeOffset="-83331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-83143">3176 5196 92 0,'-32'20'38'15,"12"14"-1"-15,-9-4 2 16,10 20-35-16,3 4-1 15,9 14 0-15,0 10 0 16,5 8-1-16,3 6-3 16,-2-7-7-16,17 7-27 15,0-24-3-15,17-12 1 16,5-25-2-16</inkml:trace>
  <inkml:trace contextRef="#ctx0" brushRef="#br0" timeOffset="-82633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-81948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-81747">4782 5250 95 0,'0'0'40'16,"0"0"1"-16,23 4-1 15,-9-7-36-15,22 0 0 16,10-5-1-16,12-2-1 15,8-8-1-15,7-1-4 16,7 1-2-16,-3-12-15 16,9 19-21-16,-8-3 1 15,-2 13-2-15,-11 2 2 16</inkml:trace>
  <inkml:trace contextRef="#ctx0" brushRef="#br0" timeOffset="-80629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-80429">6993 5042 94 0,'-16'36'38'16,"-18"14"2"-16,2 22-2 15,-9 5-34-15,6 9-2 16,6 1 0-16,3 0-4 0,10 0 0 15,2-12-4 1,19 0-30-16,-2-23-2 0,15-4 1 16,2-21-1-16</inkml:trace>
  <inkml:trace contextRef="#ctx0" brushRef="#br0" timeOffset="-80086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-79074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-78810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-78637">2901 7077 125 0,'-19'-1'39'16,"19"1"2"-16,0 0-6 15,33-14-34-15,14-3-4 16,6-18-22-16,27 6-13 16,2-11-2-16,13 3 0 0,-3-8-1 15</inkml:trace>
  <inkml:trace contextRef="#ctx0" brushRef="#br0" timeOffset="-77854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-77621">4396 6662 101 0,'0'0'37'16,"0"0"3"-16,0 0-2 15,17 5-37-15,9-15 2 16,7-6-3-16,7-1-1 15,7-3-2-15,-1-4-2 16,11 10-10-16,-9-10-24 16,4 12 3-16,-14 0-4 15,-2 10 4-15</inkml:trace>
  <inkml:trace contextRef="#ctx0" brushRef="#br0" timeOffset="-77406">4460 6943 99 0,'-17'22'36'0,"6"-16"1"16,11-6-1-16,14 1-33 16,9-8-2-16,6-7 0 15,9 1 0-15,6-3-2 16,0 0-1-16,4 6-4 15,-11-6-9-15,1 16-21 16,-18 0 0-16,-10 12-1 0,-16 3 1 16</inkml:trace>
  <inkml:trace contextRef="#ctx0" brushRef="#br0" timeOffset="-77223">4356 7297 93 0,'0'0'35'0,"10"10"1"16,8-23 1-16,15-2-34 15,13-11 0-15,12-5-3 16,10 1-8-16,2-14-26 16,5 6-1-16,-5-3-1 15,1 4-2-15</inkml:trace>
  <inkml:trace contextRef="#ctx0" brushRef="#br0" timeOffset="653">4946 7381 101 0,'7'11'39'0,"-7"-11"1"0,0 0-4 16,-14 5-34-16,14-5-13 15,0 0-26-15,-5-11-2 16,5 11-1-16,11-15-1 15</inkml:trace>
  <inkml:trace contextRef="#ctx0" brushRef="#br0" timeOffset="-76631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-76413">5584 6685 95 0,'14'-8'36'15,"-14"8"1"-15,-8 19-1 16,-2 2-31-16,4 11 0 15,-5 3-3-15,2 12 1 16,-1 2-2-16,2 5 1 16,4-1-2-16,3-6-1 15,3-3-3-15,2-15-5 16,11-1-27-16,-4-19-2 15,9-7 1-15,-4-17-2 16</inkml:trace>
  <inkml:trace contextRef="#ctx0" brushRef="#br0" timeOffset="-76211">5653 6646 104 0,'-12'-6'38'15,"12"6"2"-15,0 0-2 16,17-5-35-16,8-3-2 15,7-2-1-15,10-6-2 16,1-3-4-16,10 6-5 16,-10-7-28-16,7 8 1 15,-17-3-1-15,-3 15 0 0</inkml:trace>
  <inkml:trace contextRef="#ctx0" brushRef="#br0" timeOffset="-76000">5668 6894 104 0,'-25'32'39'15,"3"-17"0"-15,18-1-1 16,4-14-33-16,28-10-2 16,5-7-1-16,10-7-1 15,8-3-1-15,2 0-1 16,3 1-1-16,-9 1-2 15,-3 12-5-15,-22 1-28 16,-2 17-2-16,-20-5 0 0,-13 28 0 16</inkml:trace>
  <inkml:trace contextRef="#ctx0" brushRef="#br0" timeOffset="-75849">5568 7170 98 0,'-13'24'37'0,"13"-24"1"15,10 14-1-15,14-23-34 16,18-6-2-16,14-6-4 15,4-13-30-15,19 1-5 16,4-7 1-16,7 6-1 16</inkml:trace>
  <inkml:trace contextRef="#ctx0" brushRef="#br0" timeOffset="-75692">6409 7064 125 0,'-17'26'42'15,"-8"-13"0"-15,7 5-8 16,7-11-43-16,-7-25-19 15,19 8-14-15,-7-10 0 16,12 3-2-16,-6-7 0 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00.6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15869 7445 56 0,'0'0'36'0,"-14"-10"1"0,5 15 0 16,-15-4-12-16,9 18-18 15,-9 0-1-15,5 12-1 16,-5 2-1-16,9 5-1 15,2-2 0-15,13-1-1 16,5-5-1-16,13-9 1 16,11-9-1-16,10-9-1 15,6-11 1-15,3-7 0 16,2-6 0-16,-5-6 0 15,-7-3 0-15,-11 2-1 16,-14-3 1-16,-14 4-1 16,-15 5 0-16,-16 3 0 15,-5 5-1-15,-3 5 0 16,-2 4 0-16,2 0-2 0,11 9-1 15,9-8-6-15,33 10-28 16,4-7-1-16,25 4 0 16,9-7-1-16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4:59.9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4334 12419 91 0,'-12'0'40'0,"-13"2"0"16,6 17-1-16,-8 0-34 16,3 11-1-16,2 2-1 15,3 5-1-15,5 0 0 16,7 1-1-16,5-5 0 15,10-3-2-15,11-6 1 0,10-12 0 16,11-10-1-16,9-10 1 16,6-7-1-16,1-8 0 15,0-7 0-15,-7-3 1 16,-8-4 0-16,-13 2-1 15,-10 1 1-15,-14 5-1 16,-11 5 2-16,-8 6-1 16,-5 7 1-16,-3 5-1 15,3 7 1-15,1 4 0 16,5 4-1-16,7 2 1 15,8 1 0-15,10-2-1 16,10-5 1-16,13 0 0 16,6-4-1-16,10-2 1 0,-1-3-1 15,3 2 1-15,-6 0 0 16,-3 3-1-16,-9 1 1 15,-11 8-1-15,-11 6 0 16,-9 6 0-16,-11 4 1 16,-4 1-1-16,-6 3 0 15,-1-2-1-15,2 0 2 16,3-10-2-16,6-6 1 15,8-12-1-15,15-6 1 16,6-14 0-16,9-7 0 16,5-7 0-16,2-5 0 15,0-1 1-15,-2 1-1 16,-7 5 1-16,-4 6 0 15,-8 10 0-15,-16 18-1 0,0 0 1 16,2 10-2-16,-9 12 2 16,-3 1-2-16,4 3 2 15,1 0-1-15,5-4-1 16,8-9 1-16,10-9 0 15,12-11 0-15,6-9 0 16,8-9 1-16,3-5-2 16,1-7 2-16,-1 1 0 15,0 3-1-15,-13 5 0 16,-5 6 1-16,-10 12-1 15,-19 10 0-15,5 16 1 16,-16 9-2-16,-4 8 2 16,-3 5-2-16,1 1 0 15,5 1-1-15,1-6-1 0,15-8-3 16,-4-26-10-16,45 12-16 15,-16-29-10-15,23-9 1 16,-5-13-1-16</inkml:trace>
  <inkml:trace contextRef="#ctx0" brushRef="#br0" timeOffset="459">5912 11831 99 0,'-20'22'41'0,"-8"2"3"16,8 17-5-16,-8 3-35 15,12 5-2-15,1 8 1 16,4 6-1-16,1-1 0 0,1 4-1 16,3-2 0-16,2-7-1 15,2-7 0-15,2-9 0 16,1-12-1-16,2-7 1 15,1-12 0-15,-4-10 0 16,13-8 0-16,-5-9 0 16,1-5 1-16,3-8-1 15,2-3 0-15,2-3 0 16,0 1 0-16,6 4 0 15,-1 5 0-15,2 6 0 16,3 10-1-16,0 7 1 16,-1 10 0-16,1 7 0 15,-5 7-1-15,-2 3 1 16,-5 5 0-16,-5 1 0 15,-7 2 0-15,-11 1 0 0,-10-2-1 16,-7-1 0-16,-6 0 0 16,-3-6-2-16,-1-1-3 15,-3-15-10-15,22 9-15 16,-6-22-10-16,23 5-1 15,-2-24 1-15</inkml:trace>
  <inkml:trace contextRef="#ctx0" brushRef="#br0" timeOffset="796">6386 12189 88 0,'-1'-11'41'15,"1"11"1"-15,-12-2-2 0,12 2-35 16,-19 21-1-16,2-2-2 15,-2 3 0-15,-3 6 0 16,1 1-1-16,3 0 0 16,3-3 0-16,6-5 0 15,7-4-1-15,2-17 0 16,14 14 0-16,1-13 0 15,1-1 0-15,1-1 0 16,-2 3 0-16,-2 4 1 16,-6 8-1-16,-8 8 0 15,-8 6 0-15,-5 3-1 16,-6 2 1-16,0 2-1 15,1-3-3-15,-2-15-8 16,18 8-21-16,3-25-9 0,0 0 0 16,12-26-1-16</inkml:trace>
  <inkml:trace contextRef="#ctx0" brushRef="#br0" timeOffset="1427">7168 11693 68 0,'-20'-6'37'16,"-3"13"1"-16,-16 14-1 16,-2 18-33-16,-9 14 0 15,-1 22 0-15,-1 13 0 16,5 11-1-16,5 1 0 15,10 2-4-15,19-9-1 0,10-17-7 16,27-8-30-16,7-23 1 16,19-13-2-16,8-26 1 15</inkml:trace>
  <inkml:trace contextRef="#ctx0" brushRef="#br0" timeOffset="1749">7288 12205 67 0,'-32'3'39'0,"3"18"1"16,-3 1 0-16,5 13-23 16,1-3-14-16,10 4 1 15,7-2-2-15,8-3 1 0,9-6-2 16,12-6 1-16,9-13-1 15,5-7-1-15,6-8 1 16,0-10-1-16,0-5 1 16,-4-6-2-16,-11-3 1 15,-6-3 0-15,-14 2-2 16,-6 3 1-16,-9 5-1 15,-6 5-1-15,-4 9-1 16,-3 2-1-16,11 17-9 16,-5-13-24-16,17 6 1 15,0 0-3-15,30-7 2 16</inkml:trace>
  <inkml:trace contextRef="#ctx0" brushRef="#br0" timeOffset="1979">7893 11669 68 0,'-28'-7'40'16,"-15"7"-1"-16,1 22 3 16,-7 9-23-16,4 15-14 15,0 10-1-15,9 10-2 16,7 8 0-16,7 6-2 15,15-4-1-15,9-9-4 16,15 2-8-16,-4-24-26 16,18-1-1-16,-5-21-1 15,4-7 0-15</inkml:trace>
  <inkml:trace contextRef="#ctx0" brushRef="#br0" timeOffset="2133">7498 12176 99 0,'0'0'42'0,"0"0"0"15,35-5-2-15,16-6-41 16,8-14-11-16,25 11-26 16,-4-8-4-16,3 7 1 15,-12 0-3-15</inkml:trace>
  <inkml:trace contextRef="#ctx0" brushRef="#br0" timeOffset="4710">4726 13449 87 0,'5'13'41'0,"-5"-13"2"16,36 10-3-16,-2-14-36 16,15-2-1-16,3-6 0 0,5 2-1 15,-3-2 0-15,1 3-1 16,-9 0 1-16,-8 7-1 15,-8 4 0-15,-13 6 0 16,-8 6-1-16,-8 5 1 16,-7 5 0-16,-5 6 0 15,-4 4-1-15,-4 4 0 16,2 0 0-16,-1-1 0 15,3-5 0-15,4-3 0 16,4-10-1-16,7-19 0 16,0 0 0-16,14-12 0 15,2-16 0-15,4-8 0 16,4-6 0-16,-1-4 0 15,1 1 1-15,-3 3-1 0,-5 7 1 16,-3 5 0-16,-5 10 1 16,-3 7-1-16,-5 13 0 15,0 0 0-15,10 3 1 16,-10-3-1-16,18 19 0 15,-1-7 0-15,5-1 0 16,6 1 0-16,7-4 0 16,2-2 0-16,4-3 0 15,-1-2 0-15,-2-1 0 16,-4-1 0-16,-8-1 0 15,-6-2 1-15,-10 3-1 16,-10 1 0-16,0 0 0 16,-20 16 0-16,-2-3 1 0,-6 7-1 15,-5 5 0-15,0 6 1 16,4 5-1-16,1 2 0 15,8 1 0-15,11-1 0 16,9-4 0-16,9-7 0 16,14-9 0-16,4-11-1 15,4-10 0-15,5-10 0 16,-1-12 0-16,-3-5 0 15,-3-7 1-15,-4-4-1 16,-8 2 0-16,-1-3 0 16,-3 5 1-16,-4 4 0 15,1 6 1-15,-6 4-1 16,5 8 1-16,-9 15 0 15,18-12 1-15,-18 12-1 0,16 13 0 16,-7 5 1-16,-3 1-1 16,1 9 0-16,-6 2 0 15,-1 2 0-15,-2 2-1 16,-4-1 1-16,1-4-1 15,0-3 0-15,-1-7 0 16,4-6 0-16,2-13 0 16,0 0 0-16,16-25 0 15,-1 0 0-15,3-5-1 16,6-6 1-16,0 2 0 15,0-1 0-15,-1 6 0 16,-1 10 0-16,-5 8 0 16,-2 9 0-16,-15 2 0 15,15 23 0-15,-11-1 0 0,0 4-1 16,0 7-2-16,2-3-1 15,7 10-8-15,-5-21-8 16,25 14-8-16,-15-27-6 16,26 3-7-16,-4-17-2 15,13-4 2-15</inkml:trace>
  <inkml:trace contextRef="#ctx0" brushRef="#br0" timeOffset="5010">6384 13368 79 0,'-49'24'42'16,"-8"-5"-1"-16,14 10 0 16,7-8-35-16,16 3-1 0,9-8-3 15,19-4 0-15,15-8-1 16,11-4 0-16,5-2-1 15,3 0 1-15,0 0 0 16,-7 7 0-16,-11 3 0 16,-7 8 1-16,-13 6-1 15,-9 7 1-15,-11 2-1 16,-3-1-1-16,-1 2-1 15,-2-7-4-15,12 7-13 16,-13-30-13-16,23-2-10 16,0 0-2-16,23-12-2 15</inkml:trace>
  <inkml:trace contextRef="#ctx0" brushRef="#br0" timeOffset="5420">6549 12839 86 0,'12'-13'41'0,"10"13"0"0,-1-6 0 16,12 15-37-16,4 5 0 15,11 17-1-15,2 11 0 16,1 16 0-16,-4 12-2 16,-3 10 1-16,-13 6-1 15,-9 8 1-15,-18-1-1 16,-16-3 0-16,-13-8-1 15,-12-7 0-15,-7-15-2 16,-7-14 0-16,7-4-8 16,-13-32-12-16,25 3-14 15,-8-26-7-15,11-4-2 16,-5-17 1-16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5:45.6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13974 13201 51 0,'1'-18'38'16,"3"4"-2"-16,-6-2 2 16,2 16-25-16,-7-17-4 15,7 17-3-15,0 0-1 16,0 0-1-16,-7 18-1 15,7 11-1-15,-2 12-1 16,1 11 0-16,-1 13-1 16,-1 10 0-16,1 8-2 15,-2-4-1-15,10 2-6 16,-11-21-29-16,20-8 0 15,-1-23-1-15,15-13 0 16</inkml:trace>
  <inkml:trace contextRef="#ctx0" brushRef="#br0" timeOffset="406">14247 13129 87 0,'-11'-10'39'0,"11"10"0"15,0 0 0-15,18-12-36 16,5 5-1-16,16 0 0 16,5-4 0-16,9 6 0 15,0 1 0-15,4 5-1 16,-5 6 0-16,-5 7-1 15,-13 6 1-15,-11 11-1 16,-13 9 1-16,-11 8-1 0,-18 6 0 16,-8 5 0-16,-16 4 0 15,-9 5 0-15,-1-3 1 16,-1-3-1-16,7-10 0 15,6-8 1-15,15-10-1 16,16-12 1-16,22-14 0 16,20-15-1-16,19-8 0 15,14-9-1-15,15-3-1 16,1-1-4-16,13 14-20 15,-13-12-14-15,5 18-1 16,-18 1-1-16,-2 18 0 16</inkml:trace>
  <inkml:trace contextRef="#ctx0" brushRef="#br0" timeOffset="917">16141 12930 74 0,'-21'-21'38'16,"0"12"-1"-16,-15 2 2 15,6 14-34-15,-16 12-2 16,-2 14 1-16,-5 8 0 16,0 13 0-16,1 7-2 15,5 7 0-15,8 0-1 16,11-1 0-16,14-5 0 15,17-8-2-15,13-9-1 16,19-10-2-16,18-10-2 0,6-18-4 16,20 5-12-16,-5-27-16 15,9 0-1-15,-10-15 1 16,2 1 1-16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3:56.0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16644 6101 86 0,'2'-22'37'0,"-12"17"-1"16,-23 6 2-16,-3 21-32 16,-16 9-1-16,0 15 1 15,-7 9-1-15,6 16-1 16,5 4-1-16,10 5 2 15,15 1-2-15,15 0 1 16,16-11-3-16,17-10 2 16,19-15-2-16,14-16 2 15,15-21-2-15,9-17-1 16,5-20 1-16,-3-16-2 15,-6-14 1-15,-5-5-2 0,-18-6 2 16,-20-2-3-16,-22 3 1 16,-24 4-2-16,-20 7 2 15,-22 12-1-15,-10 14 0 16,-17 11-1-16,3 13 0 15,0 3-12-15,18 23-22 16,7 4 0-16,24 5-1 16,17-1-2-16</inkml:trace>
  <inkml:trace contextRef="#ctx0" brushRef="#br0" timeOffset="2014">17819 6156 70 0,'6'-11'34'0,"0"1"-1"15,-6 10 2-15,14-12-32 16,-4 17 1-16,-10-5 1 16,26 25 0-16,-16-2-1 15,6 14 1-15,-4 2-1 16,2 12-1-16,-7 2 0 15,0 7 1-15,-11 0-2 0,-4 0 2 16,-9-3-2-16,-11-1 2 16,-8-8-2-16,-6-4 2 15,-8-11-3-15,-5-12-1 16,-4-10-3-16,-6-25-8 15,12-7-27-15,-3-21-3 16,12-7 2-16,3-15-3 16</inkml:trace>
  <inkml:trace contextRef="#ctx0" brushRef="#br0" timeOffset="2223">17351 6049 100 0,'-13'20'39'0,"-6"-5"2"16,18 3-2-16,1-18-35 15,9 15 0-15,25-17-2 16,13-2-1-16,15-6-1 16,6-4-2-16,17 3-3 15,0-9-6-15,19 13-27 16,-12-3-2-16,2 15 0 15,-11 2 0-15</inkml:trace>
  <inkml:trace contextRef="#ctx0" brushRef="#br0" timeOffset="2989">18268 6491 77 0,'-27'8'38'0,"2"8"0"15,-9-1 1-15,2 14-18 16,-10-1-16-16,4 8 0 16,-4 4-1-16,6 5 1 15,2 1-2-15,10-2 1 16,13-4-2-16,13-4-1 15,14-13 0-15,20-11-1 16,15-12 0-16,13-13 1 16,10-10-1-16,2-12 0 15,2-5 0-15,-7-5 0 16,-9-2 0-16,-17 0-1 0,-13 4 0 15,-17 6 0-15,-15 8 0 16,-13 7 0-16,-9 10 1 16,-6 10-2-16,-3 9 3 15,-1 5 1-15,7 4-1 16,6 3 1-16,13-1-1 15,9-2 1-15,14-6-1 16,15-9 1-16,11-5-2 16,11-6-1-16,5-5 1 15,5-4-2-15,-1-1 3 16,-5-2-2-16,-9 5 2 15,-10 4-2-15,-11 4 1 16,-10 6 1-16,-18 3 0 0,-5 24-1 16,-14 0 0-16,-3 8 3 15,-5 4-3-15,-1 5 2 16,5 0-2-16,4-1 2 15,12-4-2-15,12-12 0 16,14-11 0-16,16-13 0 16,16-11 0-16,8-13 0 15,6-10 0-15,9-3 0 16,-4-8 0-16,-2 0 0 15,-10 5 0-15,-12 7 0 16,-12 8 0-16,-9 11 0 16,-13 15 0-16,-13 10 0 15,-14 15 0-15,-5 8 0 16,-3 5 0-16,0 1 0 0,3 4 0 15,10-6 0-15,10-7 0 16,9-19-10-16,30-3-7 16,1-27-17-16,29-4-8 15,2-22-1-15,13-7 1 16</inkml:trace>
  <inkml:trace contextRef="#ctx0" brushRef="#br0" timeOffset="3173">19947 5941 115 0,'-47'32'41'15,"-3"32"0"-15,-16 6-1 16,4 14-37-16,4 7-1 16,3 5 2-16,12-1-5 0,10-4 1 15,17-4-6-15,5-20-6 16,31 2-26-16,-4-20-2 15,19-6-1-15,-1-20-1 16</inkml:trace>
  <inkml:trace contextRef="#ctx0" brushRef="#br0" timeOffset="3523">19792 6635 114 0,'-17'5'40'0,"11"11"3"16,6-16-2-16,1 16-38 15,18-12 0-15,13-4-1 16,11-6 0-16,6-6-1 0,5-3 0 16,5-5-2-16,-4-7 2 15,-3 0-2-15,-9-3 1 16,-12 2-1-16,-15-2 2 15,-8 5-2-15,-17 6 1 16,-13 5 0-16,-9 12 1 16,-10 6-1-16,-5 14-1 15,-2 8 3-15,3 5-2 16,5 7 1-16,13 2-3 15,11-4 1-15,22 1-5 16,9-21-13-16,32 5-20 16,8-20-2-16,22-1-1 15,5-17-2-15</inkml:trace>
  <inkml:trace contextRef="#ctx0" brushRef="#br0" timeOffset="3810">20699 6386 117 0,'-50'9'41'0,"2"12"1"15,-9-7-3-15,14 8-36 16,11-4 0-16,12 2-1 16,18-2 0-16,16-4-1 15,15 0 0-15,15-4 3 16,5 2-4-16,-1 1 0 15,-5 3 0-15,-11 1 0 16,-12 5 0-16,-14 6 0 16,-17 0 0-16,-14 4 0 0,-10-2 0 15,-6-2 0-15,1-3 0 16,-3-15-15-16,20 8-10 15,-13-18-15-15,23-2-3 16,3-14 1-16,14 0-2 16</inkml:trace>
  <inkml:trace contextRef="#ctx0" brushRef="#br0" timeOffset="4853">16849 7049 99 0,'-12'-33'37'0,"-15"-1"1"16,2 18 0-16,-16 6-35 16,6 16 0-16,-6 13 0 0,2 25 1 15,-3 12 0-15,4 19-2 16,1 11 0-16,10 7-1 15,5 3-1-15,9-2-2 16,11-6-3-16,3-19-5 16,20-4-28-16,-7-20-2 15,8-13 1-15,-4-20-2 16</inkml:trace>
  <inkml:trace contextRef="#ctx0" brushRef="#br0" timeOffset="5011">16380 7512 114 0,'-21'-14'40'15,"1"-2"1"-15,20 16-3 0,9-14-35 16,19 2-2-16,20 2-7 16,4-10-29-16,25 6-6 15,3-4 1-15,19 6-2 16</inkml:trace>
  <inkml:trace contextRef="#ctx0" brushRef="#br0" timeOffset="5410">17918 7221 99 0,'18'-10'40'16,"-5"-1"-1"-16,3 19 2 16,-6 5-38-16,-3 9-1 15,-5 9 1-15,-1 12-2 16,-6 4 0-16,-1 10 0 15,-7-1-1-15,3-2-1 16,4-3 0-16,-1-11-3 0,10 1-6 16,-4-22-28-16,16-5-1 15,-2-19 0-15,10-6-1 16</inkml:trace>
  <inkml:trace contextRef="#ctx0" brushRef="#br0" timeOffset="5590">17933 7279 110 0,'-5'-13'39'16,"24"11"3"-16,9-12-4 16,9-1-34-16,21-2-3 15,11-4-1-15,10 3-3 16,-3-7-4-16,7 14-27 0,-20-3-6 15,-8 14 2-15,-23 0-3 16</inkml:trace>
  <inkml:trace contextRef="#ctx0" brushRef="#br0" timeOffset="5794">17921 7542 98 0,'-18'19'38'15,"18"-19"1"-15,9 12-2 16,21-20-33-16,17-3-1 15,12-5-1-15,6-2-2 16,4-1-3-16,-3-2-1 16,4 12-6-16,-22-7-27 0,-4 14-1 15,-22-2 0-15,-11 12 0 16</inkml:trace>
  <inkml:trace contextRef="#ctx0" brushRef="#br0" timeOffset="5958">18034 7723 102 0,'-50'27'37'16,"19"2"3"-16,12-15-3 15,19-14-32-15,36 3-3 16,14-14-1-16,18-5-2 16,10-11-5-16,17 5-11 15,-3-17-21-15,12 1 1 16,-13-5-1-16,-1 3-1 15</inkml:trace>
  <inkml:trace contextRef="#ctx0" brushRef="#br0" timeOffset="6412">18811 7302 99 0,'-15'19'39'16,"-5"2"1"-16,10 17-1 16,-4 1-33-16,6 14-1 15,1 4-2-15,5 7 0 16,-2 1-1-16,8-2 0 15,-1-5-1-15,5-9-1 16,0-10 1-16,2-14-1 16,-1-13 0-16,1-16 0 15,0-15 0-15,-1-13 0 16,-2-12 0-16,2-15 0 0,0-10 0 15,1-10 0-15,1-5-1 16,3-3 2-16,3 8 0 16,4 5-1-16,4 12 1 15,2 11 0-15,3 13 0 16,3 16 1-16,-1 14-1 15,0 10-1-15,-2 9 1 16,-4 4-1-16,-2 9 1 16,-8 7-1-16,-7 1 0 15,-10 5-1-15,-8 2 1 16,-10-1-2-16,-8 2 1 15,-6-3-3-15,-1-1 0 16,-5-14-6-16,16 6-23 0,-6-18-7 16,18-1 0-16,11-9-1 15</inkml:trace>
  <inkml:trace contextRef="#ctx0" brushRef="#br0" timeOffset="6626">19452 7206 108 0,'15'-12'39'0,"-4"18"3"15,-11-6-3-15,-7 28-34 16,-7-2 0-16,-2 15-3 16,-2 6 1-16,-3 13-3 15,1 6 1-15,3 3-1 16,6 0-1-16,4-5-2 0,9-3-4 15,-2-22-17-15,18 4-15 16,-1-27-2-16,12-6 0 16,-3-18-1-16</inkml:trace>
  <inkml:trace contextRef="#ctx0" brushRef="#br0" timeOffset="6822">19412 7305 117 0,'-6'-14'40'15,"25"16"4"-15,5-14-4 16,15 0-37-16,15 1-3 16,7-1 0-16,8 4-6 0,-14-11-16 15,6 19-17-15,-20-5-3 16,-5 13 2-16,-20-3-4 15</inkml:trace>
  <inkml:trace contextRef="#ctx0" brushRef="#br0" timeOffset="7017">19355 7557 111 0,'-32'17'39'0,"22"-1"1"16,10-16-2-16,29-5-36 15,16-6 0-15,17-4-2 16,11-4-1-16,4 1-2 15,5 0-3-15,-12-7-18 16,1 17-16-16,-22-3 1 0,-15 11-2 16,-34 0 2-16</inkml:trace>
  <inkml:trace contextRef="#ctx0" brushRef="#br0" timeOffset="7197">19185 7894 105 0,'-6'13'40'16,"28"-6"0"-16,18-20-1 15,33-10-35-15,14-8-2 16,20-3-2-16,10-3-2 16,0-9-12-16,13 11-23 15,-15-1-3-15,-3 11 1 16,-17 1-2-16</inkml:trace>
  <inkml:trace contextRef="#ctx0" brushRef="#br0" timeOffset="7317">20295 7700 117 0,'-37'18'39'16,"-5"-10"-2"-16,4-6-17 15,8 4-58-15,-5-7-3 16,5 3 1-16,-8-5-3 16</inkml:trace>
  <inkml:trace contextRef="#ctx0" brushRef="#br0" timeOffset="7475">19264 7935 105 0,'0'0'37'0,"-13"-5"-13"15,13-5-24-15,4-2-37 16,-4-3-2-16,0 15-1 16</inkml:trace>
  <inkml:trace contextRef="#ctx0" brushRef="#br0" timeOffset="7641">18457 8032 111 0,'-14'-5'37'15,"14"5"-24"-15,9-20-12 16,8 5-40-16,-2-9-5 16,7 6 3-16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18.0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1324 9952 34 0,'12'-3'27'15,"-12"3"3"-15,13-3-1 16,-13 3-18-16,0 0 1 15,13-1-2-15,-13 1 0 16,0 0-1-16,0 0-1 0,0 0-2 16,0 0-1-16,21 7-1 15,-4 2-1-15,11 5 0 16,14-3-1-16,16 2 1 15,12-5-1-15,15-2 1 16,10-9-1-16,9-2 0 16,7-8-1-16,4-2 0 15,1-2 0-15,-6-1 0 16,-12 2-1-16,-8 6 0 15,-18 5 0-15,-9 3-2 16,-15 5 0-16,-17 4-1 16,-15 7-1-16,-16-14-5 15,7 22-24-15,-20-20-3 16,2 3 0-16,-6-10-2 15</inkml:trace>
  <inkml:trace contextRef="#ctx0" brushRef="#br0" timeOffset="692">3569 9156 42 0,'0'0'31'15,"2"-13"1"-15,-2 13 0 16,0 0-19-16,10-10-3 16,4 18-2-16,0-3-1 15,6 12-3-15,0 4 0 16,6 9-2-16,0 5 0 15,4 8 0-15,-7 5 0 16,-2 8-1-16,-10 3 1 16,-2 2 0-16,-13 0 0 15,-6 1 0-15,-9-3 0 0,-6-3 0 16,-10-5-1-16,-4-12 0 15,-2-7-2-15,0-16-3 16,4-4-12-16,-5-23-19 16,4-13-1-16,6-19 0 15,8-7 1-15</inkml:trace>
  <inkml:trace contextRef="#ctx0" brushRef="#br0" timeOffset="909">3402 9052 99 0,'-15'11'38'16,"-7"-3"2"-16,13 5-2 0,-6-4-34 16,15-9-1-16,24 9-2 15,8-10 0-15,13-5-1 16,13-5-2-16,11 1 0 15,11-5-3-15,15 7-3 16,-7-10-23-16,11 13-8 16,-8-2 1-16,-2 9 0 15</inkml:trace>
  <inkml:trace contextRef="#ctx0" brushRef="#br0" timeOffset="1677">4388 9326 85 0,'-11'8'37'16,"-4"-6"0"-16,2 9 1 16,-10-1-32-16,6 10 0 15,-5 6-2-15,2 8 0 16,1 6-1-16,1 5 1 15,2-2-2-15,9 3 0 16,5-7-1-16,10-5 0 16,8-13 1-16,11-12-2 15,5-13 1-15,9-13-2 16,0-11 1-16,2-8 0 15,-6-9-1-15,-3-2 1 16,-10-4 0-16,-12 1-1 16,-11 8 0-16,-9 7 1 15,-11 11 0-15,-5 10 0 0,-6 10 0 16,0 10 0-16,1 8-1 15,7 6 1-15,10 2 0 16,9-2-1-16,12-1 0 16,12-11-1-16,10-1 1 15,10-8-1-15,6-4 0 16,5-4 1-16,-1 0 0 15,-3-2 0-15,-5 2 1 16,-6 2 1-16,-10 1 1 16,-6 5 0-16,-10 3 0 15,-11-2 0-15,0 21 0 16,-7-5 1-16,-4 7-2 15,1 5 1-15,-2 0 0 16,3 4-1-16,4-1 0 0,5-3 0 16,9-6 0-16,6-7 0 15,5-11-1-15,8-9 1 16,9-9-1-16,-2-10 0 15,3-6 0-15,-2-7 0 16,-2-4 1-16,-4 0-1 16,-9 0 0-16,-3 6 0 15,-7 6 1-15,-4 6-1 16,-6 12 0-16,-1 11 1 15,-14 20-1-15,1 10 0 16,-2 10 1-16,0 9-1 16,-1 1 0-16,4 2-1 15,7-4-1-15,2-11-2 0,16-9-2 16,2-29-16-16,22-1-17 15,0-25-3-15,19-7 2 16,-3-20-2-16</inkml:trace>
  <inkml:trace contextRef="#ctx0" brushRef="#br0" timeOffset="1864">5541 8811 98 0,'-28'27'40'15,"-3"21"1"-15,-10 10-1 16,7 13-37-16,-1 8 1 15,11 8-2-15,8 2-1 16,7-2-2-16,5 0-1 16,5-11-4-16,21 2-31 0,-10-23-2 15,11-4 0-15,-6-21 0 16</inkml:trace>
  <inkml:trace contextRef="#ctx0" brushRef="#br0" timeOffset="2223">5473 9456 96 0,'-7'16'39'16,"-4"-5"1"-16,18 7-2 15,-7-18-34-15,32 15-1 16,3-18 0-16,9-2-2 15,7-7 1-15,1-4-2 0,0-7 1 16,-7 0 0-16,-7-2 0 16,-10-3-1-16,-8-1 1 15,-12 6-1-15,-11 0 1 16,-11 8 0-16,-11 7-1 15,-4 9 1-15,-7 13 0 16,-3 11 0-16,-4 9-1 16,0 11 1-16,5 3 0 15,9 3 0-15,9 0-1 16,13-9-2-16,16-3-2 15,9-18-5-15,30 1-27 16,-3-23-4-16,20-4-1 16,-4-19-1-16</inkml:trace>
  <inkml:trace contextRef="#ctx0" brushRef="#br0" timeOffset="2516">6171 9305 88 0,'-27'15'40'15,"-11"0"-1"-15,5 11 2 16,-6 2-30-16,14-4-7 15,7-3-1-15,12-3 0 16,11-4-1-16,14-3-1 16,9-8-1-16,12 0 1 15,0 1-1-15,2 1 1 16,-4-1-1-16,-8 7 1 15,-7 2 0-15,-10 9 0 0,-16 1 0 16,-8 6 1 0,-8-1-2-16,-9 1 0 0,-1 2-1 15,-5-10-2-15,10 11-14 16,-11-22-21-16,17 3-3 15,-2-13 0-15,20 0-2 16</inkml:trace>
  <inkml:trace contextRef="#ctx0" brushRef="#br0" timeOffset="3397">7036 9528 63 0,'1'-23'36'15,"1"7"-2"-15,-6 0 3 16,4 16-26-16,-6-18-3 16,6 18-1-16,0 0-2 15,-11 10-1-15,5 3 0 16,3 11-1-16,0 4 0 15,3 9 0-15,-3 5-1 16,3 4 1-16,-2 3-1 16,3-1 0-16,-2-6-1 15,1-8 0-15,0-5 0 16,0-5-1-16,0-12 1 15,0-12-1-15,0 0 1 0,0-26-1 16,0 0 1-16,0-9-1 16,1-12 0-16,3-7-1 15,4-6 1-15,2-5-1 16,4 4 0-16,7 1 0 15,6 4 1-15,0 6-1 16,5 8 1-16,-2 13 0 16,2 10 0-16,-4 11-1 15,-2 10 1-15,-3 10 0 16,-9 9 0-16,-6 9 0 15,-5 5-1-15,-7 6 1 16,-5 0 1-16,-6 5-1 16,-3 1 0-16,-6-5 1 15,2 1-1-15,-5-3 1 0,3 0 0 16,-2-1 0-16,1 2-1 15,1 1 1-15,-2 4-1 16,-1 7 0-16,-1 7 0 16,-3 6 0-16,-4 2-1 15,2 1 1-15,0-3-2 16,1-6-1-16,10-7-3 15,2-25-11-15,21-2-23 16,-1-26-1-16,28-9 4 16,2-26-5-16</inkml:trace>
  <inkml:trace contextRef="#ctx0" brushRef="#br0" timeOffset="4082">7318 9564 98 0,'5'20'40'16,"-5"-20"0"-16,16 22 0 16,1-22-37-16,10-1 0 15,7-9-1-15,8-3-1 16,2-5 0-16,3-4-1 15,-1-4 0-15,0-1 0 16,-9 1 0-16,-7-4 1 16,-9 0-1-16,-12 3 0 15,-8 0 1-15,-14 4-1 16,-5 3 1-16,-9 6 0 15,-5 12-1-15,-8 10 1 0,-1 14 0 16,-3 9 0-16,0 14 0 16,2 4 0-16,6 6 0 15,8 0 1-15,10-5 0 16,13-8-1-16,13-13 1 15,18-13-1-15,17-13 0 16,14-17 0-16,13-11 0 16,3-7-2-16,5-5 1 15,-5-3-1-15,-7 1 1 16,-9 6-1-16,-11 7 1 15,-15 11-1-15,-14 11 2 16,-17 4-1-16,1 34 0 16,-16-3 1-16,-1 13-1 0,-6 2 1 15,-2 4-1-15,3 3 1 16,4-6-1-16,0-7 1 15,9-10-1-15,6-10 0 16,2-20 1-16,14 0-1 16,0-17 1-16,2-15-1 15,5-6 0-15,1-8 0 16,2-7 0-16,2 0 0 15,1 0 0-15,-2 1-1 16,0 7 0-16,3 6-1 16,2 7-4-16,-1-2-4 15,14 26-7-15,-16-16-10 16,12 24-15-16,-7-2-1 15,6 12 0-15,-9-2 1 0</inkml:trace>
  <inkml:trace contextRef="#ctx0" brushRef="#br0" timeOffset="4883">3412 10393 74 0,'-7'-14'37'0,"7"14"-2"16,-25-4 2-16,5 18-30 15,-16 5-2-15,-3 18 1 16,-13 8-2-16,0 15 0 15,-5 5 0-15,4 6 0 16,2-3-1-16,14 0-1 16,9-8-2-16,14-7 0 15,18-10-2-15,17-12-1 16,16-9-2-16,11-17-1 15,20-1-8-15,-5-22-11 16,17 2-10-16,-6-17 0 16,5 5-1-16,-12-15 1 15</inkml:trace>
  <inkml:trace contextRef="#ctx0" brushRef="#br0" timeOffset="9056">3851 10745 40 0,'-3'-15'33'16,"3"15"2"-16,-16-11-1 15,2-2-15-15,14 13-8 16,-32 0-2-16,19 7-2 15,-7-1-2-15,5 6-2 16,-4 5 0-16,4 7 0 16,0 3 0-16,2 6-1 15,4 1 0-15,6 3-1 0,2 0 0 16,9-4 0-16,3-5-1 15,12-7 0-15,9-10 1 16,7-8 0-16,5-13 0 16,4-7 0-16,-1-11 0 15,-3-6 0-15,-6-7 1 16,-10 2-1-16,-8 0 0 15,-17 3-1-15,-13 4 0 16,-11 7-1-16,-9 7 0 16,-6 6-1-16,0 11-2 15,-2-3-5-15,15 16-26 16,-4-8-3-16,18 9 2 15,9-13-3-15</inkml:trace>
  <inkml:trace contextRef="#ctx0" brushRef="#br0" timeOffset="9462">4241 10760 90 0,'0'0'38'15,"0"0"-1"-15,0 0 2 16,-17 13-34-16,12 2-1 15,-6 2 0-15,3 10-1 16,-4 1 0-16,6 6-2 16,-4 2 0-16,9-1 0 15,0-4 0-15,8-4-1 16,7-13 1-16,5-12 0 0,9-11 0 15,8-13 0-15,4-11 1 16,2-10-1-16,2-4 1 16,-1-5-1-16,-3 3-1 15,-10 4 0-15,-4 10 0 16,-9 11 0-16,-8 12 0 15,-9 12 0-15,-1 14 0 16,-8 12 0-16,-5 11-1 16,0 6 0-16,-1 4-2 15,3-2-1-15,10 0-3 16,1-15-5-16,20-4-24 15,-1-20-3-15,20-9 0 16,1-20 0-16</inkml:trace>
  <inkml:trace contextRef="#ctx0" brushRef="#br0" timeOffset="9657">4998 10353 79 0,'-3'-14'37'16,"-12"13"-1"-16,-2 26 3 15,-10 9-31-15,2 21-2 16,-1 6-4-16,-1 11 0 15,5 0-3-15,3 0 1 16,13-2-5-16,2-18-5 16,21-1-26-16,2-17-1 15,13-8 0-15,1-20 0 16</inkml:trace>
  <inkml:trace contextRef="#ctx0" brushRef="#br0" timeOffset="10009">5239 10735 88 0,'-9'-19'37'16,"-2"13"1"-16,-13 0 0 15,8 15-31-15,-11 2-2 16,4 13-1-16,0 4 0 16,3 7-1-16,4-1-1 15,7 3 1-15,5-2-1 16,11-5-1-16,5-6 0 15,7-9 0-15,7-10 0 16,3-10-1-16,3-10 0 16,2-6-1-16,-2-6 1 0,-3-7 0 15,-5-4 0 1,-8 2-1-16,-9 2 0 0,-7 4 0 15,-10 8 0-15,-7 5 0 16,-3 7-1-16,-7 8 0 16,6 10-1-16,-2 0-2 15,9 8-3-15,3-10-7 16,20 10-22-16,2-11 0 15,18 4-1-15,3-12 1 16</inkml:trace>
  <inkml:trace contextRef="#ctx0" brushRef="#br0" timeOffset="10543">5609 10712 64 0,'10'-7'38'0,"-10"7"0"16,0 0 2-16,-1 25-11 16,-13-17-22-16,6 8-2 0,-6 0-1 15,1 7-1-15,1-2-1 16,2 1 0-16,0 0-1 16,5-5 0-16,1-3-1 15,6-3 1-15,-2-11-1 16,15 3 0-16,-1-11 0 15,2-4 0-15,5-5 0 16,0-4 0-16,0 1 0 16,-3-1 0-16,-2 1 0 15,-2 5 1-15,-3 3-1 16,-11 12 0-16,0 0 0 15,11-9 1-15,-11 9-1 16,5 14 0-16,-2-3 0 0,3-1 0 16,1 2 0-16,6 0 0 15,3-1 1-15,4-3-1 16,1-5 0-16,4-3 1 15,2-4 0-15,-1-7-1 16,1-5 1-16,-3-4-1 16,1-4 1-16,-3 1 0 15,-3-2-1-15,-4 4 0 16,-2 3 1-16,-2 5-1 15,-11 13 0-15,0 0 0 16,7 10 0-16,-14 11 1 16,0 10-2-16,-5 3 1 15,2 5-1-15,3-2-1 16,2 0-2-16,4-10-1 0,11 0-5 15,1-27-14-15,22 2-15 16,-2-20-1-16,14-3-1 16,-2-18 2-16</inkml:trace>
  <inkml:trace contextRef="#ctx0" brushRef="#br0" timeOffset="10980">6376 10308 90 0,'0'0'40'0,"-26"10"-2"16,14 17 4-16,-8 3-35 15,7 17-1-15,0 6-2 16,4 9-1-16,0 2 0 16,4 2 0-16,4-4-2 15,2-4 1-15,2-10-2 0,1-9 1 16,1-11-1-16,-3-11 0 15,-2-17 0-15,16 6 0 16,-7-16-1-16,3-10 1 16,-2-3 0-16,5-7 0 15,3-2 0-15,1-1 0 16,0 3 0-16,2 6 0 15,2 6 0-15,1 11 0 16,1 10 0-16,-1 9 1 16,-2 10-1-16,0 3 0 15,-3 8 1-15,-4 2-1 16,-5 3 1-16,-9-1-1 15,-9 0 0-15,-6-5-1 16,-10-1 0-16,-9-4 0 0,-6-5 0 16,-7-8-2-16,-1-5-1 15,-2-21-11-15,15 2-14 16,-12-24-10-16,16-6-2 15,6-18 0-15</inkml:trace>
  <inkml:trace contextRef="#ctx0" brushRef="#br0" timeOffset="13719">13938 9767 62 0,'0'0'34'0,"0"0"0"16,0 0 0-16,18 7-26 15,-6-10-2-15,13 7-1 16,1-4 1-16,12 7-1 16,8-5 0-16,19 2-1 15,12-5-1-15,12-3 0 16,10-8 0-16,16-5-1 15,9-2 0-15,8-3 0 0,0-2-1 16,-7 4 0-16,-9 5 0 16,-10 4 0-16,-20 9-1 15,-13 6 0-15,-18 7-1 16,-18 4 1-16,-14 4 0 15,-10 1-1-15,-9-3 1 16,-4-2 0-16,-1-5-1 16,1-10 1-16,0 0-2 15,0 0 0-15,0 0-3 16,-10-22-9-16,16 10-24 15,-5-8 1-15,5 4-2 16,-6-5 2-16</inkml:trace>
  <inkml:trace contextRef="#ctx0" brushRef="#br0" timeOffset="14938">16742 9013 47 0,'12'-16'33'16,"-12"16"1"-16,12-13 1 16,-12 13-20-16,14-2-3 15,-14 2-3-15,14 21-1 0,-11-1-2 16,7 15-1-16,-4 4-1 15,2 12-1-15,-1 3-1 16,0 8 1-16,-1 2-2 16,-4 0 0-16,-2 0 0 15,-5-4 1-15,-2-3-1 16,-3-6 0-16,-7-7-1 15,-3-7 1-15,-5-6-2 16,-3-14 0-16,-1-6-5 16,-8-23-16-16,9-1-16 15,-1-16 0-15,10-7 0 16,1-16-2-16</inkml:trace>
  <inkml:trace contextRef="#ctx0" brushRef="#br0" timeOffset="15155">16487 9001 105 0,'-12'4'40'16,"-1"-6"1"-16,13 2-1 16,0 0-36-16,15-6-2 15,16-3 0-15,14-4-2 16,14-1 0-16,6-1-2 15,15 1-2-15,2 0-2 16,11 12-5-16,-8-6-26 16,8 15-2-16,-15-1 1 15,1 9-2-15</inkml:trace>
  <inkml:trace contextRef="#ctx0" brushRef="#br0" timeOffset="15899">17474 9268 100 0,'-18'10'37'16,"-2"8"3"-16,-8-7-2 16,5 12-33-16,-11 1-1 15,4 10-1-15,-3 3 1 16,4 3-2-16,6 0 0 15,9 0 1-15,11-5-2 16,14-6 0-16,18-9 0 0,12-11 0 16,13-12-1-16,9-10 0 15,6-11 0-15,-1-9-1 16,-2-5 2-16,-11-6-2 15,-10-2 2-15,-15 3-2 16,-12-2 1-16,-15 4 1 16,-15 8 0-16,-6 7-1 15,-8 8 0-15,-4 11 0 16,-1 7 1-16,1 8-1 15,5 7 1-15,11 5-1 16,9-1 1-16,8 1-1 16,13-6 0-16,13-4 1 15,11-8-1-15,8-4 1 16,6-6-1-16,1-5 0 15,1-2 0-15,-5 0 1 0,-7 2-1 16,-9 1 0-16,-10 5 1 16,-10 7-1-16,-15 0 0 15,-1 27 0-15,-11-2 1 16,-5 5-1-16,-2 8 0 15,-3 2 0-15,3 2 0 16,5-1 0-16,6-6 0 16,10-7 0-16,11-11 0 15,12-11 0-15,10-13 0 16,10-9 1-16,7-11 0 15,4-6-1-15,0-8 2 16,-4 0-2-16,-7-2 0 16,-8 10 0-16,-9 3 0 15,-13 12 0-15,-15 18 0 0,0 0 0 16,-9 12 0-16,-10 16 0 15,-1 6 0-15,-1 3 0 16,4 4-2-16,3-2-1 16,11-5-1-16,7-9-1 15,21-8-3-15,4-25-10 16,24 4-15-16,-3-25-7 15,16-1 2-15,-4-21-1 16</inkml:trace>
  <inkml:trace contextRef="#ctx0" brushRef="#br0" timeOffset="16086">18948 8817 106 0,'-20'-7'39'16,"1"28"1"-16,-13 12-1 16,2 18-33-16,-6 9-1 15,2 14-3-15,1 6-1 16,3 2-2-16,7 3-1 15,4-7-2-15,11 5-5 16,-6-21-26-16,19-1-5 16,-1-20 1-16,11-9-1 15</inkml:trace>
  <inkml:trace contextRef="#ctx0" brushRef="#br0" timeOffset="16447">18845 9390 108 0,'-20'-6'39'15,"14"18"1"-15,6-12-1 0,-2 16-36 16,19-8 0-16,16 0-1 16,7-6 0-16,12 1 0 15,5-7-1-15,6-1 0 16,-3-7 0-16,-6-1-1 15,-6-4 0-15,-11-1 0 16,-13-4 0-16,-10-1 1 16,-14 0-1-16,-8 4 0 15,-13 4 1-15,-7 8 0 16,-9 8 0-16,-2 10-1 15,-4 9 1-15,-1 10 0 16,5 7-1-16,7 1 0 0,14 2-2 16,12-6 0-16,18-3-3 15,12-13-2-15,25 5-14 16,0-27-17-16,22 1-2 15,-3-18 0-15,12 3 0 16</inkml:trace>
  <inkml:trace contextRef="#ctx0" brushRef="#br0" timeOffset="16718">19623 9275 113 0,'-39'1'40'16,"0"15"1"-16,-8-6-1 16,2 10-36-16,12-2-1 15,14 4-1-15,12-7 0 16,14 2-1-16,12-7 0 15,14-2 0-15,5-1-1 0,4-1 1 16,-2-1-1-16,-5 4 0 16,-11 1 1-16,-12 6-1 15,-13 4 0-15,-15 5 0 16,-11 3 0-16,-7-1 0 15,0 2-2-15,-6-5-3 16,12 9-11-16,-9-22-19 16,20 5-6-16,3-16 1 15,14 0-3-15</inkml:trace>
  <inkml:trace contextRef="#ctx0" brushRef="#br0" timeOffset="17606">20455 9383 75 0,'0'0'36'15,"-7"-21"0"-15,7 21 0 16,-15-12-28-16,15 12-2 15,0 0 0-15,-9 20 0 16,0 1-2-16,4 10 1 16,-7 5-2-16,3 8 1 15,-6 4-2-15,1 3 1 16,-2-6-1-16,1 0 0 0,2-10-1 15,0-7 0-15,7-9 0 16,6-19-1-16,0 0 1 16,1-12-1-16,9-11 0 15,4-12 0-15,-1-9 0 16,7-7-1-16,-1-8 1 15,4-2-1-15,1 2 1 16,-3 2 0-16,0 7-1 16,-1 9 0-16,0 8 1 15,1 10 0-15,0 12 0 16,0 9 0-16,1 9 0 15,1 7-1-15,0 6 1 16,-1 3-1-16,0 6 0 16,-7 1 0-16,-6 4 0 0,-8 3 1 15,-8-1-1-15,-11 2 1 16,-7-3 0-16,-6-1 0 15,-4-7 0-15,-1-1 1 16,0-5 0-16,2-3 0 16,2-1-1-16,4-1 1 15,-1 1-1-15,4 5 1 16,0 10-1-16,0 5 1 15,-4 10-1-15,1 9 1 16,-1 5-1-16,-1 5 0 16,5 1-4-16,-3-8-3 15,17 7-18-15,-7-23-12 16,17-5-3-16,-2-18-3 15,21-10 4-15</inkml:trace>
  <inkml:trace contextRef="#ctx0" brushRef="#br0" timeOffset="18303">20781 9497 96 0,'18'4'38'0,"-18"-4"0"16,27 4-1-16,-3-5-35 16,5-1 0-16,7-4 0 15,8 0-1-15,4-6 1 0,3-1-1 16,-2-5 0-16,-4-1 0 15,-7-2-1-15,-9-2 1 16,-10 1 0-16,-10 0 0 16,-13 2 0-16,-9 1 0 15,-12 4 1-15,-3 7-1 16,-10 6 1-16,-3 11-1 15,-3 6 1-15,-4 13 0 16,5 3 0-16,5 10 0 16,8 1-1-16,9 2 1 15,12-4-1-15,14-5 1 16,17-9-1-16,17-8 0 15,15-10 0-15,12-8-1 16,6-10 0-16,8-7 0 16,-3-4-1-16,-4-2 0 0,-9-1 1 15,-13 3-1-15,-10 6 1 16,-16 3-1-16,-9 8 1 15,-16 4 0-15,-6 17 1 16,-12 5-1-16,-6 8 0 16,-1 5 1-16,-1 2 0 15,3 1-1-15,3-2 1 16,5-5-1-16,6-8 0 15,8-10 1-15,1-13-1 16,10-5 1-16,1-9 0 16,2-9-1-16,1-7 1 15,1-7-1-15,3-3 0 0,4-5-1 16,2-1 2-16,3 0-2 15,6 2 1-15,3 3-1 16,5 8-1-16,3 1-2 16,9 18-10-16,-11-14-11 15,13 25-16-15,-15-5 1 16,6 13-3-16,-12-2 1 15</inkml:trace>
  <inkml:trace contextRef="#ctx0" brushRef="#br0" timeOffset="19182">16799 10400 57 0,'6'-26'36'16,"-2"4"-2"-16,-11-1 4 16,-5 15-26-16,-17-4-4 0,-1 17-1 15,-16 3-1-15,-2 19-1 16,-13 9 0-16,2 20 0 15,-7 7-3-15,10 9 3 16,2 2-2-16,14 5-2 16,11-4-1-16,14-8-3 15,21-11 0-15,13-14-4 16,29-8-5-16,0-26-23 15,35 0-2-15,-3-19-4 16,17-5 4-16</inkml:trace>
  <inkml:trace contextRef="#ctx0" brushRef="#br0" timeOffset="19910">17163 10721 88 0,'-20'-8'35'16,"-9"17"2"-16,-17-1-9 16,7 19-17-16,-12 0-3 15,12 14-2-15,-3-3-2 16,12 8-1-16,6-7-1 15,17 2-2-15,10-8 1 16,16-6-2-16,12-9 0 16,11-9 0-16,5-12 3 15,10-9-2-15,0-8 1 16,-5-5 1-16,-4-7 0 15,-10-5 0-15,-7-5-1 16,-12 2 1-16,-14-3-2 16,-9 4 2-16,-7 3-2 15,-7 5 0-15,-5 7 0 0,-1 8 0 16,0 9 0-16,1 7 1 15,7 6-1-15,4 4 1 16,12-10-1-16,8 21 1 16,11-14-1-16,10-1 0 15,8-9 0-15,8 0 1 16,5-3-1-16,0-1 0 15,-3-1 0-15,-5 2 1 16,-10 4-1-16,-5 2 1 16,-12 8 0-16,-10 4-1 15,-8 7 1-15,-6 5 0 16,-5 7-1-16,-2 2 1 15,-3 4-1-15,3-2 0 0,2 2-2 16,4-6 0-16,6-4 1 16,10-7-1-16,12-8 2 15,2-8-2-15,12-8 3 16,2-6 0-16,8-10 1 15,-4-2 0-15,4-5 0 16,-4-3 1-16,-4 0-3 16,-5-4 2-16,-4 2-2 15,-5 1-1-15,-5 3 2 16,-2 4-1-16,-5 8 0 15,-8 16 0-15,0 0 0 16,0 0 0-16,3 29 0 16,-10 1 0-16,2 7 0 15,-3 4-3-15,3 3 0 0,0-5-4 16,6 0 0-16,4-12-3 15,14 0-7-15,-9-24-10 16,25 4-6-16,-6-25-6 16,15-4 2-16,-5-19 3 15</inkml:trace>
  <inkml:trace contextRef="#ctx0" brushRef="#br0" timeOffset="20096">18389 10232 90 0,'-23'41'37'0,"0"26"2"15,-16 8-1-15,6 13-19 16,-3-6-16-16,12 0-1 16,3-11-2-16,8-10-2 0,18-4-8 15,0-24-27-15,22-4-1 16,-1-17-1-16,16-7-1 15</inkml:trace>
  <inkml:trace contextRef="#ctx0" brushRef="#br0" timeOffset="20946">18575 10663 112 0,'-21'16'40'0,"-13"3"2"16,6 13-4-16,-2 3-35 15,6 3 0-15,3 0 0 16,10 2-2-16,9-6 0 15,12-6-1-15,11-8 1 0,5-7-1 16,9-11-1-16,3-8 1 16,3-9-1-16,-2-7 1 15,-1-5-2-15,-8-8 1 16,-5-2 0-16,-7-6 0 15,-5 2 0-15,-11 4 0 16,-3 4 0-16,-8 5 1 16,-1 8 0-16,-4 9 1 15,-1 7-1-15,1 10 1 16,2 7 0-16,6 3 0 15,7 5 0-15,8-4 0 16,6-1 0-16,10-3-1 16,6-5 1-16,11-7 0 0,4-4-1 15,0-5 0-15,0-3 1 16,-4 1-1-16,-4-1 1 15,-10 4-1-15,-9 4 1 16,-19 3-1-16,10 18 1 16,-20 2-1-16,-5 7 1 15,-2 3-1-15,-3 5 1 16,1 3-1-16,5-1 0 15,3-4 0-15,8-9 0 16,6-5 0-16,10-9 0 16,4-13 0-16,6-8 1 15,4-9-1-15,0-6 0 16,1-9 0-16,-4-4 0 15,-1 0 0-15,-3-1 0 0,-4 7-1 16,-3 5 1 0,-5 6 0-16,-4 9 0 0,-4 13 0 15,0 0 0-15,-1 23 0 16,-4 0 1-16,1 4-1 15,-2 2 1-15,5 0-1 16,3-4 0-16,5-7 0 16,7-8 0-16,6-8 1 15,7-9-1-15,3-8 0 16,7-8 1-16,2-7-1 15,-1-3 0-15,1 0 0 16,-5 1 0-16,-2 5 0 16,-9 6 0-16,-3 11 2 15,-9 13-2-15,-7 12 0 0,-8 14 0 16,-7 9-2-16,-1 9 0 15,-8 5-1-15,4 8-5 16,-8-13-11-16,21 11-7 16,-9-25-12-16,22-4-5 15,6-17-2-15,21-12 4 16</inkml:trace>
  <inkml:trace contextRef="#ctx0" brushRef="#br0" timeOffset="21728">19734 10155 94 0,'0'0'39'0,"-10"-10"-1"16,10 10-1-16,-5 18-32 15,8 0-3-15,1 9-1 16,1 11 3-16,-3 9-2 16,3 13 2-16,-6 9-3 15,1 11 2-15,-3 0-2 16,3 0 2-16,-3-4-2 15,-1-4 1-15,3-11-1 16,1-9-3-16,-1-14 3 16,3-12-3-16,5-13 3 15,-7-13-1-15,25-9 0 16,-8-12 1-16,-1-7-1 0,5-5 3 15,2-6-3-15,0-3 2 16,1 1-1-16,0 5-2 16,1 6 1-16,0 7 0 15,-1 9 0-15,2 9 0 16,-1 12 0-16,0 9 0 15,2 13 0-15,-5 3 0 16,-1 5 0-16,-2 5 1 16,-7 3-2-16,-5-2-1 15,-10-4 2-15,-9-4-1 16,-9-5 0-16,-11-4 0 15,-9-9 0-15,-5-10-1 16,-2-7 1-16,1-13-3 16,13 0-8-16,-3-24-10 0,30 5-16 15,5-11 0-15,31 2-2 16,1-4 1-16</inkml:trace>
  <inkml:trace contextRef="#ctx0" brushRef="#br0" timeOffset="21856">20487 10852 116 0,'6'16'39'0,"-6"-16"-6"16,-25 11-29-16,11-11-43 16,-6-14-1-16,3 4-3 15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3:59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1785 8927 73 0,'-7'-15'36'0,"7"15"-2"16,-13-4 1-16,10 23-28 15,-8 1-2-15,8 21-2 16,-4 11 0-16,6 12-1 15,-9 11 0-15,5 13 0 16,-1 0 0-16,3 4-1 16,-1-4-1-16,4-7-2 15,7-4-5-15,-11-19-23 16,19-4-4-16,-1-23-1 15,7-8-2-15</inkml:trace>
  <inkml:trace contextRef="#ctx0" brushRef="#br0" timeOffset="573">2138 9071 101 0,'0'0'38'0,"-8"-12"0"0,18 10-6 15,8-14-30-15,11-4 0 16,16-6-2-16,11-4 2 15,6 0-1-15,5 1 0 16,3 5-1-16,-3 4 2 16,-9 11-1-16,-9 12 0 15,-18 16 1-15,-16 15-1 16,-21 12 0-16,-15 15-1 15,-17 14 1-15,-13 10-1 16,-8 5 0-16,-4 1 0 16,-1-5 1-16,2-3-1 15,9-11 1-15,12-14-1 16,13-10 1-16,13-14 0 15,17-13 1-15,13-11-1 16,17-12 1-16,13-7 0 0,9-6-1 16,7-2 1-16,3-3-1 15,1 0 1-15,-6 5-2 16,-7 3 1-16,-11 5-1 15,-6 5 0-15,-10 2 0 16,-5 2 0-16,-5 1 0 16,-2 2 0-16,-2 1-1 15,-1-5-1-15,-10-1-1 16,19-5-1-16,-9 4-4 15,-7-14-26-15,10 9-5 16,-9-10-1-16,4 2-1 16</inkml:trace>
  <inkml:trace contextRef="#ctx0" brushRef="#br0" timeOffset="2479">14989 8795 69 0,'-2'-11'36'0,"2"11"0"16,-20-3 2-16,5 18-31 0,-22 1-1 15,4 14-1-15,-15 1 2 16,3 11-3-16,-6-1 1 15,9 7-2-15,5-4-1 16,16-2 0-16,12-3-1 16,21-3 0-16,17-3-1 15,10-6 0-15,16-1 1 16,2-5-1-16,8 3 1 15,1-7-1-15,-5 0 1 16,-9 0-1-16,-12 2 1 16,-10 4-1-16,-15 2 1 15,-12 5-1-15,-14 6 0 16,-13 3 1-16,-10 5 0 15,-5-1 0-15,-4-1-1 16,0-7-1-16,6-4-2 0,4-18-3 16,20-1-26-16,-1-28-7 15,19-6 0-15,3-19-3 16</inkml:trace>
  <inkml:trace contextRef="#ctx0" brushRef="#br0" timeOffset="2772">14966 8816 102 0,'-23'7'40'16,"0"-7"2"-16,11 11-2 15,12-11-36-15,0 0 0 16,39-6-3-16,14-6 1 0,13-1-1 15,13-3 0-15,8 1-1 16,8-1 1-16,-2 7-2 16,-3 2 2-16,-9 3-2 15,-15 5 1-15,-15 5-1 16,-13 0 0-16,-15 4-1 15,-23-10-3-15,14 29-14 16,-29-27-19-16,-1 5-2 16,-11-8-1-16,2 1 0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52:45.9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2549 4648 57 0,'-30'-3'33'0,"-3"1"-1"15,-6 5 0-15,-8-2-26 16,1 11-2-16,-7 4-1 16,-2 10 1-16,-8 6-2 15,-4 7 1-15,-8 6-2 16,1 7 1-16,-2 5 0 15,3 6-1-15,0 2 0 0,2 7-1 16,0-2 2-16,7 7-2 16,2 4 2-16,4 6-1 15,-4 5 0-15,6 1 1 16,-1 5-1-16,4 3 0 15,4 1 0-15,5 2 0 16,3 2 0-16,4 4 0 16,11-5-1-16,1 1 0 15,7 2 0-15,4 4 1 16,0-3-1-16,2 7 1 15,2-3-1-15,4 3 0 16,-1 2 0-16,0 4 0 16,1-1-1-16,2-2 1 15,1 4 0-15,8-5-2 0,2 2 2 16,3-3-1-1,2 0 1-15,1-2-1 0,0 1 1 16,-1 4 0-16,-2-1 1 16,-9 8-1-16,-8 7 1 15,-9 6-2-15,-8 4 2 16,-5 8-1-16,-8 7 0 15,-7 3 1-15,-2-2-1 16,-1 4 2-16,-1-4-2 16,4-4 2-16,-1-7-2 15,5-3 1-15,5-11-2 16,9-7 0-16,4-7 0 15,9-6 1-15,7-8-1 16,10-8 0-16,10-7 0 0,8-8 1 16,15-7-1-16,9-6 1 15,11-5-2-15,6-7 0 16,11-4 1-16,6 0-2 15,1 1 2-15,-2 7-1 16,-11 7 2-16,-4 6 0 16,-11 10 0-16,-9 10 1 15,-15 11-1-15,-12 7 1 16,-8 11-1-16,-5 1 0 15,-3 3 1-15,-1-2-2 16,0-4 0-16,1-1 2 16,7-2-2-16,6-7 1 15,5-3-2-15,4-5 2 16,8-6 0-16,10-6-1 15,10-5 0-15,11-6 0 0,9-10 1 16,9-9 0-16,10-10-1 16,9-7 0-16,7-5 1 15,8-7 0-15,2-2 0 16,1-5 0-16,-3-1 0 15,-1 1-1-15,-7-1 1 16,-4 3 1-16,-8 0-2 16,-7 4 1-16,-6 2-1 15,-6 1-1-15,-6 2 1 16,-2 1-1-16,-2 0 1 15,-2 0-2-15,2-2 2 16,3-1 0-16,1-5 1 16,9-3 0-16,6-6 0 15,7-6 0-15,4-7 0 0,3-7 1 16,9-7-1-16,1-7-1 15,7-5 1-15,2-7 0 16,0-3 0-16,1 2 0 16,0-2 0-16,-3 5 0 15,-5 5 0-15,-4 4 0 16,-13 7 1-16,-11 9-1 15,-12 6 0-15,-8 5 1 16,-16 4-1-16,-7 5 1 16,-9 3 1-16,-5 0-1 15,-1 1-1-15,0-5 1 16,10-5 0-16,8-4 0 15,12-11-1-15,17-11 0 16,17-10 0-16,11-12 0 16,17-10 1-16,8-11 1 0,7-8-1 15,5-8 0-15,-3-5 1 16,-6-2-1-16,-6-2 1 15,-10-3 0-15,-11 4-1 16,-8 0-1-16,-8 0 1 16,-11 3 0-16,-6 4 0 15,-3 5 0-15,-6 2 0 16,-5 5 1-16,-2 4-1 15,-6 3-1-15,-3 6 1 16,-5 6-1-16,-4 1 0 16,-4 3 0-16,-1-2 0 15,1-2 0-15,5-5 0 16,3-5 0-16,9-12 0 15,8-9 0-15,10-10 0 0,10-8 0 16,4-8 0-16,3-8 1 16,-3-3-1-16,0 0 2 15,-3-4-1-15,-12-2 0 16,-5-4 0-16,-9-1 0 15,-9 3 0-15,-6-5-1 16,-9 2 1-16,-8-1-1 16,-8-1 1-16,-8 4 0 15,-9 3-1-15,-11 6 1 16,-8 0 0-16,-12 5 2 15,-9 3-3-15,-10 5 2 16,-7 2-1-16,-7 1 1 16,-2-3-1-16,3 2 0 0,3-3 1 15,11-4-1-15,16-9 1 16,16-8-2-16,23-9 2 15,20-8-2-15,28-8 1 16,19-11-2-16,19-7 1 16,10-4 0-16,10-3-1 15,5-1 0-15,-2 1-1 16,-7 4 1-16,-8 2 1 15,-16 5 1-15,-17 3-2 16,-15 6 2-16,-18 2 0 16,-20 2 0-16,-14 8 0 15,-18 1 1-15,-10 6-2 16,-12 2 1-16,-8 7-1 15,-5 3 1-15,-5 8-1 0,-4 6 0 16,-5 3 1-16,-4 4-2 16,-1 3 1-16,4 1-1 15,0-3 1-15,7-3-1 16,5-4-1-16,11-7 2 15,9-5-1-15,10-3 0 16,6-6 0-16,4-2 0 16,1 0-1-16,0 2 3 15,-5 1-1-15,-8 4-2 16,-8 3 2-16,-13 6 1 15,-11 6-2-15,-13 7 2 16,-12 8-1-16,-15 7-1 16,-16 10 2-16,-12 8-1 15,-13 12 1-15,-6 9 1 0,-12 5-1 16,-5 10 0-16,-1 5 0 15,2-1 1-15,7 0-2 16,7 1 2-16,12-5-2 16,10-9-1-16,16-5 1 15,14-6 0-15,13-6 0 16,11-8 0-16,8-3 0 15,11-3-1-15,3 1 1 16,4 0 0-16,-1 7 0 16,-5 5 0-16,-6 11 0 15,-8 11 0-15,-11 14 0 16,-11 16 0-16,-16 14 0 15,-16 17 1-15,-14 16-1 16,-11 15 0-16,-10 15 1 16,-8 8-1-16,-2 13 0 0,5 4 0 15,8 8 0-15,15 4 0 16,17 0-2-16,15-7-6 15,34-2-30-15,7-22-3 16,25-24 0-16,8-35-1 16</inkml:trace>
  <inkml:trace contextRef="#ctx0" brushRef="#br0" timeOffset="1142">2727 5286 73 0,'11'-16'36'0,"-5"0"0"16,-6 16 0-16,2-15-31 0,-2 15 0 15,0 0-1-15,5 14 0 16,-11 4-1-16,0 10 0 15,-4 6-1-15,-2 11 1 16,-2 4-1-16,2 5 1 16,0-2-2-16,6 0 1 15,3-10 0-15,10-4-1 16,10-13 0-16,11-10 0 15,15-14-1-15,9-13 0 16,10-7-2-16,7-14 0 16,3-1-2-16,-5-14-3 15,7 15-17-15,-21-19-15 16,-2 11 2-16,-17-4-1 15,-6 5 1-15</inkml:trace>
  <inkml:trace contextRef="#ctx0" brushRef="#br0" timeOffset="1330">3176 5196 92 0,'-32'20'38'15,"12"14"-1"-15,-9-4 2 16,10 20-35-16,3 4-1 15,9 14 0-15,0 10 0 16,5 8-1-16,3 6-3 16,-2-7-7-16,17 7-27 15,0-24-3-15,17-12 1 16,5-25-2-16</inkml:trace>
  <inkml:trace contextRef="#ctx0" brushRef="#br0" timeOffset="1840">3841 5166 94 0,'-32'-1'40'0,"3"11"-1"16,-9 0 0-16,4 10-35 15,4 5-2-15,5 7 0 16,6 1 0-16,4 8 0 16,6 1-2-16,12 2 1 0,12 0-2 15,10-5 1 1,12-1-1-16,12-7 0 0,7 2 1 15,6-6-1-15,2 0 1 16,-3-1 0-16,-3 2 0 16,-8 5 0-16,-9 4 2 15,-14 4-1-15,-13 0 1 16,-15 5-2-16,-14 0 0 15,-13 1 0-15,-9-7 1 16,-8-9-2-16,-3-9-1 16,-4-13 1-16,6-16-1 15,1-16 1-15,12-22-2 16,10-19 1-16,15-12-1 15,12-13 2-15,12-7-1 0,9 0 1 16,14 3 1 0,3 5 0-16,5 13 2 0,-4 12 0 15,-6 11 0-15,-8 13-2 16,-7 10-2-16,-17 0-6 15,5 17-30-15,-24 1 1 16,0 9-2-16,-5-2 0 16</inkml:trace>
  <inkml:trace contextRef="#ctx0" brushRef="#br0" timeOffset="2525">5058 5196 59 0,'0'0'33'16,"4"-10"1"-16,-4 10 0 15,0 0-26-15,22 10-3 0,-11 0 0 16,9 12-1-16,-1 5 0 16,6 11 0-16,-4 8-2 15,3 11 1-15,-3 3-2 16,-7 8 1-16,-3 1 0 15,-7 2 0-15,-7-2 2 16,-4-1-2-16,-13-5 2 16,-3-6-2-16,-7-8 0 15,-6-11-4-15,1-6-8 16,-9-21-26-16,7-13-2 15,-1-19 1-15,9-14-3 16</inkml:trace>
  <inkml:trace contextRef="#ctx0" brushRef="#br0" timeOffset="2726">4782 5250 95 0,'0'0'40'16,"0"0"1"-16,23 4-1 15,-9-7-36-15,22 0 0 16,10-5-1-16,12-2-1 15,8-8-1-15,7-1-4 16,7 1-2-16,-3-12-15 16,9 19-21-16,-8-3 1 15,-2 13-2-15,-11 2 2 16</inkml:trace>
  <inkml:trace contextRef="#ctx0" brushRef="#br0" timeOffset="3844">5782 5677 62 0,'-4'-10'34'0,"-9"3"0"16,-3 9 0-16,-10 4-30 16,2 9 1-16,-7 8-1 15,2 9 2-15,-4 0 0 16,7 9-1-16,1-4 1 15,13 1-2-15,7-7 1 16,14-2-2-16,13-17 1 16,12-7-3-16,8-12-2 15,10-7 3-15,2-12-4 16,1-5 2-16,-6-8-1 15,-5 0 0-15,-8-1-1 16,-12 2 1-16,-11 3 2 0,-10 5-3 16,-10 8 2-16,-8 5 1 15,-4 6-1-15,-1 5 0 16,-3 6 1-16,7 0-1 15,2 3 0-15,14-3 1 16,0 0-1-16,14 9 0 16,7-10 1-16,11-3-1 15,3-1 0-15,7-2 0 16,1 0 1-16,-5 1-1 15,-2 3 0-15,-6 4 1 16,-7 6-1-16,-8 6 1 16,-9 10-1-16,-8 7 1 15,-8 4-1-15,-1 7 2 16,-4-1 1-16,0-1-2 0,1-3 2 15,6-4-2-15,4-9 1 16,10-10 0-16,8-9-2 16,10-11 1-16,11-12-3 15,4-5 1-15,4-6 0 16,5-5 0-16,-2-5-1 15,-7 3 2-15,-1 4 0 16,-12 6-1-16,-7 5 2 16,-7 7-1-16,-12 15 1 15,0 0-1-15,0 0 1 16,-1 15-1-16,-9 8 0 15,-2 12 1-15,1 5 0 16,-3 5-1-16,2 1 1 0,4-4-4 16,8-5-1-16,2-26-15 15,19 0-20-15,4-34 1 16,19-8-3-16,2-24-1 15</inkml:trace>
  <inkml:trace contextRef="#ctx0" brushRef="#br0" timeOffset="4044">6993 5042 94 0,'-16'36'38'16,"-18"14"2"-16,2 22-2 15,-9 5-34-15,6 9-2 16,6 1 0-16,3 0-4 0,10 0 0 15,2-12-4 1,19 0-30-16,-2-23-2 0,15-4 1 16,2-21-1-16</inkml:trace>
  <inkml:trace contextRef="#ctx0" brushRef="#br0" timeOffset="4387">7013 5712 85 0,'-13'26'38'0,"-3"-9"-1"16,18 5 4-16,-2-22-37 0,29 11 0 15,-1-17-1-15,9-4 0 16,6-10-1-16,-2-4-1 15,2-5 0-15,-6 1-2 16,-8 2 2-16,-8 3 0 16,-10 3 0-16,-8 6 0 15,-13 8-1-15,-9 9 1 16,-9 8-1-16,-5 9 1 15,-6 9-1-15,0 9 0 16,1 6 1-16,7 1-1 16,12-3 0-16,10-7-3 15,22-1-4-15,3-19-29 16,27-2-3-16,4-24 2 15,21-3-5-15</inkml:trace>
  <inkml:trace contextRef="#ctx0" brushRef="#br0" timeOffset="4672">7636 5488 94 0,'-27'16'39'0,"-10"-4"1"16,9 15-2-16,-5-3-34 15,12 3 0-15,11-2-2 16,7 1 1-16,14-7-2 15,11-4 0-15,7-1 0 16,9-4 0-16,-1 0 0 16,1 1-1-16,-5 2 0 15,-9 0 3-15,-8 4-3 16,-12 6 2-16,-13 0-1 0,-11 5 0 15,-5 4-1-15,-11-7-4 16,5 17-15-16,-13-18-21 16,7 10 1-16,-7-14-1 15,6 4-3-15</inkml:trace>
  <inkml:trace contextRef="#ctx0" brushRef="#br0" timeOffset="5399">2462 6855 87 0,'13'-12'35'15,"-10"-4"1"-15,-3 16-6 16,-2-13-20-16,2 13-3 15,-23 7-2-15,6 10-1 16,-8 5 0-16,1 12-1 16,-1 5-1-16,0 7 0 0,4 1 0 15,10 0 0-15,6-3-1 16,12-3 1-16,12-11-1 15,9-11 1-15,14-14-1 16,6-12 0-16,5-14-1 16,-1-8 1-16,-1-9 0 15,-10-4 0-15,-10-5-1 16,-14 0 0-16,-15 3 0 15,-16 9-1-15,-14 8 1 16,-7 7-1-16,-7 11-1 16,1 7-1-16,6 10-2 15,3-2-3-15,29 10-27 16,3-16-3-16,33 7 0 15,7-19-1-15</inkml:trace>
  <inkml:trace contextRef="#ctx0" brushRef="#br0" timeOffset="5663">3408 6332 89 0,'-22'-14'37'16,"-8"-1"0"-16,1 16 1 15,-8 4-32-15,8 19 0 16,-10 15-1-16,7 20 0 16,-4 16-2-16,1 14 1 15,3 10-2-15,6 5 0 16,3-2-3-16,7-9 0 0,11-3-9 15,-2-27-28-15,19-8-1 16,-2-23-1-16,10-12 1 16</inkml:trace>
  <inkml:trace contextRef="#ctx0" brushRef="#br0" timeOffset="5836">2901 7077 125 0,'-19'-1'39'16,"19"1"2"-16,0 0-6 15,33-14-34-15,14-3-4 16,6-18-22-16,27 6-13 16,2-11-2-16,13 3 0 0,-3-8-1 15</inkml:trace>
  <inkml:trace contextRef="#ctx0" brushRef="#br0" timeOffset="6619">4427 6679 22 0,'0'0'29'15,"2"-12"1"-15,-2 12 1 16,0 0-9-16,0 0-3 15,0 0-4-15,0 0-2 16,0 0-4-16,-11 24-3 16,11 8-2-16,-9 9-1 15,3 15 0-15,-5 11-1 16,2 10 0-16,-4 2-2 15,4 0 0-15,3-8-2 16,-2-14-6-16,19-9-27 16,-8-24-1-16,12-15 0 15,0-23-1-15</inkml:trace>
  <inkml:trace contextRef="#ctx0" brushRef="#br0" timeOffset="6852">4396 6662 101 0,'0'0'37'16,"0"0"3"-16,0 0-2 15,17 5-37-15,9-15 2 16,7-6-3-16,7-1-1 15,7-3-2-15,-1-4-2 16,11 10-10-16,-9-10-24 16,4 12 3-16,-14 0-4 15,-2 10 4-15</inkml:trace>
  <inkml:trace contextRef="#ctx0" brushRef="#br0" timeOffset="7067">4460 6943 99 0,'-17'22'36'0,"6"-16"1"16,11-6-1-16,14 1-33 16,9-8-2-16,6-7 0 15,9 1 0-15,6-3-2 16,0 0-1-16,4 6-4 15,-11-6-9-15,1 16-21 16,-18 0 0-16,-10 12-1 0,-16 3 1 16</inkml:trace>
  <inkml:trace contextRef="#ctx0" brushRef="#br0" timeOffset="7250">4356 7297 93 0,'0'0'35'0,"10"10"1"16,8-23 1-16,15-2-34 15,13-11 0-15,12-5-3 16,10 1-8-16,2-14-26 16,5 6-1-16,-5-3-1 15,1 4-2-15</inkml:trace>
  <inkml:trace contextRef="#ctx0" brushRef="#br0" timeOffset="7842">5218 6751 74 0,'-3'15'34'15,"-4"5"0"-15,3 13-1 16,-6-1-27-16,8 15 0 15,-6 0-1-15,5 9 0 16,-4-4-2-16,6 1 0 16,-1-7-1-16,3-2 0 15,-2-12-1-15,2-7 1 16,-1-11-2-16,0-14 1 15,0 0 0-15,5-16 0 16,-5-8-1-16,0-12 1 16,0-9-1-16,0-7 1 15,-3-10-1-15,2-5 0 16,1-2 0-16,2 1 1 0,1 1-1 15,4 7-1-15,3 7 2 16,6 8-2-16,3 11 1 16,4 13 0-16,1 4 1 15,3 14-1-15,-2 9 1 16,-1 8 1-16,-5 7 0 15,-4 7 0-15,-10 9-1 16,-7 7 1-16,-9 4-2 16,-11 3 2-16,-1 0-3 15,-6-4-1-15,3 0-2 16,-5-13-3-16,14 2-6 15,-3-21-25-15,20-15 1 16,0 0 0-16,14-13-1 16</inkml:trace>
  <inkml:trace contextRef="#ctx0" brushRef="#br0" timeOffset="8060">5584 6685 95 0,'14'-8'36'15,"-14"8"1"-15,-8 19-1 16,-2 2-31-16,4 11 0 15,-5 3-3-15,2 12 1 16,-1 2-2-16,2 5 1 16,4-1-2-16,3-6-1 15,3-3-3-15,2-15-5 16,11-1-27-16,-4-19-2 15,9-7 1-15,-4-17-2 16</inkml:trace>
  <inkml:trace contextRef="#ctx0" brushRef="#br0" timeOffset="8262">5653 6646 104 0,'-12'-6'38'15,"12"6"2"-15,0 0-2 16,17-5-35-16,8-3-2 15,7-2-1-15,10-6-2 16,1-3-4-16,10 6-5 16,-10-7-28-16,7 8 1 15,-17-3-1-15,-3 15 0 0</inkml:trace>
  <inkml:trace contextRef="#ctx0" brushRef="#br0" timeOffset="8473">5668 6894 104 0,'-25'32'39'15,"3"-17"0"-15,18-1-1 16,4-14-33-16,28-10-2 16,5-7-1-16,10-7-1 15,8-3-1-15,2 0-1 16,3 1-1-16,-9 1-2 15,-3 12-5-15,-22 1-28 16,-2 17-2-16,-20-5 0 0,-13 28 0 16</inkml:trace>
  <inkml:trace contextRef="#ctx0" brushRef="#br0" timeOffset="8624">5568 7170 98 0,'-13'24'37'0,"13"-24"1"15,10 14-1-15,14-23-34 16,18-6-2-16,14-6-4 15,4-13-30-15,19 1-5 16,4-7 1-16,7 6-1 16</inkml:trace>
  <inkml:trace contextRef="#ctx0" brushRef="#br0" timeOffset="8781">6409 7064 125 0,'-17'26'42'15,"-8"-13"0"-15,7 5-8 16,7-11-43-16,-7-25-19 15,19 8-14-15,-7-10 0 16,12 3-2-16,-6-7 0 16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4:29.48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8411 8802 76 0,'0'0'36'15,"0"0"0"-15,-18-13-1 16,18 13-31-16,0 0-3 0,0 0 1 16,0 0-1-16,5 13 0 15,-5-13 2-15,19 14-2 16,-4-7 1-16,3 2 0 15,5-4 0-15,8-2 0 16,1-3-1-16,6 0 0 16,5-5-1-16,6 2 1 15,3-3-2-15,5 2 2 16,3 0-2-16,5 2 1 15,3 2 0-15,6 1 1 16,3 2 0-16,0 1-1 16,3-2 1-16,2 2-1 15,3-6 1-15,1 2 0 0,-1-1 0 16,1-3 0-16,1 0 0 15,-2 1 0-15,-4-1-1 16,-6 2 1-16,-6 1-1 16,-5 2 1-16,-5 1-1 15,-11 1 1-15,-7-1-1 16,-5 0 0-16,-4 1 0 15,-7-2 1-15,-3 0-1 16,-8-1 0-16,-14 0-1 16,14-1 0-16,-14 1-3 15,0 0-2-15,-14 9-20 16,-2-10-13-16,16 1 0 15,-21 1-1-15,21-1 2 16</inkml:trace>
  <inkml:trace contextRef="#ctx0" brushRef="#br0" timeOffset="1478">11817 7713 58 0,'-28'-1'33'15,"1"-1"-1"-15,-1-2 0 16,-4-4-27-16,3 8-1 16,-5 0-1-16,1 4 1 15,-7 0-1-15,1 8 0 16,-10 1 0-16,1 7 1 15,-4 4-1-15,1 7 1 16,-4 0-2-16,1 7 0 16,0-1-1-16,3 8 0 15,2-1 0-15,2 2-1 16,1-1 1-16,0 2-1 15,3 0 1-15,-1 3-1 16,-1 3 1-16,-1-1 0 0,-2 2 0 16,1 1 1-16,0 2-1 15,2 0 1-15,1-1-1 16,0 1 1-16,3 0 0 15,5-2 0-15,4-2 0 16,3-1-2-16,6-1 2 16,3-1-1-16,3-2 1 15,4-2-2-15,2-1 0 16,2 1 1-16,3-1-1 15,2 0 0-15,-1 0 1 16,0 0-1-16,4 0 0 16,2 2 1-16,-2-3 0 15,4 1 0-15,-1-3 0 16,4 0 0-16,1-1 0 15,4-2 0-15,3 0 0 0,1-3-1 16,-1 0 0-16,5-3 0 16,0 2 0-16,3-2 0 15,-2-2 0-15,3 0 0 16,0 0 0-16,2-3 0 15,0 2 0-15,5-2 1 16,-2-2-2-16,5-1 2 16,2-4-1-16,5-1 0 15,0-4 0-15,6-1 0 16,-1-4 0-16,3-6 1 15,6-2-1-15,-1-6 0 16,5-5 1-16,7-7-1 16,1-3 0-16,10-10 0 0,6-3 0 15,5-5 0-15,3-2 0 16,5-3 0-16,-2-7 0 15,4 3 0-15,-4-2 0 16,0-1 0-16,-1-2-1 16,-4-1 0-16,-3-3 0 15,1 0 0-15,-1-2 0 16,-4-4 0-16,-1-6 0 16,-3 1 0-16,-1-3 2 15,-3-2-1-15,-3 1 0 16,-5-2 0-16,-6 2-1 15,-4-1 1-15,-11 3-2 16,-7-3 2-16,-8 2-1 16,-12-2 1-16,-4 0-1 0,-10 1 1 15,-4 3 0-15,-8-2 1 16,-5 3-1-16,-8 0 0 15,-2 2 1-15,-5 4 0 16,-5 0-1-16,-5 5 1 16,-4-2 0-16,-5 7 0 15,0 0 0-15,-9 10 0 16,-2 2 0-16,-5 4-1 15,-9 4 1-15,-6 5 0 16,-5 0-1-16,-10 7 1 16,-1 2 0-16,-7 5-1 15,1 4 0-15,-3 10 0 16,-5 9-1-16,4 8-1 15,5 14-3-15,-4-4-14 0,20 21-20 16,0-8-2-16,18 4-2 16,9-11 1-16</inkml:trace>
  <inkml:trace contextRef="#ctx0" brushRef="#br0" timeOffset="2494">14245 9030 67 0,'0'0'37'16,"-12"-11"-1"-16,12 11 1 15,-13-9-28-15,13 9-5 16,-12-6-2-16,12 6 1 16,-12-5-1-16,12 5 0 15,-20-2-1-15,8 1 0 16,-6-2 1-16,1 2-1 15,-6-1 0-15,-3 2 1 16,-3-1 0-16,-4 1-1 16,-3 0 1-16,-5 2-1 0,-5 2 0 15,-8 0 0-15,-1 0 0 16,-5 3 0-16,-6-1 0 15,-2 3-1-15,-5-1 1 16,0 2-1-16,-2-1 1 16,3 2 0-16,-5-3-1 15,1 0 1-15,-1 0 0 16,3-1 0-16,4-3 0 15,4 0-1-15,6-3 1 16,8 2-1-16,8-1 1 16,8-2-1-16,8-3 0 15,7 2 0-15,5-1 0 16,6-1-1-16,10 3 0 15,-14-6-2-15,14 6-3 0,-13-11-24 16,13 11-11-16,0 0 1 16,3-11-2-16</inkml:trace>
  <inkml:trace contextRef="#ctx0" brushRef="#br0" timeOffset="4477">9612 6795 79 0,'0'0'35'0,"-3"-11"-1"16,3 11 0-16,0 0-28 16,0 0-2-16,-4 23 0 15,6 4 0-15,-2 4-1 16,0 11-1-16,0 6-1 15,-2 7 1-15,-1 4-2 16,-1 2-2-16,3-1 0 16,0-8-4-16,6 1-7 15,-3-16-24-15,7-7 2 16,-3-14-3-16,11-7 2 15</inkml:trace>
  <inkml:trace contextRef="#ctx0" brushRef="#br0" timeOffset="4710">9662 6890 92 0,'0'0'35'16,"3"-17"0"-16,10 6 1 15,1-5-35-15,14-2 0 16,5-1-1-16,7-1-2 16,8 6-3-16,-8-6-12 15,7 14-18-15,-11-1 1 16,-4 11-2-16,-14 3 1 0</inkml:trace>
  <inkml:trace contextRef="#ctx0" brushRef="#br0" timeOffset="4929">9664 7137 91 0,'-15'9'35'16,"15"-9"0"-16,0 0 1 15,0 0-34-15,28-9 0 16,1-5-1-16,8-1 0 15,1-3-1-15,5 3-2 16,-5-3-3-16,6 14-10 16,-16-4-21-16,-1 11 2 0,-17 2-2 15,-6 10 1-15</inkml:trace>
  <inkml:trace contextRef="#ctx0" brushRef="#br0" timeOffset="5109">9714 7350 82 0,'-30'26'37'0,"9"0"-2"16,3-13 3-16,15-1-30 15,3-12-3-15,0 0-1 16,28-5-2-16,6-9 0 16,6-8-3-16,10-7-1 15,10 6-8-15,-5-9-25 16,10 4-1-16,-11 0 0 0,2 8-2 15</inkml:trace>
  <inkml:trace contextRef="#ctx0" brushRef="#br0" timeOffset="5304">10248 7313 98 0,'0'0'38'0,"-14"-10"-1"15,14 10-3-15,5-16-44 16,-4-2-24-16,11 3-1 16,-1-6 0-16,10 1-3 0</inkml:trace>
  <inkml:trace contextRef="#ctx0" brushRef="#br0" timeOffset="5814">10556 6963 86 0,'-16'-7'36'0,"16"7"-1"16,-19-3 2-16,19 3-31 16,-12 10-1-16,7 5 0 15,-2 5-1-15,4 12-1 16,-2 4-2-16,2 13-1 15,-2 4 1-15,3 3-1 16,-3 0 0-16,3-4 0 0,1-6 0 16,2-9-1-16,-1-8 1 15,4-13 0-15,-4-16 0 16,11-6-1-16,-3-14 1 15,0-11 0-15,-2-9 1 16,-2-7 0-16,0-11-1 16,-3-8 2-16,-3-1-1 15,-1-1 0-15,-1 4 1 16,3 4-1-16,-2 7 0 15,7 8 0-15,3 8 0 16,7 10 0-16,6 10 0 16,7 5-1-16,6 8 1 15,4 5-1-15,2 5 0 16,-1 5 1-16,-3 7-1 0,-6 7 0 15,-13 7-1-15,-8 6 1 16,-14 4-1-16,-12 4 0 16,-6 0-1-16,-9-2-2 15,1 3-5-15,-8-17-26 16,15 1-4-16,-1-15 1 15,18-2-1-15</inkml:trace>
  <inkml:trace contextRef="#ctx0" brushRef="#br0" timeOffset="6002">10928 7212 110 0,'-14'10'40'15,"4"6"1"-15,-8-10-4 16,18-6-35-16,-15 12-4 15,15-12-9-15,5-11-25 16,4-4-4-16,14-1 1 16,-2-8-1-16</inkml:trace>
  <inkml:trace contextRef="#ctx0" brushRef="#br0" timeOffset="6235">11252 6910 105 0,'-24'10'39'15,"13"4"0"-15,-6-4-1 16,7 13-35-16,-1 4 0 0,6 9 0 16,-1 3-1-16,2 9-3 15,1 2 1-15,-1-2-2 16,6 2-1-16,-5-11-3 15,13 3-13-15,-6-23-21 16,10-3 1-16,-1-20 2 16,7-8-2-16</inkml:trace>
  <inkml:trace contextRef="#ctx0" brushRef="#br0" timeOffset="6431">11225 6959 110 0,'-7'-19'39'0,"14"8"1"0,0-11-2 15,9 4-34-15,8-5-1 16,11 0-2-16,5 1-2 16,2-1-2-16,3 10-6 15,-15-3-29-15,7 16-1 16,-17 0 0-16,-2 14 0 15</inkml:trace>
  <inkml:trace contextRef="#ctx0" brushRef="#br0" timeOffset="6633">11235 7145 94 0,'-10'17'36'0,"10"-17"-1"0,0 0 2 16,16-7-33-16,14-4-1 15,6-8 0-15,7 2-1 16,1-5-2-16,0 4-1 15,-4 5-3-15,-13-4-19 16,-2 17-14-16,-25 0 1 16,6 17-1-16,-24-1 0 15</inkml:trace>
  <inkml:trace contextRef="#ctx0" brushRef="#br0" timeOffset="6806">11245 7380 83 0,'-1'14'40'16,"1"-14"-1"-16,26-15 1 0,-8-13-17 15,14 9-18-15,2-8-4 16,6 0-2-16,7 6-9 16,-5-7-26-16,7 10-3 15,-7-1 0-15,8 13-2 16</inkml:trace>
  <inkml:trace contextRef="#ctx0" brushRef="#br0" timeOffset="6970">11943 7319 100 0,'-4'18'40'0,"-7"-13"3"16,11-5-4-16,-23 6-28 16,11-15-15-16,12 9-28 0,-2-22-9 15,4 8 2-15,-5-6-2 16</inkml:trace>
  <inkml:trace contextRef="#ctx0" brushRef="#br0" timeOffset="7537">12365 6372 80 0,'0'-20'38'16,"4"5"-2"-16,-5-7 2 0,2 10-31 15,-2-5-1-15,1 17 0 16,1-19-1-16,-1 19-1 15,0 0 0-15,6 17-1 16,-1 8 0-16,-1 15-1 16,3 12 0-16,2 13 2 15,0 13-3-15,-1 13 2 16,-3 7-2-16,-1 3 2 15,-1-2-3-15,-1-1-1 16,-1-11 0-16,2-11-2 16,3-10-1-16,2-16-3 15,12-8-5-15,-11-22-28 16,15-4-2-16,-5-23 2 15,4-2 0-15</inkml:trace>
  <inkml:trace contextRef="#ctx0" brushRef="#br0" timeOffset="8007">12374 6375 100 0,'-16'-5'39'0,"-4"-1"1"15,9 9 0-15,11-3-36 16,0 0-1-16,12-14 0 16,11 8 0-16,10-3-1 15,11 1 0-15,10-2-1 16,12 3 0-16,8 5 0 0,4 6 0 15,2 5 0-15,0 7 0 16,-5 6-1-16,-9 8 1 16,-8 8 0-16,-8 6 1 15,-13 3-1-15,-11 7 1 16,-8 7-2-16,-11 6 2 15,-12 2-1-15,-8 5 2 16,-11-1-3-16,-11 4 0 16,-9-4 0-16,-14 1 0 15,-10-8 0-15,-7 0 0 16,-6-7 0-16,0-7 0 15,1-9 0-15,7-9-2 16,9-10 2-16,12-10-1 16,14-11-2-16,10-14-3 0,24-4-5 15,4-26-7-15,28 14-6 16,-6-20-18-16,16 3 1 15,5-8-1-15,9 4 2 16</inkml:trace>
  <inkml:trace contextRef="#ctx0" brushRef="#br0" timeOffset="8825">12530 7640 87 0,'-17'9'38'0,"6"2"-1"0,-3-18-5 15,14 7-26-15,0 0-1 16,19-8 0-16,3-4-1 16,15-2 0-16,9-6-2 15,12-2 1-15,6 2-2 16,9-1 0-16,1 1 0 15,-3 3 0-15,-2 1 0 16,-5 3-1-16,-8 4 1 16,-5 2-1-16,-10 2 1 15,-7 1 0-15,-7 1-1 16,-8 2 1-16,-7 5 0 15,-12-4-1-15,-9 15 1 16,-13-1-1-16,-13 4 1 16,-10 7-1-16,-12 3 1 0,-7 2-1 15,-1 3 1-15,5-4 0 16,4-2-1-16,9-4 1 15,13-7-1-15,16-3 1 16,18-13-1-16,16-5 0 16,18-9 0-16,13-3 0 15,9-6 0-15,6-2 0 16,2 0 0-16,0 1 0 15,-9 4 1-15,-12 9-1 16,-15 8 0-16,-15 11 0 16,-17 7 1-16,-12 10-1 15,-11 0 0-15,-6 6 0 16,0-1 0-16,1-4-1 0,8-4-2 15,2-12-2-15,22-10-8 16,3-16-7-16,29 4-13 16,-4-19-9-16,12-3-2 15,4-11 2-15</inkml:trace>
  <inkml:trace contextRef="#ctx0" brushRef="#br0" timeOffset="10156">9490 10664 76 0,'0'0'37'0,"0"0"-1"15,0 0 1-15,0 0-32 16,-10 14-2-16,0 5 0 16,3 9 0-16,-5 4-1 15,-2 6 1-15,0 0-1 16,3 2 0-16,-2-5 0 0,4-4-1 15,3-8 0-15,2-6 0 16,4-17 0-16,5 12 0 16,-5-12-1-16,17-18 0 15,-3-4 0-15,-2-1 1 16,2-8-1-16,-1-2 0 15,-2-4 1-15,2 2-1 16,-5 3 1-16,-1 4-1 16,-2 8 1-16,-1 6-1 15,-4 14 1-15,0 0 0 16,0 0-1-16,-8 23 1 15,7-6 0-15,1 2-1 16,2-2 1-16,9-3-1 16,4-9 1-16,9-8 0 15,4-10-1-15,8-6 1 0,1-6-1 16,5 1 1-16,-4-3 0 15,-6 5 0-15,-4 4-1 16,-5 8 1-16,-10 13 0 16,-8 12-1-16,-9 9 1 15,-5 8-1-15,-4 5 0 16,-3 4 0-16,3 3 0 15,-1-2-2-15,10-4-1 16,0-11-2-16,16 1-12 16,-12-28-24-16,38 10 1 15,-10-22 0-15,10-3-1 16</inkml:trace>
  <inkml:trace contextRef="#ctx0" brushRef="#br0" timeOffset="10517">9990 10769 91 0,'-6'22'39'16,"-2"-11"-1"-16,14 2 2 16,-6-13-36-16,25 10-1 15,-4-14 0-15,6-2 0 16,-2-5-1-16,3-2 0 15,-5-3-1-15,-2-1 0 16,-8-2 0-16,-5 3 0 16,-7 1-1-16,-9 1 1 15,-6 5-1-15,-6 7 0 16,-4 3 1-16,0 7 0 0,-5 9-1 15,1 3 1-15,2 5-1 16,4 5 1-16,7 4-1 16,7-4 1-16,12-2-1 15,7-6-1-15,12-7-1 16,9-10-2-16,16-2-9 15,-5-22-25-15,17 0-2 16,-6-16-1-16,6 1 0 16</inkml:trace>
  <inkml:trace contextRef="#ctx0" brushRef="#br0" timeOffset="10713">10469 10315 99 0,'-12'9'39'0,"-7"5"2"0,7 22-2 16,-4 2-37-16,5 10 1 15,0 9-3-15,3 4 1 16,2 5-2-16,1-5-2 16,6 3-5-16,-8-15-29 15,11-2-3-15,0-15 1 16,2-4-1-16</inkml:trace>
  <inkml:trace contextRef="#ctx0" brushRef="#br0" timeOffset="10908">10325 10727 102 0,'-24'-19'40'0,"24"19"1"0,0 0-1 16,0 0-35-16,0 0-3 15,27-9-2-15,0 5-3 16,3-4-1-16,15 13-18 15,-3-15-18-15,10 5 0 16,-7-3-1-16,6 4 1 16</inkml:trace>
  <inkml:trace contextRef="#ctx0" brushRef="#br0" timeOffset="11599">10684 10731 93 0,'-13'24'39'0,"-4"-7"1"0,12 6-1 16,-1-6-34-16,13-6-1 15,8-8-2-15,9-4 1 16,7-10-1-16,2-1-1 16,2-8 0-16,-1-2 0 15,-3-3 0-15,-10-1 0 16,-6 1-1-16,-8 2 1 15,-12 4-1-15,-7 6 1 16,-8 9-1-16,-11 8 1 16,-6 11-1-16,-5 8 1 15,-5 10-1-15,2 7 1 16,3 5-1-16,8-1 1 15,8-1-1-15,13-6 0 16,13-8 0-16,17-13-1 0,18-6-2 16,7-16-2-16,16-2-4 15,-5-22-12-15,18 6-19 16,-12-12 0-16,7 10 23 15,-20-11 9-15,-6 7 5 16,-12 5 3-16,-12 0 4 16,-2 20 14-16,-19-7 19 15,5 12 2-15,-21 9-23 16,13 12-8-16,-7 3-4 15,5 10 1-15,-2 1-3 16,5 8 1-16,3-1-1 16,2-3-2-16,1-5 1 15,5-2-1-15,-2-11 2 16,5-6-3-16,-7-15 2 0,14-1 1 15,-4-15-1-15,-2-7 2 16,2-11-2-16,-2-6 1 16,2-9-1-16,-3-1 2 15,4 1-2-15,-4 1 0 16,2 4 0-16,-1 8 0 15,2 2 0-15,7 8-1 16,1 6 1-16,9 4-2 16,6 3-1-16,9-3-3 15,15 11-6-15,-6-12-7 16,17 22-10-16,-17-13-14 15,7 11-2-15,-7-3 0 16,-4 9 2-16</inkml:trace>
  <inkml:trace contextRef="#ctx0" brushRef="#br0" timeOffset="11765">11694 10887 95 0,'-27'22'44'16,"6"0"1"-16,-7-19-3 15,12-14-22-15,5 5-30 16,-3-23-9-16,21 15-9 15,-20-12-17-15,16 0 1 16,-6-3-2-16,3 2 2 16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5:06.74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9572 7929 18 0,'0'0'26'0,"11"-13"3"16,-11 13 3-16,9-15-13 0,-9 15-8 15,11-10-1-15,-11 10 0 16,10-1 1-16,-2 12-2 16,-11 2-4-16,3 12-3 15,-5 4 1-15,4 10-2 16,-4 4 0-16,2 4-2 15,0 3-1-15,-1-7-4 16,8 4-8-16,-2-17-19 16,7-6-1-16,2-13-1 15,6-7 1-15</inkml:trace>
  <inkml:trace contextRef="#ctx0" brushRef="#br0" timeOffset="433">9814 7869 63 0,'0'0'33'16,"0"-11"-1"-16,0 11 1 16,15-11-24-16,-6 0-4 15,11 1 0-15,1-7-2 16,10 6 0-16,-3-4 0 0,5 8-1 15,-3 0-1-15,-2 9 0 16,-7 7 0-16,-8 13 0 16,-13 9 0-16,-12 12-1 15,-12 8 1-15,-6 5-1 16,-10 2 2-16,3-3-1 15,-1-4 0-15,8-6 0 16,4-12 0-16,15-11 0 16,11-22 0-16,18 5-2 15,14-15-1-15,5-14-4 16,13 6-6-16,-4-10-24 15,7 6 0-15,-8-3-2 16,-1 10 1-16</inkml:trace>
  <inkml:trace contextRef="#ctx0" brushRef="#br0" timeOffset="690">10274 8054 81 0,'0'0'37'0,"1"-12"-1"15,-1 12 0-15,0 0-35 16,17-13 0-16,-1 6-4 15,3-5-1-15,11 18-19 0,-6-12-11 16,8 5 0-16,-3-4-2 16,1 4 1-16</inkml:trace>
  <inkml:trace contextRef="#ctx0" brushRef="#br0" timeOffset="1050">10691 7793 77 0,'-14'2'36'16,"-7"3"-1"-16,1 9 2 15,-5 1-31-15,7 7-1 16,-5 0-1-16,10 4 0 0,1-3-1 15,6 2-2-15,9-5 0 16,7-5 0-16,7-3-1 16,8-3 0-16,4-3 0 15,4-3 0-15,-4 2-1 16,1 4 2-16,-8 5-2 15,-5 3 0-15,-12 6 1 16,-10 2-1-16,-9 4 0 16,-4 0 1-16,-2 0-2 15,-3-11-3-15,7 1-4 16,-7-18-27-16,23-1-1 15,-10-20-1-15,21-6 1 16</inkml:trace>
  <inkml:trace contextRef="#ctx0" brushRef="#br0" timeOffset="1232">10687 7852 94 0,'-18'-3'38'0,"6"7"1"16,-2-6-1-16,14 2-33 15,0 0-2-15,17-12-1 16,8 2-2-16,4-6-3 15,10 9-8-15,-4-11-27 16,9 10 0-16,-8-3 0 16,3 10-2-16</inkml:trace>
  <inkml:trace contextRef="#ctx0" brushRef="#br0" timeOffset="1615">11025 7905 86 0,'0'0'38'15,"0"0"-2"-15,0-11 2 16,0 11-34-16,13-12-1 16,0 1-1-16,1 3 0 15,2 0-2-15,1-2-2 16,3 8-4-16,-8-10-13 15,4 17-17-15,-16-5-1 16,8 16 0-16,-14-1 0 16</inkml:trace>
  <inkml:trace contextRef="#ctx0" brushRef="#br0" timeOffset="1767">10993 8080 78 0,'0'0'37'16,"0"0"-2"-16,16 0 3 15,8-10-33-15,3-5-7 16,-1-4-31-16,12 1 0 15,-2-3-3-15,2 1 0 16</inkml:trace>
  <inkml:trace contextRef="#ctx0" brushRef="#br0" timeOffset="13010">11578 8733 47 0,'8'-16'35'16,"-8"16"1"-16,0 0 1 16,0 0-25-16,0 0-1 15,-7 17-2-15,11 5-2 0,-6 0-1 16,5 7-3-16,-1 3 1 15,2 5-1-15,-3 1 0 16,0 4-1-16,-2 2 0 16,-6 0-1-16,-6 0 0 15,-3 0 1-15,-6-3-2 16,-3-6-1-16,1-1-3 15,-6-22-9-15,13 1-25 16,-4-20 0-16,13-7-1 16,0-18-2-16</inkml:trace>
  <inkml:trace contextRef="#ctx0" brushRef="#br0" timeOffset="13239">11343 8748 96 0,'-21'7'39'0,"16"5"3"15,5-12-3-15,0 0-36 16,32-5 0-16,5-6-2 16,8-4-1-16,6 0 0 15,6-1-2-15,2-2-2 16,4 7-4-16,-11-7-29 15,13 11-3-15,-13-2 0 16,2 6 0-16</inkml:trace>
  <inkml:trace contextRef="#ctx0" brushRef="#br0" timeOffset="13813">12311 8444 71 0,'0'0'37'16,"-13"6"0"-16,-12 16 0 16,-7 21-31-16,-11 12 0 15,-5 19-1-15,-9 10 0 16,-2 14-2-16,-4 4 1 15,4 0-2-15,6-6-1 16,11-12-4-16,13-5-10 16,2-28-26-16,22-11 1 15,6-24-2-15,19-15 2 16</inkml:trace>
  <inkml:trace contextRef="#ctx0" brushRef="#br0" timeOffset="14107">12358 8854 91 0,'-12'2'38'15,"-12"2"3"-15,-4 20-6 16,-10-1-29-16,1 13-1 16,-9 2 0-16,8 2-2 15,3 2 0-15,13-8-2 16,13-8-1-16,18-10 0 15,18-15-4-15,10-24-8 16,21 1-26-16,-4-14-2 0,6 2-1 16,-9-8 0-16</inkml:trace>
  <inkml:trace contextRef="#ctx0" brushRef="#br1" timeOffset="27547">10555 8705 41 0,'-15'-5'33'0,"3"3"2"16,0 0-2-16,12 2-14 16,-20 2-9-16,20-2-4 15,0 0-2-15,12 4 0 16,1-8-1-16,12 2 0 15,5-4-1-15,9 2 0 16,5-6 1-16,7 2-1 0,0-1 0 16,4 2 0-16,-5 0 0 15,0 4 0-15,-7-1-1 16,-2 5 1-16,-10 1-1 15,-2 0-1-15,-6 1 1 16,-4 1-1-16,-5-1 0 16,-3 1 1-16,-11-4-1 15,10 5 1-15,-10-5-1 16,0 0 1-16,0 11 0 15,0-11-1-15,-10 9 1 16,10-9 0-16,-12 7-1 16,12-7 1-16,-11 8-1 15,11-8 1-15,0 0-1 0,0 0 0 16,-14 16 1-16,12-4-1 15,-5 10 2-15,1 10-1 16,-8 13 1-16,-1 16-2 16,-10 20 2-16,-7 17 0 15,-8 15 1-15,-8 11-1 16,-6 5-1-16,1 1 2 15,-1-8-2-15,9-11 1 16,5-18-1-16,10-20 0 16,9-17-2-16,10-20-2 15,11-18 0-15,0-18-3 16,23-11-15-16,-9-24-17 15,10-3-3-15,-8-13 0 16,5 2-1-16</inkml:trace>
  <inkml:trace contextRef="#ctx0" brushRef="#br1" timeOffset="39862">8882 12569 64 0,'-11'0'39'0,"11"0"0"16,0 0 0-16,0 0-33 15,12-10-3-15,8 1 1 16,7-5-2-16,8 0 2 0,6-1-1 15,3 0-1-15,4 1 0 16,-1 4-1-16,-4 3 1 16,-3 7 0-16,-12 6-1 15,-4 10 0-15,-10 8 0 16,-10 12-2-16,-7 8 2 15,-9 9-2-15,-4 9 1 16,-6 8-1-16,-4 5 0 16,0-1-1-16,0-2-1 15,3-9 0-15,14-1-10 16,2-24-27-16,16-11 1 15,5-24-2-15,15-13 1 16</inkml:trace>
  <inkml:trace contextRef="#ctx0" brushRef="#br1" timeOffset="40457">9908 12466 59 0,'6'-11'37'16,"-6"11"-1"-16,0 0 2 0,19 4-30 15,-19-4-3-15,21 15 1 16,-8-2-1-16,3 10-2 16,-1 5 0-16,1 7-1 15,-5 6 0-15,-3 7-2 16,-8 2 1-16,-3 7-2 15,-7-5 2-15,-7 0-2 16,-3-5-1-16,-8-13-5 16,14-1-30-16,-13-23-1 15,5-8-1-15,-1-20 0 16</inkml:trace>
  <inkml:trace contextRef="#ctx0" brushRef="#br1" timeOffset="40657">9767 12469 97 0,'0'0'41'16,"0"0"1"-16,0 0-9 16,11-14-30-16,12-1-1 15,9-3-2-15,10-1-1 16,7-5-3-16,13 13-7 15,-1-9-30-15,9 13 2 16,-4-3-3-16,3 12 3 16</inkml:trace>
  <inkml:trace contextRef="#ctx0" brushRef="#br1" timeOffset="40918">10786 12090 78 0,'-20'35'40'15,"-10"9"-2"-15,-4 15 2 16,-9 10-37-16,-3 14-1 15,-5 6-1-15,4 6-1 16,4 5-3-16,1-12-3 16,18 1-26-16,0-17-7 0,15-10 0 15,8-20 1-15</inkml:trace>
  <inkml:trace contextRef="#ctx0" brushRef="#br1" timeOffset="41199">10891 12521 79 0,'-22'6'41'16,"-2"16"-2"-16,-13 2 2 15,3 16-35-15,-8 2 0 0,8 11-2 16,1 1 0-16,9 0-2 16,9-5 0-16,14-9 0 15,18-16-2-15,12-15-2 16,20-12-7-16,-4-23-30 15,23-2-2-15,-9-16-1 16,6 1-1-16</inkml:trace>
  <inkml:trace contextRef="#ctx0" brushRef="#br1" timeOffset="41908">8332 14059 55 0,'-9'-18'38'0,"9"18"-2"15,-22-1-4-15,8 20-23 16,-8-3-2-16,3 17-2 16,-7-2-1-16,4 10 0 15,0 3 0-15,5 3-1 16,6-5-1-16,9-2 1 0,9-7-2 15,13-10 0-15,11-13 0 16,10-11 0-16,10-15-1 16,4-7 1-16,-2-7 0 15,-1-7-1-15,-8-1 1 16,-9-2-1-16,-13 5 1 15,-13 2-1-15,-16 8 0 16,-9 7 0-16,-11 5 0 16,-5 6-1-16,-2 7 0 15,-3 2-2-15,8 6-1 16,4-2-2-16,18 8-8 15,7-14-25-15,16 9-1 16,12-15 0-16,17 5 0 16</inkml:trace>
  <inkml:trace contextRef="#ctx0" brushRef="#br1" timeOffset="42173">9217 13788 53 0,'-14'-32'37'15,"-8"0"0"-15,-1 7 0 16,-13 1-26-16,6 14-6 16,-8 6 1-16,4 17-1 15,-1 10-1-15,6 17 0 16,3 11-1-16,4 11-2 0,3 5 0 15,7 5-1 1,5-1-1-16,3-4-3 0,10-1-4 16,-6-20-23-16,14-1-8 15,-5-17-1-15,7-5 0 16</inkml:trace>
  <inkml:trace contextRef="#ctx0" brushRef="#br1" timeOffset="42339">8742 14194 69 0,'-24'-14'41'15,"11"8"-1"-15,8-9 1 16,18 4-35-16,9-9-3 16,19-6-2-16,12 3-8 0,5-10-31 15,16 4-1 1,0-6-1-16,6 8 0 0</inkml:trace>
  <inkml:trace contextRef="#ctx0" brushRef="#br1" timeOffset="42699">9553 13712 66 0,'12'2'39'0,"-11"10"-2"16,2 18 3-16,-14 6-35 16,5 13-1-16,-1 4-1 15,2 10-2-15,-2-2 0 16,3-1 0-16,3-3-1 15,1-6-3-15,9-5-4 16,-10-22-30-16,16-4-2 16,-5-19 0-16,10-9 0 15</inkml:trace>
  <inkml:trace contextRef="#ctx0" brushRef="#br1" timeOffset="42895">9599 13732 79 0,'0'0'41'15,"-1"-12"-3"-15,17 13 1 16,6-8-38-16,12-5 0 16,9-3-3-16,4-4-1 15,8 9-7-15,-8-10-29 16,1 12 1-16,-12 0-2 15,-7 16 1-15</inkml:trace>
  <inkml:trace contextRef="#ctx0" brushRef="#br1" timeOffset="43094">9663 13990 61 0,'-5'15'38'0,"5"-15"-1"15,33-7 1-15,-4-6-35 16,8 1 1-16,3-6-3 15,3 0-2-15,4 10-8 16,-10-8-28-16,0 7 1 16,-15 2-3-16,-8 9 3 15</inkml:trace>
  <inkml:trace contextRef="#ctx0" brushRef="#br1" timeOffset="43277">9584 14284 83 0,'-9'24'40'16,"9"-24"-1"-16,13 11-10 15,16-28-27-15,10-7 1 16,12-6-3-16,6-8-2 16,7 6-4-16,-11-15-31 15,11 13-2-15,-12-4-2 16,-2 10 3-16</inkml:trace>
  <inkml:trace contextRef="#ctx0" brushRef="#br1" timeOffset="43729">10224 13847 49 0,'-16'17'39'16,"10"9"0"-16,-8 2-1 16,8 15-16-16,-8-4-17 15,8 7 0-15,-4 2-2 16,5 1 0-16,-2-4-1 15,7-5-1-15,-3-7 0 16,6-5 1-16,1-12-2 16,-4-16 1-16,10 1 0 15,-4-18-1-15,1-9 1 16,-2-9-1-16,-3-9 2 15,-1-9-1-15,-2-7 0 16,-4-3 0-16,2 1-1 16,-1 3 1-16,2 5 0 0,2 8 0 15,5 8-1-15,6 9 0 16,9 7 0-16,2 12 1 15,5 4-1-15,3 4 0 16,1 5 1-16,0 3-1 16,-3 4 0-16,-8 4 0 15,-9 7-1-15,-6 4 1 16,-13 8 0-16,-9 0-1 15,-10 6-1-15,-7-1 0 16,2 4-3-16,-6-10-4 16,20 5-30-16,-7-17-1 15,18-2-2-15,7-18 1 16</inkml:trace>
  <inkml:trace contextRef="#ctx0" brushRef="#br1" timeOffset="45114">11312 13236 53 0,'8'-30'39'15,"-3"-1"0"-15,7 10 1 0,-9-9-22 16,-3 30-13-16,11-2 0 15,-3 26-1-15,-8 16 0 16,1 24-2-16,-4 13 1 16,0 17-2-16,-1 11 0 15,0 7-1-15,2 0 0 16,1-7-3-16,7-3-2 15,-3-28-12-15,14 1-24 16,-2-24 0-16,12-10-1 16,-6-24 1-16</inkml:trace>
  <inkml:trace contextRef="#ctx0" brushRef="#br1" timeOffset="45532">11250 13139 73 0,'-8'-12'42'15,"3"-5"-2"-15,18 6 2 16,3-10-30-16,17 5-9 15,14-3 0-15,13 4-1 16,12 1 1-16,7 9-1 16,6 5-1-16,3 9 1 15,-6 8-1-15,-6 11 0 16,-10 13-1-16,-13 12 0 0,-21 13 1 15,-13 13-1-15,-19 12 0 16,-18 12 0-16,-15 9 0 16,-10 7-1-16,-15 4 1 15,-12-3 0-15,-3-2 0 16,-1-11 0-16,0-16 0 15,7-16-1-15,5-24 0 16,10-21-2-16,20-17-5 16,-2-38-15-16,30-3-20 15,1-24 1-15,20-4-3 16,1-13 2-16</inkml:trace>
  <inkml:trace contextRef="#ctx0" brushRef="#br1" timeOffset="48370">10645 13859 62 0,'0'0'39'16,"-16"-11"-1"-16,16 11-3 0,0 0-27 16,0 0-2-16,0 0-1 15,0 0 0-15,0 0-1 16,-6 13-1-16,6-2-1 15,0 12 0-15,-4 9-1 16,0 10 0-16,-3 10-1 16,-3 12-1-16,-4 2 0 15,-5 0-2-15,8 1-3 16,-4-20-6-16,17-1-27 15,-4-21 0-15,10-10-2 16,-8-15 1-16</inkml:trace>
  <inkml:trace contextRef="#ctx0" brushRef="#br1" timeOffset="48589">10620 13915 80 0,'-10'-1'41'0,"10"1"-1"15,0 0 0-15,16-21-37 16,9-2-2-16,10-5-1 16,8-4 0-16,1-2-3 15,6 6-5-15,-14-6-30 16,6 14-2-16,-11 2 0 15,-6 17 1-15</inkml:trace>
  <inkml:trace contextRef="#ctx0" brushRef="#br1" timeOffset="48804">10598 14145 77 0,'-15'25'40'0,"1"-12"1"15,17-3 0-15,-3-10-37 16,28-1-3-16,2-12 0 15,6-5-2-15,5-1-1 16,-1-5-3-16,10 11-12 16,-13-10-23-16,1 11 0 15,-14 0-1-15,-4 10 2 16</inkml:trace>
  <inkml:trace contextRef="#ctx0" brushRef="#br1" timeOffset="48988">10606 14424 80 0,'-10'10'42'0,"10"-10"-1"16,16 3 1-16,0-12-38 16,13-7-2-16,9-5-1 15,3-1-4-15,-3-13-20 16,10 13-18-16,-7-7-1 15,3 10 0-15,-6 1 0 16</inkml:trace>
  <inkml:trace contextRef="#ctx0" brushRef="#br1" timeOffset="49424">11852 14503 82 0,'0'0'41'0,"0"0"-2"16,-11-3-2-16,-2-16-52 16,13 19-26-16,0-18 1 15,0 18-1-15,-6-18 0 16</inkml:trace>
  <inkml:trace contextRef="#ctx0" brushRef="#br1" timeOffset="49700">10846 14630 87 0,'11'-8'43'15,"-2"-9"-1"-15,3-1-4 16,4 4-47-16,-14-12-33 15,8 10 1-15,-11-3-2 16,1 19 1-16</inkml:trace>
  <inkml:trace contextRef="#ctx0" brushRef="#br1" timeOffset="50018">10400 14639 74 0,'-13'1'40'16,"13"-1"1"-16,-16 0-1 15,16 0-38-15,0 0-2 16,-8-9-1-16,8 9-4 15,-9-22-27-15,9 22-7 16,-2-24-2-16,2 12 2 16</inkml:trace>
  <inkml:trace contextRef="#ctx0" brushRef="#br1" timeOffset="50323">9743 14553 83 0,'-10'12'42'0,"-3"-8"-3"16,13-4-5-16,0 0-73 15,2-26-2-15,14 6-1 16,-5-8 1-16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1:27:55.39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5938 15451 7 0,'-4'-15'32'15,"-3"5"-1"-15,7 10 2 16,-29-8-25-16,17 19-2 0,-13 3 0 16,6 14-2-16,-8 0 1 15,5 12-2-15,0 0 0 16,7 5-1-16,2-1 0 15,11 0-1-15,4-7 1 16,12-5 0-16,3-9 0 16,9-10-1-16,4-13 1 15,6-10 0-15,1-14-1 16,-2-9 0-16,-2-9 1 15,-4-4 0-15,-6-2-1 16,-9 0 1-16,-8 8-2 16,-8 5 2-16,-9 9-1 15,-5 9 1-15,-4 7-2 0,-3 8 2 16,2 4-2-16,4 4 1 15,5 1-1-15,12-7 1 16,0 0 0-16,18 5-1 16,6-17 1-16,12-5-1 15,12-5 0-15,3 0 0 16,3-2 1-16,2 4-1 15,-8 9 1-15,-3 8-1 16,-9 11 0-16,-10 13 1 16,-11 13-2-16,-9 6 0 15,-8 8 0-15,-3 4 0 16,-8-2 1-16,3-5-2 15,-1-5 2-15,1-10-1 16,4-13 3-16,6-17-1 0,0 0 1 16,7-19-1-1,1-9 2-15,0-4 0 0,1-5-1 16,1-2 1-16,0 4-2 15,-1-1 1-15,4 2-2 16,1 2 0-16,7 2-4 16,0-18-18-16,15 17-16 15,-2-9-2-15,15 8-1 16,1-8 0-16</inkml:trace>
  <inkml:trace contextRef="#ctx0" brushRef="#br0" timeOffset="586.4102">6888 15133 15 0,'0'0'33'0,"-16"-14"2"15,16 14 1-15,-20-14-26 16,20 14 0-16,0 0-2 16,0 0 0-16,-7-16-2 15,19 11-1-15,1-2 0 16,13 3-3-16,3-4 1 15,10 1 0-15,5-4-1 16,5 5 0-16,3 0-1 16,-2 1 1-16,-4 1-1 15,-4 5 0-15,-9 2 1 16,-5 5-1-16,-7 7 0 15,-10 7-1-15,-6 10 1 16,-6 9-1-16,-8 8 0 0,-4 11 1 16,-6 9-3-16,0 6 0 15,-3 4 0-15,0-2-1 16,5-4-2-16,2-20-7 15,19-4-25-15,-4-26-3 16,16-10 0-16,3-27 2 16</inkml:trace>
  <inkml:trace contextRef="#ctx0" brushRef="#br0" timeOffset="1097.7679">7666 15183 41 0,'8'-32'35'0,"-7"6"2"15,2 14-2-15,-3 12-32 16,0 0 0-16,-12 22 0 16,7 15 0-16,-3 8-1 15,5 11 0-15,-3 7-1 0,8 4 0 16,-2 1 1-16,7-1 0 15,1-6-1-15,6-11-1 16,1-10 2-16,4-12-2 16,1-15 1-16,-1-12 1 15,2-18-1-15,-1-15 1 16,1-12-1-16,-3-8 2 15,-2-9-2-15,-2-4 1 16,-2-3-2-16,-7 5-1 16,1 7-2-16,-7 3-5 15,12 25-25-15,-12-1-5 16,1 29-2-16,7-16 1 15</inkml:trace>
  <inkml:trace contextRef="#ctx0" brushRef="#br0" timeOffset="1481.036">8206 15414 65 0,'-22'1'40'16,"2"10"-1"-16,-5-9-4 15,1 15-31-15,2 2-1 16,6 6-1-16,3 6 0 16,7 2-2-16,2 1 1 15,8-2-2-15,5 0 1 0,6-7 0 16,2-9 0-16,3-8 0 15,0-10 0-15,2-12 0 16,2-9 1-16,-4-9 0 16,-3-8 0-16,-5-3 0 15,-8-1 0-15,-3 0 0 16,-4 4 0-16,-5 6 0 15,-5 9-2-15,-2 7 0 16,1 13-1-16,-1 2-2 16,15 3-4-16,-14 10-29 15,22 0-2-15,-8-10-1 16,29 2 1-16</inkml:trace>
  <inkml:trace contextRef="#ctx0" brushRef="#br0" timeOffset="1705.1928">8689 14922 56 0,'0'0'41'16,"0"0"-2"-16,-20 22 2 16,10 9-32-16,-5 16-6 15,1 13 0-15,-5 10-1 16,3 6 0-16,3 3-2 15,6-5-2-15,5-6 0 16,4-16-3-16,15-7-4 16,-8-29-30-16,24-9 0 15,1-26-2-15,8-8 2 16</inkml:trace>
  <inkml:trace contextRef="#ctx0" brushRef="#br0" timeOffset="1908.3349">9057 14817 64 0,'-11'-9'41'0,"-4"28"-2"15,-9 12 2-15,5 20-34 16,-4 14-4-16,4 11-1 16,2 7-2-16,3 4 0 15,7 3-1-15,4-9-2 16,7-4-3-16,-4-20-8 15,12-2-26-15,-5-24 0 16,4-5 0-16,-11-26 1 0</inkml:trace>
  <inkml:trace contextRef="#ctx0" brushRef="#br0" timeOffset="2351.645">8780 15277 63 0,'0'0'40'0,"-16"8"-2"16,16-8 2-16,16 14-37 15,9-20-1-15,11-5-1 16,9-6 0-16,7-3-1 16,6 0 1-16,0-2-1 15,-6 6 1-15,-6 3 1 16,-10 9-1-16,-12 3 1 15,-8 7-1-15,-18 8 1 0,-8 6-1 16,-12 6 1-16,-2 2-1 16,-1 0-1-16,1-1 1 15,5-2-1-15,4-3 0 16,11-5 0-16,4-17 0 15,19 11-1-15,3-12 1 16,4-1 0-16,2-2 1 16,-3 2-1-16,0 1 0 15,-7 3 1-15,-3 6 0 16,-13 7 0-16,-3 8-1 15,-10 4 0-15,-4 2 0 16,-2 2-1-16,-2-2-1 16,4 0-2-16,-6-14-6 15,21 5-30-15,0-20 0 0,0 0-2 16,0 0 1-16</inkml:trace>
  <inkml:trace contextRef="#ctx0" brushRef="#br0" timeOffset="2887.0195">9738 15233 54 0,'2'-15'39'0,"-2"15"0"15,-16 23 1-15,6 8-33 16,-10 4-3-16,5 11-1 16,1 2 0-16,5 7-2 15,5-5 1-15,7-3 0 16,9-9 0-16,7-11-2 15,9-14 2-15,7-13-1 0,3-15 0 16,3-10 1-16,-3-11-2 16,-5-6 2-16,-9-4-2 15,-11-2 1-15,-11 0-2 16,-13 6 1-16,-11 7 0 15,-9 6-1-15,-4 12-1 16,-3 4-1-16,7 12-2 16,1-5-5-16,30 6-28 15,0 0-2-15,5 13-1 16,17-17 1-16</inkml:trace>
  <inkml:trace contextRef="#ctx0" brushRef="#br0" timeOffset="3201.2393">10415 14894 63 0,'-34'-30'41'0,"8"12"-1"16,-8-3 0-16,7 14-35 16,-2 7 0-16,5 16-1 15,3 14-2-15,2 16 0 16,4 12-1-16,2 13 0 15,7 9-1-15,6 8 0 16,7 3-1-16,6-5-1 0,2 1-2 16,0-17-5-16,13 3-28 15,-9-25-4-15,2-6 0 16,-10-25 1-16</inkml:trace>
  <inkml:trace contextRef="#ctx0" brushRef="#br0" timeOffset="3375.3611">10093 15351 74 0,'-33'-21'41'16,"20"12"0"-16,-1-1 0 16,14 10-37-16,11-6-4 15,14-6-2-15,14 6-6 0,-2-11-31 16,24 3-1-16,4-8-2 15,12 6 2-15</inkml:trace>
  <inkml:trace contextRef="#ctx0" brushRef="#br0" timeOffset="3900.7286">10736 15060 47 0,'6'-32'38'15,"3"11"-1"-15,-5-1 2 16,-4 22-32-16,11-10 0 15,-1 20-2-15,-6 7-1 16,-1 16-1-16,0 8 0 16,0 13-1-16,-1 9-1 15,4 5 0-15,-1 1 0 16,3-3-1-16,1-6 1 15,2-8-1-15,4-13 1 0,0-12-1 16,2-13 1-16,5-15 0 16,-1-16-1-16,2-11 1 15,0-11 0-15,-2-10 0 16,-1-8-1-16,-3-3 1 15,-3-7-2-15,-5 0 0 16,0 9-2-16,-5 1-3 16,7 22-8-16,-11-3-25 15,10 22-1-15,-5 1-1 16,10 20 0-16</inkml:trace>
  <inkml:trace contextRef="#ctx0" brushRef="#br0" timeOffset="4300.0079">11425 15332 42 0,'-28'-8'38'15,"4"9"1"-15,-7-3 0 16,11 16-27-16,-11-4-3 16,10 18-3-16,-5 1-1 15,9 10-2-15,-2-1 1 16,11 4-3-16,3-2 1 15,10-4-1-15,8-9 1 0,6-6-1 16,5-11 0-16,6-10-1 16,4-9 1-16,-2-8-1 15,-3-7 0-15,-2-4 1 16,-9-3-2-16,-5 0 2 15,-10 1-2-15,-6 2 1 16,-11 5-2-16,-1 0 0 16,0 9-3-16,-7-5-5 15,22 19-29-15,-9-22-1 16,9 22-1-16,12-17 0 15</inkml:trace>
  <inkml:trace contextRef="#ctx0" brushRef="#br0" timeOffset="4540.1759">11751 14904 66 0,'-14'6'41'0,"-10"9"-1"16,6 22 0-16,-5 10-36 15,2 14 0-15,1 9-2 16,5 9-1-16,4 3 0 16,5-6-3-16,7-5-1 15,5-22-6-15,22-2-24 16,-5-32-7-16,14-10-1 15,-1-26 1-15</inkml:trace>
  <inkml:trace contextRef="#ctx0" brushRef="#br0" timeOffset="4726.3061">12034 14906 57 0,'-9'-40'41'0,"7"27"-1"16,-14 14 1-16,5 36-30 16,-4 9-5-16,2 18-3 15,2 12-2-15,-1 6-1 16,9 5-1-16,-1-8-4 15,9 3-4-15,-6-23-30 16,13 0-1-16,-8-22-1 16,6-6 1-16</inkml:trace>
  <inkml:trace contextRef="#ctx0" brushRef="#br0" timeOffset="4908.4335">11859 15286 50 0,'-18'-13'43'0,"-2"0"-2"16,20 13 1-16,-19 0-17 15,19 0-23-15,0 0-3 16,20 8-2-16,9-6-4 16,1-19-23-16,20 13-10 15,-1-8-2-15,13 7 1 16</inkml:trace>
  <inkml:trace contextRef="#ctx0" brushRef="#br0" timeOffset="5342.7373">12354 15333 60 0,'-10'-17'40'0,"10"17"-1"16,-24-11 0-16,7 16-33 16,-10 2 0-16,0 9-2 15,-7 7-1-15,0 10 0 16,1 3-1-16,4 3-1 15,5-2 1-15,6-4-1 16,12-9 0-16,12-5-1 16,10-12 1-16,12-13-2 0,7-13 1 15,3-6 1-15,3-6-1 16,-1-1 1-16,-5 2-1 15,-5 2 1-15,-8 4-2 16,-6 9 2-16,-16 15-1 16,11-7-1-16,-12 17-1 15,-3 1 0-15,2 9-3 16,-2-3-2-16,13 16-23 15,-9-13-10-15,12 8-1 16,-2-13 2-16</inkml:trace>
  <inkml:trace contextRef="#ctx0" brushRef="#br0" timeOffset="6487.5381">13428 15509 61 0,'-14'18'39'0,"-5"-9"-3"15,4-11-27-15,2 3-35 16,2-15-16-16,11 4 2 15</inkml:trace>
  <inkml:trace contextRef="#ctx0" brushRef="#br0" timeOffset="10864.5999">12720 15359 26 0,'0'0'34'15,"-14"-1"2"-15,14 1-1 16,0 0-21-16,-19-7-6 15,19 7-2-15,-22-7-2 16,10 7 0-16,-5 0 1 16,0 9-2-16,-2 6 0 15,0 6 0-15,1 6 0 16,3 9-2-16,-4 0 3 15,10 1-4-15,2-4 2 0,8-4-2 16,6-13 2-16,4-7-3 16,8-11 2-16,6-9 0 15,4-10-2-15,4-4 3 16,0-7-1-16,-4 0 0 15,0 2-1-15,-5 2 1 16,-5 5-1-16,-5 5 1 16,-5 8 0-16,-9 10-1 15,0 0 0-15,0 0 0 16,-9 19 0-16,3 3 1 15,-3 5-1-15,0 8-1 16,-2 9 2-16,-1 9-2 16,1 5 1-16,0-2 0 15,-1-1 0-15,-2-7 0 16,5-11 0-16,0-8 0 0,-1-19 0 15,0-13 0-15,0-18 0 16,-1-6 0-16,0-6-1 16,-3-9-2-16,1 4-1 15,-1-7-5-15,15 22-18 16,-11-10-10-16,14 18-4 15,0 0 2-15</inkml:trace>
  <inkml:trace contextRef="#ctx0" brushRef="#br0" timeOffset="11684.1732">12962 15514 52 0,'-19'5'39'0,"10"9"0"15,-4-8-1-15,11 8-31 16,2-14-2-16,13 12 0 16,7-11-2-16,9-3 0 15,4-7-1-15,9-5 1 16,-1-6-2-16,4-2 1 15,-6-2-1-15,-5-2 0 16,-10 0-1-16,-7 4 2 16,-14 5-2-16,-9 4 1 15,-13 4-1-15,-8 9 1 16,-8 8 0-16,-7 6 1 15,-2 9-1-15,-2 11 0 0,3 4 0 16,6 11 0-16,4 1 1 16,15 1-2-16,11-5 2 15,14-7-3-15,16-13 1 16,14-13-1-16,16-12-3 15,4-25-7-15,22 3-9 16,-15-31-9-16,19 13-7 16,-17-16-6-16,7 10 0 15</inkml:trace>
  <inkml:trace contextRef="#ctx0" brushRef="#br0" timeOffset="16407.4772">13621 14716 34 0,'0'0'33'15,"0"-16"0"-15,0 16-10 16,-4-15-9-16,4 15-1 15,0 0-3-15,7 25-2 16,-12-1-1-16,4 20-3 0,-6 10-1 16,-1 17-2-16,-3 13 0 15,-1 11-1-15,-3 4-1 16,-2-3-2-16,8-3-2 15,-6-19-9-15,15-5-22 16,-1-25-2-16,15-9 0 16,3-23 0-16</inkml:trace>
  <inkml:trace contextRef="#ctx0" brushRef="#br0" timeOffset="17143.9924">13639 16023 28 0,'-15'-3'33'0,"0"4"2"15,-4-5-1-15,8 10-26 16,-8-7-2-16,19 1 0 15,-22 15-2-15,15-1 0 16,1-3-2-16,6 3 0 16,1-4-1-16,-1-10 0 15,12 13 1-15,0-12-1 0,4-8 0 16,2-3 1-16,1-7-1 15,2-4 0-15,-3-2 0 16,1 1 0-16,-6-1-1 16,-5 3 1-16,-7 5-1 15,-1 15 0-15,-20-10 1 16,-1 13-1-16,-2 9 0 15,-4 4 1-15,0 5-1 16,-1 3 0-16,3 1 1 16,7 0-1-16,6-6 0 15,9-3 1-15,3-16-1 16,11 12 1-16,7-18 0 15,4-7-1-15,3-6 1 16,1-5-1-16,-2-3 1 0,-3 1 0 16,-7 2-1-16,-5 7 1 15,-12 7-1-15,3 10 1 16,-26 7-1-16,2 11 1 15,-4 9-1-15,-1 2 1 16,0 2 0-16,5-3-1 16,8-4 1-16,6-8 0 15,10-16 0-15,0 0 0 16,27-25 0-16,-4 1-1 15,1-5 1-15,3 2-1 16,-5 3 0-16,-8 5-1 16,-14 19-2-16,0 0-8 15,5 12-26-15,-17 3-3 16,6 10 0-16,-4-9-1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EB836-3279-4386-8B08-CFC60CAD93AB}" type="datetimeFigureOut">
              <a:rPr lang="en-NZ" smtClean="0"/>
              <a:t>20/06/2014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EEF5-590B-488C-AE49-38A221AC2E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8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F5A6D5-67D2-4872-AC76-2ACE4AE35927}" type="slidenum">
              <a:rPr lang="en-US"/>
              <a:pPr/>
              <a:t>2</a:t>
            </a:fld>
            <a:endParaRPr lang="en-US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231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22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08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23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28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24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414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25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323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26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37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27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959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28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931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29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510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30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4060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BB344-B31F-44F5-BB57-AB7007F20A79}" type="slidenum">
              <a:rPr lang="en-US"/>
              <a:pPr/>
              <a:t>43</a:t>
            </a:fld>
            <a:endParaRPr lang="en-US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26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15D81E-603C-4FE9-A0AE-FC9080F93AC4}" type="slidenum">
              <a:rPr lang="en-US"/>
              <a:pPr/>
              <a:t>14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9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633F0-5829-43FA-A5A6-A1DD7835B8A6}" type="slidenum">
              <a:rPr lang="en-US"/>
              <a:pPr/>
              <a:t>15</a:t>
            </a:fld>
            <a:endParaRPr lang="en-US"/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6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F77B3-BB5C-45D9-8102-A345ABC11B2B}" type="slidenum">
              <a:rPr lang="en-US"/>
              <a:pPr/>
              <a:t>16</a:t>
            </a:fld>
            <a:endParaRPr lang="en-US"/>
          </a:p>
        </p:txBody>
      </p:sp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85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085536-DE4A-43B4-A7AA-3E6D8152A28C}" type="slidenum">
              <a:rPr lang="en-US"/>
              <a:pPr/>
              <a:t>17</a:t>
            </a:fld>
            <a:endParaRPr lang="en-US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72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18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90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19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243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20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275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21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418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228600"/>
            <a:ext cx="7386637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31913" y="1412875"/>
            <a:ext cx="3740150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4463" y="1412875"/>
            <a:ext cx="3740150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23975" y="6143625"/>
            <a:ext cx="4760913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NZ"/>
              <a:t>RODNEY COLLEGE</a:t>
            </a:r>
          </a:p>
        </p:txBody>
      </p:sp>
    </p:spTree>
    <p:extLst>
      <p:ext uri="{BB962C8B-B14F-4D97-AF65-F5344CB8AC3E}">
        <p14:creationId xmlns:p14="http://schemas.microsoft.com/office/powerpoint/2010/main" val="426615686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.xml"/><Relationship Id="rId5" Type="http://schemas.openxmlformats.org/officeDocument/2006/relationships/image" Target="../media/image4.emf"/><Relationship Id="rId4" Type="http://schemas.openxmlformats.org/officeDocument/2006/relationships/customXml" Target="../ink/ink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2.gi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5" Type="http://schemas.openxmlformats.org/officeDocument/2006/relationships/image" Target="../media/image4.emf"/><Relationship Id="rId4" Type="http://schemas.openxmlformats.org/officeDocument/2006/relationships/customXml" Target="../ink/ink6.xml"/><Relationship Id="rId9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3" Type="http://schemas.openxmlformats.org/officeDocument/2006/relationships/image" Target="../media/image2.gi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11" Type="http://schemas.openxmlformats.org/officeDocument/2006/relationships/image" Target="../media/image8.emf"/><Relationship Id="rId5" Type="http://schemas.openxmlformats.org/officeDocument/2006/relationships/image" Target="../media/image4.emf"/><Relationship Id="rId10" Type="http://schemas.openxmlformats.org/officeDocument/2006/relationships/customXml" Target="../ink/ink12.xml"/><Relationship Id="rId4" Type="http://schemas.openxmlformats.org/officeDocument/2006/relationships/customXml" Target="../ink/ink9.xml"/><Relationship Id="rId9" Type="http://schemas.openxmlformats.org/officeDocument/2006/relationships/image" Target="../media/image7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image" Target="../media/image9.emf"/><Relationship Id="rId3" Type="http://schemas.openxmlformats.org/officeDocument/2006/relationships/image" Target="../media/image2.gif"/><Relationship Id="rId7" Type="http://schemas.openxmlformats.org/officeDocument/2006/relationships/image" Target="../media/image6.emf"/><Relationship Id="rId12" Type="http://schemas.openxmlformats.org/officeDocument/2006/relationships/customXml" Target="../ink/ink1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4.xml"/><Relationship Id="rId11" Type="http://schemas.openxmlformats.org/officeDocument/2006/relationships/image" Target="../media/image8.emf"/><Relationship Id="rId5" Type="http://schemas.openxmlformats.org/officeDocument/2006/relationships/image" Target="../media/image4.emf"/><Relationship Id="rId10" Type="http://schemas.openxmlformats.org/officeDocument/2006/relationships/customXml" Target="../ink/ink16.xml"/><Relationship Id="rId4" Type="http://schemas.openxmlformats.org/officeDocument/2006/relationships/customXml" Target="../ink/ink13.xml"/><Relationship Id="rId9" Type="http://schemas.openxmlformats.org/officeDocument/2006/relationships/image" Target="../media/image7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.xml"/><Relationship Id="rId13" Type="http://schemas.openxmlformats.org/officeDocument/2006/relationships/image" Target="../media/image14.emf"/><Relationship Id="rId3" Type="http://schemas.openxmlformats.org/officeDocument/2006/relationships/image" Target="../media/image2.gif"/><Relationship Id="rId7" Type="http://schemas.openxmlformats.org/officeDocument/2006/relationships/image" Target="../media/image11.emf"/><Relationship Id="rId12" Type="http://schemas.openxmlformats.org/officeDocument/2006/relationships/customXml" Target="../ink/ink2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9.xml"/><Relationship Id="rId11" Type="http://schemas.openxmlformats.org/officeDocument/2006/relationships/image" Target="../media/image13.emf"/><Relationship Id="rId5" Type="http://schemas.openxmlformats.org/officeDocument/2006/relationships/image" Target="../media/image10.emf"/><Relationship Id="rId15" Type="http://schemas.openxmlformats.org/officeDocument/2006/relationships/image" Target="../media/image15.emf"/><Relationship Id="rId10" Type="http://schemas.openxmlformats.org/officeDocument/2006/relationships/customXml" Target="../ink/ink21.xml"/><Relationship Id="rId4" Type="http://schemas.openxmlformats.org/officeDocument/2006/relationships/customXml" Target="../ink/ink18.xml"/><Relationship Id="rId9" Type="http://schemas.openxmlformats.org/officeDocument/2006/relationships/image" Target="../media/image12.emf"/><Relationship Id="rId14" Type="http://schemas.openxmlformats.org/officeDocument/2006/relationships/customXml" Target="../ink/ink2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6.xml"/><Relationship Id="rId13" Type="http://schemas.openxmlformats.org/officeDocument/2006/relationships/image" Target="../media/image20.emf"/><Relationship Id="rId18" Type="http://schemas.openxmlformats.org/officeDocument/2006/relationships/customXml" Target="../ink/ink31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.emf"/><Relationship Id="rId12" Type="http://schemas.openxmlformats.org/officeDocument/2006/relationships/customXml" Target="../ink/ink28.xml"/><Relationship Id="rId17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6" Type="http://schemas.openxmlformats.org/officeDocument/2006/relationships/customXml" Target="../ink/ink30.xml"/><Relationship Id="rId20" Type="http://schemas.openxmlformats.org/officeDocument/2006/relationships/customXml" Target="../ink/ink3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5.xml"/><Relationship Id="rId11" Type="http://schemas.openxmlformats.org/officeDocument/2006/relationships/image" Target="../media/image19.emf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10" Type="http://schemas.openxmlformats.org/officeDocument/2006/relationships/customXml" Target="../ink/ink27.xml"/><Relationship Id="rId19" Type="http://schemas.openxmlformats.org/officeDocument/2006/relationships/image" Target="../media/image23.emf"/><Relationship Id="rId4" Type="http://schemas.openxmlformats.org/officeDocument/2006/relationships/customXml" Target="../ink/ink24.xml"/><Relationship Id="rId9" Type="http://schemas.openxmlformats.org/officeDocument/2006/relationships/image" Target="../media/image18.emf"/><Relationship Id="rId14" Type="http://schemas.openxmlformats.org/officeDocument/2006/relationships/customXml" Target="../ink/ink2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35.xml"/><Relationship Id="rId13" Type="http://schemas.openxmlformats.org/officeDocument/2006/relationships/image" Target="../media/image20.emf"/><Relationship Id="rId18" Type="http://schemas.openxmlformats.org/officeDocument/2006/relationships/customXml" Target="../ink/ink40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.emf"/><Relationship Id="rId12" Type="http://schemas.openxmlformats.org/officeDocument/2006/relationships/customXml" Target="../ink/ink37.xml"/><Relationship Id="rId17" Type="http://schemas.openxmlformats.org/officeDocument/2006/relationships/image" Target="../media/image22.emf"/><Relationship Id="rId2" Type="http://schemas.openxmlformats.org/officeDocument/2006/relationships/notesSlide" Target="../notesSlides/notesSlide14.xml"/><Relationship Id="rId16" Type="http://schemas.openxmlformats.org/officeDocument/2006/relationships/customXml" Target="../ink/ink39.xml"/><Relationship Id="rId20" Type="http://schemas.openxmlformats.org/officeDocument/2006/relationships/customXml" Target="../ink/ink4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4.xml"/><Relationship Id="rId11" Type="http://schemas.openxmlformats.org/officeDocument/2006/relationships/image" Target="../media/image19.emf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10" Type="http://schemas.openxmlformats.org/officeDocument/2006/relationships/customXml" Target="../ink/ink36.xml"/><Relationship Id="rId19" Type="http://schemas.openxmlformats.org/officeDocument/2006/relationships/image" Target="../media/image23.emf"/><Relationship Id="rId4" Type="http://schemas.openxmlformats.org/officeDocument/2006/relationships/customXml" Target="../ink/ink33.xml"/><Relationship Id="rId9" Type="http://schemas.openxmlformats.org/officeDocument/2006/relationships/image" Target="../media/image18.emf"/><Relationship Id="rId14" Type="http://schemas.openxmlformats.org/officeDocument/2006/relationships/customXml" Target="../ink/ink38.xml"/><Relationship Id="rId22" Type="http://schemas.openxmlformats.org/officeDocument/2006/relationships/customXml" Target="../ink/ink4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customXml" Target="../ink/ink45.xml"/><Relationship Id="rId13" Type="http://schemas.openxmlformats.org/officeDocument/2006/relationships/image" Target="../media/image20.emf"/><Relationship Id="rId18" Type="http://schemas.openxmlformats.org/officeDocument/2006/relationships/customXml" Target="../ink/ink50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.emf"/><Relationship Id="rId12" Type="http://schemas.openxmlformats.org/officeDocument/2006/relationships/customXml" Target="../ink/ink47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2" Type="http://schemas.openxmlformats.org/officeDocument/2006/relationships/notesSlide" Target="../notesSlides/notesSlide15.xml"/><Relationship Id="rId16" Type="http://schemas.openxmlformats.org/officeDocument/2006/relationships/customXml" Target="../ink/ink49.xml"/><Relationship Id="rId20" Type="http://schemas.openxmlformats.org/officeDocument/2006/relationships/customXml" Target="../ink/ink5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4.xml"/><Relationship Id="rId11" Type="http://schemas.openxmlformats.org/officeDocument/2006/relationships/image" Target="../media/image19.emf"/><Relationship Id="rId24" Type="http://schemas.openxmlformats.org/officeDocument/2006/relationships/customXml" Target="../ink/ink53.xml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10" Type="http://schemas.openxmlformats.org/officeDocument/2006/relationships/customXml" Target="../ink/ink46.xml"/><Relationship Id="rId19" Type="http://schemas.openxmlformats.org/officeDocument/2006/relationships/image" Target="../media/image23.emf"/><Relationship Id="rId4" Type="http://schemas.openxmlformats.org/officeDocument/2006/relationships/customXml" Target="../ink/ink43.xml"/><Relationship Id="rId9" Type="http://schemas.openxmlformats.org/officeDocument/2006/relationships/image" Target="../media/image18.emf"/><Relationship Id="rId14" Type="http://schemas.openxmlformats.org/officeDocument/2006/relationships/customXml" Target="../ink/ink48.xml"/><Relationship Id="rId22" Type="http://schemas.openxmlformats.org/officeDocument/2006/relationships/customXml" Target="../ink/ink5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customXml" Target="../ink/ink56.xml"/><Relationship Id="rId13" Type="http://schemas.openxmlformats.org/officeDocument/2006/relationships/image" Target="../media/image20.emf"/><Relationship Id="rId18" Type="http://schemas.openxmlformats.org/officeDocument/2006/relationships/customXml" Target="../ink/ink61.xml"/><Relationship Id="rId26" Type="http://schemas.openxmlformats.org/officeDocument/2006/relationships/customXml" Target="../ink/ink65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.emf"/><Relationship Id="rId12" Type="http://schemas.openxmlformats.org/officeDocument/2006/relationships/customXml" Target="../ink/ink58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2" Type="http://schemas.openxmlformats.org/officeDocument/2006/relationships/notesSlide" Target="../notesSlides/notesSlide16.xml"/><Relationship Id="rId16" Type="http://schemas.openxmlformats.org/officeDocument/2006/relationships/customXml" Target="../ink/ink60.xml"/><Relationship Id="rId20" Type="http://schemas.openxmlformats.org/officeDocument/2006/relationships/customXml" Target="../ink/ink6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5.xml"/><Relationship Id="rId11" Type="http://schemas.openxmlformats.org/officeDocument/2006/relationships/image" Target="../media/image19.emf"/><Relationship Id="rId24" Type="http://schemas.openxmlformats.org/officeDocument/2006/relationships/customXml" Target="../ink/ink64.xml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10" Type="http://schemas.openxmlformats.org/officeDocument/2006/relationships/customXml" Target="../ink/ink57.xml"/><Relationship Id="rId19" Type="http://schemas.openxmlformats.org/officeDocument/2006/relationships/image" Target="../media/image23.emf"/><Relationship Id="rId4" Type="http://schemas.openxmlformats.org/officeDocument/2006/relationships/customXml" Target="../ink/ink54.xml"/><Relationship Id="rId9" Type="http://schemas.openxmlformats.org/officeDocument/2006/relationships/image" Target="../media/image18.emf"/><Relationship Id="rId14" Type="http://schemas.openxmlformats.org/officeDocument/2006/relationships/customXml" Target="../ink/ink59.xml"/><Relationship Id="rId22" Type="http://schemas.openxmlformats.org/officeDocument/2006/relationships/customXml" Target="../ink/ink63.xml"/><Relationship Id="rId27" Type="http://schemas.openxmlformats.org/officeDocument/2006/relationships/image" Target="../media/image27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customXml" Target="../ink/ink68.xml"/><Relationship Id="rId13" Type="http://schemas.openxmlformats.org/officeDocument/2006/relationships/image" Target="../media/image20.emf"/><Relationship Id="rId18" Type="http://schemas.openxmlformats.org/officeDocument/2006/relationships/customXml" Target="../ink/ink73.xml"/><Relationship Id="rId26" Type="http://schemas.openxmlformats.org/officeDocument/2006/relationships/customXml" Target="../ink/ink77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.emf"/><Relationship Id="rId12" Type="http://schemas.openxmlformats.org/officeDocument/2006/relationships/customXml" Target="../ink/ink70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2" Type="http://schemas.openxmlformats.org/officeDocument/2006/relationships/notesSlide" Target="../notesSlides/notesSlide17.xml"/><Relationship Id="rId16" Type="http://schemas.openxmlformats.org/officeDocument/2006/relationships/customXml" Target="../ink/ink72.xml"/><Relationship Id="rId20" Type="http://schemas.openxmlformats.org/officeDocument/2006/relationships/customXml" Target="../ink/ink74.xml"/><Relationship Id="rId29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7.xml"/><Relationship Id="rId11" Type="http://schemas.openxmlformats.org/officeDocument/2006/relationships/image" Target="../media/image19.emf"/><Relationship Id="rId24" Type="http://schemas.openxmlformats.org/officeDocument/2006/relationships/customXml" Target="../ink/ink76.xml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28" Type="http://schemas.openxmlformats.org/officeDocument/2006/relationships/customXml" Target="../ink/ink78.xml"/><Relationship Id="rId10" Type="http://schemas.openxmlformats.org/officeDocument/2006/relationships/customXml" Target="../ink/ink69.xml"/><Relationship Id="rId19" Type="http://schemas.openxmlformats.org/officeDocument/2006/relationships/image" Target="../media/image23.emf"/><Relationship Id="rId4" Type="http://schemas.openxmlformats.org/officeDocument/2006/relationships/customXml" Target="../ink/ink66.xml"/><Relationship Id="rId9" Type="http://schemas.openxmlformats.org/officeDocument/2006/relationships/image" Target="../media/image18.emf"/><Relationship Id="rId14" Type="http://schemas.openxmlformats.org/officeDocument/2006/relationships/customXml" Target="../ink/ink71.xml"/><Relationship Id="rId22" Type="http://schemas.openxmlformats.org/officeDocument/2006/relationships/customXml" Target="../ink/ink75.xml"/><Relationship Id="rId27" Type="http://schemas.openxmlformats.org/officeDocument/2006/relationships/image" Target="../media/image2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ustomXml" Target="../ink/ink81.xml"/><Relationship Id="rId13" Type="http://schemas.openxmlformats.org/officeDocument/2006/relationships/image" Target="../media/image20.emf"/><Relationship Id="rId18" Type="http://schemas.openxmlformats.org/officeDocument/2006/relationships/customXml" Target="../ink/ink86.xml"/><Relationship Id="rId26" Type="http://schemas.openxmlformats.org/officeDocument/2006/relationships/customXml" Target="../ink/ink90.xml"/><Relationship Id="rId3" Type="http://schemas.openxmlformats.org/officeDocument/2006/relationships/image" Target="../media/image2.gif"/><Relationship Id="rId21" Type="http://schemas.openxmlformats.org/officeDocument/2006/relationships/image" Target="../media/image24.emf"/><Relationship Id="rId7" Type="http://schemas.openxmlformats.org/officeDocument/2006/relationships/image" Target="../media/image17.emf"/><Relationship Id="rId12" Type="http://schemas.openxmlformats.org/officeDocument/2006/relationships/customXml" Target="../ink/ink83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2" Type="http://schemas.openxmlformats.org/officeDocument/2006/relationships/notesSlide" Target="../notesSlides/notesSlide18.xml"/><Relationship Id="rId16" Type="http://schemas.openxmlformats.org/officeDocument/2006/relationships/customXml" Target="../ink/ink85.xml"/><Relationship Id="rId20" Type="http://schemas.openxmlformats.org/officeDocument/2006/relationships/customXml" Target="../ink/ink87.xml"/><Relationship Id="rId29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80.xml"/><Relationship Id="rId11" Type="http://schemas.openxmlformats.org/officeDocument/2006/relationships/image" Target="../media/image19.emf"/><Relationship Id="rId24" Type="http://schemas.openxmlformats.org/officeDocument/2006/relationships/customXml" Target="../ink/ink89.xml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28" Type="http://schemas.openxmlformats.org/officeDocument/2006/relationships/customXml" Target="../ink/ink91.xml"/><Relationship Id="rId10" Type="http://schemas.openxmlformats.org/officeDocument/2006/relationships/customXml" Target="../ink/ink82.xml"/><Relationship Id="rId19" Type="http://schemas.openxmlformats.org/officeDocument/2006/relationships/image" Target="../media/image23.emf"/><Relationship Id="rId31" Type="http://schemas.openxmlformats.org/officeDocument/2006/relationships/image" Target="../media/image29.emf"/><Relationship Id="rId4" Type="http://schemas.openxmlformats.org/officeDocument/2006/relationships/customXml" Target="../ink/ink79.xml"/><Relationship Id="rId9" Type="http://schemas.openxmlformats.org/officeDocument/2006/relationships/image" Target="../media/image18.emf"/><Relationship Id="rId14" Type="http://schemas.openxmlformats.org/officeDocument/2006/relationships/customXml" Target="../ink/ink84.xml"/><Relationship Id="rId22" Type="http://schemas.openxmlformats.org/officeDocument/2006/relationships/customXml" Target="../ink/ink88.xml"/><Relationship Id="rId27" Type="http://schemas.openxmlformats.org/officeDocument/2006/relationships/image" Target="../media/image27.emf"/><Relationship Id="rId30" Type="http://schemas.openxmlformats.org/officeDocument/2006/relationships/customXml" Target="../ink/ink9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Teaching Electricity by Analogy</a:t>
            </a:r>
            <a:endParaRPr lang="en-AU"/>
          </a:p>
        </p:txBody>
      </p:sp>
      <p:sp>
        <p:nvSpPr>
          <p:cNvPr id="4556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Nobody has ever seen an electron</a:t>
            </a:r>
          </a:p>
          <a:p>
            <a:r>
              <a:rPr lang="en-NZ"/>
              <a:t>Electricity is an abstract concept</a:t>
            </a:r>
          </a:p>
          <a:p>
            <a:r>
              <a:rPr lang="en-NZ"/>
              <a:t>If we teach a related concrete idea first, then the abstract idea will be easier to understand</a:t>
            </a:r>
          </a:p>
          <a:p>
            <a:r>
              <a:rPr lang="en-NZ"/>
              <a:t>Drama is fun to use because it necessitates student engagement</a:t>
            </a:r>
            <a:endParaRPr lang="en-AU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4790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grpSp>
        <p:nvGrpSpPr>
          <p:cNvPr id="6" name="Group 5"/>
          <p:cNvGrpSpPr/>
          <p:nvPr/>
        </p:nvGrpSpPr>
        <p:grpSpPr>
          <a:xfrm>
            <a:off x="1908175" y="757238"/>
            <a:ext cx="5688013" cy="5186362"/>
            <a:chOff x="1908175" y="979488"/>
            <a:chExt cx="5688013" cy="5186362"/>
          </a:xfrm>
        </p:grpSpPr>
        <p:sp>
          <p:nvSpPr>
            <p:cNvPr id="313348" name="Line 4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49" name="Line 5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0" name="Line 6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1" name="Line 7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2" name="Line 8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3" name="Line 9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4" name="Line 10"/>
            <p:cNvSpPr>
              <a:spLocks noChangeShapeType="1"/>
            </p:cNvSpPr>
            <p:nvPr/>
          </p:nvSpPr>
          <p:spPr bwMode="auto">
            <a:xfrm>
              <a:off x="4356100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5" name="Oval 11"/>
            <p:cNvSpPr>
              <a:spLocks noChangeArrowheads="1"/>
            </p:cNvSpPr>
            <p:nvPr/>
          </p:nvSpPr>
          <p:spPr bwMode="auto">
            <a:xfrm>
              <a:off x="5508625" y="979488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6" name="Line 12"/>
            <p:cNvSpPr>
              <a:spLocks noChangeShapeType="1"/>
            </p:cNvSpPr>
            <p:nvPr/>
          </p:nvSpPr>
          <p:spPr bwMode="auto">
            <a:xfrm>
              <a:off x="6443663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7" name="Line 13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61" name="Line 17"/>
            <p:cNvSpPr>
              <a:spLocks noChangeShapeType="1"/>
            </p:cNvSpPr>
            <p:nvPr/>
          </p:nvSpPr>
          <p:spPr bwMode="auto">
            <a:xfrm>
              <a:off x="7596188" y="1411288"/>
              <a:ext cx="0" cy="24479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36"/>
            <p:cNvGrpSpPr>
              <a:grpSpLocks/>
            </p:cNvGrpSpPr>
            <p:nvPr/>
          </p:nvGrpSpPr>
          <p:grpSpPr bwMode="auto">
            <a:xfrm>
              <a:off x="1908175" y="3357563"/>
              <a:ext cx="5688013" cy="1008062"/>
              <a:chOff x="1202" y="2114"/>
              <a:chExt cx="3583" cy="635"/>
            </a:xfrm>
          </p:grpSpPr>
          <p:sp>
            <p:nvSpPr>
              <p:cNvPr id="313364" name="Line 20"/>
              <p:cNvSpPr>
                <a:spLocks noChangeShapeType="1"/>
              </p:cNvSpPr>
              <p:nvPr/>
            </p:nvSpPr>
            <p:spPr bwMode="auto">
              <a:xfrm>
                <a:off x="120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65" name="Oval 21"/>
              <p:cNvSpPr>
                <a:spLocks noChangeArrowheads="1"/>
              </p:cNvSpPr>
              <p:nvPr/>
            </p:nvSpPr>
            <p:spPr bwMode="auto">
              <a:xfrm>
                <a:off x="1882" y="2114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66" name="Line 22"/>
              <p:cNvSpPr>
                <a:spLocks noChangeShapeType="1"/>
              </p:cNvSpPr>
              <p:nvPr/>
            </p:nvSpPr>
            <p:spPr bwMode="auto">
              <a:xfrm>
                <a:off x="247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68" name="Line 24"/>
              <p:cNvSpPr>
                <a:spLocks noChangeShapeType="1"/>
              </p:cNvSpPr>
              <p:nvPr/>
            </p:nvSpPr>
            <p:spPr bwMode="auto">
              <a:xfrm>
                <a:off x="3787" y="2431"/>
                <a:ext cx="998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grpSp>
            <p:nvGrpSpPr>
              <p:cNvPr id="3" name="Group 35"/>
              <p:cNvGrpSpPr>
                <a:grpSpLocks/>
              </p:cNvGrpSpPr>
              <p:nvPr/>
            </p:nvGrpSpPr>
            <p:grpSpPr bwMode="auto">
              <a:xfrm>
                <a:off x="3197" y="2159"/>
                <a:ext cx="590" cy="590"/>
                <a:chOff x="3197" y="2159"/>
                <a:chExt cx="590" cy="590"/>
              </a:xfrm>
            </p:grpSpPr>
            <p:sp>
              <p:nvSpPr>
                <p:cNvPr id="313367" name="Oval 23"/>
                <p:cNvSpPr>
                  <a:spLocks noChangeArrowheads="1"/>
                </p:cNvSpPr>
                <p:nvPr/>
              </p:nvSpPr>
              <p:spPr bwMode="auto">
                <a:xfrm>
                  <a:off x="3197" y="2159"/>
                  <a:ext cx="590" cy="590"/>
                </a:xfrm>
                <a:prstGeom prst="ellipse">
                  <a:avLst/>
                </a:prstGeom>
                <a:solidFill>
                  <a:schemeClr val="accent1"/>
                </a:solidFill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71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72" name="Line 28"/>
                <p:cNvSpPr>
                  <a:spLocks noChangeShapeType="1"/>
                </p:cNvSpPr>
                <p:nvPr/>
              </p:nvSpPr>
              <p:spPr bwMode="auto">
                <a:xfrm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</p:grpSp>
          <p:sp>
            <p:nvSpPr>
              <p:cNvPr id="313373" name="Text Box 29"/>
              <p:cNvSpPr txBox="1">
                <a:spLocks noChangeArrowheads="1"/>
              </p:cNvSpPr>
              <p:nvPr/>
            </p:nvSpPr>
            <p:spPr bwMode="auto">
              <a:xfrm>
                <a:off x="1927" y="2114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/>
                  <a:t>A</a:t>
                </a:r>
                <a:endParaRPr lang="en-AU" sz="5400"/>
              </a:p>
            </p:txBody>
          </p:sp>
        </p:grpSp>
        <p:sp>
          <p:nvSpPr>
            <p:cNvPr id="313375" name="Text Box 31"/>
            <p:cNvSpPr txBox="1">
              <a:spLocks noChangeArrowheads="1"/>
            </p:cNvSpPr>
            <p:nvPr/>
          </p:nvSpPr>
          <p:spPr bwMode="auto">
            <a:xfrm>
              <a:off x="5651500" y="979488"/>
              <a:ext cx="647700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1908175" y="5157788"/>
              <a:ext cx="5688013" cy="1008062"/>
              <a:chOff x="1202" y="2114"/>
              <a:chExt cx="3583" cy="635"/>
            </a:xfrm>
          </p:grpSpPr>
          <p:sp>
            <p:nvSpPr>
              <p:cNvPr id="313382" name="Line 38"/>
              <p:cNvSpPr>
                <a:spLocks noChangeShapeType="1"/>
              </p:cNvSpPr>
              <p:nvPr/>
            </p:nvSpPr>
            <p:spPr bwMode="auto">
              <a:xfrm>
                <a:off x="120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83" name="Oval 39"/>
              <p:cNvSpPr>
                <a:spLocks noChangeArrowheads="1"/>
              </p:cNvSpPr>
              <p:nvPr/>
            </p:nvSpPr>
            <p:spPr bwMode="auto">
              <a:xfrm>
                <a:off x="1882" y="2114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84" name="Line 40"/>
              <p:cNvSpPr>
                <a:spLocks noChangeShapeType="1"/>
              </p:cNvSpPr>
              <p:nvPr/>
            </p:nvSpPr>
            <p:spPr bwMode="auto">
              <a:xfrm>
                <a:off x="247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85" name="Line 41"/>
              <p:cNvSpPr>
                <a:spLocks noChangeShapeType="1"/>
              </p:cNvSpPr>
              <p:nvPr/>
            </p:nvSpPr>
            <p:spPr bwMode="auto">
              <a:xfrm>
                <a:off x="3787" y="2431"/>
                <a:ext cx="998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grpSp>
            <p:nvGrpSpPr>
              <p:cNvPr id="5" name="Group 42"/>
              <p:cNvGrpSpPr>
                <a:grpSpLocks/>
              </p:cNvGrpSpPr>
              <p:nvPr/>
            </p:nvGrpSpPr>
            <p:grpSpPr bwMode="auto">
              <a:xfrm>
                <a:off x="3197" y="2159"/>
                <a:ext cx="590" cy="590"/>
                <a:chOff x="3197" y="2159"/>
                <a:chExt cx="590" cy="590"/>
              </a:xfrm>
            </p:grpSpPr>
            <p:sp>
              <p:nvSpPr>
                <p:cNvPr id="313387" name="Oval 43"/>
                <p:cNvSpPr>
                  <a:spLocks noChangeArrowheads="1"/>
                </p:cNvSpPr>
                <p:nvPr/>
              </p:nvSpPr>
              <p:spPr bwMode="auto">
                <a:xfrm>
                  <a:off x="3197" y="2159"/>
                  <a:ext cx="590" cy="590"/>
                </a:xfrm>
                <a:prstGeom prst="ellipse">
                  <a:avLst/>
                </a:prstGeom>
                <a:solidFill>
                  <a:schemeClr val="accent1"/>
                </a:solidFill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88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89" name="Line 45"/>
                <p:cNvSpPr>
                  <a:spLocks noChangeShapeType="1"/>
                </p:cNvSpPr>
                <p:nvPr/>
              </p:nvSpPr>
              <p:spPr bwMode="auto">
                <a:xfrm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</p:grpSp>
          <p:sp>
            <p:nvSpPr>
              <p:cNvPr id="313390" name="Text Box 46"/>
              <p:cNvSpPr txBox="1">
                <a:spLocks noChangeArrowheads="1"/>
              </p:cNvSpPr>
              <p:nvPr/>
            </p:nvSpPr>
            <p:spPr bwMode="auto">
              <a:xfrm>
                <a:off x="1927" y="2114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 dirty="0"/>
                  <a:t>A</a:t>
                </a:r>
                <a:endParaRPr lang="en-AU" sz="5400" dirty="0"/>
              </a:p>
            </p:txBody>
          </p:sp>
        </p:grpSp>
        <p:sp>
          <p:nvSpPr>
            <p:cNvPr id="313391" name="Line 47"/>
            <p:cNvSpPr>
              <a:spLocks noChangeShapeType="1"/>
            </p:cNvSpPr>
            <p:nvPr/>
          </p:nvSpPr>
          <p:spPr bwMode="auto">
            <a:xfrm>
              <a:off x="7596188" y="3860800"/>
              <a:ext cx="0" cy="18002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92" name="Line 48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24815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8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9989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457200"/>
            <a:ext cx="8229600" cy="780288"/>
          </a:xfrm>
        </p:spPr>
        <p:txBody>
          <a:bodyPr>
            <a:normAutofit/>
          </a:bodyPr>
          <a:lstStyle/>
          <a:p>
            <a:r>
              <a:rPr lang="en-NZ" dirty="0"/>
              <a:t>Parallel Circuit Analogy </a:t>
            </a:r>
            <a:r>
              <a:rPr lang="en-NZ" dirty="0" smtClean="0"/>
              <a:t>– Current</a:t>
            </a:r>
            <a:endParaRPr lang="en-AU" dirty="0"/>
          </a:p>
        </p:txBody>
      </p:sp>
      <p:sp>
        <p:nvSpPr>
          <p:cNvPr id="314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066800"/>
            <a:ext cx="7632700" cy="48244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5400" dirty="0"/>
              <a:t>Drama is a concrete version of an abstract idea</a:t>
            </a:r>
          </a:p>
          <a:p>
            <a:pPr>
              <a:lnSpc>
                <a:spcPct val="90000"/>
              </a:lnSpc>
            </a:pPr>
            <a:r>
              <a:rPr lang="en-NZ" sz="5400" dirty="0"/>
              <a:t>A real circuit on a bench will be more understandable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5241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Again, what’s obvious to the participants…</a:t>
            </a:r>
            <a:endParaRPr lang="en-AU" dirty="0"/>
          </a:p>
        </p:txBody>
      </p:sp>
      <p:sp>
        <p:nvSpPr>
          <p:cNvPr id="438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906587"/>
            <a:ext cx="7632700" cy="3960813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NZ" sz="10600" dirty="0"/>
              <a:t>Current in parallel is </a:t>
            </a:r>
            <a:r>
              <a:rPr lang="en-NZ" sz="10600" b="1" u="sng" dirty="0"/>
              <a:t>shared</a:t>
            </a:r>
            <a:endParaRPr lang="en-AU" sz="106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6087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 summary of the behaviour of current</a:t>
            </a:r>
            <a:endParaRPr lang="en-AU" dirty="0"/>
          </a:p>
        </p:txBody>
      </p:sp>
      <p:sp>
        <p:nvSpPr>
          <p:cNvPr id="4761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1982787"/>
            <a:ext cx="7632700" cy="3960813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NZ" sz="7200" dirty="0"/>
              <a:t>Current in parallel is </a:t>
            </a:r>
            <a:r>
              <a:rPr lang="en-NZ" sz="7200" b="1" u="sng" dirty="0">
                <a:solidFill>
                  <a:srgbClr val="FF0000"/>
                </a:solidFill>
              </a:rPr>
              <a:t>shared</a:t>
            </a:r>
            <a:r>
              <a:rPr lang="en-NZ" sz="7200" dirty="0"/>
              <a:t> and</a:t>
            </a:r>
          </a:p>
          <a:p>
            <a:pPr algn="ctr">
              <a:buFont typeface="Wingdings" pitchFamily="2" charset="2"/>
              <a:buNone/>
            </a:pPr>
            <a:r>
              <a:rPr lang="en-NZ" sz="7200" dirty="0"/>
              <a:t>Current in series is the </a:t>
            </a:r>
            <a:r>
              <a:rPr lang="en-NZ" sz="7200" b="1" u="sng" dirty="0">
                <a:solidFill>
                  <a:srgbClr val="FF0000"/>
                </a:solidFill>
              </a:rPr>
              <a:t>same</a:t>
            </a:r>
            <a:endParaRPr lang="en-AU" sz="7200" b="1" u="sng" dirty="0">
              <a:solidFill>
                <a:srgbClr val="FF0000"/>
              </a:solidFill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9703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2539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4500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0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E, PE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4697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26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E, PE, EPE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4352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47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E, PE, EPE, EPED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683000" y="3977280"/>
              <a:ext cx="31320" cy="23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75440" y="3972240"/>
                <a:ext cx="43200" cy="4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30984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6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762000"/>
            <a:ext cx="7632700" cy="5184775"/>
          </a:xfrm>
        </p:spPr>
        <p:txBody>
          <a:bodyPr/>
          <a:lstStyle/>
          <a:p>
            <a:r>
              <a:rPr lang="en-NZ" sz="4800" dirty="0">
                <a:effectLst/>
              </a:rPr>
              <a:t>E, PE, EPE, EPED</a:t>
            </a:r>
          </a:p>
          <a:p>
            <a:r>
              <a:rPr lang="en-NZ" sz="4800" dirty="0">
                <a:effectLst/>
              </a:rPr>
              <a:t>(or “Voltage” if you must)</a:t>
            </a:r>
          </a:p>
          <a:p>
            <a:r>
              <a:rPr lang="en-NZ" sz="4800" dirty="0">
                <a:effectLst/>
              </a:rPr>
              <a:t>Two tongued electron taster</a:t>
            </a:r>
          </a:p>
          <a:p>
            <a:r>
              <a:rPr lang="en-NZ" sz="4800" dirty="0">
                <a:effectLst/>
              </a:rPr>
              <a:t>or EPED meter</a:t>
            </a:r>
          </a:p>
          <a:p>
            <a:r>
              <a:rPr lang="en-NZ" sz="4800" dirty="0">
                <a:effectLst/>
              </a:rPr>
              <a:t>or Voltmeter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0215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774080" y="2603880"/>
              <a:ext cx="183600" cy="46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58960" y="2590560"/>
                <a:ext cx="212760" cy="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01738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228600"/>
            <a:ext cx="7386637" cy="792163"/>
          </a:xfrm>
        </p:spPr>
        <p:txBody>
          <a:bodyPr/>
          <a:lstStyle/>
          <a:p>
            <a:pPr algn="ctr"/>
            <a:r>
              <a:rPr lang="en-NZ" sz="3600" dirty="0"/>
              <a:t>Drama: Current Analogy</a:t>
            </a:r>
          </a:p>
        </p:txBody>
      </p:sp>
      <p:sp>
        <p:nvSpPr>
          <p:cNvPr id="3788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838200"/>
            <a:ext cx="7632700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Get three volunteers to each count the class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Oops! – ambiguity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No need to recount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Digits come in groups of 20 (normally) – called people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Electrons come in groups of about 6,250,000,000,000,000,000 called Coulombs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3630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1776240" y="1349640"/>
              <a:ext cx="667980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3280" y="1337400"/>
                <a:ext cx="6707160" cy="472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86320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1776240" y="1349640"/>
              <a:ext cx="667980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3280" y="1337400"/>
                <a:ext cx="670716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198320"/>
              <a:ext cx="7714800" cy="932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187880"/>
                <a:ext cx="7743600" cy="94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85980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1776240" y="1349640"/>
              <a:ext cx="667980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3280" y="1337400"/>
                <a:ext cx="670716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198320"/>
              <a:ext cx="7714800" cy="932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187880"/>
                <a:ext cx="7743600" cy="9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2820600" y="2236320"/>
              <a:ext cx="2145600" cy="13060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807640" y="2224080"/>
                <a:ext cx="2163240" cy="133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90085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1776240" y="1349640"/>
              <a:ext cx="6679800" cy="470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3280" y="1337400"/>
                <a:ext cx="670716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198320"/>
              <a:ext cx="7714800" cy="932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187880"/>
                <a:ext cx="7743600" cy="9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2820600" y="2236320"/>
              <a:ext cx="2145600" cy="13060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807640" y="2224080"/>
                <a:ext cx="2163240" cy="133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2357280" y="3177360"/>
              <a:ext cx="2863800" cy="25707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344680" y="3166200"/>
                <a:ext cx="2890440" cy="259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9013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1776240" y="1349640"/>
              <a:ext cx="6679800" cy="470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3280" y="1337400"/>
                <a:ext cx="670716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198320"/>
              <a:ext cx="7714800" cy="932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187880"/>
                <a:ext cx="7743600" cy="9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2820600" y="2236320"/>
              <a:ext cx="2145600" cy="1306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807640" y="2224080"/>
                <a:ext cx="2163240" cy="133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2357280" y="3177360"/>
              <a:ext cx="2863800" cy="25707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344680" y="3166200"/>
                <a:ext cx="2890440" cy="259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4702320" y="5595480"/>
              <a:ext cx="3430440" cy="10137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691160" y="5586840"/>
                <a:ext cx="3445200" cy="103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9012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00461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488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7" name="Ink 6"/>
              <p14:cNvContentPartPr/>
              <p14:nvPr/>
            </p14:nvContentPartPr>
            <p14:xfrm>
              <a:off x="616320" y="3144960"/>
              <a:ext cx="5065920" cy="404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02280" y="3129120"/>
                <a:ext cx="5094000" cy="42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55033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7" name="Ink 6"/>
              <p14:cNvContentPartPr/>
              <p14:nvPr/>
            </p14:nvContentPartPr>
            <p14:xfrm>
              <a:off x="616320" y="3144960"/>
              <a:ext cx="5065920" cy="404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02280" y="3129120"/>
                <a:ext cx="509400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8" name="Ink 7"/>
              <p14:cNvContentPartPr/>
              <p14:nvPr/>
            </p14:nvContentPartPr>
            <p14:xfrm>
              <a:off x="3021480" y="2256120"/>
              <a:ext cx="2107080" cy="17218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008520" y="2241360"/>
                <a:ext cx="2128320" cy="175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26519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7" name="Ink 6"/>
              <p14:cNvContentPartPr/>
              <p14:nvPr/>
            </p14:nvContentPartPr>
            <p14:xfrm>
              <a:off x="616320" y="3144960"/>
              <a:ext cx="5065920" cy="404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02280" y="3129120"/>
                <a:ext cx="509400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8" name="Ink 7"/>
              <p14:cNvContentPartPr/>
              <p14:nvPr/>
            </p14:nvContentPartPr>
            <p14:xfrm>
              <a:off x="3021480" y="2256120"/>
              <a:ext cx="2107080" cy="17218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008520" y="2241360"/>
                <a:ext cx="2128320" cy="175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0" name="Ink 9"/>
              <p14:cNvContentPartPr/>
              <p14:nvPr/>
            </p14:nvContentPartPr>
            <p14:xfrm>
              <a:off x="2932560" y="2796480"/>
              <a:ext cx="1519200" cy="2474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918880" y="2783520"/>
                <a:ext cx="1538280" cy="250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1766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Electric Current Analogy using Drama</a:t>
            </a:r>
            <a:endParaRPr lang="en-AU" dirty="0"/>
          </a:p>
        </p:txBody>
      </p:sp>
      <p:sp>
        <p:nvSpPr>
          <p:cNvPr id="285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1143000"/>
            <a:ext cx="7632700" cy="4895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4800" dirty="0"/>
              <a:t>Digits are electrons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People are Coulombs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Minutes are seconds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Counters are ammeters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A Power Pack is an electron “waver-on”</a:t>
            </a:r>
            <a:endParaRPr lang="en-AU" sz="48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7480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 dirty="0"/>
              <a:t>Energy Couriers continued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1920" y="1285560"/>
              <a:ext cx="3176280" cy="414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600" y="1270440"/>
                <a:ext cx="3204360" cy="41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4517280" y="1349640"/>
              <a:ext cx="3938760" cy="470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03240" y="1337400"/>
                <a:ext cx="3967200" cy="47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540720" y="4325760"/>
              <a:ext cx="7071120" cy="681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040" y="4318920"/>
                <a:ext cx="7088760" cy="69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171560" y="4784040"/>
              <a:ext cx="1083960" cy="3470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157160" y="4776840"/>
                <a:ext cx="1113480" cy="3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828000" y="1815120"/>
              <a:ext cx="1803240" cy="8481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2880" y="1807560"/>
                <a:ext cx="1833120" cy="8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5656320" y="2676600"/>
              <a:ext cx="128880" cy="1022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1560" y="2665800"/>
                <a:ext cx="159120" cy="12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4" name="Ink 13"/>
              <p14:cNvContentPartPr/>
              <p14:nvPr/>
            </p14:nvContentPartPr>
            <p14:xfrm>
              <a:off x="1498680" y="4198320"/>
              <a:ext cx="1367640" cy="7754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83560" y="4187880"/>
                <a:ext cx="138780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5" name="Ink 14"/>
              <p14:cNvContentPartPr/>
              <p14:nvPr/>
            </p14:nvContentPartPr>
            <p14:xfrm>
              <a:off x="5021640" y="4641480"/>
              <a:ext cx="811800" cy="3326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007960" y="4628520"/>
                <a:ext cx="828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7" name="Ink 16"/>
              <p14:cNvContentPartPr/>
              <p14:nvPr/>
            </p14:nvContentPartPr>
            <p14:xfrm>
              <a:off x="5844240" y="2138760"/>
              <a:ext cx="1619640" cy="7531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28400" y="2129760"/>
                <a:ext cx="1652040" cy="77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6" name="Ink 5"/>
              <p14:cNvContentPartPr/>
              <p14:nvPr/>
            </p14:nvContentPartPr>
            <p14:xfrm>
              <a:off x="476640" y="3171600"/>
              <a:ext cx="7429680" cy="81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72320" y="3161160"/>
                <a:ext cx="7438680" cy="84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7" name="Ink 6"/>
              <p14:cNvContentPartPr/>
              <p14:nvPr/>
            </p14:nvContentPartPr>
            <p14:xfrm>
              <a:off x="616320" y="3144960"/>
              <a:ext cx="5065920" cy="404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02280" y="3129120"/>
                <a:ext cx="509400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8" name="Ink 7"/>
              <p14:cNvContentPartPr/>
              <p14:nvPr/>
            </p14:nvContentPartPr>
            <p14:xfrm>
              <a:off x="3021480" y="2256120"/>
              <a:ext cx="2107080" cy="17218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008520" y="2241360"/>
                <a:ext cx="2128320" cy="175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0" name="Ink 9"/>
              <p14:cNvContentPartPr/>
              <p14:nvPr/>
            </p14:nvContentPartPr>
            <p14:xfrm>
              <a:off x="2932560" y="2796480"/>
              <a:ext cx="1519200" cy="2474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918880" y="2783520"/>
                <a:ext cx="1538280" cy="250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2" name="Ink 11"/>
              <p14:cNvContentPartPr/>
              <p14:nvPr/>
            </p14:nvContentPartPr>
            <p14:xfrm>
              <a:off x="2066760" y="5286600"/>
              <a:ext cx="2859480" cy="5166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056320" y="5275080"/>
                <a:ext cx="2882160" cy="54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44588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6988"/>
            <a:ext cx="6480175" cy="93662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3" name="Group 2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317443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4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5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6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7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8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9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52" name="Line 12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53" name="Line 13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68" name="Line 28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69" name="Line 29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30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317471" name="Oval 31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7472" name="Line 32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7473" name="Line 33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317476" name="Line 36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5713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4" name="Group 3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458755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6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7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8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9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0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1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2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3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70" name="Line 18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71" name="Line 19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20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58773" name="Oval 21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8774" name="Line 22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8775" name="Line 23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8776" name="Line 24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2987675" y="3789363"/>
              <a:ext cx="936625" cy="936625"/>
              <a:chOff x="2018" y="1344"/>
              <a:chExt cx="590" cy="590"/>
            </a:xfrm>
          </p:grpSpPr>
          <p:sp>
            <p:nvSpPr>
              <p:cNvPr id="458781" name="Oval 29"/>
              <p:cNvSpPr>
                <a:spLocks noChangeArrowheads="1"/>
              </p:cNvSpPr>
              <p:nvPr/>
            </p:nvSpPr>
            <p:spPr bwMode="auto">
              <a:xfrm>
                <a:off x="2018" y="1344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8782" name="Text Box 30"/>
              <p:cNvSpPr txBox="1">
                <a:spLocks noChangeArrowheads="1"/>
              </p:cNvSpPr>
              <p:nvPr/>
            </p:nvSpPr>
            <p:spPr bwMode="auto">
              <a:xfrm>
                <a:off x="2109" y="1344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/>
                  <a:t>V</a:t>
                </a:r>
                <a:endParaRPr lang="en-AU" sz="5400"/>
              </a:p>
            </p:txBody>
          </p:sp>
        </p:grpSp>
        <p:sp>
          <p:nvSpPr>
            <p:cNvPr id="458783" name="Oval 31"/>
            <p:cNvSpPr>
              <a:spLocks noChangeArrowheads="1"/>
            </p:cNvSpPr>
            <p:nvPr/>
          </p:nvSpPr>
          <p:spPr bwMode="auto">
            <a:xfrm>
              <a:off x="3132138" y="2060575"/>
              <a:ext cx="935037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4" name="Text Box 32"/>
            <p:cNvSpPr txBox="1">
              <a:spLocks noChangeArrowheads="1"/>
            </p:cNvSpPr>
            <p:nvPr/>
          </p:nvSpPr>
          <p:spPr bwMode="auto">
            <a:xfrm>
              <a:off x="3276600" y="2060575"/>
              <a:ext cx="646113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 baseline="-25000"/>
            </a:p>
          </p:txBody>
        </p:sp>
        <p:sp>
          <p:nvSpPr>
            <p:cNvPr id="458785" name="Line 33"/>
            <p:cNvSpPr>
              <a:spLocks noChangeShapeType="1"/>
            </p:cNvSpPr>
            <p:nvPr/>
          </p:nvSpPr>
          <p:spPr bwMode="auto">
            <a:xfrm>
              <a:off x="2627313" y="1412875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6" name="Line 34"/>
            <p:cNvSpPr>
              <a:spLocks noChangeShapeType="1"/>
            </p:cNvSpPr>
            <p:nvPr/>
          </p:nvSpPr>
          <p:spPr bwMode="auto">
            <a:xfrm>
              <a:off x="2555875" y="4292600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7" name="Line 35"/>
            <p:cNvSpPr>
              <a:spLocks noChangeShapeType="1"/>
            </p:cNvSpPr>
            <p:nvPr/>
          </p:nvSpPr>
          <p:spPr bwMode="auto">
            <a:xfrm>
              <a:off x="4427538" y="4292600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9" name="Line 37"/>
            <p:cNvSpPr>
              <a:spLocks noChangeShapeType="1"/>
            </p:cNvSpPr>
            <p:nvPr/>
          </p:nvSpPr>
          <p:spPr bwMode="auto">
            <a:xfrm>
              <a:off x="4500563" y="1412875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1" name="Line 39"/>
            <p:cNvSpPr>
              <a:spLocks noChangeShapeType="1"/>
            </p:cNvSpPr>
            <p:nvPr/>
          </p:nvSpPr>
          <p:spPr bwMode="auto">
            <a:xfrm>
              <a:off x="2627313" y="2565400"/>
              <a:ext cx="504825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2" name="Line 40"/>
            <p:cNvSpPr>
              <a:spLocks noChangeShapeType="1"/>
            </p:cNvSpPr>
            <p:nvPr/>
          </p:nvSpPr>
          <p:spPr bwMode="auto">
            <a:xfrm>
              <a:off x="4067175" y="25654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5" name="Line 43"/>
            <p:cNvSpPr>
              <a:spLocks noChangeShapeType="1"/>
            </p:cNvSpPr>
            <p:nvPr/>
          </p:nvSpPr>
          <p:spPr bwMode="auto">
            <a:xfrm>
              <a:off x="2555875" y="42926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6" name="Line 44"/>
            <p:cNvSpPr>
              <a:spLocks noChangeShapeType="1"/>
            </p:cNvSpPr>
            <p:nvPr/>
          </p:nvSpPr>
          <p:spPr bwMode="auto">
            <a:xfrm>
              <a:off x="3924300" y="4292600"/>
              <a:ext cx="50323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810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3" name="Group 2"/>
          <p:cNvGrpSpPr/>
          <p:nvPr/>
        </p:nvGrpSpPr>
        <p:grpSpPr>
          <a:xfrm>
            <a:off x="1627187" y="762000"/>
            <a:ext cx="5688013" cy="4899025"/>
            <a:chOff x="1908175" y="1050925"/>
            <a:chExt cx="5688013" cy="4899025"/>
          </a:xfrm>
        </p:grpSpPr>
        <p:sp>
          <p:nvSpPr>
            <p:cNvPr id="459779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0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1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2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3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4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5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6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7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8" name="Line 12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9" name="Line 13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59791" name="Oval 15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9792" name="Line 16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9793" name="Line 17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9794" name="Line 18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98" name="Oval 22"/>
            <p:cNvSpPr>
              <a:spLocks noChangeArrowheads="1"/>
            </p:cNvSpPr>
            <p:nvPr/>
          </p:nvSpPr>
          <p:spPr bwMode="auto">
            <a:xfrm>
              <a:off x="3132138" y="3140075"/>
              <a:ext cx="935037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99" name="Text Box 23"/>
            <p:cNvSpPr txBox="1">
              <a:spLocks noChangeArrowheads="1"/>
            </p:cNvSpPr>
            <p:nvPr/>
          </p:nvSpPr>
          <p:spPr bwMode="auto">
            <a:xfrm>
              <a:off x="3278188" y="3162300"/>
              <a:ext cx="646112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 baseline="-25000"/>
            </a:p>
          </p:txBody>
        </p:sp>
        <p:sp>
          <p:nvSpPr>
            <p:cNvPr id="459800" name="Line 24"/>
            <p:cNvSpPr>
              <a:spLocks noChangeShapeType="1"/>
            </p:cNvSpPr>
            <p:nvPr/>
          </p:nvSpPr>
          <p:spPr bwMode="auto">
            <a:xfrm>
              <a:off x="2627313" y="1412875"/>
              <a:ext cx="0" cy="22320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803" name="Line 27"/>
            <p:cNvSpPr>
              <a:spLocks noChangeShapeType="1"/>
            </p:cNvSpPr>
            <p:nvPr/>
          </p:nvSpPr>
          <p:spPr bwMode="auto">
            <a:xfrm>
              <a:off x="4500563" y="1412875"/>
              <a:ext cx="0" cy="22320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804" name="Line 28"/>
            <p:cNvSpPr>
              <a:spLocks noChangeShapeType="1"/>
            </p:cNvSpPr>
            <p:nvPr/>
          </p:nvSpPr>
          <p:spPr bwMode="auto">
            <a:xfrm>
              <a:off x="2627313" y="3644900"/>
              <a:ext cx="504825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805" name="Line 29"/>
            <p:cNvSpPr>
              <a:spLocks noChangeShapeType="1"/>
            </p:cNvSpPr>
            <p:nvPr/>
          </p:nvSpPr>
          <p:spPr bwMode="auto">
            <a:xfrm>
              <a:off x="4067175" y="36449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698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3" name="Group 2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460803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4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5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6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7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8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9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0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1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2" name="Line 12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3" name="Line 13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60815" name="Oval 15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60816" name="Line 16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60817" name="Line 17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60818" name="Line 18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9" name="Oval 19"/>
            <p:cNvSpPr>
              <a:spLocks noChangeArrowheads="1"/>
            </p:cNvSpPr>
            <p:nvPr/>
          </p:nvSpPr>
          <p:spPr bwMode="auto">
            <a:xfrm>
              <a:off x="3132138" y="3140075"/>
              <a:ext cx="935037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0" name="Text Box 20"/>
            <p:cNvSpPr txBox="1">
              <a:spLocks noChangeArrowheads="1"/>
            </p:cNvSpPr>
            <p:nvPr/>
          </p:nvSpPr>
          <p:spPr bwMode="auto">
            <a:xfrm>
              <a:off x="3278188" y="3162300"/>
              <a:ext cx="646112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 baseline="-25000"/>
            </a:p>
          </p:txBody>
        </p:sp>
        <p:sp>
          <p:nvSpPr>
            <p:cNvPr id="460821" name="Line 21"/>
            <p:cNvSpPr>
              <a:spLocks noChangeShapeType="1"/>
            </p:cNvSpPr>
            <p:nvPr/>
          </p:nvSpPr>
          <p:spPr bwMode="auto">
            <a:xfrm flipV="1">
              <a:off x="2627313" y="3644900"/>
              <a:ext cx="0" cy="18002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2" name="Line 22"/>
            <p:cNvSpPr>
              <a:spLocks noChangeShapeType="1"/>
            </p:cNvSpPr>
            <p:nvPr/>
          </p:nvSpPr>
          <p:spPr bwMode="auto">
            <a:xfrm flipV="1">
              <a:off x="4500563" y="3644900"/>
              <a:ext cx="0" cy="18002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3" name="Line 23"/>
            <p:cNvSpPr>
              <a:spLocks noChangeShapeType="1"/>
            </p:cNvSpPr>
            <p:nvPr/>
          </p:nvSpPr>
          <p:spPr bwMode="auto">
            <a:xfrm>
              <a:off x="2627313" y="3644900"/>
              <a:ext cx="504825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4" name="Line 24"/>
            <p:cNvSpPr>
              <a:spLocks noChangeShapeType="1"/>
            </p:cNvSpPr>
            <p:nvPr/>
          </p:nvSpPr>
          <p:spPr bwMode="auto">
            <a:xfrm>
              <a:off x="4067175" y="36449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96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>
                <a:solidFill>
                  <a:srgbClr val="F3C00F"/>
                </a:solidFill>
              </a:rPr>
              <a:t>Simple Circuit</a:t>
            </a:r>
            <a:endParaRPr lang="en-AU" sz="5400">
              <a:solidFill>
                <a:srgbClr val="F3C00F"/>
              </a:solidFill>
            </a:endParaRPr>
          </a:p>
        </p:txBody>
      </p:sp>
      <p:sp>
        <p:nvSpPr>
          <p:cNvPr id="472089" name="Rectangle 25"/>
          <p:cNvSpPr>
            <a:spLocks noRot="1" noChangeArrowheads="1"/>
          </p:cNvSpPr>
          <p:nvPr/>
        </p:nvSpPr>
        <p:spPr bwMode="auto">
          <a:xfrm>
            <a:off x="1258888" y="981075"/>
            <a:ext cx="77057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energy given to a circuit by the power pack is ……………….. the energy used up by the light-bulb</a:t>
            </a:r>
            <a:endParaRPr lang="en-AU" sz="5400"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670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>
                <a:solidFill>
                  <a:srgbClr val="F3C00F"/>
                </a:solidFill>
              </a:rPr>
              <a:t>Simple Circuit</a:t>
            </a:r>
            <a:endParaRPr lang="en-AU" sz="5400">
              <a:solidFill>
                <a:srgbClr val="F3C00F"/>
              </a:solidFill>
            </a:endParaRPr>
          </a:p>
        </p:txBody>
      </p:sp>
      <p:sp>
        <p:nvSpPr>
          <p:cNvPr id="473091" name="Rectangle 3"/>
          <p:cNvSpPr>
            <a:spLocks noRot="1" noChangeArrowheads="1"/>
          </p:cNvSpPr>
          <p:nvPr/>
        </p:nvSpPr>
        <p:spPr bwMode="auto">
          <a:xfrm>
            <a:off x="1258888" y="981075"/>
            <a:ext cx="77057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energy given to a circuit by the power pack is </a:t>
            </a:r>
            <a:r>
              <a:rPr lang="en-NZ" sz="5400">
                <a:solidFill>
                  <a:srgbClr val="F3C00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same as</a:t>
            </a: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 the energy used up by the light-bulb</a:t>
            </a:r>
            <a:endParaRPr lang="en-AU" sz="5400"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6606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>
                <a:solidFill>
                  <a:srgbClr val="F3C00F"/>
                </a:solidFill>
              </a:rPr>
              <a:t>Simple Circuit</a:t>
            </a:r>
            <a:endParaRPr lang="en-AU" sz="5400">
              <a:solidFill>
                <a:srgbClr val="F3C00F"/>
              </a:solidFill>
            </a:endParaRPr>
          </a:p>
        </p:txBody>
      </p:sp>
      <p:sp>
        <p:nvSpPr>
          <p:cNvPr id="474115" name="Rectangle 3"/>
          <p:cNvSpPr>
            <a:spLocks noRot="1" noChangeArrowheads="1"/>
          </p:cNvSpPr>
          <p:nvPr/>
        </p:nvSpPr>
        <p:spPr bwMode="auto">
          <a:xfrm>
            <a:off x="1258888" y="981075"/>
            <a:ext cx="77057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energy given to a circuit by the power pack is </a:t>
            </a:r>
            <a:r>
              <a:rPr lang="en-NZ" sz="5400">
                <a:solidFill>
                  <a:srgbClr val="F3C00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equal to      </a:t>
            </a: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  the energy used up by the light-bulb</a:t>
            </a:r>
            <a:endParaRPr lang="en-AU" sz="5400"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594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457731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2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3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4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5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6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7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8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9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40" name="Line 12"/>
            <p:cNvSpPr>
              <a:spLocks noChangeShapeType="1"/>
            </p:cNvSpPr>
            <p:nvPr/>
          </p:nvSpPr>
          <p:spPr bwMode="auto">
            <a:xfrm>
              <a:off x="1908175" y="3284538"/>
              <a:ext cx="31686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41" name="Line 13"/>
            <p:cNvSpPr>
              <a:spLocks noChangeShapeType="1"/>
            </p:cNvSpPr>
            <p:nvPr/>
          </p:nvSpPr>
          <p:spPr bwMode="auto">
            <a:xfrm>
              <a:off x="6011863" y="3284538"/>
              <a:ext cx="15843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5075238" y="2852738"/>
              <a:ext cx="936625" cy="936625"/>
              <a:chOff x="3197" y="2159"/>
              <a:chExt cx="590" cy="590"/>
            </a:xfrm>
          </p:grpSpPr>
          <p:sp>
            <p:nvSpPr>
              <p:cNvPr id="457743" name="Oval 15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44" name="Line 16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45" name="Line 17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7746" name="Line 18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47" name="Line 19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57749" name="Oval 21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50" name="Line 22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51" name="Line 23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7752" name="Line 24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0737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390147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48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49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0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1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2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3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4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5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6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7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390159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0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1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90162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63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390165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6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7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90168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840288" y="1411288"/>
            <a:ext cx="936625" cy="936625"/>
            <a:chOff x="2018" y="1344"/>
            <a:chExt cx="590" cy="590"/>
          </a:xfrm>
        </p:grpSpPr>
        <p:sp>
          <p:nvSpPr>
            <p:cNvPr id="390170" name="Oval 26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71" name="Text Box 27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2679700" y="3500438"/>
            <a:ext cx="936625" cy="936625"/>
            <a:chOff x="2018" y="1344"/>
            <a:chExt cx="590" cy="590"/>
          </a:xfrm>
        </p:grpSpPr>
        <p:sp>
          <p:nvSpPr>
            <p:cNvPr id="390173" name="Oval 29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74" name="Text Box 30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390175" name="Oval 31"/>
          <p:cNvSpPr>
            <a:spLocks noChangeArrowheads="1"/>
          </p:cNvSpPr>
          <p:nvPr/>
        </p:nvSpPr>
        <p:spPr bwMode="auto">
          <a:xfrm>
            <a:off x="2824163" y="1771650"/>
            <a:ext cx="935037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76" name="Text Box 32"/>
          <p:cNvSpPr txBox="1">
            <a:spLocks noChangeArrowheads="1"/>
          </p:cNvSpPr>
          <p:nvPr/>
        </p:nvSpPr>
        <p:spPr bwMode="auto">
          <a:xfrm>
            <a:off x="2968625" y="1771650"/>
            <a:ext cx="646113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5400"/>
              <a:t>V</a:t>
            </a:r>
            <a:endParaRPr lang="en-AU" sz="5400" baseline="-25000"/>
          </a:p>
        </p:txBody>
      </p:sp>
      <p:sp>
        <p:nvSpPr>
          <p:cNvPr id="390177" name="Line 33"/>
          <p:cNvSpPr>
            <a:spLocks noChangeShapeType="1"/>
          </p:cNvSpPr>
          <p:nvPr/>
        </p:nvSpPr>
        <p:spPr bwMode="auto">
          <a:xfrm>
            <a:off x="2319338" y="1123950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83" name="Line 39"/>
          <p:cNvSpPr>
            <a:spLocks noChangeShapeType="1"/>
          </p:cNvSpPr>
          <p:nvPr/>
        </p:nvSpPr>
        <p:spPr bwMode="auto">
          <a:xfrm>
            <a:off x="2319338" y="2276475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4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Line 33"/>
          <p:cNvSpPr>
            <a:spLocks noChangeShapeType="1"/>
          </p:cNvSpPr>
          <p:nvPr/>
        </p:nvSpPr>
        <p:spPr bwMode="auto">
          <a:xfrm>
            <a:off x="4191000" y="11334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" name="Line 33"/>
          <p:cNvSpPr>
            <a:spLocks noChangeShapeType="1"/>
          </p:cNvSpPr>
          <p:nvPr/>
        </p:nvSpPr>
        <p:spPr bwMode="auto">
          <a:xfrm>
            <a:off x="61722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9" name="Line 33"/>
          <p:cNvSpPr>
            <a:spLocks noChangeShapeType="1"/>
          </p:cNvSpPr>
          <p:nvPr/>
        </p:nvSpPr>
        <p:spPr bwMode="auto">
          <a:xfrm>
            <a:off x="44196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0" name="Line 33"/>
          <p:cNvSpPr>
            <a:spLocks noChangeShapeType="1"/>
          </p:cNvSpPr>
          <p:nvPr/>
        </p:nvSpPr>
        <p:spPr bwMode="auto">
          <a:xfrm>
            <a:off x="2286000" y="3962400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1" name="Line 33"/>
          <p:cNvSpPr>
            <a:spLocks noChangeShapeType="1"/>
          </p:cNvSpPr>
          <p:nvPr/>
        </p:nvSpPr>
        <p:spPr bwMode="auto">
          <a:xfrm>
            <a:off x="4114800" y="39528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2" name="Line 39"/>
          <p:cNvSpPr>
            <a:spLocks noChangeShapeType="1"/>
          </p:cNvSpPr>
          <p:nvPr/>
        </p:nvSpPr>
        <p:spPr bwMode="auto">
          <a:xfrm>
            <a:off x="3686175" y="22860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3" name="Line 39"/>
          <p:cNvSpPr>
            <a:spLocks noChangeShapeType="1"/>
          </p:cNvSpPr>
          <p:nvPr/>
        </p:nvSpPr>
        <p:spPr bwMode="auto">
          <a:xfrm flipV="1">
            <a:off x="4419600" y="1828800"/>
            <a:ext cx="392113" cy="9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5" name="Line 39"/>
          <p:cNvSpPr>
            <a:spLocks noChangeShapeType="1"/>
          </p:cNvSpPr>
          <p:nvPr/>
        </p:nvSpPr>
        <p:spPr bwMode="auto">
          <a:xfrm>
            <a:off x="5776913" y="1819275"/>
            <a:ext cx="395287" cy="9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6" name="Line 39"/>
          <p:cNvSpPr>
            <a:spLocks noChangeShapeType="1"/>
          </p:cNvSpPr>
          <p:nvPr/>
        </p:nvSpPr>
        <p:spPr bwMode="auto">
          <a:xfrm>
            <a:off x="3609975" y="39624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7" name="Line 39"/>
          <p:cNvSpPr>
            <a:spLocks noChangeShapeType="1"/>
          </p:cNvSpPr>
          <p:nvPr/>
        </p:nvSpPr>
        <p:spPr bwMode="auto">
          <a:xfrm>
            <a:off x="2286001" y="3962400"/>
            <a:ext cx="3937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4215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4422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 dirty="0" smtClean="0"/>
              <a:t>Measuring Current</a:t>
            </a:r>
            <a:endParaRPr lang="en-NZ" sz="5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3892" name="Line 4"/>
          <p:cNvSpPr>
            <a:spLocks noChangeShapeType="1"/>
          </p:cNvSpPr>
          <p:nvPr/>
        </p:nvSpPr>
        <p:spPr bwMode="auto">
          <a:xfrm>
            <a:off x="4211638" y="2438400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3" name="Line 5"/>
          <p:cNvSpPr>
            <a:spLocks noChangeShapeType="1"/>
          </p:cNvSpPr>
          <p:nvPr/>
        </p:nvSpPr>
        <p:spPr bwMode="auto">
          <a:xfrm>
            <a:off x="5364163" y="2438400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4" name="Line 6"/>
          <p:cNvSpPr>
            <a:spLocks noChangeShapeType="1"/>
          </p:cNvSpPr>
          <p:nvPr/>
        </p:nvSpPr>
        <p:spPr bwMode="auto">
          <a:xfrm>
            <a:off x="5508625" y="2654300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5" name="Line 7"/>
          <p:cNvSpPr>
            <a:spLocks noChangeShapeType="1"/>
          </p:cNvSpPr>
          <p:nvPr/>
        </p:nvSpPr>
        <p:spPr bwMode="auto">
          <a:xfrm>
            <a:off x="4356100" y="2654300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>
            <a:off x="4356100" y="2798762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7" name="Line 9"/>
          <p:cNvSpPr>
            <a:spLocks noChangeShapeType="1"/>
          </p:cNvSpPr>
          <p:nvPr/>
        </p:nvSpPr>
        <p:spPr bwMode="auto">
          <a:xfrm flipV="1">
            <a:off x="4643438" y="2438400"/>
            <a:ext cx="360363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8" name="Line 10"/>
          <p:cNvSpPr>
            <a:spLocks noChangeShapeType="1"/>
          </p:cNvSpPr>
          <p:nvPr/>
        </p:nvSpPr>
        <p:spPr bwMode="auto">
          <a:xfrm>
            <a:off x="5508625" y="2798762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0" name="Line 12"/>
          <p:cNvSpPr>
            <a:spLocks noChangeShapeType="1"/>
          </p:cNvSpPr>
          <p:nvPr/>
        </p:nvSpPr>
        <p:spPr bwMode="auto">
          <a:xfrm>
            <a:off x="6661150" y="2798762"/>
            <a:ext cx="20875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1" name="Line 13"/>
          <p:cNvSpPr>
            <a:spLocks noChangeShapeType="1"/>
          </p:cNvSpPr>
          <p:nvPr/>
        </p:nvSpPr>
        <p:spPr bwMode="auto">
          <a:xfrm>
            <a:off x="2124076" y="2798762"/>
            <a:ext cx="20891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3" name="Line 15"/>
          <p:cNvSpPr>
            <a:spLocks noChangeShapeType="1"/>
          </p:cNvSpPr>
          <p:nvPr/>
        </p:nvSpPr>
        <p:spPr bwMode="auto">
          <a:xfrm>
            <a:off x="971550" y="2798762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4" name="Line 16"/>
          <p:cNvSpPr>
            <a:spLocks noChangeShapeType="1"/>
          </p:cNvSpPr>
          <p:nvPr/>
        </p:nvSpPr>
        <p:spPr bwMode="auto">
          <a:xfrm>
            <a:off x="971550" y="2798762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5" name="Line 17"/>
          <p:cNvSpPr>
            <a:spLocks noChangeShapeType="1"/>
          </p:cNvSpPr>
          <p:nvPr/>
        </p:nvSpPr>
        <p:spPr bwMode="auto">
          <a:xfrm>
            <a:off x="8748713" y="2798762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6" name="Line 18"/>
          <p:cNvSpPr>
            <a:spLocks noChangeShapeType="1"/>
          </p:cNvSpPr>
          <p:nvPr/>
        </p:nvSpPr>
        <p:spPr bwMode="auto">
          <a:xfrm>
            <a:off x="971550" y="5246687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7" name="Oval 19"/>
          <p:cNvSpPr>
            <a:spLocks noChangeArrowheads="1"/>
          </p:cNvSpPr>
          <p:nvPr/>
        </p:nvSpPr>
        <p:spPr bwMode="auto">
          <a:xfrm>
            <a:off x="2124075" y="4743450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8" name="Line 20"/>
          <p:cNvSpPr>
            <a:spLocks noChangeShapeType="1"/>
          </p:cNvSpPr>
          <p:nvPr/>
        </p:nvSpPr>
        <p:spPr bwMode="auto">
          <a:xfrm>
            <a:off x="3060700" y="5246687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0" name="Line 22"/>
          <p:cNvSpPr>
            <a:spLocks noChangeShapeType="1"/>
          </p:cNvSpPr>
          <p:nvPr/>
        </p:nvSpPr>
        <p:spPr bwMode="auto">
          <a:xfrm>
            <a:off x="4211639" y="5246687"/>
            <a:ext cx="201771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1" name="Oval 23"/>
          <p:cNvSpPr>
            <a:spLocks noChangeArrowheads="1"/>
          </p:cNvSpPr>
          <p:nvPr/>
        </p:nvSpPr>
        <p:spPr bwMode="auto">
          <a:xfrm>
            <a:off x="6227763" y="4814887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2" name="Line 24"/>
          <p:cNvSpPr>
            <a:spLocks noChangeShapeType="1"/>
          </p:cNvSpPr>
          <p:nvPr/>
        </p:nvSpPr>
        <p:spPr bwMode="auto">
          <a:xfrm>
            <a:off x="7164388" y="5246687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5" name="Line 27"/>
          <p:cNvSpPr>
            <a:spLocks noChangeShapeType="1"/>
          </p:cNvSpPr>
          <p:nvPr/>
        </p:nvSpPr>
        <p:spPr bwMode="auto">
          <a:xfrm flipH="1">
            <a:off x="6372225" y="4959350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6" name="Line 28"/>
          <p:cNvSpPr>
            <a:spLocks noChangeShapeType="1"/>
          </p:cNvSpPr>
          <p:nvPr/>
        </p:nvSpPr>
        <p:spPr bwMode="auto">
          <a:xfrm>
            <a:off x="6372225" y="4959350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" name="TextBox 1"/>
          <p:cNvSpPr txBox="1"/>
          <p:nvPr/>
        </p:nvSpPr>
        <p:spPr>
          <a:xfrm>
            <a:off x="100012" y="838200"/>
            <a:ext cx="8791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FF00"/>
                </a:solidFill>
              </a:rPr>
              <a:t>Current is the flow of electrons. Ammeters are electron counters; they count electrons as they go past and that flow is measured in Coulombs per second OR C/s OR Cs</a:t>
            </a:r>
            <a:r>
              <a:rPr lang="en-NZ" sz="2800" baseline="30000" dirty="0" smtClean="0">
                <a:solidFill>
                  <a:srgbClr val="FFFF00"/>
                </a:solidFill>
              </a:rPr>
              <a:t>-1</a:t>
            </a:r>
            <a:r>
              <a:rPr lang="en-NZ" sz="2800" dirty="0" smtClean="0">
                <a:solidFill>
                  <a:srgbClr val="FFFF00"/>
                </a:solidFill>
              </a:rPr>
              <a:t> or Amperes or Amps.</a:t>
            </a:r>
            <a:endParaRPr lang="en-NZ" sz="2800" dirty="0">
              <a:solidFill>
                <a:srgbClr val="FFFF00"/>
              </a:solidFill>
            </a:endParaRP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2286000" y="4724400"/>
            <a:ext cx="6477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5400" dirty="0"/>
              <a:t>A</a:t>
            </a:r>
            <a:endParaRPr lang="en-AU" sz="5400" dirty="0"/>
          </a:p>
        </p:txBody>
      </p:sp>
      <p:sp>
        <p:nvSpPr>
          <p:cNvPr id="26" name="TextBox 25"/>
          <p:cNvSpPr txBox="1"/>
          <p:nvPr/>
        </p:nvSpPr>
        <p:spPr>
          <a:xfrm>
            <a:off x="1166812" y="3276600"/>
            <a:ext cx="73866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7030A0"/>
                </a:solidFill>
              </a:rPr>
              <a:t>The circuit symbol for an ammeter is a circle with an A in it</a:t>
            </a:r>
            <a:endParaRPr lang="en-NZ" sz="2800" dirty="0">
              <a:solidFill>
                <a:srgbClr val="7030A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592387" y="4194165"/>
            <a:ext cx="17463" cy="47626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8678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477187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88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89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0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1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2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3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4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5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6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7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477199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0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1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7202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203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477205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6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7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7208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215" name="Oval 31"/>
          <p:cNvSpPr>
            <a:spLocks noChangeArrowheads="1"/>
          </p:cNvSpPr>
          <p:nvPr/>
        </p:nvSpPr>
        <p:spPr bwMode="auto">
          <a:xfrm>
            <a:off x="2824163" y="1771650"/>
            <a:ext cx="935037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216" name="Text Box 32"/>
          <p:cNvSpPr txBox="1">
            <a:spLocks noChangeArrowheads="1"/>
          </p:cNvSpPr>
          <p:nvPr/>
        </p:nvSpPr>
        <p:spPr bwMode="auto">
          <a:xfrm>
            <a:off x="2968625" y="1771650"/>
            <a:ext cx="646113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5400"/>
              <a:t>V</a:t>
            </a:r>
            <a:endParaRPr lang="en-AU" sz="5400" baseline="-25000"/>
          </a:p>
        </p:txBody>
      </p:sp>
      <p:pic>
        <p:nvPicPr>
          <p:cNvPr id="3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Line 33"/>
          <p:cNvSpPr>
            <a:spLocks noChangeShapeType="1"/>
          </p:cNvSpPr>
          <p:nvPr/>
        </p:nvSpPr>
        <p:spPr bwMode="auto">
          <a:xfrm>
            <a:off x="2319338" y="1123950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4191000" y="11334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" name="Line 39"/>
          <p:cNvSpPr>
            <a:spLocks noChangeShapeType="1"/>
          </p:cNvSpPr>
          <p:nvPr/>
        </p:nvSpPr>
        <p:spPr bwMode="auto">
          <a:xfrm>
            <a:off x="3759200" y="2286000"/>
            <a:ext cx="431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>
            <a:off x="2319338" y="2276475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7309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478211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2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3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4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5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6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7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8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9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20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21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478223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24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25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8226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27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478229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30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31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8232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840288" y="1411288"/>
            <a:ext cx="936625" cy="936625"/>
            <a:chOff x="2018" y="1344"/>
            <a:chExt cx="590" cy="590"/>
          </a:xfrm>
        </p:grpSpPr>
        <p:sp>
          <p:nvSpPr>
            <p:cNvPr id="478234" name="Oval 26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35" name="Text Box 27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44196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61722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>
            <a:off x="4419600" y="1828800"/>
            <a:ext cx="381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7" name="Line 39"/>
          <p:cNvSpPr>
            <a:spLocks noChangeShapeType="1"/>
          </p:cNvSpPr>
          <p:nvPr/>
        </p:nvSpPr>
        <p:spPr bwMode="auto">
          <a:xfrm>
            <a:off x="5776913" y="1828800"/>
            <a:ext cx="395287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723854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/>
              <a:t>Parallel Circuit</a:t>
            </a:r>
          </a:p>
          <a:p>
            <a:pPr>
              <a:lnSpc>
                <a:spcPct val="80000"/>
              </a:lnSpc>
            </a:pPr>
            <a:endParaRPr lang="en-AU" sz="5400"/>
          </a:p>
        </p:txBody>
      </p:sp>
      <p:sp>
        <p:nvSpPr>
          <p:cNvPr id="479235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6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7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8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9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0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1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2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3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4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5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479247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48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49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9250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51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479253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54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55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9256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2679700" y="3500438"/>
            <a:ext cx="936625" cy="936625"/>
            <a:chOff x="2018" y="1344"/>
            <a:chExt cx="590" cy="590"/>
          </a:xfrm>
        </p:grpSpPr>
        <p:sp>
          <p:nvSpPr>
            <p:cNvPr id="479261" name="Oval 29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62" name="Text Box 30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4114800" y="40290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2286000" y="40290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 flipV="1">
            <a:off x="2319339" y="4029075"/>
            <a:ext cx="360362" cy="9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7" name="Line 39"/>
          <p:cNvSpPr>
            <a:spLocks noChangeShapeType="1"/>
          </p:cNvSpPr>
          <p:nvPr/>
        </p:nvSpPr>
        <p:spPr bwMode="auto">
          <a:xfrm>
            <a:off x="3609975" y="40386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79590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304800"/>
            <a:ext cx="7386637" cy="639763"/>
          </a:xfrm>
        </p:spPr>
        <p:txBody>
          <a:bodyPr>
            <a:normAutofit fontScale="90000"/>
          </a:bodyPr>
          <a:lstStyle/>
          <a:p>
            <a:pPr algn="ctr"/>
            <a:r>
              <a:rPr lang="en-NZ" sz="3600" dirty="0"/>
              <a:t>Energy Couriers</a:t>
            </a:r>
          </a:p>
        </p:txBody>
      </p:sp>
      <p:sp>
        <p:nvSpPr>
          <p:cNvPr id="2519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Electrons carry energy</a:t>
            </a:r>
          </a:p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Therefore, so do Coulombs</a:t>
            </a:r>
          </a:p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We can model this with a person (or a “Coulomb”) carrying water in a beaker</a:t>
            </a:r>
          </a:p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The water represents energy. A full beaker is 12 Joules (for THAT Coulomb)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9136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/>
              <a:t>Parallel Circuit Analogy - Voltage</a:t>
            </a:r>
            <a:endParaRPr lang="en-AU"/>
          </a:p>
        </p:txBody>
      </p:sp>
      <p:sp>
        <p:nvSpPr>
          <p:cNvPr id="3184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4895850"/>
          </a:xfrm>
        </p:spPr>
        <p:txBody>
          <a:bodyPr/>
          <a:lstStyle/>
          <a:p>
            <a:r>
              <a:rPr lang="en-NZ" sz="5400"/>
              <a:t>Concrete version of abstract idea</a:t>
            </a:r>
          </a:p>
          <a:p>
            <a:r>
              <a:rPr lang="en-NZ" sz="5400"/>
              <a:t>A real circuit on a bench will be more understandable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2889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And what is obvious to the participants…</a:t>
            </a:r>
            <a:endParaRPr lang="en-AU" dirty="0"/>
          </a:p>
        </p:txBody>
      </p:sp>
      <p:sp>
        <p:nvSpPr>
          <p:cNvPr id="4392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1581150"/>
            <a:ext cx="7632700" cy="4895850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en-NZ" sz="10600" dirty="0"/>
              <a:t>Voltage in parallel is the </a:t>
            </a:r>
            <a:r>
              <a:rPr lang="en-NZ" sz="10600" b="1" u="sng" dirty="0"/>
              <a:t>same</a:t>
            </a:r>
            <a:endParaRPr lang="en-AU" sz="106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8438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3" name="Group 2"/>
          <p:cNvGrpSpPr/>
          <p:nvPr/>
        </p:nvGrpSpPr>
        <p:grpSpPr>
          <a:xfrm>
            <a:off x="971550" y="762000"/>
            <a:ext cx="7345363" cy="3959225"/>
            <a:chOff x="971550" y="1196975"/>
            <a:chExt cx="7345363" cy="3959225"/>
          </a:xfrm>
        </p:grpSpPr>
        <p:grpSp>
          <p:nvGrpSpPr>
            <p:cNvPr id="2" name="Group 33"/>
            <p:cNvGrpSpPr>
              <a:grpSpLocks/>
            </p:cNvGrpSpPr>
            <p:nvPr/>
          </p:nvGrpSpPr>
          <p:grpSpPr bwMode="auto">
            <a:xfrm>
              <a:off x="4067175" y="1196975"/>
              <a:ext cx="1296988" cy="792163"/>
              <a:chOff x="2653" y="1161"/>
              <a:chExt cx="817" cy="499"/>
            </a:xfrm>
          </p:grpSpPr>
          <p:sp>
            <p:nvSpPr>
              <p:cNvPr id="319492" name="Line 4"/>
              <p:cNvSpPr>
                <a:spLocks noChangeShapeType="1"/>
              </p:cNvSpPr>
              <p:nvPr/>
            </p:nvSpPr>
            <p:spPr bwMode="auto">
              <a:xfrm>
                <a:off x="2653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3" name="Line 5"/>
              <p:cNvSpPr>
                <a:spLocks noChangeShapeType="1"/>
              </p:cNvSpPr>
              <p:nvPr/>
            </p:nvSpPr>
            <p:spPr bwMode="auto">
              <a:xfrm>
                <a:off x="3379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4" name="Line 6"/>
              <p:cNvSpPr>
                <a:spLocks noChangeShapeType="1"/>
              </p:cNvSpPr>
              <p:nvPr/>
            </p:nvSpPr>
            <p:spPr bwMode="auto">
              <a:xfrm>
                <a:off x="3470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5" name="Line 7"/>
              <p:cNvSpPr>
                <a:spLocks noChangeShapeType="1"/>
              </p:cNvSpPr>
              <p:nvPr/>
            </p:nvSpPr>
            <p:spPr bwMode="auto">
              <a:xfrm>
                <a:off x="2744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6" name="Line 8"/>
              <p:cNvSpPr>
                <a:spLocks noChangeShapeType="1"/>
              </p:cNvSpPr>
              <p:nvPr/>
            </p:nvSpPr>
            <p:spPr bwMode="auto">
              <a:xfrm>
                <a:off x="2744" y="1388"/>
                <a:ext cx="63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7" name="Line 9"/>
              <p:cNvSpPr>
                <a:spLocks noChangeShapeType="1"/>
              </p:cNvSpPr>
              <p:nvPr/>
            </p:nvSpPr>
            <p:spPr bwMode="auto">
              <a:xfrm flipV="1">
                <a:off x="2925" y="1161"/>
                <a:ext cx="227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319500" name="Line 12"/>
            <p:cNvSpPr>
              <a:spLocks noChangeShapeType="1"/>
            </p:cNvSpPr>
            <p:nvPr/>
          </p:nvSpPr>
          <p:spPr bwMode="auto">
            <a:xfrm>
              <a:off x="5364163" y="1557338"/>
              <a:ext cx="29527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4" name="Line 16"/>
            <p:cNvSpPr>
              <a:spLocks noChangeShapeType="1"/>
            </p:cNvSpPr>
            <p:nvPr/>
          </p:nvSpPr>
          <p:spPr bwMode="auto">
            <a:xfrm>
              <a:off x="971550" y="1557338"/>
              <a:ext cx="0" cy="30940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5" name="Line 17"/>
            <p:cNvSpPr>
              <a:spLocks noChangeShapeType="1"/>
            </p:cNvSpPr>
            <p:nvPr/>
          </p:nvSpPr>
          <p:spPr bwMode="auto">
            <a:xfrm>
              <a:off x="8316913" y="1557338"/>
              <a:ext cx="0" cy="30956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6" name="Line 18"/>
            <p:cNvSpPr>
              <a:spLocks noChangeShapeType="1"/>
            </p:cNvSpPr>
            <p:nvPr/>
          </p:nvSpPr>
          <p:spPr bwMode="auto">
            <a:xfrm>
              <a:off x="971550" y="465137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7" name="Oval 19"/>
            <p:cNvSpPr>
              <a:spLocks noChangeArrowheads="1"/>
            </p:cNvSpPr>
            <p:nvPr/>
          </p:nvSpPr>
          <p:spPr bwMode="auto">
            <a:xfrm>
              <a:off x="2124075" y="4148138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0" name="Line 22"/>
            <p:cNvSpPr>
              <a:spLocks noChangeShapeType="1"/>
            </p:cNvSpPr>
            <p:nvPr/>
          </p:nvSpPr>
          <p:spPr bwMode="auto">
            <a:xfrm>
              <a:off x="3059113" y="4651375"/>
              <a:ext cx="317023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1" name="Oval 23"/>
            <p:cNvSpPr>
              <a:spLocks noChangeArrowheads="1"/>
            </p:cNvSpPr>
            <p:nvPr/>
          </p:nvSpPr>
          <p:spPr bwMode="auto">
            <a:xfrm>
              <a:off x="6227763" y="4219575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3" name="Line 25"/>
            <p:cNvSpPr>
              <a:spLocks noChangeShapeType="1"/>
            </p:cNvSpPr>
            <p:nvPr/>
          </p:nvSpPr>
          <p:spPr bwMode="auto">
            <a:xfrm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4" name="Line 26"/>
            <p:cNvSpPr>
              <a:spLocks noChangeShapeType="1"/>
            </p:cNvSpPr>
            <p:nvPr/>
          </p:nvSpPr>
          <p:spPr bwMode="auto">
            <a:xfrm flipH="1"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5" name="Line 27"/>
            <p:cNvSpPr>
              <a:spLocks noChangeShapeType="1"/>
            </p:cNvSpPr>
            <p:nvPr/>
          </p:nvSpPr>
          <p:spPr bwMode="auto">
            <a:xfrm flipH="1"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6" name="Line 28"/>
            <p:cNvSpPr>
              <a:spLocks noChangeShapeType="1"/>
            </p:cNvSpPr>
            <p:nvPr/>
          </p:nvSpPr>
          <p:spPr bwMode="auto">
            <a:xfrm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22" name="Line 34"/>
            <p:cNvSpPr>
              <a:spLocks noChangeShapeType="1"/>
            </p:cNvSpPr>
            <p:nvPr/>
          </p:nvSpPr>
          <p:spPr bwMode="auto">
            <a:xfrm>
              <a:off x="971550" y="1557338"/>
              <a:ext cx="309721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23" name="Line 35"/>
            <p:cNvSpPr>
              <a:spLocks noChangeShapeType="1"/>
            </p:cNvSpPr>
            <p:nvPr/>
          </p:nvSpPr>
          <p:spPr bwMode="auto">
            <a:xfrm>
              <a:off x="7164388" y="4652963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9396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762000"/>
            <a:ext cx="1296988" cy="792163"/>
            <a:chOff x="2653" y="1161"/>
            <a:chExt cx="817" cy="499"/>
          </a:xfrm>
        </p:grpSpPr>
        <p:sp>
          <p:nvSpPr>
            <p:cNvPr id="391172" name="Line 4"/>
            <p:cNvSpPr>
              <a:spLocks noChangeShapeType="1"/>
            </p:cNvSpPr>
            <p:nvPr/>
          </p:nvSpPr>
          <p:spPr bwMode="auto">
            <a:xfrm>
              <a:off x="2653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3" name="Line 5"/>
            <p:cNvSpPr>
              <a:spLocks noChangeShapeType="1"/>
            </p:cNvSpPr>
            <p:nvPr/>
          </p:nvSpPr>
          <p:spPr bwMode="auto">
            <a:xfrm>
              <a:off x="3379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4" name="Line 6"/>
            <p:cNvSpPr>
              <a:spLocks noChangeShapeType="1"/>
            </p:cNvSpPr>
            <p:nvPr/>
          </p:nvSpPr>
          <p:spPr bwMode="auto">
            <a:xfrm>
              <a:off x="3470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5" name="Line 7"/>
            <p:cNvSpPr>
              <a:spLocks noChangeShapeType="1"/>
            </p:cNvSpPr>
            <p:nvPr/>
          </p:nvSpPr>
          <p:spPr bwMode="auto">
            <a:xfrm>
              <a:off x="2744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6" name="Line 8"/>
            <p:cNvSpPr>
              <a:spLocks noChangeShapeType="1"/>
            </p:cNvSpPr>
            <p:nvPr/>
          </p:nvSpPr>
          <p:spPr bwMode="auto">
            <a:xfrm>
              <a:off x="2744" y="1388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7" name="Line 9"/>
            <p:cNvSpPr>
              <a:spLocks noChangeShapeType="1"/>
            </p:cNvSpPr>
            <p:nvPr/>
          </p:nvSpPr>
          <p:spPr bwMode="auto">
            <a:xfrm flipV="1">
              <a:off x="2925" y="1161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91178" name="Line 10"/>
          <p:cNvSpPr>
            <a:spLocks noChangeShapeType="1"/>
          </p:cNvSpPr>
          <p:nvPr/>
        </p:nvSpPr>
        <p:spPr bwMode="auto">
          <a:xfrm>
            <a:off x="5364163" y="1122363"/>
            <a:ext cx="2952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79" name="Line 11"/>
          <p:cNvSpPr>
            <a:spLocks noChangeShapeType="1"/>
          </p:cNvSpPr>
          <p:nvPr/>
        </p:nvSpPr>
        <p:spPr bwMode="auto">
          <a:xfrm>
            <a:off x="971550" y="1122363"/>
            <a:ext cx="0" cy="3094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0" name="Line 12"/>
          <p:cNvSpPr>
            <a:spLocks noChangeShapeType="1"/>
          </p:cNvSpPr>
          <p:nvPr/>
        </p:nvSpPr>
        <p:spPr bwMode="auto">
          <a:xfrm>
            <a:off x="8316913" y="1122363"/>
            <a:ext cx="0" cy="3095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1" name="Line 13"/>
          <p:cNvSpPr>
            <a:spLocks noChangeShapeType="1"/>
          </p:cNvSpPr>
          <p:nvPr/>
        </p:nvSpPr>
        <p:spPr bwMode="auto">
          <a:xfrm>
            <a:off x="971550" y="42164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2" name="Oval 14"/>
          <p:cNvSpPr>
            <a:spLocks noChangeArrowheads="1"/>
          </p:cNvSpPr>
          <p:nvPr/>
        </p:nvSpPr>
        <p:spPr bwMode="auto">
          <a:xfrm>
            <a:off x="2124075" y="3713163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3" name="Line 15"/>
          <p:cNvSpPr>
            <a:spLocks noChangeShapeType="1"/>
          </p:cNvSpPr>
          <p:nvPr/>
        </p:nvSpPr>
        <p:spPr bwMode="auto">
          <a:xfrm>
            <a:off x="3059113" y="4216400"/>
            <a:ext cx="31702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4" name="Oval 16"/>
          <p:cNvSpPr>
            <a:spLocks noChangeArrowheads="1"/>
          </p:cNvSpPr>
          <p:nvPr/>
        </p:nvSpPr>
        <p:spPr bwMode="auto">
          <a:xfrm>
            <a:off x="6227763" y="3784600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5" name="Line 17"/>
          <p:cNvSpPr>
            <a:spLocks noChangeShapeType="1"/>
          </p:cNvSpPr>
          <p:nvPr/>
        </p:nvSpPr>
        <p:spPr bwMode="auto">
          <a:xfrm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6" name="Line 18"/>
          <p:cNvSpPr>
            <a:spLocks noChangeShapeType="1"/>
          </p:cNvSpPr>
          <p:nvPr/>
        </p:nvSpPr>
        <p:spPr bwMode="auto">
          <a:xfrm flipH="1"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7" name="Line 19"/>
          <p:cNvSpPr>
            <a:spLocks noChangeShapeType="1"/>
          </p:cNvSpPr>
          <p:nvPr/>
        </p:nvSpPr>
        <p:spPr bwMode="auto">
          <a:xfrm flipH="1"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8" name="Line 20"/>
          <p:cNvSpPr>
            <a:spLocks noChangeShapeType="1"/>
          </p:cNvSpPr>
          <p:nvPr/>
        </p:nvSpPr>
        <p:spPr bwMode="auto">
          <a:xfrm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124075" y="4865688"/>
            <a:ext cx="936625" cy="936625"/>
            <a:chOff x="2608" y="2613"/>
            <a:chExt cx="590" cy="590"/>
          </a:xfrm>
        </p:grpSpPr>
        <p:sp>
          <p:nvSpPr>
            <p:cNvPr id="391190" name="Oval 22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91" name="Text Box 23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391192" name="Line 24"/>
          <p:cNvSpPr>
            <a:spLocks noChangeShapeType="1"/>
          </p:cNvSpPr>
          <p:nvPr/>
        </p:nvSpPr>
        <p:spPr bwMode="auto">
          <a:xfrm>
            <a:off x="971550" y="1122363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93" name="Line 25"/>
          <p:cNvSpPr>
            <a:spLocks noChangeShapeType="1"/>
          </p:cNvSpPr>
          <p:nvPr/>
        </p:nvSpPr>
        <p:spPr bwMode="auto">
          <a:xfrm>
            <a:off x="7164388" y="4217988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4211638" y="1914525"/>
            <a:ext cx="936625" cy="936625"/>
            <a:chOff x="2608" y="2613"/>
            <a:chExt cx="590" cy="590"/>
          </a:xfrm>
        </p:grpSpPr>
        <p:sp>
          <p:nvSpPr>
            <p:cNvPr id="391195" name="Oval 27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96" name="Text Box 28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6227763" y="4938713"/>
            <a:ext cx="936625" cy="936625"/>
            <a:chOff x="2608" y="2613"/>
            <a:chExt cx="590" cy="590"/>
          </a:xfrm>
        </p:grpSpPr>
        <p:sp>
          <p:nvSpPr>
            <p:cNvPr id="391198" name="Oval 30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99" name="Text Box 31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391204" name="Line 36"/>
          <p:cNvSpPr>
            <a:spLocks noChangeShapeType="1"/>
          </p:cNvSpPr>
          <p:nvPr/>
        </p:nvSpPr>
        <p:spPr bwMode="auto">
          <a:xfrm rot="5400000">
            <a:off x="3239294" y="5190332"/>
            <a:ext cx="0" cy="3603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5" name="Line 37"/>
          <p:cNvSpPr>
            <a:spLocks noChangeShapeType="1"/>
          </p:cNvSpPr>
          <p:nvPr/>
        </p:nvSpPr>
        <p:spPr bwMode="auto">
          <a:xfrm rot="5400000">
            <a:off x="1872457" y="5190331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6" name="Line 38"/>
          <p:cNvSpPr>
            <a:spLocks noChangeShapeType="1"/>
          </p:cNvSpPr>
          <p:nvPr/>
        </p:nvSpPr>
        <p:spPr bwMode="auto">
          <a:xfrm rot="5400000">
            <a:off x="6068437" y="5176477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7" name="Line 39"/>
          <p:cNvSpPr>
            <a:spLocks noChangeShapeType="1"/>
          </p:cNvSpPr>
          <p:nvPr/>
        </p:nvSpPr>
        <p:spPr bwMode="auto">
          <a:xfrm rot="5400000">
            <a:off x="7308057" y="5226844"/>
            <a:ext cx="0" cy="2873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8" name="Line 40"/>
          <p:cNvSpPr>
            <a:spLocks noChangeShapeType="1"/>
          </p:cNvSpPr>
          <p:nvPr/>
        </p:nvSpPr>
        <p:spPr bwMode="auto">
          <a:xfrm>
            <a:off x="3708400" y="1122363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10" name="Line 42"/>
          <p:cNvSpPr>
            <a:spLocks noChangeShapeType="1"/>
          </p:cNvSpPr>
          <p:nvPr/>
        </p:nvSpPr>
        <p:spPr bwMode="auto">
          <a:xfrm rot="5400000">
            <a:off x="3960019" y="2166144"/>
            <a:ext cx="0" cy="5032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11" name="Line 43"/>
          <p:cNvSpPr>
            <a:spLocks noChangeShapeType="1"/>
          </p:cNvSpPr>
          <p:nvPr/>
        </p:nvSpPr>
        <p:spPr bwMode="auto">
          <a:xfrm rot="5400000">
            <a:off x="5364163" y="2201863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4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Line 40"/>
          <p:cNvSpPr>
            <a:spLocks noChangeShapeType="1"/>
          </p:cNvSpPr>
          <p:nvPr/>
        </p:nvSpPr>
        <p:spPr bwMode="auto">
          <a:xfrm>
            <a:off x="5562600" y="1143000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" name="Line 40"/>
          <p:cNvSpPr>
            <a:spLocks noChangeShapeType="1"/>
          </p:cNvSpPr>
          <p:nvPr/>
        </p:nvSpPr>
        <p:spPr bwMode="auto">
          <a:xfrm>
            <a:off x="16764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" name="Line 40"/>
          <p:cNvSpPr>
            <a:spLocks noChangeShapeType="1"/>
          </p:cNvSpPr>
          <p:nvPr/>
        </p:nvSpPr>
        <p:spPr bwMode="auto">
          <a:xfrm>
            <a:off x="34290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9" name="Line 40"/>
          <p:cNvSpPr>
            <a:spLocks noChangeShapeType="1"/>
          </p:cNvSpPr>
          <p:nvPr/>
        </p:nvSpPr>
        <p:spPr bwMode="auto">
          <a:xfrm>
            <a:off x="58674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0" name="Line 40"/>
          <p:cNvSpPr>
            <a:spLocks noChangeShapeType="1"/>
          </p:cNvSpPr>
          <p:nvPr/>
        </p:nvSpPr>
        <p:spPr bwMode="auto">
          <a:xfrm>
            <a:off x="73914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6142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765175"/>
            <a:ext cx="1296988" cy="792163"/>
            <a:chOff x="2653" y="1161"/>
            <a:chExt cx="817" cy="499"/>
          </a:xfrm>
        </p:grpSpPr>
        <p:sp>
          <p:nvSpPr>
            <p:cNvPr id="480260" name="Line 4"/>
            <p:cNvSpPr>
              <a:spLocks noChangeShapeType="1"/>
            </p:cNvSpPr>
            <p:nvPr/>
          </p:nvSpPr>
          <p:spPr bwMode="auto">
            <a:xfrm>
              <a:off x="2653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1" name="Line 5"/>
            <p:cNvSpPr>
              <a:spLocks noChangeShapeType="1"/>
            </p:cNvSpPr>
            <p:nvPr/>
          </p:nvSpPr>
          <p:spPr bwMode="auto">
            <a:xfrm>
              <a:off x="3379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2" name="Line 6"/>
            <p:cNvSpPr>
              <a:spLocks noChangeShapeType="1"/>
            </p:cNvSpPr>
            <p:nvPr/>
          </p:nvSpPr>
          <p:spPr bwMode="auto">
            <a:xfrm>
              <a:off x="3470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3" name="Line 7"/>
            <p:cNvSpPr>
              <a:spLocks noChangeShapeType="1"/>
            </p:cNvSpPr>
            <p:nvPr/>
          </p:nvSpPr>
          <p:spPr bwMode="auto">
            <a:xfrm>
              <a:off x="2744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4" name="Line 8"/>
            <p:cNvSpPr>
              <a:spLocks noChangeShapeType="1"/>
            </p:cNvSpPr>
            <p:nvPr/>
          </p:nvSpPr>
          <p:spPr bwMode="auto">
            <a:xfrm>
              <a:off x="2744" y="1388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5" name="Line 9"/>
            <p:cNvSpPr>
              <a:spLocks noChangeShapeType="1"/>
            </p:cNvSpPr>
            <p:nvPr/>
          </p:nvSpPr>
          <p:spPr bwMode="auto">
            <a:xfrm flipV="1">
              <a:off x="2925" y="1161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80266" name="Line 10"/>
          <p:cNvSpPr>
            <a:spLocks noChangeShapeType="1"/>
          </p:cNvSpPr>
          <p:nvPr/>
        </p:nvSpPr>
        <p:spPr bwMode="auto">
          <a:xfrm>
            <a:off x="5364163" y="1125538"/>
            <a:ext cx="2952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67" name="Line 11"/>
          <p:cNvSpPr>
            <a:spLocks noChangeShapeType="1"/>
          </p:cNvSpPr>
          <p:nvPr/>
        </p:nvSpPr>
        <p:spPr bwMode="auto">
          <a:xfrm>
            <a:off x="971550" y="1125538"/>
            <a:ext cx="0" cy="3094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68" name="Line 12"/>
          <p:cNvSpPr>
            <a:spLocks noChangeShapeType="1"/>
          </p:cNvSpPr>
          <p:nvPr/>
        </p:nvSpPr>
        <p:spPr bwMode="auto">
          <a:xfrm>
            <a:off x="8316913" y="1125538"/>
            <a:ext cx="0" cy="3095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69" name="Line 13"/>
          <p:cNvSpPr>
            <a:spLocks noChangeShapeType="1"/>
          </p:cNvSpPr>
          <p:nvPr/>
        </p:nvSpPr>
        <p:spPr bwMode="auto">
          <a:xfrm>
            <a:off x="971550" y="4219575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0" name="Oval 14"/>
          <p:cNvSpPr>
            <a:spLocks noChangeArrowheads="1"/>
          </p:cNvSpPr>
          <p:nvPr/>
        </p:nvSpPr>
        <p:spPr bwMode="auto">
          <a:xfrm>
            <a:off x="2124075" y="3716338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1" name="Line 15"/>
          <p:cNvSpPr>
            <a:spLocks noChangeShapeType="1"/>
          </p:cNvSpPr>
          <p:nvPr/>
        </p:nvSpPr>
        <p:spPr bwMode="auto">
          <a:xfrm>
            <a:off x="3059113" y="4219575"/>
            <a:ext cx="31702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2" name="Oval 16"/>
          <p:cNvSpPr>
            <a:spLocks noChangeArrowheads="1"/>
          </p:cNvSpPr>
          <p:nvPr/>
        </p:nvSpPr>
        <p:spPr bwMode="auto">
          <a:xfrm>
            <a:off x="6227763" y="3787775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3" name="Line 17"/>
          <p:cNvSpPr>
            <a:spLocks noChangeShapeType="1"/>
          </p:cNvSpPr>
          <p:nvPr/>
        </p:nvSpPr>
        <p:spPr bwMode="auto">
          <a:xfrm>
            <a:off x="2268538" y="385921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4" name="Line 18"/>
          <p:cNvSpPr>
            <a:spLocks noChangeShapeType="1"/>
          </p:cNvSpPr>
          <p:nvPr/>
        </p:nvSpPr>
        <p:spPr bwMode="auto">
          <a:xfrm flipH="1">
            <a:off x="2268538" y="385921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5" name="Line 19"/>
          <p:cNvSpPr>
            <a:spLocks noChangeShapeType="1"/>
          </p:cNvSpPr>
          <p:nvPr/>
        </p:nvSpPr>
        <p:spPr bwMode="auto">
          <a:xfrm flipH="1">
            <a:off x="6372225" y="39322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76" name="Line 20"/>
          <p:cNvSpPr>
            <a:spLocks noChangeShapeType="1"/>
          </p:cNvSpPr>
          <p:nvPr/>
        </p:nvSpPr>
        <p:spPr bwMode="auto">
          <a:xfrm>
            <a:off x="6372225" y="39322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80" name="Line 24"/>
          <p:cNvSpPr>
            <a:spLocks noChangeShapeType="1"/>
          </p:cNvSpPr>
          <p:nvPr/>
        </p:nvSpPr>
        <p:spPr bwMode="auto">
          <a:xfrm>
            <a:off x="971550" y="1146175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81" name="Line 25"/>
          <p:cNvSpPr>
            <a:spLocks noChangeShapeType="1"/>
          </p:cNvSpPr>
          <p:nvPr/>
        </p:nvSpPr>
        <p:spPr bwMode="auto">
          <a:xfrm>
            <a:off x="7164388" y="42211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4211638" y="1917700"/>
            <a:ext cx="936625" cy="936625"/>
            <a:chOff x="2608" y="2613"/>
            <a:chExt cx="590" cy="590"/>
          </a:xfrm>
        </p:grpSpPr>
        <p:sp>
          <p:nvSpPr>
            <p:cNvPr id="480283" name="Oval 27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84" name="Text Box 28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480296" name="Line 40"/>
          <p:cNvSpPr>
            <a:spLocks noChangeShapeType="1"/>
          </p:cNvSpPr>
          <p:nvPr/>
        </p:nvSpPr>
        <p:spPr bwMode="auto">
          <a:xfrm>
            <a:off x="3708400" y="1125538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97" name="Line 41"/>
          <p:cNvSpPr>
            <a:spLocks noChangeShapeType="1"/>
          </p:cNvSpPr>
          <p:nvPr/>
        </p:nvSpPr>
        <p:spPr bwMode="auto">
          <a:xfrm>
            <a:off x="5580063" y="1125538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98" name="Line 42"/>
          <p:cNvSpPr>
            <a:spLocks noChangeShapeType="1"/>
          </p:cNvSpPr>
          <p:nvPr/>
        </p:nvSpPr>
        <p:spPr bwMode="auto">
          <a:xfrm rot="5400000">
            <a:off x="3960019" y="2169319"/>
            <a:ext cx="0" cy="5032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0299" name="Line 43"/>
          <p:cNvSpPr>
            <a:spLocks noChangeShapeType="1"/>
          </p:cNvSpPr>
          <p:nvPr/>
        </p:nvSpPr>
        <p:spPr bwMode="auto">
          <a:xfrm rot="5400000">
            <a:off x="5364163" y="2205038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721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762000"/>
            <a:ext cx="1296988" cy="792163"/>
            <a:chOff x="2653" y="1161"/>
            <a:chExt cx="817" cy="499"/>
          </a:xfrm>
        </p:grpSpPr>
        <p:sp>
          <p:nvSpPr>
            <p:cNvPr id="481284" name="Line 4"/>
            <p:cNvSpPr>
              <a:spLocks noChangeShapeType="1"/>
            </p:cNvSpPr>
            <p:nvPr/>
          </p:nvSpPr>
          <p:spPr bwMode="auto">
            <a:xfrm>
              <a:off x="2653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5" name="Line 5"/>
            <p:cNvSpPr>
              <a:spLocks noChangeShapeType="1"/>
            </p:cNvSpPr>
            <p:nvPr/>
          </p:nvSpPr>
          <p:spPr bwMode="auto">
            <a:xfrm>
              <a:off x="3379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6" name="Line 6"/>
            <p:cNvSpPr>
              <a:spLocks noChangeShapeType="1"/>
            </p:cNvSpPr>
            <p:nvPr/>
          </p:nvSpPr>
          <p:spPr bwMode="auto">
            <a:xfrm>
              <a:off x="3470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7" name="Line 7"/>
            <p:cNvSpPr>
              <a:spLocks noChangeShapeType="1"/>
            </p:cNvSpPr>
            <p:nvPr/>
          </p:nvSpPr>
          <p:spPr bwMode="auto">
            <a:xfrm>
              <a:off x="2744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8" name="Line 8"/>
            <p:cNvSpPr>
              <a:spLocks noChangeShapeType="1"/>
            </p:cNvSpPr>
            <p:nvPr/>
          </p:nvSpPr>
          <p:spPr bwMode="auto">
            <a:xfrm>
              <a:off x="2744" y="1388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89" name="Line 9"/>
            <p:cNvSpPr>
              <a:spLocks noChangeShapeType="1"/>
            </p:cNvSpPr>
            <p:nvPr/>
          </p:nvSpPr>
          <p:spPr bwMode="auto">
            <a:xfrm flipV="1">
              <a:off x="2925" y="1161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81290" name="Line 10"/>
          <p:cNvSpPr>
            <a:spLocks noChangeShapeType="1"/>
          </p:cNvSpPr>
          <p:nvPr/>
        </p:nvSpPr>
        <p:spPr bwMode="auto">
          <a:xfrm>
            <a:off x="5364163" y="1122363"/>
            <a:ext cx="2952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1" name="Line 11"/>
          <p:cNvSpPr>
            <a:spLocks noChangeShapeType="1"/>
          </p:cNvSpPr>
          <p:nvPr/>
        </p:nvSpPr>
        <p:spPr bwMode="auto">
          <a:xfrm>
            <a:off x="971550" y="1122363"/>
            <a:ext cx="0" cy="3094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2" name="Line 12"/>
          <p:cNvSpPr>
            <a:spLocks noChangeShapeType="1"/>
          </p:cNvSpPr>
          <p:nvPr/>
        </p:nvSpPr>
        <p:spPr bwMode="auto">
          <a:xfrm>
            <a:off x="8316913" y="1122363"/>
            <a:ext cx="0" cy="3095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3" name="Line 13"/>
          <p:cNvSpPr>
            <a:spLocks noChangeShapeType="1"/>
          </p:cNvSpPr>
          <p:nvPr/>
        </p:nvSpPr>
        <p:spPr bwMode="auto">
          <a:xfrm>
            <a:off x="971550" y="42164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4" name="Oval 14"/>
          <p:cNvSpPr>
            <a:spLocks noChangeArrowheads="1"/>
          </p:cNvSpPr>
          <p:nvPr/>
        </p:nvSpPr>
        <p:spPr bwMode="auto">
          <a:xfrm>
            <a:off x="2124075" y="3713163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5" name="Line 15"/>
          <p:cNvSpPr>
            <a:spLocks noChangeShapeType="1"/>
          </p:cNvSpPr>
          <p:nvPr/>
        </p:nvSpPr>
        <p:spPr bwMode="auto">
          <a:xfrm>
            <a:off x="3059113" y="4216400"/>
            <a:ext cx="31702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6" name="Oval 16"/>
          <p:cNvSpPr>
            <a:spLocks noChangeArrowheads="1"/>
          </p:cNvSpPr>
          <p:nvPr/>
        </p:nvSpPr>
        <p:spPr bwMode="auto">
          <a:xfrm>
            <a:off x="6227763" y="3784600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7" name="Line 17"/>
          <p:cNvSpPr>
            <a:spLocks noChangeShapeType="1"/>
          </p:cNvSpPr>
          <p:nvPr/>
        </p:nvSpPr>
        <p:spPr bwMode="auto">
          <a:xfrm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8" name="Line 18"/>
          <p:cNvSpPr>
            <a:spLocks noChangeShapeType="1"/>
          </p:cNvSpPr>
          <p:nvPr/>
        </p:nvSpPr>
        <p:spPr bwMode="auto">
          <a:xfrm flipH="1"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299" name="Line 19"/>
          <p:cNvSpPr>
            <a:spLocks noChangeShapeType="1"/>
          </p:cNvSpPr>
          <p:nvPr/>
        </p:nvSpPr>
        <p:spPr bwMode="auto">
          <a:xfrm flipH="1"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00" name="Line 20"/>
          <p:cNvSpPr>
            <a:spLocks noChangeShapeType="1"/>
          </p:cNvSpPr>
          <p:nvPr/>
        </p:nvSpPr>
        <p:spPr bwMode="auto">
          <a:xfrm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124075" y="4865688"/>
            <a:ext cx="936625" cy="936625"/>
            <a:chOff x="2608" y="2613"/>
            <a:chExt cx="590" cy="590"/>
          </a:xfrm>
        </p:grpSpPr>
        <p:sp>
          <p:nvSpPr>
            <p:cNvPr id="481302" name="Oval 22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303" name="Text Box 23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481304" name="Line 24"/>
          <p:cNvSpPr>
            <a:spLocks noChangeShapeType="1"/>
          </p:cNvSpPr>
          <p:nvPr/>
        </p:nvSpPr>
        <p:spPr bwMode="auto">
          <a:xfrm>
            <a:off x="971550" y="1122363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05" name="Line 25"/>
          <p:cNvSpPr>
            <a:spLocks noChangeShapeType="1"/>
          </p:cNvSpPr>
          <p:nvPr/>
        </p:nvSpPr>
        <p:spPr bwMode="auto">
          <a:xfrm>
            <a:off x="7164388" y="4217988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12" name="Line 32"/>
          <p:cNvSpPr>
            <a:spLocks noChangeShapeType="1"/>
          </p:cNvSpPr>
          <p:nvPr/>
        </p:nvSpPr>
        <p:spPr bwMode="auto">
          <a:xfrm>
            <a:off x="1692275" y="4217988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13" name="Line 33"/>
          <p:cNvSpPr>
            <a:spLocks noChangeShapeType="1"/>
          </p:cNvSpPr>
          <p:nvPr/>
        </p:nvSpPr>
        <p:spPr bwMode="auto">
          <a:xfrm>
            <a:off x="3419475" y="4217988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1316" name="Line 36"/>
          <p:cNvSpPr>
            <a:spLocks noChangeShapeType="1"/>
          </p:cNvSpPr>
          <p:nvPr/>
        </p:nvSpPr>
        <p:spPr bwMode="auto">
          <a:xfrm rot="5400000">
            <a:off x="3239294" y="5190332"/>
            <a:ext cx="0" cy="3603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 dirty="0"/>
          </a:p>
        </p:txBody>
      </p:sp>
      <p:sp>
        <p:nvSpPr>
          <p:cNvPr id="481317" name="Line 37"/>
          <p:cNvSpPr>
            <a:spLocks noChangeShapeType="1"/>
          </p:cNvSpPr>
          <p:nvPr/>
        </p:nvSpPr>
        <p:spPr bwMode="auto">
          <a:xfrm rot="5400000">
            <a:off x="1872457" y="5190331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520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4422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/>
          </a:p>
        </p:txBody>
      </p:sp>
      <p:sp>
        <p:nvSpPr>
          <p:cNvPr id="293892" name="Line 4"/>
          <p:cNvSpPr>
            <a:spLocks noChangeShapeType="1"/>
          </p:cNvSpPr>
          <p:nvPr/>
        </p:nvSpPr>
        <p:spPr bwMode="auto">
          <a:xfrm>
            <a:off x="4211638" y="1843088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3" name="Line 5"/>
          <p:cNvSpPr>
            <a:spLocks noChangeShapeType="1"/>
          </p:cNvSpPr>
          <p:nvPr/>
        </p:nvSpPr>
        <p:spPr bwMode="auto">
          <a:xfrm>
            <a:off x="5364163" y="1843088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4" name="Line 6"/>
          <p:cNvSpPr>
            <a:spLocks noChangeShapeType="1"/>
          </p:cNvSpPr>
          <p:nvPr/>
        </p:nvSpPr>
        <p:spPr bwMode="auto">
          <a:xfrm>
            <a:off x="5508625" y="2058988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5" name="Line 7"/>
          <p:cNvSpPr>
            <a:spLocks noChangeShapeType="1"/>
          </p:cNvSpPr>
          <p:nvPr/>
        </p:nvSpPr>
        <p:spPr bwMode="auto">
          <a:xfrm>
            <a:off x="4356100" y="2058988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>
            <a:off x="4356100" y="2203450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7" name="Line 9"/>
          <p:cNvSpPr>
            <a:spLocks noChangeShapeType="1"/>
          </p:cNvSpPr>
          <p:nvPr/>
        </p:nvSpPr>
        <p:spPr bwMode="auto">
          <a:xfrm flipV="1">
            <a:off x="4643438" y="1843088"/>
            <a:ext cx="360363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898" name="Line 10"/>
          <p:cNvSpPr>
            <a:spLocks noChangeShapeType="1"/>
          </p:cNvSpPr>
          <p:nvPr/>
        </p:nvSpPr>
        <p:spPr bwMode="auto">
          <a:xfrm>
            <a:off x="5508625" y="220345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0" name="Line 12"/>
          <p:cNvSpPr>
            <a:spLocks noChangeShapeType="1"/>
          </p:cNvSpPr>
          <p:nvPr/>
        </p:nvSpPr>
        <p:spPr bwMode="auto">
          <a:xfrm>
            <a:off x="6661150" y="2203450"/>
            <a:ext cx="20875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1" name="Line 13"/>
          <p:cNvSpPr>
            <a:spLocks noChangeShapeType="1"/>
          </p:cNvSpPr>
          <p:nvPr/>
        </p:nvSpPr>
        <p:spPr bwMode="auto">
          <a:xfrm>
            <a:off x="2124076" y="2203450"/>
            <a:ext cx="20891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3" name="Line 15"/>
          <p:cNvSpPr>
            <a:spLocks noChangeShapeType="1"/>
          </p:cNvSpPr>
          <p:nvPr/>
        </p:nvSpPr>
        <p:spPr bwMode="auto">
          <a:xfrm>
            <a:off x="971550" y="220345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4" name="Line 16"/>
          <p:cNvSpPr>
            <a:spLocks noChangeShapeType="1"/>
          </p:cNvSpPr>
          <p:nvPr/>
        </p:nvSpPr>
        <p:spPr bwMode="auto">
          <a:xfrm>
            <a:off x="971550" y="2203450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5" name="Line 17"/>
          <p:cNvSpPr>
            <a:spLocks noChangeShapeType="1"/>
          </p:cNvSpPr>
          <p:nvPr/>
        </p:nvSpPr>
        <p:spPr bwMode="auto">
          <a:xfrm>
            <a:off x="8748713" y="2203450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6" name="Line 18"/>
          <p:cNvSpPr>
            <a:spLocks noChangeShapeType="1"/>
          </p:cNvSpPr>
          <p:nvPr/>
        </p:nvSpPr>
        <p:spPr bwMode="auto">
          <a:xfrm>
            <a:off x="971550" y="4651375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7" name="Oval 19"/>
          <p:cNvSpPr>
            <a:spLocks noChangeArrowheads="1"/>
          </p:cNvSpPr>
          <p:nvPr/>
        </p:nvSpPr>
        <p:spPr bwMode="auto">
          <a:xfrm>
            <a:off x="2124075" y="4148138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08" name="Line 20"/>
          <p:cNvSpPr>
            <a:spLocks noChangeShapeType="1"/>
          </p:cNvSpPr>
          <p:nvPr/>
        </p:nvSpPr>
        <p:spPr bwMode="auto">
          <a:xfrm>
            <a:off x="3060700" y="4651375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0" name="Line 22"/>
          <p:cNvSpPr>
            <a:spLocks noChangeShapeType="1"/>
          </p:cNvSpPr>
          <p:nvPr/>
        </p:nvSpPr>
        <p:spPr bwMode="auto">
          <a:xfrm>
            <a:off x="4211639" y="4651375"/>
            <a:ext cx="201771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1" name="Oval 23"/>
          <p:cNvSpPr>
            <a:spLocks noChangeArrowheads="1"/>
          </p:cNvSpPr>
          <p:nvPr/>
        </p:nvSpPr>
        <p:spPr bwMode="auto">
          <a:xfrm>
            <a:off x="6227763" y="4219575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2" name="Line 24"/>
          <p:cNvSpPr>
            <a:spLocks noChangeShapeType="1"/>
          </p:cNvSpPr>
          <p:nvPr/>
        </p:nvSpPr>
        <p:spPr bwMode="auto">
          <a:xfrm>
            <a:off x="7164388" y="4651375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3" name="Line 25"/>
          <p:cNvSpPr>
            <a:spLocks noChangeShapeType="1"/>
          </p:cNvSpPr>
          <p:nvPr/>
        </p:nvSpPr>
        <p:spPr bwMode="auto">
          <a:xfrm>
            <a:off x="2268538" y="429101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4" name="Line 26"/>
          <p:cNvSpPr>
            <a:spLocks noChangeShapeType="1"/>
          </p:cNvSpPr>
          <p:nvPr/>
        </p:nvSpPr>
        <p:spPr bwMode="auto">
          <a:xfrm flipH="1">
            <a:off x="2268538" y="429101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5" name="Line 27"/>
          <p:cNvSpPr>
            <a:spLocks noChangeShapeType="1"/>
          </p:cNvSpPr>
          <p:nvPr/>
        </p:nvSpPr>
        <p:spPr bwMode="auto">
          <a:xfrm flipH="1">
            <a:off x="6372225" y="4364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3916" name="Line 28"/>
          <p:cNvSpPr>
            <a:spLocks noChangeShapeType="1"/>
          </p:cNvSpPr>
          <p:nvPr/>
        </p:nvSpPr>
        <p:spPr bwMode="auto">
          <a:xfrm>
            <a:off x="6372225" y="4364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6542882" y="2093395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5" name="Oval 34"/>
          <p:cNvSpPr/>
          <p:nvPr/>
        </p:nvSpPr>
        <p:spPr>
          <a:xfrm>
            <a:off x="2294732" y="2089150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6" name="Oval 35"/>
          <p:cNvSpPr/>
          <p:nvPr/>
        </p:nvSpPr>
        <p:spPr>
          <a:xfrm>
            <a:off x="4492971" y="4537075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077886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6540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762000"/>
            <a:ext cx="1296988" cy="792163"/>
            <a:chOff x="2653" y="1161"/>
            <a:chExt cx="817" cy="499"/>
          </a:xfrm>
        </p:grpSpPr>
        <p:sp>
          <p:nvSpPr>
            <p:cNvPr id="482308" name="Line 4"/>
            <p:cNvSpPr>
              <a:spLocks noChangeShapeType="1"/>
            </p:cNvSpPr>
            <p:nvPr/>
          </p:nvSpPr>
          <p:spPr bwMode="auto">
            <a:xfrm>
              <a:off x="2653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09" name="Line 5"/>
            <p:cNvSpPr>
              <a:spLocks noChangeShapeType="1"/>
            </p:cNvSpPr>
            <p:nvPr/>
          </p:nvSpPr>
          <p:spPr bwMode="auto">
            <a:xfrm>
              <a:off x="3379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0" name="Line 6"/>
            <p:cNvSpPr>
              <a:spLocks noChangeShapeType="1"/>
            </p:cNvSpPr>
            <p:nvPr/>
          </p:nvSpPr>
          <p:spPr bwMode="auto">
            <a:xfrm>
              <a:off x="3470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1" name="Line 7"/>
            <p:cNvSpPr>
              <a:spLocks noChangeShapeType="1"/>
            </p:cNvSpPr>
            <p:nvPr/>
          </p:nvSpPr>
          <p:spPr bwMode="auto">
            <a:xfrm>
              <a:off x="2744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2" name="Line 8"/>
            <p:cNvSpPr>
              <a:spLocks noChangeShapeType="1"/>
            </p:cNvSpPr>
            <p:nvPr/>
          </p:nvSpPr>
          <p:spPr bwMode="auto">
            <a:xfrm>
              <a:off x="2744" y="1388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3" name="Line 9"/>
            <p:cNvSpPr>
              <a:spLocks noChangeShapeType="1"/>
            </p:cNvSpPr>
            <p:nvPr/>
          </p:nvSpPr>
          <p:spPr bwMode="auto">
            <a:xfrm flipV="1">
              <a:off x="2925" y="1161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82314" name="Line 10"/>
          <p:cNvSpPr>
            <a:spLocks noChangeShapeType="1"/>
          </p:cNvSpPr>
          <p:nvPr/>
        </p:nvSpPr>
        <p:spPr bwMode="auto">
          <a:xfrm>
            <a:off x="5364163" y="1122363"/>
            <a:ext cx="2952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5" name="Line 11"/>
          <p:cNvSpPr>
            <a:spLocks noChangeShapeType="1"/>
          </p:cNvSpPr>
          <p:nvPr/>
        </p:nvSpPr>
        <p:spPr bwMode="auto">
          <a:xfrm>
            <a:off x="971550" y="1122363"/>
            <a:ext cx="0" cy="3094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6" name="Line 12"/>
          <p:cNvSpPr>
            <a:spLocks noChangeShapeType="1"/>
          </p:cNvSpPr>
          <p:nvPr/>
        </p:nvSpPr>
        <p:spPr bwMode="auto">
          <a:xfrm>
            <a:off x="8316913" y="1122363"/>
            <a:ext cx="0" cy="3095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7" name="Line 13"/>
          <p:cNvSpPr>
            <a:spLocks noChangeShapeType="1"/>
          </p:cNvSpPr>
          <p:nvPr/>
        </p:nvSpPr>
        <p:spPr bwMode="auto">
          <a:xfrm>
            <a:off x="971550" y="42164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8" name="Oval 14"/>
          <p:cNvSpPr>
            <a:spLocks noChangeArrowheads="1"/>
          </p:cNvSpPr>
          <p:nvPr/>
        </p:nvSpPr>
        <p:spPr bwMode="auto">
          <a:xfrm>
            <a:off x="2124075" y="3713163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19" name="Line 15"/>
          <p:cNvSpPr>
            <a:spLocks noChangeShapeType="1"/>
          </p:cNvSpPr>
          <p:nvPr/>
        </p:nvSpPr>
        <p:spPr bwMode="auto">
          <a:xfrm>
            <a:off x="3059113" y="4216400"/>
            <a:ext cx="31702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0" name="Oval 16"/>
          <p:cNvSpPr>
            <a:spLocks noChangeArrowheads="1"/>
          </p:cNvSpPr>
          <p:nvPr/>
        </p:nvSpPr>
        <p:spPr bwMode="auto">
          <a:xfrm>
            <a:off x="6227763" y="3784600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1" name="Line 17"/>
          <p:cNvSpPr>
            <a:spLocks noChangeShapeType="1"/>
          </p:cNvSpPr>
          <p:nvPr/>
        </p:nvSpPr>
        <p:spPr bwMode="auto">
          <a:xfrm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2" name="Line 18"/>
          <p:cNvSpPr>
            <a:spLocks noChangeShapeType="1"/>
          </p:cNvSpPr>
          <p:nvPr/>
        </p:nvSpPr>
        <p:spPr bwMode="auto">
          <a:xfrm flipH="1"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3" name="Line 19"/>
          <p:cNvSpPr>
            <a:spLocks noChangeShapeType="1"/>
          </p:cNvSpPr>
          <p:nvPr/>
        </p:nvSpPr>
        <p:spPr bwMode="auto">
          <a:xfrm flipH="1"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4" name="Line 20"/>
          <p:cNvSpPr>
            <a:spLocks noChangeShapeType="1"/>
          </p:cNvSpPr>
          <p:nvPr/>
        </p:nvSpPr>
        <p:spPr bwMode="auto">
          <a:xfrm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8" name="Line 24"/>
          <p:cNvSpPr>
            <a:spLocks noChangeShapeType="1"/>
          </p:cNvSpPr>
          <p:nvPr/>
        </p:nvSpPr>
        <p:spPr bwMode="auto">
          <a:xfrm>
            <a:off x="971550" y="1122363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29" name="Line 25"/>
          <p:cNvSpPr>
            <a:spLocks noChangeShapeType="1"/>
          </p:cNvSpPr>
          <p:nvPr/>
        </p:nvSpPr>
        <p:spPr bwMode="auto">
          <a:xfrm>
            <a:off x="7164388" y="4217988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6227763" y="4938713"/>
            <a:ext cx="936625" cy="936625"/>
            <a:chOff x="2608" y="2613"/>
            <a:chExt cx="590" cy="590"/>
          </a:xfrm>
        </p:grpSpPr>
        <p:sp>
          <p:nvSpPr>
            <p:cNvPr id="482334" name="Oval 30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35" name="Text Box 31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482338" name="Line 34"/>
          <p:cNvSpPr>
            <a:spLocks noChangeShapeType="1"/>
          </p:cNvSpPr>
          <p:nvPr/>
        </p:nvSpPr>
        <p:spPr bwMode="auto">
          <a:xfrm>
            <a:off x="5867400" y="4217988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 dirty="0"/>
          </a:p>
        </p:txBody>
      </p:sp>
      <p:sp>
        <p:nvSpPr>
          <p:cNvPr id="482339" name="Line 35"/>
          <p:cNvSpPr>
            <a:spLocks noChangeShapeType="1"/>
          </p:cNvSpPr>
          <p:nvPr/>
        </p:nvSpPr>
        <p:spPr bwMode="auto">
          <a:xfrm>
            <a:off x="7451725" y="4217988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42" name="Line 38"/>
          <p:cNvSpPr>
            <a:spLocks noChangeShapeType="1"/>
          </p:cNvSpPr>
          <p:nvPr/>
        </p:nvSpPr>
        <p:spPr bwMode="auto">
          <a:xfrm rot="5400000">
            <a:off x="6047582" y="5190331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2343" name="Line 39"/>
          <p:cNvSpPr>
            <a:spLocks noChangeShapeType="1"/>
          </p:cNvSpPr>
          <p:nvPr/>
        </p:nvSpPr>
        <p:spPr bwMode="auto">
          <a:xfrm rot="5400000">
            <a:off x="7308057" y="5226844"/>
            <a:ext cx="0" cy="2873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6592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856488"/>
          </a:xfrm>
        </p:spPr>
        <p:txBody>
          <a:bodyPr/>
          <a:lstStyle/>
          <a:p>
            <a:pPr algn="ctr"/>
            <a:r>
              <a:rPr lang="en-NZ" dirty="0"/>
              <a:t>Series Circuit Analogy - Voltage</a:t>
            </a:r>
            <a:endParaRPr lang="en-AU" dirty="0"/>
          </a:p>
        </p:txBody>
      </p:sp>
      <p:sp>
        <p:nvSpPr>
          <p:cNvPr id="3205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3960813"/>
          </a:xfrm>
        </p:spPr>
        <p:txBody>
          <a:bodyPr>
            <a:normAutofit lnSpcReduction="10000"/>
          </a:bodyPr>
          <a:lstStyle/>
          <a:p>
            <a:r>
              <a:rPr lang="en-NZ" sz="5400" dirty="0"/>
              <a:t>Concrete version of abstract idea</a:t>
            </a:r>
          </a:p>
          <a:p>
            <a:r>
              <a:rPr lang="en-NZ" sz="5400" dirty="0"/>
              <a:t>A real circuit on a bench will be more understandable</a:t>
            </a:r>
            <a:endParaRPr lang="en-AU" sz="54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087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dirty="0"/>
              <a:t>Again, what is obvious to the participants</a:t>
            </a:r>
            <a:endParaRPr lang="en-AU" dirty="0"/>
          </a:p>
        </p:txBody>
      </p:sp>
      <p:sp>
        <p:nvSpPr>
          <p:cNvPr id="440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2135187"/>
            <a:ext cx="7632700" cy="3960813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NZ" sz="10600" dirty="0"/>
              <a:t>Voltage in series is </a:t>
            </a:r>
            <a:r>
              <a:rPr lang="en-NZ" sz="10600" b="1" u="sng" dirty="0"/>
              <a:t>shared</a:t>
            </a:r>
            <a:endParaRPr lang="en-AU" sz="106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9113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21565" name="Group 29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t2.gstatic.com/images?q=tbn:ANd9GcRBLEpSoMb10qS7RqV5M1OF5UrG5Pm4nL5XOBCTYM68NdSwc_7u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2285999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0299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2195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721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4243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4039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442371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2390" name="Line 22"/>
          <p:cNvSpPr>
            <a:spLocks noChangeShapeType="1"/>
          </p:cNvSpPr>
          <p:nvPr/>
        </p:nvSpPr>
        <p:spPr bwMode="auto">
          <a:xfrm flipH="1">
            <a:off x="4859338" y="3644900"/>
            <a:ext cx="1512887" cy="11525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0419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5267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0609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7315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9736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1855" name="Group 31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0564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4422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971550" y="1700213"/>
            <a:ext cx="7777163" cy="3455987"/>
            <a:chOff x="249" y="1344"/>
            <a:chExt cx="4899" cy="2177"/>
          </a:xfrm>
        </p:grpSpPr>
        <p:sp>
          <p:nvSpPr>
            <p:cNvPr id="293892" name="Line 4"/>
            <p:cNvSpPr>
              <a:spLocks noChangeShapeType="1"/>
            </p:cNvSpPr>
            <p:nvPr/>
          </p:nvSpPr>
          <p:spPr bwMode="auto">
            <a:xfrm>
              <a:off x="2290" y="1434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3" name="Line 5"/>
            <p:cNvSpPr>
              <a:spLocks noChangeShapeType="1"/>
            </p:cNvSpPr>
            <p:nvPr/>
          </p:nvSpPr>
          <p:spPr bwMode="auto">
            <a:xfrm>
              <a:off x="3016" y="1434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4" name="Line 6"/>
            <p:cNvSpPr>
              <a:spLocks noChangeShapeType="1"/>
            </p:cNvSpPr>
            <p:nvPr/>
          </p:nvSpPr>
          <p:spPr bwMode="auto">
            <a:xfrm>
              <a:off x="3107" y="1570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5" name="Line 7"/>
            <p:cNvSpPr>
              <a:spLocks noChangeShapeType="1"/>
            </p:cNvSpPr>
            <p:nvPr/>
          </p:nvSpPr>
          <p:spPr bwMode="auto">
            <a:xfrm>
              <a:off x="2381" y="1570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6" name="Line 8"/>
            <p:cNvSpPr>
              <a:spLocks noChangeShapeType="1"/>
            </p:cNvSpPr>
            <p:nvPr/>
          </p:nvSpPr>
          <p:spPr bwMode="auto">
            <a:xfrm>
              <a:off x="2381" y="1661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7" name="Line 9"/>
            <p:cNvSpPr>
              <a:spLocks noChangeShapeType="1"/>
            </p:cNvSpPr>
            <p:nvPr/>
          </p:nvSpPr>
          <p:spPr bwMode="auto">
            <a:xfrm flipV="1">
              <a:off x="2562" y="1434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8" name="Line 10"/>
            <p:cNvSpPr>
              <a:spLocks noChangeShapeType="1"/>
            </p:cNvSpPr>
            <p:nvPr/>
          </p:nvSpPr>
          <p:spPr bwMode="auto">
            <a:xfrm>
              <a:off x="3107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9" name="Oval 11"/>
            <p:cNvSpPr>
              <a:spLocks noChangeArrowheads="1"/>
            </p:cNvSpPr>
            <p:nvPr/>
          </p:nvSpPr>
          <p:spPr bwMode="auto">
            <a:xfrm>
              <a:off x="3833" y="138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0" name="Line 12"/>
            <p:cNvSpPr>
              <a:spLocks noChangeShapeType="1"/>
            </p:cNvSpPr>
            <p:nvPr/>
          </p:nvSpPr>
          <p:spPr bwMode="auto">
            <a:xfrm>
              <a:off x="4422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1" name="Line 13"/>
            <p:cNvSpPr>
              <a:spLocks noChangeShapeType="1"/>
            </p:cNvSpPr>
            <p:nvPr/>
          </p:nvSpPr>
          <p:spPr bwMode="auto">
            <a:xfrm>
              <a:off x="1565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2" name="Oval 14"/>
            <p:cNvSpPr>
              <a:spLocks noChangeArrowheads="1"/>
            </p:cNvSpPr>
            <p:nvPr/>
          </p:nvSpPr>
          <p:spPr bwMode="auto">
            <a:xfrm>
              <a:off x="975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3" name="Line 15"/>
            <p:cNvSpPr>
              <a:spLocks noChangeShapeType="1"/>
            </p:cNvSpPr>
            <p:nvPr/>
          </p:nvSpPr>
          <p:spPr bwMode="auto">
            <a:xfrm>
              <a:off x="249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4" name="Line 16"/>
            <p:cNvSpPr>
              <a:spLocks noChangeShapeType="1"/>
            </p:cNvSpPr>
            <p:nvPr/>
          </p:nvSpPr>
          <p:spPr bwMode="auto">
            <a:xfrm>
              <a:off x="249" y="1661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5" name="Line 17"/>
            <p:cNvSpPr>
              <a:spLocks noChangeShapeType="1"/>
            </p:cNvSpPr>
            <p:nvPr/>
          </p:nvSpPr>
          <p:spPr bwMode="auto">
            <a:xfrm>
              <a:off x="5148" y="1661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6" name="Line 18"/>
            <p:cNvSpPr>
              <a:spLocks noChangeShapeType="1"/>
            </p:cNvSpPr>
            <p:nvPr/>
          </p:nvSpPr>
          <p:spPr bwMode="auto">
            <a:xfrm>
              <a:off x="249" y="3203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7" name="Oval 19"/>
            <p:cNvSpPr>
              <a:spLocks noChangeArrowheads="1"/>
            </p:cNvSpPr>
            <p:nvPr/>
          </p:nvSpPr>
          <p:spPr bwMode="auto">
            <a:xfrm>
              <a:off x="975" y="2886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8" name="Line 20"/>
            <p:cNvSpPr>
              <a:spLocks noChangeShapeType="1"/>
            </p:cNvSpPr>
            <p:nvPr/>
          </p:nvSpPr>
          <p:spPr bwMode="auto">
            <a:xfrm>
              <a:off x="1565" y="3203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9" name="Oval 21"/>
            <p:cNvSpPr>
              <a:spLocks noChangeArrowheads="1"/>
            </p:cNvSpPr>
            <p:nvPr/>
          </p:nvSpPr>
          <p:spPr bwMode="auto">
            <a:xfrm>
              <a:off x="2245" y="2886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0" name="Line 22"/>
            <p:cNvSpPr>
              <a:spLocks noChangeShapeType="1"/>
            </p:cNvSpPr>
            <p:nvPr/>
          </p:nvSpPr>
          <p:spPr bwMode="auto">
            <a:xfrm>
              <a:off x="2835" y="3203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1" name="Oval 23"/>
            <p:cNvSpPr>
              <a:spLocks noChangeArrowheads="1"/>
            </p:cNvSpPr>
            <p:nvPr/>
          </p:nvSpPr>
          <p:spPr bwMode="auto">
            <a:xfrm>
              <a:off x="3560" y="2931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2" name="Line 24"/>
            <p:cNvSpPr>
              <a:spLocks noChangeShapeType="1"/>
            </p:cNvSpPr>
            <p:nvPr/>
          </p:nvSpPr>
          <p:spPr bwMode="auto">
            <a:xfrm>
              <a:off x="4150" y="3203"/>
              <a:ext cx="99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3" name="Line 25"/>
            <p:cNvSpPr>
              <a:spLocks noChangeShapeType="1"/>
            </p:cNvSpPr>
            <p:nvPr/>
          </p:nvSpPr>
          <p:spPr bwMode="auto">
            <a:xfrm>
              <a:off x="1066" y="2976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4" name="Line 26"/>
            <p:cNvSpPr>
              <a:spLocks noChangeShapeType="1"/>
            </p:cNvSpPr>
            <p:nvPr/>
          </p:nvSpPr>
          <p:spPr bwMode="auto">
            <a:xfrm flipH="1">
              <a:off x="1066" y="2976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5" name="Line 27"/>
            <p:cNvSpPr>
              <a:spLocks noChangeShapeType="1"/>
            </p:cNvSpPr>
            <p:nvPr/>
          </p:nvSpPr>
          <p:spPr bwMode="auto">
            <a:xfrm flipH="1">
              <a:off x="3651" y="3022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6" name="Line 28"/>
            <p:cNvSpPr>
              <a:spLocks noChangeShapeType="1"/>
            </p:cNvSpPr>
            <p:nvPr/>
          </p:nvSpPr>
          <p:spPr bwMode="auto">
            <a:xfrm>
              <a:off x="3651" y="3022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7" name="Text Box 29"/>
            <p:cNvSpPr txBox="1">
              <a:spLocks noChangeArrowheads="1"/>
            </p:cNvSpPr>
            <p:nvPr/>
          </p:nvSpPr>
          <p:spPr bwMode="auto">
            <a:xfrm>
              <a:off x="2290" y="2886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  <p:sp>
          <p:nvSpPr>
            <p:cNvPr id="293918" name="Text Box 30"/>
            <p:cNvSpPr txBox="1">
              <a:spLocks noChangeArrowheads="1"/>
            </p:cNvSpPr>
            <p:nvPr/>
          </p:nvSpPr>
          <p:spPr bwMode="auto">
            <a:xfrm>
              <a:off x="1066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  <p:sp>
          <p:nvSpPr>
            <p:cNvPr id="293919" name="Text Box 31"/>
            <p:cNvSpPr txBox="1">
              <a:spLocks noChangeArrowheads="1"/>
            </p:cNvSpPr>
            <p:nvPr/>
          </p:nvSpPr>
          <p:spPr bwMode="auto">
            <a:xfrm>
              <a:off x="3923" y="1389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 dirty="0"/>
                <a:t>A</a:t>
              </a:r>
              <a:endParaRPr lang="en-AU" sz="5400" dirty="0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899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2851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428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3875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903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4899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4918" name="Line 22"/>
          <p:cNvSpPr>
            <a:spLocks noChangeShapeType="1"/>
          </p:cNvSpPr>
          <p:nvPr/>
        </p:nvSpPr>
        <p:spPr bwMode="auto">
          <a:xfrm flipH="1" flipV="1">
            <a:off x="5580063" y="3789363"/>
            <a:ext cx="936625" cy="10795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493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5923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5942" name="Line 22"/>
          <p:cNvSpPr>
            <a:spLocks noChangeShapeType="1"/>
          </p:cNvSpPr>
          <p:nvPr/>
        </p:nvSpPr>
        <p:spPr bwMode="auto">
          <a:xfrm flipH="1" flipV="1">
            <a:off x="5580063" y="3789363"/>
            <a:ext cx="936625" cy="10795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1397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3</a:t>
            </a:r>
            <a:endParaRPr lang="en-AU"/>
          </a:p>
        </p:txBody>
      </p:sp>
      <p:graphicFrame>
        <p:nvGraphicFramePr>
          <p:cNvPr id="466947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726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3</a:t>
            </a:r>
            <a:endParaRPr lang="en-AU"/>
          </a:p>
        </p:txBody>
      </p:sp>
      <p:graphicFrame>
        <p:nvGraphicFramePr>
          <p:cNvPr id="467993" name="Group 2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58180923"/>
              </p:ext>
            </p:extLst>
          </p:nvPr>
        </p:nvGraphicFramePr>
        <p:xfrm>
          <a:off x="1331913" y="14478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088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Series &amp; Parallel: Voltage &amp; Current Summary Version 3</a:t>
            </a:r>
            <a:endParaRPr lang="en-AU" dirty="0"/>
          </a:p>
        </p:txBody>
      </p:sp>
      <p:graphicFrame>
        <p:nvGraphicFramePr>
          <p:cNvPr id="468995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92833402"/>
              </p:ext>
            </p:extLst>
          </p:nvPr>
        </p:nvGraphicFramePr>
        <p:xfrm>
          <a:off x="1331913" y="14478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 you to fill in.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6208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3</a:t>
            </a:r>
            <a:endParaRPr lang="en-AU"/>
          </a:p>
        </p:txBody>
      </p:sp>
      <p:graphicFrame>
        <p:nvGraphicFramePr>
          <p:cNvPr id="470019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19788016"/>
              </p:ext>
            </p:extLst>
          </p:nvPr>
        </p:nvGraphicFramePr>
        <p:xfrm>
          <a:off x="1331913" y="15240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 you to fill in.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You will find the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38226"/>
            <a:ext cx="3886200" cy="77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786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47813" y="152400"/>
            <a:ext cx="7386637" cy="1325563"/>
          </a:xfrm>
        </p:spPr>
        <p:txBody>
          <a:bodyPr>
            <a:normAutofit fontScale="90000"/>
          </a:bodyPr>
          <a:lstStyle/>
          <a:p>
            <a:r>
              <a:rPr lang="en-NZ" dirty="0"/>
              <a:t>Series &amp; Parallel: Voltage &amp; Current Summary Version 3</a:t>
            </a:r>
            <a:endParaRPr lang="en-AU" dirty="0"/>
          </a:p>
        </p:txBody>
      </p:sp>
      <p:graphicFrame>
        <p:nvGraphicFramePr>
          <p:cNvPr id="471043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43485775"/>
              </p:ext>
            </p:extLst>
          </p:nvPr>
        </p:nvGraphicFramePr>
        <p:xfrm>
          <a:off x="1331913" y="14478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 you to fill in.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You will find the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pattern works.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38226"/>
            <a:ext cx="3886200" cy="77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913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5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932688"/>
          </a:xfrm>
        </p:spPr>
        <p:txBody>
          <a:bodyPr/>
          <a:lstStyle/>
          <a:p>
            <a:r>
              <a:rPr lang="en-NZ" dirty="0"/>
              <a:t>Series Circuit Analogy - Current</a:t>
            </a:r>
            <a:endParaRPr lang="en-AU" dirty="0"/>
          </a:p>
        </p:txBody>
      </p:sp>
      <p:sp>
        <p:nvSpPr>
          <p:cNvPr id="2959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3887788"/>
          </a:xfrm>
        </p:spPr>
        <p:txBody>
          <a:bodyPr/>
          <a:lstStyle/>
          <a:p>
            <a:r>
              <a:rPr lang="en-NZ" sz="4400" dirty="0"/>
              <a:t>Concrete version of abstract idea</a:t>
            </a:r>
          </a:p>
          <a:p>
            <a:r>
              <a:rPr lang="en-NZ" sz="4400" dirty="0"/>
              <a:t>Electrons are not “used up”</a:t>
            </a:r>
          </a:p>
          <a:p>
            <a:r>
              <a:rPr lang="en-NZ" sz="4400" dirty="0"/>
              <a:t>A real circuit on a bench will be more understandable</a:t>
            </a:r>
            <a:endParaRPr lang="en-AU" sz="44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1544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And what’s obvious to the participants….</a:t>
            </a:r>
            <a:endParaRPr lang="en-AU" dirty="0"/>
          </a:p>
        </p:txBody>
      </p:sp>
      <p:sp>
        <p:nvSpPr>
          <p:cNvPr id="4372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48958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NZ" sz="8000" dirty="0"/>
              <a:t>Current in series is the </a:t>
            </a:r>
            <a:r>
              <a:rPr lang="en-NZ" sz="8000" b="1" u="sng" dirty="0"/>
              <a:t>same</a:t>
            </a:r>
            <a:r>
              <a:rPr lang="en-NZ" sz="8000" dirty="0"/>
              <a:t> everywhere</a:t>
            </a:r>
            <a:endParaRPr lang="en-AU" sz="80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3937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313348" name="Line 4"/>
          <p:cNvSpPr>
            <a:spLocks noChangeShapeType="1"/>
          </p:cNvSpPr>
          <p:nvPr/>
        </p:nvSpPr>
        <p:spPr bwMode="auto">
          <a:xfrm>
            <a:off x="3059113" y="828675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49" name="Line 5"/>
          <p:cNvSpPr>
            <a:spLocks noChangeShapeType="1"/>
          </p:cNvSpPr>
          <p:nvPr/>
        </p:nvSpPr>
        <p:spPr bwMode="auto">
          <a:xfrm>
            <a:off x="4211638" y="828675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0" name="Line 6"/>
          <p:cNvSpPr>
            <a:spLocks noChangeShapeType="1"/>
          </p:cNvSpPr>
          <p:nvPr/>
        </p:nvSpPr>
        <p:spPr bwMode="auto">
          <a:xfrm>
            <a:off x="4356100" y="1044575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1" name="Line 7"/>
          <p:cNvSpPr>
            <a:spLocks noChangeShapeType="1"/>
          </p:cNvSpPr>
          <p:nvPr/>
        </p:nvSpPr>
        <p:spPr bwMode="auto">
          <a:xfrm>
            <a:off x="3203575" y="1044575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2" name="Line 8"/>
          <p:cNvSpPr>
            <a:spLocks noChangeShapeType="1"/>
          </p:cNvSpPr>
          <p:nvPr/>
        </p:nvSpPr>
        <p:spPr bwMode="auto">
          <a:xfrm>
            <a:off x="3203575" y="1189038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3" name="Line 9"/>
          <p:cNvSpPr>
            <a:spLocks noChangeShapeType="1"/>
          </p:cNvSpPr>
          <p:nvPr/>
        </p:nvSpPr>
        <p:spPr bwMode="auto">
          <a:xfrm flipV="1">
            <a:off x="3490913" y="828675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4" name="Line 10"/>
          <p:cNvSpPr>
            <a:spLocks noChangeShapeType="1"/>
          </p:cNvSpPr>
          <p:nvPr/>
        </p:nvSpPr>
        <p:spPr bwMode="auto">
          <a:xfrm>
            <a:off x="4356100" y="1189038"/>
            <a:ext cx="16557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6" name="Line 12"/>
          <p:cNvSpPr>
            <a:spLocks noChangeShapeType="1"/>
          </p:cNvSpPr>
          <p:nvPr/>
        </p:nvSpPr>
        <p:spPr bwMode="auto">
          <a:xfrm>
            <a:off x="6011863" y="1189038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57" name="Line 13"/>
          <p:cNvSpPr>
            <a:spLocks noChangeShapeType="1"/>
          </p:cNvSpPr>
          <p:nvPr/>
        </p:nvSpPr>
        <p:spPr bwMode="auto">
          <a:xfrm>
            <a:off x="1908175" y="1189038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61" name="Line 17"/>
          <p:cNvSpPr>
            <a:spLocks noChangeShapeType="1"/>
          </p:cNvSpPr>
          <p:nvPr/>
        </p:nvSpPr>
        <p:spPr bwMode="auto">
          <a:xfrm>
            <a:off x="7596188" y="1189038"/>
            <a:ext cx="0" cy="2447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64" name="Line 20"/>
          <p:cNvSpPr>
            <a:spLocks noChangeShapeType="1"/>
          </p:cNvSpPr>
          <p:nvPr/>
        </p:nvSpPr>
        <p:spPr bwMode="auto">
          <a:xfrm>
            <a:off x="1908175" y="363855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66" name="Line 22"/>
          <p:cNvSpPr>
            <a:spLocks noChangeShapeType="1"/>
          </p:cNvSpPr>
          <p:nvPr/>
        </p:nvSpPr>
        <p:spPr bwMode="auto">
          <a:xfrm>
            <a:off x="3059114" y="3638550"/>
            <a:ext cx="201771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68" name="Line 24"/>
          <p:cNvSpPr>
            <a:spLocks noChangeShapeType="1"/>
          </p:cNvSpPr>
          <p:nvPr/>
        </p:nvSpPr>
        <p:spPr bwMode="auto">
          <a:xfrm>
            <a:off x="6011863" y="3638550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5075238" y="3206750"/>
            <a:ext cx="936625" cy="936625"/>
            <a:chOff x="3197" y="2159"/>
            <a:chExt cx="590" cy="590"/>
          </a:xfrm>
        </p:grpSpPr>
        <p:sp>
          <p:nvSpPr>
            <p:cNvPr id="313367" name="Oval 23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71" name="Line 27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72" name="Line 28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13382" name="Line 38"/>
          <p:cNvSpPr>
            <a:spLocks noChangeShapeType="1"/>
          </p:cNvSpPr>
          <p:nvPr/>
        </p:nvSpPr>
        <p:spPr bwMode="auto">
          <a:xfrm>
            <a:off x="1908175" y="5438775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84" name="Line 40"/>
          <p:cNvSpPr>
            <a:spLocks noChangeShapeType="1"/>
          </p:cNvSpPr>
          <p:nvPr/>
        </p:nvSpPr>
        <p:spPr bwMode="auto">
          <a:xfrm>
            <a:off x="2914650" y="5438775"/>
            <a:ext cx="21605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85" name="Line 41"/>
          <p:cNvSpPr>
            <a:spLocks noChangeShapeType="1"/>
          </p:cNvSpPr>
          <p:nvPr/>
        </p:nvSpPr>
        <p:spPr bwMode="auto">
          <a:xfrm>
            <a:off x="6011863" y="5438775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5075238" y="5006975"/>
            <a:ext cx="936625" cy="936625"/>
            <a:chOff x="3197" y="2159"/>
            <a:chExt cx="590" cy="590"/>
          </a:xfrm>
        </p:grpSpPr>
        <p:sp>
          <p:nvSpPr>
            <p:cNvPr id="313387" name="Oval 43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88" name="Line 44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89" name="Line 45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13391" name="Line 47"/>
          <p:cNvSpPr>
            <a:spLocks noChangeShapeType="1"/>
          </p:cNvSpPr>
          <p:nvPr/>
        </p:nvSpPr>
        <p:spPr bwMode="auto">
          <a:xfrm>
            <a:off x="7596188" y="3638550"/>
            <a:ext cx="0" cy="18002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3392" name="Line 48"/>
          <p:cNvSpPr>
            <a:spLocks noChangeShapeType="1"/>
          </p:cNvSpPr>
          <p:nvPr/>
        </p:nvSpPr>
        <p:spPr bwMode="auto">
          <a:xfrm flipV="1">
            <a:off x="1908175" y="1190625"/>
            <a:ext cx="0" cy="42481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8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Oval 38"/>
          <p:cNvSpPr/>
          <p:nvPr/>
        </p:nvSpPr>
        <p:spPr>
          <a:xfrm>
            <a:off x="6218238" y="1074738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0" name="Oval 39"/>
          <p:cNvSpPr/>
          <p:nvPr/>
        </p:nvSpPr>
        <p:spPr>
          <a:xfrm>
            <a:off x="3576396" y="3500852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1" name="Oval 40"/>
          <p:cNvSpPr/>
          <p:nvPr/>
        </p:nvSpPr>
        <p:spPr>
          <a:xfrm>
            <a:off x="3509169" y="5324475"/>
            <a:ext cx="161925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18326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3354</TotalTime>
  <Words>879</Words>
  <Application>Microsoft Office PowerPoint</Application>
  <PresentationFormat>On-screen Show (4:3)</PresentationFormat>
  <Paragraphs>234</Paragraphs>
  <Slides>69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5" baseType="lpstr">
      <vt:lpstr>Calibri</vt:lpstr>
      <vt:lpstr>Candara</vt:lpstr>
      <vt:lpstr>Symbol</vt:lpstr>
      <vt:lpstr>TheSansBold-Plain</vt:lpstr>
      <vt:lpstr>Wingdings</vt:lpstr>
      <vt:lpstr>Waveform</vt:lpstr>
      <vt:lpstr>Teaching Electricity by Analogy</vt:lpstr>
      <vt:lpstr>Drama: Current Analogy</vt:lpstr>
      <vt:lpstr>Electric Current Analogy using Drama</vt:lpstr>
      <vt:lpstr>PowerPoint Presentation</vt:lpstr>
      <vt:lpstr>PowerPoint Presentation</vt:lpstr>
      <vt:lpstr>PowerPoint Presentation</vt:lpstr>
      <vt:lpstr>Series Circuit Analogy - Current</vt:lpstr>
      <vt:lpstr>And what’s obvious to the participants….</vt:lpstr>
      <vt:lpstr>PowerPoint Presentation</vt:lpstr>
      <vt:lpstr>PowerPoint Presentation</vt:lpstr>
      <vt:lpstr>Parallel Circuit Analogy – Current</vt:lpstr>
      <vt:lpstr>Again, what’s obvious to the participants…</vt:lpstr>
      <vt:lpstr>A summary of the behaviour of current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Energy Couriers</vt:lpstr>
      <vt:lpstr>Parallel Circuit Analogy - Voltage</vt:lpstr>
      <vt:lpstr>And what is obvious to the participants…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Series Circuit Analogy - Voltage</vt:lpstr>
      <vt:lpstr>Again, what is obvious to the participants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2</vt:lpstr>
      <vt:lpstr>Series &amp; Parallel: Voltage &amp; Current Summary Version 2</vt:lpstr>
      <vt:lpstr>Series &amp; Parallel: Voltage &amp; Current Summary Version 2</vt:lpstr>
      <vt:lpstr>Series &amp; Parallel: Voltage &amp; Current Summary Version 2</vt:lpstr>
      <vt:lpstr>Series &amp; Parallel: Voltage &amp; Current Summary Version 2</vt:lpstr>
      <vt:lpstr>Series &amp; Parallel: Voltage &amp; Current Summary Version 3</vt:lpstr>
      <vt:lpstr>Series &amp; Parallel: Voltage &amp; Current Summary Version 3</vt:lpstr>
      <vt:lpstr>Series &amp; Parallel: Voltage &amp; Current Summary Version 3</vt:lpstr>
      <vt:lpstr>Series &amp; Parallel: Voltage &amp; Current Summary Version 3</vt:lpstr>
      <vt:lpstr>Series &amp; Parallel: Voltage &amp; Current Summary Version 3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185</cp:revision>
  <dcterms:created xsi:type="dcterms:W3CDTF">2006-08-16T00:00:00Z</dcterms:created>
  <dcterms:modified xsi:type="dcterms:W3CDTF">2014-06-20T01:28:17Z</dcterms:modified>
</cp:coreProperties>
</file>