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8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9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11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12.xml" ContentType="application/vnd.openxmlformats-officedocument.presentationml.notesSlide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notesSlides/notesSlide13.xml" ContentType="application/vnd.openxmlformats-officedocument.presentationml.notesSlide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notesSlides/notesSlide14.xml" ContentType="application/vnd.openxmlformats-officedocument.presentationml.notesSlide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notesSlides/notesSlide15.xml" ContentType="application/vnd.openxmlformats-officedocument.presentationml.notesSlide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notesSlides/notesSlide16.xml" ContentType="application/vnd.openxmlformats-officedocument.presentationml.notesSlide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notesSlides/notesSlide17.xml" ContentType="application/vnd.openxmlformats-officedocument.presentationml.notesSlide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notesSlides/notesSlide18.xml" ContentType="application/vnd.openxmlformats-officedocument.presentationml.notesSlide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sldIdLst>
    <p:sldId id="356" r:id="rId2"/>
    <p:sldId id="357" r:id="rId3"/>
    <p:sldId id="358" r:id="rId4"/>
    <p:sldId id="412" r:id="rId5"/>
    <p:sldId id="410" r:id="rId6"/>
    <p:sldId id="359" r:id="rId7"/>
    <p:sldId id="360" r:id="rId8"/>
    <p:sldId id="361" r:id="rId9"/>
    <p:sldId id="411" r:id="rId10"/>
    <p:sldId id="362" r:id="rId11"/>
    <p:sldId id="363" r:id="rId12"/>
    <p:sldId id="364" r:id="rId13"/>
    <p:sldId id="365" r:id="rId14"/>
    <p:sldId id="367" r:id="rId15"/>
    <p:sldId id="368" r:id="rId16"/>
    <p:sldId id="369" r:id="rId17"/>
    <p:sldId id="370" r:id="rId18"/>
    <p:sldId id="371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409" r:id="rId44"/>
    <p:sldId id="384" r:id="rId45"/>
    <p:sldId id="385" r:id="rId46"/>
    <p:sldId id="386" r:id="rId47"/>
    <p:sldId id="387" r:id="rId48"/>
    <p:sldId id="388" r:id="rId49"/>
    <p:sldId id="389" r:id="rId50"/>
    <p:sldId id="390" r:id="rId51"/>
    <p:sldId id="391" r:id="rId52"/>
    <p:sldId id="392" r:id="rId53"/>
    <p:sldId id="393" r:id="rId54"/>
    <p:sldId id="394" r:id="rId55"/>
    <p:sldId id="395" r:id="rId56"/>
    <p:sldId id="396" r:id="rId57"/>
    <p:sldId id="397" r:id="rId58"/>
    <p:sldId id="398" r:id="rId59"/>
    <p:sldId id="399" r:id="rId60"/>
    <p:sldId id="400" r:id="rId61"/>
    <p:sldId id="401" r:id="rId62"/>
    <p:sldId id="402" r:id="rId63"/>
    <p:sldId id="403" r:id="rId64"/>
    <p:sldId id="404" r:id="rId65"/>
    <p:sldId id="405" r:id="rId66"/>
    <p:sldId id="406" r:id="rId67"/>
    <p:sldId id="407" r:id="rId68"/>
    <p:sldId id="408" r:id="rId69"/>
    <p:sldId id="311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44:25.9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4675 11055 93 0,'21'31'44'16,"-13"-14"-3"-16,-1-8-2 15,-7-9-49-15,-9-21-10 16,21 19-17-16,-5-14-1 16,15 7 0-16,-4-7-1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D5C0921C-DCD6-46B0-B349-63FFF4EC2CB3}" emma:medium="tactile" emma:mode="ink">
          <msink:context xmlns:msink="http://schemas.microsoft.com/ink/2010/main" type="inkDrawing"/>
        </emma:interpretation>
      </emma:emma>
    </inkml:annotationXML>
  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  <inkml:trace contextRef="#ctx0" brushRef="#br0" timeOffset="7511">17351 6049 100 0,'-13'20'39'0,"-6"-5"2"16,18 3-2-16,1-18-35 15,9 15 0-15,25-17-2 16,13-2-1-16,15-6-1 16,6-4-2-16,17 3-3 15,0-9-6-15,19 13-27 16,-12-3-2-16,2 15 0 15,-11 2 0-15</inkml:trace>
  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  <inkml:trace contextRef="#ctx0" brushRef="#br0" timeOffset="8461">19947 5941 115 0,'-47'32'41'15,"-3"32"0"-15,-16 6-1 16,4 14-37-16,4 7-1 16,3 5 2-16,12-1-5 0,10-4 1 15,17-4-6-15,5-20-6 16,31 2-26-16,-4-20-2 15,19-6-1-15,-1-20-1 16</inkml:trace>
  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  <inkml:trace contextRef="#ctx0" brushRef="#br0" timeOffset="10299">16380 7512 114 0,'-21'-14'40'15,"1"-2"1"-15,20 16-3 0,9-14-35 16,19 2-2-16,20 2-7 16,4-10-29-16,25 6-6 15,3-4 1-15,19 6-2 16</inkml:trace>
  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  <inkml:trace contextRef="#ctx0" brushRef="#br0" timeOffset="10878">17933 7279 110 0,'-5'-13'39'16,"24"11"3"-16,9-12-4 16,9-1-34-16,21-2-3 15,11-4-1-15,10 3-3 16,-3-7-4-16,7 14-27 0,-20-3-6 15,-8 14 2-15,-23 0-3 16</inkml:trace>
    <inkml:trace contextRef="#ctx0" brushRef="#br0" timeOffset="11082">17921 7542 98 0,'-18'19'38'15,"18"-19"1"-15,9 12-2 16,21-20-33-16,17-3-1 15,12-5-1-15,6-2-2 16,4-1-3-16,-3-2-1 16,4 12-6-16,-22-7-27 0,-4 14-1 15,-22-2 0-15,-11 12 0 16</inkml:trace>
    <inkml:trace contextRef="#ctx0" brushRef="#br0" timeOffset="11246">18034 7723 102 0,'-50'27'37'16,"19"2"3"-16,12-15-3 15,19-14-32-15,36 3-3 16,14-14-1-16,18-5-2 16,10-11-5-16,17 5-11 15,-3-17-21-15,12 1 1 16,-13-5-1-16,-1 3-1 15</inkml:trace>
  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  <inkml:trace contextRef="#ctx0" brushRef="#br0" timeOffset="12110">19412 7305 117 0,'-6'-14'40'15,"25"16"4"-15,5-14-4 16,15 0-37-16,15 1-3 16,7-1 0-16,8 4-6 0,-14-11-16 15,6 19-17-15,-20-5-3 16,-5 13 2-16,-20-3-4 15</inkml:trace>
    <inkml:trace contextRef="#ctx0" brushRef="#br0" timeOffset="12305">19355 7557 111 0,'-32'17'39'0,"22"-1"1"16,10-16-2-16,29-5-36 15,16-6 0-15,17-4-2 16,11-4-1-16,4 1-2 15,5 0-3-15,-12-7-18 16,1 17-16-16,-22-3 1 0,-15 11-2 16,-34 0 2-16</inkml:trace>
    <inkml:trace contextRef="#ctx0" brushRef="#br0" timeOffset="12485">19185 7894 105 0,'-6'13'40'16,"28"-6"0"-16,18-20-1 15,33-10-35-15,14-8-2 16,20-3-2-16,10-3-2 16,0-9-12-16,13 11-23 15,-15-1-3-15,-3 11 1 16,-17 1-2-16</inkml:trace>
    <inkml:trace contextRef="#ctx0" brushRef="#br0" timeOffset="12605">20295 7700 117 0,'-37'18'39'16,"-5"-10"-2"-16,4-6-17 15,8 4-58-15,-5-7-3 16,5 3 1-16,-8-5-3 16</inkml:trace>
    <inkml:trace contextRef="#ctx0" brushRef="#br0" timeOffset="12763">19264 7935 105 0,'0'0'37'0,"-13"-5"-13"15,13-5-24-15,4-2-37 16,-4-3-2-16,0 15-1 16</inkml:trace>
    <inkml:trace contextRef="#ctx0" brushRef="#br0" timeOffset="12929">18457 8032 111 0,'-14'-5'37'15,"14"5"-24"-15,9-20-12 16,8 5-40-16,-2-9-5 16,7 6 3-16</inkml:trace>
    <inkml:trace contextRef="#ctx0" brushRef="#br1" timeOffset="19646">5407 7358 93 0,'0'0'38'0,"0"0"-1"15,0 0 0-15,0 0-37 16,0 0-5-16,-11-17-31 0,11 17 1 16,6-19-1-1,-6 19-2-15</inkml:trace>
    <inkml:trace contextRef="#ctx0" brushRef="#br1" timeOffset="20299">4946 7381 101 0,'7'11'39'0,"-7"-11"1"0,0 0-4 16,-14 5-34-16,14-5-13 15,0 0-26-15,-5-11-2 16,5 11-1-16,11-15-1 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764BE53-D34C-4EA9-938E-EAC53FDAA651}" emma:medium="tactile" emma:mode="ink">
          <msink:context xmlns:msink="http://schemas.microsoft.com/ink/2010/main" type="inkDrawing"/>
        </emma:interpretation>
      </emma:emma>
    </inkml:annotationXML>
  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  <inkml:trace contextRef="#ctx0" brushRef="#br0" timeOffset="196">1955 12165 78 0,'-16'25'39'0,"-5"1"-2"16,9 19 2-16,-3 2-36 16,6 8 0-16,4 4-1 15,5 0-1-15,5 0-2 16,2-10-4-16,14-1-30 0,-6-18-2 15,17-4-1-15,-2-18-1 16</inkml:trace>
  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  <inkml:trace contextRef="#ctx0" brushRef="#br0" timeOffset="1645">4139 12016 80 0,'-18'16'41'15,"-11"8"-2"-15,8 23 2 16,-14 12-30-16,7 7-7 15,0 3-2-15,7 6-1 16,7-1-2-16,4-5-4 0,18 4-8 16,-3-26-25-16,21-1-1 15,0-20-2-15,15-8 1 16</inkml:trace>
  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  <inkml:trace contextRef="#ctx0" brushRef="#br0" timeOffset="3891">7168 11693 68 0,'-20'-6'37'16,"-3"13"1"-16,-16 14-1 16,-2 18-33-16,-9 14 0 15,-1 22 0-15,-1 13 0 16,5 11-1-16,5 1 0 15,10 2-4-15,19-9-1 0,10-17-7 16,27-8-30-16,7-23 1 16,19-13-2-16,8-26 1 15</inkml:trace>
  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  <inkml:trace contextRef="#ctx0" brushRef="#br0" timeOffset="4443">7893 11669 68 0,'-28'-7'40'16,"-15"7"-1"-16,1 22 3 16,-7 9-23-16,4 15-14 15,0 10-1-15,9 10-2 16,7 8 0-16,7 6-2 15,15-4-1-15,9-9-4 16,15 2-8-16,-4-24-26 16,18-1-1-16,-5-21-1 15,4-7 0-15</inkml:trace>
    <inkml:trace contextRef="#ctx0" brushRef="#br0" timeOffset="4597">7498 12176 99 0,'0'0'42'0,"0"0"0"15,35-5-2-15,16-6-41 16,8-14-11-16,25 11-26 16,-4-8-4-16,3 7 1 15,-12 0-3-15</inkml:trace>
  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  <inkml:trace contextRef="#ctx0" brushRef="#br0" timeOffset="5401">3806 13107 76 0,'-26'15'38'0,"-12"12"-3"16,7 24 2-16,-6 10-32 15,10 16-1-15,3 8-2 16,7 1 0-16,10-1-3 16,7-4-2-16,13-6-4 15,-1-21-26-15,21-2-3 16,-3-23-3-16,8-7 1 15</inkml:trace>
  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  <inkml:trace contextRef="#ctx0" brushRef="#br0" timeOffset="6144">5006 13132 81 0,'-26'51'40'16,"-10"4"-2"-16,9 21 1 15,-2 0-35-15,8 7 0 0,5-2-2 16,7-4-2-16,6-7-2 15,2-17-7-15,20-2-28 16,-12-23-2-16,9-5-1 16,-7-24 0-16</inkml:trace>
  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  <inkml:trace contextRef="#ctx0" brushRef="#br1" timeOffset="49862">17650 12794 85 0,'-41'42'38'16,"-1"23"1"-16,-13 5 0 0,7 14-34 15,4 2-3-15,9 0-3 16,15-3-3-16,6-21-14 15,27 0-21-15,6-23 0 16,20-5-1-16,4-25 0 16</inkml:trace>
  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  <inkml:trace contextRef="#ctx0" brushRef="#br1" timeOffset="53083">20806 12986 91 0,'7'-17'39'0,"2"0"1"15,14 10-2-15,4 1-35 16,9-2-5-16,14 14-22 0,-4-13-15 16,7 14 2-16,-10-5-4 15,0 11 2-15</inkml:trace>
  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  <inkml:trace contextRef="#ctx0" brushRef="#br1" timeOffset="54184">20638 13503 81 0,'-13'22'38'0,"-11"9"0"15,4 22 0-15,-8 9-35 16,2 10-1-16,0 5-2 15,3 3-1-15,3 3-4 16,2-14-5-16,15 3-29 16,-2-19 1-16,14-5-1 15,0-21 1-15</inkml:trace>
  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  <inkml:trace contextRef="#ctx0" brushRef="#br1" timeOffset="54735">21280 13832 76 0,'-29'8'39'15,"3"17"0"-15,-9-1 0 16,10 12-29-16,-3 0-6 15,11 3-2-15,5-5-1 16,13-4-2-16,14-11 0 0,12-8-2 16,15-7-6-16,1-29-21 15,20 0-7-15,-1-19-1 16,8-3-1-16</inkml:trace>
    <inkml:trace contextRef="#ctx0" brushRef="#br1" timeOffset="54919">21729 13508 89 0,'-29'62'38'16,"-8"3"0"-16,12 12-1 15,-3 3-37-15,5-3-3 16,9 7-9-16,-5-16-27 0,13-2 1 15,-2-15-3-15,8-8 2 16</inkml:trace>
  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  <inkml:trace contextRef="#ctx0" brushRef="#br1" timeOffset="56488">22848 14037 101 0,'-10'1'44'0,"5"13"-1"16,-16-16-2-16,21 2-38 15,-17-8-4-15,8-6-4 16,9 14-14-16,-10-24-23 15,10 24-1-15,-1-30-1 16,5 19 2-16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6:18.82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10169 6340 78 0,'0'0'35'15,"0"0"0"-15,0 0 0 16,-14 7-30-16,4 11-1 15,5 11-1-15,0 10 1 0,1 11 0 16,-2 10-3-16,3 9 2 16,-2 3-2-16,2 3 0 15,4-2-4-15,-3-8 0 16,11-3-16-16,-7-21-17 15,9-13 1-15,-11-28-1 16,22 3 0-16</inkml:trace>
  <inkml:trace contextRef="#ctx0" brushRef="#br0" timeOffset="502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<inkml:trace contextRef="#ctx0" brushRef="#br0" timeOffset="689">11025 6522 104 0,'0'0'36'0,"-18"5"2"15,7 20 0-15,-5 4-34 16,1 14 0-16,1 4-3 16,2 9 1-16,5 2-2 15,3-4-1-15,10 1-6 16,-1-17-27-16,17-3-4 15,-2-20 2-15,10-9-3 16</inkml:trace>
  <inkml:trace contextRef="#ctx0" brushRef="#br0" timeOffset="855">11073 6387 98 0,'-21'-4'35'15,"2"5"-2"-15,8 6-2 16,13 4-47-16,9-8-19 15,16 2 1-15,11-6-3 16,14 2 3-16</inkml:trace>
  <inkml:trace contextRef="#ctx0" brushRef="#br0" timeOffset="1124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<inkml:trace contextRef="#ctx0" brushRef="#br0" timeOffset="2038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<inkml:trace contextRef="#ctx0" brushRef="#br0" timeOffset="2387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<inkml:trace contextRef="#ctx0" brushRef="#br0" timeOffset="3310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<inkml:trace contextRef="#ctx0" brushRef="#br0" timeOffset="3671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<inkml:trace contextRef="#ctx0" brushRef="#br0" timeOffset="4001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<inkml:trace contextRef="#ctx0" brushRef="#br0" timeOffset="4858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<inkml:trace contextRef="#ctx0" brushRef="#br0" timeOffset="5476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<inkml:trace contextRef="#ctx0" brushRef="#br0" timeOffset="5827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<inkml:trace contextRef="#ctx0" brushRef="#br0" timeOffset="6545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<inkml:trace contextRef="#ctx0" brushRef="#br0" timeOffset="6962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<inkml:trace contextRef="#ctx0" brushRef="#br0" timeOffset="7788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<inkml:trace contextRef="#ctx0" brushRef="#br0" timeOffset="9049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<inkml:trace contextRef="#ctx0" brushRef="#br0" timeOffset="9600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<inkml:trace contextRef="#ctx0" brushRef="#br0" timeOffset="10271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<inkml:trace contextRef="#ctx0" brushRef="#br0" timeOffset="10717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<inkml:trace contextRef="#ctx0" brushRef="#br0" timeOffset="10904">13690 8206 95 0,'-22'16'39'16,"5"24"0"-16,-10 11 0 15,-2 14-37-15,8 7-1 16,2 4-1-16,8 4 1 15,0-5-5-15,9-1-2 16,-7-19-28-16,17-5-4 16,-6-20 0-16,10-8-1 0</inkml:trace>
  <inkml:trace contextRef="#ctx0" brushRef="#br0" timeOffset="11070">13499 8569 86 0,'-12'-11'40'16,"-4"-3"-1"-16,16 14 0 15,0 0-29-15,11-6-11 16,15 4-5-16,-3-17-25 16,23 13-8-16,-6-6 0 15,7 8-2-15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21:57:50.8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12849 5982 169 0,'0'0'90'0,"-27"5"-1"15,27-5 4-15,0 0-11 0,0 0-12 16,0 0-15-16,-27-24-4 0,27 24-1 0,0 0 9 15,-3-27-4-15,3 27 1 0,0 0-10 0,-9-39 0 16,9 39-8-16,-6-24-1 0,6 24-9 0,0 0-3 16,-7-35-7-16,7 35-3 0,0 0-5 0,-7-32-3 15,7 32 10-15,0 0-16 0,4-38 11 0,-4 38-12 16,16-37-3-16,-16 37-16 0,41-48 18 16,-12 16-14-16,8-2 13 0,8-4 7 15,5-1-6-15,10-4 7 0,4 2-7 0,1-1 8 16,3-1-7-16,-2 2 6 0,0-2-6 0,1 4 7 15,-5 0-7-15,3 5 7 0,-4 4-5 0,-2-1 2 16,-2 6-2-16,-5 4 2 0,2 0-3 0,-2 3 2 16,-2 0-3-16,4 4 3 0,-2 0-4 0,-5-1 3 15,6 3-3-15,-2-1 2 0,1 3-1 16,3-1 0-16,-1-2 0 0,5 6 1 0,-5-5 0 16,7 3 2-16,0 0 14 0,0-2-14 0,1 2 14 15,1-1-15-15,4 3 0 0,-5-1 0 0,3 3 0 16,-4 2 1-16,0 1 3 0,-2-2 1 0,0 1 1 15,-3-1 0-15,-1 4-1 0,1 0-2 0,-4 0-1 16,-2 0 1-16,2 4-2 0,-6-3 0 16,3 3 0-16,-4 0-1 0,-2-4 1 15,0 3-2-15,-2 1 1 0,0-1-1 0,0-1 0 16,-1 0 1-16,3 1 1 0,-6-3 3 0,3 2 4 16,-4-2 2-16,3 0 2 0,-3-2-2 0,-2 1-4 15,0-1-2-15,-2 2-2 0,-3-2-1 0,-2 2 0 16,-27 0 0-16,45 0 1 0,-45 0-1 0,32 4 2 15,-32-4-3-15,0 0 0 0,23 3-1 16,-23-3 1-16,0 0 1 0,0 0 1 0,0 0 7 16,0 0 3-16,0 0 4 0,0 0-19 0,0 0 14 15,0 0-4-15,0 0-3 0,0 0-3 0,0 0-1 16,0 0-19-16,0 0 19 0,0 0 18 16,0 0-18-16,0 0 17 0,0 0-17 0,0 0 0 15,0 0 2-15,0 0 3 0,0 0 4 0,0 0-17 16,0 0 16-16,0 0-20 0,0 0 14 15,0 0 14-15,0 0-16 0,0 0 15 0,-9-27-36 16,9 27 19-16,0 0-20 0,0 0 20 0,0 0 2 16,-18-28-2-16,18 28 2 0,0 0-3 0,0 0 2 15,-19-27-3-15,19 27 3 0,0 0-2 0,-25-25 2 16,25 25-1-16,0 0 0 0,-27-23 0 0,27 23 2 16,0 0 0-16,-38-25 5 0,38 25 0 0,-27-19 4 15,27 19-1-15,-30-24 3 16,30 24-4-16,-36-23 1 0,36 23-1 0,-40-21 0 15,40 21-3-15,-43-20 0 0,43 20-3 0,-46-16 1 16,46 16-3-16,-49-14 1 0,24 12-1 0,0-1 0 16,25 3-1-16,-46-6 1 0,46 6-2 0,-40 0 0 15,40 0 0-15,-25 0 0 0,25 0 1 0,0 0 0 16,0 0-3-16,0 0-3 0,0 0-2 16,0 0 1-16,0 0 2 0,0 0 4 0,25-2 1 15,-25 2-1-15,40 0 1 0,-40 0 0 0,43 2 1 16,-16 2-1-16,-27-4 1 0,48 7-1 0,-48-7 0 15,48 16-1-15,-23-5 1 0,-1 1-1 0,-24-12 1 16,50 27-2-16,-25-11 3 0,-25-16-3 16,47 36 4-16,-47-36-6 0,44 39 4 0,-44-39-3 15,40 41 3-15,-40-41-2 0,34 39 4 16,-34-39 17-16,29 39-34 0,-29-39 33 0,19 46-33 16,-19-46 13-16,20 45 3 0,-20-45-2 0,16 46 2 15,-16-46-2-15,4 38 3 0,-4-38-3 0,-4 39 3 16,4-39-3-16,-16 39 3 0,16-39-3 0,-29 48 3 15,8-21-4-15,-4 3 5 0,-6 2-5 0,-3 0 4 16,-5 1-4-16,-1 0 5 0,-3-2-6 0,0-5 6 16,0 1-5-16,2-4 9 0,0-5-1 15,3 2 4-15,2-4-2 0,4 0-1 0,-2-6-4 16,11 1 0-16,23-11-2 0,-40 9 0 16,40-9-2-16,0 0 0 0,0 0-8 0,-27 4-14 15,27-4-28-15,0 0-34 0,0 0-52 0,0 0-69 16,0 0-168-16,43-11-123 0,-43 11 160 0,31-18 337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8E51C20-D933-4275-87CF-BE8381DB54FF}" emma:medium="tactile" emma:mode="ink">
          <msink:context xmlns:msink="http://schemas.microsoft.com/ink/2010/main" type="inkDrawing" rotatedBoundingBox="9086,3415 9496,14941 564,15258 155,3732" rotationAngle="1759979996" semanticType="enclosure">
            <msink:sourceLink direction="with" ref="{BBE67D1D-56F2-499D-9ED1-295330CDF62A}"/>
            <msink:sourceLink direction="with" ref="{0C362DD1-B17E-44D5-A626-BDAE970F59FF}"/>
            <msink:sourceLink direction="with" ref="{72E26EB0-21C5-428B-A012-37C8DC6135E7}"/>
            <msink:sourceLink direction="with" ref="{52E2129B-E532-4A62-A634-D6E81CFEC440}"/>
            <msink:sourceLink direction="with" ref="{BE34055D-FCA1-4EA4-B312-73F8970C0E3F}"/>
          </msink:context>
        </emma:interpretation>
      </emma:emma>
    </inkml:annotationXML>
  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81CEC446-AEB7-4983-995F-5A5E4F3187D3}" emma:medium="tactile" emma:mode="ink">
          <msink:context xmlns:msink="http://schemas.microsoft.com/ink/2010/main" type="inkDrawing" rotatedBoundingBox="11809,15577 14807,2725 25248,5161 22249,18013" rotationAngle="1759979996" semanticType="enclosure">
            <msink:sourceLink direction="with" ref="{FF6DFEC3-D8BC-4B50-8BEB-8ADE6794BD58}"/>
            <msink:sourceLink direction="with" ref="{1311E3C5-5464-4E5A-A3E8-2D883E58A823}"/>
            <msink:sourceLink direction="with" ref="{3C59B66E-1BA4-464C-92F1-4A1314974A92}"/>
          </msink:context>
        </emma:interpretation>
      </emma:emma>
    </inkml:annotationXML>
  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7.1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1C576D0-5872-4FF0-85FE-014962DF5A86}" emma:medium="tactile" emma:mode="ink">
          <msink:context xmlns:msink="http://schemas.microsoft.com/ink/2010/main" type="writingRegion" rotatedBoundingBox="2254,5152 14408,4868 14667,15908 2512,16193"/>
        </emma:interpretation>
      </emma:emma>
    </inkml:annotationXML>
    <inkml:traceGroup>
      <inkml:annotationXML>
        <emma:emma xmlns:emma="http://www.w3.org/2003/04/emma" version="1.0">
          <emma:interpretation id="{D0E01CE3-9CD2-45C9-8DC6-FA9576C41DA0}" emma:medium="tactile" emma:mode="ink">
            <msink:context xmlns:msink="http://schemas.microsoft.com/ink/2010/main" type="paragraph" rotatedBoundingBox="2713,4813 7766,5083 7701,6308 2648,60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E67D1D-56F2-499D-9ED1-295330CDF62A}" emma:medium="tactile" emma:mode="ink">
              <msink:context xmlns:msink="http://schemas.microsoft.com/ink/2010/main" type="line" rotatedBoundingBox="2713,4813 7766,5083 7701,6308 2648,6038">
                <msink:destinationLink direction="with" ref="{98E51C20-D933-4275-87CF-BE8381DB54FF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1E15CA03-E9A4-4E91-B908-5102E799221C}" emma:medium="tactile" emma:mode="ink">
                <msink:context xmlns:msink="http://schemas.microsoft.com/ink/2010/main" type="inkWord" rotatedBoundingBox="2701,5042 4213,5123 4159,6119 2648,6038"/>
              </emma:interpretation>
              <emma:one-of disjunction-type="recognition" id="oneOf0">
                <emma:interpretation id="interp0" emma:lang="en-NZ" emma:confidence="0">
                  <emma:literal>48</emma:literal>
                </emma:interpretation>
              </emma:one-of>
            </emma:emma>
          </inkml:annotationXML>
          <inkml:trace contextRef="#ctx0" brushRef="#br0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        <inkml:trace contextRef="#ctx0" brushRef="#br0" timeOffset="188">3176 5196 92 0,'-32'20'38'15,"12"14"-1"-15,-9-4 2 16,10 20-35-16,3 4-1 15,9 14 0-15,0 10 0 16,5 8-1-16,3 6-3 16,-2-7-7-16,17 7-27 15,0-24-3-15,17-12 1 16,5-25-2-16</inkml:trace>
          <inkml:trace contextRef="#ctx0" brushRef="#br0" timeOffset="698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      </inkml:traceGroup>
        <inkml:traceGroup>
          <inkml:annotationXML>
            <emma:emma xmlns:emma="http://www.w3.org/2003/04/emma" version="1.0">
              <emma:interpretation id="{E5853C64-EEAE-40E8-A009-4CDB6523C2CB}" emma:medium="tactile" emma:mode="ink">
                <msink:context xmlns:msink="http://schemas.microsoft.com/ink/2010/main" type="inkWord" rotatedBoundingBox="4799,4924 7766,5083 7707,6192 4740,6034"/>
              </emma:interpretation>
              <emma:one-of disjunction-type="recognition" id="oneOf1">
                <emma:interpretation id="interp1" emma:lang="en-NZ" emma:confidence="0">
                  <emma:literal>Joules</emma:literal>
                </emma:interpretation>
                <emma:interpretation id="interp2" emma:lang="en-NZ" emma:confidence="0">
                  <emma:literal>Jades</emma:literal>
                </emma:interpretation>
                <emma:interpretation id="interp3" emma:lang="en-NZ" emma:confidence="0">
                  <emma:literal>Jonles</emma:literal>
                </emma:interpretation>
                <emma:interpretation id="interp4" emma:lang="en-NZ" emma:confidence="0">
                  <emma:literal>Jales</emma:literal>
                </emma:interpretation>
                <emma:interpretation id="interp5" emma:lang="en-NZ" emma:confidence="0">
                  <emma:literal>Jailes</emma:literal>
                </emma:interpretation>
              </emma:one-of>
            </emma:emma>
          </inkml:annotationXML>
          <inkml:trace contextRef="#ctx0" brushRef="#br0" timeOffset="1383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        <inkml:trace contextRef="#ctx0" brushRef="#br0" timeOffset="1584">4782 5250 95 0,'0'0'40'16,"0"0"1"-16,23 4-1 15,-9-7-36-15,22 0 0 16,10-5-1-16,12-2-1 15,8-8-1-15,7-1-4 16,7 1-2-16,-3-12-15 16,9 19-21-16,-8-3 1 15,-2 13-2-15,-11 2 2 16</inkml:trace>
          <inkml:trace contextRef="#ctx0" brushRef="#br0" timeOffset="2702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        <inkml:trace contextRef="#ctx0" brushRef="#br0" timeOffset="2902">6993 5042 94 0,'-16'36'38'16,"-18"14"2"-16,2 22-2 15,-9 5-34-15,6 9-2 16,6 1 0-16,3 0-4 0,10 0 0 15,2-12-4 1,19 0-30-16,-2-23-2 0,15-4 1 16,2-21-1-16</inkml:trace>
          <inkml:trace contextRef="#ctx0" brushRef="#br0" timeOffset="3245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        <inkml:trace contextRef="#ctx0" brushRef="#br0" timeOffset="3530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      </inkml:traceGroup>
      </inkml:traceGroup>
    </inkml:traceGroup>
    <inkml:traceGroup>
      <inkml:annotationXML>
        <emma:emma xmlns:emma="http://www.w3.org/2003/04/emma" version="1.0">
          <emma:interpretation id="{FC07CD18-9379-42EC-B298-F4BDCBF6C7FE}" emma:medium="tactile" emma:mode="ink">
            <msink:context xmlns:msink="http://schemas.microsoft.com/ink/2010/main" type="paragraph" rotatedBoundingBox="2281,6328 13779,6058 13805,7189 2307,74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4EBF76-CC9F-43C5-A983-1EF9F200240C}" emma:medium="tactile" emma:mode="ink">
              <msink:context xmlns:msink="http://schemas.microsoft.com/ink/2010/main" type="line" rotatedBoundingBox="2281,6328 13779,6058 13805,7189 2307,7458"/>
            </emma:interpretation>
          </emma:emma>
        </inkml:annotationXML>
        <inkml:traceGroup>
          <inkml:annotationXML>
            <emma:emma xmlns:emma="http://www.w3.org/2003/04/emma" version="1.0">
              <emma:interpretation id="{0C362DD1-B17E-44D5-A626-BDAE970F59FF}" emma:medium="tactile" emma:mode="ink">
                <msink:context xmlns:msink="http://schemas.microsoft.com/ink/2010/main" type="inkWord" rotatedBoundingBox="2281,6328 3407,6301 3429,7244 2303,7270">
                  <msink:destinationLink direction="with" ref="{98E51C20-D933-4275-87CF-BE8381DB54FF}"/>
                </msink:context>
              </emma:interpretation>
              <emma:one-of disjunction-type="recognition" id="oneOf2">
                <emma:interpretation id="interp6" emma:lang="en-NZ" emma:confidence="0">
                  <emma:literal>of</emma:literal>
                </emma:interpretation>
                <emma:interpretation id="interp7" emma:lang="en-NZ" emma:confidence="0">
                  <emma:literal>Of</emma:literal>
                </emma:interpretation>
                <emma:interpretation id="interp8" emma:lang="en-NZ" emma:confidence="0">
                  <emma:literal>off</emma:literal>
                </emma:interpretation>
                <emma:interpretation id="interp9" emma:lang="en-NZ" emma:confidence="0">
                  <emma:literal>0f</emma:literal>
                </emma:interpretation>
                <emma:interpretation id="interp10" emma:lang="en-NZ" emma:confidence="0">
                  <emma:literal>ot</emma:literal>
                </emma:interpretation>
              </emma:one-of>
            </emma:emma>
          </inkml:annotationXML>
          <inkml:trace contextRef="#ctx0" brushRef="#br0" timeOffset="4257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        <inkml:trace contextRef="#ctx0" brushRef="#br0" timeOffset="4521">3408 6332 89 0,'-22'-14'37'16,"-8"-1"0"-16,1 16 1 15,-8 4-32-15,8 19 0 16,-10 15-1-16,7 20 0 16,-4 16-2-16,1 14 1 15,3 10-2-15,6 5 0 16,3-2-3-16,7-9 0 0,11-3-9 15,-2-27-28-15,19-8-1 16,-2-23-1-16,10-12 1 16</inkml:trace>
          <inkml:trace contextRef="#ctx0" brushRef="#br0" timeOffset="4694">2901 7077 125 0,'-19'-1'39'16,"19"1"2"-16,0 0-6 15,33-14-34-15,14-3-4 16,6-18-22-16,27 6-13 16,2-11-2-16,13 3 0 0,-3-8-1 15</inkml:trace>
        </inkml:traceGroup>
        <inkml:traceGroup>
          <inkml:annotationXML>
            <emma:emma xmlns:emma="http://www.w3.org/2003/04/emma" version="1.0">
              <emma:interpretation id="{72E26EB0-21C5-428B-A012-37C8DC6135E7}" emma:medium="tactile" emma:mode="ink">
                <msink:context xmlns:msink="http://schemas.microsoft.com/ink/2010/main" type="inkWord" rotatedBoundingBox="4330,6527 6395,6479 6415,7362 4350,7410">
                  <msink:destinationLink direction="with" ref="{98E51C20-D933-4275-87CF-BE8381DB54FF}"/>
                </msink:context>
              </emma:interpretation>
              <emma:one-of disjunction-type="recognition" id="oneOf3">
                <emma:interpretation id="interp11" emma:lang="en-NZ" emma:confidence="0">
                  <emma:literal>F,PE,</emma:literal>
                </emma:interpretation>
                <emma:interpretation id="interp12" emma:lang="en-NZ" emma:confidence="0">
                  <emma:literal>EPÉE.</emma:literal>
                </emma:interpretation>
                <emma:interpretation id="interp13" emma:lang="en-NZ" emma:confidence="0">
                  <emma:literal>EPEE.</emma:literal>
                </emma:interpretation>
                <emma:interpretation id="interp14" emma:lang="en-NZ" emma:confidence="0">
                  <emma:literal>EPÉE'.</emma:literal>
                </emma:interpretation>
                <emma:interpretation id="interp15" emma:lang="en-NZ" emma:confidence="0">
                  <emma:literal>EPEE,</emma:literal>
                </emma:interpretation>
              </emma:one-of>
            </emma:emma>
          </inkml:annotationXML>
          <inkml:trace contextRef="#ctx0" brushRef="#br0" timeOffset="5477">4427 6679 22 0,'0'0'29'15,"2"-12"1"-15,-2 12 1 16,0 0-9-16,0 0-3 15,0 0-4-15,0 0-2 16,0 0-4-16,-11 24-3 16,11 8-2-16,-9 9-1 15,3 15 0-15,-5 11-1 16,2 10 0-16,-4 2-2 15,4 0 0-15,3-8-2 16,-2-14-6-16,19-9-27 16,-8-24-1-16,12-15 0 15,0-23-1-15</inkml:trace>
          <inkml:trace contextRef="#ctx0" brushRef="#br0" timeOffset="5710">4396 6662 101 0,'0'0'37'16,"0"0"3"-16,0 0-2 15,17 5-37-15,9-15 2 16,7-6-3-16,7-1-1 15,7-3-2-15,-1-4-2 16,11 10-10-16,-9-10-24 16,4 12 3-16,-14 0-4 15,-2 10 4-15</inkml:trace>
          <inkml:trace contextRef="#ctx0" brushRef="#br0" timeOffset="5925">4460 6943 99 0,'-17'22'36'0,"6"-16"1"16,11-6-1-16,14 1-33 16,9-8-2-16,6-7 0 15,9 1 0-15,6-3-2 16,0 0-1-16,4 6-4 15,-11-6-9-15,1 16-21 16,-18 0 0-16,-10 12-1 0,-16 3 1 16</inkml:trace>
          <inkml:trace contextRef="#ctx0" brushRef="#br0" timeOffset="6108">4356 7297 93 0,'0'0'35'0,"10"10"1"16,8-23 1-16,15-2-34 15,13-11 0-15,12-5-3 16,10 1-8-16,2-14-26 16,5 6-1-16,-5-3-1 15,1 4-2-15</inkml:trace>
          <inkml:trace contextRef="#ctx0" brushRef="#br0" timeOffset="83984">4946 7381 101 0,'7'11'39'0,"-7"-11"1"0,0 0-4 16,-14 5-34-16,14-5-13 15,0 0-26-15,-5-11-2 16,5 11-1-16,11-15-1 15</inkml:trace>
          <inkml:trace contextRef="#ctx0" brushRef="#br0" timeOffset="6700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        <inkml:trace contextRef="#ctx0" brushRef="#br0" timeOffset="83331">5407 7358 93 0,'0'0'38'0,"0"0"-1"15,0 0 0-15,0 0-37 16,0 0-5-16,-11-17-31 0,11 17 1 16,6-19-1-1,-6 19-2-15</inkml:trace>
          <inkml:trace contextRef="#ctx0" brushRef="#br0" timeOffset="6918">5584 6685 95 0,'14'-8'36'15,"-14"8"1"-15,-8 19-1 16,-2 2-31-16,4 11 0 15,-5 3-3-15,2 12 1 16,-1 2-2-16,2 5 1 16,4-1-2-16,3-6-1 15,3-3-3-15,2-15-5 16,11-1-27-16,-4-19-2 15,9-7 1-15,-4-17-2 16</inkml:trace>
          <inkml:trace contextRef="#ctx0" brushRef="#br0" timeOffset="7120">5653 6646 104 0,'-12'-6'38'15,"12"6"2"-15,0 0-2 16,17-5-35-16,8-3-2 15,7-2-1-15,10-6-2 16,1-3-4-16,10 6-5 16,-10-7-28-16,7 8 1 15,-17-3-1-15,-3 15 0 0</inkml:trace>
          <inkml:trace contextRef="#ctx0" brushRef="#br0" timeOffset="7331">5668 6894 104 0,'-25'32'39'15,"3"-17"0"-15,18-1-1 16,4-14-33-16,28-10-2 16,5-7-1-16,10-7-1 15,8-3-1-15,2 0-1 16,3 1-1-16,-9 1-2 15,-3 12-5-15,-22 1-28 16,-2 17-2-16,-20-5 0 0,-13 28 0 16</inkml:trace>
          <inkml:trace contextRef="#ctx0" brushRef="#br0" timeOffset="7482">5568 7170 98 0,'-13'24'37'0,"13"-24"1"15,10 14-1-15,14-23-34 16,18-6-2-16,14-6-4 15,4-13-30-15,19 1-5 16,4-7 1-16,7 6-1 16</inkml:trace>
          <inkml:trace contextRef="#ctx0" brushRef="#br0" timeOffset="7639">6409 7064 125 0,'-17'26'42'15,"-8"-13"0"-15,7 5-8 16,7-11-43-16,-7-25-19 15,19 8-14-15,-7-10 0 16,12 3-2-16,-6-7 0 16</inkml:trace>
        </inkml:traceGroup>
        <inkml:traceGroup>
          <inkml:annotationXML>
            <emma:emma xmlns:emma="http://www.w3.org/2003/04/emma" version="1.0">
              <emma:interpretation id="{52E2129B-E532-4A62-A634-D6E81CFEC440}" emma:medium="tactile" emma:mode="ink">
                <msink:context xmlns:msink="http://schemas.microsoft.com/ink/2010/main" type="inkWord" rotatedBoundingBox="7861,6230 8639,6212 8655,6917 7877,6935">
                  <msink:destinationLink direction="with" ref="{98E51C20-D933-4275-87CF-BE8381DB54FF}"/>
                </msink:context>
              </emma:interpretation>
              <emma:one-of disjunction-type="recognition" id="oneOf4">
                <emma:interpretation id="interp16" emma:lang="x-none" emma:confidence="0">
                  <emma:literal>&lt;</emma:literal>
                </emma:interpretation>
                <emma:interpretation id="interp17" emma:lang="x-none" emma:confidence="0">
                  <emma:literal>&gt;</emma:literal>
                </emma:interpretation>
                <emma:interpretation id="interp18" emma:lang="x-none" emma:confidence="0">
                  <emma:literal>c</emma:literal>
                </emma:interpretation>
                <emma:interpretation id="interp19" emma:lang="x-none" emma:confidence="0">
                  <emma:literal>.</emma:literal>
                </emma:interpretation>
                <emma:interpretation id="interp20" emma:lang="x-none" emma:confidence="0">
                  <emma:literal>C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ABB55F14-A969-41F9-A8BE-DB8E88CF4786}" emma:medium="tactile" emma:mode="ink">
                <msink:context xmlns:msink="http://schemas.microsoft.com/ink/2010/main" type="inkWord" rotatedBoundingBox="9835,6246 11628,6204 11649,7061 9855,7103"/>
              </emma:interpretation>
              <emma:one-of disjunction-type="recognition" id="oneOf5">
                <emma:interpretation id="interp21" emma:lang="en-NZ" emma:confidence="0">
                  <emma:literal>This</emma:literal>
                </emma:interpretation>
                <emma:interpretation id="interp22" emma:lang="en-NZ" emma:confidence="0">
                  <emma:literal>this</emma:literal>
                </emma:interpretation>
                <emma:interpretation id="interp23" emma:lang="en-NZ" emma:confidence="0">
                  <emma:literal>Thin</emma:literal>
                </emma:interpretation>
                <emma:interpretation id="interp24" emma:lang="en-NZ" emma:confidence="0">
                  <emma:literal>Thais</emma:literal>
                </emma:interpretation>
                <emma:interpretation id="interp25" emma:lang="en-NZ" emma:confidence="0">
                  <emma:literal>Thins</emma:literal>
                </emma:interpretation>
              </emma:one-of>
            </emma:emma>
          </inkml:annotationXML>
          <inkml:trace contextRef="#ctx0" brushRef="#br1" timeOffset="211719">10169 6340 78 0,'0'0'35'15,"0"0"0"-15,0 0 0 16,-14 7-30-16,4 11-1 15,5 11-1-15,0 10 1 0,1 11 0 16,-2 10-3-16,3 9 2 16,-2 3-2-16,2 3 0 15,4-2-4-15,-3-8 0 16,11-3-16-16,-7-21-17 15,9-13 1-15,-11-28-1 16,22 3 0-16</inkml:trace>
          <inkml:trace contextRef="#ctx0" brushRef="#br1" timeOffset="212221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        <inkml:trace contextRef="#ctx0" brushRef="#br1" timeOffset="212408">11025 6522 104 0,'0'0'36'0,"-18"5"2"15,7 20 0-15,-5 4-34 16,1 14 0-16,1 4-3 16,2 9 1-16,5 2-2 15,3-4-1-15,10 1-6 16,-1-17-27-16,17-3-4 15,-2-20 2-15,10-9-3 16</inkml:trace>
          <inkml:trace contextRef="#ctx0" brushRef="#br1" timeOffset="212574">11073 6387 98 0,'-21'-4'35'15,"2"5"-2"-15,8 6-2 16,13 4-47-16,9-8-19 15,16 2 1-15,11-6-3 16,14 2 3-16</inkml:trace>
          <inkml:trace contextRef="#ctx0" brushRef="#br1" timeOffset="212843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      </inkml:traceGroup>
        <inkml:traceGroup>
          <inkml:annotationXML>
            <emma:emma xmlns:emma="http://www.w3.org/2003/04/emma" version="1.0">
              <emma:interpretation id="{699C318A-D083-44D6-A8F8-44A416DB88BB}" emma:medium="tactile" emma:mode="ink">
                <msink:context xmlns:msink="http://schemas.microsoft.com/ink/2010/main" type="inkWord" rotatedBoundingBox="12237,6597 13790,6560 13801,7005 12248,7042"/>
              </emma:interpretation>
              <emma:one-of disjunction-type="recognition" id="oneOf6">
                <emma:interpretation id="interp26" emma:lang="en-NZ" emma:confidence="0">
                  <emma:literal>one</emma:literal>
                </emma:interpretation>
                <emma:interpretation id="interp27" emma:lang="en-NZ" emma:confidence="0">
                  <emma:literal>ane</emma:literal>
                </emma:interpretation>
                <emma:interpretation id="interp28" emma:lang="en-NZ" emma:confidence="0">
                  <emma:literal>One</emma:literal>
                </emma:interpretation>
                <emma:interpretation id="interp29" emma:lang="en-NZ" emma:confidence="0">
                  <emma:literal>ore</emma:literal>
                </emma:interpretation>
                <emma:interpretation id="interp30" emma:lang="en-NZ" emma:confidence="0">
                  <emma:literal>cue</emma:literal>
                </emma:interpretation>
              </emma:one-of>
            </emma:emma>
          </inkml:annotationXML>
          <inkml:trace contextRef="#ctx0" brushRef="#br1" timeOffset="213757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        <inkml:trace contextRef="#ctx0" brushRef="#br1" timeOffset="214106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      </inkml:traceGroup>
      </inkml:traceGroup>
    </inkml:traceGroup>
    <inkml:traceGroup>
      <inkml:annotationXML>
        <emma:emma xmlns:emma="http://www.w3.org/2003/04/emma" version="1.0">
          <emma:interpretation id="{8BF2D301-E672-484D-82F2-906FD0089147}" emma:medium="tactile" emma:mode="ink">
            <msink:context xmlns:msink="http://schemas.microsoft.com/ink/2010/main" type="paragraph" rotatedBoundingBox="9670,7243 13520,7171 13536,8027 9686,8099" alignmentLevel="5"/>
          </emma:interpretation>
        </emma:emma>
      </inkml:annotationXML>
      <inkml:traceGroup>
        <inkml:annotationXML>
          <emma:emma xmlns:emma="http://www.w3.org/2003/04/emma" version="1.0">
            <emma:interpretation id="{8794346A-267C-4D1E-8189-DAC4BBABA75C}" emma:medium="tactile" emma:mode="ink">
              <msink:context xmlns:msink="http://schemas.microsoft.com/ink/2010/main" type="line" rotatedBoundingBox="9670,7243 13520,7171 13536,8027 9686,8099"/>
            </emma:interpretation>
          </emma:emma>
        </inkml:annotationXML>
        <inkml:traceGroup>
          <inkml:annotationXML>
            <emma:emma xmlns:emma="http://www.w3.org/2003/04/emma" version="1.0">
              <emma:interpretation id="{752493FB-A50F-4F4E-89CC-52919A721834}" emma:medium="tactile" emma:mode="ink">
                <msink:context xmlns:msink="http://schemas.microsoft.com/ink/2010/main" type="inkWord" rotatedBoundingBox="9670,7243 10892,7220 10908,8076 9686,8099"/>
              </emma:interpretation>
              <emma:one-of disjunction-type="recognition" id="oneOf7">
                <emma:interpretation id="interp31" emma:lang="en-NZ" emma:confidence="0">
                  <emma:literal>has</emma:literal>
                </emma:interpretation>
                <emma:interpretation id="interp32" emma:lang="en-NZ" emma:confidence="0">
                  <emma:literal>hag</emma:literal>
                </emma:interpretation>
                <emma:interpretation id="interp33" emma:lang="en-NZ" emma:confidence="0">
                  <emma:literal>hus</emma:literal>
                </emma:interpretation>
                <emma:interpretation id="interp34" emma:lang="en-NZ" emma:confidence="0">
                  <emma:literal>hois</emma:literal>
                </emma:interpretation>
                <emma:interpretation id="interp35" emma:lang="en-NZ" emma:confidence="0">
                  <emma:literal>heis</emma:literal>
                </emma:interpretation>
              </emma:one-of>
            </emma:emma>
          </inkml:annotationXML>
          <inkml:trace contextRef="#ctx0" brushRef="#br1" timeOffset="215029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        <inkml:trace contextRef="#ctx0" brushRef="#br1" timeOffset="215390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        <inkml:trace contextRef="#ctx0" brushRef="#br1" timeOffset="215720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      </inkml:traceGroup>
        <inkml:traceGroup>
          <inkml:annotationXML>
            <emma:emma xmlns:emma="http://www.w3.org/2003/04/emma" version="1.0">
              <emma:interpretation id="{8257850A-8A16-4624-A713-22BD36C7D104}" emma:medium="tactile" emma:mode="ink">
                <msink:context xmlns:msink="http://schemas.microsoft.com/ink/2010/main" type="inkWord" rotatedBoundingBox="11544,7527 13526,7489 13536,7994 11554,8031"/>
              </emma:interpretation>
              <emma:one-of disjunction-type="recognition" id="oneOf8">
                <emma:interpretation id="interp36" emma:lang="en-NZ" emma:confidence="0">
                  <emma:literal>more</emma:literal>
                </emma:interpretation>
                <emma:interpretation id="interp37" emma:lang="en-NZ" emma:confidence="0">
                  <emma:literal>More</emma:literal>
                </emma:interpretation>
                <emma:interpretation id="interp38" emma:lang="en-NZ" emma:confidence="0">
                  <emma:literal>mare</emma:literal>
                </emma:interpretation>
                <emma:interpretation id="interp39" emma:lang="en-NZ" emma:confidence="0">
                  <emma:literal>move</emma:literal>
                </emma:interpretation>
                <emma:interpretation id="interp40" emma:lang="en-NZ" emma:confidence="0">
                  <emma:literal>morae</emma:literal>
                </emma:interpretation>
              </emma:one-of>
            </emma:emma>
          </inkml:annotationXML>
          <inkml:trace contextRef="#ctx0" brushRef="#br1" timeOffset="216577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        <inkml:trace contextRef="#ctx0" brushRef="#br1" timeOffset="217195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        <inkml:trace contextRef="#ctx0" brushRef="#br1" timeOffset="217546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      </inkml:traceGroup>
      </inkml:traceGroup>
    </inkml:traceGroup>
    <inkml:traceGroup>
      <inkml:annotationXML>
        <emma:emma xmlns:emma="http://www.w3.org/2003/04/emma" version="1.0">
          <emma:interpretation id="{049E3262-672E-4B89-A0FE-C37154A17CDA}" emma:medium="tactile" emma:mode="ink">
            <msink:context xmlns:msink="http://schemas.microsoft.com/ink/2010/main" type="paragraph" rotatedBoundingBox="8952,8214 14500,8204 14503,9833 8955,9844" alignmentLevel="4"/>
          </emma:interpretation>
        </emma:emma>
      </inkml:annotationXML>
      <inkml:traceGroup>
        <inkml:annotationXML>
          <emma:emma xmlns:emma="http://www.w3.org/2003/04/emma" version="1.0">
            <emma:interpretation id="{95FE3AC4-F21B-47D5-8BFA-C25B5A6D553F}" emma:medium="tactile" emma:mode="ink">
              <msink:context xmlns:msink="http://schemas.microsoft.com/ink/2010/main" type="line" rotatedBoundingBox="8952,8214 14500,8204 14503,9833 8955,9844"/>
            </emma:interpretation>
          </emma:emma>
        </inkml:annotationXML>
        <inkml:traceGroup>
          <inkml:annotationXML>
            <emma:emma xmlns:emma="http://www.w3.org/2003/04/emma" version="1.0">
              <emma:interpretation id="{BCFCC4EB-D955-4879-B7B6-6D866FEBE4E4}" emma:medium="tactile" emma:mode="ink">
                <msink:context xmlns:msink="http://schemas.microsoft.com/ink/2010/main" type="inkWord" rotatedBoundingBox="8953,8610 11884,8604 11886,9838 8955,9844"/>
              </emma:interpretation>
              <emma:one-of disjunction-type="recognition" id="oneOf9">
                <emma:interpretation id="interp41" emma:lang="en-NZ" emma:confidence="0">
                  <emma:literal>energy</emma:literal>
                </emma:interpretation>
                <emma:interpretation id="interp42" emma:lang="en-NZ" emma:confidence="0">
                  <emma:literal>Energy</emma:literal>
                </emma:interpretation>
                <emma:interpretation id="interp43" emma:lang="en-NZ" emma:confidence="0">
                  <emma:literal>every</emma:literal>
                </emma:interpretation>
                <emma:interpretation id="interp44" emma:lang="en-NZ" emma:confidence="0">
                  <emma:literal>enemy</emma:literal>
                </emma:interpretation>
                <emma:interpretation id="interp45" emma:lang="en-NZ" emma:confidence="0">
                  <emma:literal>emery</emma:literal>
                </emma:interpretation>
              </emma:one-of>
            </emma:emma>
          </inkml:annotationXML>
          <inkml:trace contextRef="#ctx0" brushRef="#br1" timeOffset="218264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        <inkml:trace contextRef="#ctx0" brushRef="#br1" timeOffset="218681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        <inkml:trace contextRef="#ctx0" brushRef="#br1" timeOffset="219507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        <inkml:trace contextRef="#ctx0" brushRef="#br1" timeOffset="220768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        <inkml:trace contextRef="#ctx0" brushRef="#br1" timeOffset="221319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      </inkml:traceGroup>
        <inkml:traceGroup>
          <inkml:annotationXML>
            <emma:emma xmlns:emma="http://www.w3.org/2003/04/emma" version="1.0">
              <emma:interpretation id="{FF6DFEC3-D8BC-4B50-8BEB-8ADE6794BD58}" emma:medium="tactile" emma:mode="ink">
                <msink:context xmlns:msink="http://schemas.microsoft.com/ink/2010/main" type="inkWord" rotatedBoundingBox="12477,8208 14500,8204 14502,9038 12478,9042">
                  <msink:destinationLink direction="with" ref="{81CEC446-AEB7-4983-995F-5A5E4F3187D3}"/>
                </msink:context>
              </emma:interpretation>
              <emma:one-of disjunction-type="recognition" id="oneOf10">
                <emma:interpretation id="interp46" emma:lang="en-NZ" emma:confidence="0">
                  <emma:literal>but...</emma:literal>
                </emma:interpretation>
                <emma:interpretation id="interp47" emma:lang="en-NZ" emma:confidence="0">
                  <emma:literal>but.</emma:literal>
                </emma:interpretation>
                <emma:interpretation id="interp48" emma:lang="en-NZ" emma:confidence="0">
                  <emma:literal>but.'</emma:literal>
                </emma:interpretation>
                <emma:interpretation id="interp49" emma:lang="en-NZ" emma:confidence="0">
                  <emma:literal>but</emma:literal>
                </emma:interpretation>
                <emma:interpretation id="interp50" emma:lang="en-NZ" emma:confidence="0">
                  <emma:literal>butt.</emma:literal>
                </emma:interpretation>
              </emma:one-of>
            </emma:emma>
          </inkml:annotationXML>
          <inkml:trace contextRef="#ctx0" brushRef="#br1" timeOffset="221990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        <inkml:trace contextRef="#ctx0" brushRef="#br1" timeOffset="222436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        <inkml:trace contextRef="#ctx0" brushRef="#br1" timeOffset="222623">13690 8206 95 0,'-22'16'39'16,"5"24"0"-16,-10 11 0 15,-2 14-37-15,8 7-1 16,2 4-1-16,8 4 1 15,0-5-5-15,9-1-2 16,-7-19-28-16,17-5-4 16,-6-20 0-16,10-8-1 0</inkml:trace>
          <inkml:trace contextRef="#ctx0" brushRef="#br1" timeOffset="222789">13499 8569 86 0,'-12'-11'40'16,"-4"-3"-1"-16,16 14 0 15,0 0-29-15,11-6-11 16,15 4-5-16,-3-17-25 16,23 13-8-16,-6-6 0 15,7 8-2-15</inkml:trace>
          <inkml:trace contextRef="#ctx0" brushRef="#br1" timeOffset="318289">13852 8954 87 0,'10'1'37'0,"-10"-1"1"16,-1-10-1-16,1 10-34 15,2-21-4-15,4 11-1 16,-3-12-7-16,9 8-28 15,-6-3 2-15,5 8-4 16,-5-3 3-16</inkml:trace>
          <inkml:trace contextRef="#ctx0" brushRef="#br1" timeOffset="318748">14188 8925 86 0,'0'0'37'0,"0"0"2"16,0 0-1-16,-22-9-34 16,10 8-2-16,12 1-3 15,-15-3-1-15,15 3-7 16,0 0-26-16,0-12-2 15,6-1 0-15,13 9-2 16</inkml:trace>
          <inkml:trace contextRef="#ctx0" brushRef="#br1" timeOffset="319039">14501 8853 89 0,'0'0'39'0,"0"0"-2"0,1-13 1 15,-1 13-33-15,0 0-3 16,-13-6-1-16,13 6-4 16,0 0-5-16,0 0-30 15,-10-8 2-15,10 8-3 16,0 0 0-16</inkml:trace>
        </inkml:traceGroup>
      </inkml:traceGroup>
    </inkml:traceGroup>
    <inkml:traceGroup>
      <inkml:annotationXML>
        <emma:emma xmlns:emma="http://www.w3.org/2003/04/emma" version="1.0">
          <emma:interpretation id="{6B885ACC-6219-4DD4-AE13-C5B764293EA9}" emma:medium="tactile" emma:mode="ink">
            <msink:context xmlns:msink="http://schemas.microsoft.com/ink/2010/main" type="paragraph" rotatedBoundingBox="8720,10017 11605,9927 11632,10800 8747,10890" alignmentLevel="4"/>
          </emma:interpretation>
        </emma:emma>
      </inkml:annotationXML>
      <inkml:traceGroup>
        <inkml:annotationXML>
          <emma:emma xmlns:emma="http://www.w3.org/2003/04/emma" version="1.0">
            <emma:interpretation id="{A1968D90-9E46-44F9-A6F9-A94CE51433B1}" emma:medium="tactile" emma:mode="ink">
              <msink:context xmlns:msink="http://schemas.microsoft.com/ink/2010/main" type="inkBullet" rotatedBoundingBox="8740,10665 8823,10662 8825,10746 8743,10748"/>
            </emma:interpretation>
            <emma:one-of disjunction-type="recognition" id="oneOf11">
              <emma:interpretation id="interp51" emma:lang="en-NZ" emma:confidence="0">
                <emma:literal>•</emma:literal>
              </emma:interpretation>
            </emma:one-of>
          </emma:emma>
        </inkml:annotationXML>
        <inkml:trace contextRef="#ctx0" brushRef="#br1" timeOffset="320625">8766 10748 78 0,'-11'-6'38'0,"11"6"0"16,-7-12-1-16,7 12-32 16,-6-18-2-16,6 18-3 15,4-17-2-15,-1 6-4 16,11 11-13-16,-14 0-17 0,26-13 0 15,-11 7-1-15,4 4 1 16</inkml:trace>
      </inkml:traceGroup>
      <inkml:traceGroup>
        <inkml:annotationXML>
          <emma:emma xmlns:emma="http://www.w3.org/2003/04/emma" version="1.0">
            <emma:interpretation id="{D9727279-74A4-40ED-8EB9-A9ADDC1B6947}" emma:medium="tactile" emma:mode="ink">
              <msink:context xmlns:msink="http://schemas.microsoft.com/ink/2010/main" type="line" rotatedBoundingBox="9057,10007 11605,9927 11632,10800 9084,10880"/>
            </emma:interpretation>
          </emma:emma>
        </inkml:annotationXML>
        <inkml:traceGroup>
          <inkml:annotationXML>
            <emma:emma xmlns:emma="http://www.w3.org/2003/04/emma" version="1.0">
              <emma:interpretation id="{599FB9EF-A058-419D-B083-22BA44E1C324}" emma:medium="tactile" emma:mode="ink">
                <msink:context xmlns:msink="http://schemas.microsoft.com/ink/2010/main" type="inkWord" rotatedBoundingBox="9002,10470 10272,9969 10548,10669 9278,11170"/>
              </emma:interpretation>
              <emma:one-of disjunction-type="recognition" id="oneOf12">
                <emma:interpretation id="interp52" emma:lang="en-NZ" emma:confidence="1">
                  <emma:literal/>
                </emma:interpretation>
              </emma:one-of>
            </emma:emma>
          </inkml:annotationXML>
          <inkml:trace contextRef="#ctx0" brushRef="#br1" timeOffset="321854">9919 10491 65 0,'0'0'35'0,"0"0"0"15,0 0 1-15,-3 19-27 16,-8-3-4-16,5 12-1 15,-3 6-2-15,0 5 0 16,-3 8-2-16,1-1 0 16,4-1-3-16,-4-8-3 15,18-5-26-15,-9-15-3 0,12-12-1 16,2-20 1-16</inkml:trace>
          <inkml:trace contextRef="#ctx0" brushRef="#br1" timeOffset="322021">9933 10125 90 0,'-34'5'36'0,"4"2"-1"15,5 5-2-15,9 2-45 16,16-14-23-16,0 0 1 15,25-7-2-15,6-6 1 16</inkml:trace>
          <inkml:trace contextRef="#ctx0" brushRef="#br1" timeOffset="322269">10272 9969 76 0,'-5'17'35'0,"3"13"-1"15,-2 1-1-15,4 21-28 16,-2 6-3-16,4 13 2 16,-4 6-3-16,-3 8 1 15,0-1-3-15,-2-3 0 16,3-5-5-16,-8-20-17 0,10-4-11 15,-2-17-1-15,9-12-1 16,-5-23 1-16</inkml:trace>
          <inkml:trace contextRef="#ctx0" brushRef="#br1" timeOffset="322438">10221 10494 83 0,'-11'-11'38'15,"11"11"-2"-15,0 0 1 16,0 0-33-16,13-8-2 15,9-1-7-15,16 3-30 16,4-8 0-16,10 3-2 0,4-10 0 16</inkml:trace>
          <inkml:trace contextRef="#ctx0" brushRef="#br1" timeOffset="320918">9078 10663 74 0,'13'-3'37'16,"-13"3"-1"-16,0 0 1 15,-13-6-31-15,13 6-1 16,0 0-2-16,0 0-2 16,0 0-3-16,0-19-7 15,0 19-27-15,12 0 0 16,-12 0-1-16,0 0 1 15</inkml:trace>
          <inkml:trace contextRef="#ctx0" brushRef="#br1" timeOffset="321189">9311 10706 80 0,'3'-11'39'16,"-3"11"-1"-16,6-12 0 15,-6 12-32-15,0 0-2 16,0 0-2-16,0 0-2 15,0 0-5-15,20-4-25 16,-20 4-7-16,17-3-1 16,-17 3 0-16</inkml:trace>
        </inkml:traceGroup>
        <inkml:traceGroup>
          <inkml:annotationXML>
            <emma:emma xmlns:emma="http://www.w3.org/2003/04/emma" version="1.0">
              <emma:interpretation id="{5CF12CA2-FDD5-43FD-9A55-01454A77DC8C}" emma:medium="tactile" emma:mode="ink">
                <msink:context xmlns:msink="http://schemas.microsoft.com/ink/2010/main" type="inkWord" rotatedBoundingBox="10998,10193 11612,10173 11632,10792 11018,10811"/>
              </emma:interpretation>
              <emma:one-of disjunction-type="recognition" id="oneOf13">
                <emma:interpretation id="interp53" emma:lang="en-NZ" emma:confidence="1">
                  <emma:literal/>
                </emma:interpretation>
              </emma:one-of>
            </emma:emma>
          </inkml:annotationXML>
          <inkml:trace contextRef="#ctx0" brushRef="#br1" timeOffset="322741">11032 10459 69 0,'0'0'37'15,"0"0"-2"-15,0 0 2 16,-7 18-32-16,5 6-1 16,3 10-1-16,-3 8 0 15,3 5-1-15,-3 3-2 16,1-5-3-16,5 2-13 15,-3-18-20-15,6-13 1 16,-7-16-2-16,20-13 1 16</inkml:trace>
          <inkml:trace contextRef="#ctx0" brushRef="#br1" timeOffset="322906">11039 10192 81 0,'-15'9'34'16,"1"3"-5"-16,4-2-7 15,10 2-51-15,14-4-5 16,7-1 0-16,6-3 0 16</inkml:trace>
          <inkml:trace contextRef="#ctx0" brushRef="#br1" timeOffset="323238">11426 10389 69 0,'-9'19'38'16,"-11"-1"-1"-16,5 4 0 15,-13-11-30-15,10 12 0 0,-5-4-2 16,8 0-1-16,1-2-2 16,9-3 0-16,5-14 0 15,19 13-2-15,8-14 0 16,9-5 0-16,9-3 0 15,3 0 0-15,-2 1 0 16,2 3 0-16,-12 6 1 16,-8 9-1-16,-15 9 1 15,-14 6-1-15,-14 6 1 16,-11 6 0-16,-9-1-1 15,-8-2 1-15,5-3-2 16,0-13-2-16,13 1-9 16,3-28-26-16,22-8 0 15,9-17-2-15,18-13 1 0</inkml:trace>
        </inkml:traceGroup>
      </inkml:traceGroup>
    </inkml:traceGroup>
    <inkml:traceGroup>
      <inkml:annotationXML>
        <emma:emma xmlns:emma="http://www.w3.org/2003/04/emma" version="1.0">
          <emma:interpretation id="{FEDEA118-161B-4B6B-9679-9EA86F8E44CC}" emma:medium="tactile" emma:mode="ink">
            <msink:context xmlns:msink="http://schemas.microsoft.com/ink/2010/main" type="paragraph" rotatedBoundingBox="9066,10935 13230,10744 13267,11543 9102,11733" alignmentLevel="4"/>
          </emma:interpretation>
        </emma:emma>
      </inkml:annotationXML>
      <inkml:traceGroup>
        <inkml:annotationXML>
          <emma:emma xmlns:emma="http://www.w3.org/2003/04/emma" version="1.0">
            <emma:interpretation id="{A8A07F58-1B2C-4E4C-8448-63934E3828F0}" emma:medium="tactile" emma:mode="ink">
              <msink:context xmlns:msink="http://schemas.microsoft.com/ink/2010/main" type="line" rotatedBoundingBox="9066,10935 13230,10744 13267,11543 9102,11733"/>
            </emma:interpretation>
          </emma:emma>
        </inkml:annotationXML>
        <inkml:traceGroup>
          <inkml:annotationXML>
            <emma:emma xmlns:emma="http://www.w3.org/2003/04/emma" version="1.0">
              <emma:interpretation id="{27ADF5CB-2953-475C-92C2-8DF831C03A25}" emma:medium="tactile" emma:mode="ink">
                <msink:context xmlns:msink="http://schemas.microsoft.com/ink/2010/main" type="inkWord" rotatedBoundingBox="9073,11100 10181,11049 10203,11540 9096,11591"/>
              </emma:interpretation>
              <emma:one-of disjunction-type="recognition" id="oneOf14">
                <emma:interpretation id="interp54" emma:lang="en-NZ" emma:confidence="0">
                  <emma:literal>not</emma:literal>
                </emma:interpretation>
                <emma:interpretation id="interp55" emma:lang="en-NZ" emma:confidence="0">
                  <emma:literal>rot</emma:literal>
                </emma:interpretation>
                <emma:interpretation id="interp56" emma:lang="en-NZ" emma:confidence="0">
                  <emma:literal>vot</emma:literal>
                </emma:interpretation>
                <emma:interpretation id="interp57" emma:lang="en-NZ" emma:confidence="0">
                  <emma:literal>n0t</emma:literal>
                </emma:interpretation>
                <emma:interpretation id="interp58" emma:lang="en-NZ" emma:confidence="0">
                  <emma:literal>nof</emma:literal>
                </emma:interpretation>
              </emma:one-of>
            </emma:emma>
          </inkml:annotationXML>
          <inkml:trace contextRef="#ctx0" brushRef="#br1" timeOffset="324392">9190 11308 57 0,'0'0'34'0,"-13"19"-1"16,2-4 1-16,2 13-28 16,-6-5-2-16,8 9 0 15,-6-2-1-15,4 5-1 16,0-7 1-16,6 0-1 15,-3-9 0-15,9-5 0 16,-3-14 0-16,23-9-1 16,-5-12 1-16,3-6-2 15,6-3 2-15,-3-7-1 16,5-2 0-16,-2 0 0 0,-4 4 1 15,-3 5-1-15,-6 7 0 16,0 6 0-16,-7 5-1 16,-7 12 1-16,0 0-1 15,8 19 0-15,-10 1-2 16,-1 1 0-16,6 9-3 15,-6-9-7-15,13 11-25 16,-5-10 0-16,12 3-1 16,-3-13 1-16</inkml:trace>
          <inkml:trace contextRef="#ctx0" brushRef="#br1" timeOffset="324741">9628 11243 60 0,'-21'12'37'0,"-2"12"-1"16,-4 1 1-16,6 13-28 16,-7-3-2-16,14 8-2 15,0-5-1-15,11 0-1 16,10-8-1-16,9-5 0 15,8-10-1-15,10-11 0 16,3-13 0-16,2-4 0 16,1-9-1-16,-5-5 1 15,-8-5 0-15,-6-2-1 16,-12 2 0-16,-10 1-1 15,-7 6 1-15,-11 4-1 0,-5 5 0 16,-3 3-1-16,4 8-1 16,-1 0-2-16,11 10-5 15,-1-7-27-15,14 2 0 16,18-4 0-16,6-3-1 15</inkml:trace>
          <inkml:trace contextRef="#ctx0" brushRef="#br1" timeOffset="324959">10110 11053 69 0,'-6'18'38'0,"-4"2"-1"15,1 13 2-15,-6 2-34 0,7 7-4 16,-1 0 1-16,5 8-1 15,-1 1-2-15,-2-7-3 16,6 4-2-16,-6-19-11 16,11 1-18-16,-9-17-1 15,5-13-1-15,0 0 1 16</inkml:trace>
          <inkml:trace contextRef="#ctx0" brushRef="#br1" timeOffset="325102">9949 11362 65 0,'-17'-13'38'15,"-6"-2"-1"-15,8 10 1 16,-4-4-28-16,19 9-3 15,11 0-3-15,13-2-4 16,15 6-17-16,4-16-20 0,16 3 0 16,6-10-2-16,10 0 1 15</inkml:trace>
        </inkml:traceGroup>
        <inkml:traceGroup>
          <inkml:annotationXML>
            <emma:emma xmlns:emma="http://www.w3.org/2003/04/emma" version="1.0">
              <emma:interpretation id="{D858BB24-2E85-47F2-AF4C-BB10A419F55A}" emma:medium="tactile" emma:mode="ink">
                <msink:context xmlns:msink="http://schemas.microsoft.com/ink/2010/main" type="inkWord" rotatedBoundingBox="10818,11220 11287,11198 11302,11521 10833,11542"/>
              </emma:interpretation>
              <emma:one-of disjunction-type="recognition" id="oneOf15">
                <emma:interpretation id="interp59" emma:lang="en-NZ" emma:confidence="0">
                  <emma:literal>a</emma:literal>
                </emma:interpretation>
                <emma:interpretation id="interp60" emma:lang="en-NZ" emma:confidence="0">
                  <emma:literal>A</emma:literal>
                </emma:interpretation>
                <emma:interpretation id="interp61" emma:lang="en-NZ" emma:confidence="0">
                  <emma:literal>d</emma:literal>
                </emma:interpretation>
                <emma:interpretation id="interp62" emma:lang="en-NZ" emma:confidence="0">
                  <emma:literal>9</emma:literal>
                </emma:interpretation>
                <emma:interpretation id="interp63" emma:lang="en-NZ" emma:confidence="0">
                  <emma:literal>n</emma:literal>
                </emma:interpretation>
              </emma:one-of>
            </emma:emma>
          </inkml:annotationXML>
          <inkml:trace contextRef="#ctx0" brushRef="#br1" timeOffset="325643">11157 11301 38 0,'-8'-23'35'16,"-7"-3"1"-16,1 11 1 15,-8-3-18-15,4 15-7 16,-15-3-3-16,8 17-2 16,-9 0-2-16,4 14-1 15,-3 4-1-15,4 7-1 16,3 2 0-16,6 2 0 15,5-2-1-15,10-1 1 16,7-7-1-16,10-9-1 0,7-9 1 16,9-10-1-16,6-14 1 15,5-9-1-15,2-9 1 16,1-7-1-16,-2-4 1 15,-1 1-1-15,-8 1 1 16,-4 7 0-16,-7 6-1 16,-6 9 0-16,-14 17 0 15,0 0 1-15,8 21-2 16,-14 3 0-16,4 9-1 15,-3 1-2-15,14 14-9 16,-5-15-27-16,15 5 1 16,2-16-2-16,15-2 1 15</inkml:trace>
        </inkml:traceGroup>
        <inkml:traceGroup>
          <inkml:annotationXML>
            <emma:emma xmlns:emma="http://www.w3.org/2003/04/emma" version="1.0">
              <emma:interpretation id="{5E885E39-9D58-4896-AC06-9F8097E8E0CF}" emma:medium="tactile" emma:mode="ink">
                <msink:context xmlns:msink="http://schemas.microsoft.com/ink/2010/main" type="inkWord" rotatedBoundingBox="11735,10813 13230,10744 13267,11543 11772,11611"/>
              </emma:interpretation>
              <emma:one-of disjunction-type="recognition" id="oneOf16">
                <emma:interpretation id="interp64" emma:lang="en-NZ" emma:confidence="0">
                  <emma:literal>far</emma:literal>
                </emma:interpretation>
                <emma:interpretation id="interp65" emma:lang="en-NZ" emma:confidence="0">
                  <emma:literal>fat</emma:literal>
                </emma:interpretation>
                <emma:interpretation id="interp66" emma:lang="en-NZ" emma:confidence="0">
                  <emma:literal>fair</emma:literal>
                </emma:interpretation>
                <emma:interpretation id="interp67" emma:lang="en-NZ" emma:confidence="0">
                  <emma:literal>fait</emma:literal>
                </emma:interpretation>
                <emma:interpretation id="interp68" emma:lang="en-NZ" emma:confidence="0">
                  <emma:literal>fact</emma:literal>
                </emma:interpretation>
              </emma:one-of>
            </emma:emma>
          </inkml:annotationXML>
          <inkml:trace contextRef="#ctx0" brushRef="#br1" timeOffset="326196">12243 11073 67 0,'0'-35'39'0,"-6"-5"-2"16,-3 6 0-16,-12-11-30 15,6 7 1-15,-7 1-3 16,-1 11 1-16,-5 8-3 15,-1 15-1-15,-5 14 0 16,1 15 0-16,1 16-1 0,0 15-1 16,-2 9 0-16,8 9-1 15,3 0 1-15,6 1-2 16,8-1 0-16,5-10-3 15,8-3-2-15,-4-20-3 16,19 2-17-16,-10-23-11 16,5-4 0-16,-14-17-1 15,22-7 3-15</inkml:trace>
          <inkml:trace contextRef="#ctx0" brushRef="#br1" timeOffset="326371">11807 11316 69 0,'-23'-16'37'0,"9"6"0"0,1-1-1 16,13 11-28-1,0 0-3-15,14-14-3 0,8 7-2 16,7-4-4-16,13 3-1 16,-1-10-7-16,17 7-24 15,-7-4 0-15,4 8-1 16,-5-2 1-16</inkml:trace>
          <inkml:trace contextRef="#ctx0" brushRef="#br1" timeOffset="326780">12312 11186 61 0,'-10'3'36'0,"-7"-3"1"16,-2 7 0-16,-11-2-28 0,8 10-2 16,-9 0-1-1,5 10-1-15,-3 3 0 0,4 6-2 16,2 1 0-16,7 0-1 15,7-1 0-15,12-6-1 16,6-8 0-16,10-8-1 16,10-10 0-16,9-11 0 15,4-8 1-15,0-9-2 16,0-5 2-16,-4-6-1 15,-4 0 0-15,-10-1 0 16,-6 5 0-16,-8 4 0 16,-7 9 1-16,-6 8-1 15,3 12 0-15,-20 6 0 16,5 11 0-16,-2 7 1 15,0 8-2-15,5 4 1 0,1 1-1 16,7-4-1-16,7-1-1 16,7-16-4-16,18 0-6 15,-2-21-26-15,13-1 0 16,-2-17 0-16,10-2 0 15</inkml:trace>
          <inkml:trace contextRef="#ctx0" brushRef="#br1" timeOffset="326950">12647 11187 73 0,'-20'-7'38'0,"2"14"0"15,4 15 0-15,-10 2-31 16,11 12-3-16,-1 2-1 16,6 5-1-16,3-1-2 15,4-2 0-15,6-3-1 0,1-13-2 16,9-3-4-16,-15-21-30 15,30-9 0-15,-12-15-1 16,3-6 0-16</inkml:trace>
          <inkml:trace contextRef="#ctx0" brushRef="#br1" timeOffset="327378">12605 11021 78 0,'-13'-7'37'0,"13"7"-2"15,-13 5 2-15,13-5-33 16,13 14-3-16,2-8-2 15,5 1 1-15,7-1-2 16,3 1 2-16,4 2 0 0,-4 1 0 16,1 5 0-16,-3 5 1 15,-7 8 1-15,-8 3 0 16,-3 9 1-16,-10 4 0 15,-1 8 0-15,-6 0 0 16,-1 1 0-16,1-6 0 16,1-7-1-16,4-6 0 15,5-12-1-15,-3-22 0 16,15 7 0-16,-2-26 0 15,6-7 0-15,-4-9 0 16,-1-6-1-16,-3-6 1 16,-2 0-2-16,-2 0 2 15,-3 2-1-15,-4 9 0 16,1 5 0-16,-1 4 0 15,6 9-1-15,6 3 1 0,4 5-2 16,11 4-2-16,2-10-16 16,20 11-20-16,2-6 1 15,10 1-3-15,2-8 0 16</inkml:trace>
        </inkml:traceGroup>
      </inkml:traceGroup>
    </inkml:traceGroup>
    <inkml:traceGroup>
      <inkml:annotationXML>
        <emma:emma xmlns:emma="http://www.w3.org/2003/04/emma" version="1.0">
          <emma:interpretation id="{30FE3660-E8DC-4D0D-9421-90D4AD6E147F}" emma:medium="tactile" emma:mode="ink">
            <msink:context xmlns:msink="http://schemas.microsoft.com/ink/2010/main" type="paragraph" rotatedBoundingBox="8961,11954 13139,11854 13162,12801 8984,12901" alignmentLevel="4"/>
          </emma:interpretation>
        </emma:emma>
      </inkml:annotationXML>
      <inkml:traceGroup>
        <inkml:annotationXML>
          <emma:emma xmlns:emma="http://www.w3.org/2003/04/emma" version="1.0">
            <emma:interpretation id="{6EF3206F-1E7C-4066-8A95-45BB41EE9C61}" emma:medium="tactile" emma:mode="ink">
              <msink:context xmlns:msink="http://schemas.microsoft.com/ink/2010/main" type="line" rotatedBoundingBox="8961,11954 13139,11854 13162,12801 8984,12901"/>
            </emma:interpretation>
          </emma:emma>
        </inkml:annotationXML>
        <inkml:traceGroup>
          <inkml:annotationXML>
            <emma:emma xmlns:emma="http://www.w3.org/2003/04/emma" version="1.0">
              <emma:interpretation id="{34F91E15-21BC-4704-B6C7-6B774C5D13B7}" emma:medium="tactile" emma:mode="ink">
                <msink:context xmlns:msink="http://schemas.microsoft.com/ink/2010/main" type="inkWord" rotatedBoundingBox="8961,11954 13139,11854 13162,12801 8984,12901"/>
              </emma:interpretation>
              <emma:one-of disjunction-type="recognition" id="oneOf17">
                <emma:interpretation id="interp69" emma:lang="en-NZ" emma:confidence="0">
                  <emma:literal>comparison</emma:literal>
                </emma:interpretation>
                <emma:interpretation id="interp70" emma:lang="en-NZ" emma:confidence="0">
                  <emma:literal>comp amazon</emma:literal>
                </emma:interpretation>
                <emma:interpretation id="interp71" emma:lang="en-NZ" emma:confidence="0">
                  <emma:literal>comp amazons</emma:literal>
                </emma:interpretation>
                <emma:interpretation id="interp72" emma:lang="en-NZ" emma:confidence="0">
                  <emma:literal>Comparison</emma:literal>
                </emma:interpretation>
                <emma:interpretation id="interp73" emma:lang="en-NZ" emma:confidence="0">
                  <emma:literal>comp arson</emma:literal>
                </emma:interpretation>
              </emma:one-of>
            </emma:emma>
          </inkml:annotationXML>
          <inkml:trace contextRef="#ctx0" brushRef="#br1" timeOffset="328216">9239 12001 66 0,'-20'-5'38'16,"-3"10"-2"-16,-6 1 1 15,3 12-33-15,-8 4-1 16,2 8 0-16,0 5-1 0,3 3 0 16,6 1-1-16,8-1 0 15,8-2-1-15,13-9-2 16,14 1-2-16,6-17-2 15,21 3-9-15,-4-19-19 16,14-2-2-16,0-16-1 16,2-1 1-16</inkml:trace>
          <inkml:trace contextRef="#ctx0" brushRef="#br1" timeOffset="329046">9490 12090 54 0,'-9'-13'36'0,"-2"11"0"16,-15-3-5-16,8 19-16 15,-15-5-6-15,11 16-2 16,-6 1-2-16,9 10-1 15,0-2-1-15,10 4-1 0,3-3-1 16,12-3 1-16,8-8-2 16,4-9 1-16,10-9-1 15,6-9 0-15,2-14 0 16,0-7-1-16,1-9 1 15,-5-6-1-15,-6-2 1 16,-4-3-1-16,-10 5 1 16,-8 1-1-16,-9 9 1 15,-6 9 0-15,-7 6 0 16,-2 10 0-16,-4 8 1 15,2 6-1-15,4 2 0 16,3 1 1-16,8 0-1 16,7-13 0-16,18 14 1 0,4-15-1 15,8-6 1-15,6-3-1 16,6-4 1-16,0 1 0 15,-1 0-1-15,-6 3 1 16,-7 5 0-16,-6 9 0 16,-11 6 0-16,-6 11 0 15,-11 8-1-15,-6 9 1 16,-5 4 0-16,-1 6-1 15,0-4 1-15,1-2-1 16,7-7 0-16,4-9 1 16,9-14-1-16,8-13 0 15,8-13 0-15,7-11 1 16,2-10-1-16,3-3 0 15,-3-5 1-15,0-2-1 0,-9 3 1 16,0 7-1 0,-9 6 1-16,-5 6-1 0,-4 7 1 15,-1 16 0-15,0 0-1 16,0 0 1-16,-14 10-1 15,12 8 1-15,2 2-1 16,1 6 0-16,4-1 0 16,2 2 1-16,4-5-1 15,3-3 0-15,6-10 0 16,2-6 0-16,2-10 1 15,5-9-1-15,-1-9 0 16,1-5 0-16,-1-3 1 16,-3 1-1-16,-3 2 1 15,-5 6-1-15,-2 5 1 0,-5 9-1 16,-10 10 1-16,4 10-1 15,-8 7 0-15,-1 9-1 16,0 8-1-16,0 3 0 16,2 6-1-16,2-4-2 15,6 3-3-15,-2-19-7 16,19 9-21-16,-4-21-3 15,6-1-1-15,-1-16 1 16</inkml:trace>
          <inkml:trace contextRef="#ctx0" brushRef="#br1" timeOffset="329571">10415 12084 73 0,'-12'-17'38'0,"12"17"0"16,-22 4 0-16,18 12-31 0,-8 3-1 15,4 13-2-15,0 5-1 16,3 7 0-16,1 4-1 15,2 2 1-15,2-3-2 16,2 0 1-16,0-9-2 16,0-4 2-16,2-13-2 15,-3-8 1-15,-1-13-1 16,0 0-1-16,9-27 1 15,-4-7-1-15,1-6 1 16,-1-13-1-16,3-6 1 16,2-5-1-16,0 1 2 15,1 1-1-15,-1 7 0 16,4 5-1-16,-1 14 1 15,3 7 0-15,4 12 0 0,-3 8 0 16,4 7 0-16,2 6-1 16,0 4 1-16,-1 7 0 15,-1 1 0-15,-6 5 0 16,-7 5-1-16,-7 1 1 15,-5 3 0-15,-10 3 0 16,-7 1-1-16,-6 0 1 16,-3-1 0-16,-2-2 1 15,2 1-1-15,-1-2 0 16,3 2 0-16,1 1 2 15,5 8-2-15,2 4 0 16,3 6 0-16,2 6 0 16,4 6-3-16,2-5-4 15,14 11-24-15,-8-17-10 0,9-5 1 16,0-16-2-16</inkml:trace>
          <inkml:trace contextRef="#ctx0" brushRef="#br1" timeOffset="330210">11016 12027 56 0,'-18'-1'38'0,"-1"7"-1"16,-10-1 2-16,1 10-27 15,-9-5-5-15,6 14 0 0,-7 3-1 16,5 8-2-16,-1 5 0 15,7 1-2-15,7 1 0 16,6-2-1-16,13-7 0 16,12-6 0-16,6-13-1 15,11-11 0-15,8-11 0 16,3-13 0-16,4-9 0 15,-1-6 1-15,-2-7-1 16,-5 1 0-16,-4 1 1 16,-9 5-1-16,-4 6 1 15,-9 8-1-15,-9 22 1 16,0 0-1-16,-16 0 0 15,3 19 0-15,-2 8 0 16,2 4 0-16,4 4-1 16,8-1-1-16,8 0-1 0,4-12-3 15,19 6-9-15,-4-24-25 16,20-4 2-16,-4-16-3 15,11-1 2-15</inkml:trace>
          <inkml:trace contextRef="#ctx0" brushRef="#br1" timeOffset="330721">11416 12141 77 0,'-19'24'39'16,"-9"-1"-1"-16,9 7 2 16,-14-5-34-16,17 6-2 15,2-8-1-15,5 3-1 16,4-9 0-16,6-7-1 15,-1-10 0-15,16 0 0 0,-5-14 0 16,4-8-1-16,3-6 0 16,-1-6 0-16,0-6 0 15,2-2 0-15,-4 1 0 16,-1 0 0-16,-3 7 0 15,-1 4-1-15,-2 9 0 16,-2 4-1-16,4 10-2 16,-10 7 0-16,22 0-2 15,-10 2 0-15,8 10-1 16,-1-9 0-16,9 11-2 15,-5-13-1-15,12 11-4 16,-13-17-4-16,11 4-14 16,-5-3 0-16,-2-2 0 15,-7-7 19-15,2 5 12 0,-4 6 8 16,-14-9 6-16,10 20 6 15,-13-9 19-15,-6 27-1 16,-8-6 1-16,8 19-17 16,-15-5-12-16,12 12-3 15,-5 1-2-15,5 0-2 16,2-3-1-16,6-7-1 15,9-5-3-15,1-17-2 16,19 0-21-16,-12-24-14 16,12-7 2-16,-4-15-2 15,5-2 1-15</inkml:trace>
          <inkml:trace contextRef="#ctx0" brushRef="#br1" timeOffset="331141">11836 11891 73 0,'-14'-4'36'16,"14"4"-1"-16,0 0 1 15,-3 11-35-15,20-7-1 16,8-1 0-16,7 1 0 16,5 0-1-16,1 1 1 15,1 1 1-15,-7 0 0 16,-3 5 2-16,-11-1-1 15,-4 4 1-15,-12-4 0 16,-4 5 1-16,-12-3 0 16,-1 4 0-16,-7-1-1 15,4 2 0-15,-2 1 0 0,4 1-1 16,2 1 0-16,6-1 0 15,10 0-2-15,8-4 1 16,6-4-1-16,10-1 0 16,5-5 0-16,1 0 1 15,0-3-1-15,-3 1 0 16,-4 1 0-16,-11 2 1 15,-7 6-1-15,-12 3 0 16,-7 1-1-16,-6-1 0 16,3 1-2-16,-4-7-3 15,15 6-11-15,-8-21-22 16,22 2-1-16,2-14-1 15,20-5 1-15</inkml:trace>
          <inkml:trace contextRef="#ctx0" brushRef="#br1" timeOffset="331748">12475 12010 83 0,'0'0'40'0,"-16"-7"0"16,4 20 1-16,-10 2-36 16,3 6-2-16,0 4 0 15,2 7-1-15,2 3-1 16,6 3 0-16,5-2-1 15,4-2 1-15,9-5-1 16,6-8 0-16,8-10 0 16,5-11-1-16,5-12 0 15,0-11 0-15,-2-7 1 16,-3-7-1-16,-3-1 0 15,-7-3 0-15,-9 2 0 0,-8 6 0 16,-7 8 1-16,-5 7 0 16,-6 9 1-16,4 5-1 15,-5 8 0-15,8 4 0 16,4 2 1-16,8 3-1 15,-2-13 1-15,27 15 0 16,3-14 0-16,7-2 1 16,7-5-1-16,2 0 1 15,1-2-1-15,0 4 1 16,-9 1 0-16,-5 10-1 15,-13 5 0-15,-11 9 0 16,-14 5 0-16,-9 9 0 16,-10 0-1-16,-1 3 1 15,-2-2-1-15,4-4 0 0,7-11 0 16,10-10 0-16,6-11 0 15,31-27 0-15,6-6 0 16,7-8 0-16,7-6 0 16,1-3 1-16,-1 3-1 15,-7 7 1-15,-8 13-1 16,-10 15 1-16,-13 12 0 15,-9 15-1-15,-9 11-2 16,-6 9-1-16,5 13-12 16,-13-18-10-16,18 16-11 15,-10-17-7-15,10-4 0 16,-1-12-1-16</inkml:trace>
        </inkml:traceGroup>
      </inkml:traceGroup>
    </inkml:traceGroup>
    <inkml:traceGroup>
      <inkml:annotationXML>
        <emma:emma xmlns:emma="http://www.w3.org/2003/04/emma" version="1.0">
          <emma:interpretation id="{BD5C5762-2F85-42D9-BB3A-A4521CF7911D}" emma:medium="tactile" emma:mode="ink">
            <msink:context xmlns:msink="http://schemas.microsoft.com/ink/2010/main" type="paragraph" rotatedBoundingBox="8589,12764 12824,12652 12842,13312 8607,13424" alignmentLevel="4"/>
          </emma:interpretation>
        </emma:emma>
      </inkml:annotationXML>
      <inkml:traceGroup>
        <inkml:annotationXML>
          <emma:emma xmlns:emma="http://www.w3.org/2003/04/emma" version="1.0">
            <emma:interpretation id="{CF2A6263-38AF-4442-8EA9-AA2DA4FB9990}" emma:medium="tactile" emma:mode="ink">
              <msink:context xmlns:msink="http://schemas.microsoft.com/ink/2010/main" type="line" rotatedBoundingBox="8589,12764 12824,12652 12842,13312 8607,13424"/>
            </emma:interpretation>
          </emma:emma>
        </inkml:annotationXML>
        <inkml:traceGroup>
          <inkml:annotationXML>
            <emma:emma xmlns:emma="http://www.w3.org/2003/04/emma" version="1.0">
              <emma:interpretation id="{3D0DE052-4B2E-477C-969F-6BD4BA42F067}" emma:medium="tactile" emma:mode="ink">
                <msink:context xmlns:msink="http://schemas.microsoft.com/ink/2010/main" type="inkWord" rotatedBoundingBox="8589,12764 11380,12691 11398,13350 8607,13424"/>
              </emma:interpretation>
              <emma:one-of disjunction-type="recognition" id="oneOf18">
                <emma:interpretation id="interp74" emma:lang="en-NZ" emma:confidence="0">
                  <emma:literal>because</emma:literal>
                </emma:interpretation>
                <emma:interpretation id="interp75" emma:lang="en-NZ" emma:confidence="0">
                  <emma:literal>Because</emma:literal>
                </emma:interpretation>
                <emma:interpretation id="interp76" emma:lang="en-NZ" emma:confidence="0">
                  <emma:literal>became</emma:literal>
                </emma:interpretation>
                <emma:interpretation id="interp77" emma:lang="en-NZ" emma:confidence="0">
                  <emma:literal>beaus</emma:literal>
                </emma:interpretation>
                <emma:interpretation id="interp78" emma:lang="en-NZ" emma:confidence="0">
                  <emma:literal>Became</emma:literal>
                </emma:interpretation>
              </emma:one-of>
            </emma:emma>
          </inkml:annotationXML>
          <inkml:trace contextRef="#ctx0" brushRef="#br1" timeOffset="332786">8651 12815 38 0,'-5'-14'35'0,"-2"-1"2"16,7 15-1-16,-15-22-23 16,15 22-6-16,0 0 2 15,-6 13-4-15,3 3 0 16,4 11-1-16,-5 7-2 15,6 11 0-15,-5 8-1 16,3 5 1-16,-1 4-1 16,0 2-1-16,-1-1 1 15,2-7-1-15,0-5 0 16,0-10 0-16,0-9 0 15,2-10-1-15,-2-22 1 16,0 0 0-16,13-4 0 16,-9-15 0-16,1-11 0 15,2-3 1-15,-1-4-1 16,3-2 0-16,1 0 0 0,7 3 1 15,-1 5-1-15,4 12 0 16,3 5 1-16,0 9-1 16,1 9 0-16,-1 7 0 15,-3 8 1-15,-7 8 0 16,-7 4 0-16,-8 4-1 15,-10 1 1-15,-8 1-1 16,-5-3 1-16,-7-3-1 16,-3-4-1-16,2-9-1 15,2-4-1-15,2-14-5 16,29 0-23-16,-22-6-7 15,22 6-3-15,1-26 3 16</inkml:trace>
          <inkml:trace contextRef="#ctx0" brushRef="#br1" timeOffset="333184">8989 13224 70 0,'-16'5'39'16,"16"-5"-1"-16,0 0 2 16,0 0-35-16,17-21-1 15,9 3-2-15,3-8 0 16,4-4 0-16,0-1 0 0,-3-2-1 15,-4 0 1-15,-9 4-1 16,-9 2 0-16,-11 9 0 16,-11 5 0-16,-10 11 0 15,-6 8 0-15,-7 13 0 16,-1 12 0-16,-3 8 1 15,4 9-1-15,6 0-1 16,6 3 0-16,12-4 0 16,13-6 0-16,10-6-1 15,20-11-1-15,11-16-4 16,19 0-5-16,-5-25-25 15,20 3-4-15,-4-15-1 16,7 5 1-16</inkml:trace>
          <inkml:trace contextRef="#ctx0" brushRef="#br1" timeOffset="336441">9643 13084 44 0,'0'0'37'0,"0"0"1"16,0 0-1-16,5-20-13 15,-4 8-17-15,-10-3-3 16,-1 7 0-16,-7-1 1 16,-4 10-1-16,-9 10 0 15,-2 11 0-15,-6 6-1 16,1 14 0-16,0 2-1 15,4 4-1-15,10-2-1 16,11-3 0-16,16-10 0 0,12-12-3 16,20-7-1-16,4-22-5 15,29 6-29-15,-8-20-3 16,15-1 1-16,-6-11-1 15</inkml:trace>
          <inkml:trace contextRef="#ctx0" brushRef="#br1" timeOffset="336848">10095 13063 59 0,'-17'-8'39'15,"2"-1"0"-15,3 5 1 16,-11-4-28-16,2 13-6 0,-10-3 1 15,3 12-2-15,-4 7-1 16,-2 11-1-16,0 7 0 16,5 5-2-16,3-1 1 15,10-1-1-15,5-1 0 16,12-7-1-16,10-12 0 15,13-13 0-15,9-11 0 16,6-12 0-16,6-9 0 16,0-6 1-16,-2-4-1 15,-3 1 1-15,-8-1 0 16,-11 8-1-16,-8 5 0 15,-9 9 1-15,-4 11-2 16,-10 8 1-16,-2 6-2 16,1 3 0-16,1 7-1 0,1-3-3 15,13 7-3-15,-8-18-19 16,21 8-13-16,0-12 1 15,10 0-2-15,2-16 2 16</inkml:trace>
          <inkml:trace contextRef="#ctx0" brushRef="#br1" timeOffset="337193">10399 13013 77 0,'-13'15'41'15,"-3"0"-2"-15,4 13 1 16,-3-4-34-16,6 11-1 15,1-4-1-15,5 6 0 16,3-6-2-16,8-3-1 0,6-8 0 16,7-4-1-16,6-14 0 15,4-10 1-15,4-10-1 16,3-7-1-16,-2-9 1 15,-2-2 1-15,-7-4-1 16,-3 2 1-16,-10 5-1 16,-5 6 0-16,-6 10 0 15,-3 17-1-15,-12-2 1 16,-1 17 0-16,1 11-1 15,-1 7-2-15,4 9-1 16,0-4-6-16,23 7-30 16,-11-11 0-16,16-2-2 0,1-17 1 15</inkml:trace>
          <inkml:trace contextRef="#ctx0" brushRef="#br1" timeOffset="337516">10939 12993 81 0,'-24'19'41'16,"-10"-2"0"-16,7 10 0 16,-4-5-35-16,9 1-3 15,7-3 0-15,10-4-1 16,5-16-1-16,17 16 0 15,7-16-1-15,6-3 1 16,1 1-1-16,0 0 0 0,-4 3 0 16,-5 6 1-16,-12 8 0 15,-7 8-2-15,-12 4 1 16,-6 4-1-16,-1 1 0 15,-5-4-3-15,4 0-1 16,-3-15-8-16,19 0-28 16,1-13 0-16,9-14 0 15,2-8 1-15</inkml:trace>
          <inkml:trace contextRef="#ctx0" brushRef="#br1" timeOffset="337836">11141 13119 75 0,'19'13'41'15,"-19"-13"-3"-15,24 7 3 16,-10-13-35-16,9 0-2 16,0-7-1-16,7-4-2 15,-2-4 0-15,1-4-1 16,-4 1 0-16,-7 0 0 15,-6 2 0-15,-10 2 0 16,-10 8 0-16,-11 9 2 16,-8 8 0-16,-8 9 1 15,-5 8 0-15,0 10 0 16,0 4-1-16,8 4 1 15,5-1-1-15,10 4 0 16,11-8-2-16,11-5-2 16,15-5-4-16,3-24-21 0,25 5-16 15,4-16 0-15,16-3 0 16,1-18 0-16</inkml:trace>
        </inkml:traceGroup>
        <inkml:traceGroup>
          <inkml:annotationXML>
            <emma:emma xmlns:emma="http://www.w3.org/2003/04/emma" version="1.0">
              <emma:interpretation id="{DCF7658F-1387-4684-B1DD-7AC2A79C23CF}" emma:medium="tactile" emma:mode="ink">
                <msink:context xmlns:msink="http://schemas.microsoft.com/ink/2010/main" type="inkWord" rotatedBoundingBox="11849,12874 12829,12848 12840,13258 11860,13284"/>
              </emma:interpretation>
              <emma:one-of disjunction-type="recognition" id="oneOf19">
                <emma:interpretation id="interp79" emma:lang="en-NZ" emma:confidence="0">
                  <emma:literal>we</emma:literal>
                </emma:interpretation>
                <emma:interpretation id="interp80" emma:lang="en-NZ" emma:confidence="0">
                  <emma:literal>W e</emma:literal>
                </emma:interpretation>
                <emma:interpretation id="interp81" emma:lang="en-NZ" emma:confidence="0">
                  <emma:literal>W E</emma:literal>
                </emma:interpretation>
                <emma:interpretation id="interp82" emma:lang="en-NZ" emma:confidence="0">
                  <emma:literal>W &amp;</emma:literal>
                </emma:interpretation>
                <emma:interpretation id="interp83" emma:lang="en-NZ" emma:confidence="0">
                  <emma:literal>W @</emma:literal>
                </emma:interpretation>
              </emma:one-of>
            </emma:emma>
          </inkml:annotationXML>
          <inkml:trace contextRef="#ctx0" brushRef="#br1" timeOffset="338829">11899 13012 64 0,'0'0'37'16,"-11"13"-1"-16,8 4 3 15,-9 0-35-15,7 9 0 16,-2-2 0-16,5 3 0 15,0-1-1-15,8-1 0 16,-1-10-1-16,5 0 0 16,6-11-1-16,5-5 0 15,3-7-1-15,1-7 1 16,-2-5-1-16,6-3 1 0,-6-1-1 15,1 1-1-15,-5 3 1 16,-4 5 0-16,-5 6 0 16,-10 9 1-16,14 14-1 15,-15 5 0-15,-1 7 1 16,-2 5 0-16,2 0 0 15,4 4 0-15,-1-8 1 16,10-5-1-16,2-13 1 16,5-10 0-16,10-11-1 15,1-9 0-15,2-14-1 16,0-5 0-16,0-5-1 15,-7-4-2-15,-1 7-2 16,-12-4-3-16,4 18-28 16,-15-6-3-16,3 18-1 0,-12-2-1 15</inkml:trace>
          <inkml:trace contextRef="#ctx0" brushRef="#br1" timeOffset="339188">12512 12997 58 0,'-2'31'39'16,"-2"-5"-2"-16,5 4 2 15,-1-13-24-15,12-1-9 16,1-15-1-16,8-3-2 0,4-14 0 15,7-5-1 1,-3-11 0-16,-1-3-1 0,-4-2 0 16,-6 1 0-16,-12 3-1 15,-10 7 0-15,-10 7 0 16,-10 11 0-16,-10 16 1 15,-5 16-1-15,-4 11 1 16,2 12 0-16,3 7 0 16,14 5 1-16,5-7-1 15,21-5-1-15,20-14-1 16,16-23-4-16,35-8-29 15,4-27-7-15,18-7 1 16,0-21-3-16</inkml:trace>
        </inkml:traceGroup>
      </inkml:traceGroup>
    </inkml:traceGroup>
    <inkml:traceGroup>
      <inkml:annotationXML>
        <emma:emma xmlns:emma="http://www.w3.org/2003/04/emma" version="1.0">
          <emma:interpretation id="{2708D994-CD15-4582-81F5-3C8A54837F11}" emma:medium="tactile" emma:mode="ink">
            <msink:context xmlns:msink="http://schemas.microsoft.com/ink/2010/main" type="paragraph" rotatedBoundingBox="7782,13733 13452,13552 13476,14317 7807,14498" alignmentLevel="3"/>
          </emma:interpretation>
        </emma:emma>
      </inkml:annotationXML>
      <inkml:traceGroup>
        <inkml:annotationXML>
          <emma:emma xmlns:emma="http://www.w3.org/2003/04/emma" version="1.0">
            <emma:interpretation id="{9A769AE5-77A4-4339-8A72-B28CE2B394AC}" emma:medium="tactile" emma:mode="ink">
              <msink:context xmlns:msink="http://schemas.microsoft.com/ink/2010/main" type="line" rotatedBoundingBox="7782,13733 13452,13552 13476,14317 7807,14498"/>
            </emma:interpretation>
          </emma:emma>
        </inkml:annotationXML>
        <inkml:traceGroup>
          <inkml:annotationXML>
            <emma:emma xmlns:emma="http://www.w3.org/2003/04/emma" version="1.0">
              <emma:interpretation id="{8D0806A0-1E7D-47C4-BDE6-F6051ADCDF29}" emma:medium="tactile" emma:mode="ink">
                <msink:context xmlns:msink="http://schemas.microsoft.com/ink/2010/main" type="inkWord" rotatedBoundingBox="7787,13887 9392,13836 9411,14409 7806,14461"/>
              </emma:interpretation>
              <emma:one-of disjunction-type="recognition" id="oneOf20">
                <emma:interpretation id="interp84" emma:lang="en-NZ" emma:confidence="0">
                  <emma:literal>have</emma:literal>
                </emma:interpretation>
                <emma:interpretation id="interp85" emma:lang="en-NZ" emma:confidence="0">
                  <emma:literal>haue</emma:literal>
                </emma:interpretation>
                <emma:interpretation id="interp86" emma:lang="en-NZ" emma:confidence="0">
                  <emma:literal>had</emma:literal>
                </emma:interpretation>
                <emma:interpretation id="interp87" emma:lang="en-NZ" emma:confidence="0">
                  <emma:literal>haoe</emma:literal>
                </emma:interpretation>
                <emma:interpretation id="interp88" emma:lang="en-NZ" emma:confidence="0">
                  <emma:literal>hare</emma:literal>
                </emma:interpretation>
              </emma:one-of>
            </emma:emma>
          </inkml:annotationXML>
          <inkml:trace contextRef="#ctx0" brushRef="#br1" timeOffset="340157">7832 13935 53 0,'4'-17'39'0,"-4"1"-3"15,0 16 1-15,0-16-30 16,0 16-3-16,0 0 0 15,-2 15 0-15,-4 6 0 16,5 11-1-16,-5 4 0 16,0 9-2-16,-1 2 1 15,4 5-1-15,0-1 0 16,1-5 0-16,2-9 0 15,4-6 0-15,0-9 0 16,6-12-1-16,0-11 1 16,5-12-1-16,4-10 1 15,-1-7-1-15,4-4 1 16,3-4-1-16,-5 3 0 15,3 2 1-15,-4 6-1 16,-1 9 1-16,-5 6 0 0,-2 13-1 16,-3 11 1-16,-5 6-1 15,2 10 0-15,-5 3 0 16,0 6-2-16,0-1 0 15,5 3-3-15,-1-11-3 16,16 6-17-16,-7-22-15 16,12-2 0-16,-2-16 0 15,15 0 1-15</inkml:trace>
          <inkml:trace contextRef="#ctx0" brushRef="#br1" timeOffset="340558">8387 14045 59 0,'-19'-18'40'16,"0"16"-1"-16,-11-3 1 15,11 13-32-15,-14 4-2 16,5 12 0-16,2 5-2 16,0 3-2-16,5 5 1 15,6 1-2-15,6-5 1 16,8 2 0-16,6-10-1 15,8-5 0-15,5-9-1 16,7-8 1-16,3-11-1 16,5-6 0-16,-1-6 1 15,0-4-1-15,-3-3 0 16,-2-1 0-16,-7 1 0 15,-3 3 0-15,-5 2 0 16,-5 8 0-16,-7 14 1 0,-3-13-1 16,3 13-1-1,-19 22 1-15,7 1-1 0,-2 5-1 16,3 4 0-16,1 2-2 15,10 0-1-15,0-7-2 16,14-1-1-16,4-19-4 16,21 0-26-16,-7-16-1 15,11-1 0-15,-6-16 1 16</inkml:trace>
          <inkml:trace contextRef="#ctx0" brushRef="#br1" timeOffset="340834">8718 14130 57 0,'-8'-19'39'0,"8"19"-1"16,-21 2 1-16,14 10-29 0,-7-1-5 15,9 9-1-15,-2 2-1 16,6 8 0-16,1 0 0 16,4 3 0-16,2-2-1 15,6-2 0-15,0-7 1 16,5-6-1-16,1-11 0 15,1-10-1-15,2-12 1 16,2-9-2-16,-1-10 1 16,-3-5-2-16,-1-1 1 15,-7-3-3-15,-2 2-1 16,-8-1-3-16,5 21-10 15,-16-6-24-15,8 18 0 16,-9-3 0-16,11 14 0 16</inkml:trace>
          <inkml:trace contextRef="#ctx0" brushRef="#br1" timeOffset="341203">8996 14193 65 0,'2'22'39'15,"-4"-9"1"-15,13 2 0 16,0-13-34-16,13-1 0 16,4-11-2-16,9-4-1 15,5-8 0-15,-1-2-1 16,-2-3 0-16,-6-2-1 15,-10 2 0-15,-10 5 0 0,-13 3 0 16,-11 10-1-16,-13 8 1 16,-6 9-1-16,-8 10 0 15,-4 12 1-15,2 13-1 16,-1 5 1-16,10 7 0 15,2-2-1-15,15-6 1 16,13-5 0-16,11-16-1 16,17-16-2-16,16-14-5 15,2-30-20-15,25 2-15 16,-3-20 0-16,7-1-2 15,-3-13 1-15</inkml:trace>
        </inkml:traceGroup>
        <inkml:traceGroup>
          <inkml:annotationXML>
            <emma:emma xmlns:emma="http://www.w3.org/2003/04/emma" version="1.0">
              <emma:interpretation id="{254C9CB4-D47E-4E25-B326-B3E913C76475}" emma:medium="tactile" emma:mode="ink">
                <msink:context xmlns:msink="http://schemas.microsoft.com/ink/2010/main" type="inkWord" rotatedBoundingBox="9779,13670 13452,13552 13476,14317 9803,14434"/>
              </emma:interpretation>
              <emma:one-of disjunction-type="recognition" id="oneOf21">
                <emma:interpretation id="interp89" emma:lang="en-NZ" emma:confidence="0">
                  <emma:literal>different</emma:literal>
                </emma:interpretation>
                <emma:interpretation id="interp90" emma:lang="en-NZ" emma:confidence="0">
                  <emma:literal>different -</emma:literal>
                </emma:interpretation>
                <emma:interpretation id="interp91" emma:lang="en-NZ" emma:confidence="0">
                  <emma:literal>different +</emma:literal>
                </emma:interpretation>
                <emma:interpretation id="interp92" emma:lang="en-NZ" emma:confidence="0">
                  <emma:literal>different _</emma:literal>
                </emma:interpretation>
                <emma:interpretation id="interp93" emma:lang="en-NZ" emma:confidence="0">
                  <emma:literal>difference +</emma:literal>
                </emma:interpretation>
              </emma:one-of>
            </emma:emma>
          </inkml:annotationXML>
          <inkml:trace contextRef="#ctx0" brushRef="#br1" timeOffset="346843">10028 14238 31 0,'0'0'34'0,"0"0"2"0,0 0-4 16,-24-21-17-16,24 21-5 15,-29-14-2-15,12 12-1 16,-8-4-2-16,4 10-1 16,-3-1-1-16,3 8 0 15,-1 4-1-15,6 6 0 16,0 6-1-16,7 1 0 15,6-2 0-15,3 2-1 16,2-6 1-16,10-6 0 16,6-13 0-16,8-10 0 15,5-18 1-15,7-10-2 16,4-12 2-16,6-10-1 15,-4-9 0-15,1-3 1 16,-6-2-1-16,-6 6 0 16,-7 5-1-16,-10 11 1 0,-6 11 0 15,-7 15-1-15,-6 13 1 16,3 10-1-16,-21 27 0 15,8 11 0-15,-2 14-1 16,2 6 1-16,3 9-1 16,1 1-1-16,7-1-2 15,1-7-1-15,14-4-2 16,-3-19-5-16,18 2-5 15,-7-26-14-15,14 1-5 16,-3-23 4-16,11 3 11 16,-14-21 8-16,8 4 7 15,-10-10 8-15,-5-6 6 16,-2 6 14-16,-9-5 10 15,-2 13-4-15,-17-11-7 0,13 23-7 16,-19-4-4-16,14 17 0 16,-20 8-3-16,12 14-1 15,-7 6-1-15,8 9-1 16,-4 2-2-16,4 1-1 15,3-2-1-15,4-7-1 16,6-5-3-16,-6-26-4 16,30 13-30-16,-13-30 0 15,9-3-2-15,-2-15 2 16</inkml:trace>
          <inkml:trace contextRef="#ctx0" brushRef="#br1" timeOffset="346978">10496 13853 70 0,'-29'-15'37'16,"7"9"0"-16,2 3-2 15,20 3-36-15,0 0-23 16,15-4-12-16,14 3-1 16,7-4-1-16</inkml:trace>
          <inkml:trace contextRef="#ctx0" brushRef="#br1" timeOffset="347286">11212 13724 72 0,'-13'-20'41'16,"-11"-3"-1"-16,1 9 1 15,-11-3-35-15,0 17-2 16,-3 7-1-16,3 15 0 15,-2 10-1-15,1 13 0 16,0 11-1-16,5 10-1 16,5 2 0-16,3 3 0 15,7-5-1-15,4-3-2 16,9-7-1-16,3-18-5 15,16 0-13-15,-7-22-19 16,6-5 1-16,-3-17-1 16,3-6 1-16</inkml:trace>
          <inkml:trace contextRef="#ctx0" brushRef="#br1" timeOffset="347453">10769 14091 69 0,'-31'-10'41'16,"10"8"-2"-16,0-3 2 15,21 5-34-15,0 0-4 16,17 1-1-16,13-2-3 15,10-5-2-15,12 5-5 16,-2-13-26-16,20 6-4 16,-5-8-3-16,9 2 3 15</inkml:trace>
          <inkml:trace contextRef="#ctx0" brushRef="#br1" timeOffset="347789">11647 13755 74 0,'0'-20'41'15,"-8"-5"-2"-15,1 4 2 16,-12-4-36-16,5 4-1 15,-6 4 0-15,-1 6-2 16,-4 10 0-16,-2 14 0 16,-5 9-1-16,-1 11 1 15,3 12-1-15,0 12-1 0,0 4 0 16,4 8 0-16,7 2-1 15,3 0 0-15,9-3-2 16,1-6-2-16,9-2-1 16,-3-22-9-16,13 4-25 15,-8-18-1-15,6-6 0 16,-11-18 1-16</inkml:trace>
          <inkml:trace contextRef="#ctx0" brushRef="#br1" timeOffset="347977">11219 14110 69 0,'-26'-17'42'15,"8"10"-2"-15,-2-3 1 16,20 10-34-16,0 0-2 16,0 0-3-16,29-6-1 0,1 0-1 15,12 0-3-15,4-6-2 16,13 12-9-16,-11-13-26 15,7 10 0-15,-9-2-1 16,-5 6 0-16</inkml:trace>
          <inkml:trace contextRef="#ctx0" brushRef="#br1" timeOffset="348600">11579 14090 72 0,'-8'15'40'16,"-2"-4"0"-16,10 4 1 15,0-15-37-15,10 18 0 16,4-13-1-16,10-3 0 15,5-3-1-15,2-3 0 0,2-5-1 16,0-2 0-16,-2-3 0 16,-4 0 0-16,-6-4-1 15,-8 3 1-15,-8-5 0 16,-7 4 0-16,-6 1-1 15,-10 7 0-15,-6 4 0 16,-4 9 0-16,-5 8 0 16,-3 5-1-16,2 11 1 15,1 5-1-15,4 5 1 16,10-1 0-16,9-2 0 15,11-4 0-15,12-6-2 16,15-10 0-16,10-5-1 16,9-14-3-16,10 1-4 15,-3-21-9-15,9 7-22 16,-6-14 1-16,2 8-1 0,-18-8 4 15,-1 9 32-15,-16 2 3 16,-13-2 7-16,1 16 10 16,-12 5 22-16,-13-7 1 15,-6 11 1-15,6 12-1 16,-8-2-31-16,9 10-1 15,-5 1-2-15,7 9-1 16,-1-4 0-16,6 0-1 16,1-1 0-16,4-6 0 15,0-5 0-15,3-5-1 16,-3-13 0-16,10-5 0 15,-1-9-1-15,-2-4 1 16,2-8-1-16,0-3 0 16,3-6 0-16,2-4 0 0,4-2-1 15,1 1 0-15,7 3-3 16,-4-3-5-16,17 16-25 15,-12-6-6-15,12 11 1 16,-9 1-3-16</inkml:trace>
          <inkml:trace contextRef="#ctx0" brushRef="#br1" timeOffset="349104">12190 14119 67 0,'-5'12'40'0,"13"3"-2"15,-8-15 2-15,42 9-37 16,-13-10-1-16,10-2 0 15,9-7 0-15,-1-1 1 16,2-11-1-16,1 1 0 16,-9-5 1-16,-4 1-1 15,-9-1 1-15,-12 1-1 16,-11 1 0-16,-10 3-1 0,-9 6 1 15,-10 5-2-15,-7 8 0 16,-3 6 0-16,-5 9 0 16,3 10 0-16,1 8-1 15,4 7 1-15,7 4 0 16,10 0-1-16,10-1 1 15,9-5-1-15,12-3-2 16,9-15-2-16,14 4-12 16,-2-23-21-16,13 0-3 15,-3-14 0-15,6-2 0 16</inkml:trace>
          <inkml:trace contextRef="#ctx0" brushRef="#br1" timeOffset="349449">12801 14040 74 0,'-24'12'41'0,"10"14"-1"15,-11-4 0-15,7 9-35 16,-2-1-2-16,7-3 0 16,0-1-1-16,8-4 0 15,5-10 0-15,0-12-1 16,21 6 0-16,-5-17 0 15,7-7 0-15,5-6-1 16,-1-7 1-16,4 1 0 16,-3-4 0-16,-3 6 0 15,-4 2 0-15,-2 7 0 16,-5 7-1-16,-14 12 0 0,15 10 0 15,-16 7-1-15,-1 10 0 16,-1 4 0-16,2 5-2 16,1-4 1-16,8 1-2 15,1-17-2-15,18-2-6 16,-9-28-22-16,24-2-6 15,-3-21-2-15,14-6 4 16</inkml:trace>
          <inkml:trace contextRef="#ctx0" brushRef="#br1" timeOffset="349637">13333 13603 82 0,'-26'33'41'16,"4"25"-1"-16,-10 7 1 0,8 21-35 15,-3-8-4-15,5 1-1 16,6-6-2-16,2-10-3 15,12 2-12-15,-7-24-24 16,15-8 0-16,-6-20-1 16,0-13 0-16</inkml:trace>
          <inkml:trace contextRef="#ctx0" brushRef="#br1" timeOffset="349805">13061 13970 98 0,'-8'-20'43'0,"8"20"1"16,20-27-2-16,12 13-40 15,7-4-3-15,5-5-3 0,21 14-24 16,-13-16-14-16,7 11 0 16,-11-3-2-16,0 9 1 15</inkml:trace>
        </inkml:traceGroup>
      </inkml:traceGroup>
    </inkml:traceGroup>
    <inkml:traceGroup>
      <inkml:annotationXML>
        <emma:emma xmlns:emma="http://www.w3.org/2003/04/emma" version="1.0">
          <emma:interpretation id="{F02E7358-C51E-4CDF-A9AD-06CE5B985FDF}" emma:medium="tactile" emma:mode="ink">
            <msink:context xmlns:msink="http://schemas.microsoft.com/ink/2010/main" type="paragraph" rotatedBoundingBox="6550,14541 13581,14575 13574,15972 6543,1593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425A857-3E6F-4DEB-9C31-F37913CBE485}" emma:medium="tactile" emma:mode="ink">
              <msink:context xmlns:msink="http://schemas.microsoft.com/ink/2010/main" type="line" rotatedBoundingBox="6550,14541 13581,14575 13576,15636 6545,15602"/>
            </emma:interpretation>
          </emma:emma>
        </inkml:annotationXML>
        <inkml:traceGroup>
          <inkml:annotationXML>
            <emma:emma xmlns:emma="http://www.w3.org/2003/04/emma" version="1.0">
              <emma:interpretation id="{F664B152-7F29-48A0-BDFF-1A83D69E3E89}" emma:medium="tactile" emma:mode="ink">
                <msink:context xmlns:msink="http://schemas.microsoft.com/ink/2010/main" type="inkWord" rotatedBoundingBox="6549,14703 9345,14716 9343,15192 6547,15179"/>
              </emma:interpretation>
              <emma:one-of disjunction-type="recognition" id="oneOf22">
                <emma:interpretation id="interp94" emma:lang="en-NZ" emma:confidence="0">
                  <emma:literal>amounts</emma:literal>
                </emma:interpretation>
                <emma:interpretation id="interp95" emma:lang="en-NZ" emma:confidence="0">
                  <emma:literal>Amounts</emma:literal>
                </emma:interpretation>
                <emma:interpretation id="interp96" emma:lang="en-NZ" emma:confidence="0">
                  <emma:literal>amount,</emma:literal>
                </emma:interpretation>
                <emma:interpretation id="interp97" emma:lang="en-NZ" emma:confidence="0">
                  <emma:literal>amount'</emma:literal>
                </emma:interpretation>
                <emma:interpretation id="interp98" emma:lang="en-NZ" emma:confidence="0">
                  <emma:literal>amouats</emma:literal>
                </emma:interpretation>
              </emma:one-of>
            </emma:emma>
          </inkml:annotationXML>
          <inkml:trace contextRef="#ctx0" brushRef="#br1" timeOffset="360097">6869 14896 48 0,'0'0'37'15,"-28"-22"-1"-15,15 25-14 0,-20-9-15 16,7 12-2-16,-8 2 0 16,4 9-1-16,-6 6 0 15,4 8 0-15,0 0-3 16,9 4 2-16,3-4-2 15,10-3 1-15,6-5 0 16,11-8-1-16,10-9 0 16,11-7 0-16,9-10 1 15,4-5-2-15,3-6 1 16,3 1-1-16,-5-2 1 15,0-1-1-15,-10 4 0 16,-6 4 0-16,-8 4 0 16,-6 2 0-16,-12 10 0 15,0 0 0-15,-11 2 0 0,1 7 0 16,-4 6-1-1,0 2 0-15,5 8-2 0,-2-1-2 16,13 5-3-16,-6-12-17 16,22 8-13-16,-2-12-2 15,14 1 2-15</inkml:trace>
          <inkml:trace contextRef="#ctx0" brushRef="#br1" timeOffset="360909">7159 14895 7 0,'-18'4'24'0,"11"6"0"15,7-10-15-15,-16 15-4 16,16-15-2-16,0 0-3 15,6 10 0-15,-6-10-1 16,13 0 1-16,-13 0 0 16,14-2 2-16,-14 2 1 15,0 0 1-15,0 0 2 16,12-3-1-16,-12 3 0 15,0 0 0-15,0 0 0 16,0 0-2-16,0 0-1 16,0 0-1-16,0 0 0 15,0 0 1-15,0 0 0 16,0 0 0-16,0-12 1 15,0 12 1-15,0 0 1 0,0 0 0 16,0 0-1-16,7 16 0 16,-7-16 0-16,-1 24-1 15,-2-10 0-15,1 9-1 16,-2-1-1-16,0 4 1 15,0-2-1-15,0-1 0 16,0-3 0-16,2-5-1 16,2-4 1-16,0-11 0 15,3 10-1-15,-3-10 0 16,11-12 0-16,-4-1 1 15,1-4-1-15,5-4 1 16,-2-6 0-16,-1 3 0 16,0-5 2-16,0 5-1 15,-3 3 0-15,-2 6 0 0,-1 5 1 16,-4 10-2-16,0 0 0 15,0 0 0-15,-5 19-1 16,5-6 1-16,1 4-1 16,4-2 1-16,2-2-1 15,3-2 0-15,5-8 1 16,4-4-1-16,5-8 1 15,-1-3 0-15,3-4 0 16,-1-1 0-16,-3 0-1 16,-2-2 1-16,-4 5 0 15,-4 5 0-15,-12 9-1 16,12-5 1-16,-12 5-1 15,-5 22 0-15,0-1-1 16,-4 4 0-16,3 5-1 0,-2 0-1 16,8 2-3-16,-3-12-4 15,19 3-29-15,-6-12 1 16,13 1-2-16,-1-14 2 15</inkml:trace>
          <inkml:trace contextRef="#ctx0" brushRef="#br1" timeOffset="361614">7764 14930 37 0,'-18'0'37'0,"2"8"1"15,-7 0-1-15,10 12-28 16,-10-5-2-16,10 13 0 15,-2 0-3-15,10 1-1 0,3-1-1 16,8 0 0-16,4-5-1 16,5-2 0-16,7-9 0 15,1-5-1-15,-1-10 0 16,2-2 0-16,-2-9 0 15,-4-6 0-15,-4-5-1 16,-4-2 1-16,-2-4 0 16,-5 0-1-16,-4 0 1 15,-4 3 1-15,0 4-1 16,-4 8 0-16,2 3 0 15,7 13 1-15,-14-9-1 16,14 9 0-16,0 0 0 0,1 13 0 16,-1-13 0-16,24 11 0 15,-6-7 1-15,3-2-1 16,2-2 1-16,4-2 0 15,-2-2 0-15,-2-1 0 16,-4 1 1-16,1 0-1 16,-6 1 1-16,-5 3-1 15,-9 0 0-15,0 0 0 16,1 20-1-16,-9 0 1 15,-4 2-1-15,2 8 1 16,-4 0-1-16,5 5 1 16,-1-3-2-16,9-4 2 15,6-5 0-15,7-10-1 16,8-11 1-16,4-9 0 15,4-8 0-15,5-9-1 0,-2-4 1 16,3-5-1-16,-6 3 1 16,-3 1 0-16,-6 5-1 15,-4 6 0-15,-6 7 1 16,-9 11-1-16,0 0 0 15,0 0 0-15,-15 23-1 16,7-7 0-16,2 6-2 16,-1-1-2-16,7 4-1 15,-2-9-4-15,18 15-12 16,-13-20-18-16,14 4 0 15,-3-14 1-15,9 2 0 16</inkml:trace>
          <inkml:trace contextRef="#ctx0" brushRef="#br1" timeOffset="361967">8414 14986 38 0,'8'-16'38'15,"-8"2"0"-15,0 14 0 16,-12-10-24-16,9 23-4 16,-9-3-4-16,5 13-1 15,-4 0-2-15,5 6-1 16,-2-4 0-16,6 2 0 15,2-6-1-15,5-6 0 16,-5-15 1-16,21 8-1 16,-6-19-1-16,4-6 1 15,2-5 0-15,1-6 0 16,0 1 0-16,-2-3 0 15,-3 2-1-15,-1 5 1 16,-5 7-1-16,-3 5 1 0,-8 11-1 16,0 0 0-16,7 18-1 15,-8 0 1-15,1 3-2 16,1 1 1-16,6 2-3 15,-1-9 0-15,12 1-5 16,-7-24-12-16,25 6-19 16,-6-18 1-16,11-2-2 15,-2-11 3-15</inkml:trace>
          <inkml:trace contextRef="#ctx0" brushRef="#br1" timeOffset="362125">8956 14715 64 0,'-15'5'40'0,"0"12"-2"0,1 17 0 16,-5 3-32-16,1 10-4 15,2 4-1-15,0-1-3 16,4 5-3-16,0-17-22 16,8 5-12-16,-2-11-1 15,11-6 2-15</inkml:trace>
          <inkml:trace contextRef="#ctx0" brushRef="#br1" timeOffset="362321">8756 14893 79 0,'0'0'42'16,"-20"-9"-1"-16,20 9 0 0,0 0-39 16,19 2-1-16,9-5-2 15,6-8-2-15,23 8-5 16,-5-16-27-16,25 10-6 15,0-9-1-15,14 9 1 16</inkml:trace>
          <inkml:trace contextRef="#ctx0" brushRef="#br1" timeOffset="362832">9345 14915 52 0,'-12'-7'38'15,"0"2"0"-15,12 5-1 16,-23 3-31-16,12 4-1 15,-7-3-1-15,7 6 0 16,-3 1 0-16,4 3-1 16,1-3-1-16,5 3 0 15,2-4-1-15,2-10 0 0,14 17 0 16,-1-14-1-16,3-1 0 15,-2 0 1-15,2-2-1 16,-1 1 0-16,-2 0 0 16,-2 3 1-16,-11-4-1 15,7 18 1-15,-11-4-1 16,-4-2 1-16,-2 4-1 15,-5 2 0-15,1-6-2 16,1-1-1-16,6 4-4 16,-8-21-21-16,15 6-12 15,0 0-2-15,14-3 2 16</inkml:trace>
        </inkml:traceGroup>
        <inkml:traceGroup>
          <inkml:annotationXML>
            <emma:emma xmlns:emma="http://www.w3.org/2003/04/emma" version="1.0">
              <emma:interpretation id="{814F07E1-E536-4027-A9B8-EDAB0698F850}" emma:medium="tactile" emma:mode="ink">
                <msink:context xmlns:msink="http://schemas.microsoft.com/ink/2010/main" type="inkWord" rotatedBoundingBox="9864,14625 10627,14629 10624,15129 9861,15125"/>
              </emma:interpretation>
              <emma:one-of disjunction-type="recognition" id="oneOf23">
                <emma:interpretation id="interp99" emma:lang="en-NZ" emma:confidence="0">
                  <emma:literal>of</emma:literal>
                </emma:interpretation>
                <emma:interpretation id="interp100" emma:lang="en-NZ" emma:confidence="0">
                  <emma:literal>Of</emma:literal>
                </emma:interpretation>
                <emma:interpretation id="interp101" emma:lang="en-NZ" emma:confidence="0">
                  <emma:literal>ot</emma:literal>
                </emma:interpretation>
                <emma:interpretation id="interp102" emma:lang="en-NZ" emma:confidence="0">
                  <emma:literal>off</emma:literal>
                </emma:interpretation>
                <emma:interpretation id="interp103" emma:lang="en-NZ" emma:confidence="0">
                  <emma:literal>0t</emma:literal>
                </emma:interpretation>
              </emma:one-of>
            </emma:emma>
          </inkml:annotationXML>
          <inkml:trace contextRef="#ctx0" brushRef="#br1" timeOffset="363695">10058 14930 41 0,'-9'-12'35'16,"-2"7"3"-16,1 6-2 15,-13-4-29-15,9 13 0 16,-10-2-1-16,4 9 0 15,-6 1-2-15,9 8-1 0,-4 0 0 16,10 1 0-16,1-3-1 16,12 0 0-16,6-6-1 15,10-7 0-15,6-5-1 16,8-8 0-16,1-9 1 15,3-6-1-15,0-7 1 16,-3-5-1-16,-4-2 0 16,-9 0 0-16,-6-3 0 15,-9 5 0-15,-9 7-1 16,-8 6 0-16,-4 7 0 15,-8 7-1-15,2 6 0 16,-1 3-2-16,8 7-3 16,-1-12-17-16,21 9-14 15,-5-11-1-15,37 7 0 0,-4-14 1 16</inkml:trace>
          <inkml:trace contextRef="#ctx0" brushRef="#br1" timeOffset="363948">10627 14638 61 0,'-14'-5'41'16,"-10"1"-3"-16,0 10 3 15,-11 3-36-15,11 13-1 16,-2 5 0-16,5 11-3 15,-2 6 1-15,5 5-2 16,7 1 0-16,2 1-2 16,6-1-2-16,2-12-2 0,13 7-13 15,-8-21-20-15,9-6 0 16,-13-18-1-16,13 5 1 15</inkml:trace>
          <inkml:trace contextRef="#ctx0" brushRef="#br1" timeOffset="364115">10301 14888 77 0,'-15'0'42'0,"-3"-3"-1"16,18 3 0-16,-5 11-37 16,18-6-2-16,8-4-1 15,12-2-2-15,15 0-4 16,-2-13-29-16,19 9-6 15,-4-7-1-15,7 4-2 0</inkml:trace>
        </inkml:traceGroup>
        <inkml:traceGroup>
          <inkml:annotationXML>
            <emma:emma xmlns:emma="http://www.w3.org/2003/04/emma" version="1.0">
              <emma:interpretation id="{B0DBA9A4-E86B-4479-B28F-153BACEBA8FF}" emma:medium="tactile" emma:mode="ink">
                <msink:context xmlns:msink="http://schemas.microsoft.com/ink/2010/main" type="inkWord" rotatedBoundingBox="11144,14563 13581,14575 13576,15636 11139,15625"/>
              </emma:interpretation>
              <emma:one-of disjunction-type="recognition" id="oneOf24">
                <emma:interpretation id="interp104" emma:lang="en-NZ" emma:confidence="0">
                  <emma:literal>charge</emma:literal>
                </emma:interpretation>
                <emma:interpretation id="interp105" emma:lang="en-NZ" emma:confidence="0">
                  <emma:literal>char ge</emma:literal>
                </emma:interpretation>
                <emma:interpretation id="interp106" emma:lang="en-NZ" emma:confidence="0">
                  <emma:literal>char get</emma:literal>
                </emma:interpretation>
                <emma:interpretation id="interp107" emma:lang="en-NZ" emma:confidence="0">
                  <emma:literal>char gee</emma:literal>
                </emma:interpretation>
                <emma:interpretation id="interp108" emma:lang="en-NZ" emma:confidence="0">
                  <emma:literal>char gem</emma:literal>
                </emma:interpretation>
              </emma:one-of>
            </emma:emma>
          </inkml:annotationXML>
          <inkml:trace contextRef="#ctx0" brushRef="#br1" timeOffset="364716">11361 14957 26 0,'-7'-11'35'16,"-5"-3"3"-16,-1 13-7 16,-15-13-16-16,11 24-2 15,-15-6-3-15,12 16-1 16,-11-3-2-16,11 11-3 15,-2-2-1-15,10-1 0 16,7-2-3-16,10-4 0 16,14-5-3-16,5-13-4 15,25 1-32-15,-3-19 1 0,16-3-3 16,-4-11 2-16</inkml:trace>
          <inkml:trace contextRef="#ctx0" brushRef="#br1" timeOffset="365100">11793 14567 66 0,'-23'3'40'16,"4"14"-2"-16,-6 3 2 15,7 11-37-15,-3 4 1 16,3 5-2-16,5 4 0 15,1 5-1-15,0-1 1 16,3 2-1-16,2-3 0 16,3-7-1-16,1-7 1 0,3-4-1 15,4-8 0-15,1-10 0 16,-5-11 0-16,19-4 0 15,-9-9 0-15,9-4 0 16,-5-3 0-16,1 0 0 16,0 1 1-16,0 3-1 15,-3 7 1-15,-12 9-1 16,16-3 0-16,-16 3 0 15,13 22-1-15,-11-6-1 16,7 8-2-16,0-6-1 16,12 7-6-16,-9-12-27 15,19 3-1-15,-3-11-1 16,14 1 1-16</inkml:trace>
          <inkml:trace contextRef="#ctx0" brushRef="#br1" timeOffset="365768">12197 14921 47 0,'-2'-18'38'0,"-8"0"-1"15,10 18 1-15,-36-17-30 16,21 21 0-16,-12 5-1 16,4 13 0-16,-12 2-2 15,6 10 0-15,-2 1-2 16,6-2 0-16,6 0-1 15,6-5 0-15,12-9-1 16,13-10 0-16,11-13-1 16,13-10 0-16,9-10 0 15,3-2 0-15,0-8 0 0,-1 0 0 16,-8 1 0-16,-5 5 0 15,-12 7 0-15,-12 8 0 16,-10 13 0-16,0 0 0 16,-22 21 1-16,3 1-1 15,2 5-1-15,1 5 1 16,4 0 0-16,8-3-1 15,7-2 0-15,8-8 0 16,12-5-1-16,6-10-1 16,7-5 0-16,2-12-1 15,5 0-1-15,-5-8 1 16,-2-2 1-16,-5 0 0 15,-7 1 1-15,-6 2 0 16,-7 5 2-16,-6 5 2 16,-5 10-1-16,0 0 1 0,-14 3 0 15,6 12 0-15,-4 5 1 16,2 4-1-16,-2 2-1 15,4 2 0-15,-3 1 1 16,6-3-1-16,0-6 0 16,5-5 0-16,0-15 0 15,12 5-1-15,-12-5 0 16,22-25 1-16,-8 1-1 15,0-7 0-15,4-3 0 16,0-5 0-16,-1-3 0 16,3 2-1-16,-3 0 1 15,-1 6-1-15,3 10-3 16,-7 1-2-16,10 21-12 0,-22 2-17 15,27 2-5-15,-12 4 0 16,18 12 1-16</inkml:trace>
          <inkml:trace contextRef="#ctx0" brushRef="#br1" timeOffset="366339">13082 14921 47 0,'-22'-5'39'16,"4"7"-1"-16,-7-3 1 15,2 13-25-15,-10-7-8 16,3 12 0-16,-2-2-1 16,3 10-1-16,1-1-1 15,9 4-1-15,9-2 0 16,9-3-1-16,13-4 0 15,14-6-1-15,6-8 1 16,7-5 0-16,5-9-1 16,0-7 1-16,1-4-1 15,-5-4 0-15,-6-1 1 16,-6-4-1-16,-10 1 0 15,-4 1 1-15,-6 3-1 0,-3 7 0 16,-3 6 0-16,-2 11 0 16,0 0-1-16,-11 25 1 15,2 8 0-15,-2 15 0 16,0 13-1-16,-1 8 1 15,-3 7 0-15,1 1 1 16,-1-3-1-16,-3-3-1 16,3-7 1-16,-4-12 0 15,-1-13 0-15,-1-12-1 16,-3-10 1-16,-4-15-3 15,4-7 0-15,-4-16-1 16,13-3-5-16,-8-27-15 16,24 8-16-16,-5-14 0 15,19 4-1-15,3-6 2 0</inkml:trace>
          <inkml:trace contextRef="#ctx0" brushRef="#br1" timeOffset="366729">13361 15008 63 0,'-14'-1'40'16,"14"1"-1"-16,0 0 2 15,0 0-36-15,13 6-2 0,6-10 0 16,2-3-1-16,6-2 0 16,-3-5 0-16,0-2-1 15,0-1 0-15,-8-2 0 16,-5-1 0-16,-8 1-1 15,-8 4 1-15,-10 5-1 16,-6 5 1-16,-5 8-1 16,-6 9 0-16,-3 10 1 15,1 9-1-15,6 4 1 16,2 3 0-16,11 1-1 15,8-2 0-15,13-8-1 16,16-6-3-16,7-20-11 16,31 6-23-16,-7-18-2 15,13 3-2-15,-8-18 1 0</inkml:trace>
        </inkml:traceGroup>
      </inkml:traceGroup>
      <inkml:traceGroup>
        <inkml:annotationXML>
          <emma:emma xmlns:emma="http://www.w3.org/2003/04/emma" version="1.0">
            <emma:interpretation id="{EB66767C-01D2-4BEE-B39E-184213ABE911}" emma:medium="tactile" emma:mode="ink">
              <msink:context xmlns:msink="http://schemas.microsoft.com/ink/2010/main" type="line" rotatedBoundingBox="7527,15218 12449,15200 12452,15965 7530,15983"/>
            </emma:interpretation>
          </emma:emma>
        </inkml:annotationXML>
        <inkml:traceGroup>
          <inkml:annotationXML>
            <emma:emma xmlns:emma="http://www.w3.org/2003/04/emma" version="1.0">
              <emma:interpretation id="{EB542586-0558-43E5-AEAD-94E714464853}" emma:medium="tactile" emma:mode="ink">
                <msink:context xmlns:msink="http://schemas.microsoft.com/ink/2010/main" type="inkWord" rotatedBoundingBox="8637,15238 12449,15224 12452,15965 8640,15979"/>
              </emma:interpretation>
              <emma:one-of disjunction-type="recognition" id="oneOf25">
                <emma:interpretation id="interp109" emma:lang="en-NZ" emma:confidence="0">
                  <emma:literal>(electrons)</emma:literal>
                </emma:interpretation>
                <emma:interpretation id="interp110" emma:lang="en-NZ" emma:confidence="0">
                  <emma:literal>(elect runs)</emma:literal>
                </emma:interpretation>
                <emma:interpretation id="interp111" emma:lang="en-NZ" emma:confidence="0">
                  <emma:literal>(elect runs</emma:literal>
                </emma:interpretation>
                <emma:interpretation id="interp112" emma:lang="en-NZ" emma:confidence="0">
                  <emma:literal>(elect sons)</emma:literal>
                </emma:interpretation>
                <emma:interpretation id="interp113" emma:lang="en-NZ" emma:confidence="0">
                  <emma:literal>(elect tons)</emma:literal>
                </emma:interpretation>
              </emma:one-of>
            </emma:emma>
          </inkml:annotationXML>
          <inkml:trace contextRef="#ctx0" brushRef="#br1" timeOffset="368202">8776 15255 49 0,'0'0'39'0,"-7"-17"-1"16,7 17 0-16,-13 12-30 16,7 13-3-16,-6 6-1 15,-1 11-1-15,-2 10-1 16,-3 7-1-16,2 5-1 15,-1-2-2-15,7 1-2 0,0-20-10 16,17 3-24-16,3-19-1 16,15-10-1-16,1-21 1 15</inkml:trace>
          <inkml:trace contextRef="#ctx0" brushRef="#br1" timeOffset="368562">8896 15621 58 0,'-7'12'40'0,"12"2"-1"16,-5-14 1-16,29 4-37 16,-6-9-1-16,8-1 0 15,4-4 0-15,-1-2 0 16,-3-3 0-16,-3 4 0 0,-9-4-1 15,-8 1 1-15,-11 1-1 16,-9 2 1-16,-8 0-1 16,-7 4 0-16,-6 4-1 15,-5 5 1-15,0 6 0 16,0 8 0-16,3 3 0 15,6 7-1-15,4 1 1 16,9 4-1-16,8-2 0 16,13-4-1-16,9-2-1 15,5-8-3-15,20 1-3 16,-5-21-10-16,26 13-12 15,-7-21-10-15,12 5-2 16,-4-14 2-16</inkml:trace>
          <inkml:trace contextRef="#ctx0" brushRef="#br1" timeOffset="368823">9668 15544 50 0,'-14'0'40'16,"-7"-6"-1"-16,6 7 2 15,-9-4-34-15,6 11 1 16,-4 3-3-16,4 7 0 16,-8 4-1-16,5 6-1 15,-1 3-1-15,6-1-1 16,2-4 0-16,13 1-1 0,7-11-2 15,11-11-2-15,18-1-5 16,-6-21-28-16,25 3-4 16,1-15 0-16,13 1 0 15</inkml:trace>
          <inkml:trace contextRef="#ctx0" brushRef="#br1" timeOffset="369024">10031 15331 61 0,'0'0'41'0,"-24"7"-2"15,15 10 2-15,-7 3-36 16,6 11-2-16,-1 6 0 16,-2 7-2-16,3 3 0 0,-4 5-3 15,7 1-1-15,-11-16-23 16,17 11-13-16,-7-15-1 15,9-2-1-15</inkml:trace>
          <inkml:trace contextRef="#ctx0" brushRef="#br1" timeOffset="369225">9821 15548 69 0,'0'0'41'15,"-17"-10"0"-15,17 10 1 16,14 0-39-16,7-6 0 15,7-1-2-15,1-1-1 0,8 0-3 16,0-6-4-16,18 10-30 16,-15-8-3-16,6 8-1 15,-7-4-1-15</inkml:trace>
          <inkml:trace contextRef="#ctx0" brushRef="#br1" timeOffset="370268">10402 15562 48 0,'-7'-18'40'0,"3"8"-3"0,4 10 0 15,-11-3-29-15,11 3-4 16,-15 17 2-16,8 5-3 16,-4 1 1-16,0 11-2 15,0 3 1-15,1 1-1 16,2-2-1-16,4-2 1 15,0-6-1-15,4-6 0 16,2-9 0-16,-2-13 0 16,11-1 0-16,-3-14-1 15,1-9 2-15,2-6-2 16,-2-6 1-16,4-4 0 15,-3-4-1-15,3-1 1 16,-3 4-1-16,4 7 1 16,-3 7-1-16,2 7 1 0,-1 3-1 15,2 10 0-15,2 7 0 16,2 6 0-16,-2 0 0 15,5 3 0-15,5-1 0 16,3-1 0-16,2-3 0 16,1-3 0-16,-2 0 0 15,-3-2 0-15,-4 1 0 16,-8 1 0-16,-15-1 0 15,0 0 0-15,-3 21 1 16,-12-5-1-16,-5 5 0 16,-3 4 0-16,1 4 0 15,3 4 0-15,4 1 1 16,5 0-1-16,9-3-1 0,6-3 1 15,7-6 0-15,7-8 0 16,4-9 0-16,5-11 0 16,5-9 0-16,0-9 0 15,1-8 0-15,2-6 0 16,-3-2 0-16,-4-4 1 15,-4 0-2-15,-3 6 2 16,-13 7-2-16,-2 3 2 16,-6 10-2-16,-2 6 2 15,1 12-1-15,-11-1 1 16,11 1-1-16,-4 15 0 15,4-15 0-15,10 16 0 16,3-11 0-16,1-3 0 16,6 1 1-16,-1-3-1 15,1 0 0-15,-3 3 0 16,-3 2 1-16,-2 5-1 0,-6 6 0 15,-6 7 0-15,-7 6 1 16,-3 7-2-16,-1 2 2 16,-4 1-1-16,1-2 0 15,1-5 0-15,4-6 0 16,5-11 0-16,4-15 1 15,14-11-1-15,2-12 0 16,9-7 1-16,-1-10-1 16,6-5 1-16,3 0-1 15,0 1 2-15,1 8-2 16,-4 8 1-16,-5 9-2 15,-1 12 2-15,-6 13-1 0,-4 10-1 16,0 10 1-16,-5 0-3 16,2 9 0-16,-3-8-6 15,15 16-11-15,-16-30-11 16,17 6-12-16,-6-11 0 15,12 0 1-15</inkml:trace>
          <inkml:trace contextRef="#ctx0" brushRef="#br1" timeOffset="370743">11969 15419 53 0,'-27'-12'39'16,"9"16"1"-16,-9-1 0 16,3 13-32-16,-12 2 0 15,6 6-4-15,-2-1 0 16,6 2-2-16,4-3 1 15,15-1-2-15,7-7 0 16,12-7-1-16,8-5 1 16,8-3-1-16,0-2 0 0,1-1 1 15,-1 0-1-15,-7 3 1 16,-7 6-1-16,-7 5 1 15,-8 5-1-15,-7 8 1 16,-9 4-1-16,0 3 1 16,-1 1-2-16,-1-3-1 15,5-2-2-15,3-15-6 16,15 10-20-16,-4-21-11 15,16-6-1-15,-2-15 0 16</inkml:trace>
          <inkml:trace contextRef="#ctx0" brushRef="#br1" timeOffset="371319">12232 15341 46 0,'-1'12'39'16,"1"-12"-2"-16,13 7 2 15,-13-7-28-15,29 5-6 16,-8-1-1-16,7 5 0 15,-2 3 0-15,6 6-2 0,-7 3 1 16,1 9-1-16,-13 6 1 16,-6 8-2-16,-12 6 0 15,-8 8 0-15,-10 0 0 16,-9 4-1-16,-5-4-1 15,-4-8-1-15,9-1-5 16,-6-27-24-16,24-2-9 16,0-21-2-16,14 1 1 15</inkml:trace>
          <inkml:trace contextRef="#ctx0" brushRef="#br1" timeOffset="367369">7798 15223 32 0,'-22'-5'38'15,"1"18"2"-15,-16 6-2 16,4 28-15-16,-8 0-20 15,4 13-1-15,3 2 0 16,9 3-1-16,11-1-1 16,9-8-3-16,23-5-2 15,3-21-19-15,23 2-15 0,2-16 0 16,13-1-1-16</inkml:trace>
          <inkml:trace contextRef="#ctx0" brushRef="#br1" timeOffset="367796">7960 15631 31 0,'-14'13'37'16,"9"9"1"0,-2-7-1-16,17 8-18 0,2-10-16 15,10 0 2-15,4-9-2 16,11-4 0-16,2-10 0 15,2-5 0-15,-1-3-1 16,-6-3 0-16,-7-3-1 16,-10 0 0-16,-10 1 0 15,-14 5 1-15,-10 3-2 16,-11 3 2-16,-4 6-1 15,-10 5 0-15,2 7 0 16,-1 7-1-16,5 5 0 16,8 7 0-16,9 0 0 15,13 5 0-15,7-3-1 16,15-2-2-16,10-2-1 15,8-13-6-15,24 3-29 0,-2-14 0 16,15 1-3-16,-3-15 1 16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E34055D-FCA1-4EA4-B312-73F8970C0E3F}" emma:medium="tactile" emma:mode="ink">
          <msink:context xmlns:msink="http://schemas.microsoft.com/ink/2010/main" type="writingRegion" rotatedBoundingBox="1471,12045 7933,11637 8065,13726 1603,14135">
            <msink:destinationLink direction="with" ref="{98E51C20-D933-4275-87CF-BE8381DB54FF}"/>
          </msink:context>
        </emma:interpretation>
      </emma:emma>
    </inkml:annotationXML>
    <inkml:traceGroup>
      <inkml:annotationXML>
        <emma:emma xmlns:emma="http://www.w3.org/2003/04/emma" version="1.0">
          <emma:interpretation id="{68CEFA48-6750-4C0F-93CC-731D705D5F6B}" emma:medium="tactile" emma:mode="ink">
            <msink:context xmlns:msink="http://schemas.microsoft.com/ink/2010/main" type="paragraph" rotatedBoundingBox="1471,12045 7933,11637 8065,13726 1603,141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1D1E1FA-7B85-4947-BFE1-975F0CFFB424}" emma:medium="tactile" emma:mode="ink">
              <msink:context xmlns:msink="http://schemas.microsoft.com/ink/2010/main" type="line" rotatedBoundingBox="1471,12045 7933,11637 7990,12535 1527,12943"/>
            </emma:interpretation>
          </emma:emma>
        </inkml:annotationXML>
        <inkml:traceGroup>
          <inkml:annotationXML>
            <emma:emma xmlns:emma="http://www.w3.org/2003/04/emma" version="1.0">
              <emma:interpretation id="{22ABE46A-1EBC-4543-A066-60A69A7E5720}" emma:medium="tactile" emma:mode="ink">
                <msink:context xmlns:msink="http://schemas.microsoft.com/ink/2010/main" type="inkWord" rotatedBoundingBox="1438,12288 2124,12124 2248,12638 1562,12803"/>
              </emma:interpretation>
              <emma:one-of disjunction-type="recognition" id="oneOf0">
                <emma:interpretation id="interp0" emma:lang="en-NZ" emma:confidence="0">
                  <emma:literal>4</emma:literal>
                </emma:interpretation>
                <emma:interpretation id="interp1" emma:lang="en-NZ" emma:confidence="0">
                  <emma:literal>K</emma:literal>
                </emma:interpretation>
                <emma:interpretation id="interp2" emma:lang="en-NZ" emma:confidence="0">
                  <emma:literal>5</emma:literal>
                </emma:interpretation>
                <emma:interpretation id="interp3" emma:lang="en-NZ" emma:confidence="0">
                  <emma:literal>k</emma:literal>
                </emma:interpretation>
                <emma:interpretation id="interp4" emma:lang="en-NZ" emma:confidence="0">
                  <emma:literal>H</emma:literal>
                </emma:interpretation>
              </emma:one-of>
            </emma:emma>
          </inkml:annotationXML>
        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        <inkml:trace contextRef="#ctx0" brushRef="#br0" timeOffset="196">1955 12165 78 0,'-16'25'39'0,"-5"1"-2"16,9 19 2-16,-3 2-36 16,6 8 0-16,4 4-1 15,5 0-1-15,5 0-2 16,2-10-4-16,14-1-30 0,-6-18-2 15,17-4-1-15,-2-18-1 16</inkml:trace>
        </inkml:traceGroup>
        <inkml:traceGroup>
          <inkml:annotationXML>
            <emma:emma xmlns:emma="http://www.w3.org/2003/04/emma" version="1.0">
              <emma:interpretation id="{8011F648-5A0B-492B-9E4B-69E329CC17FF}" emma:medium="tactile" emma:mode="ink">
                <msink:context xmlns:msink="http://schemas.microsoft.com/ink/2010/main" type="inkWord" rotatedBoundingBox="2428,12030 6364,11805 6411,12636 2476,12861"/>
              </emma:interpretation>
              <emma:one-of disjunction-type="recognition" id="oneOf1">
                <emma:interpretation id="interp5" emma:lang="en-NZ" emma:confidence="0">
                  <emma:literal>Coulombs</emma:literal>
                </emma:interpretation>
                <emma:interpretation id="interp6" emma:lang="en-NZ" emma:confidence="0">
                  <emma:literal>coulombs</emma:literal>
                </emma:interpretation>
                <emma:interpretation id="interp7" emma:lang="en-NZ" emma:confidence="0">
                  <emma:literal>Coulomb</emma:literal>
                </emma:interpretation>
                <emma:interpretation id="interp8" emma:lang="en-NZ" emma:confidence="0">
                  <emma:literal>coulomb</emma:literal>
                </emma:interpretation>
                <emma:interpretation id="interp9" emma:lang="en-NZ" emma:confidence="0">
                  <emma:literal>Coupons</emma:literal>
                </emma:interpretation>
              </emma:one-of>
            </emma:emma>
          </inkml:annotationXML>
        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      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        <inkml:trace contextRef="#ctx0" brushRef="#br0" timeOffset="1645">4139 12016 80 0,'-18'16'41'15,"-11"8"-2"-15,8 23 2 16,-14 12-30-16,7 7-7 15,0 3-2-15,7 6-1 16,7-1-2-16,4-5-4 0,18 4-8 16,-3-26-25-16,21-1-1 15,0-20-2-15,15-8 1 16</inkml:trace>
        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      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      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      </inkml:traceGroup>
        <inkml:traceGroup>
          <inkml:annotationXML>
            <emma:emma xmlns:emma="http://www.w3.org/2003/04/emma" version="1.0">
              <emma:interpretation id="{2B02D710-8A34-4691-8948-20E8836C94C5}" emma:medium="tactile" emma:mode="ink">
                <msink:context xmlns:msink="http://schemas.microsoft.com/ink/2010/main" type="inkWord" rotatedBoundingBox="6709,11714 7933,11637 7989,12523 6765,12600"/>
              </emma:interpretation>
              <emma:one-of disjunction-type="recognition" id="oneOf2">
                <emma:interpretation id="interp10" emma:lang="en-NZ" emma:confidence="0">
                  <emma:literal>(of</emma:literal>
                </emma:interpretation>
                <emma:interpretation id="interp11" emma:lang="en-NZ" emma:confidence="0">
                  <emma:literal>Cot</emma:literal>
                </emma:interpretation>
                <emma:interpretation id="interp12" emma:lang="en-NZ" emma:confidence="0">
                  <emma:literal>lot</emma:literal>
                </emma:interpretation>
                <emma:interpretation id="interp13" emma:lang="en-NZ" emma:confidence="0">
                  <emma:literal>cot</emma:literal>
                </emma:interpretation>
                <emma:interpretation id="interp14" emma:lang="en-NZ" emma:confidence="0">
                  <emma:literal>(off</emma:literal>
                </emma:interpretation>
              </emma:one-of>
            </emma:emma>
          </inkml:annotationXML>
          <inkml:trace contextRef="#ctx0" brushRef="#br0" timeOffset="3891">7168 11693 68 0,'-20'-6'37'16,"-3"13"1"-16,-16 14-1 16,-2 18-33-16,-9 14 0 15,-1 22 0-15,-1 13 0 16,5 11-1-16,5 1 0 15,10 2-4-15,19-9-1 0,10-17-7 16,27-8-30-16,7-23 1 16,19-13-2-16,8-26 1 15</inkml:trace>
        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        <inkml:trace contextRef="#ctx0" brushRef="#br0" timeOffset="4443">7893 11669 68 0,'-28'-7'40'16,"-15"7"-1"-16,1 22 3 16,-7 9-23-16,4 15-14 15,0 10-1-15,9 10-2 16,7 8 0-16,7 6-2 15,15-4-1-15,9-9-4 16,15 2-8-16,-4-24-26 16,18-1-1-16,-5-21-1 15,4-7 0-15</inkml:trace>
          <inkml:trace contextRef="#ctx0" brushRef="#br0" timeOffset="4597">7498 12176 99 0,'0'0'42'0,"0"0"0"15,35-5-2-15,16-6-41 16,8-14-11-16,25 11-26 16,-4-8-4-16,3 7 1 15,-12 0-3-15</inkml:trace>
        </inkml:traceGroup>
      </inkml:traceGroup>
      <inkml:traceGroup>
        <inkml:annotationXML>
          <emma:emma xmlns:emma="http://www.w3.org/2003/04/emma" version="1.0">
            <emma:interpretation id="{79088BEA-4A3B-4743-814D-91F94E670692}" emma:medium="tactile" emma:mode="ink">
              <msink:context xmlns:msink="http://schemas.microsoft.com/ink/2010/main" type="line" rotatedBoundingBox="3011,12999 6941,12803 6991,13798 3061,13995"/>
            </emma:interpretation>
          </emma:emma>
        </inkml:annotationXML>
        <inkml:traceGroup>
          <inkml:annotationXML>
            <emma:emma xmlns:emma="http://www.w3.org/2003/04/emma" version="1.0">
              <emma:interpretation id="{ADD58D9E-90C9-483D-A82D-740680693F99}" emma:medium="tactile" emma:mode="ink">
                <msink:context xmlns:msink="http://schemas.microsoft.com/ink/2010/main" type="inkWord" rotatedBoundingBox="3011,12999 6941,12803 6991,13798 3061,13995"/>
              </emma:interpretation>
              <emma:one-of disjunction-type="recognition" id="oneOf3">
                <emma:interpretation id="interp15" emma:lang="en-NZ" emma:confidence="0">
                  <emma:literal>electrons)</emma:literal>
                </emma:interpretation>
                <emma:interpretation id="interp16" emma:lang="en-NZ" emma:confidence="0">
                  <emma:literal>electron)</emma:literal>
                </emma:interpretation>
                <emma:interpretation id="interp17" emma:lang="en-NZ" emma:confidence="0">
                  <emma:literal>electrons]</emma:literal>
                </emma:interpretation>
                <emma:interpretation id="interp18" emma:lang="en-NZ" emma:confidence="0">
                  <emma:literal>electron,]</emma:literal>
                </emma:interpretation>
                <emma:interpretation id="interp19" emma:lang="en-NZ" emma:confidence="0">
                  <emma:literal>electrons?)</emma:literal>
                </emma:interpretation>
              </emma:one-of>
            </emma:emma>
          </inkml:annotationXML>
        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        <inkml:trace contextRef="#ctx0" brushRef="#br0" timeOffset="5401">3806 13107 76 0,'-26'15'38'0,"-12"12"-3"16,7 24 2-16,-6 10-32 15,10 16-1-15,3 8-2 16,7 1 0-16,10-1-3 16,7-4-2-16,13-6-4 15,-1-21-26-15,21-2-3 16,-3-23-3-16,8-7 1 15</inkml:trace>
        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      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        <inkml:trace contextRef="#ctx0" brushRef="#br0" timeOffset="6144">5006 13132 81 0,'-26'51'40'16,"-10"4"-2"-16,9 21 1 15,-2 0-35-15,8 7 0 0,5-2-2 16,7-4-2-16,6-7-2 15,2-17-7-15,20-2-28 16,-12-23-2-16,9-5-1 16,-7-24 0-16</inkml:trace>
        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      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      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5.69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1311E3C5-5464-4E5A-A3E8-2D883E58A823}" emma:medium="tactile" emma:mode="ink">
          <msink:context xmlns:msink="http://schemas.microsoft.com/ink/2010/main" type="writingRegion" rotatedBoundingBox="15632,5831 20749,5961 20695,8088 15578,7958">
            <msink:destinationLink direction="with" ref="{81CEC446-AEB7-4983-995F-5A5E4F3187D3}"/>
          </msink:context>
        </emma:interpretation>
      </emma:emma>
    </inkml:annotationXML>
    <inkml:traceGroup>
      <inkml:annotationXML>
        <emma:emma xmlns:emma="http://www.w3.org/2003/04/emma" version="1.0">
          <emma:interpretation id="{49E8204A-ACBD-4EB6-B04D-ACD9D4282D76}" emma:medium="tactile" emma:mode="ink">
            <msink:context xmlns:msink="http://schemas.microsoft.com/ink/2010/main" type="paragraph" rotatedBoundingBox="15632,5831 20749,5961 20719,7128 15602,69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07BA9EC-93BF-41AF-A00F-E669EC309D48}" emma:medium="tactile" emma:mode="ink">
              <msink:context xmlns:msink="http://schemas.microsoft.com/ink/2010/main" type="line" rotatedBoundingBox="15632,5831 20749,5961 20719,7128 15602,6998"/>
            </emma:interpretation>
          </emma:emma>
        </inkml:annotationXML>
        <inkml:traceGroup>
          <inkml:annotationXML>
            <emma:emma xmlns:emma="http://www.w3.org/2003/04/emma" version="1.0">
              <emma:interpretation id="{04B2D28A-4A94-4BF2-AE88-FB9E9038AFC0}" emma:medium="tactile" emma:mode="ink">
                <msink:context xmlns:msink="http://schemas.microsoft.com/ink/2010/main" type="inkWord" rotatedBoundingBox="15311,6356 16543,5652 17051,6542 15818,7246"/>
              </emma:interpretation>
              <emma:one-of disjunction-type="recognition" id="oneOf0">
                <emma:interpretation id="interp0" emma:lang="en-NZ" emma:confidence="0">
                  <emma:literal>60</emma:literal>
                </emma:interpretation>
                <emma:interpretation id="interp1" emma:lang="en-NZ" emma:confidence="0">
                  <emma:literal>600</emma:literal>
                </emma:interpretation>
                <emma:interpretation id="interp2" emma:lang="en-NZ" emma:confidence="0">
                  <emma:literal>6000</emma:literal>
                </emma:interpretation>
                <emma:interpretation id="interp3" emma:lang="en-NZ" emma:confidence="0">
                  <emma:literal>6</emma:literal>
                </emma:interpretation>
                <emma:interpretation id="interp4" emma:lang="en-NZ" emma:confidence="0">
                  <emma:literal>00</emma:literal>
                </emma:interpretation>
              </emma:one-of>
            </emma:emma>
          </inkml:annotationXML>
          <inkml:trace contextRef="#ctx0" brushRef="#br0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        <inkml:trace contextRef="#ctx0" brushRef="#br0" timeOffset="381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      </inkml:traceGroup>
        <inkml:traceGroup>
          <inkml:annotationXML>
            <emma:emma xmlns:emma="http://www.w3.org/2003/04/emma" version="1.0">
              <emma:interpretation id="{E4C6B5D3-8D4D-4D29-B6E2-0B28CFFB2B8E}" emma:medium="tactile" emma:mode="ink">
                <msink:context xmlns:msink="http://schemas.microsoft.com/ink/2010/main" type="inkWord" rotatedBoundingBox="17333,5803 20767,5984 20711,7052 17277,6872"/>
              </emma:interpretation>
              <emma:one-of disjunction-type="recognition" id="oneOf1">
                <emma:interpretation id="interp5" emma:lang="en-NZ" emma:confidence="0">
                  <emma:literal>Joules</emma:literal>
                </emma:interpretation>
                <emma:interpretation id="interp6" emma:lang="en-NZ" emma:confidence="0">
                  <emma:literal>Joule</emma:literal>
                </emma:interpretation>
                <emma:interpretation id="interp7" emma:lang="en-NZ" emma:confidence="0">
                  <emma:literal>-Joules</emma:literal>
                </emma:interpretation>
                <emma:interpretation id="interp8" emma:lang="en-NZ" emma:confidence="0">
                  <emma:literal>Jounces</emma:literal>
                </emma:interpretation>
                <emma:interpretation id="interp9" emma:lang="en-NZ" emma:confidence="0">
                  <emma:literal>-Joule</emma:literal>
                </emma:interpretation>
              </emma:one-of>
            </emma:emma>
          </inkml:annotationXML>
          <inkml:trace contextRef="#ctx0" brushRef="#br0" timeOffset="2604">17351 6049 100 0,'-13'20'39'0,"-6"-5"2"16,18 3-2-16,1-18-35 15,9 15 0-15,25-17-2 16,13-2-1-16,15-6-1 16,6-4-2-16,17 3-3 15,0-9-6-15,19 13-27 16,-12-3-2-16,2 15 0 15,-11 2 0-15</inkml:trace>
          <inkml:trace contextRef="#ctx0" brushRef="#br0" timeOffset="2395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        <inkml:trace contextRef="#ctx0" brushRef="#br0" timeOffset="3370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        <inkml:trace contextRef="#ctx0" brushRef="#br0" timeOffset="3554">19947 5941 115 0,'-47'32'41'15,"-3"32"0"-15,-16 6-1 16,4 14-37-16,4 7-1 16,3 5 2-16,12-1-5 0,10-4 1 15,17-4-6-15,5-20-6 16,31 2-26-16,-4-20-2 15,19-6-1-15,-1-20-1 16</inkml:trace>
          <inkml:trace contextRef="#ctx0" brushRef="#br0" timeOffset="3904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        <inkml:trace contextRef="#ctx0" brushRef="#br0" timeOffset="4191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      </inkml:traceGroup>
      </inkml:traceGroup>
    </inkml:traceGroup>
    <inkml:traceGroup>
      <inkml:annotationXML>
        <emma:emma xmlns:emma="http://www.w3.org/2003/04/emma" version="1.0">
          <emma:interpretation id="{558F0D75-5ADF-4E54-A42D-0E94F720B50D}" emma:medium="tactile" emma:mode="ink">
            <msink:context xmlns:msink="http://schemas.microsoft.com/ink/2010/main" type="paragraph" rotatedBoundingBox="15722,6939 20305,7012 20289,8060 15706,79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A12B2D-91B7-4005-8127-C3A6418A594B}" emma:medium="tactile" emma:mode="ink">
              <msink:context xmlns:msink="http://schemas.microsoft.com/ink/2010/main" type="inkBullet" rotatedBoundingBox="15714,7432 16070,7438 16066,7722 15710,7716"/>
            </emma:interpretation>
            <emma:one-of disjunction-type="recognition" id="oneOf2">
              <emma:interpretation id="interp10" emma:lang="en-NZ" emma:confidence="0">
                <emma:literal>•</emma:literal>
              </emma:interpretation>
            </emma:one-of>
          </emma:emma>
        </inkml:annotationXML>
        <inkml:trace contextRef="#ctx0" brushRef="#br0" timeOffset="4979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    </inkml:traceGroup>
      <inkml:traceGroup>
        <inkml:annotationXML>
          <emma:emma xmlns:emma="http://www.w3.org/2003/04/emma" version="1.0">
            <emma:interpretation id="{ED744B5E-AF49-426B-B69B-AD335D47699F}" emma:medium="tactile" emma:mode="ink">
              <msink:context xmlns:msink="http://schemas.microsoft.com/ink/2010/main" type="line" rotatedBoundingBox="16347,6949 20305,7012 20289,8060 16330,7998"/>
            </emma:interpretation>
          </emma:emma>
        </inkml:annotationXML>
        <inkml:traceGroup>
          <inkml:annotationXML>
            <emma:emma xmlns:emma="http://www.w3.org/2003/04/emma" version="1.0">
              <emma:interpretation id="{BC28CC47-F18B-44E7-AD1D-451A247288C8}" emma:medium="tactile" emma:mode="ink">
                <msink:context xmlns:msink="http://schemas.microsoft.com/ink/2010/main" type="inkWord" rotatedBoundingBox="16347,6949 16850,6957 16836,7840 16333,7832"/>
              </emma:interpretation>
              <emma:one-of disjunction-type="recognition" id="oneOf3">
                <emma:interpretation id="interp11" emma:lang="en-NZ" emma:confidence="0">
                  <emma:literal>f</emma:literal>
                </emma:interpretation>
                <emma:interpretation id="interp12" emma:lang="en-NZ" emma:confidence="0">
                  <emma:literal>F</emma:literal>
                </emma:interpretation>
                <emma:interpretation id="interp13" emma:lang="en-NZ" emma:confidence="0">
                  <emma:literal>t</emma:literal>
                </emma:interpretation>
                <emma:interpretation id="interp14" emma:lang="en-NZ" emma:confidence="0">
                  <emma:literal>ff</emma:literal>
                </emma:interpretation>
                <emma:interpretation id="interp15" emma:lang="en-NZ" emma:confidence="0">
                  <emma:literal>€</emma:literal>
                </emma:interpretation>
              </emma:one-of>
            </emma:emma>
          </inkml:annotationXML>
          <inkml:trace contextRef="#ctx0" brushRef="#br0" timeOffset="5234">16849 7049 99 0,'-12'-33'37'0,"-15"-1"1"16,2 18 0-16,-16 6-35 16,6 16 0-16,-6 13 0 0,2 25 1 15,-3 12 0-15,4 19-2 16,1 11 0-16,10 7-1 15,5 3-1-15,9-2-2 16,11-6-3-16,3-19-5 16,20-4-28-16,-7-20-2 15,8-13 1-15,-4-20-2 16</inkml:trace>
          <inkml:trace contextRef="#ctx0" brushRef="#br0" timeOffset="5392">16380 7512 114 0,'-21'-14'40'15,"1"-2"1"-15,20 16-3 0,9-14-35 16,19 2-2-16,20 2-7 16,4-10-29-16,25 6-6 15,3-4 1-15,19 6-2 16</inkml:trace>
        </inkml:traceGroup>
        <inkml:traceGroup>
          <inkml:annotationXML>
            <emma:emma xmlns:emma="http://www.w3.org/2003/04/emma" version="1.0">
              <emma:interpretation id="{1EA5A59A-A7EF-414C-8BC2-23C299EE1D0F}" emma:medium="tactile" emma:mode="ink">
                <msink:context xmlns:msink="http://schemas.microsoft.com/ink/2010/main" type="inkWord" rotatedBoundingBox="17910,7075 20304,7112 20289,8060 17895,8023"/>
              </emma:interpretation>
              <emma:one-of disjunction-type="recognition" id="oneOf4">
                <emma:interpretation id="interp16" emma:lang="en-NZ" emma:confidence="0">
                  <emma:literal>EPE.</emma:literal>
                </emma:interpretation>
                <emma:interpretation id="interp17" emma:lang="en-NZ" emma:confidence="0">
                  <emma:literal>EPE_</emma:literal>
                </emma:interpretation>
                <emma:interpretation id="interp18" emma:lang="en-NZ" emma:confidence="0">
                  <emma:literal>EPÉE.</emma:literal>
                </emma:interpretation>
                <emma:interpretation id="interp19" emma:lang="en-NZ" emma:confidence="0">
                  <emma:literal>EPE_.</emma:literal>
                </emma:interpretation>
                <emma:interpretation id="interp20" emma:lang="en-NZ" emma:confidence="0">
                  <emma:literal>Epée.</emma:literal>
                </emma:interpretation>
              </emma:one-of>
            </emma:emma>
          </inkml:annotationXML>
          <inkml:trace contextRef="#ctx0" brushRef="#br0" timeOffset="5791">17918 7221 99 0,'18'-10'40'16,"-5"-1"-1"-16,3 19 2 16,-6 5-38-16,-3 9-1 15,-5 9 1-15,-1 12-2 16,-6 4 0-16,-1 10 0 15,-7-1-1-15,3-2-1 16,4-3 0-16,-1-11-3 0,10 1-6 16,-4-22-28-16,16-5-1 15,-2-19 0-15,10-6-1 16</inkml:trace>
          <inkml:trace contextRef="#ctx0" brushRef="#br0" timeOffset="5971">17933 7279 110 0,'-5'-13'39'16,"24"11"3"-16,9-12-4 16,9-1-34-16,21-2-3 15,11-4-1-15,10 3-3 16,-3-7-4-16,7 14-27 0,-20-3-6 15,-8 14 2-15,-23 0-3 16</inkml:trace>
          <inkml:trace contextRef="#ctx0" brushRef="#br0" timeOffset="6175">17921 7542 98 0,'-18'19'38'15,"18"-19"1"-15,9 12-2 16,21-20-33-16,17-3-1 15,12-5-1-15,6-2-2 16,4-1-3-16,-3-2-1 16,4 12-6-16,-22-7-27 0,-4 14-1 15,-22-2 0-15,-11 12 0 16</inkml:trace>
          <inkml:trace contextRef="#ctx0" brushRef="#br0" timeOffset="6339">18034 7723 102 0,'-50'27'37'16,"19"2"3"-16,12-15-3 15,19-14-32-15,36 3-3 16,14-14-1-16,18-5-2 16,10-11-5-16,17 5-11 15,-3-17-21-15,12 1 1 16,-13-5-1-16,-1 3-1 15</inkml:trace>
          <inkml:trace contextRef="#ctx0" brushRef="#br0" timeOffset="6793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        <inkml:trace contextRef="#ctx0" brushRef="#br0" timeOffset="7007">19452 7206 108 0,'15'-12'39'0,"-4"18"3"15,-11-6-3-15,-7 28-34 16,-7-2 0-16,-2 15-3 16,-2 6 1-16,-3 13-3 15,1 6 1-15,3 3-1 16,6 0-1-16,4-5-2 0,9-3-4 15,-2-22-17-15,18 4-15 16,-1-27-2-16,12-6 0 16,-3-18-1-16</inkml:trace>
          <inkml:trace contextRef="#ctx0" brushRef="#br0" timeOffset="7203">19412 7305 117 0,'-6'-14'40'15,"25"16"4"-15,5-14-4 16,15 0-37-16,15 1-3 16,7-1 0-16,8 4-6 0,-14-11-16 15,6 19-17-15,-20-5-3 16,-5 13 2-16,-20-3-4 15</inkml:trace>
          <inkml:trace contextRef="#ctx0" brushRef="#br0" timeOffset="7398">19355 7557 111 0,'-32'17'39'0,"22"-1"1"16,10-16-2-16,29-5-36 15,16-6 0-15,17-4-2 16,11-4-1-16,4 1-2 15,5 0-3-15,-12-7-18 16,1 17-16-16,-22-3 1 0,-15 11-2 16,-34 0 2-16</inkml:trace>
          <inkml:trace contextRef="#ctx0" brushRef="#br0" timeOffset="7578">19185 7894 105 0,'-6'13'40'16,"28"-6"0"-16,18-20-1 15,33-10-35-15,14-8-2 16,20-3-2-16,10-3-2 16,0-9-12-16,13 11-23 15,-15-1-3-15,-3 11 1 16,-17 1-2-16</inkml:trace>
          <inkml:trace contextRef="#ctx0" brushRef="#br0" timeOffset="7698">20295 7700 117 0,'-37'18'39'16,"-5"-10"-2"-16,4-6-17 15,8 4-58-15,-5-7-3 16,5 3 1-16,-8-5-3 16</inkml:trace>
          <inkml:trace contextRef="#ctx0" brushRef="#br0" timeOffset="7856">19264 7935 105 0,'0'0'37'0,"-13"-5"-13"15,13-5-24-15,4-2-37 16,-4-3-2-16,0 15-1 16</inkml:trace>
          <inkml:trace contextRef="#ctx0" brushRef="#br0" timeOffset="8022">18457 8032 111 0,'-14'-5'37'15,"14"5"-24"-15,9-20-12 16,8 5-40-16,-2-9-5 16,7 6 3-16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C59B66E-1BA4-464C-92F1-4A1314974A92}" emma:medium="tactile" emma:mode="ink">
          <msink:context xmlns:msink="http://schemas.microsoft.com/ink/2010/main" type="writingRegion" rotatedBoundingBox="13895,12931 22837,12317 22964,14153 14022,14768">
            <msink:destinationLink direction="with" ref="{81CEC446-AEB7-4983-995F-5A5E4F3187D3}"/>
          </msink:context>
        </emma:interpretation>
      </emma:emma>
    </inkml:annotationXML>
    <inkml:traceGroup>
      <inkml:annotationXML>
        <emma:emma xmlns:emma="http://www.w3.org/2003/04/emma" version="1.0">
          <emma:interpretation id="{7A63D7A2-CB35-47F0-8E14-6330C3B7AA46}" emma:medium="tactile" emma:mode="ink">
            <msink:context xmlns:msink="http://schemas.microsoft.com/ink/2010/main" type="paragraph" rotatedBoundingBox="13895,12931 22837,12317 22964,14153 14022,147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827E1FC-8DFB-48EF-B7D7-58645E7FA930}" emma:medium="tactile" emma:mode="ink">
              <msink:context xmlns:msink="http://schemas.microsoft.com/ink/2010/main" type="line" rotatedBoundingBox="13895,12931 21107,12435 21168,13323 13956,13819"/>
            </emma:interpretation>
          </emma:emma>
        </inkml:annotationXML>
        <inkml:traceGroup>
          <inkml:annotationXML>
            <emma:emma xmlns:emma="http://www.w3.org/2003/04/emma" version="1.0">
              <emma:interpretation id="{AE5F9514-EBC7-4074-A5D7-23E4C9007AE6}" emma:medium="tactile" emma:mode="ink">
                <msink:context xmlns:msink="http://schemas.microsoft.com/ink/2010/main" type="inkWord" rotatedBoundingBox="13908,13111 14991,13036 15040,13745 13956,13819"/>
              </emma:interpretation>
              <emma:one-of disjunction-type="recognition" id="oneOf0">
                <emma:interpretation id="interp0" emma:lang="en-NZ" emma:confidence="0">
                  <emma:literal>12</emma:literal>
                </emma:interpretation>
                <emma:interpretation id="interp1" emma:lang="en-NZ" emma:confidence="0">
                  <emma:literal>iz</emma:literal>
                </emma:interpretation>
                <emma:interpretation id="interp2" emma:lang="en-NZ" emma:confidence="0">
                  <emma:literal>I2</emma:literal>
                </emma:interpretation>
                <emma:interpretation id="interp3" emma:lang="en-NZ" emma:confidence="0">
                  <emma:literal>Iz</emma:literal>
                </emma:interpretation>
                <emma:interpretation id="interp4" emma:lang="en-NZ" emma:confidence="0">
                  <emma:literal>1Z</emma:literal>
                </emma:interpretation>
              </emma:one-of>
            </emma:emma>
          </inkml:annotationXML>
        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      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      </inkml:traceGroup>
        <inkml:traceGroup>
          <inkml:annotationXML>
            <emma:emma xmlns:emma="http://www.w3.org/2003/04/emma" version="1.0">
              <emma:interpretation id="{E9DCAB78-C8F5-4BCC-B51B-146E8F1427CE}" emma:medium="tactile" emma:mode="ink">
                <msink:context xmlns:msink="http://schemas.microsoft.com/ink/2010/main" type="inkWord" rotatedBoundingBox="15614,12817 19419,12556 19480,13439 15674,13700"/>
              </emma:interpretation>
              <emma:one-of disjunction-type="recognition" id="oneOf1">
                <emma:interpretation id="interp5" emma:lang="en-NZ" emma:confidence="0">
                  <emma:literal>Coulombs</emma:literal>
                </emma:interpretation>
                <emma:interpretation id="interp6" emma:lang="en-NZ" emma:confidence="0">
                  <emma:literal>coulombs</emma:literal>
                </emma:interpretation>
                <emma:interpretation id="interp7" emma:lang="en-NZ" emma:confidence="0">
                  <emma:literal>Coulomb,</emma:literal>
                </emma:interpretation>
                <emma:interpretation id="interp8" emma:lang="en-NZ" emma:confidence="0">
                  <emma:literal>Coulomb.</emma:literal>
                </emma:interpretation>
                <emma:interpretation id="interp9" emma:lang="en-NZ" emma:confidence="0">
                  <emma:literal>Coulomb</emma:literal>
                </emma:interpretation>
              </emma:one-of>
            </emma:emma>
          </inkml:annotationXML>
        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          <inkml:trace contextRef="#ctx0" brushRef="#br0" timeOffset="1548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        <inkml:trace contextRef="#ctx0" brushRef="#br0" timeOffset="1736">17650 12794 85 0,'-41'42'38'16,"-1"23"1"-16,-13 5 0 0,7 14-34 15,4 2-3-15,9 0-3 16,15-3-3-16,6-21-14 15,27 0-21-15,6-23 0 16,20-5-1-16,4-25 0 16</inkml:trace>
          <inkml:trace contextRef="#ctx0" brushRef="#br0" timeOffset="2568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        <inkml:trace contextRef="#ctx0" brushRef="#br0" timeOffset="3110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        <inkml:trace contextRef="#ctx0" brushRef="#br0" timeOffset="3553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      </inkml:traceGroup>
        <inkml:traceGroup>
          <inkml:annotationXML>
            <emma:emma xmlns:emma="http://www.w3.org/2003/04/emma" version="1.0">
              <emma:interpretation id="{04C3FD7C-1BE5-43A7-8076-C11E6BE06DA7}" emma:medium="tactile" emma:mode="ink">
                <msink:context xmlns:msink="http://schemas.microsoft.com/ink/2010/main" type="inkWord" rotatedBoundingBox="19743,12529 21107,12435 21168,13315 19803,13409"/>
              </emma:interpretation>
              <emma:one-of disjunction-type="recognition" id="oneOf2">
                <emma:interpretation id="interp10" emma:lang="en-NZ" emma:confidence="0">
                  <emma:literal>(of</emma:literal>
                </emma:interpretation>
                <emma:interpretation id="interp11" emma:lang="en-NZ" emma:confidence="0">
                  <emma:literal>Co f</emma:literal>
                </emma:interpretation>
                <emma:interpretation id="interp12" emma:lang="en-NZ" emma:confidence="0">
                  <emma:literal>(o f</emma:literal>
                </emma:interpretation>
                <emma:interpretation id="interp13" emma:lang="en-NZ" emma:confidence="0">
                  <emma:literal>lo f</emma:literal>
                </emma:interpretation>
                <emma:interpretation id="interp14" emma:lang="en-NZ" emma:confidence="0">
                  <emma:literal>to f</emma:literal>
                </emma:interpretation>
              </emma:one-of>
            </emma:emma>
          </inkml:annotationXML>
          <inkml:trace contextRef="#ctx0" brushRef="#br0" timeOffset="4205">20345 12539 44 0,'2'-22'34'16,"-2"5"2"-16,-12 6-2 16,12 11-20-16,-46 15-5 15,10 17 0-15,-21 8-1 16,0 21-2-16,-12 12-1 0,4 15 0 15,-1 0-1-15,10 4-1 16,8-4-1-16,19-5-3 16,18-8-1-16,11-19-7 15,32-6-30-15,4-17 1 16,22-7-1-16,1-18-1 15</inkml:trace>
          <inkml:trace contextRef="#ctx0" brushRef="#br0" timeOffset="4537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        <inkml:trace contextRef="#ctx0" brushRef="#br0" timeOffset="4791">21123 12657 71 0,'-17'-31'37'0,"-1"12"0"16,-12 2 0-16,-1 16-30 16,-8 6-2-16,5 13-1 15,-4 13 1-15,3 15-2 16,3 12 0-16,3 6-2 0,6 8-2 15,5-4-3-15,15 10-20 16,-3-18-14-16,12-2 0 16,-3-19-1-16,9-4 0 15</inkml:trace>
          <inkml:trace contextRef="#ctx0" brushRef="#br0" timeOffset="4957">20806 12986 91 0,'7'-17'39'0,"2"0"1"15,14 10-2-15,4 1-35 16,9-2-5-16,14 14-22 0,-4-13-15 16,7 14 2-16,-10-5-4 15,0 11 2-15</inkml:trace>
        </inkml:traceGroup>
      </inkml:traceGroup>
      <inkml:traceGroup>
        <inkml:annotationXML>
          <emma:emma xmlns:emma="http://www.w3.org/2003/04/emma" version="1.0">
            <emma:interpretation id="{E9D6784B-676F-4686-9ADC-A7AD67F7F870}" emma:medium="tactile" emma:mode="ink">
              <msink:context xmlns:msink="http://schemas.microsoft.com/ink/2010/main" type="line" rotatedBoundingBox="19885,13424 22911,13274 22955,14161 19929,14311"/>
            </emma:interpretation>
          </emma:emma>
        </inkml:annotationXML>
        <inkml:traceGroup>
          <inkml:annotationXML>
            <emma:emma xmlns:emma="http://www.w3.org/2003/04/emma" version="1.0">
              <emma:interpretation id="{DEFEE3FA-3612-4652-A618-951523CDAA9E}" emma:medium="tactile" emma:mode="ink">
                <msink:context xmlns:msink="http://schemas.microsoft.com/ink/2010/main" type="inkWord" rotatedBoundingBox="19885,13424 22911,13274 22955,14161 19929,14311"/>
              </emma:interpretation>
              <emma:one-of disjunction-type="recognition" id="oneOf3">
                <emma:interpretation id="interp15" emma:lang="en-NZ" emma:confidence="0">
                  <emma:literal>electron).</emma:literal>
                </emma:interpretation>
                <emma:interpretation id="interp16" emma:lang="en-NZ" emma:confidence="0">
                  <emma:literal>electron),</emma:literal>
                </emma:interpretation>
                <emma:interpretation id="interp17" emma:lang="en-NZ" emma:confidence="0">
                  <emma:literal>electron))</emma:literal>
                </emma:interpretation>
                <emma:interpretation id="interp18" emma:lang="en-NZ" emma:confidence="0">
                  <emma:literal>electron?</emma:literal>
                </emma:interpretation>
                <emma:interpretation id="interp19" emma:lang="en-NZ" emma:confidence="0">
                  <emma:literal>electron)</emma:literal>
                </emma:interpretation>
              </emma:one-of>
            </emma:emma>
          </inkml:annotationXML>
          <inkml:trace contextRef="#ctx0" brushRef="#br0" timeOffset="5844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        <inkml:trace contextRef="#ctx0" brushRef="#br0" timeOffset="6058">20638 13503 81 0,'-13'22'38'0,"-11"9"0"15,4 22 0-15,-8 9-35 16,2 10-1-16,0 5-2 15,3 3-1-15,3 3-4 16,2-14-5-16,15 3-29 16,-2-19 1-16,14-5-1 15,0-21 1-15</inkml:trace>
          <inkml:trace contextRef="#ctx0" brushRef="#br0" timeOffset="6407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        <inkml:trace contextRef="#ctx0" brushRef="#br0" timeOffset="6609">21280 13832 76 0,'-29'8'39'15,"3"17"0"-15,-9-1 0 16,10 12-29-16,-3 0-6 15,11 3-2-15,5-5-1 16,13-4-2-16,14-11 0 0,12-8-2 16,15-7-6-16,1-29-21 15,20 0-7-15,-1-19-1 16,8-3-1-16</inkml:trace>
          <inkml:trace contextRef="#ctx0" brushRef="#br0" timeOffset="6793">21729 13508 89 0,'-29'62'38'16,"-8"3"0"-16,12 12-1 15,-3 3-37-15,5-3-3 16,9 7-9-16,-5-16-27 0,13-2 1 15,-2-15-3-15,8-8 2 16</inkml:trace>
          <inkml:trace contextRef="#ctx0" brushRef="#br0" timeOffset="7795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        <inkml:trace contextRef="#ctx0" brushRef="#br0" timeOffset="8195">22626 13289 89 0,'19'11'40'16,"7"4"1"-16,-1-4-2 16,3 8-35-16,10 7 0 15,5 6-2-15,-5 7 0 16,0 9 1-16,-13 6-2 15,-6 8 1-15,-13 5-1 16,-10 3 0-16,-16 5-1 16,-12-2-1-16,-13-3 0 15,-5-5-1-15,-4-8-2 16,1-20-11-16,21 1-25 15,-8-24-1-15,23-6-2 0,11-18 3 16</inkml:trace>
          <inkml:trace contextRef="#ctx0" brushRef="#br0" timeOffset="8362">22848 14037 101 0,'-10'1'44'0,"5"13"-1"16,-16-16-2-16,21 2-38 15,-17-8-4-15,8-6-4 16,9 14-14-16,-10-24-23 15,10 24-1-15,-1-30-1 16,5 19 2-16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21:58:26.99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12853 6283 144 0,'-27'0'54'0,"27"0"-1"0,0 0 3 0,0 0 1 15,-31-9-3-15,31 9-4 0,0 0-3 0,-32-1-4 16,32 1-2-16,-27 0-4 0,27 0 1 15,-27 3 3-15,27-3 6 0,-28 4 4 0,28-4 3 16,0 0-4-16,-31 7 0 0,31-7-7 0,0 0-10 16,0 0-4-16,0 0-10 0,0 0-8 0,0 0-2 15,-3-25-8-15,3 25-2 0,27-45 4 16,-1 11 2-16,5-5 10 0,10 0 2 0,0-9 12 16,10 2-5-16,1-4 7 0,5 0-12 0,2 0 3 15,0 2 4-15,-3 2-34 0,-2 3 26 16,-4 2-32-16,2 5 14 0,-4 8 6 0,-5 4-6 15,-2-2 4-15,-1 6-3 0,-3 4 3 0,3-3-2 16,3 2 2-16,-2 1-2 0,4 0 1 0,1 0-3 16,5-7 3-16,4 0-4 0,3 0 4 0,1-6-4 15,7 4 4-15,-1-5-3 0,-3 2 8 0,1 1 0 16,-4 0 7-16,8 2-4 0,-8 2 3 16,3 7-7-16,1 0-1 0,0 5-2 15,-2-1-1-15,-2 3-2 0,0-2 1 0,-1 9-1 16,-3-1-1-16,-1 3 0 0,-2 2 1 0,0-1 0 15,-4 5 0-15,-1-3 0 0,-4 3 0 0,3-1 0 16,1 0-1-16,0 1 2 0,-1-1-1 0,3-1 1 16,-3-3 2-16,4-1 0 0,2-1 0 0,0-1 1 15,-3-2 0-15,5 2 0 0,-2-5 2 16,-2 4-2-16,2-1 1 0,-4-1-3 0,-1 1 0 16,-4 1-2-16,-6 3 1 0,-3 0-1 0,-1 0 0 15,-5 3 0-15,-3-3-1 0,-25 0 0 0,42 9 0 16,-42-9 0-16,28 7 0 0,-28-7 1 0,0 0-1 15,0 0 1-15,27 16 0 0,-27-16 0 0,0 0 1 16,0 0 2-16,0 0 9 0,0 0 9 16,0 0 6-16,0 0 4 0,0 0-4 15,0 0-8-15,0 0-7 0,0 0-7 0,0 0-4 16,0 0-3-16,0 0 2 0,-30-28-1 0,30 28 0 16,0 0 0-16,-25-27 0 0,25 27 0 0,0 0 0 15,-29-32 0-15,29 32 1 0,-23-23-2 0,23 23 2 16,-29-29-2-16,29 29 2 0,-34-30-3 0,34 30 3 15,-39-32-3-15,39 32 3 0,-45-32-2 16,20 16 3-16,0 2-4 0,-2-2 4 0,-4 0 13 16,4 0-36-16,0 3 36 0,-1 1-35 0,28 12 23 15,-43-20 3-15,43 20 1 0,-38-16 2 16,38 16-4-16,-29-11-1 0,29 11-2 0,0 0 0 16,-23-10-1-16,23 10 1 0,0 0-2 0,0 0-1 15,0 0 0-15,0 0-1 0,0 0-2 0,0 0 2 16,0 0-1-16,0 0 0 0,0 0 1 15,0 0 2-15,0 0 0 0,29 17 0 0,-29-17 1 16,37 13-2-16,-8-6 1 0,3-2 0 0,6-1 1 16,0 5-2-16,1-2 3 0,1 4 19 0,-1-2-37 15,-1 5 37-15,-3 0-36 0,1-3 14 0,-2 5 3 16,-1 0-4-16,-3 3 4 0,-3 1-4 0,-2 0 3 16,-25-20-2-16,43 48 2 0,-29-25-4 0,1 5 4 15,-3-3-4-15,-1 0 5 16,-2 4-5-16,0-6 6 0,-2 6-6 0,-3-6 6 15,-4 5-4-15,3-1 3 0,-3 0-3 0,-3-2 3 16,3-25-5-16,-16 46 6 0,16-46-5 0,-24 44 5 16,24-44-4-16,-30 47 2 0,8-19-3 0,-6 3 4 15,-8-3-4-15,-4 8 5 0,-6-2-5 0,-3 3 5 16,-12 2-6-16,-1 0-8 0,-5 1 29 16,-6-5-29-16,-2-3 34 0,1-1-10 0,1-10 0 15,4-1 4-15,9-6-7 0,8-2-6 0,9-3-4 16,8-2 1-16,12-3-1 0,23-4 0 0,-25 2-10 15,25-2-19-15,0 0-28 0,0 0-21 16,0 0-17-16,0 0-57 0,29-9-124 0,-29 9-210 16,30-20-3-16,-1 24 408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49C7FD9-3FFF-49CC-9A8D-CF2D9C681E07}" emma:medium="tactile" emma:mode="ink">
          <msink:context xmlns:msink="http://schemas.microsoft.com/ink/2010/main" type="inkDrawing" rotatedBoundingBox="8806,3180 9896,14681 824,15540 -265,4040" rotationAngle="1759979996"/>
        </emma:interpretation>
      </emma:emma>
    </inkml:annotationXML>
  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  <inkml:trace contextRef="#ctx0" brushRef="#br0" timeOffset="1330">3176 5196 92 0,'-32'20'38'15,"12"14"-1"-15,-9-4 2 16,10 20-35-16,3 4-1 15,9 14 0-15,0 10 0 16,5 8-1-16,3 6-3 16,-2-7-7-16,17 7-27 15,0-24-3-15,17-12 1 16,5-25-2-16</inkml:trace>
  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  <inkml:trace contextRef="#ctx0" brushRef="#br0" timeOffset="2726">4782 5250 95 0,'0'0'40'16,"0"0"1"-16,23 4-1 15,-9-7-36-15,22 0 0 16,10-5-1-16,12-2-1 15,8-8-1-15,7-1-4 16,7 1-2-16,-3-12-15 16,9 19-21-16,-8-3 1 15,-2 13-2-15,-11 2 2 16</inkml:trace>
  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  <inkml:trace contextRef="#ctx0" brushRef="#br0" timeOffset="5836">2901 7077 125 0,'-19'-1'39'16,"19"1"2"-16,0 0-6 15,33-14-34-15,14-3-4 16,6-18-22-16,27 6-13 16,2-11-2-16,13 3 0 0,-3-8-1 15</inkml:trace>
  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  <inkml:trace contextRef="#ctx0" brushRef="#br0" timeOffset="6852">4396 6662 101 0,'0'0'37'16,"0"0"3"-16,0 0-2 15,17 5-37-15,9-15 2 16,7-6-3-16,7-1-1 15,7-3-2-15,-1-4-2 16,11 10-10-16,-9-10-24 16,4 12 3-16,-14 0-4 15,-2 10 4-15</inkml:trace>
    <inkml:trace contextRef="#ctx0" brushRef="#br0" timeOffset="7067">4460 6943 99 0,'-17'22'36'0,"6"-16"1"16,11-6-1-16,14 1-33 16,9-8-2-16,6-7 0 15,9 1 0-15,6-3-2 16,0 0-1-16,4 6-4 15,-11-6-9-15,1 16-21 16,-18 0 0-16,-10 12-1 0,-16 3 1 16</inkml:trace>
    <inkml:trace contextRef="#ctx0" brushRef="#br0" timeOffset="7250">4356 7297 93 0,'0'0'35'0,"10"10"1"16,8-23 1-16,15-2-34 15,13-11 0-15,12-5-3 16,10 1-8-16,2-14-26 16,5 6-1-16,-5-3-1 15,1 4-2-15</inkml:trace>
  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  <inkml:trace contextRef="#ctx0" brushRef="#br0" timeOffset="8060">5584 6685 95 0,'14'-8'36'15,"-14"8"1"-15,-8 19-1 16,-2 2-31-16,4 11 0 15,-5 3-3-15,2 12 1 16,-1 2-2-16,2 5 1 16,4-1-2-16,3-6-1 15,3-3-3-15,2-15-5 16,11-1-27-16,-4-19-2 15,9-7 1-15,-4-17-2 16</inkml:trace>
    <inkml:trace contextRef="#ctx0" brushRef="#br0" timeOffset="8262">5653 6646 104 0,'-12'-6'38'15,"12"6"2"-15,0 0-2 16,17-5-35-16,8-3-2 15,7-2-1-15,10-6-2 16,1-3-4-16,10 6-5 16,-10-7-28-16,7 8 1 15,-17-3-1-15,-3 15 0 0</inkml:trace>
    <inkml:trace contextRef="#ctx0" brushRef="#br0" timeOffset="8473">5668 6894 104 0,'-25'32'39'15,"3"-17"0"-15,18-1-1 16,4-14-33-16,28-10-2 16,5-7-1-16,10-7-1 15,8-3-1-15,2 0-1 16,3 1-1-16,-9 1-2 15,-3 12-5-15,-22 1-28 16,-2 17-2-16,-20-5 0 0,-13 28 0 16</inkml:trace>
    <inkml:trace contextRef="#ctx0" brushRef="#br0" timeOffset="8624">5568 7170 98 0,'-13'24'37'0,"13"-24"1"15,10 14-1-15,14-23-34 16,18-6-2-16,14-6-4 15,4-13-30-15,19 1-5 16,4-7 1-16,7 6-1 16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584D868-14CA-4EC1-8CB6-6B4CA06D507B}" emma:medium="tactile" emma:mode="ink">
          <msink:context xmlns:msink="http://schemas.microsoft.com/ink/2010/main" type="inkDrawing" rotatedBoundingBox="3382,11032 8511,-1021 26227,6517 21097,18571" shapeName="Other"/>
        </emma:interpretation>
      </emma:emma>
    </inkml:annotationXML>
  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  <inkml:trace contextRef="#ctx0" brushRef="#br0" timeOffset="7511">17351 6049 100 0,'-13'20'39'0,"-6"-5"2"16,18 3-2-16,1-18-35 15,9 15 0-15,25-17-2 16,13-2-1-16,15-6-1 16,6-4-2-16,17 3-3 15,0-9-6-15,19 13-27 16,-12-3-2-16,2 15 0 15,-11 2 0-15</inkml:trace>
  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  <inkml:trace contextRef="#ctx0" brushRef="#br0" timeOffset="8461">19947 5941 115 0,'-47'32'41'15,"-3"32"0"-15,-16 6-1 16,4 14-37-16,4 7-1 16,3 5 2-16,12-1-5 0,10-4 1 15,17-4-6-15,5-20-6 16,31 2-26-16,-4-20-2 15,19-6-1-15,-1-20-1 16</inkml:trace>
  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  <inkml:trace contextRef="#ctx0" brushRef="#br0" timeOffset="10299">16380 7512 114 0,'-21'-14'40'15,"1"-2"1"-15,20 16-3 0,9-14-35 16,19 2-2-16,20 2-7 16,4-10-29-16,25 6-6 15,3-4 1-15,19 6-2 16</inkml:trace>
  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  <inkml:trace contextRef="#ctx0" brushRef="#br0" timeOffset="10878">17933 7279 110 0,'-5'-13'39'16,"24"11"3"-16,9-12-4 16,9-1-34-16,21-2-3 15,11-4-1-15,10 3-3 16,-3-7-4-16,7 14-27 0,-20-3-6 15,-8 14 2-15,-23 0-3 16</inkml:trace>
    <inkml:trace contextRef="#ctx0" brushRef="#br0" timeOffset="11082">17921 7542 98 0,'-18'19'38'15,"18"-19"1"-15,9 12-2 16,21-20-33-16,17-3-1 15,12-5-1-15,6-2-2 16,4-1-3-16,-3-2-1 16,4 12-6-16,-22-7-27 0,-4 14-1 15,-22-2 0-15,-11 12 0 16</inkml:trace>
    <inkml:trace contextRef="#ctx0" brushRef="#br0" timeOffset="11246">18034 7723 102 0,'-50'27'37'16,"19"2"3"-16,12-15-3 15,19-14-32-15,36 3-3 16,14-14-1-16,18-5-2 16,10-11-5-16,17 5-11 15,-3-17-21-15,12 1 1 16,-13-5-1-16,-1 3-1 15</inkml:trace>
  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  <inkml:trace contextRef="#ctx0" brushRef="#br0" timeOffset="12110">19412 7305 117 0,'-6'-14'40'15,"25"16"4"-15,5-14-4 16,15 0-37-16,15 1-3 16,7-1 0-16,8 4-6 0,-14-11-16 15,6 19-17-15,-20-5-3 16,-5 13 2-16,-20-3-4 15</inkml:trace>
    <inkml:trace contextRef="#ctx0" brushRef="#br0" timeOffset="12305">19355 7557 111 0,'-32'17'39'0,"22"-1"1"16,10-16-2-16,29-5-36 15,16-6 0-15,17-4-2 16,11-4-1-16,4 1-2 15,5 0-3-15,-12-7-18 16,1 17-16-16,-22-3 1 0,-15 11-2 16,-34 0 2-16</inkml:trace>
    <inkml:trace contextRef="#ctx0" brushRef="#br0" timeOffset="12485">19185 7894 105 0,'-6'13'40'16,"28"-6"0"-16,18-20-1 15,33-10-35-15,14-8-2 16,20-3-2-16,10-3-2 16,0-9-12-16,13 11-23 15,-15-1-3-15,-3 11 1 16,-17 1-2-16</inkml:trace>
    <inkml:trace contextRef="#ctx0" brushRef="#br0" timeOffset="12605">20295 7700 117 0,'-37'18'39'16,"-5"-10"-2"-16,4-6-17 15,8 4-58-15,-5-7-3 16,5 3 1-16,-8-5-3 16</inkml:trace>
    <inkml:trace contextRef="#ctx0" brushRef="#br0" timeOffset="12763">19264 7935 105 0,'0'0'37'0,"-13"-5"-13"15,13-5-24-15,4-2-37 16,-4-3-2-16,0 15-1 16</inkml:trace>
    <inkml:trace contextRef="#ctx0" brushRef="#br0" timeOffset="12929">18457 8032 111 0,'-14'-5'37'15,"14"5"-24"-15,9-20-12 16,8 5-40-16,-2-9-5 16,7 6 3-16</inkml:trace>
    <inkml:trace contextRef="#ctx0" brushRef="#br1" timeOffset="19646">5407 7358 93 0,'0'0'38'0,"0"0"-1"15,0 0 0-15,0 0-37 16,0 0-5-16,-11-17-31 0,11 17 1 16,6-19-1-1,-6 19-2-15</inkml:trace>
    <inkml:trace contextRef="#ctx0" brushRef="#br1" timeOffset="20299">4946 7381 101 0,'7'11'39'0,"-7"-11"1"0,0 0-4 16,-14 5-34-16,14-5-13 15,0 0-26-15,-5-11-2 16,5 11-1-16,11-15-1 15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1B3FCA6-5960-48EB-9B4D-AB53E7B099D8}" emma:medium="tactile" emma:mode="ink">
          <msink:context xmlns:msink="http://schemas.microsoft.com/ink/2010/main" type="inkDrawing" rotatedBoundingBox="1551,11389 22989,12314 22885,14733 1447,13808" shapeName="Other"/>
        </emma:interpretation>
      </emma:emma>
    </inkml:annotationXML>
  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  <inkml:trace contextRef="#ctx0" brushRef="#br0" timeOffset="196">1955 12165 78 0,'-16'25'39'0,"-5"1"-2"16,9 19 2-16,-3 2-36 16,6 8 0-16,4 4-1 15,5 0-1-15,5 0-2 16,2-10-4-16,14-1-30 0,-6-18-2 15,17-4-1-15,-2-18-1 16</inkml:trace>
  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  <inkml:trace contextRef="#ctx0" brushRef="#br0" timeOffset="1645">4139 12016 80 0,'-18'16'41'15,"-11"8"-2"-15,8 23 2 16,-14 12-30-16,7 7-7 15,0 3-2-15,7 6-1 16,7-1-2-16,4-5-4 0,18 4-8 16,-3-26-25-16,21-1-1 15,0-20-2-15,15-8 1 16</inkml:trace>
  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  <inkml:trace contextRef="#ctx0" brushRef="#br0" timeOffset="3891">7168 11693 68 0,'-20'-6'37'16,"-3"13"1"-16,-16 14-1 16,-2 18-33-16,-9 14 0 15,-1 22 0-15,-1 13 0 16,5 11-1-16,5 1 0 15,10 2-4-15,19-9-1 0,10-17-7 16,27-8-30-16,7-23 1 16,19-13-2-16,8-26 1 15</inkml:trace>
  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  <inkml:trace contextRef="#ctx0" brushRef="#br0" timeOffset="4443">7893 11669 68 0,'-28'-7'40'16,"-15"7"-1"-16,1 22 3 16,-7 9-23-16,4 15-14 15,0 10-1-15,9 10-2 16,7 8 0-16,7 6-2 15,15-4-1-15,9-9-4 16,15 2-8-16,-4-24-26 16,18-1-1-16,-5-21-1 15,4-7 0-15</inkml:trace>
    <inkml:trace contextRef="#ctx0" brushRef="#br0" timeOffset="4597">7498 12176 99 0,'0'0'42'0,"0"0"0"15,35-5-2-15,16-6-41 16,8-14-11-16,25 11-26 16,-4-8-4-16,3 7 1 15,-12 0-3-15</inkml:trace>
  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  <inkml:trace contextRef="#ctx0" brushRef="#br0" timeOffset="5401">3806 13107 76 0,'-26'15'38'0,"-12"12"-3"16,7 24 2-16,-6 10-32 15,10 16-1-15,3 8-2 16,7 1 0-16,10-1-3 16,7-4-2-16,13-6-4 15,-1-21-26-15,21-2-3 16,-3-23-3-16,8-7 1 15</inkml:trace>
  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  <inkml:trace contextRef="#ctx0" brushRef="#br0" timeOffset="6144">5006 13132 81 0,'-26'51'40'16,"-10"4"-2"-16,9 21 1 15,-2 0-35-15,8 7 0 0,5-2-2 16,7-4-2-16,6-7-2 15,2-17-7-15,20-2-28 16,-12-23-2-16,9-5-1 16,-7-24 0-16</inkml:trace>
  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  <inkml:trace contextRef="#ctx0" brushRef="#br1" timeOffset="49862">17650 12794 85 0,'-41'42'38'16,"-1"23"1"-16,-13 5 0 0,7 14-34 15,4 2-3-15,9 0-3 16,15-3-3-16,6-21-14 15,27 0-21-15,6-23 0 16,20-5-1-16,4-25 0 16</inkml:trace>
  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  <inkml:trace contextRef="#ctx0" brushRef="#br1" timeOffset="53083">20806 12986 91 0,'7'-17'39'0,"2"0"1"15,14 10-2-15,4 1-35 16,9-2-5-16,14 14-22 0,-4-13-15 16,7 14 2-16,-10-5-4 15,0 11 2-15</inkml:trace>
  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  <inkml:trace contextRef="#ctx0" brushRef="#br1" timeOffset="54184">20638 13503 81 0,'-13'22'38'0,"-11"9"0"15,4 22 0-15,-8 9-35 16,2 10-1-16,0 5-2 15,3 3-1-15,3 3-4 16,2-14-5-16,15 3-29 16,-2-19 1-16,14-5-1 15,0-21 1-15</inkml:trace>
  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  <inkml:trace contextRef="#ctx0" brushRef="#br1" timeOffset="54735">21280 13832 76 0,'-29'8'39'15,"3"17"0"-15,-9-1 0 16,10 12-29-16,-3 0-6 15,11 3-2-15,5-5-1 16,13-4-2-16,14-11 0 0,12-8-2 16,15-7-6-16,1-29-21 15,20 0-7-15,-1-19-1 16,8-3-1-16</inkml:trace>
    <inkml:trace contextRef="#ctx0" brushRef="#br1" timeOffset="54919">21729 13508 89 0,'-29'62'38'16,"-8"3"0"-16,12 12-1 15,-3 3-37-15,5-3-3 16,9 7-9-16,-5-16-27 0,13-2 1 15,-2-15-3-15,8-8 2 16</inkml:trace>
  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  <inkml:trace contextRef="#ctx0" brushRef="#br1" timeOffset="56488">22848 14037 101 0,'-10'1'44'0,"5"13"-1"16,-16-16-2-16,21 2-38 15,-17-8-4-15,8-6-4 16,9 14-14-16,-10-24-23 15,10 24-1-15,-1-30-1 16,5 19 2-16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8:15.32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CFE02CD-3792-41F3-A418-5B0700FBBF94}" emma:medium="tactile" emma:mode="ink">
          <msink:context xmlns:msink="http://schemas.microsoft.com/ink/2010/main" type="inkDrawing" rotatedBoundingBox="5939,12895 12866,10988 14095,15448 7168,17356" shapeName="Other"/>
        </emma:interpretation>
      </emma:emma>
    </inkml:annotationXML>
    <inkml:trace contextRef="#ctx0" brushRef="#br0">9239 12001 66 0,'-20'-5'38'16,"-3"10"-2"-16,-6 1 1 15,3 12-33-15,-8 4-1 16,2 8 0-16,0 5-1 0,3 3 0 16,6 1-1-16,8-1 0 15,8-2-1-15,13-9-2 16,14 1-2-16,6-17-2 15,21 3-9-15,-4-19-19 16,14-2-2-16,0-16-1 16,2-1 1-16</inkml:trace>
    <inkml:trace contextRef="#ctx0" brushRef="#br0" timeOffset="830">9490 12090 54 0,'-9'-13'36'0,"-2"11"0"16,-15-3-5-16,8 19-16 15,-15-5-6-15,11 16-2 16,-6 1-2-16,9 10-1 15,0-2-1-15,10 4-1 0,3-3-1 16,12-3 1-16,8-8-2 16,4-9 1-16,10-9-1 15,6-9 0-15,2-14 0 16,0-7-1-16,1-9 1 15,-5-6-1-15,-6-2 1 16,-4-3-1-16,-10 5 1 16,-8 1-1-16,-9 9 1 15,-6 9 0-15,-7 6 0 16,-2 10 0-16,-4 8 1 15,2 6-1-15,4 2 0 16,3 1 1-16,8 0-1 16,7-13 0-16,18 14 1 0,4-15-1 15,8-6 1-15,6-3-1 16,6-4 1-16,0 1 0 15,-1 0-1-15,-6 3 1 16,-7 5 0-16,-6 9 0 16,-11 6 0-16,-6 11 0 15,-11 8-1-15,-6 9 1 16,-5 4 0-16,-1 6-1 15,0-4 1-15,1-2-1 16,7-7 0-16,4-9 1 16,9-14-1-16,8-13 0 15,8-13 0-15,7-11 1 16,2-10-1-16,3-3 0 15,-3-5 1-15,0-2-1 0,-9 3 1 16,0 7-1 0,-9 6 1-16,-5 6-1 0,-4 7 1 15,-1 16 0-15,0 0-1 16,0 0 1-16,-14 10-1 15,12 8 1-15,2 2-1 16,1 6 0-16,4-1 0 16,2 2 1-16,4-5-1 15,3-3 0-15,6-10 0 16,2-6 0-16,2-10 1 15,5-9-1-15,-1-9 0 16,1-5 0-16,-1-3 1 16,-3 1-1-16,-3 2 1 15,-5 6-1-15,-2 5 1 0,-5 9-1 16,-10 10 1-16,4 10-1 15,-8 7 0-15,-1 9-1 16,0 8-1-16,0 3 0 16,2 6-1-16,2-4-2 15,6 3-3-15,-2-19-7 16,19 9-21-16,-4-21-3 15,6-1-1-15,-1-16 1 16</inkml:trace>
    <inkml:trace contextRef="#ctx0" brushRef="#br0" timeOffset="1355">10415 12084 73 0,'-12'-17'38'0,"12"17"0"16,-22 4 0-16,18 12-31 0,-8 3-1 15,4 13-2-15,0 5-1 16,3 7 0-16,1 4-1 15,2 2 1-15,2-3-2 16,2 0 1-16,0-9-2 16,0-4 2-16,2-13-2 15,-3-8 1-15,-1-13-1 16,0 0-1-16,9-27 1 15,-4-7-1-15,1-6 1 16,-1-13-1-16,3-6 1 16,2-5-1-16,0 1 2 15,1 1-1-15,-1 7 0 16,4 5-1-16,-1 14 1 15,3 7 0-15,4 12 0 0,-3 8 0 16,4 7 0-16,2 6-1 16,0 4 1-16,-1 7 0 15,-1 1 0-15,-6 5 0 16,-7 5-1-16,-7 1 1 15,-5 3 0-15,-10 3 0 16,-7 1-1-16,-6 0 1 16,-3-1 0-16,-2-2 1 15,2 1-1-15,-1-2 0 16,3 2 0-16,1 1 2 15,5 8-2-15,2 4 0 16,3 6 0-16,2 6 0 16,4 6-3-16,2-5-4 15,14 11-24-15,-8-17-10 0,9-5 1 16,0-16-2-16</inkml:trace>
    <inkml:trace contextRef="#ctx0" brushRef="#br0" timeOffset="1994">11016 12027 56 0,'-18'-1'38'0,"-1"7"-1"16,-10-1 2-16,1 10-27 15,-9-5-5-15,6 14 0 0,-7 3-1 16,5 8-2-16,-1 5 0 15,7 1-2-15,7 1 0 16,6-2-1-16,13-7 0 16,12-6 0-16,6-13-1 15,11-11 0-15,8-11 0 16,3-13 0-16,4-9 0 15,-1-6 1-15,-2-7-1 16,-5 1 0-16,-4 1 1 16,-9 5-1-16,-4 6 1 15,-9 8-1-15,-9 22 1 16,0 0-1-16,-16 0 0 15,3 19 0-15,-2 8 0 16,2 4 0-16,4 4-1 16,8-1-1-16,8 0-1 0,4-12-3 15,19 6-9-15,-4-24-25 16,20-4 2-16,-4-16-3 15,11-1 2-15</inkml:trace>
    <inkml:trace contextRef="#ctx0" brushRef="#br0" timeOffset="2505">11416 12141 77 0,'-19'24'39'16,"-9"-1"-1"-16,9 7 2 16,-14-5-34-16,17 6-2 15,2-8-1-15,5 3-1 16,4-9 0-16,6-7-1 15,-1-10 0-15,16 0 0 0,-5-14 0 16,4-8-1-16,3-6 0 16,-1-6 0-16,0-6 0 15,2-2 0-15,-4 1 0 16,-1 0 0-16,-3 7 0 15,-1 4-1-15,-2 9 0 16,-2 4-1-16,4 10-2 16,-10 7 0-16,22 0-2 15,-10 2 0-15,8 10-1 16,-1-9 0-16,9 11-2 15,-5-13-1-15,12 11-4 16,-13-17-4-16,11 4-14 16,-5-3 0-16,-2-2 0 15,-7-7 19-15,2 5 12 0,-4 6 8 16,-14-9 6-16,10 20 6 15,-13-9 19-15,-6 27-1 16,-8-6 1-16,8 19-17 16,-15-5-12-16,12 12-3 15,-5 1-2-15,5 0-2 16,2-3-1-16,6-7-1 15,9-5-3-15,1-17-2 16,19 0-21-16,-12-24-14 16,12-7 2-16,-4-15-2 15,5-2 1-15</inkml:trace>
    <inkml:trace contextRef="#ctx0" brushRef="#br0" timeOffset="2925">11836 11891 73 0,'-14'-4'36'16,"14"4"-1"-16,0 0 1 15,-3 11-35-15,20-7-1 16,8-1 0-16,7 1 0 16,5 0-1-16,1 1 1 15,1 1 1-15,-7 0 0 16,-3 5 2-16,-11-1-1 15,-4 4 1-15,-12-4 0 16,-4 5 1-16,-12-3 0 16,-1 4 0-16,-7-1-1 15,4 2 0-15,-2 1 0 0,4 1-1 16,2 1 0-16,6-1 0 15,10 0-2-15,8-4 1 16,6-4-1-16,10-1 0 16,5-5 0-16,1 0 1 15,0-3-1-15,-3 1 0 16,-4 1 0-16,-11 2 1 15,-7 6-1-15,-12 3 0 16,-7 1-1-16,-6-1 0 16,3 1-2-16,-4-7-3 15,15 6-11-15,-8-21-22 16,22 2-1-16,2-14-1 15,20-5 1-15</inkml:trace>
    <inkml:trace contextRef="#ctx0" brushRef="#br0" timeOffset="3532">12475 12010 83 0,'0'0'40'0,"-16"-7"0"16,4 20 1-16,-10 2-36 16,3 6-2-16,0 4 0 15,2 7-1-15,2 3-1 16,6 3 0-16,5-2-1 15,4-2 1-15,9-5-1 16,6-8 0-16,8-10 0 16,5-11-1-16,5-12 0 15,0-11 0-15,-2-7 1 16,-3-7-1-16,-3-1 0 15,-7-3 0-15,-9 2 0 0,-8 6 0 16,-7 8 1-16,-5 7 0 16,-6 9 1-16,4 5-1 15,-5 8 0-15,8 4 0 16,4 2 1-16,8 3-1 15,-2-13 1-15,27 15 0 16,3-14 0-16,7-2 1 16,7-5-1-16,2 0 1 15,1-2-1-15,0 4 1 16,-9 1 0-16,-5 10-1 15,-13 5 0-15,-11 9 0 16,-14 5 0-16,-9 9 0 16,-10 0-1-16,-1 3 1 15,-2-2-1-15,4-4 0 0,7-11 0 16,10-10 0-16,6-11 0 15,31-27 0-15,6-6 0 16,7-8 0-16,7-6 0 16,1-3 1-16,-1 3-1 15,-7 7 1-15,-8 13-1 16,-10 15 1-16,-13 12 0 15,-9 15-1-15,-9 11-2 16,-6 9-1-16,5 13-12 16,-13-18-10-16,18 16-11 15,-10-17-7-15,10-4 0 16,-1-12-1-16</inkml:trace>
    <inkml:trace contextRef="#ctx0" brushRef="#br0" timeOffset="4570">8651 12815 38 0,'-5'-14'35'0,"-2"-1"2"16,7 15-1-16,-15-22-23 16,15 22-6-16,0 0 2 15,-6 13-4-15,3 3 0 16,4 11-1-16,-5 7-2 15,6 11 0-15,-5 8-1 16,3 5 1-16,-1 4-1 16,0 2-1-16,-1-1 1 15,2-7-1-15,0-5 0 16,0-10 0-16,0-9 0 15,2-10-1-15,-2-22 1 16,0 0 0-16,13-4 0 16,-9-15 0-16,1-11 0 15,2-3 1-15,-1-4-1 16,3-2 0-16,1 0 0 0,7 3 1 15,-1 5-1-15,4 12 0 16,3 5 1-16,0 9-1 16,1 9 0-16,-1 7 0 15,-3 8 1-15,-7 8 0 16,-7 4 0-16,-8 4-1 15,-10 1 1-15,-8 1-1 16,-5-3 1-16,-7-3-1 16,-3-4-1-16,2-9-1 15,2-4-1-15,2-14-5 16,29 0-23-16,-22-6-7 15,22 6-3-15,1-26 3 16</inkml:trace>
    <inkml:trace contextRef="#ctx0" brushRef="#br0" timeOffset="4968">8989 13224 70 0,'-16'5'39'16,"16"-5"-1"-16,0 0 2 16,0 0-35-16,17-21-1 15,9 3-2-15,3-8 0 16,4-4 0-16,0-1 0 0,-3-2-1 15,-4 0 1-15,-9 4-1 16,-9 2 0-16,-11 9 0 16,-11 5 0-16,-10 11 0 15,-6 8 0-15,-7 13 0 16,-1 12 0-16,-3 8 1 15,4 9-1-15,6 0-1 16,6 3 0-16,12-4 0 16,13-6 0-16,10-6-1 15,20-11-1-15,11-16-4 16,19 0-5-16,-5-25-25 15,20 3-4-15,-4-15-1 16,7 5 1-16</inkml:trace>
    <inkml:trace contextRef="#ctx0" brushRef="#br0" timeOffset="8225">9643 13084 44 0,'0'0'37'0,"0"0"1"16,0 0-1-16,5-20-13 15,-4 8-17-15,-10-3-3 16,-1 7 0-16,-7-1 1 16,-4 10-1-16,-9 10 0 15,-2 11 0-15,-6 6-1 16,1 14 0-16,0 2-1 15,4 4-1-15,10-2-1 16,11-3 0-16,16-10 0 0,12-12-3 16,20-7-1-16,4-22-5 15,29 6-29-15,-8-20-3 16,15-1 1-16,-6-11-1 15</inkml:trace>
    <inkml:trace contextRef="#ctx0" brushRef="#br0" timeOffset="8632">10095 13063 59 0,'-17'-8'39'15,"2"-1"0"-15,3 5 1 16,-11-4-28-16,2 13-6 0,-10-3 1 15,3 12-2-15,-4 7-1 16,-2 11-1-16,0 7 0 16,5 5-2-16,3-1 1 15,10-1-1-15,5-1 0 16,12-7-1-16,10-12 0 15,13-13 0-15,9-11 0 16,6-12 0-16,6-9 0 16,0-6 1-16,-2-4-1 15,-3 1 1-15,-8-1 0 16,-11 8-1-16,-8 5 0 15,-9 9 1-15,-4 11-2 16,-10 8 1-16,-2 6-2 16,1 3 0-16,1 7-1 0,1-3-3 15,13 7-3-15,-8-18-19 16,21 8-13-16,0-12 1 15,10 0-2-15,2-16 2 16</inkml:trace>
    <inkml:trace contextRef="#ctx0" brushRef="#br0" timeOffset="8977">10399 13013 77 0,'-13'15'41'15,"-3"0"-2"-15,4 13 1 16,-3-4-34-16,6 11-1 15,1-4-1-15,5 6 0 16,3-6-2-16,8-3-1 0,6-8 0 16,7-4-1-16,6-14 0 15,4-10 1-15,4-10-1 16,3-7-1-16,-2-9 1 15,-2-2 1-15,-7-4-1 16,-3 2 1-16,-10 5-1 16,-5 6 0-16,-6 10 0 15,-3 17-1-15,-12-2 1 16,-1 17 0-16,1 11-1 15,-1 7-2-15,4 9-1 16,0-4-6-16,23 7-30 16,-11-11 0-16,16-2-2 0,1-17 1 15</inkml:trace>
    <inkml:trace contextRef="#ctx0" brushRef="#br0" timeOffset="9300">10939 12993 81 0,'-24'19'41'16,"-10"-2"0"-16,7 10 0 16,-4-5-35-16,9 1-3 15,7-3 0-15,10-4-1 16,5-16-1-16,17 16 0 15,7-16-1-15,6-3 1 16,1 1-1-16,0 0 0 0,-4 3 0 16,-5 6 1-16,-12 8 0 15,-7 8-2-15,-12 4 1 16,-6 4-1-16,-1 1 0 15,-5-4-3-15,4 0-1 16,-3-15-8-16,19 0-28 16,1-13 0-16,9-14 0 15,2-8 1-15</inkml:trace>
    <inkml:trace contextRef="#ctx0" brushRef="#br0" timeOffset="9620">11141 13119 75 0,'19'13'41'15,"-19"-13"-3"-15,24 7 3 16,-10-13-35-16,9 0-2 16,0-7-1-16,7-4-2 15,-2-4 0-15,1-4-1 16,-4 1 0-16,-7 0 0 15,-6 2 0-15,-10 2 0 16,-10 8 0-16,-11 9 2 16,-8 8 0-16,-8 9 1 15,-5 8 0-15,0 10 0 16,0 4-1-16,8 4 1 15,5-1-1-15,10 4 0 16,11-8-2-16,11-5-2 16,15-5-4-16,3-24-21 0,25 5-16 15,4-16 0-15,16-3 0 16,1-18 0-16</inkml:trace>
    <inkml:trace contextRef="#ctx0" brushRef="#br0" timeOffset="10613">11899 13012 64 0,'0'0'37'16,"-11"13"-1"-16,8 4 3 15,-9 0-35-15,7 9 0 16,-2-2 0-16,5 3 0 15,0-1-1-15,8-1 0 16,-1-10-1-16,5 0 0 16,6-11-1-16,5-5 0 15,3-7-1-15,1-7 1 16,-2-5-1-16,6-3 1 0,-6-1-1 15,1 1-1-15,-5 3 1 16,-4 5 0-16,-5 6 0 16,-10 9 1-16,14 14-1 15,-15 5 0-15,-1 7 1 16,-2 5 0-16,2 0 0 15,4 4 0-15,-1-8 1 16,10-5-1-16,2-13 1 16,5-10 0-16,10-11-1 15,1-9 0-15,2-14-1 16,0-5 0-16,0-5-1 15,-7-4-2-15,-1 7-2 16,-12-4-3-16,4 18-28 16,-15-6-3-16,3 18-1 0,-12-2-1 15</inkml:trace>
    <inkml:trace contextRef="#ctx0" brushRef="#br0" timeOffset="10972">12512 12997 58 0,'-2'31'39'16,"-2"-5"-2"-16,5 4 2 15,-1-13-24-15,12-1-9 16,1-15-1-16,8-3-2 0,4-14 0 15,7-5-1 1,-3-11 0-16,-1-3-1 0,-4-2 0 16,-6 1 0-16,-12 3-1 15,-10 7 0-15,-10 7 0 16,-10 11 0-16,-10 16 1 15,-5 16-1-15,-4 11 1 16,2 12 0-16,3 7 0 16,14 5 1-16,5-7-1 15,21-5-1-15,20-14-1 16,16-23-4-16,35-8-29 15,4-27-7-15,18-7 1 16,0-21-3-16</inkml:trace>
    <inkml:trace contextRef="#ctx0" brushRef="#br0" timeOffset="11941">7832 13935 53 0,'4'-17'39'0,"-4"1"-3"15,0 16 1-15,0-16-30 16,0 16-3-16,0 0 0 15,-2 15 0-15,-4 6 0 16,5 11-1-16,-5 4 0 16,0 9-2-16,-1 2 1 15,4 5-1-15,0-1 0 16,1-5 0-16,2-9 0 15,4-6 0-15,0-9 0 16,6-12-1-16,0-11 1 16,5-12-1-16,4-10 1 15,-1-7-1-15,4-4 1 16,3-4-1-16,-5 3 0 15,3 2 1-15,-4 6-1 16,-1 9 1-16,-5 6 0 0,-2 13-1 16,-3 11 1-16,-5 6-1 15,2 10 0-15,-5 3 0 16,0 6-2-16,0-1 0 15,5 3-3-15,-1-11-3 16,16 6-17-16,-7-22-15 16,12-2 0-16,-2-16 0 15,15 0 1-15</inkml:trace>
    <inkml:trace contextRef="#ctx0" brushRef="#br0" timeOffset="12342">8387 14045 59 0,'-19'-18'40'16,"0"16"-1"-16,-11-3 1 15,11 13-32-15,-14 4-2 16,5 12 0-16,2 5-2 16,0 3-2-16,5 5 1 15,6 1-2-15,6-5 1 16,8 2 0-16,6-10-1 15,8-5 0-15,5-9-1 16,7-8 1-16,3-11-1 16,5-6 0-16,-1-6 1 15,0-4-1-15,-3-3 0 16,-2-1 0-16,-7 1 0 15,-3 3 0-15,-5 2 0 16,-5 8 0-16,-7 14 1 0,-3-13-1 16,3 13-1-1,-19 22 1-15,7 1-1 0,-2 5-1 16,3 4 0-16,1 2-2 15,10 0-1-15,0-7-2 16,14-1-1-16,4-19-4 16,21 0-26-16,-7-16-1 15,11-1 0-15,-6-16 1 16</inkml:trace>
    <inkml:trace contextRef="#ctx0" brushRef="#br0" timeOffset="12618">8718 14130 57 0,'-8'-19'39'0,"8"19"-1"16,-21 2 1-16,14 10-29 0,-7-1-5 15,9 9-1-15,-2 2-1 16,6 8 0-16,1 0 0 16,4 3 0-16,2-2-1 15,6-2 0-15,0-7 1 16,5-6-1-16,1-11 0 15,1-10-1-15,2-12 1 16,2-9-2-16,-1-10 1 16,-3-5-2-16,-1-1 1 15,-7-3-3-15,-2 2-1 16,-8-1-3-16,5 21-10 15,-16-6-24-15,8 18 0 16,-9-3 0-16,11 14 0 16</inkml:trace>
    <inkml:trace contextRef="#ctx0" brushRef="#br0" timeOffset="12987">8996 14193 65 0,'2'22'39'15,"-4"-9"1"-15,13 2 0 16,0-13-34-16,13-1 0 16,4-11-2-16,9-4-1 15,5-8 0-15,-1-2-1 16,-2-3 0-16,-6-2-1 15,-10 2 0-15,-10 5 0 0,-13 3 0 16,-11 10-1-16,-13 8 1 16,-6 9-1-16,-8 10 0 15,-4 12 1-15,2 13-1 16,-1 5 1-16,10 7 0 15,2-2-1-15,15-6 1 16,13-5 0-16,11-16-1 16,17-16-2-16,16-14-5 15,2-30-20-15,25 2-15 16,-3-20 0-16,7-1-2 15,-3-13 1-15</inkml:trace>
    <inkml:trace contextRef="#ctx0" brushRef="#br0" timeOffset="18627">10028 14238 31 0,'0'0'34'0,"0"0"2"0,0 0-4 16,-24-21-17-16,24 21-5 15,-29-14-2-15,12 12-1 16,-8-4-2-16,4 10-1 16,-3-1-1-16,3 8 0 15,-1 4-1-15,6 6 0 16,0 6-1-16,7 1 0 15,6-2 0-15,3 2-1 16,2-6 1-16,10-6 0 16,6-13 0-16,8-10 0 15,5-18 1-15,7-10-2 16,4-12 2-16,6-10-1 15,-4-9 0-15,1-3 1 16,-6-2-1-16,-6 6 0 16,-7 5-1-16,-10 11 1 0,-6 11 0 15,-7 15-1-15,-6 13 1 16,3 10-1-16,-21 27 0 15,8 11 0-15,-2 14-1 16,2 6 1-16,3 9-1 16,1 1-1-16,7-1-2 15,1-7-1-15,14-4-2 16,-3-19-5-16,18 2-5 15,-7-26-14-15,14 1-5 16,-3-23 4-16,11 3 11 16,-14-21 8-16,8 4 7 15,-10-10 8-15,-5-6 6 16,-2 6 14-16,-9-5 10 15,-2 13-4-15,-17-11-7 0,13 23-7 16,-19-4-4-16,14 17 0 16,-20 8-3-16,12 14-1 15,-7 6-1-15,8 9-1 16,-4 2-2-16,4 1-1 15,3-2-1-15,4-7-1 16,6-5-3-16,-6-26-4 16,30 13-30-16,-13-30 0 15,9-3-2-15,-2-15 2 16</inkml:trace>
    <inkml:trace contextRef="#ctx0" brushRef="#br0" timeOffset="18762">10496 13853 70 0,'-29'-15'37'16,"7"9"0"-16,2 3-2 15,20 3-36-15,0 0-23 16,15-4-12-16,14 3-1 16,7-4-1-16</inkml:trace>
    <inkml:trace contextRef="#ctx0" brushRef="#br0" timeOffset="19070">11212 13724 72 0,'-13'-20'41'16,"-11"-3"-1"-16,1 9 1 15,-11-3-35-15,0 17-2 16,-3 7-1-16,3 15 0 15,-2 10-1-15,1 13 0 16,0 11-1-16,5 10-1 16,5 2 0-16,3 3 0 15,7-5-1-15,4-3-2 16,9-7-1-16,3-18-5 15,16 0-13-15,-7-22-19 16,6-5 1-16,-3-17-1 16,3-6 1-16</inkml:trace>
    <inkml:trace contextRef="#ctx0" brushRef="#br0" timeOffset="19237">10769 14091 69 0,'-31'-10'41'16,"10"8"-2"-16,0-3 2 15,21 5-34-15,0 0-4 16,17 1-1-16,13-2-3 15,10-5-2-15,12 5-5 16,-2-13-26-16,20 6-4 16,-5-8-3-16,9 2 3 15</inkml:trace>
    <inkml:trace contextRef="#ctx0" brushRef="#br0" timeOffset="19573">11647 13755 74 0,'0'-20'41'15,"-8"-5"-2"-15,1 4 2 16,-12-4-36-16,5 4-1 15,-6 4 0-15,-1 6-2 16,-4 10 0-16,-2 14 0 16,-5 9-1-16,-1 11 1 15,3 12-1-15,0 12-1 0,0 4 0 16,4 8 0-16,7 2-1 15,3 0 0-15,9-3-2 16,1-6-2-16,9-2-1 16,-3-22-9-16,13 4-25 15,-8-18-1-15,6-6 0 16,-11-18 1-16</inkml:trace>
    <inkml:trace contextRef="#ctx0" brushRef="#br0" timeOffset="19761">11219 14110 69 0,'-26'-17'42'15,"8"10"-2"-15,-2-3 1 16,20 10-34-16,0 0-2 16,0 0-3-16,29-6-1 0,1 0-1 15,12 0-3-15,4-6-2 16,13 12-9-16,-11-13-26 15,7 10 0-15,-9-2-1 16,-5 6 0-16</inkml:trace>
    <inkml:trace contextRef="#ctx0" brushRef="#br0" timeOffset="20384">11579 14090 72 0,'-8'15'40'16,"-2"-4"0"-16,10 4 1 15,0-15-37-15,10 18 0 16,4-13-1-16,10-3 0 15,5-3-1-15,2-3 0 0,2-5-1 16,0-2 0-16,-2-3 0 16,-4 0 0-16,-6-4-1 15,-8 3 1-15,-8-5 0 16,-7 4 0-16,-6 1-1 15,-10 7 0-15,-6 4 0 16,-4 9 0-16,-5 8 0 16,-3 5-1-16,2 11 1 15,1 5-1-15,4 5 1 16,10-1 0-16,9-2 0 15,11-4 0-15,12-6-2 16,15-10 0-16,10-5-1 16,9-14-3-16,10 1-4 15,-3-21-9-15,9 7-22 16,-6-14 1-16,2 8-1 0,-18-8 4 15,-1 9 32-15,-16 2 3 16,-13-2 7-16,1 16 10 16,-12 5 22-16,-13-7 1 15,-6 11 1-15,6 12-1 16,-8-2-31-16,9 10-1 15,-5 1-2-15,7 9-1 16,-1-4 0-16,6 0-1 16,1-1 0-16,4-6 0 15,0-5 0-15,3-5-1 16,-3-13 0-16,10-5 0 15,-1-9-1-15,-2-4 1 16,2-8-1-16,0-3 0 16,3-6 0-16,2-4 0 0,4-2-1 15,1 1 0-15,7 3-3 16,-4-3-5-16,17 16-25 15,-12-6-6-15,12 11 1 16,-9 1-3-16</inkml:trace>
    <inkml:trace contextRef="#ctx0" brushRef="#br0" timeOffset="20888">12190 14119 67 0,'-5'12'40'0,"13"3"-2"15,-8-15 2-15,42 9-37 16,-13-10-1-16,10-2 0 15,9-7 0-15,-1-1 1 16,2-11-1-16,1 1 0 16,-9-5 1-16,-4 1-1 15,-9-1 1-15,-12 1-1 16,-11 1 0-16,-10 3-1 0,-9 6 1 15,-10 5-2-15,-7 8 0 16,-3 6 0-16,-5 9 0 16,3 10 0-16,1 8-1 15,4 7 1-15,7 4 0 16,10 0-1-16,10-1 1 15,9-5-1-15,12-3-2 16,9-15-2-16,14 4-12 16,-2-23-21-16,13 0-3 15,-3-14 0-15,6-2 0 16</inkml:trace>
    <inkml:trace contextRef="#ctx0" brushRef="#br0" timeOffset="21233">12801 14040 74 0,'-24'12'41'0,"10"14"-1"15,-11-4 0-15,7 9-35 16,-2-1-2-16,7-3 0 16,0-1-1-16,8-4 0 15,5-10 0-15,0-12-1 16,21 6 0-16,-5-17 0 15,7-7 0-15,5-6-1 16,-1-7 1-16,4 1 0 16,-3-4 0-16,-3 6 0 15,-4 2 0-15,-2 7 0 16,-5 7-1-16,-14 12 0 0,15 10 0 15,-16 7-1-15,-1 10 0 16,-1 4 0-16,2 5-2 16,1-4 1-16,8 1-2 15,1-17-2-15,18-2-6 16,-9-28-22-16,24-2-6 15,-3-21-2-15,14-6 4 16</inkml:trace>
    <inkml:trace contextRef="#ctx0" brushRef="#br0" timeOffset="21421">13333 13603 82 0,'-26'33'41'16,"4"25"-1"-16,-10 7 1 0,8 21-35 15,-3-8-4-15,5 1-1 16,6-6-2-16,2-10-3 15,12 2-12-15,-7-24-24 16,15-8 0-16,-6-20-1 16,0-13 0-16</inkml:trace>
    <inkml:trace contextRef="#ctx0" brushRef="#br0" timeOffset="21589">13061 13970 98 0,'-8'-20'43'0,"8"20"1"16,20-27-2-16,12 13-40 15,7-4-3-15,5-5-3 0,21 14-24 16,-13-16-14-16,7 11 0 16,-11-3-2-16,0 9 1 15</inkml:trace>
    <inkml:trace contextRef="#ctx0" brushRef="#br0" timeOffset="31881">6869 14896 48 0,'0'0'37'15,"-28"-22"-1"-15,15 25-14 0,-20-9-15 16,7 12-2-16,-8 2 0 16,4 9-1-16,-6 6 0 15,4 8 0-15,0 0-3 16,9 4 2-16,3-4-2 15,10-3 1-15,6-5 0 16,11-8-1-16,10-9 0 16,11-7 0-16,9-10 1 15,4-5-2-15,3-6 1 16,3 1-1-16,-5-2 1 15,0-1-1-15,-10 4 0 16,-6 4 0-16,-8 4 0 16,-6 2 0-16,-12 10 0 15,0 0 0-15,-11 2 0 0,1 7 0 16,-4 6-1-1,0 2 0-15,5 8-2 0,-2-1-2 16,13 5-3-16,-6-12-17 16,22 8-13-16,-2-12-2 15,14 1 2-15</inkml:trace>
    <inkml:trace contextRef="#ctx0" brushRef="#br0" timeOffset="32693">7159 14895 7 0,'-18'4'24'0,"11"6"0"15,7-10-15-15,-16 15-4 16,16-15-2-16,0 0-3 15,6 10 0-15,-6-10-1 16,13 0 1-16,-13 0 0 16,14-2 2-16,-14 2 1 15,0 0 1-15,0 0 2 16,12-3-1-16,-12 3 0 15,0 0 0-15,0 0 0 16,0 0-2-16,0 0-1 16,0 0-1-16,0 0 0 15,0 0 1-15,0 0 0 16,0 0 0-16,0-12 1 15,0 12 1-15,0 0 1 0,0 0 0 16,0 0-1-16,7 16 0 16,-7-16 0-16,-1 24-1 15,-2-10 0-15,1 9-1 16,-2-1-1-16,0 4 1 15,0-2-1-15,0-1 0 16,0-3 0-16,2-5-1 16,2-4 1-16,0-11 0 15,3 10-1-15,-3-10 0 16,11-12 0-16,-4-1 1 15,1-4-1-15,5-4 1 16,-2-6 0-16,-1 3 0 16,0-5 2-16,0 5-1 15,-3 3 0-15,-2 6 0 0,-1 5 1 16,-4 10-2-16,0 0 0 15,0 0 0-15,-5 19-1 16,5-6 1-16,1 4-1 16,4-2 1-16,2-2-1 15,3-2 0-15,5-8 1 16,4-4-1-16,5-8 1 15,-1-3 0-15,3-4 0 16,-1-1 0-16,-3 0-1 16,-2-2 1-16,-4 5 0 15,-4 5 0-15,-12 9-1 16,12-5 1-16,-12 5-1 15,-5 22 0-15,0-1-1 16,-4 4 0-16,3 5-1 0,-2 0-1 16,8 2-3-16,-3-12-4 15,19 3-29-15,-6-12 1 16,13 1-2-16,-1-14 2 15</inkml:trace>
    <inkml:trace contextRef="#ctx0" brushRef="#br0" timeOffset="33398">7764 14930 37 0,'-18'0'37'0,"2"8"1"15,-7 0-1-15,10 12-28 16,-10-5-2-16,10 13 0 15,-2 0-3-15,10 1-1 0,3-1-1 16,8 0 0-16,4-5-1 16,5-2 0-16,7-9 0 15,1-5-1-15,-1-10 0 16,2-2 0-16,-2-9 0 15,-4-6 0-15,-4-5-1 16,-4-2 1-16,-2-4 0 16,-5 0-1-16,-4 0 1 15,-4 3 1-15,0 4-1 16,-4 8 0-16,2 3 0 15,7 13 1-15,-14-9-1 16,14 9 0-16,0 0 0 0,1 13 0 16,-1-13 0-16,24 11 0 15,-6-7 1-15,3-2-1 16,2-2 1-16,4-2 0 15,-2-2 0-15,-2-1 0 16,-4 1 1-16,1 0-1 16,-6 1 1-16,-5 3-1 15,-9 0 0-15,0 0 0 16,1 20-1-16,-9 0 1 15,-4 2-1-15,2 8 1 16,-4 0-1-16,5 5 1 16,-1-3-2-16,9-4 2 15,6-5 0-15,7-10-1 16,8-11 1-16,4-9 0 15,4-8 0-15,5-9-1 0,-2-4 1 16,3-5-1-16,-6 3 1 16,-3 1 0-16,-6 5-1 15,-4 6 0-15,-6 7 1 16,-9 11-1-16,0 0 0 15,0 0 0-15,-15 23-1 16,7-7 0-16,2 6-2 16,-1-1-2-16,7 4-1 15,-2-9-4-15,18 15-12 16,-13-20-18-16,14 4 0 15,-3-14 1-15,9 2 0 16</inkml:trace>
    <inkml:trace contextRef="#ctx0" brushRef="#br0" timeOffset="33751">8414 14986 38 0,'8'-16'38'15,"-8"2"0"-15,0 14 0 16,-12-10-24-16,9 23-4 16,-9-3-4-16,5 13-1 15,-4 0-2-15,5 6-1 16,-2-4 0-16,6 2 0 15,2-6-1-15,5-6 0 16,-5-15 1-16,21 8-1 16,-6-19-1-16,4-6 1 15,2-5 0-15,1-6 0 16,0 1 0-16,-2-3 0 15,-3 2-1-15,-1 5 1 16,-5 7-1-16,-3 5 1 0,-8 11-1 16,0 0 0-16,7 18-1 15,-8 0 1-15,1 3-2 16,1 1 1-16,6 2-3 15,-1-9 0-15,12 1-5 16,-7-24-12-16,25 6-19 16,-6-18 1-16,11-2-2 15,-2-11 3-15</inkml:trace>
    <inkml:trace contextRef="#ctx0" brushRef="#br0" timeOffset="33909">8956 14715 64 0,'-15'5'40'0,"0"12"-2"0,1 17 0 16,-5 3-32-16,1 10-4 15,2 4-1-15,0-1-3 16,4 5-3-16,0-17-22 16,8 5-12-16,-2-11-1 15,11-6 2-15</inkml:trace>
    <inkml:trace contextRef="#ctx0" brushRef="#br0" timeOffset="34105">8756 14893 79 0,'0'0'42'16,"-20"-9"-1"-16,20 9 0 0,0 0-39 16,19 2-1-16,9-5-2 15,6-8-2-15,23 8-5 16,-5-16-27-16,25 10-6 15,0-9-1-15,14 9 1 16</inkml:trace>
    <inkml:trace contextRef="#ctx0" brushRef="#br0" timeOffset="34616">9345 14915 52 0,'-12'-7'38'15,"0"2"0"-15,12 5-1 16,-23 3-31-16,12 4-1 15,-7-3-1-15,7 6 0 16,-3 1 0-16,4 3-1 16,1-3-1-16,5 3 0 15,2-4-1-15,2-10 0 0,14 17 0 16,-1-14-1-16,3-1 0 15,-2 0 1-15,2-2-1 16,-1 1 0-16,-2 0 0 16,-2 3 1-16,-11-4-1 15,7 18 1-15,-11-4-1 16,-4-2 1-16,-2 4-1 15,-5 2 0-15,1-6-2 16,1-1-1-16,6 4-4 16,-8-21-21-16,15 6-12 15,0 0-2-15,14-3 2 16</inkml:trace>
    <inkml:trace contextRef="#ctx0" brushRef="#br0" timeOffset="35479">10058 14930 41 0,'-9'-12'35'16,"-2"7"3"-16,1 6-2 15,-13-4-29-15,9 13 0 16,-10-2-1-16,4 9 0 15,-6 1-2-15,9 8-1 0,-4 0 0 16,10 1 0-16,1-3-1 16,12 0 0-16,6-6-1 15,10-7 0-15,6-5-1 16,8-8 0-16,1-9 1 15,3-6-1-15,0-7 1 16,-3-5-1-16,-4-2 0 16,-9 0 0-16,-6-3 0 15,-9 5 0-15,-9 7-1 16,-8 6 0-16,-4 7 0 15,-8 7-1-15,2 6 0 16,-1 3-2-16,8 7-3 16,-1-12-17-16,21 9-14 15,-5-11-1-15,37 7 0 0,-4-14 1 16</inkml:trace>
    <inkml:trace contextRef="#ctx0" brushRef="#br0" timeOffset="35732">10627 14638 61 0,'-14'-5'41'16,"-10"1"-3"-16,0 10 3 15,-11 3-36-15,11 13-1 16,-2 5 0-16,5 11-3 15,-2 6 1-15,5 5-2 16,7 1 0-16,2 1-2 16,6-1-2-16,2-12-2 0,13 7-13 15,-8-21-20-15,9-6 0 16,-13-18-1-16,13 5 1 15</inkml:trace>
    <inkml:trace contextRef="#ctx0" brushRef="#br0" timeOffset="35899">10301 14888 77 0,'-15'0'42'0,"-3"-3"-1"16,18 3 0-16,-5 11-37 16,18-6-2-16,8-4-1 15,12-2-2-15,15 0-4 16,-2-13-29-16,19 9-6 15,-4-7-1-15,7 4-2 0</inkml:trace>
    <inkml:trace contextRef="#ctx0" brushRef="#br0" timeOffset="36500">11361 14957 26 0,'-7'-11'35'16,"-5"-3"3"-16,-1 13-7 16,-15-13-16-16,11 24-2 15,-15-6-3-15,12 16-1 16,-11-3-2-16,11 11-3 15,-2-2-1-15,10-1 0 16,7-2-3-16,10-4 0 16,14-5-3-16,5-13-4 15,25 1-32-15,-3-19 1 0,16-3-3 16,-4-11 2-16</inkml:trace>
    <inkml:trace contextRef="#ctx0" brushRef="#br0" timeOffset="36884">11793 14567 66 0,'-23'3'40'16,"4"14"-2"-16,-6 3 2 15,7 11-37-15,-3 4 1 16,3 5-2-16,5 4 0 15,1 5-1-15,0-1 1 16,3 2-1-16,2-3 0 16,3-7-1-16,1-7 1 0,3-4-1 15,4-8 0-15,1-10 0 16,-5-11 0-16,19-4 0 15,-9-9 0-15,9-4 0 16,-5-3 0-16,1 0 0 16,0 1 1-16,0 3-1 15,-3 7 1-15,-12 9-1 16,16-3 0-16,-16 3 0 15,13 22-1-15,-11-6-1 16,7 8-2-16,0-6-1 16,12 7-6-16,-9-12-27 15,19 3-1-15,-3-11-1 16,14 1 1-16</inkml:trace>
    <inkml:trace contextRef="#ctx0" brushRef="#br0" timeOffset="37552">12197 14921 47 0,'-2'-18'38'0,"-8"0"-1"15,10 18 1-15,-36-17-30 16,21 21 0-16,-12 5-1 16,4 13 0-16,-12 2-2 15,6 10 0-15,-2 1-2 16,6-2 0-16,6 0-1 15,6-5 0-15,12-9-1 16,13-10 0-16,11-13-1 16,13-10 0-16,9-10 0 15,3-2 0-15,0-8 0 0,-1 0 0 16,-8 1 0-16,-5 5 0 15,-12 7 0-15,-12 8 0 16,-10 13 0-16,0 0 0 16,-22 21 1-16,3 1-1 15,2 5-1-15,1 5 1 16,4 0 0-16,8-3-1 15,7-2 0-15,8-8 0 16,12-5-1-16,6-10-1 16,7-5 0-16,2-12-1 15,5 0-1-15,-5-8 1 16,-2-2 1-16,-5 0 0 15,-7 1 1-15,-6 2 0 16,-7 5 2-16,-6 5 2 16,-5 10-1-16,0 0 1 0,-14 3 0 15,6 12 0-15,-4 5 1 16,2 4-1-16,-2 2-1 15,4 2 0-15,-3 1 1 16,6-3-1-16,0-6 0 16,5-5 0-16,0-15 0 15,12 5-1-15,-12-5 0 16,22-25 1-16,-8 1-1 15,0-7 0-15,4-3 0 16,0-5 0-16,-1-3 0 16,3 2-1-16,-3 0 1 15,-1 6-1-15,3 10-3 16,-7 1-2-16,10 21-12 0,-22 2-17 15,27 2-5-15,-12 4 0 16,18 12 1-16</inkml:trace>
    <inkml:trace contextRef="#ctx0" brushRef="#br0" timeOffset="38123">13082 14921 47 0,'-22'-5'39'16,"4"7"-1"-16,-7-3 1 15,2 13-25-15,-10-7-8 16,3 12 0-16,-2-2-1 16,3 10-1-16,1-1-1 15,9 4-1-15,9-2 0 16,9-3-1-16,13-4 0 15,14-6-1-15,6-8 1 16,7-5 0-16,5-9-1 16,0-7 1-16,1-4-1 15,-5-4 0-15,-6-1 1 16,-6-4-1-16,-10 1 0 15,-4 1 1-15,-6 3-1 0,-3 7 0 16,-3 6 0-16,-2 11 0 16,0 0-1-16,-11 25 1 15,2 8 0-15,-2 15 0 16,0 13-1-16,-1 8 1 15,-3 7 0-15,1 1 1 16,-1-3-1-16,-3-3-1 16,3-7 1-16,-4-12 0 15,-1-13 0-15,-1-12-1 16,-3-10 1-16,-4-15-3 15,4-7 0-15,-4-16-1 16,13-3-5-16,-8-27-15 16,24 8-16-16,-5-14 0 15,19 4-1-15,3-6 2 0</inkml:trace>
    <inkml:trace contextRef="#ctx0" brushRef="#br0" timeOffset="38513">13361 15008 63 0,'-14'-1'40'16,"14"1"-1"-16,0 0 2 15,0 0-36-15,13 6-2 0,6-10 0 16,2-3-1-16,6-2 0 16,-3-5 0-16,0-2-1 15,0-1 0-15,-8-2 0 16,-5-1 0-16,-8 1-1 15,-8 4 1-15,-10 5-1 16,-6 5 1-16,-5 8-1 16,-6 9 0-16,-3 10 1 15,1 9-1-15,6 4 1 16,2 3 0-16,11 1-1 15,8-2 0-15,13-8-1 16,16-6-3-16,7-20-11 16,31 6-23-16,-7-18-2 15,13 3-2-15,-8-18 1 0</inkml:trace>
    <inkml:trace contextRef="#ctx0" brushRef="#br0" timeOffset="39153">7798 15223 32 0,'-22'-5'38'15,"1"18"2"-15,-16 6-2 16,4 28-15-16,-8 0-20 15,4 13-1-15,3 2 0 16,9 3-1-16,11-1-1 16,9-8-3-16,23-5-2 15,3-21-19-15,23 2-15 0,2-16 0 16,13-1-1-16</inkml:trace>
    <inkml:trace contextRef="#ctx0" brushRef="#br0" timeOffset="39580">7960 15631 31 0,'-14'13'37'16,"9"9"1"0,-2-7-1-16,17 8-18 0,2-10-16 15,10 0 2-15,4-9-2 16,11-4 0-16,2-10 0 15,2-5 0-15,-1-3-1 16,-6-3 0-16,-7-3-1 16,-10 0 0-16,-10 1 0 15,-14 5 1-15,-10 3-2 16,-11 3 2-16,-4 6-1 15,-10 5 0-15,2 7 0 16,-1 7-1-16,5 5 0 16,8 7 0-16,9 0 0 15,13 5 0-15,7-3-1 16,15-2-2-16,10-2-1 15,8-13-6-15,24 3-29 0,-2-14 0 16,15 1-3-16,-3-15 1 16</inkml:trace>
    <inkml:trace contextRef="#ctx0" brushRef="#br0" timeOffset="39986">8776 15255 49 0,'0'0'39'0,"-7"-17"-1"16,7 17 0-16,-13 12-30 16,7 13-3-16,-6 6-1 15,-1 11-1-15,-2 10-1 16,-3 7-1-16,2 5-1 15,-1-2-2-15,7 1-2 0,0-20-10 16,17 3-24-16,3-19-1 16,15-10-1-16,1-21 1 15</inkml:trace>
    <inkml:trace contextRef="#ctx0" brushRef="#br0" timeOffset="40346">8896 15621 58 0,'-7'12'40'0,"12"2"-1"16,-5-14 1-16,29 4-37 16,-6-9-1-16,8-1 0 15,4-4 0-15,-1-2 0 16,-3-3 0-16,-3 4 0 0,-9-4-1 15,-8 1 1-15,-11 1-1 16,-9 2 1-16,-8 0-1 16,-7 4 0-16,-6 4-1 15,-5 5 1-15,0 6 0 16,0 8 0-16,3 3 0 15,6 7-1-15,4 1 1 16,9 4-1-16,8-2 0 16,13-4-1-16,9-2-1 15,5-8-3-15,20 1-3 16,-5-21-10-16,26 13-12 15,-7-21-10-15,12 5-2 16,-4-14 2-16</inkml:trace>
    <inkml:trace contextRef="#ctx0" brushRef="#br0" timeOffset="40607">9668 15544 50 0,'-14'0'40'16,"-7"-6"-1"-16,6 7 2 15,-9-4-34-15,6 11 1 16,-4 3-3-16,4 7 0 16,-8 4-1-16,5 6-1 15,-1 3-1-15,6-1-1 16,2-4 0-16,13 1-1 0,7-11-2 15,11-11-2-15,18-1-5 16,-6-21-28-16,25 3-4 16,1-15 0-16,13 1 0 15</inkml:trace>
    <inkml:trace contextRef="#ctx0" brushRef="#br0" timeOffset="40808">10031 15331 61 0,'0'0'41'0,"-24"7"-2"15,15 10 2-15,-7 3-36 16,6 11-2-16,-1 6 0 16,-2 7-2-16,3 3 0 0,-4 5-3 15,7 1-1-15,-11-16-23 16,17 11-13-16,-7-15-1 15,9-2-1-15</inkml:trace>
    <inkml:trace contextRef="#ctx0" brushRef="#br0" timeOffset="41009">9821 15548 69 0,'0'0'41'15,"-17"-10"0"-15,17 10 1 16,14 0-39-16,7-6 0 15,7-1-2-15,1-1-1 0,8 0-3 16,0-6-4-16,18 10-30 16,-15-8-3-16,6 8-1 15,-7-4-1-15</inkml:trace>
    <inkml:trace contextRef="#ctx0" brushRef="#br0" timeOffset="42052">10402 15562 48 0,'-7'-18'40'0,"3"8"-3"0,4 10 0 15,-11-3-29-15,11 3-4 16,-15 17 2-16,8 5-3 16,-4 1 1-16,0 11-2 15,0 3 1-15,1 1-1 16,2-2-1-16,4-2 1 15,0-6-1-15,4-6 0 16,2-9 0-16,-2-13 0 16,11-1 0-16,-3-14-1 15,1-9 2-15,2-6-2 16,-2-6 1-16,4-4 0 15,-3-4-1-15,3-1 1 16,-3 4-1-16,4 7 1 16,-3 7-1-16,2 7 1 0,-1 3-1 15,2 10 0-15,2 7 0 16,2 6 0-16,-2 0 0 15,5 3 0-15,5-1 0 16,3-1 0-16,2-3 0 16,1-3 0-16,-2 0 0 15,-3-2 0-15,-4 1 0 16,-8 1 0-16,-15-1 0 15,0 0 0-15,-3 21 1 16,-12-5-1-16,-5 5 0 16,-3 4 0-16,1 4 0 15,3 4 0-15,4 1 1 16,5 0-1-16,9-3-1 0,6-3 1 15,7-6 0-15,7-8 0 16,4-9 0-16,5-11 0 16,5-9 0-16,0-9 0 15,1-8 0-15,2-6 0 16,-3-2 0-16,-4-4 1 15,-4 0-2-15,-3 6 2 16,-13 7-2-16,-2 3 2 16,-6 10-2-16,-2 6 2 15,1 12-1-15,-11-1 1 16,11 1-1-16,-4 15 0 15,4-15 0-15,10 16 0 16,3-11 0-16,1-3 0 16,6 1 1-16,-1-3-1 15,1 0 0-15,-3 3 0 16,-3 2 1-16,-2 5-1 0,-6 6 0 15,-6 7 0-15,-7 6 1 16,-3 7-2-16,-1 2 2 16,-4 1-1-16,1-2 0 15,1-5 0-15,4-6 0 16,5-11 0-16,4-15 1 15,14-11-1-15,2-12 0 16,9-7 1-16,-1-10-1 16,6-5 1-16,3 0-1 15,0 1 2-15,1 8-2 16,-4 8 1-16,-5 9-2 15,-1 12 2-15,-6 13-1 0,-4 10-1 16,0 10 1-16,-5 0-3 16,2 9 0-16,-3-8-6 15,15 16-11-15,-16-30-11 16,17 6-12-16,-6-11 0 15,12 0 1-15</inkml:trace>
    <inkml:trace contextRef="#ctx0" brushRef="#br0" timeOffset="42527">11969 15419 53 0,'-27'-12'39'16,"9"16"1"-16,-9-1 0 16,3 13-32-16,-12 2 0 15,6 6-4-15,-2-1 0 16,6 2-2-16,4-3 1 15,15-1-2-15,7-7 0 16,12-7-1-16,8-5 1 16,8-3-1-16,0-2 0 0,1-1 1 15,-1 0-1-15,-7 3 1 16,-7 6-1-16,-7 5 1 15,-8 5-1-15,-7 8 1 16,-9 4-1-16,0 3 1 16,-1 1-2-16,-1-3-1 15,5-2-2-15,3-15-6 16,15 10-20-16,-4-21-11 15,16-6-1-15,-2-15 0 16</inkml:trace>
    <inkml:trace contextRef="#ctx0" brushRef="#br0" timeOffset="43103">12232 15341 46 0,'-1'12'39'16,"1"-12"-2"-16,13 7 2 15,-13-7-28-15,29 5-6 16,-8-1-1-16,7 5 0 15,-2 3 0-15,6 6-2 0,-7 3 1 16,1 9-1-16,-13 6 1 16,-6 8-2-16,-12 6 0 15,-8 8 0-15,-10 0 0 16,-9 4-1-16,-5-4-1 15,-4-8-1-15,9-1-5 16,-6-27-24-16,24-2-9 16,0-21-2-16,14 1 1 15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1:14.91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D397A752-FBA1-42C0-8D0D-96C61E2EA856}" emma:medium="tactile" emma:mode="ink">
          <msink:context xmlns:msink="http://schemas.microsoft.com/ink/2010/main" type="inkDrawing"/>
        </emma:interpretation>
      </emma:emma>
    </inkml:annotationXML>
    <inkml:trace contextRef="#ctx0" brushRef="#br0">13547 15551 16 0,'0'0'32'16,"0"0"-1"-16,-19-8 3 15,5 19-26-15,-12-8-2 16,3 13 0-16,-9-4-1 15,-1 10 0-15,-6-6 1 16,5 9-1-16,-3-9-1 16,10 5 0-16,3-4-2 15,8 2 0-15,5-2 0 16,11-1-2-16,9 0-1 15,6 3 1-15,4-4-1 16,4 3 1-16,4 0 0 0,-1 1 0 16,1-1-1-16,-5 1 2 15,-4 1-1-15,-5 2 1 16,-7 1-1-16,-6 1 0 15,-6 1 0-15,-6 2 0 16,-7-1 0-16,-4-1-1 16,-1-2 0-16,0-6-2 15,6 3-6-15,-6-20-14 16,24 0-13-16,-12-4-1 15,19-9 1-15</inkml:trace>
    <inkml:trace contextRef="#ctx0" brushRef="#br0" timeOffset="361">13778 15728 29 0,'0'0'33'0,"0"0"2"15,0 0-1-15,-28 0-26 16,11 18-1-16,-10-2-2 15,3 14 0-15,-4-1-1 16,5 10 1-16,2-1-2 16,8 4 1-16,7-5-1 15,12-3-1-15,11-8 0 16,9-9-1-16,10-11 1 15,3-11-1-15,9-13 0 16,-1-10-1-16,0-6 1 16,-7-7-1-16,-6-4 0 15,-10-1-2-15,-10 6 1 0,-13 1-1 16,-7 11-1-16,-12 6 0 15,-5 16-3-15,-12 2-2 16,4 22-3-16,-11-4-24 16,14 12-3-16,0-1 2 15,13 1 0-15</inkml:trace>
    <inkml:trace contextRef="#ctx0" brushRef="#br0" timeOffset="2411">13134 16575 37 0,'0'0'33'0,"0"0"1"15,-21-5-10-15,14 16-19 16,-7-1 0-16,8 12 0 15,-5-2-1-15,6 7 0 16,-2-1-1-16,6 5 0 16,1-2-1-16,3 1 0 15,3-5-1-15,6-3 0 16,2-3-1-16,1-9 1 15,4-5-1-15,3-9 0 0,2-7 0 16,-1-7-1-16,1-3 1 16,0-6 0-16,0-4-1 15,-5 1 1-15,-1 2 0 16,-3 2-1-16,-6 5 2 15,-2 6-1-15,-7 15 0 16,0 0 0-16,0 0 0 16,3 13 0-16,-4 9 0 15,1 3 0-15,0 3 0 16,5 3 0-16,1-2 0 15,3-6 1-15,5-3-1 16,1-7 2-16,3-11-1 16,6-6 0-16,-1-10 2 15,2-8-1-15,-2-8-1 0,3-6 0 16,-4-6 0-16,-1-6 0 15,-4 1-1-15,-5 0-1 16,-3 4 0-16,-1 0-2 16,-1 13-3-16,-12-3-2 15,5 33-17-15,2-20-11 16,-2 20-3-16,0 0 3 15</inkml:trace>
    <inkml:trace contextRef="#ctx0" brushRef="#br0" timeOffset="2817">13843 16626 38 0,'1'13'36'16,"5"6"0"-16,-6-19 0 15,12 22-31-15,-12-22-1 16,23 4 0-16,-4-12-1 16,5-3-1-16,2-5 0 15,3-1-1-15,-3-5 2 16,0 3-2-16,-8 0-1 15,-4 2 1-15,-10 2 0 16,-8 3-1-16,-8 4 2 16,-7 3-1-16,-8 3 0 15,-3 6 1-15,-4 2-1 0,0 11 1 16,-2 7 0-1,5 5 0-15,4 5-1 0,6 2 0 16,10 2 0-16,7-3-1 16,14-5 0-16,7-10-1 15,13-3-2-15,12-17-5 16,19-3-32-16,2-21 1 15,18-1-2-15,1-16 1 16</inkml:trace>
    <inkml:trace contextRef="#ctx0" brushRef="#br0" timeOffset="5288">14810 16563 6 0,'-4'-11'32'16,"4"11"0"-16,-9-15 2 15,9 15-23-15,-15-1-2 0,5 10-1 16,-12-3-1-16,4 14-1 16,-5-2-1-16,1 10 0 15,-3-2-2-15,5 6 0 16,-2-3-1-16,10 0-1 15,2-1-1-15,5-7-1 16,10 0-2-16,2-11-3 16,16 8-7-16,-3-21-14 15,17 6-9-15,-4-13 0 16,15 2 1-16</inkml:trace>
    <inkml:trace contextRef="#ctx0" brushRef="#br0" timeOffset="6144">15097 16610 21 0,'6'-20'32'16,"-5"10"1"-16,-15-7-11 15,14 17-9-15,-32-3-4 16,14 14-1-16,-9-2-3 16,3 13 0-16,-3 1 0 15,7 6-1-15,-2 4-1 16,7 3 0-16,4 0-1 15,8-4 0-15,6-3-1 16,8-4-1-16,9-8 2 16,3-6-2-16,8-10 0 15,4-6 1-15,-2-10-1 16,4-4 0-16,-3-10 0 15,-4-2 0-15,-8-7 1 16,-6 2-1-16,-5 0 0 16,-10 4 1-16,-8 4-1 0,-6 9 0 15,-8 6 1-15,-2 11-1 16,-1 9 0-16,0 4 1 15,2 4-1-15,5 5 0 16,3-4 0-16,13-1 0 16,1-15 1-16,30 7-1 15,1-18 0-15,8-4 1 16,5-6-1-16,3-1 0 15,2-3 1-15,-5 5 0 16,-6 4-1-16,-8 7 1 16,-9 11 0-16,-7 9-1 15,-13 10 1-15,-2 7 0 16,-8 4-1-16,-4 4 1 15,-3 3-1-15,1-2 0 0,1-4 0 16,1-7 0-16,6-7 0 16,7-8 0-16,0-11 0 15,25-9 1-15,-1-10-1 16,4-7 0-16,2-8 0 15,2-3 0-15,-2-3 1 16,-2 3-1-16,-5 6 1 16,-6 4-1-16,-7 7 1 15,-10 20-1-15,0 0 0 16,0 0 1-16,-12 30 0 15,3-4-1-15,-1 1 0 16,4-1 1-16,3 0-1 16,4-7 0-16,8-8 0 15,8-10 1-15,7-10-1 0,7-3 0 16,2-10 1-16,7-1-1 15,-3-5 1-15,1 6-1 16,-8 2 1-16,-4 8-1 16,-9 7 1-16,-4 11-1 15,-10 9 0-15,-9 8 1 16,-3 8-1-16,-6 3 0 15,0 5-2-15,-1-5 0 16,7 3-2-16,-2-14-3 16,18 7-12-16,-7-30-19 15,28 19-1-15,-5-30 0 16,15 4 0-16</inkml:trace>
    <inkml:trace contextRef="#ctx0" brushRef="#br0" timeOffset="6789">16206 16543 37 0,'-15'13'33'0,"-8"-6"3"16,9 15-3-16,-7-7-27 15,12 11 0-15,-5-2 0 16,9 11-2-16,0-1-1 15,2 6 0-15,2 5 1 16,-4 1-1-16,4-4-2 16,-4 1 1-16,4-5-1 15,-2-8 0-15,0-4 0 0,2-9 0 16,1-17-1-16,0 0 0 15,8-13 1-15,-1-12-2 16,4-8 2-16,-1-7-1 16,1-11 1-16,2-5-1 15,1-10 0-15,1 4 0 16,2 4 0-16,-1 6 1 15,-2 9-1-15,0 7 0 16,1 9 0-16,0 15 0 16,0 8 0-16,-4 9 0 15,3 4 0-15,0 7 0 16,1 3-1-16,1 2 1 15,0 6 0-15,-4 1 0 16,-1 3-1-16,-4 0 1 16,-7 2 0-16,-5 0 0 0,-5 0-1 15,-8-2 1-15,-4 2 0 16,-3-2 0-16,-5-6 0 15,-1-1 0-15,3-9 0 16,2-1 0-16,2-9 0 16,3-4 0-16,6-3 1 15,2-7-1-15,13 9 1 16,-13 2 0-16,11 11 0 15,0 5 0-15,-1 15 0 16,-2 12 0-16,-2 13 0 16,-3 6-1-16,-4 9-2 15,-3-7-1-15,4 8-8 16,-11-16-27-16,15-2-1 15,-1-23-1-15,14-12 1 0</inkml:trace>
    <inkml:trace contextRef="#ctx0" brushRef="#br0" timeOffset="7730">16817 16672 25 0,'-3'-16'34'16,"3"16"1"-16,-14-21 0 15,4 27-25-15,-16-8-4 16,1 14 0-16,-14 0 0 16,2 12-1-16,-7 2-1 15,3 6 1-15,-2 4-1 16,7 7-1-16,5 1 0 15,7-1-1-15,12-6-1 0,12-5 1 16,11-10-2-16,15-7 1 16,10-14-1-16,10-18 1 15,7-5-1-15,3-11 0 16,2-8 1-16,-7-2-2 15,-5-3 2-15,-9 5-1 16,-11 3 0-16,-9 9 1 16,-10 8-1-16,-6 10 0 15,-1 11 1-15,-20 14-1 16,3 7 0-16,0 11 1 15,-2 6-1-15,4 5 0 16,6 1 0-16,5-5 1 16,10-6-2-16,9-11 2 15,13-13-1-15,9-11 0 16,7-15 1-16,4-8-1 0,5-8 1 15,-2-2-1-15,-6-3 1 16,-3 5-1-16,-12 6 1 16,-7 6-1-16,-9 10 0 15,-14 11 1-15,0 0-1 16,-14 23 0-16,-3 3 0 15,-2 8 0-15,-2 4 0 16,3 1 0-16,3 1 0 16,3-6 0-16,7-5 0 15,7-10 1-15,6-6-1 16,6-15 0-16,3-13 1 15,3-6-1-15,-1-13 1 16,2-2-1-16,-5-8 1 16,-3 0 0-16,-6-6 0 0,-3 6-1 15,-6 5 1-15,0 6-1 16,-4 4 0-16,2 7 0 15,0 5-1-15,7 4-1 16,-3 13 0-16,19-10-1 16,8 7-1-16,4-2-2 15,14 4-1-15,2-16-8 16,16 19-23-16,-5-16 1 15,11 13-2-15,-13-13 3 16</inkml:trace>
    <inkml:trace contextRef="#ctx0" brushRef="#br0" timeOffset="8127">17576 16738 56 0,'0'0'38'0,"0"0"-1"15,8 20-2-15,4-18-31 16,6 1-1-16,3-2 0 16,5 2 0-16,-1-6 0 15,1 2-1-15,-3-2 0 16,-1-3 0-16,-7-2 0 15,-15 8-1-15,14-20-1 16,-14 20 1-16,-14-22-1 16,0 14 0-16,-7-3 1 15,-2 6-1-15,-5 4 0 16,-2 7 1-16,-1 7 0 0,2 2 0 15,5 8 0-15,2 3 0 16,8 2 0-16,8-2 0 16,12 1-1-16,9-8-1 15,16-4-1-15,11-9-2 16,20 5-13-16,0-24-22 15,20 7-1-15,-2-12-1 16,9 5 0-16</inkml:trace>
    <inkml:trace contextRef="#ctx0" brushRef="#br0" timeOffset="8857">18751 16348 45 0,'3'-11'36'0,"-5"0"0"16,2 11-4-16,0 0-28 15,-6 31-3-15,-1 4 3 16,-1 13-4-16,-2 12 3 15,-3 8-3-15,0 5 2 16,0 7 0-16,7-5-2 16,-3-10-1-16,11-5-5 0,-5-21-18 15,16-5-11-15,-4-19-2 16,9-4 1-16</inkml:trace>
    <inkml:trace contextRef="#ctx0" brushRef="#br0" timeOffset="9042">18589 16779 55 0,'-26'4'38'0,"15"9"-1"16,-2-9 0-16,13-4-31 15,13 7-4-15,12-15-2 16,13-7-2-16,9-15-6 15,15 10-12-15,0-24-15 16,6 2-3-16,-4-10 2 0,5 8 0 16</inkml:trace>
    <inkml:trace contextRef="#ctx0" brushRef="#br0" timeOffset="9419">19189 16325 51 0,'-14'9'35'0,"-6"-3"2"15,3 10-1-15,-5 0-28 16,9 17-3-16,-1 1 0 15,0 15 0-15,1 4-3 16,2 4 1-16,-2 2-1 16,1 1 0-16,1-3-1 15,4-8 1-15,-1-10-2 0,8-5 1 16,0-16-1-16,0-18 1 15,18 7-1-15,-1-17 0 16,5-11 1-16,-3-7-1 16,4 3 1-16,3-7-1 15,-4 5 1-15,-3 8-1 16,-6 3 1-16,1 10-1 15,-14 6 1-15,12 15-1 16,-14 4 0-16,2 7-1 16,-5 3 0-16,5 2 0 15,6 2-3-15,-4-7 0 16,12 0-4-16,-9-14-30 15,21 1 0-15,-10-15-2 16,13 0 2-16</inkml:trace>
    <inkml:trace contextRef="#ctx0" brushRef="#br0" timeOffset="9779">19393 16758 55 0,'-14'11'37'15,"16"1"0"-15,-2-12-1 16,14 7-31-16,-1-7-2 15,5 0 0-15,1-5 0 16,4 0-1-16,-1-4 1 16,-1-1-1-16,-4-3 0 15,-3 0-1-15,-7 1 0 16,-4-1 0-16,-3-1 0 0,-7 4 0 15,-4 2-1-15,-5 4 0 16,-2 5 1-16,-6 7-1 16,1 5 1-16,0 6-1 15,-3 6 1-15,4 4 0 16,4 1-1-16,7 4 1 15,7-7 0-15,6 2-2 16,13-9 0-16,10-7-2 16,18-2-5-16,2-15-32 15,23 3 1-15,-5-19-2 16,18 8 1-16</inkml:trace>
    <inkml:trace contextRef="#ctx0" brushRef="#br0" timeOffset="10410">19927 16723 51 0,'0'0'38'16,"0"0"-2"-16,-15 11 1 15,4 9-31-15,-4 0-1 16,2 6-2-16,-2 4-1 0,1 4 0 16,0-2-1-16,3-3 2 15,4-5-2-15,5-6 1 16,2-18-1-16,10 3-1 15,4-17 1-15,6-9-1 16,3-8 1-16,1-3-2 16,0-2 2-16,0 2-2 15,-1 4 1-15,-7 7 1 16,-3 8-1-16,-13 15 0 15,0 0 0-15,0 0 1 16,2 28-1-16,-8-9 0 16,2 3 0-16,1 0 0 15,3-4 0-15,5-5 0 16,5-8 1-16,7-9-1 0,6-7 0 15,7-8 1-15,2-5 0 16,2-2 0-16,-3-1 0 16,0 3 0-16,-7 1 0 15,-2 8 0-15,-11 7 0 16,-11 8-1-16,14 14 0 15,-14 3 0-15,0 10 1 16,-2 2-2-16,2 4 0 16,-3-2-1-16,8 6-4 15,-10-14-31-15,16 6-2 16,-6-19-1-16,8 1 0 15</inkml:trace>
    <inkml:trace contextRef="#ctx0" brushRef="#br0" timeOffset="12011">20827 16805 20 0,'2'-12'33'0,"-2"12"1"16,0 0 0-16,-12-9-24 15,12 9-3-15,-10 17-3 16,6 3 0-16,-6-3-1 15,3 10-1-15,-2-1-1 16,-2 0 1-16,3-4 0 16,4-3-1-16,-1-4 0 15,5-4 1-15,0-11-1 16,0 0 0-16,10-24-1 0,0 6 1 15,1-5 0-15,3-2-1 16,-1-5 1-16,2 2-1 16,-2 4 0-16,-3 2 1 15,-1 5 0-15,-2 5 0 16,-7 12-1-16,6-12 2 15,-6 12-1-15,0 0-1 16,-2 13 1-16,2-13 0 16,1 17-1-16,4-5 1 15,2-2 0-15,5 1 0 16,5-3 0-16,7-1 0 15,-1-3 0-15,6-3 1 16,0-3-1-16,3-4 0 16,-3-3 0-16,-1 0-1 15,-2-6 1-15,-4 2 0 0,-4-2 0 16,-4 3 0-16,-3 1 0 15,-11 11-1-15,12-3 1 16,-12 3 0-16,-1 23-1 16,-3-2 0-16,-2 6-1 15,-1 4 0-15,2 6-1 16,-3-6-1-16,10 4-3 15,-4-11-5-15,19 4-24 16,-7-14-3-16,14 1 0 16,-5-20 1-16</inkml:trace>
    <inkml:trace contextRef="#ctx0" brushRef="#br0" timeOffset="12739">21497 16839 34 0,'0'0'34'15,"-5"-16"1"-15,5 16-2 16,-22-9-25-16,22 9-1 15,-20 0-2-15,20 0-1 16,-19 15 0-16,12-3-1 16,-1 0 1-16,5 9-2 15,-1 1 0-15,3 0 1 16,2 1-2-16,6-1 0 15,3 0-1-15,1-5 1 16,4-5-2-16,1-8 2 16,2-8-2-16,1-6 1 15,0-7-1-15,-4-3 1 16,-2-5 0-16,-4-3-1 0,-3-2 2 15,-5 2-2-15,-1 0 1 16,-8 3 0-16,2 4 1 16,-3 5-1-16,-2 8 0 15,1 4 0-15,10 4 0 16,-17 12 0-16,11 1 0 15,2 2 0-15,6 0 0 16,4 0 1-16,5-4-1 16,4-8 0-16,8-2 1 15,5-4-1-15,1-3 1 16,3-3-1-16,-2 1 1 15,-1 1-1-15,-5 1 1 16,-4 6-1-16,-7 6 1 16,-5 7-1-16,-8 5 0 15,-3 9 0-15,-4 4 0 0,-6 1 1 16,3 4-1-16,-1-3 1 15,2-3-2-15,0-4 2 16,4-6-1-16,5-20 1 16,0 0-1-16,15 3 0 15,-2-22 0-15,2-7 0 16,1-7 1-16,3-5 0 15,-2-7 0-15,-2 0 0 16,-2 0 0-16,-3 6-1 16,-4 7 1-16,-2 5 0 15,-3 7-1-15,-1 6 0 16,0 14-1-16,6-11 0 15,-6 11-1-15,16-1-2 16,0 4-1-16,0-9-3 0,13 15-9 16,-7-16-21-16,11 11-1 15,-13-9 1-15,9 10 1 16</inkml:trace>
    <inkml:trace contextRef="#ctx0" brushRef="#br0" timeOffset="13153">22044 16830 42 0,'1'17'38'0,"-1"-17"1"15,0 0-2-15,11 7-26 0,1-3-4 16,2-8-3-16,6 1-1 15,3-3 0-15,3-2-2 16,5-1 0-16,5-5 0 16,0-3 0-16,1 2-1 15,-5-1 0-15,-4-1 0 16,-8-1 0-16,-7 3-1 15,-9 0 1-15,-10 4 0 16,-6 0 0-16,-9 3 0 16,-5 3 0-16,-1 8 1 15,-6 6-1-15,4 8 1 16,-2 11 0-16,4 4 0 15,4 13 0-15,9 1 1 16,6 4-2-16,12-4 1 0,13-6 0 16,11-8-1-16,15-9-3 15,11-27-7-15,21-4-29 16,1-21-1-16,9-4-2 15,-8-18 0-15</inkml:trace>
    <inkml:trace contextRef="#ctx0" brushRef="#br0" timeOffset="13966">17929 17577 27 0,'4'-24'34'0,"-1"0"1"15,-7-6 0-15,5 0-25 16,-16-6-3-16,4 6-1 16,-7 0-2-16,1 8 0 15,-11 3 0-15,2 10 0 16,-6 5 0-16,2 11-1 15,-5 11 0-15,3 10 0 16,-2 11-1-16,5 10 0 16,2 11-1-16,27-60 1 15,-18 64-2-15,18-64 1 0,-6 80-1 16,6-80-1-16,1 81-2 15,-1-81-4-15,19 83-18 16,-19-83-14-16,17 62 0 16,-17-62-2-16</inkml:trace>
    <inkml:trace contextRef="#ctx0" brushRef="#br0" timeOffset="14200">17497 17900 62 0,'-49'-35'39'0,"49"35"-1"16,0 0 0-16,0 0-32 0,-44-48-4 16,44 48 2-16,0 0-3 15,0 0 2-15,80-27-3 16,-8 20-2-16,13 0-3 15,15-5-6-15,-100 12-25 16,107-3-3-16,-13-2 0 16,-94 5-1-16</inkml:trace>
    <inkml:trace contextRef="#ctx0" brushRef="#br0" timeOffset="14685">18352 17777 43 0,'0'0'32'0,"5"-14"3"0,-5 14-2 15,-9-14-26-15,9 14-6 16,-15-15 3-16,15 15 0 16,-18-12 1-16,5 6 1 15,1 5-2-15,-10 2 0 16,22-1 0-16,0 0-1 15,0 0 0-15,-65 24 0 16,65-24-1-16,0 0 0 16,-66 43 0-16,66-43 0 15,0 0-3-15,-66 58 2 16,66-58 1-16,0 0-1 15,-31 55 0-15,31-55-1 16,0 0 1-16,0 0-1 16,0 0 1-16,0 0-1 15,96 30 0-15,-44-50-1 0,14-4 1 16,-7-13 0-16,-6 2 1 15,-19 2-1-15,-11 3 1 16,-23 18-1-16,0 12 1 16,0 0-1-16,0 0 0 15,0 0 0-15,0 0-2 16,-28 55 3-16,28-55-2 15,0 0 0-15,-1 50-2 16,1-50-1-16,0 0-3 16,22 50-31-16,-22-50-2 15,0 0-2-15,0 0 3 16</inkml:trace>
    <inkml:trace contextRef="#ctx0" brushRef="#br0" timeOffset="14951">18738 17843 41 0,'0'0'36'16,"22"-43"2"-16,-22 43-2 16,0 0-14-16,0 0-19 15,0 0 2-15,0 0-1 16,0 0-2-16,0 0 0 15,0 0-1-15,0 0 1 16,-36 52-2-16,36-52 0 16,0 0-1-16,-2 58-3 15,2-58-7-15,0 0-29 16,8 53 2-16,-8-53-4 15,0 0 3-15</inkml:trace>
    <inkml:trace contextRef="#ctx0" brushRef="#br0" timeOffset="15091">18791 17610 56 0,'-19'-54'37'0,"1"13"0"16,-7 11 0-16,12 7-30 16,-3 15-6-16,4 6-5 15,12 2-32-15,0 0-1 16,10 19-1-16,-10-19 0 15</inkml:trace>
    <inkml:trace contextRef="#ctx0" brushRef="#br0" timeOffset="15542">19097 17735 34 0,'0'0'36'0,"0"0"3"16,0 0-2-16,0 0-22 16,0 0-9-16,0 0 0 15,-18 53-3-15,18-53 2 16,0 0-3-16,0 0-2 15,-15 51 3-15,15-51-3 0,0 0 2 16,0 0 0-16,-3 53-1 16,3-53 0-16,0 0 0 15,0 0-1-15,0 0 0 16,0 0 1-16,0 0-1 15,0 0 0-15,7 18 3 16,1-48-3-16,5-7 2 16,-4-3-2-16,4-5 1 15,-5 4 0-15,10 12-1 16,-6 3 1-16,7 19-3 15,4 7 1-15,2-3-1 16,9 7-4-16,-3-8-10 16,19 9-24-16,-5-11 0 15,19 4 0-15,-7-10 0 0</inkml:trace>
    <inkml:trace contextRef="#ctx0" brushRef="#br0" timeOffset="16053">19845 17432 43 0,'9'-10'36'16,"-13"-1"2"-16,4 11-2 15,-10 3-29-15,5 11 0 16,-9 7-1-16,6 12-1 15,-2 7-2-15,10-40 1 0,-12 53-1 16,12-53-1-16,-5 64 0 16,5-64 0-16,-3 66-2 15,3-66-1-15,9 66-3 16,-9-66-11-16,15 54-25 15,-15-54 3-15,0 0-2 16,41 55 0-16</inkml:trace>
    <inkml:trace contextRef="#ctx0" brushRef="#br0" timeOffset="16645">20102 17740 59 0,'0'0'38'16,"-5"-22"-2"-16,5 22 4 15,-11-16-34-15,11 16-2 16,0 0 0-16,0 0-2 16,0 0 1-16,0 0-1 15,0 0 0-15,0 0-1 16,0 0 0-16,-7 55 1 15,7-55-1-15,0 0 0 16,0 53 0-16,0-53-2 16,0 0 2-16,12 46-1 15,-12-46 0-15,0 0 0 16,0 0-1-16,55 34 1 15,-55-34-1-15,68-6 2 0,-21-13-1 16,8-7 1-16,-7-10-1 16,0-9 0-16,-14 3 0 15,-3 11 1-15,-21 9-1 16,-10 22 1-16,0 0-1 15,0 0 0-15,0 0 0 16,0 0 0-16,-9 52 0 16,9-52-2-16,-15 61 3 15,15-61-2-15,-14 78 2 16,14-78-3-16,-24 84 3 15,13-36-2-15,-3 0 1 16,-1-1 1-16,-4 2-1 16,2 0 3-16,-2-1-3 15,19-48 0-15,-43 75 0 0,43-75-1 16,-43 48 1-16,43-48 0 15,0 0-2-15,-65 8-1 16,65-8-1-16,0 0 0 16,-47-43-17-16,47 43-18 15,-22-42-2-15,22 42-3 16,-8-52 4-16</inkml:trace>
    <inkml:trace contextRef="#ctx0" brushRef="#br0" timeOffset="16984">20808 17951 72 0,'0'0'43'0,"0"0"-1"15,0 0 1-15,0 0-43 0,0 0-2 16,0 0-25-1,0 0-12-15,-47-3-2 0,47 3 0 16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9.80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F7223C2-3610-4AC7-A8AD-48A49A23691A}" emma:medium="tactile" emma:mode="ink">
          <msink:context xmlns:msink="http://schemas.microsoft.com/ink/2010/main" type="writingRegion" rotatedBoundingBox="5522,5069 14427,4901 14552,11530 5646,11698"/>
        </emma:interpretation>
      </emma:emma>
    </inkml:annotationXML>
    <inkml:traceGroup>
      <inkml:annotationXML>
        <emma:emma xmlns:emma="http://www.w3.org/2003/04/emma" version="1.0">
          <emma:interpretation id="{B22FE2E3-6B16-4FF0-8B1A-DEF413FA69F0}" emma:medium="tactile" emma:mode="ink">
            <msink:context xmlns:msink="http://schemas.microsoft.com/ink/2010/main" type="paragraph" rotatedBoundingBox="5510,5091 7703,5018 7737,6032 5544,61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699676-EA65-41A8-9C88-ED8ACD9662F6}" emma:medium="tactile" emma:mode="ink">
              <msink:context xmlns:msink="http://schemas.microsoft.com/ink/2010/main" type="line" rotatedBoundingBox="5510,5091 7703,5018 7737,6032 5544,6105"/>
            </emma:interpretation>
          </emma:emma>
        </inkml:annotationXML>
        <inkml:traceGroup>
          <inkml:annotationXML>
            <emma:emma xmlns:emma="http://www.w3.org/2003/04/emma" version="1.0">
              <emma:interpretation id="{066EF678-505C-4EC3-90E0-6139AF123CC7}" emma:medium="tactile" emma:mode="ink">
                <msink:context xmlns:msink="http://schemas.microsoft.com/ink/2010/main" type="inkWord" rotatedBoundingBox="5510,5091 7703,5018 7737,6032 5544,6105"/>
              </emma:interpretation>
              <emma:one-of disjunction-type="recognition" id="oneOf0">
                <emma:interpretation id="interp0" emma:lang="en-NZ" emma:confidence="0">
                  <emma:literal>rules</emma:literal>
                </emma:interpretation>
                <emma:interpretation id="interp1" emma:lang="en-NZ" emma:confidence="0">
                  <emma:literal>ales</emma:literal>
                </emma:interpretation>
                <emma:interpretation id="interp2" emma:lang="en-NZ" emma:confidence="0">
                  <emma:literal>odes</emma:literal>
                </emma:interpretation>
                <emma:interpretation id="interp3" emma:lang="en-NZ" emma:confidence="0">
                  <emma:literal>onles</emma:literal>
                </emma:interpretation>
                <emma:interpretation id="interp4" emma:lang="en-NZ" emma:confidence="0">
                  <emma:literal>Rules</emma:literal>
                </emma:interpretation>
              </emma:one-of>
            </emma:emma>
          </inkml:annotationXML>
          <inkml:trace contextRef="#ctx0" brushRef="#br0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        <inkml:trace contextRef="#ctx0" brushRef="#br0" timeOffset="200">6993 5042 94 0,'-16'36'38'16,"-18"14"2"-16,2 22-2 15,-9 5-34-15,6 9-2 16,6 1 0-16,3 0-4 0,10 0 0 15,2-12-4 1,19 0-30-16,-2-23-2 0,15-4 1 16,2-21-1-16</inkml:trace>
          <inkml:trace contextRef="#ctx0" brushRef="#br0" timeOffset="543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        <inkml:trace contextRef="#ctx0" brushRef="#br0" timeOffset="828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      </inkml:traceGroup>
      </inkml:traceGroup>
    </inkml:traceGroup>
    <inkml:traceGroup>
      <inkml:annotationXML>
        <emma:emma xmlns:emma="http://www.w3.org/2003/04/emma" version="1.0">
          <emma:interpretation id="{2AD98B5F-4816-4C3E-AD43-9CAFD7BD8170}" emma:medium="tactile" emma:mode="ink">
            <msink:context xmlns:msink="http://schemas.microsoft.com/ink/2010/main" type="paragraph" rotatedBoundingBox="6332,6157 13801,6299 13783,7269 6314,712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A6E8691-E3AA-4FB6-A037-132854622CC6}" emma:medium="tactile" emma:mode="ink">
              <msink:context xmlns:msink="http://schemas.microsoft.com/ink/2010/main" type="inkBullet" rotatedBoundingBox="6315,7038 6409,7040 6407,7129 6314,7127"/>
            </emma:interpretation>
            <emma:one-of disjunction-type="recognition" id="oneOf1">
              <emma:interpretation id="interp5" emma:lang="en-NZ" emma:confidence="0">
                <emma:literal>•</emma:literal>
              </emma:interpretation>
            </emma:one-of>
          </emma:emma>
        </inkml:annotationXML>
        <inkml:trace contextRef="#ctx0" brushRef="#br0" timeOffset="4937">6409 7064 125 0,'-17'26'42'15,"-8"-13"0"-15,7 5-8 16,7-11-43-16,-7-25-19 15,19 8-14-15,-7-10 0 16,12 3-2-16,-6-7 0 16</inkml:trace>
      </inkml:traceGroup>
      <inkml:traceGroup>
        <inkml:annotationXML>
          <emma:emma xmlns:emma="http://www.w3.org/2003/04/emma" version="1.0">
            <emma:interpretation id="{69181EC5-373A-4CFB-849B-5AE5B453DD1E}" emma:medium="tactile" emma:mode="ink">
              <msink:context xmlns:msink="http://schemas.microsoft.com/ink/2010/main" type="line" rotatedBoundingBox="7878,6187 13801,6299 13786,7110 7862,6997"/>
            </emma:interpretation>
          </emma:emma>
        </inkml:annotationXML>
        <inkml:traceGroup>
          <inkml:annotationXML>
            <emma:emma xmlns:emma="http://www.w3.org/2003/04/emma" version="1.0">
              <emma:interpretation id="{65FEC4EA-2400-463A-9406-4DBC5E105EF5}" emma:medium="tactile" emma:mode="ink">
                <msink:context xmlns:msink="http://schemas.microsoft.com/ink/2010/main" type="inkWord" rotatedBoundingBox="7877,6197 8639,6212 8625,6926 7864,6912"/>
              </emma:interpretation>
              <emma:one-of disjunction-type="recognition" id="oneOf2">
                <emma:interpretation id="interp6" emma:lang="x-none" emma:confidence="0">
                  <emma:literal>&lt;</emma:literal>
                </emma:interpretation>
                <emma:interpretation id="interp7" emma:lang="x-none" emma:confidence="0">
                  <emma:literal>&gt;</emma:literal>
                </emma:interpretation>
                <emma:interpretation id="interp8" emma:lang="x-none" emma:confidence="0">
                  <emma:literal>c</emma:literal>
                </emma:interpretation>
                <emma:interpretation id="interp9" emma:lang="x-none" emma:confidence="0">
                  <emma:literal>.</emma:literal>
                </emma:interpretation>
                <emma:interpretation id="interp10" emma:lang="x-none" emma:confidence="0">
                  <emma:literal>C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14CF45D0-8A86-499A-8F84-DF5D6066F655}" emma:medium="tactile" emma:mode="ink">
                <msink:context xmlns:msink="http://schemas.microsoft.com/ink/2010/main" type="inkWord" rotatedBoundingBox="9844,6224 11655,6258 11639,7069 9828,7035"/>
              </emma:interpretation>
              <emma:one-of disjunction-type="recognition" id="oneOf3">
                <emma:interpretation id="interp11" emma:lang="en-NZ" emma:confidence="0">
                  <emma:literal>This</emma:literal>
                </emma:interpretation>
                <emma:interpretation id="interp12" emma:lang="en-NZ" emma:confidence="0">
                  <emma:literal>this</emma:literal>
                </emma:interpretation>
                <emma:interpretation id="interp13" emma:lang="en-NZ" emma:confidence="0">
                  <emma:literal>Tris</emma:literal>
                </emma:interpretation>
                <emma:interpretation id="interp14" emma:lang="en-NZ" emma:confidence="0">
                  <emma:literal>Reis</emma:literal>
                </emma:interpretation>
                <emma:interpretation id="interp15" emma:lang="en-NZ" emma:confidence="0">
                  <emma:literal>Thin</emma:literal>
                </emma:interpretation>
              </emma:one-of>
            </emma:emma>
          </inkml:annotationXML>
          <inkml:trace contextRef="#ctx0" brushRef="#br1" timeOffset="209017">10169 6340 78 0,'0'0'35'15,"0"0"0"-15,0 0 0 16,-14 7-30-16,4 11-1 15,5 11-1-15,0 10 1 0,1 11 0 16,-2 10-3-16,3 9 2 16,-2 3-2-16,2 3 0 15,4-2-4-15,-3-8 0 16,11-3-16-16,-7-21-17 15,9-13 1-15,-11-28-1 16,22 3 0-16</inkml:trace>
          <inkml:trace contextRef="#ctx0" brushRef="#br1" timeOffset="209519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        <inkml:trace contextRef="#ctx0" brushRef="#br1" timeOffset="209706">11025 6522 104 0,'0'0'36'0,"-18"5"2"15,7 20 0-15,-5 4-34 16,1 14 0-16,1 4-3 16,2 9 1-16,5 2-2 15,3-4-1-15,10 1-6 16,-1-17-27-16,17-3-4 15,-2-20 2-15,10-9-3 16</inkml:trace>
          <inkml:trace contextRef="#ctx0" brushRef="#br1" timeOffset="209872">11073 6387 98 0,'-21'-4'35'15,"2"5"-2"-15,8 6-2 16,13 4-47-16,9-8-19 15,16 2 1-15,11-6-3 16,14 2 3-16</inkml:trace>
          <inkml:trace contextRef="#ctx0" brushRef="#br1" timeOffset="210141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      </inkml:traceGroup>
        <inkml:traceGroup>
          <inkml:annotationXML>
            <emma:emma xmlns:emma="http://www.w3.org/2003/04/emma" version="1.0">
              <emma:interpretation id="{81E6881E-64EC-4A1D-84BE-D3D8CB02F453}" emma:medium="tactile" emma:mode="ink">
                <msink:context xmlns:msink="http://schemas.microsoft.com/ink/2010/main" type="inkWord" rotatedBoundingBox="12250,6582 13795,6611 13787,7038 12242,7009"/>
              </emma:interpretation>
              <emma:one-of disjunction-type="recognition" id="oneOf4">
                <emma:interpretation id="interp16" emma:lang="en-NZ" emma:confidence="0">
                  <emma:literal>one</emma:literal>
                </emma:interpretation>
                <emma:interpretation id="interp17" emma:lang="en-NZ" emma:confidence="0">
                  <emma:literal>One</emma:literal>
                </emma:interpretation>
                <emma:interpretation id="interp18" emma:lang="en-NZ" emma:confidence="0">
                  <emma:literal>ane</emma:literal>
                </emma:interpretation>
                <emma:interpretation id="interp19" emma:lang="en-NZ" emma:confidence="0">
                  <emma:literal>ore</emma:literal>
                </emma:interpretation>
                <emma:interpretation id="interp20" emma:lang="en-NZ" emma:confidence="0">
                  <emma:literal>cue</emma:literal>
                </emma:interpretation>
              </emma:one-of>
            </emma:emma>
          </inkml:annotationXML>
          <inkml:trace contextRef="#ctx0" brushRef="#br1" timeOffset="211055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        <inkml:trace contextRef="#ctx0" brushRef="#br1" timeOffset="211404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      </inkml:traceGroup>
      </inkml:traceGroup>
    </inkml:traceGroup>
    <inkml:traceGroup>
      <inkml:annotationXML>
        <emma:emma xmlns:emma="http://www.w3.org/2003/04/emma" version="1.0">
          <emma:interpretation id="{4FA5D6CA-19D5-4785-AFD2-202A8E3BF488}" emma:medium="tactile" emma:mode="ink">
            <msink:context xmlns:msink="http://schemas.microsoft.com/ink/2010/main" type="paragraph" rotatedBoundingBox="9670,7243 13520,7171 13536,8027 9686,8099" alignmentLevel="4"/>
          </emma:interpretation>
        </emma:emma>
      </inkml:annotationXML>
      <inkml:traceGroup>
        <inkml:annotationXML>
          <emma:emma xmlns:emma="http://www.w3.org/2003/04/emma" version="1.0">
            <emma:interpretation id="{D60DAC70-4F1A-46AB-A45D-530B14A5DDAC}" emma:medium="tactile" emma:mode="ink">
              <msink:context xmlns:msink="http://schemas.microsoft.com/ink/2010/main" type="line" rotatedBoundingBox="9670,7243 13520,7171 13536,8027 9686,8099"/>
            </emma:interpretation>
          </emma:emma>
        </inkml:annotationXML>
        <inkml:traceGroup>
          <inkml:annotationXML>
            <emma:emma xmlns:emma="http://www.w3.org/2003/04/emma" version="1.0">
              <emma:interpretation id="{E6B0EF37-EAD1-49D3-9262-FCC456FF6D77}" emma:medium="tactile" emma:mode="ink">
                <msink:context xmlns:msink="http://schemas.microsoft.com/ink/2010/main" type="inkWord" rotatedBoundingBox="9670,7243 10892,7220 10908,8076 9686,8099"/>
              </emma:interpretation>
              <emma:one-of disjunction-type="recognition" id="oneOf5">
                <emma:interpretation id="interp21" emma:lang="en-NZ" emma:confidence="0">
                  <emma:literal>has</emma:literal>
                </emma:interpretation>
                <emma:interpretation id="interp22" emma:lang="en-NZ" emma:confidence="0">
                  <emma:literal>hag</emma:literal>
                </emma:interpretation>
                <emma:interpretation id="interp23" emma:lang="en-NZ" emma:confidence="0">
                  <emma:literal>hus</emma:literal>
                </emma:interpretation>
                <emma:interpretation id="interp24" emma:lang="en-NZ" emma:confidence="0">
                  <emma:literal>hois</emma:literal>
                </emma:interpretation>
                <emma:interpretation id="interp25" emma:lang="en-NZ" emma:confidence="0">
                  <emma:literal>heis</emma:literal>
                </emma:interpretation>
              </emma:one-of>
            </emma:emma>
          </inkml:annotationXML>
          <inkml:trace contextRef="#ctx0" brushRef="#br1" timeOffset="212327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        <inkml:trace contextRef="#ctx0" brushRef="#br1" timeOffset="212688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        <inkml:trace contextRef="#ctx0" brushRef="#br1" timeOffset="213018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      </inkml:traceGroup>
        <inkml:traceGroup>
          <inkml:annotationXML>
            <emma:emma xmlns:emma="http://www.w3.org/2003/04/emma" version="1.0">
              <emma:interpretation id="{5B1E868F-DEDC-447D-84DF-448BCDE60855}" emma:medium="tactile" emma:mode="ink">
                <msink:context xmlns:msink="http://schemas.microsoft.com/ink/2010/main" type="inkWord" rotatedBoundingBox="11544,7527 13526,7489 13536,7994 11554,8031"/>
              </emma:interpretation>
              <emma:one-of disjunction-type="recognition" id="oneOf6">
                <emma:interpretation id="interp26" emma:lang="en-NZ" emma:confidence="0">
                  <emma:literal>more</emma:literal>
                </emma:interpretation>
                <emma:interpretation id="interp27" emma:lang="en-NZ" emma:confidence="0">
                  <emma:literal>More</emma:literal>
                </emma:interpretation>
                <emma:interpretation id="interp28" emma:lang="en-NZ" emma:confidence="0">
                  <emma:literal>mare</emma:literal>
                </emma:interpretation>
                <emma:interpretation id="interp29" emma:lang="en-NZ" emma:confidence="0">
                  <emma:literal>move</emma:literal>
                </emma:interpretation>
                <emma:interpretation id="interp30" emma:lang="en-NZ" emma:confidence="0">
                  <emma:literal>morae</emma:literal>
                </emma:interpretation>
              </emma:one-of>
            </emma:emma>
          </inkml:annotationXML>
          <inkml:trace contextRef="#ctx0" brushRef="#br1" timeOffset="213875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        <inkml:trace contextRef="#ctx0" brushRef="#br1" timeOffset="214493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        <inkml:trace contextRef="#ctx0" brushRef="#br1" timeOffset="214844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      </inkml:traceGroup>
      </inkml:traceGroup>
    </inkml:traceGroup>
    <inkml:traceGroup>
      <inkml:annotationXML>
        <emma:emma xmlns:emma="http://www.w3.org/2003/04/emma" version="1.0">
          <emma:interpretation id="{E006079F-C94C-4FD7-863F-593A4501D77C}" emma:medium="tactile" emma:mode="ink">
            <msink:context xmlns:msink="http://schemas.microsoft.com/ink/2010/main" type="paragraph" rotatedBoundingBox="8952,8214 14500,8204 14503,9833 8955,9844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709190A-E1A9-4FE8-8832-EF4A8377274E}" emma:medium="tactile" emma:mode="ink">
              <msink:context xmlns:msink="http://schemas.microsoft.com/ink/2010/main" type="line" rotatedBoundingBox="8952,8214 14500,8204 14503,9833 8955,9844"/>
            </emma:interpretation>
          </emma:emma>
        </inkml:annotationXML>
        <inkml:traceGroup>
          <inkml:annotationXML>
            <emma:emma xmlns:emma="http://www.w3.org/2003/04/emma" version="1.0">
              <emma:interpretation id="{BA7824DE-C4A0-4CA7-B08F-E232F508C907}" emma:medium="tactile" emma:mode="ink">
                <msink:context xmlns:msink="http://schemas.microsoft.com/ink/2010/main" type="inkWord" rotatedBoundingBox="8953,8610 11884,8604 11886,9838 8955,9844"/>
              </emma:interpretation>
              <emma:one-of disjunction-type="recognition" id="oneOf7">
                <emma:interpretation id="interp31" emma:lang="en-NZ" emma:confidence="0">
                  <emma:literal>energy</emma:literal>
                </emma:interpretation>
                <emma:interpretation id="interp32" emma:lang="en-NZ" emma:confidence="0">
                  <emma:literal>Energy</emma:literal>
                </emma:interpretation>
                <emma:interpretation id="interp33" emma:lang="en-NZ" emma:confidence="0">
                  <emma:literal>every</emma:literal>
                </emma:interpretation>
                <emma:interpretation id="interp34" emma:lang="en-NZ" emma:confidence="0">
                  <emma:literal>enemy</emma:literal>
                </emma:interpretation>
                <emma:interpretation id="interp35" emma:lang="en-NZ" emma:confidence="0">
                  <emma:literal>emery</emma:literal>
                </emma:interpretation>
              </emma:one-of>
            </emma:emma>
          </inkml:annotationXML>
          <inkml:trace contextRef="#ctx0" brushRef="#br1" timeOffset="215562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        <inkml:trace contextRef="#ctx0" brushRef="#br1" timeOffset="215979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        <inkml:trace contextRef="#ctx0" brushRef="#br1" timeOffset="216805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        <inkml:trace contextRef="#ctx0" brushRef="#br1" timeOffset="218066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        <inkml:trace contextRef="#ctx0" brushRef="#br1" timeOffset="218617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      </inkml:traceGroup>
        <inkml:traceGroup>
          <inkml:annotationXML>
            <emma:emma xmlns:emma="http://www.w3.org/2003/04/emma" version="1.0">
              <emma:interpretation id="{E2C9AC7A-0FE0-42D7-B7AC-D2D6FA23EA35}" emma:medium="tactile" emma:mode="ink">
                <msink:context xmlns:msink="http://schemas.microsoft.com/ink/2010/main" type="inkWord" rotatedBoundingBox="12477,8208 14500,8204 14502,9038 12478,9042"/>
              </emma:interpretation>
              <emma:one-of disjunction-type="recognition" id="oneOf8">
                <emma:interpretation id="interp36" emma:lang="en-NZ" emma:confidence="0">
                  <emma:literal>but...</emma:literal>
                </emma:interpretation>
                <emma:interpretation id="interp37" emma:lang="en-NZ" emma:confidence="0">
                  <emma:literal>but.</emma:literal>
                </emma:interpretation>
                <emma:interpretation id="interp38" emma:lang="en-NZ" emma:confidence="0">
                  <emma:literal>but.'</emma:literal>
                </emma:interpretation>
                <emma:interpretation id="interp39" emma:lang="en-NZ" emma:confidence="0">
                  <emma:literal>but</emma:literal>
                </emma:interpretation>
                <emma:interpretation id="interp40" emma:lang="en-NZ" emma:confidence="0">
                  <emma:literal>butt.</emma:literal>
                </emma:interpretation>
              </emma:one-of>
            </emma:emma>
          </inkml:annotationXML>
          <inkml:trace contextRef="#ctx0" brushRef="#br1" timeOffset="219288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        <inkml:trace contextRef="#ctx0" brushRef="#br1" timeOffset="219734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        <inkml:trace contextRef="#ctx0" brushRef="#br1" timeOffset="219921">13690 8206 95 0,'-22'16'39'16,"5"24"0"-16,-10 11 0 15,-2 14-37-15,8 7-1 16,2 4-1-16,8 4 1 15,0-5-5-15,9-1-2 16,-7-19-28-16,17-5-4 16,-6-20 0-16,10-8-1 0</inkml:trace>
          <inkml:trace contextRef="#ctx0" brushRef="#br1" timeOffset="220087">13499 8569 86 0,'-12'-11'40'16,"-4"-3"-1"-16,16 14 0 15,0 0-29-15,11-6-11 16,15 4-5-16,-3-17-25 16,23 13-8-16,-6-6 0 15,7 8-2-15</inkml:trace>
          <inkml:trace contextRef="#ctx0" brushRef="#br1" timeOffset="315587">13852 8954 87 0,'10'1'37'0,"-10"-1"1"16,-1-10-1-16,1 10-34 15,2-21-4-15,4 11-1 16,-3-12-7-16,9 8-28 15,-6-3 2-15,5 8-4 16,-5-3 3-16</inkml:trace>
          <inkml:trace contextRef="#ctx0" brushRef="#br1" timeOffset="316046">14188 8925 86 0,'0'0'37'0,"0"0"2"16,0 0-1-16,-22-9-34 16,10 8-2-16,12 1-3 15,-15-3-1-15,15 3-7 16,0 0-26-16,0-12-2 15,6-1 0-15,13 9-2 16</inkml:trace>
          <inkml:trace contextRef="#ctx0" brushRef="#br1" timeOffset="316337">14501 8853 89 0,'0'0'39'0,"0"0"-2"0,1-13 1 15,-1 13-33-15,0 0-3 16,-13-6-1-16,13 6-4 16,0 0-5-16,0 0-30 15,-10-8 2-15,10 8-3 16,0 0 0-16</inkml:trace>
        </inkml:traceGroup>
      </inkml:traceGroup>
    </inkml:traceGroup>
    <inkml:traceGroup>
      <inkml:annotationXML>
        <emma:emma xmlns:emma="http://www.w3.org/2003/04/emma" version="1.0">
          <emma:interpretation id="{F8904B94-2200-4D7F-A6B3-D9E86230ADE1}" emma:medium="tactile" emma:mode="ink">
            <msink:context xmlns:msink="http://schemas.microsoft.com/ink/2010/main" type="paragraph" rotatedBoundingBox="8720,10017 11605,9927 11632,10800 8747,1089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A5F3BD21-8424-43F4-BA8F-0D3D0022CBA7}" emma:medium="tactile" emma:mode="ink">
              <msink:context xmlns:msink="http://schemas.microsoft.com/ink/2010/main" type="inkBullet" rotatedBoundingBox="8740,10665 8823,10662 8825,10746 8743,10748"/>
            </emma:interpretation>
            <emma:one-of disjunction-type="recognition" id="oneOf9">
              <emma:interpretation id="interp41" emma:lang="en-NZ" emma:confidence="0">
                <emma:literal>•</emma:literal>
              </emma:interpretation>
            </emma:one-of>
          </emma:emma>
        </inkml:annotationXML>
        <inkml:trace contextRef="#ctx0" brushRef="#br1" timeOffset="317923">8766 10748 78 0,'-11'-6'38'0,"11"6"0"16,-7-12-1-16,7 12-32 16,-6-18-2-16,6 18-3 15,4-17-2-15,-1 6-4 16,11 11-13-16,-14 0-17 0,26-13 0 15,-11 7-1-15,4 4 1 16</inkml:trace>
      </inkml:traceGroup>
      <inkml:traceGroup>
        <inkml:annotationXML>
          <emma:emma xmlns:emma="http://www.w3.org/2003/04/emma" version="1.0">
            <emma:interpretation id="{87314E64-4A5D-430D-A0DD-9B43FFA14244}" emma:medium="tactile" emma:mode="ink">
              <msink:context xmlns:msink="http://schemas.microsoft.com/ink/2010/main" type="line" rotatedBoundingBox="9057,10007 11605,9927 11632,10800 9084,10880"/>
            </emma:interpretation>
          </emma:emma>
        </inkml:annotationXML>
        <inkml:traceGroup>
          <inkml:annotationXML>
            <emma:emma xmlns:emma="http://www.w3.org/2003/04/emma" version="1.0">
              <emma:interpretation id="{FD4D4A08-99F2-4875-A3DB-CA55B69E16C2}" emma:medium="tactile" emma:mode="ink">
                <msink:context xmlns:msink="http://schemas.microsoft.com/ink/2010/main" type="inkWord" rotatedBoundingBox="9002,10470 10272,9969 10548,10669 9278,11170"/>
              </emma:interpretation>
              <emma:one-of disjunction-type="recognition" id="oneOf10">
                <emma:interpretation id="interp42" emma:lang="en-NZ" emma:confidence="0">
                  <emma:literal>"it</emma:literal>
                </emma:interpretation>
                <emma:interpretation id="interp43" emma:lang="en-NZ" emma:confidence="0">
                  <emma:literal>"if</emma:literal>
                </emma:interpretation>
                <emma:interpretation id="interp44" emma:lang="en-NZ" emma:confidence="0">
                  <emma:literal>sit</emma:literal>
                </emma:interpretation>
                <emma:interpretation id="interp45" emma:lang="en-NZ" emma:confidence="0">
                  <emma:literal>lit</emma:literal>
                </emma:interpretation>
                <emma:interpretation id="interp46" emma:lang="en-NZ" emma:confidence="0">
                  <emma:literal>"Hit</emma:literal>
                </emma:interpretation>
              </emma:one-of>
            </emma:emma>
          </inkml:annotationXML>
          <inkml:trace contextRef="#ctx0" brushRef="#br1" timeOffset="319152">9919 10491 65 0,'0'0'35'0,"0"0"0"15,0 0 1-15,-3 19-27 16,-8-3-4-16,5 12-1 15,-3 6-2-15,0 5 0 16,-3 8-2-16,1-1 0 16,4-1-3-16,-4-8-3 15,18-5-26-15,-9-15-3 0,12-12-1 16,2-20 1-16</inkml:trace>
          <inkml:trace contextRef="#ctx0" brushRef="#br1" timeOffset="319319">9933 10125 90 0,'-34'5'36'0,"4"2"-1"15,5 5-2-15,9 2-45 16,16-14-23-16,0 0 1 15,25-7-2-15,6-6 1 16</inkml:trace>
          <inkml:trace contextRef="#ctx0" brushRef="#br1" timeOffset="319567">10272 9969 76 0,'-5'17'35'0,"3"13"-1"15,-2 1-1-15,4 21-28 16,-2 6-3-16,4 13 2 16,-4 6-3-16,-3 8 1 15,0-1-3-15,-2-3 0 16,3-5-5-16,-8-20-17 0,10-4-11 15,-2-17-1-15,9-12-1 16,-5-23 1-16</inkml:trace>
          <inkml:trace contextRef="#ctx0" brushRef="#br1" timeOffset="319736">10221 10494 83 0,'-11'-11'38'15,"11"11"-2"-15,0 0 1 16,0 0-33-16,13-8-2 15,9-1-7-15,16 3-30 16,4-8 0-16,10 3-2 0,4-10 0 16</inkml:trace>
          <inkml:trace contextRef="#ctx0" brushRef="#br1" timeOffset="318216">9078 10663 74 0,'13'-3'37'16,"-13"3"-1"-16,0 0 1 15,-13-6-31-15,13 6-1 16,0 0-2-16,0 0-2 16,0 0-3-16,0-19-7 15,0 19-27-15,12 0 0 16,-12 0-1-16,0 0 1 15</inkml:trace>
          <inkml:trace contextRef="#ctx0" brushRef="#br1" timeOffset="318487">9311 10706 80 0,'3'-11'39'16,"-3"11"-1"-16,6-12 0 15,-6 12-32-15,0 0-2 16,0 0-2-16,0 0-2 15,0 0-5-15,20-4-25 16,-20 4-7-16,17-3-1 16,-17 3 0-16</inkml:trace>
        </inkml:traceGroup>
        <inkml:traceGroup>
          <inkml:annotationXML>
            <emma:emma xmlns:emma="http://www.w3.org/2003/04/emma" version="1.0">
              <emma:interpretation id="{B4538440-D419-4835-A525-7881A6DCF043}" emma:medium="tactile" emma:mode="ink">
                <msink:context xmlns:msink="http://schemas.microsoft.com/ink/2010/main" type="inkWord" rotatedBoundingBox="10998,10193 11612,10173 11632,10792 11018,10811"/>
              </emma:interpretation>
              <emma:one-of disjunction-type="recognition" id="oneOf11">
                <emma:interpretation id="interp47" emma:lang="en-NZ" emma:confidence="0">
                  <emma:literal>is</emma:literal>
                </emma:interpretation>
                <emma:interpretation id="interp48" emma:lang="en-NZ" emma:confidence="0">
                  <emma:literal>ism</emma:literal>
                </emma:interpretation>
                <emma:interpretation id="interp49" emma:lang="en-NZ" emma:confidence="0">
                  <emma:literal>ifs</emma:literal>
                </emma:interpretation>
                <emma:interpretation id="interp50" emma:lang="en-NZ" emma:confidence="0">
                  <emma:literal>its</emma:literal>
                </emma:interpretation>
                <emma:interpretation id="interp51" emma:lang="en-NZ" emma:confidence="0">
                  <emma:literal>ids</emma:literal>
                </emma:interpretation>
              </emma:one-of>
            </emma:emma>
          </inkml:annotationXML>
          <inkml:trace contextRef="#ctx0" brushRef="#br1" timeOffset="320039">11032 10459 69 0,'0'0'37'15,"0"0"-2"-15,0 0 2 16,-7 18-32-16,5 6-1 16,3 10-1-16,-3 8 0 15,3 5-1-15,-3 3-2 16,1-5-3-16,5 2-13 15,-3-18-20-15,6-13 1 16,-7-16-2-16,20-13 1 16</inkml:trace>
          <inkml:trace contextRef="#ctx0" brushRef="#br1" timeOffset="320204">11039 10192 81 0,'-15'9'34'16,"1"3"-5"-16,4-2-7 15,10 2-51-15,14-4-5 16,7-1 0-16,6-3 0 16</inkml:trace>
          <inkml:trace contextRef="#ctx0" brushRef="#br1" timeOffset="320536">11426 10389 69 0,'-9'19'38'16,"-11"-1"-1"-16,5 4 0 15,-13-11-30-15,10 12 0 0,-5-4-2 16,8 0-1-16,1-2-2 16,9-3 0-16,5-14 0 15,19 13-2-15,8-14 0 16,9-5 0-16,9-3 0 15,3 0 0-15,-2 1 0 16,2 3 0-16,-12 6 1 16,-8 9-1-16,-15 9 1 15,-14 6-1-15,-14 6 1 16,-11 6 0-16,-9-1-1 15,-8-2 1-15,5-3-2 16,0-13-2-16,13 1-9 16,3-28-26-16,22-8 0 15,9-17-2-15,18-13 1 0</inkml:trace>
        </inkml:traceGroup>
      </inkml:traceGroup>
    </inkml:traceGroup>
    <inkml:traceGroup>
      <inkml:annotationXML>
        <emma:emma xmlns:emma="http://www.w3.org/2003/04/emma" version="1.0">
          <emma:interpretation id="{A7AD0C15-3091-45ED-B873-C4ECF3FC254E}" emma:medium="tactile" emma:mode="ink">
            <msink:context xmlns:msink="http://schemas.microsoft.com/ink/2010/main" type="paragraph" rotatedBoundingBox="9066,10935 13230,10744 13267,11543 9102,11733" alignmentLevel="3"/>
          </emma:interpretation>
        </emma:emma>
      </inkml:annotationXML>
      <inkml:traceGroup>
        <inkml:annotationXML>
          <emma:emma xmlns:emma="http://www.w3.org/2003/04/emma" version="1.0">
            <emma:interpretation id="{55FD419F-F38B-4A50-8C72-311FBAFA8589}" emma:medium="tactile" emma:mode="ink">
              <msink:context xmlns:msink="http://schemas.microsoft.com/ink/2010/main" type="inkBullet" rotatedBoundingBox="9081,11272 9384,11258 9398,11565 9095,11579"/>
            </emma:interpretation>
            <emma:one-of disjunction-type="recognition" id="oneOf12">
              <emma:interpretation id="interp52" emma:lang="en-NZ" emma:confidence="0">
                <emma:literal>•</emma:literal>
              </emma:interpretation>
            </emma:one-of>
          </emma:emma>
        </inkml:annotationXML>
        <inkml:trace contextRef="#ctx0" brushRef="#br1" timeOffset="321690">9190 11308 57 0,'0'0'34'0,"-13"19"-1"16,2-4 1-16,2 13-28 16,-6-5-2-16,8 9 0 15,-6-2-1-15,4 5-1 16,0-7 1-16,6 0-1 15,-3-9 0-15,9-5 0 16,-3-14 0-16,23-9-1 16,-5-12 1-16,3-6-2 15,6-3 2-15,-3-7-1 16,5-2 0-16,-2 0 0 0,-4 4 1 15,-3 5-1-15,-6 7 0 16,0 6 0-16,-7 5-1 16,-7 12 1-16,0 0-1 15,8 19 0-15,-10 1-2 16,-1 1 0-16,6 9-3 15,-6-9-7-15,13 11-25 16,-5-10 0-16,12 3-1 16,-3-13 1-16</inkml:trace>
      </inkml:traceGroup>
      <inkml:traceGroup>
        <inkml:annotationXML>
          <emma:emma xmlns:emma="http://www.w3.org/2003/04/emma" version="1.0">
            <emma:interpretation id="{AD2DA325-1CCB-4510-89A9-838C7369AD49}" emma:medium="tactile" emma:mode="ink">
              <msink:context xmlns:msink="http://schemas.microsoft.com/ink/2010/main" type="line" rotatedBoundingBox="9450,10917 13230,10744 13267,11543 9487,11716"/>
            </emma:interpretation>
          </emma:emma>
        </inkml:annotationXML>
        <inkml:traceGroup>
          <inkml:annotationXML>
            <emma:emma xmlns:emma="http://www.w3.org/2003/04/emma" version="1.0">
              <emma:interpretation id="{06EB0978-48F9-4594-9B97-A99267638D17}" emma:medium="tactile" emma:mode="ink">
                <msink:context xmlns:msink="http://schemas.microsoft.com/ink/2010/main" type="inkWord" rotatedBoundingBox="9458,11082 10181,11049 10203,11540 9480,11573"/>
              </emma:interpretation>
              <emma:one-of disjunction-type="recognition" id="oneOf13">
                <emma:interpretation id="interp53" emma:lang="en-NZ" emma:confidence="0">
                  <emma:literal>0 t</emma:literal>
                </emma:interpretation>
                <emma:interpretation id="interp54" emma:lang="en-NZ" emma:confidence="0">
                  <emma:literal>O +</emma:literal>
                </emma:interpretation>
                <emma:interpretation id="interp55" emma:lang="en-NZ" emma:confidence="0">
                  <emma:literal>of</emma:literal>
                </emma:interpretation>
                <emma:interpretation id="interp56" emma:lang="en-NZ" emma:confidence="0">
                  <emma:literal>0t</emma:literal>
                </emma:interpretation>
                <emma:interpretation id="interp57" emma:lang="en-NZ" emma:confidence="0">
                  <emma:literal>Of</emma:literal>
                </emma:interpretation>
              </emma:one-of>
            </emma:emma>
          </inkml:annotationXML>
          <inkml:trace contextRef="#ctx0" brushRef="#br1" timeOffset="322039">9628 11243 60 0,'-21'12'37'0,"-2"12"-1"16,-4 1 1-16,6 13-28 16,-7-3-2-16,14 8-2 15,0-5-1-15,11 0-1 16,10-8-1-16,9-5 0 15,8-10-1-15,10-11 0 16,3-13 0-16,2-4 0 16,1-9-1-16,-5-5 1 15,-8-5 0-15,-6-2-1 16,-12 2 0-16,-10 1-1 15,-7 6 1-15,-11 4-1 0,-5 5 0 16,-3 3-1-16,4 8-1 16,-1 0-2-16,11 10-5 15,-1-7-27-15,14 2 0 16,18-4 0-16,6-3-1 15</inkml:trace>
          <inkml:trace contextRef="#ctx0" brushRef="#br1" timeOffset="322257">10110 11053 69 0,'-6'18'38'0,"-4"2"-1"15,1 13 2-15,-6 2-34 0,7 7-4 16,-1 0 1-16,5 8-1 15,-1 1-2-15,-2-7-3 16,6 4-2-16,-6-19-11 16,11 1-18-16,-9-17-1 15,5-13-1-15,0 0 1 16</inkml:trace>
          <inkml:trace contextRef="#ctx0" brushRef="#br1" timeOffset="322400">9949 11362 65 0,'-17'-13'38'15,"-6"-2"-1"-15,8 10 1 16,-4-4-28-16,19 9-3 15,11 0-3-15,13-2-4 16,15 6-17-16,4-16-20 0,16 3 0 16,6-10-2-16,10 0 1 15</inkml:trace>
        </inkml:traceGroup>
        <inkml:traceGroup>
          <inkml:annotationXML>
            <emma:emma xmlns:emma="http://www.w3.org/2003/04/emma" version="1.0">
              <emma:interpretation id="{D5C5B00E-A185-43AB-9394-EC70922164BA}" emma:medium="tactile" emma:mode="ink">
                <msink:context xmlns:msink="http://schemas.microsoft.com/ink/2010/main" type="inkWord" rotatedBoundingBox="10757,11330 11177,11150 11329,11506 10909,11686"/>
              </emma:interpretation>
              <emma:one-of disjunction-type="recognition" id="oneOf14">
                <emma:interpretation id="interp58" emma:lang="en-NZ" emma:confidence="0">
                  <emma:literal>a</emma:literal>
                </emma:interpretation>
                <emma:interpretation id="interp59" emma:lang="en-NZ" emma:confidence="0">
                  <emma:literal>A</emma:literal>
                </emma:interpretation>
                <emma:interpretation id="interp60" emma:lang="en-NZ" emma:confidence="0">
                  <emma:literal>d</emma:literal>
                </emma:interpretation>
                <emma:interpretation id="interp61" emma:lang="en-NZ" emma:confidence="0">
                  <emma:literal>9</emma:literal>
                </emma:interpretation>
                <emma:interpretation id="interp62" emma:lang="en-NZ" emma:confidence="0">
                  <emma:literal>n</emma:literal>
                </emma:interpretation>
              </emma:one-of>
            </emma:emma>
          </inkml:annotationXML>
          <inkml:trace contextRef="#ctx0" brushRef="#br1" timeOffset="322941">11157 11301 38 0,'-8'-23'35'16,"-7"-3"1"-16,1 11 1 15,-8-3-18-15,4 15-7 16,-15-3-3-16,8 17-2 16,-9 0-2-16,4 14-1 15,-3 4-1-15,4 7-1 16,3 2 0-16,6 2 0 15,5-2-1-15,10-1 1 16,7-7-1-16,10-9-1 0,7-9 1 16,9-10-1-16,6-14 1 15,5-9-1-15,2-9 1 16,1-7-1-16,-2-4 1 15,-1 1-1-15,-8 1 1 16,-4 7 0-16,-7 6-1 16,-6 9 0-16,-14 17 0 15,0 0 1-15,8 21-2 16,-14 3 0-16,4 9-1 15,-3 1-2-15,14 14-9 16,-5-15-27-16,15 5 1 16,2-16-2-16,15-2 1 15</inkml:trace>
        </inkml:traceGroup>
        <inkml:traceGroup>
          <inkml:annotationXML>
            <emma:emma xmlns:emma="http://www.w3.org/2003/04/emma" version="1.0">
              <emma:interpretation id="{7C5B72F9-29BF-46E2-A654-D453AD0ABD57}" emma:medium="tactile" emma:mode="ink">
                <msink:context xmlns:msink="http://schemas.microsoft.com/ink/2010/main" type="inkWord" rotatedBoundingBox="11757,10796 13245,10797 13244,11563 11756,11562"/>
              </emma:interpretation>
              <emma:one-of disjunction-type="recognition" id="oneOf15">
                <emma:interpretation id="interp63" emma:lang="en-NZ" emma:confidence="0">
                  <emma:literal>fair</emma:literal>
                </emma:interpretation>
                <emma:interpretation id="interp64" emma:lang="en-NZ" emma:confidence="0">
                  <emma:literal>far</emma:literal>
                </emma:interpretation>
                <emma:interpretation id="interp65" emma:lang="en-NZ" emma:confidence="0">
                  <emma:literal>fat</emma:literal>
                </emma:interpretation>
                <emma:interpretation id="interp66" emma:lang="en-NZ" emma:confidence="0">
                  <emma:literal>four</emma:literal>
                </emma:interpretation>
                <emma:interpretation id="interp67" emma:lang="en-NZ" emma:confidence="0">
                  <emma:literal>fan</emma:literal>
                </emma:interpretation>
              </emma:one-of>
            </emma:emma>
          </inkml:annotationXML>
          <inkml:trace contextRef="#ctx0" brushRef="#br1" timeOffset="323669">11807 11316 69 0,'-23'-16'37'0,"9"6"0"0,1-1-1 16,13 11-28-1,0 0-3-15,14-14-3 0,8 7-2 16,7-4-4-16,13 3-1 16,-1-10-7-16,17 7-24 15,-7-4 0-15,4 8-1 16,-5-2 1-16</inkml:trace>
          <inkml:trace contextRef="#ctx0" brushRef="#br1" timeOffset="323494">12243 11073 67 0,'0'-35'39'0,"-6"-5"-2"16,-3 6 0-16,-12-11-30 15,6 7 1-15,-7 1-3 16,-1 11 1-16,-5 8-3 15,-1 15-1-15,-5 14 0 16,1 15 0-16,1 16-1 0,0 15-1 16,-2 9 0-16,8 9-1 15,3 0 1-15,6 1-2 16,8-1 0-16,5-10-3 15,8-3-2-15,-4-20-3 16,19 2-17-16,-10-23-11 16,5-4 0-16,-14-17-1 15,22-7 3-15</inkml:trace>
          <inkml:trace contextRef="#ctx0" brushRef="#br1" timeOffset="324078">12312 11186 61 0,'-10'3'36'0,"-7"-3"1"16,-2 7 0-16,-11-2-28 0,8 10-2 16,-9 0-1-1,5 10-1-15,-3 3 0 0,4 6-2 16,2 1 0-16,7 0-1 15,7-1 0-15,12-6-1 16,6-8 0-16,10-8-1 16,10-10 0-16,9-11 0 15,4-8 1-15,0-9-2 16,0-5 2-16,-4-6-1 15,-4 0 0-15,-10-1 0 16,-6 5 0-16,-8 4 0 16,-7 9 1-16,-6 8-1 15,3 12 0-15,-20 6 0 16,5 11 0-16,-2 7 1 15,0 8-2-15,5 4 1 0,1 1-1 16,7-4-1-16,7-1-1 16,7-16-4-16,18 0-6 15,-2-21-26-15,13-1 0 16,-2-17 0-16,10-2 0 15</inkml:trace>
          <inkml:trace contextRef="#ctx0" brushRef="#br1" timeOffset="324248">12647 11187 73 0,'-20'-7'38'0,"2"14"0"15,4 15 0-15,-10 2-31 16,11 12-3-16,-1 2-1 16,6 5-1-16,3-1-2 15,4-2 0-15,6-3-1 0,1-13-2 16,9-3-4-16,-15-21-30 15,30-9 0-15,-12-15-1 16,3-6 0-16</inkml:trace>
          <inkml:trace contextRef="#ctx0" brushRef="#br1" timeOffset="324676">12605 11021 78 0,'-13'-7'37'0,"13"7"-2"15,-13 5 2-15,13-5-33 16,13 14-3-16,2-8-2 15,5 1 1-15,7-1-2 16,3 1 2-16,4 2 0 0,-4 1 0 16,1 5 0-16,-3 5 1 15,-7 8 1-15,-8 3 0 16,-3 9 1-16,-10 4 0 15,-1 8 0-15,-6 0 0 16,-1 1 0-16,1-6 0 16,1-7-1-16,4-6 0 15,5-12-1-15,-3-22 0 16,15 7 0-16,-2-26 0 15,6-7 0-15,-4-9 0 16,-1-6-1-16,-3-6 1 16,-2 0-2-16,-2 0 2 15,-3 2-1-15,-4 9 0 16,1 5 0-16,-1 4 0 15,6 9-1-15,6 3 1 0,4 5-2 16,11 4-2-16,2-10-16 16,20 11-20-16,2-6 1 15,10 1-3-15,2-8 0 16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0:04:06.24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12835 6408 347 0,'0'0'141'0,"0"0"-87"16,-41 2-18-16,41-2-10 0,-38 10-6 0,38-10 2 15,-32 9-1-15,32-9-3 0,-27 11-2 0,27-11-6 16,0 0-5-16,0 0-3 0,0 0-3 0,0 0 1 15,0 0 0-15,0 0 0 0,0 0 3 0,20-37-1 16,-20 37 0-16,46-41 1 0,-15 14 2 0,1 0 3 16,4-1 10-16,5-4 4 0,-2 3 8 0,8-5 0 15,-2-1 1-15,5 3-3 16,-3-8 5-16,6 5-6 0,-1-1 2 0,6 0-9 0,-1 4 0 16,0-1-12-16,1 2 3 0,-1 1 5 15,2 1-12-15,-1 3 10 0,-3 3-11 0,1 3-4 16,-2 2 2-16,-1 2-3 0,3-2-16 0,-1 2 17 15,1 0-15-15,1 0 16 0,3-3 1 0,-3 3-1 16,2-4 1-16,2 4-2 0,-5 0 4 0,1 0-3 16,-2 2 3-16,-3 1-1 0,2 4 0 15,-4-2 0-15,1 4 1 0,-3-2-3 0,-1 4 3 16,-1 0 0-16,1 1 2 0,-4 4 1 0,-4 0 0 16,-1 2-1-16,-9 2-2 0,3-1 0 0,-5 2-2 15,-2 6 1-15,-25-11-2 0,41 20 2 0,-41-20-2 16,34 21 1-16,-34-21-1 0,38 23 2 15,-38-23-3-15,37 16 4 0,-37-16-3 16,40 13 1-16,-40-13 0 0,37 7 0 0,-37-7 0 16,38 3 1-16,-38-3 0 0,29 4 0 0,-29-4-1 15,28 0 2-15,-28 0 1 0,0 0 1 0,0 0 0 16,27 4-1-16,-27-4-1 0,0 0-1 0,0 0 0 16,0 0 0-16,0 0 3 0,0 0 5 0,0 0 3 15,0 0 4-15,0 0 1 0,0 0-4 0,0 0-6 16,0 0-2-16,0 0-6 0,-32 25 1 15,32-25 0-15,-27 10 0 0,27-10 1 0,0 0 6 16,-28 0 1-16,28 0 4 0,0 0-2 0,0 0-4 16,0 0-2-16,0 0-4 0,-26-21 1 0,26 21-1 15,0 0 0-15,0 0-1 0,-16-29 2 16,16 29-3-16,0 0 3 0,-9-32-3 0,9 32 4 16,0 0-3-16,-14-35 1 0,14 35-1 0,-13-31 1 15,13 31-1-15,-17-28 2 0,17 28-2 16,-22-29 2-16,22 29-2 0,-27-26 2 0,27 26-1 15,-32-24 2-15,32 24-1 0,-40-16 3 0,40 16-1 16,-44-12 2-16,44 12 1 0,-47-7 1 0,47 7 2 16,-47 0 3-16,47 0 0 0,-37 0 0 0,37 0-4 15,-27-4-2-15,27 4-4 0,0 0-3 0,-29-2 0 16,29 2-1-16,0 0 0 0,0 0-2 16,0 0-1-16,0 0 0 0,0 0 1 15,0 0 1-15,0 0 2 0,0 0 2 0,34-7-2 16,-34 7 1-16,33-3 0 0,-33 3-1 0,41 3 0 15,-41-3 0-15,43 7 0 0,-43-7 0 0,39 13 0 16,-39-13-2-16,41 20 2 0,-41-20-1 0,29 19 3 16,-29-19-3-16,0 0 1 0,32 32-1 0,-32-32 2 15,8 30-2-15,-8-30 4 0,7 31-4 16,-7-31 3-16,2 41-3 0,-2-41 3 0,-2 48-4 16,-2-21 3-16,4-2-4 0,0 3 5 0,0-1 17 15,0 0-17-15,0-27 17 0,9 40-17 0,-9-40-4 16,11 29-15-16,-11-29 16 0,0 0-16 15,0 0 16-15,12 27 1 0,-12-27 0 0,0 0 3 16,0 0 10-16,0 0 7 0,0 0 0 0,0 0 1 16,-28 7-11-16,28-7-6 0,-41 7-2 15,15-2 0-15,0-1-2 0,-1 3 1 0,-2-2-2 16,-2 3 1-16,5 4-1 0,-3-1 1 0,2 1-3 16,-3 1 0-16,4 10-16 0,-4-7-13 0,8 12-16 15,-10-6 3-15,13 12-25 0,-14-13-18 0,19 16-64 16,-15-17-82-16,29-20-195 0,-14 52 50 0,14-52 379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9B50A3E-2BFB-463F-89C9-796AD05E9773}" emma:medium="tactile" emma:mode="ink">
          <msink:context xmlns:msink="http://schemas.microsoft.com/ink/2010/main" type="inkDrawing" rotatedBoundingBox="9086,3415 9496,14941 564,15258 155,3732" rotationAngle="1544956380" semanticType="enclosure">
            <msink:sourceLink direction="with" ref="{4DC396EE-3316-4B83-990C-90C327702A07}"/>
            <msink:sourceLink direction="with" ref="{020EDBA9-EE67-4C49-B054-A6DEB28A1617}"/>
            <msink:destinationLink direction="to" ref="{50E51847-8D08-4A78-8EC1-6B78F518F9C0}"/>
          </msink:context>
        </emma:interpretation>
      </emma:emma>
    </inkml:annotationXML>
  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10E4AA3-C2B2-4FBC-BAC6-892CE10B8DF9}" emma:medium="tactile" emma:mode="ink">
          <msink:context xmlns:msink="http://schemas.microsoft.com/ink/2010/main" type="inkDrawing" rotatedBoundingBox="11809,15577 14807,2725 25248,5161 22249,18013" hotPoints="24732,9869 18724,15877 12716,9869 18724,3861" semanticType="enclosure" shapeName="Circle">
            <msink:sourceLink direction="with" ref="{30F34161-5F7D-49C1-8CCF-849C491EF89C}"/>
            <msink:sourceLink direction="with" ref="{BF8970B5-CB7E-4DC3-A6B9-9790CA31E10B}"/>
          </msink:context>
        </emma:interpretation>
      </emma:emma>
    </inkml:annotationXML>
  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3.5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5435 7269 95 0,'0'-11'36'16,"0"11"3"-16,2-10-4 16,-2 10-32-16,0 0-5 15,-9-15-10-15,9 15-24 16,0 0 1-16,0 0-1 15,-12 0-2-15</inkml:trace>
  <inkml:trace contextRef="#ctx0" brushRef="#br0" timeOffset="437">4984 7362 104 0,'-14'-6'40'16,"14"6"2"-16,-25-2-3 15,25 2-37-15,-17-3-2 16,17 3-7-16,0 0-29 16,13-20-4-16,7 10 1 15,-4-6-3-15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0E51847-8D08-4A78-8EC1-6B78F518F9C0}" emma:medium="tactile" emma:mode="ink">
          <msink:context xmlns:msink="http://schemas.microsoft.com/ink/2010/main" type="inkDrawing" rotatedBoundingBox="1510,11974 21153,12285 21123,14182 1480,13871" rotationAngle="1544956380" semanticType="callout">
            <msink:sourceLink direction="to" ref="{B9B50A3E-2BFB-463F-89C9-796AD05E9773}"/>
            <msink:sourceLink direction="to" ref="{9AA774CE-08D6-49DA-9C0A-7B9BE960072C}"/>
          </msink:context>
        </emma:interpretation>
      </emma:emma>
    </inkml:annotationXML>
  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  <inkml:trace contextRef="#ctx0" brushRef="#br0" timeOffset="196">1955 12165 78 0,'-16'25'39'0,"-5"1"-2"16,9 19 2-16,-3 2-36 16,6 8 0-16,4 4-1 15,5 0-1-15,5 0-2 16,2-10-4-16,14-1-30 0,-6-18-2 15,17-4-1-15,-2-18-1 16</inkml:trace>
  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  <inkml:trace contextRef="#ctx0" brushRef="#br0" timeOffset="1645">4139 12016 80 0,'-18'16'41'15,"-11"8"-2"-15,8 23 2 16,-14 12-30-16,7 7-7 15,0 3-2-15,7 6-1 16,7-1-2-16,4-5-4 0,18 4-8 16,-3-26-25-16,21-1-1 15,0-20-2-15,15-8 1 16</inkml:trace>
  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  <inkml:trace contextRef="#ctx0" brushRef="#br0" timeOffset="5401">3806 13107 76 0,'-26'15'38'0,"-12"12"-3"16,7 24 2-16,-6 10-32 15,10 16-1-15,3 8-2 16,7 1 0-16,10-1-3 16,7-4-2-16,13-6-4 15,-1-21-26-15,21-2-3 16,-3-23-3-16,8-7 1 15</inkml:trace>
  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  <inkml:trace contextRef="#ctx0" brushRef="#br0" timeOffset="6144">5006 13132 81 0,'-26'51'40'16,"-10"4"-2"-16,9 21 1 15,-2 0-35-15,8 7 0 0,5-2-2 16,7-4-2-16,6-7-2 15,2-17-7-15,20-2-28 16,-12-23-2-16,9-5-1 16,-7-24 0-16</inkml:trace>
  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  <inkml:trace contextRef="#ctx0" brushRef="#br1" timeOffset="49862">17650 12794 85 0,'-41'42'38'16,"-1"23"1"-16,-13 5 0 0,7 14-34 15,4 2-3-15,9 0-3 16,15-3-3-16,6-21-14 15,27 0-21-15,6-23 0 16,20-5-1-16,4-25 0 16</inkml:trace>
  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  <inkml:trace contextRef="#ctx0" brushRef="#br1" timeOffset="53083">20806 12986 91 0,'7'-17'39'0,"2"0"1"15,14 10-2-15,4 1-35 16,9-2-5-16,14 14-22 0,-4-13-15 16,7 14 2-16,-10-5-4 15,0 11 2-15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0F34161-5F7D-49C1-8CCF-849C491EF89C}" emma:medium="tactile" emma:mode="ink">
          <msink:context xmlns:msink="http://schemas.microsoft.com/ink/2010/main" type="writingRegion" rotatedBoundingBox="19885,13424 22911,13274 22955,14161 19929,14311">
            <msink:destinationLink direction="with" ref="{510E4AA3-C2B2-4FBC-BAC6-892CE10B8DF9}"/>
          </msink:context>
        </emma:interpretation>
      </emma:emma>
    </inkml:annotationXML>
    <inkml:traceGroup>
      <inkml:annotationXML>
        <emma:emma xmlns:emma="http://www.w3.org/2003/04/emma" version="1.0">
          <emma:interpretation id="{2297F20F-6670-49B5-AB61-0D42204F83CE}" emma:medium="tactile" emma:mode="ink">
            <msink:context xmlns:msink="http://schemas.microsoft.com/ink/2010/main" type="paragraph" rotatedBoundingBox="19885,13424 22911,13274 22955,14161 19929,143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5B246D-242D-4292-BA2E-376C656FD3B6}" emma:medium="tactile" emma:mode="ink">
              <msink:context xmlns:msink="http://schemas.microsoft.com/ink/2010/main" type="line" rotatedBoundingBox="19885,13424 22911,13274 22955,14161 19929,14311"/>
            </emma:interpretation>
          </emma:emma>
        </inkml:annotationXML>
        <inkml:traceGroup>
          <inkml:annotationXML>
            <emma:emma xmlns:emma="http://www.w3.org/2003/04/emma" version="1.0">
              <emma:interpretation id="{9AA774CE-08D6-49DA-9C0A-7B9BE960072C}" emma:medium="tactile" emma:mode="ink">
                <msink:context xmlns:msink="http://schemas.microsoft.com/ink/2010/main" type="inkWord" rotatedBoundingBox="19885,13424 22911,13274 22955,14161 19929,14311">
                  <msink:destinationLink direction="to" ref="{50E51847-8D08-4A78-8EC1-6B78F518F9C0}"/>
                </msink:context>
              </emma:interpretation>
            </emma:emma>
          </inkml:annotationXML>
        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        <inkml:trace contextRef="#ctx0" brushRef="#br0" timeOffset="214">20638 13503 81 0,'-13'22'38'0,"-11"9"0"15,4 22 0-15,-8 9-35 16,2 10-1-16,0 5-2 15,3 3-1-15,3 3-4 16,2-14-5-16,15 3-29 16,-2-19 1-16,14-5-1 15,0-21 1-15</inkml:trace>
        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        <inkml:trace contextRef="#ctx0" brushRef="#br0" timeOffset="765">21280 13832 76 0,'-29'8'39'15,"3"17"0"-15,-9-1 0 16,10 12-29-16,-3 0-6 15,11 3-2-15,5-5-1 16,13-4-2-16,14-11 0 0,12-8-2 16,15-7-6-16,1-29-21 15,20 0-7-15,-1-19-1 16,8-3-1-16</inkml:trace>
          <inkml:trace contextRef="#ctx0" brushRef="#br0" timeOffset="949">21729 13508 89 0,'-29'62'38'16,"-8"3"0"-16,12 12-1 15,-3 3-37-15,5-3-3 16,9 7-9-16,-5-16-27 0,13-2 1 15,-2-15-3-15,8-8 2 16</inkml:trace>
        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      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        <inkml:trace contextRef="#ctx0" brushRef="#br0" timeOffset="2518">22848 14037 101 0,'-10'1'44'0,"5"13"-1"16,-16-16-2-16,21 2-38 15,-17-8-4-15,8-6-4 16,9 14-14-16,-10-24-23 15,10 24-1-15,-1-30-1 16,5 19 2-16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7.1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DC396EE-3316-4B83-990C-90C327702A07}" emma:medium="tactile" emma:mode="ink">
          <msink:context xmlns:msink="http://schemas.microsoft.com/ink/2010/main" type="writingRegion" rotatedBoundingBox="2424,4796 7336,5060 7204,7518 2292,7255">
            <msink:destinationLink direction="with" ref="{B9B50A3E-2BFB-463F-89C9-796AD05E9773}"/>
          </msink:context>
        </emma:interpretation>
      </emma:emma>
    </inkml:annotationXML>
    <inkml:traceGroup>
      <inkml:annotationXML>
        <emma:emma xmlns:emma="http://www.w3.org/2003/04/emma" version="1.0">
          <emma:interpretation id="{4A7C39AF-AACF-4667-9AB7-9554D47C2F4A}" emma:medium="tactile" emma:mode="ink">
            <msink:context xmlns:msink="http://schemas.microsoft.com/ink/2010/main" type="paragraph" rotatedBoundingBox="2713,4812 7336,5060 7270,6286 2647,60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E6AE696-ADFA-4F5A-9973-2D197192D37A}" emma:medium="tactile" emma:mode="ink">
              <msink:context xmlns:msink="http://schemas.microsoft.com/ink/2010/main" type="line" rotatedBoundingBox="2713,4812 7336,5060 7270,6286 2647,6038"/>
            </emma:interpretation>
          </emma:emma>
        </inkml:annotationXML>
        <inkml:traceGroup>
          <inkml:annotationXML>
            <emma:emma xmlns:emma="http://www.w3.org/2003/04/emma" version="1.0">
              <emma:interpretation id="{05811D16-DD90-4132-9674-80C03157F510}" emma:medium="tactile" emma:mode="ink">
                <msink:context xmlns:msink="http://schemas.microsoft.com/ink/2010/main" type="inkWord" rotatedBoundingBox="2701,5041 4213,5123 4159,6119 2647,6038"/>
              </emma:interpretation>
            </emma:emma>
          </inkml:annotationXML>
          <inkml:trace contextRef="#ctx0" brushRef="#br0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        <inkml:trace contextRef="#ctx0" brushRef="#br0" timeOffset="188">3176 5196 92 0,'-32'20'38'15,"12"14"-1"-15,-9-4 2 16,10 20-35-16,3 4-1 15,9 14 0-15,0 10 0 16,5 8-1-16,3 6-3 16,-2-7-7-16,17 7-27 15,0-24-3-15,17-12 1 16,5-25-2-16</inkml:trace>
          <inkml:trace contextRef="#ctx0" brushRef="#br0" timeOffset="698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      </inkml:traceGroup>
        <inkml:traceGroup>
          <inkml:annotationXML>
            <emma:emma xmlns:emma="http://www.w3.org/2003/04/emma" version="1.0">
              <emma:interpretation id="{3E0976BE-1623-4860-83F2-2AF75F0AC6D6}" emma:medium="tactile" emma:mode="ink">
                <msink:context xmlns:msink="http://schemas.microsoft.com/ink/2010/main" type="inkWord" rotatedBoundingBox="4799,4924 7336,5060 7276,6170 4739,6034"/>
              </emma:interpretation>
            </emma:emma>
          </inkml:annotationXML>
          <inkml:trace contextRef="#ctx0" brushRef="#br0" timeOffset="1383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        <inkml:trace contextRef="#ctx0" brushRef="#br0" timeOffset="1584">4782 5250 95 0,'0'0'40'16,"0"0"1"-16,23 4-1 15,-9-7-36-15,22 0 0 16,10-5-1-16,12-2-1 15,8-8-1-15,7-1-4 16,7 1-2-16,-3-12-15 16,9 19-21-16,-8-3 1 15,-2 13-2-15,-11 2 2 16</inkml:trace>
          <inkml:trace contextRef="#ctx0" brushRef="#br0" timeOffset="2702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        <inkml:trace contextRef="#ctx0" brushRef="#br0" timeOffset="2902">6993 5042 94 0,'-16'36'38'16,"-18"14"2"-16,2 22-2 15,-9 5-34-15,6 9-2 16,6 1 0-16,3 0-4 0,10 0 0 15,2-12-4 1,19 0-30-16,-2-23-2 0,15-4 1 16,2-21-1-16</inkml:trace>
          <inkml:trace contextRef="#ctx0" brushRef="#br0" timeOffset="3245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      </inkml:traceGroup>
      </inkml:traceGroup>
    </inkml:traceGroup>
    <inkml:traceGroup>
      <inkml:annotationXML>
        <emma:emma xmlns:emma="http://www.w3.org/2003/04/emma" version="1.0">
          <emma:interpretation id="{37A238DF-0BE3-4C17-AFD6-9BBBF02FCA6D}" emma:medium="tactile" emma:mode="ink">
            <msink:context xmlns:msink="http://schemas.microsoft.com/ink/2010/main" type="paragraph" rotatedBoundingBox="2297,6306 6406,6293 6410,7392 2300,74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B7C7ABB-15B6-4F92-86A9-A22C24F6B0E9}" emma:medium="tactile" emma:mode="ink">
              <msink:context xmlns:msink="http://schemas.microsoft.com/ink/2010/main" type="inkBullet" rotatedBoundingBox="2299,6814 2690,6813 2691,7211 2300,7212"/>
            </emma:interpretation>
          </emma:emma>
        </inkml:annotationXML>
        <inkml:trace contextRef="#ctx0" brushRef="#br0" timeOffset="4257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    </inkml:traceGroup>
      <inkml:traceGroup>
        <inkml:annotationXML>
          <emma:emma xmlns:emma="http://www.w3.org/2003/04/emma" version="1.0">
            <emma:interpretation id="{92BA07D7-808A-412A-B7F8-D902F898BEC7}" emma:medium="tactile" emma:mode="ink">
              <msink:context xmlns:msink="http://schemas.microsoft.com/ink/2010/main" type="line" rotatedBoundingBox="2879,6304 6406,6293 6410,7392 2883,7403"/>
            </emma:interpretation>
          </emma:emma>
        </inkml:annotationXML>
        <inkml:traceGroup>
          <inkml:annotationXML>
            <emma:emma xmlns:emma="http://www.w3.org/2003/04/emma" version="1.0">
              <emma:interpretation id="{A97676F4-4E44-4866-BD83-C116F21CD081}" emma:medium="tactile" emma:mode="ink">
                <msink:context xmlns:msink="http://schemas.microsoft.com/ink/2010/main" type="inkWord" rotatedBoundingBox="4344,6517 6407,6511 6410,7392 4347,7398"/>
              </emma:interpretation>
            </emma:emma>
          </inkml:annotationXML>
          <inkml:trace contextRef="#ctx0" brushRef="#br0" timeOffset="83331">5407 7358 93 0,'0'0'38'0,"0"0"-1"15,0 0 0-15,0 0-37 16,0 0-5-16,-11-17-31 0,11 17 1 16,6-19-1-1,-6 19-2-15</inkml:trace>
          <inkml:trace contextRef="#ctx0" brushRef="#br0" timeOffset="5477">4427 6679 22 0,'0'0'29'15,"2"-12"1"-15,-2 12 1 16,0 0-9-16,0 0-3 15,0 0-4-15,0 0-2 16,0 0-4-16,-11 24-3 16,11 8-2-16,-9 9-1 15,3 15 0-15,-5 11-1 16,2 10 0-16,-4 2-2 15,4 0 0-15,3-8-2 16,-2-14-6-16,19-9-27 16,-8-24-1-16,12-15 0 15,0-23-1-15</inkml:trace>
          <inkml:trace contextRef="#ctx0" brushRef="#br0" timeOffset="5710">4396 6662 101 0,'0'0'37'16,"0"0"3"-16,0 0-2 15,17 5-37-15,9-15 2 16,7-6-3-16,7-1-1 15,7-3-2-15,-1-4-2 16,11 10-10-16,-9-10-24 16,4 12 3-16,-14 0-4 15,-2 10 4-15</inkml:trace>
          <inkml:trace contextRef="#ctx0" brushRef="#br0" timeOffset="5925">4460 6943 99 0,'-17'22'36'0,"6"-16"1"16,11-6-1-16,14 1-33 16,9-8-2-16,6-7 0 15,9 1 0-15,6-3-2 16,0 0-1-16,4 6-4 15,-11-6-9-15,1 16-21 16,-18 0 0-16,-10 12-1 0,-16 3 1 16</inkml:trace>
          <inkml:trace contextRef="#ctx0" brushRef="#br0" timeOffset="6108">4356 7297 93 0,'0'0'35'0,"10"10"1"16,8-23 1-16,15-2-34 15,13-11 0-15,12-5-3 16,10 1-8-16,2-14-26 16,5 6-1-16,-5-3-1 15,1 4-2-15</inkml:trace>
          <inkml:trace contextRef="#ctx0" brushRef="#br0" timeOffset="83984">4946 7381 101 0,'7'11'39'0,"-7"-11"1"0,0 0-4 16,-14 5-34-16,14-5-13 15,0 0-26-15,-5-11-2 16,5 11-1-16,11-15-1 15</inkml:trace>
          <inkml:trace contextRef="#ctx0" brushRef="#br0" timeOffset="6700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        <inkml:trace contextRef="#ctx0" brushRef="#br0" timeOffset="6918">5584 6685 95 0,'14'-8'36'15,"-14"8"1"-15,-8 19-1 16,-2 2-31-16,4 11 0 15,-5 3-3-15,2 12 1 16,-1 2-2-16,2 5 1 16,4-1-2-16,3-6-1 15,3-3-3-15,2-15-5 16,11-1-27-16,-4-19-2 15,9-7 1-15,-4-17-2 16</inkml:trace>
          <inkml:trace contextRef="#ctx0" brushRef="#br0" timeOffset="7120">5653 6646 104 0,'-12'-6'38'15,"12"6"2"-15,0 0-2 16,17-5-35-16,8-3-2 15,7-2-1-15,10-6-2 16,1-3-4-16,10 6-5 16,-10-7-28-16,7 8 1 15,-17-3-1-15,-3 15 0 0</inkml:trace>
          <inkml:trace contextRef="#ctx0" brushRef="#br0" timeOffset="7331">5668 6894 104 0,'-25'32'39'15,"3"-17"0"-15,18-1-1 16,4-14-33-16,28-10-2 16,5-7-1-16,10-7-1 15,8-3-1-15,2 0-1 16,3 1-1-16,-9 1-2 15,-3 12-5-15,-22 1-28 16,-2 17-2-16,-20-5 0 0,-13 28 0 16</inkml:trace>
          <inkml:trace contextRef="#ctx0" brushRef="#br0" timeOffset="7482">5568 7170 98 0,'-13'24'37'0,"13"-24"1"15,10 14-1-15,14-23-34 16,18-6-2-16,14-6-4 15,4-13-30-15,19 1-5 16,4-7 1-16,7 6-1 16</inkml:trace>
          <inkml:trace contextRef="#ctx0" brushRef="#br0" timeOffset="7639">6409 7064 125 0,'-17'26'42'15,"-8"-13"0"-15,7 5-8 16,7-11-43-16,-7-25-19 15,19 8-14-15,-7-10 0 16,12 3-2-16,-6-7 0 16</inkml:trace>
          <inkml:trace contextRef="#ctx0" brushRef="#br0" timeOffset="4694">2901 7077 125 0,'-19'-1'39'16,"19"1"2"-16,0 0-6 15,33-14-34-15,14-3-4 16,6-18-22-16,27 6-13 16,2-11-2-16,13 3 0 0,-3-8-1 15</inkml:trace>
          <inkml:trace contextRef="#ctx0" brushRef="#br0" timeOffset="4521">3408 6332 89 0,'-22'-14'37'16,"-8"-1"0"-16,1 16 1 15,-8 4-32-15,8 19 0 16,-10 15-1-16,7 20 0 16,-4 16-2-16,1 14 1 15,3 10-2-15,6 5 0 16,3-2-3-16,7-9 0 0,11-3-9 15,-2-27-28-15,19-8-1 16,-2-23-1-16,10-12 1 16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3EA4D8-F1E4-4A3D-BADA-B062C832E2DD}" emma:medium="tactile" emma:mode="ink">
          <msink:context xmlns:msink="http://schemas.microsoft.com/ink/2010/main" type="writingRegion" rotatedBoundingBox="15712,7435 16069,7435 16069,7718 15712,7718"/>
        </emma:interpretation>
      </emma:emma>
    </inkml:annotationXML>
    <inkml:traceGroup>
      <inkml:annotationXML>
        <emma:emma xmlns:emma="http://www.w3.org/2003/04/emma" version="1.0">
          <emma:interpretation id="{02256050-311A-49EF-AB02-173B0F19F4B6}" emma:medium="tactile" emma:mode="ink">
            <msink:context xmlns:msink="http://schemas.microsoft.com/ink/2010/main" type="paragraph" rotatedBoundingBox="15712,7435 16069,7435 16069,7718 15712,77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620961-B015-4BB5-87A5-70648B67508A}" emma:medium="tactile" emma:mode="ink">
              <msink:context xmlns:msink="http://schemas.microsoft.com/ink/2010/main" type="line" rotatedBoundingBox="15712,7435 16069,7435 16069,7718 15712,7718"/>
            </emma:interpretation>
          </emma:emma>
        </inkml:annotationXML>
        <inkml:traceGroup>
          <inkml:annotationXML>
            <emma:emma xmlns:emma="http://www.w3.org/2003/04/emma" version="1.0">
              <emma:interpretation id="{004D853D-5775-487F-AB00-E5410CC604C9}" emma:medium="tactile" emma:mode="ink">
                <msink:context xmlns:msink="http://schemas.microsoft.com/ink/2010/main" type="inkWord" rotatedBoundingBox="15712,7435 16069,7435 16069,7718 15712,7718"/>
              </emma:interpretation>
            </emma:emma>
          </inkml:annotationXML>
        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20EDBA9-EE67-4C49-B054-A6DEB28A1617}" emma:medium="tactile" emma:mode="ink">
          <msink:context xmlns:msink="http://schemas.microsoft.com/ink/2010/main" type="writingRegion" rotatedBoundingBox="4079,12099 7883,11541 8184,13592 4380,14150">
            <msink:destinationLink direction="with" ref="{B9B50A3E-2BFB-463F-89C9-796AD05E9773}"/>
          </msink:context>
        </emma:interpretation>
      </emma:emma>
    </inkml:annotationXML>
    <inkml:traceGroup>
      <inkml:annotationXML>
        <emma:emma xmlns:emma="http://www.w3.org/2003/04/emma" version="1.0">
          <emma:interpretation id="{0DCE9F0B-D758-4AA7-A03F-070C065E74FB}" emma:medium="tactile" emma:mode="ink">
            <msink:context xmlns:msink="http://schemas.microsoft.com/ink/2010/main" type="paragraph" rotatedBoundingBox="4079,12099 7883,11541 8184,13592 4380,141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C5DBD5-F029-40D5-A0EC-987A2DB6C116}" emma:medium="tactile" emma:mode="ink">
              <msink:context xmlns:msink="http://schemas.microsoft.com/ink/2010/main" type="line" rotatedBoundingBox="4079,12099 7883,11541 8013,12430 4210,12988"/>
            </emma:interpretation>
          </emma:emma>
        </inkml:annotationXML>
        <inkml:traceGroup>
          <inkml:annotationXML>
            <emma:emma xmlns:emma="http://www.w3.org/2003/04/emma" version="1.0">
              <emma:interpretation id="{F02468D2-F718-4A87-AC0A-6EDD61192F22}" emma:medium="tactile" emma:mode="ink">
                <msink:context xmlns:msink="http://schemas.microsoft.com/ink/2010/main" type="inkWord" rotatedBoundingBox="4079,12099 6325,11770 6448,12613 4203,12942"/>
              </emma:interpretation>
            </emma:emma>
          </inkml:annotationXML>
        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      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      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      </inkml:traceGroup>
        <inkml:traceGroup>
          <inkml:annotationXML>
            <emma:emma xmlns:emma="http://www.w3.org/2003/04/emma" version="1.0">
              <emma:interpretation id="{C45513A0-8B76-4215-979B-4A29F0EA9957}" emma:medium="tactile" emma:mode="ink">
                <msink:context xmlns:msink="http://schemas.microsoft.com/ink/2010/main" type="inkWord" rotatedBoundingBox="6655,11759 7889,11578 8013,12430 6780,12611"/>
              </emma:interpretation>
            </emma:emma>
          </inkml:annotationXML>
          <inkml:trace contextRef="#ctx0" brushRef="#br0" timeOffset="1427">7168 11693 68 0,'-20'-6'37'16,"-3"13"1"-16,-16 14-1 16,-2 18-33-16,-9 14 0 15,-1 22 0-15,-1 13 0 16,5 11-1-16,5 1 0 15,10 2-4-15,19-9-1 0,10-17-7 16,27-8-30-16,7-23 1 16,19-13-2-16,8-26 1 15</inkml:trace>
        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        <inkml:trace contextRef="#ctx0" brushRef="#br0" timeOffset="2133">7498 12176 99 0,'0'0'42'0,"0"0"0"15,35-5-2-15,16-6-41 16,8-14-11-16,25 11-26 16,-4-8-4-16,3 7 1 15,-12 0-3-15</inkml:trace>
          <inkml:trace contextRef="#ctx0" brushRef="#br0" timeOffset="1979">7893 11669 68 0,'-28'-7'40'16,"-15"7"-1"-16,1 22 3 16,-7 9-23-16,4 15-14 15,0 10-1-15,9 10-2 16,7 8 0-16,7 6-2 15,15-4-1-15,9-9-4 16,15 2-8-16,-4-24-26 16,18-1-1-16,-5-21-1 15,4-7 0-15</inkml:trace>
        </inkml:traceGroup>
      </inkml:traceGroup>
      <inkml:traceGroup>
        <inkml:annotationXML>
          <emma:emma xmlns:emma="http://www.w3.org/2003/04/emma" version="1.0">
            <emma:interpretation id="{7E4174C3-45F7-493C-B786-C3BDD94211A5}" emma:medium="tactile" emma:mode="ink">
              <msink:context xmlns:msink="http://schemas.microsoft.com/ink/2010/main" type="line" rotatedBoundingBox="4685,12990 6921,12791 7009,13784 4773,13983"/>
            </emma:interpretation>
          </emma:emma>
        </inkml:annotationXML>
        <inkml:traceGroup>
          <inkml:annotationXML>
            <emma:emma xmlns:emma="http://www.w3.org/2003/04/emma" version="1.0">
              <emma:interpretation id="{908D3B19-BCD9-4F79-BFEB-5E3AB34A0397}" emma:medium="tactile" emma:mode="ink">
                <msink:context xmlns:msink="http://schemas.microsoft.com/ink/2010/main" type="inkWord" rotatedBoundingBox="4685,12990 6921,12791 7009,13784 4773,13983"/>
              </emma:interpretation>
            </emma:emma>
          </inkml:annotationXML>
        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      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      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73D3603-32C3-4FA5-A146-F6961438A16F}" emma:medium="tactile" emma:mode="ink">
          <msink:context xmlns:msink="http://schemas.microsoft.com/ink/2010/main" type="writingRegion" rotatedBoundingBox="13949,12893 16203,12893 16203,13816 13949,13816"/>
        </emma:interpretation>
      </emma:emma>
    </inkml:annotationXML>
    <inkml:traceGroup>
      <inkml:annotationXML>
        <emma:emma xmlns:emma="http://www.w3.org/2003/04/emma" version="1.0">
          <emma:interpretation id="{C919E1BE-DAF1-46AB-8A36-F4509EB9C62B}" emma:medium="tactile" emma:mode="ink">
            <msink:context xmlns:msink="http://schemas.microsoft.com/ink/2010/main" type="paragraph" rotatedBoundingBox="13949,12893 16203,12893 16203,13816 13949,13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D9B114C-006F-4F31-8CA7-D725CB5E4CF6}" emma:medium="tactile" emma:mode="ink">
              <msink:context xmlns:msink="http://schemas.microsoft.com/ink/2010/main" type="line" rotatedBoundingBox="13949,12893 16203,12893 16203,13816 13949,13816"/>
            </emma:interpretation>
          </emma:emma>
        </inkml:annotationXML>
        <inkml:traceGroup>
          <inkml:annotationXML>
            <emma:emma xmlns:emma="http://www.w3.org/2003/04/emma" version="1.0">
              <emma:interpretation id="{373AE6EC-7BD6-4CB5-B3D9-B993285C3398}" emma:medium="tactile" emma:mode="ink">
                <msink:context xmlns:msink="http://schemas.microsoft.com/ink/2010/main" type="inkWord" rotatedBoundingBox="13949,12893 16203,12893 16203,13816 13949,13816"/>
              </emma:interpretation>
            </emma:emma>
          </inkml:annotationXML>
        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      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      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F8970B5-CB7E-4DC3-A6B9-9790CA31E10B}" emma:medium="tactile" emma:mode="ink">
          <msink:context xmlns:msink="http://schemas.microsoft.com/ink/2010/main" type="writingRegion" rotatedBoundingBox="16282,5737 20769,5986 20648,8153 16162,7904">
            <msink:destinationLink direction="with" ref="{510E4AA3-C2B2-4FBC-BAC6-892CE10B8DF9}"/>
          </msink:context>
        </emma:interpretation>
      </emma:emma>
    </inkml:annotationXML>
    <inkml:traceGroup>
      <inkml:annotationXML>
        <emma:emma xmlns:emma="http://www.w3.org/2003/04/emma" version="1.0">
          <emma:interpretation id="{A66839C3-DB3C-46D7-8101-AD8810AE9D77}" emma:medium="tactile" emma:mode="ink">
            <msink:context xmlns:msink="http://schemas.microsoft.com/ink/2010/main" type="paragraph" rotatedBoundingBox="16282,5737 20769,5986 20709,7065 16222,6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0FBC1C-B1B9-44CE-9E15-EA2AD22C1B37}" emma:medium="tactile" emma:mode="ink">
              <msink:context xmlns:msink="http://schemas.microsoft.com/ink/2010/main" type="line" rotatedBoundingBox="16282,5737 20769,5986 20709,7065 16222,6816"/>
            </emma:interpretation>
          </emma:emma>
        </inkml:annotationXML>
        <inkml:traceGroup>
          <inkml:annotationXML>
            <emma:emma xmlns:emma="http://www.w3.org/2003/04/emma" version="1.0">
              <emma:interpretation id="{C77E027A-2FB6-4EEF-9D7F-88B9A62E102A}" emma:medium="tactile" emma:mode="ink">
                <msink:context xmlns:msink="http://schemas.microsoft.com/ink/2010/main" type="inkWord" rotatedBoundingBox="16282,5737 20769,5986 20709,7065 16222,6816"/>
              </emma:interpretation>
            </emma:emma>
          </inkml:annotationXML>
        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      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        <inkml:trace contextRef="#ctx0" brushRef="#br0" timeOffset="2223">17351 6049 100 0,'-13'20'39'0,"-6"-5"2"16,18 3-2-16,1-18-35 15,9 15 0-15,25-17-2 16,13-2-1-16,15-6-1 16,6-4-2-16,17 3-3 15,0-9-6-15,19 13-27 16,-12-3-2-16,2 15 0 15,-11 2 0-15</inkml:trace>
        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        <inkml:trace contextRef="#ctx0" brushRef="#br0" timeOffset="3173">19947 5941 115 0,'-47'32'41'15,"-3"32"0"-15,-16 6-1 16,4 14-37-16,4 7-1 16,3 5 2-16,12-1-5 0,10-4 1 15,17-4-6-15,5-20-6 16,31 2-26-16,-4-20-2 15,19-6-1-15,-1-20-1 16</inkml:trace>
        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      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      </inkml:traceGroup>
      </inkml:traceGroup>
    </inkml:traceGroup>
    <inkml:traceGroup>
      <inkml:annotationXML>
        <emma:emma xmlns:emma="http://www.w3.org/2003/04/emma" version="1.0">
          <emma:interpretation id="{9B564904-4159-4342-AF05-5B85B2397A8E}" emma:medium="tactile" emma:mode="ink">
            <msink:context xmlns:msink="http://schemas.microsoft.com/ink/2010/main" type="paragraph" rotatedBoundingBox="16366,6936 20323,7137 20273,8123 16316,7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E0F212-3098-4EDE-9B80-AF8420D60F73}" emma:medium="tactile" emma:mode="ink">
              <msink:context xmlns:msink="http://schemas.microsoft.com/ink/2010/main" type="inkBullet" rotatedBoundingBox="16366,6936 16853,6961 16808,7850 16321,7825"/>
            </emma:interpretation>
          </emma:emma>
        </inkml:annotationXML>
      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      <inkml:trace contextRef="#ctx0" brushRef="#br0" timeOffset="5011">16380 7512 114 0,'-21'-14'40'15,"1"-2"1"-15,20 16-3 0,9-14-35 16,19 2-2-16,20 2-7 16,4-10-29-16,25 6-6 15,3-4 1-15,19 6-2 16</inkml:trace>
      </inkml:traceGroup>
      <inkml:traceGroup>
        <inkml:annotationXML>
          <emma:emma xmlns:emma="http://www.w3.org/2003/04/emma" version="1.0">
            <emma:interpretation id="{DF0B4357-DD25-4D98-AD35-03C6D2A2E289}" emma:medium="tactile" emma:mode="ink">
              <msink:context xmlns:msink="http://schemas.microsoft.com/ink/2010/main" type="line" rotatedBoundingBox="17927,7036 20322,7157 20273,8123 17878,8002"/>
            </emma:interpretation>
          </emma:emma>
        </inkml:annotationXML>
        <inkml:traceGroup>
          <inkml:annotationXML>
            <emma:emma xmlns:emma="http://www.w3.org/2003/04/emma" version="1.0">
              <emma:interpretation id="{9C201ED1-A294-4EAE-9666-8D5823D85157}" emma:medium="tactile" emma:mode="ink">
                <msink:context xmlns:msink="http://schemas.microsoft.com/ink/2010/main" type="inkWord" rotatedBoundingBox="17927,7036 20322,7157 20273,8123 17878,8002"/>
              </emma:interpretation>
            </emma:emma>
          </inkml:annotationXML>
        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        <inkml:trace contextRef="#ctx0" brushRef="#br0" timeOffset="5590">17933 7279 110 0,'-5'-13'39'16,"24"11"3"-16,9-12-4 16,9-1-34-16,21-2-3 15,11-4-1-15,10 3-3 16,-3-7-4-16,7 14-27 0,-20-3-6 15,-8 14 2-15,-23 0-3 16</inkml:trace>
          <inkml:trace contextRef="#ctx0" brushRef="#br0" timeOffset="5794">17921 7542 98 0,'-18'19'38'15,"18"-19"1"-15,9 12-2 16,21-20-33-16,17-3-1 15,12-5-1-15,6-2-2 16,4-1-3-16,-3-2-1 16,4 12-6-16,-22-7-27 0,-4 14-1 15,-22-2 0-15,-11 12 0 16</inkml:trace>
          <inkml:trace contextRef="#ctx0" brushRef="#br0" timeOffset="5958">18034 7723 102 0,'-50'27'37'16,"19"2"3"-16,12-15-3 15,19-14-32-15,36 3-3 16,14-14-1-16,18-5-2 16,10-11-5-16,17 5-11 15,-3-17-21-15,12 1 1 16,-13-5-1-16,-1 3-1 15</inkml:trace>
        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      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        <inkml:trace contextRef="#ctx0" brushRef="#br0" timeOffset="6822">19412 7305 117 0,'-6'-14'40'15,"25"16"4"-15,5-14-4 16,15 0-37-16,15 1-3 16,7-1 0-16,8 4-6 0,-14-11-16 15,6 19-17-15,-20-5-3 16,-5 13 2-16,-20-3-4 15</inkml:trace>
          <inkml:trace contextRef="#ctx0" brushRef="#br0" timeOffset="7017">19355 7557 111 0,'-32'17'39'0,"22"-1"1"16,10-16-2-16,29-5-36 15,16-6 0-15,17-4-2 16,11-4-1-16,4 1-2 15,5 0-3-15,-12-7-18 16,1 17-16-16,-22-3 1 0,-15 11-2 16,-34 0 2-16</inkml:trace>
          <inkml:trace contextRef="#ctx0" brushRef="#br0" timeOffset="7197">19185 7894 105 0,'-6'13'40'16,"28"-6"0"-16,18-20-1 15,33-10-35-15,14-8-2 16,20-3-2-16,10-3-2 16,0-9-12-16,13 11-23 15,-15-1-3-15,-3 11 1 16,-17 1-2-16</inkml:trace>
          <inkml:trace contextRef="#ctx0" brushRef="#br0" timeOffset="7317">20295 7700 117 0,'-37'18'39'16,"-5"-10"-2"-16,4-6-17 15,8 4-58-15,-5-7-3 16,5 3 1-16,-8-5-3 16</inkml:trace>
          <inkml:trace contextRef="#ctx0" brushRef="#br0" timeOffset="7475">19264 7935 105 0,'0'0'37'0,"-13"-5"-13"15,13-5-24-15,4-2-37 16,-4-3-2-16,0 15-1 16</inkml:trace>
          <inkml:trace contextRef="#ctx0" brushRef="#br0" timeOffset="7641">18457 8032 111 0,'-14'-5'37'15,"14"5"-24"-15,9-20-12 16,8 5-40-16,-2-9-5 16,7 6 3-16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1T00:06:53.82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15883 6184 20 0,'0'0'26'0,"4"-10"0"15,-4 10 2-15,3-21-12 16,-3 21-5-16,6-23-1 15,-6 23-2-15,14-25 0 16,-14 25-1-16,7-16 0 16,-7 16 0-16,0 0-2 15,-14 12 0-15,-5-1-1 16,-2 9 0-16,-8 4-1 15,-2 4-1-15,-5 3 1 16,1 5-1-16,-3 2 0 0,1 5-1 16,3-2 1-16,3 8-1 15,5 0 0-15,4 3 2 16,5 1-2-16,4 0 1 15,7-1-1-15,5-4 1 16,8-7-1-16,7-7 1 16,8-7-2-16,9-9 0 15,12-10 1-15,9-12-1 16,9-10 1-16,5-5-1 15,0-8 1-15,-8 1-1 16,-7-5 0-16,-16-1-2 16,-21 6 1-16,-23 4 0 15,-24 8 1-15,-20 4 0 16,-15 4-1-16,-11 5 1 0,-2 2 1 15,6 2-1-15,11 4-2 16,13-10-8-16,28 8-25 16,23-5-4-16,0 0 2 15,37-18-4-15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3891">7168 11693 68 0,'-20'-6'37'16,"-3"13"1"-16,-16 14-1 16,-2 18-33-16,-9 14 0 15,-1 22 0-15,-1 13 0 16,5 11-1-16,5 1 0 15,10 2-4-15,19-9-1 0,10-17-7 16,27-8-30-16,7-23 1 16,19-13-2-16,8-26 1 15</inkml:trace>
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4443">7893 11669 68 0,'-28'-7'40'16,"-15"7"-1"-16,1 22 3 16,-7 9-23-16,4 15-14 15,0 10-1-15,9 10-2 16,7 8 0-16,7 6-2 15,15-4-1-15,9-9-4 16,15 2-8-16,-4-24-26 16,18-1-1-16,-5-21-1 15,4-7 0-15</inkml:trace>
  <inkml:trace contextRef="#ctx0" brushRef="#br0" timeOffset="4597">7498 12176 99 0,'0'0'42'0,"0"0"0"15,35-5-2-15,16-6-41 16,8-14-11-16,25 11-26 16,-4-8-4-16,3 7 1 15,-12 0-3-15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1" timeOffset="54184">20638 13503 81 0,'-13'22'38'0,"-11"9"0"15,4 22 0-15,-8 9-35 16,2 10-1-16,0 5-2 15,3 3-1-15,3 3-4 16,2-14-5-16,15 3-29 16,-2-19 1-16,14-5-1 15,0-21 1-15</inkml:trace>
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1" timeOffset="54735">21280 13832 76 0,'-29'8'39'15,"3"17"0"-15,-9-1 0 16,10 12-29-16,-3 0-6 15,11 3-2-15,5-5-1 16,13-4-2-16,14-11 0 0,12-8-2 16,15-7-6-16,1-29-21 15,20 0-7-15,-1-19-1 16,8-3-1-16</inkml:trace>
  <inkml:trace contextRef="#ctx0" brushRef="#br1" timeOffset="54919">21729 13508 89 0,'-29'62'38'16,"-8"3"0"-16,12 12-1 15,-3 3-37-15,5-3-3 16,9 7-9-16,-5-16-27 0,13-2 1 15,-2-15-3-15,8-8 2 16</inkml:trace>
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1" timeOffset="56488">22848 14037 101 0,'-10'1'44'0,"5"13"-1"16,-16-16-2-16,21 2-38 15,-17-8-4-15,8-6-4 16,9 14-14-16,-10-24-23 15,10 24-1-15,-1-30-1 16,5 19 2-16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5:06.7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9572 7929 18 0,'0'0'26'0,"11"-13"3"16,-11 13 3-16,9-15-13 0,-9 15-8 15,11-10-1-15,-11 10 0 16,10-1 1-16,-2 12-2 16,-11 2-4-16,3 12-3 15,-5 4 1-15,4 10-2 16,-4 4 0-16,2 4-2 15,0 3-1-15,-1-7-4 16,8 4-8-16,-2-17-19 16,7-6-1-16,2-13-1 15,6-7 1-15</inkml:trace>
  <inkml:trace contextRef="#ctx0" brushRef="#br0" timeOffset="433">9814 7869 63 0,'0'0'33'16,"0"-11"-1"-16,0 11 1 16,15-11-24-16,-6 0-4 15,11 1 0-15,1-7-2 16,10 6 0-16,-3-4 0 0,5 8-1 15,-3 0-1-15,-2 9 0 16,-7 7 0-16,-8 13 0 16,-13 9 0-16,-12 12-1 15,-12 8 1-15,-6 5-1 16,-10 2 2-16,3-3-1 15,-1-4 0-15,8-6 0 16,4-12 0-16,15-11 0 16,11-22 0-16,18 5-2 15,14-15-1-15,5-14-4 16,13 6-6-16,-4-10-24 15,7 6 0-15,-8-3-2 16,-1 10 1-16</inkml:trace>
  <inkml:trace contextRef="#ctx0" brushRef="#br0" timeOffset="690">10274 8054 81 0,'0'0'37'0,"1"-12"-1"15,-1 12 0-15,0 0-35 16,17-13 0-16,-1 6-4 15,3-5-1-15,11 18-19 0,-6-12-11 16,8 5 0-16,-3-4-2 16,1 4 1-16</inkml:trace>
  <inkml:trace contextRef="#ctx0" brushRef="#br0" timeOffset="1050">10691 7793 77 0,'-14'2'36'16,"-7"3"-1"-16,1 9 2 15,-5 1-31-15,7 7-1 16,-5 0-1-16,10 4 0 0,1-3-1 15,6 2-2-15,9-5 0 16,7-5 0-16,7-3-1 16,8-3 0-16,4-3 0 15,4-3 0-15,-4 2-1 16,1 4 2-16,-8 5-2 15,-5 3 0-15,-12 6 1 16,-10 2-1-16,-9 4 0 16,-4 0 1-16,-2 0-2 15,-3-11-3-15,7 1-4 16,-7-18-27-16,23-1-1 15,-10-20-1-15,21-6 1 16</inkml:trace>
  <inkml:trace contextRef="#ctx0" brushRef="#br0" timeOffset="1232">10687 7852 94 0,'-18'-3'38'0,"6"7"1"16,-2-6-1-16,14 2-33 15,0 0-2-15,17-12-1 16,8 2-2-16,4-6-3 15,10 9-8-15,-4-11-27 16,9 10 0-16,-8-3 0 16,3 10-2-16</inkml:trace>
  <inkml:trace contextRef="#ctx0" brushRef="#br0" timeOffset="1615">11025 7905 86 0,'0'0'38'15,"0"0"-2"-15,0-11 2 16,0 11-34-16,13-12-1 16,0 1-1-16,1 3 0 15,2 0-2-15,1-2-2 16,3 8-4-16,-8-10-13 15,4 17-17-15,-16-5-1 16,8 16 0-16,-14-1 0 16</inkml:trace>
  <inkml:trace contextRef="#ctx0" brushRef="#br0" timeOffset="1767">10993 8080 78 0,'0'0'37'16,"0"0"-2"-16,16 0 3 15,8-10-33-15,3-5-7 16,-1-4-31-16,12 1 0 15,-2-3-3-15,2 1 0 16</inkml:trace>
  <inkml:trace contextRef="#ctx0" brushRef="#br0" timeOffset="13010">11578 8733 47 0,'8'-16'35'16,"-8"16"1"-16,0 0 1 16,0 0-25-16,0 0-1 15,-7 17-2-15,11 5-2 0,-6 0-1 16,5 7-3-16,-1 3 1 15,2 5-1-15,-3 1 0 16,0 4-1-16,-2 2 0 16,-6 0-1-16,-6 0 0 15,-3 0 1-15,-6-3-2 16,-3-6-1-16,1-1-3 15,-6-22-9-15,13 1-25 16,-4-20 0-16,13-7-1 16,0-18-2-16</inkml:trace>
  <inkml:trace contextRef="#ctx0" brushRef="#br0" timeOffset="13239">11343 8748 96 0,'-21'7'39'0,"16"5"3"15,5-12-3-15,0 0-36 16,32-5 0-16,5-6-2 16,8-4-1-16,6 0 0 15,6-1-2-15,2-2-2 16,4 7-4-16,-11-7-29 15,13 11-3-15,-13-2 0 16,2 6 0-16</inkml:trace>
  <inkml:trace contextRef="#ctx0" brushRef="#br0" timeOffset="13813">12311 8444 71 0,'0'0'37'16,"-13"6"0"-16,-12 16 0 16,-7 21-31-16,-11 12 0 15,-5 19-1-15,-9 10 0 16,-2 14-2-16,-4 4 1 15,4 0-2-15,6-6-1 16,11-12-4-16,13-5-10 16,2-28-26-16,22-11 1 15,6-24-2-15,19-15 2 16</inkml:trace>
  <inkml:trace contextRef="#ctx0" brushRef="#br0" timeOffset="14107">12358 8854 91 0,'-12'2'38'15,"-12"2"3"-15,-4 20-6 16,-10-1-29-16,1 13-1 16,-9 2 0-16,8 2-2 15,3 2 0-15,13-8-2 16,13-8-1-16,18-10 0 15,18-15-4-15,10-24-8 16,21 1-26-16,-4-14-2 0,6 2-1 16,-9-8 0-16</inkml:trace>
  <inkml:trace contextRef="#ctx0" brushRef="#br1" timeOffset="27547">10555 8705 41 0,'-15'-5'33'0,"3"3"2"16,0 0-2-16,12 2-14 16,-20 2-9-16,20-2-4 15,0 0-2-15,12 4 0 16,1-8-1-16,12 2 0 15,5-4-1-15,9 2 0 16,5-6 1-16,7 2-1 0,0-1 0 16,4 2 0-16,-5 0 0 15,0 4 0-15,-7-1-1 16,-2 5 1-16,-10 1-1 15,-2 0-1-15,-6 1 1 16,-4 1-1-16,-5-1 0 16,-3 1 1-16,-11-4-1 15,10 5 1-15,-10-5-1 16,0 0 1-16,0 11 0 15,0-11-1-15,-10 9 1 16,10-9 0-16,-12 7-1 16,12-7 1-16,-11 8-1 15,11-8 1-15,0 0-1 0,0 0 0 16,-14 16 1-16,12-4-1 15,-5 10 2-15,1 10-1 16,-8 13 1-16,-1 16-2 16,-10 20 2-16,-7 17 0 15,-8 15 1-15,-8 11-1 16,-6 5-1-16,1 1 2 15,-1-8-2-15,9-11 1 16,5-18-1-16,10-20 0 16,9-17-2-16,10-20-2 15,11-18 0-15,0-18-3 16,23-11-15-16,-9-24-17 15,10-3-3-15,-8-13 0 16,5 2-1-16</inkml:trace>
  <inkml:trace contextRef="#ctx0" brushRef="#br1" timeOffset="39862">8882 12569 64 0,'-11'0'39'0,"11"0"0"16,0 0 0-16,0 0-33 15,12-10-3-15,8 1 1 16,7-5-2-16,8 0 2 0,6-1-1 15,3 0-1-15,4 1 0 16,-1 4-1-16,-4 3 1 16,-3 7 0-16,-12 6-1 15,-4 10 0-15,-10 8 0 16,-10 12-2-16,-7 8 2 15,-9 9-2-15,-4 9 1 16,-6 8-1-16,-4 5 0 16,0-1-1-16,0-2-1 15,3-9 0-15,14-1-10 16,2-24-27-16,16-11 1 15,5-24-2-15,15-13 1 16</inkml:trace>
  <inkml:trace contextRef="#ctx0" brushRef="#br1" timeOffset="40457">9908 12466 59 0,'6'-11'37'16,"-6"11"-1"-16,0 0 2 0,19 4-30 15,-19-4-3-15,21 15 1 16,-8-2-1-16,3 10-2 16,-1 5 0-16,1 7-1 15,-5 6 0-15,-3 7-2 16,-8 2 1-16,-3 7-2 15,-7-5 2-15,-7 0-2 16,-3-5-1-16,-8-13-5 16,14-1-30-16,-13-23-1 15,5-8-1-15,-1-20 0 16</inkml:trace>
  <inkml:trace contextRef="#ctx0" brushRef="#br1" timeOffset="40657">9767 12469 97 0,'0'0'41'16,"0"0"1"-16,0 0-9 16,11-14-30-16,12-1-1 15,9-3-2-15,10-1-1 16,7-5-3-16,13 13-7 15,-1-9-30-15,9 13 2 16,-4-3-3-16,3 12 3 16</inkml:trace>
  <inkml:trace contextRef="#ctx0" brushRef="#br1" timeOffset="40918">10786 12090 78 0,'-20'35'40'15,"-10"9"-2"-15,-4 15 2 16,-9 10-37-16,-3 14-1 15,-5 6-1-15,4 6-1 16,4 5-3-16,1-12-3 16,18 1-26-16,0-17-7 0,15-10 0 15,8-20 1-15</inkml:trace>
  <inkml:trace contextRef="#ctx0" brushRef="#br1" timeOffset="41199">10891 12521 79 0,'-22'6'41'16,"-2"16"-2"-16,-13 2 2 15,3 16-35-15,-8 2 0 0,8 11-2 16,1 1 0-16,9 0-2 16,9-5 0-16,14-9 0 15,18-16-2-15,12-15-2 16,20-12-7-16,-4-23-30 15,23-2-2-15,-9-16-1 16,6 1-1-16</inkml:trace>
  <inkml:trace contextRef="#ctx0" brushRef="#br1" timeOffset="41908">8332 14059 55 0,'-9'-18'38'0,"9"18"-2"15,-22-1-4-15,8 20-23 16,-8-3-2-16,3 17-2 16,-7-2-1-16,4 10 0 15,0 3 0-15,5 3-1 16,6-5-1-16,9-2 1 0,9-7-2 15,13-10 0-15,11-13 0 16,10-11 0-16,10-15-1 16,4-7 1-16,-2-7 0 15,-1-7-1-15,-8-1 1 16,-9-2-1-16,-13 5 1 15,-13 2-1-15,-16 8 0 16,-9 7 0-16,-11 5 0 16,-5 6-1-16,-2 7 0 15,-3 2-2-15,8 6-1 16,4-2-2-16,18 8-8 15,7-14-25-15,16 9-1 16,12-15 0-16,17 5 0 16</inkml:trace>
  <inkml:trace contextRef="#ctx0" brushRef="#br1" timeOffset="42173">9217 13788 53 0,'-14'-32'37'15,"-8"0"0"-15,-1 7 0 16,-13 1-26-16,6 14-6 16,-8 6 1-16,4 17-1 15,-1 10-1-15,6 17 0 16,3 11-1-16,4 11-2 0,3 5 0 15,7 5-1 1,5-1-1-16,3-4-3 0,10-1-4 16,-6-20-23-16,14-1-8 15,-5-17-1-15,7-5 0 16</inkml:trace>
  <inkml:trace contextRef="#ctx0" brushRef="#br1" timeOffset="42339">8742 14194 69 0,'-24'-14'41'15,"11"8"-1"-15,8-9 1 16,18 4-35-16,9-9-3 16,19-6-2-16,12 3-8 0,5-10-31 15,16 4-1 1,0-6-1-16,6 8 0 0</inkml:trace>
  <inkml:trace contextRef="#ctx0" brushRef="#br1" timeOffset="42699">9553 13712 66 0,'12'2'39'0,"-11"10"-2"16,2 18 3-16,-14 6-35 16,5 13-1-16,-1 4-1 15,2 10-2-15,-2-2 0 16,3-1 0-16,3-3-1 15,1-6-3-15,9-5-4 16,-10-22-30-16,16-4-2 16,-5-19 0-16,10-9 0 15</inkml:trace>
  <inkml:trace contextRef="#ctx0" brushRef="#br1" timeOffset="42895">9599 13732 79 0,'0'0'41'15,"-1"-12"-3"-15,17 13 1 16,6-8-38-16,12-5 0 16,9-3-3-16,4-4-1 15,8 9-7-15,-8-10-29 16,1 12 1-16,-12 0-2 15,-7 16 1-15</inkml:trace>
  <inkml:trace contextRef="#ctx0" brushRef="#br1" timeOffset="43094">9663 13990 61 0,'-5'15'38'0,"5"-15"-1"15,33-7 1-15,-4-6-35 16,8 1 1-16,3-6-3 15,3 0-2-15,4 10-8 16,-10-8-28-16,0 7 1 16,-15 2-3-16,-8 9 3 15</inkml:trace>
  <inkml:trace contextRef="#ctx0" brushRef="#br1" timeOffset="43277">9584 14284 83 0,'-9'24'40'16,"9"-24"-1"-16,13 11-10 15,16-28-27-15,10-7 1 16,12-6-3-16,6-8-2 16,7 6-4-16,-11-15-31 15,11 13-2-15,-12-4-2 16,-2 10 3-16</inkml:trace>
  <inkml:trace contextRef="#ctx0" brushRef="#br1" timeOffset="43729">10224 13847 49 0,'-16'17'39'16,"10"9"0"-16,-8 2-1 16,8 15-16-16,-8-4-17 15,8 7 0-15,-4 2-2 16,5 1 0-16,-2-4-1 15,7-5-1-15,-3-7 0 16,6-5 1-16,1-12-2 16,-4-16 1-16,10 1 0 15,-4-18-1-15,1-9 1 16,-2-9-1-16,-3-9 2 15,-1-9-1-15,-2-7 0 16,-4-3 0-16,2 1-1 16,-1 3 1-16,2 5 0 0,2 8 0 15,5 8-1-15,6 9 0 16,9 7 0-16,2 12 1 15,5 4-1-15,3 4 0 16,1 5 1-16,0 3-1 16,-3 4 0-16,-8 4 0 15,-9 7-1-15,-6 4 1 16,-13 8 0-16,-9 0-1 15,-10 6-1-15,-7-1 0 16,2 4-3-16,-6-10-4 16,20 5-30-16,-7-17-1 15,18-2-2-15,7-18 1 16</inkml:trace>
  <inkml:trace contextRef="#ctx0" brushRef="#br1" timeOffset="45114">11312 13236 53 0,'8'-30'39'15,"-3"-1"0"-15,7 10 1 0,-9-9-22 16,-3 30-13-16,11-2 0 15,-3 26-1-15,-8 16 0 16,1 24-2-16,-4 13 1 16,0 17-2-16,-1 11 0 15,0 7-1-15,2 0 0 16,1-7-3-16,7-3-2 15,-3-28-12-15,14 1-24 16,-2-24 0-16,12-10-1 16,-6-24 1-16</inkml:trace>
  <inkml:trace contextRef="#ctx0" brushRef="#br1" timeOffset="45532">11250 13139 73 0,'-8'-12'42'15,"3"-5"-2"-15,18 6 2 16,3-10-30-16,17 5-9 15,14-3 0-15,13 4-1 16,12 1 1-16,7 9-1 16,6 5-1-16,3 9 1 15,-6 8-1-15,-6 11 0 16,-10 13-1-16,-13 12 0 0,-21 13 1 15,-13 13-1-15,-19 12 0 16,-18 12 0-16,-15 9 0 16,-10 7-1-16,-15 4 1 15,-12-3 0-15,-3-2 0 16,-1-11 0-16,0-16 0 15,7-16-1-15,5-24 0 16,10-21-2-16,20-17-5 16,-2-38-15-16,30-3-20 15,1-24 1-15,20-4-3 16,1-13 2-16</inkml:trace>
  <inkml:trace contextRef="#ctx0" brushRef="#br1" timeOffset="48370">10645 13859 62 0,'0'0'39'16,"-16"-11"-1"-16,16 11-3 0,0 0-27 16,0 0-2-16,0 0-1 15,0 0 0-15,0 0-1 16,-6 13-1-16,6-2-1 15,0 12 0-15,-4 9-1 16,0 10 0-16,-3 10-1 16,-3 12-1-16,-4 2 0 15,-5 0-2-15,8 1-3 16,-4-20-6-16,17-1-27 15,-4-21 0-15,10-10-2 16,-8-15 1-16</inkml:trace>
  <inkml:trace contextRef="#ctx0" brushRef="#br1" timeOffset="48589">10620 13915 80 0,'-10'-1'41'0,"10"1"-1"15,0 0 0-15,16-21-37 16,9-2-2-16,10-5-1 16,8-4 0-16,1-2-3 15,6 6-5-15,-14-6-30 16,6 14-2-16,-11 2 0 15,-6 17 1-15</inkml:trace>
  <inkml:trace contextRef="#ctx0" brushRef="#br1" timeOffset="48804">10598 14145 77 0,'-15'25'40'0,"1"-12"1"15,17-3 0-15,-3-10-37 16,28-1-3-16,2-12 0 15,6-5-2-15,5-1-1 16,-1-5-3-16,10 11-12 16,-13-10-23-16,1 11 0 15,-14 0-1-15,-4 10 2 16</inkml:trace>
  <inkml:trace contextRef="#ctx0" brushRef="#br1" timeOffset="48988">10606 14424 80 0,'-10'10'42'0,"10"-10"-1"16,16 3 1-16,0-12-38 16,13-7-2-16,9-5-1 15,3-1-4-15,-3-13-20 16,10 13-18-16,-7-7-1 15,3 10 0-15,-6 1 0 16</inkml:trace>
  <inkml:trace contextRef="#ctx0" brushRef="#br1" timeOffset="49424">11852 14503 82 0,'0'0'41'0,"0"0"-2"16,-11-3-2-16,-2-16-52 16,13 19-26-16,0-18 1 15,0 18-1-15,-6-18 0 16</inkml:trace>
  <inkml:trace contextRef="#ctx0" brushRef="#br1" timeOffset="49700">10846 14630 87 0,'11'-8'43'15,"-2"-9"-1"-15,3-1-4 16,4 4-47-16,-14-12-33 15,8 10 1-15,-11-3-2 16,1 19 1-16</inkml:trace>
  <inkml:trace contextRef="#ctx0" brushRef="#br1" timeOffset="50018">10400 14639 74 0,'-13'1'40'16,"13"-1"1"-16,-16 0-1 15,16 0-38-15,0 0-2 16,-8-9-1-16,8 9-4 15,-9-22-27-15,9 22-7 16,-2-24-2-16,2 12 2 16</inkml:trace>
  <inkml:trace contextRef="#ctx0" brushRef="#br1" timeOffset="50323">9743 14553 83 0,'-10'12'42'0,"-3"-8"-3"16,13-4-5-16,0 0-73 15,2-26-2-15,14 6-1 16,-5-8 1-16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E88B625-8340-4A03-9DA8-8E78CEB1E2A5}" emma:medium="tactile" emma:mode="ink">
          <msink:context xmlns:msink="http://schemas.microsoft.com/ink/2010/main" type="inkDrawing"/>
        </emma:interpretation>
      </emma:emma>
    </inkml:annotationXML>
  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  <inkml:trace contextRef="#ctx0" brushRef="#br0" timeOffset="1330">3176 5196 92 0,'-32'20'38'15,"12"14"-1"-15,-9-4 2 16,10 20-35-16,3 4-1 15,9 14 0-15,0 10 0 16,5 8-1-16,3 6-3 16,-2-7-7-16,17 7-27 15,0-24-3-15,17-12 1 16,5-25-2-16</inkml:trace>
  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  <inkml:trace contextRef="#ctx0" brushRef="#br0" timeOffset="2726">4782 5250 95 0,'0'0'40'16,"0"0"1"-16,23 4-1 15,-9-7-36-15,22 0 0 16,10-5-1-16,12-2-1 15,8-8-1-15,7-1-4 16,7 1-2-16,-3-12-15 16,9 19-21-16,-8-3 1 15,-2 13-2-15,-11 2 2 16</inkml:trace>
  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  <inkml:trace contextRef="#ctx0" brushRef="#br0" timeOffset="4044">6993 5042 94 0,'-16'36'38'16,"-18"14"2"-16,2 22-2 15,-9 5-34-15,6 9-2 16,6 1 0-16,3 0-4 0,10 0 0 15,2-12-4 1,19 0-30-16,-2-23-2 0,15-4 1 16,2-21-1-16</inkml:trace>
  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  <inkml:trace contextRef="#ctx0" brushRef="#br0" timeOffset="5836">2901 7077 125 0,'-19'-1'39'16,"19"1"2"-16,0 0-6 15,33-14-34-15,14-3-4 16,6-18-22-16,27 6-13 16,2-11-2-16,13 3 0 0,-3-8-1 15</inkml:trace>
  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  <inkml:trace contextRef="#ctx0" brushRef="#br0" timeOffset="6852">4396 6662 101 0,'0'0'37'16,"0"0"3"-16,0 0-2 15,17 5-37-15,9-15 2 16,7-6-3-16,7-1-1 15,7-3-2-15,-1-4-2 16,11 10-10-16,-9-10-24 16,4 12 3-16,-14 0-4 15,-2 10 4-15</inkml:trace>
    <inkml:trace contextRef="#ctx0" brushRef="#br0" timeOffset="7067">4460 6943 99 0,'-17'22'36'0,"6"-16"1"16,11-6-1-16,14 1-33 16,9-8-2-16,6-7 0 15,9 1 0-15,6-3-2 16,0 0-1-16,4 6-4 15,-11-6-9-15,1 16-21 16,-18 0 0-16,-10 12-1 0,-16 3 1 16</inkml:trace>
    <inkml:trace contextRef="#ctx0" brushRef="#br0" timeOffset="7250">4356 7297 93 0,'0'0'35'0,"10"10"1"16,8-23 1-16,15-2-34 15,13-11 0-15,12-5-3 16,10 1-8-16,2-14-26 16,5 6-1-16,-5-3-1 15,1 4-2-15</inkml:trace>
  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  <inkml:trace contextRef="#ctx0" brushRef="#br0" timeOffset="8060">5584 6685 95 0,'14'-8'36'15,"-14"8"1"-15,-8 19-1 16,-2 2-31-16,4 11 0 15,-5 3-3-15,2 12 1 16,-1 2-2-16,2 5 1 16,4-1-2-16,3-6-1 15,3-3-3-15,2-15-5 16,11-1-27-16,-4-19-2 15,9-7 1-15,-4-17-2 16</inkml:trace>
    <inkml:trace contextRef="#ctx0" brushRef="#br0" timeOffset="8262">5653 6646 104 0,'-12'-6'38'15,"12"6"2"-15,0 0-2 16,17-5-35-16,8-3-2 15,7-2-1-15,10-6-2 16,1-3-4-16,10 6-5 16,-10-7-28-16,7 8 1 15,-17-3-1-15,-3 15 0 0</inkml:trace>
    <inkml:trace contextRef="#ctx0" brushRef="#br0" timeOffset="8473">5668 6894 104 0,'-25'32'39'15,"3"-17"0"-15,18-1-1 16,4-14-33-16,28-10-2 16,5-7-1-16,10-7-1 15,8-3-1-15,2 0-1 16,3 1-1-16,-9 1-2 15,-3 12-5-15,-22 1-28 16,-2 17-2-16,-20-5 0 0,-13 28 0 16</inkml:trace>
    <inkml:trace contextRef="#ctx0" brushRef="#br0" timeOffset="8624">5568 7170 98 0,'-13'24'37'0,"13"-24"1"15,10 14-1-15,14-23-34 16,18-6-2-16,14-6-4 15,4-13-30-15,19 1-5 16,4-7 1-16,7 6-1 16</inkml:trace>
    <inkml:trace contextRef="#ctx0" brushRef="#br0" timeOffset="8781">6409 7064 125 0,'-17'26'42'15,"-8"-13"0"-15,7 5-8 16,7-11-43-16,-7-25-19 15,19 8-14-15,-7-10 0 16,12 3-2-16,-6-7 0 16</inkml:trace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5:06.7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9572 7929 18 0,'0'0'26'0,"11"-13"3"16,-11 13 3-16,9-15-13 0,-9 15-8 15,11-10-1-15,-11 10 0 16,10-1 1-16,-2 12-2 16,-11 2-4-16,3 12-3 15,-5 4 1-15,4 10-2 16,-4 4 0-16,2 4-2 15,0 3-1-15,-1-7-4 16,8 4-8-16,-2-17-19 16,7-6-1-16,2-13-1 15,6-7 1-15</inkml:trace>
  <inkml:trace contextRef="#ctx0" brushRef="#br0" timeOffset="433">9814 7869 63 0,'0'0'33'16,"0"-11"-1"-16,0 11 1 16,15-11-24-16,-6 0-4 15,11 1 0-15,1-7-2 16,10 6 0-16,-3-4 0 0,5 8-1 15,-3 0-1-15,-2 9 0 16,-7 7 0-16,-8 13 0 16,-13 9 0-16,-12 12-1 15,-12 8 1-15,-6 5-1 16,-10 2 2-16,3-3-1 15,-1-4 0-15,8-6 0 16,4-12 0-16,15-11 0 16,11-22 0-16,18 5-2 15,14-15-1-15,5-14-4 16,13 6-6-16,-4-10-24 15,7 6 0-15,-8-3-2 16,-1 10 1-16</inkml:trace>
  <inkml:trace contextRef="#ctx0" brushRef="#br0" timeOffset="690">10274 8054 81 0,'0'0'37'0,"1"-12"-1"15,-1 12 0-15,0 0-35 16,17-13 0-16,-1 6-4 15,3-5-1-15,11 18-19 0,-6-12-11 16,8 5 0-16,-3-4-2 16,1 4 1-16</inkml:trace>
  <inkml:trace contextRef="#ctx0" brushRef="#br0" timeOffset="1050">10691 7793 77 0,'-14'2'36'16,"-7"3"-1"-16,1 9 2 15,-5 1-31-15,7 7-1 16,-5 0-1-16,10 4 0 0,1-3-1 15,6 2-2-15,9-5 0 16,7-5 0-16,7-3-1 16,8-3 0-16,4-3 0 15,4-3 0-15,-4 2-1 16,1 4 2-16,-8 5-2 15,-5 3 0-15,-12 6 1 16,-10 2-1-16,-9 4 0 16,-4 0 1-16,-2 0-2 15,-3-11-3-15,7 1-4 16,-7-18-27-16,23-1-1 15,-10-20-1-15,21-6 1 16</inkml:trace>
  <inkml:trace contextRef="#ctx0" brushRef="#br0" timeOffset="1232">10687 7852 94 0,'-18'-3'38'0,"6"7"1"16,-2-6-1-16,14 2-33 15,0 0-2-15,17-12-1 16,8 2-2-16,4-6-3 15,10 9-8-15,-4-11-27 16,9 10 0-16,-8-3 0 16,3 10-2-16</inkml:trace>
  <inkml:trace contextRef="#ctx0" brushRef="#br0" timeOffset="1615">11025 7905 86 0,'0'0'38'15,"0"0"-2"-15,0-11 2 16,0 11-34-16,13-12-1 16,0 1-1-16,1 3 0 15,2 0-2-15,1-2-2 16,3 8-4-16,-8-10-13 15,4 17-17-15,-16-5-1 16,8 16 0-16,-14-1 0 16</inkml:trace>
  <inkml:trace contextRef="#ctx0" brushRef="#br0" timeOffset="1767">10993 8080 78 0,'0'0'37'16,"0"0"-2"-16,16 0 3 15,8-10-33-15,3-5-7 16,-1-4-31-16,12 1 0 15,-2-3-3-15,2 1 0 16</inkml:trace>
  <inkml:trace contextRef="#ctx0" brushRef="#br0" timeOffset="13010">11578 8733 47 0,'8'-16'35'16,"-8"16"1"-16,0 0 1 16,0 0-25-16,0 0-1 15,-7 17-2-15,11 5-2 0,-6 0-1 16,5 7-3-16,-1 3 1 15,2 5-1-15,-3 1 0 16,0 4-1-16,-2 2 0 16,-6 0-1-16,-6 0 0 15,-3 0 1-15,-6-3-2 16,-3-6-1-16,1-1-3 15,-6-22-9-15,13 1-25 16,-4-20 0-16,13-7-1 16,0-18-2-16</inkml:trace>
  <inkml:trace contextRef="#ctx0" brushRef="#br0" timeOffset="13239">11343 8748 96 0,'-21'7'39'0,"16"5"3"15,5-12-3-15,0 0-36 16,32-5 0-16,5-6-2 16,8-4-1-16,6 0 0 15,6-1-2-15,2-2-2 16,4 7-4-16,-11-7-29 15,13 11-3-15,-13-2 0 16,2 6 0-16</inkml:trace>
  <inkml:trace contextRef="#ctx0" brushRef="#br0" timeOffset="13813">12311 8444 71 0,'0'0'37'16,"-13"6"0"-16,-12 16 0 16,-7 21-31-16,-11 12 0 15,-5 19-1-15,-9 10 0 16,-2 14-2-16,-4 4 1 15,4 0-2-15,6-6-1 16,11-12-4-16,13-5-10 16,2-28-26-16,22-11 1 15,6-24-2-15,19-15 2 16</inkml:trace>
  <inkml:trace contextRef="#ctx0" brushRef="#br0" timeOffset="14107">12358 8854 91 0,'-12'2'38'15,"-12"2"3"-15,-4 20-6 16,-10-1-29-16,1 13-1 16,-9 2 0-16,8 2-2 15,3 2 0-15,13-8-2 16,13-8-1-16,18-10 0 15,18-15-4-15,10-24-8 16,21 1-26-16,-4-14-2 0,6 2-1 16,-9-8 0-16</inkml:trace>
  <inkml:trace contextRef="#ctx0" brushRef="#br1" timeOffset="27547">10555 8705 41 0,'-15'-5'33'0,"3"3"2"16,0 0-2-16,12 2-14 16,-20 2-9-16,20-2-4 15,0 0-2-15,12 4 0 16,1-8-1-16,12 2 0 15,5-4-1-15,9 2 0 16,5-6 1-16,7 2-1 0,0-1 0 16,4 2 0-16,-5 0 0 15,0 4 0-15,-7-1-1 16,-2 5 1-16,-10 1-1 15,-2 0-1-15,-6 1 1 16,-4 1-1-16,-5-1 0 16,-3 1 1-16,-11-4-1 15,10 5 1-15,-10-5-1 16,0 0 1-16,0 11 0 15,0-11-1-15,-10 9 1 16,10-9 0-16,-12 7-1 16,12-7 1-16,-11 8-1 15,11-8 1-15,0 0-1 0,0 0 0 16,-14 16 1-16,12-4-1 15,-5 10 2-15,1 10-1 16,-8 13 1-16,-1 16-2 16,-10 20 2-16,-7 17 0 15,-8 15 1-15,-8 11-1 16,-6 5-1-16,1 1 2 15,-1-8-2-15,9-11 1 16,5-18-1-16,10-20 0 16,9-17-2-16,10-20-2 15,11-18 0-15,0-18-3 16,23-11-15-16,-9-24-17 15,10-3-3-15,-8-13 0 16,5 2-1-16</inkml:trace>
  <inkml:trace contextRef="#ctx0" brushRef="#br1" timeOffset="39862">8882 12569 64 0,'-11'0'39'0,"11"0"0"16,0 0 0-16,0 0-33 15,12-10-3-15,8 1 1 16,7-5-2-16,8 0 2 0,6-1-1 15,3 0-1-15,4 1 0 16,-1 4-1-16,-4 3 1 16,-3 7 0-16,-12 6-1 15,-4 10 0-15,-10 8 0 16,-10 12-2-16,-7 8 2 15,-9 9-2-15,-4 9 1 16,-6 8-1-16,-4 5 0 16,0-1-1-16,0-2-1 15,3-9 0-15,14-1-10 16,2-24-27-16,16-11 1 15,5-24-2-15,15-13 1 16</inkml:trace>
  <inkml:trace contextRef="#ctx0" brushRef="#br1" timeOffset="40457">9908 12466 59 0,'6'-11'37'16,"-6"11"-1"-16,0 0 2 0,19 4-30 15,-19-4-3-15,21 15 1 16,-8-2-1-16,3 10-2 16,-1 5 0-16,1 7-1 15,-5 6 0-15,-3 7-2 16,-8 2 1-16,-3 7-2 15,-7-5 2-15,-7 0-2 16,-3-5-1-16,-8-13-5 16,14-1-30-16,-13-23-1 15,5-8-1-15,-1-20 0 16</inkml:trace>
  <inkml:trace contextRef="#ctx0" brushRef="#br1" timeOffset="40657">9767 12469 97 0,'0'0'41'16,"0"0"1"-16,0 0-9 16,11-14-30-16,12-1-1 15,9-3-2-15,10-1-1 16,7-5-3-16,13 13-7 15,-1-9-30-15,9 13 2 16,-4-3-3-16,3 12 3 16</inkml:trace>
  <inkml:trace contextRef="#ctx0" brushRef="#br1" timeOffset="40918">10786 12090 78 0,'-20'35'40'15,"-10"9"-2"-15,-4 15 2 16,-9 10-37-16,-3 14-1 15,-5 6-1-15,4 6-1 16,4 5-3-16,1-12-3 16,18 1-26-16,0-17-7 0,15-10 0 15,8-20 1-15</inkml:trace>
  <inkml:trace contextRef="#ctx0" brushRef="#br1" timeOffset="41199">10891 12521 79 0,'-22'6'41'16,"-2"16"-2"-16,-13 2 2 15,3 16-35-15,-8 2 0 0,8 11-2 16,1 1 0-16,9 0-2 16,9-5 0-16,14-9 0 15,18-16-2-15,12-15-2 16,20-12-7-16,-4-23-30 15,23-2-2-15,-9-16-1 16,6 1-1-16</inkml:trace>
  <inkml:trace contextRef="#ctx0" brushRef="#br1" timeOffset="41908">8332 14059 55 0,'-9'-18'38'0,"9"18"-2"15,-22-1-4-15,8 20-23 16,-8-3-2-16,3 17-2 16,-7-2-1-16,4 10 0 15,0 3 0-15,5 3-1 16,6-5-1-16,9-2 1 0,9-7-2 15,13-10 0-15,11-13 0 16,10-11 0-16,10-15-1 16,4-7 1-16,-2-7 0 15,-1-7-1-15,-8-1 1 16,-9-2-1-16,-13 5 1 15,-13 2-1-15,-16 8 0 16,-9 7 0-16,-11 5 0 16,-5 6-1-16,-2 7 0 15,-3 2-2-15,8 6-1 16,4-2-2-16,18 8-8 15,7-14-25-15,16 9-1 16,12-15 0-16,17 5 0 16</inkml:trace>
  <inkml:trace contextRef="#ctx0" brushRef="#br1" timeOffset="42173">9217 13788 53 0,'-14'-32'37'15,"-8"0"0"-15,-1 7 0 16,-13 1-26-16,6 14-6 16,-8 6 1-16,4 17-1 15,-1 10-1-15,6 17 0 16,3 11-1-16,4 11-2 0,3 5 0 15,7 5-1 1,5-1-1-16,3-4-3 0,10-1-4 16,-6-20-23-16,14-1-8 15,-5-17-1-15,7-5 0 16</inkml:trace>
  <inkml:trace contextRef="#ctx0" brushRef="#br1" timeOffset="42339">8742 14194 69 0,'-24'-14'41'15,"11"8"-1"-15,8-9 1 16,18 4-35-16,9-9-3 16,19-6-2-16,12 3-8 0,5-10-31 15,16 4-1 1,0-6-1-16,6 8 0 0</inkml:trace>
  <inkml:trace contextRef="#ctx0" brushRef="#br1" timeOffset="42699">9553 13712 66 0,'12'2'39'0,"-11"10"-2"16,2 18 3-16,-14 6-35 16,5 13-1-16,-1 4-1 15,2 10-2-15,-2-2 0 16,3-1 0-16,3-3-1 15,1-6-3-15,9-5-4 16,-10-22-30-16,16-4-2 16,-5-19 0-16,10-9 0 15</inkml:trace>
  <inkml:trace contextRef="#ctx0" brushRef="#br1" timeOffset="42895">9599 13732 79 0,'0'0'41'15,"-1"-12"-3"-15,17 13 1 16,6-8-38-16,12-5 0 16,9-3-3-16,4-4-1 15,8 9-7-15,-8-10-29 16,1 12 1-16,-12 0-2 15,-7 16 1-15</inkml:trace>
  <inkml:trace contextRef="#ctx0" brushRef="#br1" timeOffset="43094">9663 13990 61 0,'-5'15'38'0,"5"-15"-1"15,33-7 1-15,-4-6-35 16,8 1 1-16,3-6-3 15,3 0-2-15,4 10-8 16,-10-8-28-16,0 7 1 16,-15 2-3-16,-8 9 3 15</inkml:trace>
  <inkml:trace contextRef="#ctx0" brushRef="#br1" timeOffset="43277">9584 14284 83 0,'-9'24'40'16,"9"-24"-1"-16,13 11-10 15,16-28-27-15,10-7 1 16,12-6-3-16,6-8-2 16,7 6-4-16,-11-15-31 15,11 13-2-15,-12-4-2 16,-2 10 3-16</inkml:trace>
  <inkml:trace contextRef="#ctx0" brushRef="#br1" timeOffset="43729">10224 13847 49 0,'-16'17'39'16,"10"9"0"-16,-8 2-1 16,8 15-16-16,-8-4-17 15,8 7 0-15,-4 2-2 16,5 1 0-16,-2-4-1 15,7-5-1-15,-3-7 0 16,6-5 1-16,1-12-2 16,-4-16 1-16,10 1 0 15,-4-18-1-15,1-9 1 16,-2-9-1-16,-3-9 2 15,-1-9-1-15,-2-7 0 16,-4-3 0-16,2 1-1 16,-1 3 1-16,2 5 0 0,2 8 0 15,5 8-1-15,6 9 0 16,9 7 0-16,2 12 1 15,5 4-1-15,3 4 0 16,1 5 1-16,0 3-1 16,-3 4 0-16,-8 4 0 15,-9 7-1-15,-6 4 1 16,-13 8 0-16,-9 0-1 15,-10 6-1-15,-7-1 0 16,2 4-3-16,-6-10-4 16,20 5-30-16,-7-17-1 15,18-2-2-15,7-18 1 16</inkml:trace>
  <inkml:trace contextRef="#ctx0" brushRef="#br1" timeOffset="45114">11312 13236 53 0,'8'-30'39'15,"-3"-1"0"-15,7 10 1 0,-9-9-22 16,-3 30-13-16,11-2 0 15,-3 26-1-15,-8 16 0 16,1 24-2-16,-4 13 1 16,0 17-2-16,-1 11 0 15,0 7-1-15,2 0 0 16,1-7-3-16,7-3-2 15,-3-28-12-15,14 1-24 16,-2-24 0-16,12-10-1 16,-6-24 1-16</inkml:trace>
  <inkml:trace contextRef="#ctx0" brushRef="#br1" timeOffset="45532">11250 13139 73 0,'-8'-12'42'15,"3"-5"-2"-15,18 6 2 16,3-10-30-16,17 5-9 15,14-3 0-15,13 4-1 16,12 1 1-16,7 9-1 16,6 5-1-16,3 9 1 15,-6 8-1-15,-6 11 0 16,-10 13-1-16,-13 12 0 0,-21 13 1 15,-13 13-1-15,-19 12 0 16,-18 12 0-16,-15 9 0 16,-10 7-1-16,-15 4 1 15,-12-3 0-15,-3-2 0 16,-1-11 0-16,0-16 0 15,7-16-1-15,5-24 0 16,10-21-2-16,20-17-5 16,-2-38-15-16,30-3-20 15,1-24 1-15,20-4-3 16,1-13 2-16</inkml:trace>
  <inkml:trace contextRef="#ctx0" brushRef="#br1" timeOffset="48370">10645 13859 62 0,'0'0'39'16,"-16"-11"-1"-16,16 11-3 0,0 0-27 16,0 0-2-16,0 0-1 15,0 0 0-15,0 0-1 16,-6 13-1-16,6-2-1 15,0 12 0-15,-4 9-1 16,0 10 0-16,-3 10-1 16,-3 12-1-16,-4 2 0 15,-5 0-2-15,8 1-3 16,-4-20-6-16,17-1-27 15,-4-21 0-15,10-10-2 16,-8-15 1-16</inkml:trace>
  <inkml:trace contextRef="#ctx0" brushRef="#br1" timeOffset="48589">10620 13915 80 0,'-10'-1'41'0,"10"1"-1"15,0 0 0-15,16-21-37 16,9-2-2-16,10-5-1 16,8-4 0-16,1-2-3 15,6 6-5-15,-14-6-30 16,6 14-2-16,-11 2 0 15,-6 17 1-15</inkml:trace>
  <inkml:trace contextRef="#ctx0" brushRef="#br1" timeOffset="48804">10598 14145 77 0,'-15'25'40'0,"1"-12"1"15,17-3 0-15,-3-10-37 16,28-1-3-16,2-12 0 15,6-5-2-15,5-1-1 16,-1-5-3-16,10 11-12 16,-13-10-23-16,1 11 0 15,-14 0-1-15,-4 10 2 16</inkml:trace>
  <inkml:trace contextRef="#ctx0" brushRef="#br1" timeOffset="48988">10606 14424 80 0,'-10'10'42'0,"10"-10"-1"16,16 3 1-16,0-12-38 16,13-7-2-16,9-5-1 15,3-1-4-15,-3-13-20 16,10 13-18-16,-7-7-1 15,3 10 0-15,-6 1 0 16</inkml:trace>
  <inkml:trace contextRef="#ctx0" brushRef="#br1" timeOffset="49424">11852 14503 82 0,'0'0'41'0,"0"0"-2"16,-11-3-2-16,-2-16-52 16,13 19-26-16,0-18 1 15,0 18-1-15,-6-18 0 16</inkml:trace>
  <inkml:trace contextRef="#ctx0" brushRef="#br1" timeOffset="49700">10846 14630 87 0,'11'-8'43'15,"-2"-9"-1"-15,3-1-4 16,4 4-47-16,-14-12-33 15,8 10 1-15,-11-3-2 16,1 19 1-16</inkml:trace>
  <inkml:trace contextRef="#ctx0" brushRef="#br1" timeOffset="50018">10400 14639 74 0,'-13'1'40'16,"13"-1"1"-16,-16 0-1 15,16 0-38-15,0 0-2 16,-8-9-1-16,8 9-4 15,-9-22-27-15,9 22-7 16,-2-24-2-16,2 12 2 16</inkml:trace>
  <inkml:trace contextRef="#ctx0" brushRef="#br1" timeOffset="50323">9743 14553 83 0,'-10'12'42'0,"-3"-8"-3"16,13-4-5-16,0 0-73 15,2-26-2-15,14 6-1 16,-5-8 1-16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7:55.39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5938 15451 7 0,'-4'-15'32'15,"-3"5"-1"-15,7 10 2 16,-29-8-25-16,17 19-2 0,-13 3 0 16,6 14-2-16,-8 0 1 15,5 12-2-15,0 0 0 16,7 5-1-16,2-1 0 15,11 0-1-15,4-7 1 16,12-5 0-16,3-9 0 16,9-10-1-16,4-13 1 15,6-10 0-15,1-14-1 16,-2-9 0-16,-2-9 1 15,-4-4 0-15,-6-2-1 16,-9 0 1-16,-8 8-2 16,-8 5 2-16,-9 9-1 15,-5 9 1-15,-4 7-2 0,-3 8 2 16,2 4-2-16,4 4 1 15,5 1-1-15,12-7 1 16,0 0 0-16,18 5-1 16,6-17 1-16,12-5-1 15,12-5 0-15,3 0 0 16,3-2 1-16,2 4-1 15,-8 9 1-15,-3 8-1 16,-9 11 0-16,-10 13 1 16,-11 13-2-16,-9 6 0 15,-8 8 0-15,-3 4 0 16,-8-2 1-16,3-5-2 15,-1-5 2-15,1-10-1 16,4-13 3-16,6-17-1 0,0 0 1 16,7-19-1-1,1-9 2-15,0-4 0 0,1-5-1 16,1-2 1-16,0 4-2 15,-1-1 1-15,4 2-2 16,1 2 0-16,7 2-4 16,0-18-18-16,15 17-16 15,-2-9-2-15,15 8-1 16,1-8 0-16</inkml:trace>
  <inkml:trace contextRef="#ctx0" brushRef="#br0" timeOffset="586.41">6888 15133 15 0,'0'0'33'0,"-16"-14"2"15,16 14 1-15,-20-14-26 16,20 14 0-16,0 0-2 16,0 0 0-16,-7-16-2 15,19 11-1-15,1-2 0 16,13 3-3-16,3-4 1 15,10 1 0-15,5-4-1 16,5 5 0-16,3 0-1 16,-2 1 1-16,-4 1-1 15,-4 5 0-15,-9 2 1 16,-5 5-1-16,-7 7 0 15,-10 7-1-15,-6 10 1 16,-6 9-1-16,-8 8 0 0,-4 11 1 16,-6 9-3-16,0 6 0 15,-3 4 0-15,0-2-1 16,5-4-2-16,2-20-7 15,19-4-25-15,-4-26-3 16,16-10 0-16,3-27 2 16</inkml:trace>
  <inkml:trace contextRef="#ctx0" brushRef="#br0" timeOffset="1097.7679">7666 15183 41 0,'8'-32'35'0,"-7"6"2"15,2 14-2-15,-3 12-32 16,0 0 0-16,-12 22 0 16,7 15 0-16,-3 8-1 15,5 11 0-15,-3 7-1 0,8 4 0 16,-2 1 1-16,7-1 0 15,1-6-1-15,6-11-1 16,1-10 2-16,4-12-2 16,1-15 1-16,-1-12 1 15,2-18-1-15,-1-15 1 16,1-12-1-16,-3-8 2 15,-2-9-2-15,-2-4 1 16,-2-3-2-16,-7 5-1 16,1 7-2-16,-7 3-5 15,12 25-25-15,-12-1-5 16,1 29-2-16,7-16 1 15</inkml:trace>
  <inkml:trace contextRef="#ctx0" brushRef="#br0" timeOffset="1481.036">8206 15414 65 0,'-22'1'40'16,"2"10"-1"-16,-5-9-4 15,1 15-31-15,2 2-1 16,6 6-1-16,3 6 0 16,7 2-2-16,2 1 1 15,8-2-2-15,5 0 1 0,6-7 0 16,2-9 0-16,3-8 0 15,0-10 0-15,2-12 0 16,2-9 1-16,-4-9 0 16,-3-8 0-16,-5-3 0 15,-8-1 0-15,-3 0 0 16,-4 4 0-16,-5 6 0 15,-5 9-2-15,-2 7 0 16,1 13-1-16,-1 2-2 16,15 3-4-16,-14 10-29 15,22 0-2-15,-8-10-1 16,29 2 1-16</inkml:trace>
  <inkml:trace contextRef="#ctx0" brushRef="#br0" timeOffset="1705.1927">8689 14922 56 0,'0'0'41'16,"0"0"-2"-16,-20 22 2 16,10 9-32-16,-5 16-6 15,1 13 0-15,-5 10-1 16,3 6 0-16,3 3-2 15,6-5-2-15,5-6 0 16,4-16-3-16,15-7-4 16,-8-29-30-16,24-9 0 15,1-26-2-15,8-8 2 16</inkml:trace>
  <inkml:trace contextRef="#ctx0" brushRef="#br0" timeOffset="1908.3349">9057 14817 64 0,'-11'-9'41'0,"-4"28"-2"15,-9 12 2-15,5 20-34 16,-4 14-4-16,4 11-1 16,2 7-2-16,3 4 0 15,7 3-1-15,4-9-2 16,7-4-3-16,-4-20-8 15,12-2-26-15,-5-24 0 16,4-5 0-16,-11-26 1 0</inkml:trace>
  <inkml:trace contextRef="#ctx0" brushRef="#br0" timeOffset="2351.645">8780 15277 63 0,'0'0'40'0,"-16"8"-2"16,16-8 2-16,16 14-37 15,9-20-1-15,11-5-1 16,9-6 0-16,7-3-1 16,6 0 1-16,0-2-1 15,-6 6 1-15,-6 3 1 16,-10 9-1-16,-12 3 1 15,-8 7-1-15,-18 8 1 0,-8 6-1 16,-12 6 1-16,-2 2-1 16,-1 0-1-16,1-1 1 15,5-2-1-15,4-3 0 16,11-5 0-16,4-17 0 15,19 11-1-15,3-12 1 16,4-1 0-16,2-2 1 16,-3 2-1-16,0 1 0 15,-7 3 1-15,-3 6 0 16,-13 7 0-16,-3 8-1 15,-10 4 0-15,-4 2 0 16,-2 2-1-16,-2-2-1 16,4 0-2-16,-6-14-6 15,21 5-30-15,0-20 0 0,0 0-2 16,0 0 1-16</inkml:trace>
  <inkml:trace contextRef="#ctx0" brushRef="#br0" timeOffset="2887.0195">9738 15233 54 0,'2'-15'39'0,"-2"15"0"15,-16 23 1-15,6 8-33 16,-10 4-3-16,5 11-1 16,1 2 0-16,5 7-2 15,5-5 1-15,7-3 0 16,9-9 0-16,7-11-2 15,9-14 2-15,7-13-1 0,3-15 0 16,3-10 1-16,-3-11-2 16,-5-6 2-16,-9-4-2 15,-11-2 1-15,-11 0-2 16,-13 6 1-16,-11 7 0 15,-9 6-1-15,-4 12-1 16,-3 4-1-16,7 12-2 16,1-5-5-16,30 6-28 15,0 0-2-15,5 13-1 16,17-17 1-16</inkml:trace>
  <inkml:trace contextRef="#ctx0" brushRef="#br0" timeOffset="3201.2393">10415 14894 63 0,'-34'-30'41'0,"8"12"-1"16,-8-3 0-16,7 14-35 16,-2 7 0-16,5 16-1 15,3 14-2-15,2 16 0 16,4 12-1-16,2 13 0 15,7 9-1-15,6 8 0 16,7 3-1-16,6-5-1 0,2 1-2 16,0-17-5-16,13 3-28 15,-9-25-4-15,2-6 0 16,-10-25 1-16</inkml:trace>
  <inkml:trace contextRef="#ctx0" brushRef="#br0" timeOffset="3375.3611">10093 15351 74 0,'-33'-21'41'16,"20"12"0"-16,-1-1 0 16,14 10-37-16,11-6-4 15,14-6-2-15,14 6-6 0,-2-11-31 16,24 3-1-16,4-8-2 15,12 6 2-15</inkml:trace>
  <inkml:trace contextRef="#ctx0" brushRef="#br0" timeOffset="3900.7285">10736 15060 47 0,'6'-32'38'15,"3"11"-1"-15,-5-1 2 16,-4 22-32-16,11-10 0 15,-1 20-2-15,-6 7-1 16,-1 16-1-16,0 8 0 16,0 13-1-16,-1 9-1 15,4 5 0-15,-1 1 0 16,3-3-1-16,1-6 1 15,2-8-1-15,4-13 1 0,0-12-1 16,2-13 1-16,5-15 0 16,-1-16-1-16,2-11 1 15,0-11 0-15,-2-10 0 16,-1-8-1-16,-3-3 1 15,-3-7-2-15,-5 0 0 16,0 9-2-16,-5 1-3 16,7 22-8-16,-11-3-25 15,10 22-1-15,-5 1-1 16,10 20 0-16</inkml:trace>
  <inkml:trace contextRef="#ctx0" brushRef="#br0" timeOffset="4300.0076">11425 15332 42 0,'-28'-8'38'15,"4"9"1"-15,-7-3 0 16,11 16-27-16,-11-4-3 16,10 18-3-16,-5 1-1 15,9 10-2-15,-2-1 1 16,11 4-3-16,3-2 1 15,10-4-1-15,8-9 1 0,6-6-1 16,5-11 0-16,6-10-1 16,4-9 1-16,-2-8-1 15,-3-7 0-15,-2-4 1 16,-9-3-2-16,-5 0 2 15,-10 1-2-15,-6 2 1 16,-11 5-2-16,-1 0 0 16,0 9-3-16,-7-5-5 15,22 19-29-15,-9-22-1 16,9 22-1-16,12-17 0 15</inkml:trace>
  <inkml:trace contextRef="#ctx0" brushRef="#br0" timeOffset="4540.1759">11751 14904 66 0,'-14'6'41'0,"-10"9"-1"16,6 22 0-16,-5 10-36 15,2 14 0-15,1 9-2 16,5 9-1-16,4 3 0 16,5-6-3-16,7-5-1 15,5-22-6-15,22-2-24 16,-5-32-7-16,14-10-1 15,-1-26 1-15</inkml:trace>
  <inkml:trace contextRef="#ctx0" brushRef="#br0" timeOffset="4726.3061">12034 14906 57 0,'-9'-40'41'0,"7"27"-1"16,-14 14 1-16,5 36-30 16,-4 9-5-16,2 18-3 15,2 12-2-15,-1 6-1 16,9 5-1-16,-1-8-4 15,9 3-4-15,-6-23-30 16,13 0-1-16,-8-22-1 16,6-6 1-16</inkml:trace>
  <inkml:trace contextRef="#ctx0" brushRef="#br0" timeOffset="4908.433">11859 15286 50 0,'-18'-13'43'0,"-2"0"-2"16,20 13 1-16,-19 0-17 15,19 0-23-15,0 0-3 16,20 8-2-16,9-6-4 16,1-19-23-16,20 13-10 15,-1-8-2-15,13 7 1 16</inkml:trace>
  <inkml:trace contextRef="#ctx0" brushRef="#br0" timeOffset="5342.7369">12354 15333 60 0,'-10'-17'40'0,"10"17"-1"16,-24-11 0-16,7 16-33 16,-10 2 0-16,0 9-2 15,-7 7-1-15,0 10 0 16,1 3-1-16,4 3-1 15,5-2 1-15,6-4-1 16,12-9 0-16,12-5-1 16,10-12 1-16,12-13-2 0,7-13 1 15,3-6 1-15,3-6-1 16,-1-1 1-16,-5 2-1 15,-5 2 1-15,-8 4-2 16,-6 9 2-16,-16 15-1 16,11-7-1-16,-12 17-1 15,-3 1 0-15,2 9-3 16,-2-3-2-16,13 16-23 15,-9-13-10-15,12 8-1 16,-2-13 2-16</inkml:trace>
  <inkml:trace contextRef="#ctx0" brushRef="#br0" timeOffset="6487.5381">13428 15509 61 0,'-14'18'39'0,"-5"-9"-3"15,4-11-27-15,2 3-35 16,2-15-16-16,11 4 2 15</inkml:trace>
  <inkml:trace contextRef="#ctx0" brushRef="#br0" timeOffset="10864.5998">12720 15359 26 0,'0'0'34'15,"-14"-1"2"-15,14 1-1 16,0 0-21-16,-19-7-6 15,19 7-2-15,-22-7-2 16,10 7 0-16,-5 0 1 16,0 9-2-16,-2 6 0 15,0 6 0-15,1 6 0 16,3 9-2-16,-4 0 3 15,10 1-4-15,2-4 2 0,8-4-2 16,6-13 2-16,4-7-3 16,8-11 2-16,6-9 0 15,4-10-2-15,4-4 3 16,0-7-1-16,-4 0 0 15,0 2-1-15,-5 2 1 16,-5 5-1-16,-5 5 1 16,-5 8 0-16,-9 10-1 15,0 0 0-15,0 0 0 16,-9 19 0-16,3 3 1 15,-3 5-1-15,0 8-1 16,-2 9 2-16,-1 9-2 16,1 5 1-16,0-2 0 15,-1-1 0-15,-2-7 0 16,5-11 0-16,0-8 0 0,-1-19 0 15,0-13 0-15,0-18 0 16,-1-6 0-16,0-6-1 16,-3-9-2-16,1 4-1 15,-1-7-5-15,15 22-18 16,-11-10-10-16,14 18-4 15,0 0 2-15</inkml:trace>
  <inkml:trace contextRef="#ctx0" brushRef="#br0" timeOffset="11684.1732">12962 15514 52 0,'-19'5'39'0,"10"9"0"15,-4-8-1-15,11 8-31 16,2-14-2-16,13 12 0 16,7-11-2-16,9-3 0 15,4-7-1-15,9-5 1 16,-1-6-2-16,4-2 1 15,-6-2-1-15,-5-2 0 16,-10 0-1-16,-7 4 2 16,-14 5-2-16,-9 4 1 15,-13 4-1-15,-8 9 1 16,-8 8 0-16,-7 6 1 15,-2 9-1-15,-2 11 0 0,3 4 0 16,6 11 0-16,4 1 1 16,15 1-2-16,11-5 2 15,14-7-3-15,16-13 1 16,14-13-1-16,16-12-3 15,4-25-7-15,22 3-9 16,-15-31-9-16,19 13-7 16,-17-16-6-16,7 10 0 15</inkml:trace>
  <inkml:trace contextRef="#ctx0" brushRef="#br0" timeOffset="16407.4772">13621 14716 34 0,'0'0'33'15,"0"-16"0"-15,0 16-10 16,-4-15-9-16,4 15-1 15,0 0-3-15,7 25-2 16,-12-1-1-16,4 20-3 0,-6 10-1 16,-1 17-2-16,-3 13 0 15,-1 11-1-15,-3 4-1 16,-2-3-2-16,8-3-2 15,-6-19-9-15,15-5-22 16,-1-25-2-16,15-9 0 16,3-23 0-16</inkml:trace>
  <inkml:trace contextRef="#ctx0" brushRef="#br0" timeOffset="17143.9924">13639 16023 28 0,'-15'-3'33'0,"0"4"2"15,-4-5-1-15,8 10-26 16,-8-7-2-16,19 1 0 15,-22 15-2-15,15-1 0 16,1-3-2-16,6 3 0 16,1-4-1-16,-1-10 0 15,12 13 1-15,0-12-1 0,4-8 0 16,2-3 1-16,1-7-1 15,2-4 0-15,-3-2 0 16,1 1 0-16,-6-1-1 16,-5 3 1-16,-7 5-1 15,-1 15 0-15,-20-10 1 16,-1 13-1-16,-2 9 0 15,-4 4 1-15,0 5-1 16,-1 3 0-16,3 1 1 16,7 0-1-16,6-6 0 15,9-3 1-15,3-16-1 16,11 12 1-16,7-18 0 15,4-7-1-15,3-6 1 16,1-5-1-16,-2-3 1 0,-3 1 0 16,-7 2-1-16,-5 7 1 15,-12 7-1-15,3 10 1 16,-26 7-1-16,2 11 1 15,-4 9-1-15,-1 2 1 16,0 2 0-16,5-3-1 16,8-4 1-16,6-8 0 15,10-16 0-15,0 0 0 16,27-25 0-16,-4 1-1 15,1-5 1-15,3 2-1 16,-5 3 0-16,-8 5-1 16,-14 19-2-16,0 0-8 15,5 12-26-15,-17 3-3 16,6 10 0-16,-4-9-1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EB836-3279-4386-8B08-CFC60CAD93AB}" type="datetimeFigureOut">
              <a:rPr lang="en-NZ" smtClean="0"/>
              <a:t>29/07/2015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EEF5-590B-488C-AE49-38A221AC2E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8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F5A6D5-67D2-4872-AC76-2ACE4AE35927}" type="slidenum">
              <a:rPr lang="en-US"/>
              <a:pPr/>
              <a:t>2</a:t>
            </a:fld>
            <a:endParaRPr lang="en-US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31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22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08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23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28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24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1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25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23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26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37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27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95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28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93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51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30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06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BB344-B31F-44F5-BB57-AB7007F20A79}" type="slidenum">
              <a:rPr lang="en-US"/>
              <a:pPr/>
              <a:t>43</a:t>
            </a:fld>
            <a:endParaRPr 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26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5D81E-603C-4FE9-A0AE-FC9080F93AC4}" type="slidenum">
              <a:rPr lang="en-US"/>
              <a:pPr/>
              <a:t>14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633F0-5829-43FA-A5A6-A1DD7835B8A6}" type="slidenum">
              <a:rPr lang="en-US"/>
              <a:pPr/>
              <a:t>15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F77B3-BB5C-45D9-8102-A345ABC11B2B}" type="slidenum">
              <a:rPr lang="en-US"/>
              <a:pPr/>
              <a:t>16</a:t>
            </a:fld>
            <a:endParaRPr lang="en-US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5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85536-DE4A-43B4-A7AA-3E6D8152A28C}" type="slidenum">
              <a:rPr lang="en-US"/>
              <a:pPr/>
              <a:t>17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72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18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90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19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43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20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75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21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1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228600"/>
            <a:ext cx="7386637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191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23975" y="6143625"/>
            <a:ext cx="4760913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NZ"/>
              <a:t>RODNEY COLLEGE</a:t>
            </a:r>
          </a:p>
        </p:txBody>
      </p:sp>
    </p:spTree>
    <p:extLst>
      <p:ext uri="{BB962C8B-B14F-4D97-AF65-F5344CB8AC3E}">
        <p14:creationId xmlns:p14="http://schemas.microsoft.com/office/powerpoint/2010/main" val="426615686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5" Type="http://schemas.openxmlformats.org/officeDocument/2006/relationships/image" Target="../media/image4.emf"/><Relationship Id="rId4" Type="http://schemas.openxmlformats.org/officeDocument/2006/relationships/customXml" Target="../ink/ink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4.emf"/><Relationship Id="rId4" Type="http://schemas.openxmlformats.org/officeDocument/2006/relationships/customXml" Target="../ink/ink6.xml"/><Relationship Id="rId9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image" Target="../media/image9.emf"/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12" Type="http://schemas.openxmlformats.org/officeDocument/2006/relationships/customXml" Target="../ink/ink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8.emf"/><Relationship Id="rId5" Type="http://schemas.openxmlformats.org/officeDocument/2006/relationships/image" Target="../media/image4.emf"/><Relationship Id="rId10" Type="http://schemas.openxmlformats.org/officeDocument/2006/relationships/customXml" Target="../ink/ink12.xml"/><Relationship Id="rId4" Type="http://schemas.openxmlformats.org/officeDocument/2006/relationships/customXml" Target="../ink/ink9.xml"/><Relationship Id="rId9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14.emf"/><Relationship Id="rId3" Type="http://schemas.openxmlformats.org/officeDocument/2006/relationships/image" Target="../media/image2.gif"/><Relationship Id="rId7" Type="http://schemas.openxmlformats.org/officeDocument/2006/relationships/image" Target="../media/image11.emf"/><Relationship Id="rId12" Type="http://schemas.openxmlformats.org/officeDocument/2006/relationships/customXml" Target="../ink/ink18.xml"/><Relationship Id="rId17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6" Type="http://schemas.openxmlformats.org/officeDocument/2006/relationships/customXml" Target="../ink/ink2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5.xml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5" Type="http://schemas.openxmlformats.org/officeDocument/2006/relationships/image" Target="../media/image15.emf"/><Relationship Id="rId10" Type="http://schemas.openxmlformats.org/officeDocument/2006/relationships/customXml" Target="../ink/ink17.xml"/><Relationship Id="rId4" Type="http://schemas.openxmlformats.org/officeDocument/2006/relationships/customXml" Target="../ink/ink14.xml"/><Relationship Id="rId9" Type="http://schemas.openxmlformats.org/officeDocument/2006/relationships/image" Target="../media/image12.emf"/><Relationship Id="rId14" Type="http://schemas.openxmlformats.org/officeDocument/2006/relationships/customXml" Target="../ink/ink1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3.xml"/><Relationship Id="rId18" Type="http://schemas.openxmlformats.org/officeDocument/2006/relationships/customXml" Target="../ink/ink27.xml"/><Relationship Id="rId3" Type="http://schemas.openxmlformats.org/officeDocument/2006/relationships/image" Target="../media/image2.gif"/><Relationship Id="rId7" Type="http://schemas.openxmlformats.org/officeDocument/2006/relationships/image" Target="../media/image110.emf"/><Relationship Id="rId12" Type="http://schemas.openxmlformats.org/officeDocument/2006/relationships/customXml" Target="../ink/ink25.xml"/><Relationship Id="rId17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6" Type="http://schemas.openxmlformats.org/officeDocument/2006/relationships/customXml" Target="../ink/ink2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11" Type="http://schemas.openxmlformats.org/officeDocument/2006/relationships/image" Target="../media/image17.emf"/><Relationship Id="rId5" Type="http://schemas.openxmlformats.org/officeDocument/2006/relationships/image" Target="../media/image100.emf"/><Relationship Id="rId15" Type="http://schemas.openxmlformats.org/officeDocument/2006/relationships/image" Target="../media/image150.emf"/><Relationship Id="rId10" Type="http://schemas.openxmlformats.org/officeDocument/2006/relationships/customXml" Target="../ink/ink24.xml"/><Relationship Id="rId19" Type="http://schemas.openxmlformats.org/officeDocument/2006/relationships/image" Target="../media/image19.emf"/><Relationship Id="rId4" Type="http://schemas.openxmlformats.org/officeDocument/2006/relationships/customXml" Target="../ink/ink21.xml"/><Relationship Id="rId9" Type="http://schemas.openxmlformats.org/officeDocument/2006/relationships/image" Target="../media/image120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0.xml"/><Relationship Id="rId13" Type="http://schemas.openxmlformats.org/officeDocument/2006/relationships/image" Target="../media/image20.emf"/><Relationship Id="rId18" Type="http://schemas.openxmlformats.org/officeDocument/2006/relationships/customXml" Target="../ink/ink35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32.xml"/><Relationship Id="rId17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6" Type="http://schemas.openxmlformats.org/officeDocument/2006/relationships/customXml" Target="../ink/ink34.xml"/><Relationship Id="rId20" Type="http://schemas.openxmlformats.org/officeDocument/2006/relationships/customXml" Target="../ink/ink3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9.xml"/><Relationship Id="rId11" Type="http://schemas.openxmlformats.org/officeDocument/2006/relationships/image" Target="../media/image190.emf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10" Type="http://schemas.openxmlformats.org/officeDocument/2006/relationships/customXml" Target="../ink/ink31.xml"/><Relationship Id="rId19" Type="http://schemas.openxmlformats.org/officeDocument/2006/relationships/image" Target="../media/image23.emf"/><Relationship Id="rId4" Type="http://schemas.openxmlformats.org/officeDocument/2006/relationships/customXml" Target="../ink/ink28.xml"/><Relationship Id="rId9" Type="http://schemas.openxmlformats.org/officeDocument/2006/relationships/image" Target="../media/image180.emf"/><Relationship Id="rId14" Type="http://schemas.openxmlformats.org/officeDocument/2006/relationships/customXml" Target="../ink/ink33.xml"/><Relationship Id="rId22" Type="http://schemas.openxmlformats.org/officeDocument/2006/relationships/customXml" Target="../ink/ink3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0.xml"/><Relationship Id="rId13" Type="http://schemas.openxmlformats.org/officeDocument/2006/relationships/image" Target="../media/image20.emf"/><Relationship Id="rId18" Type="http://schemas.openxmlformats.org/officeDocument/2006/relationships/customXml" Target="../ink/ink45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42.xml"/><Relationship Id="rId17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6" Type="http://schemas.openxmlformats.org/officeDocument/2006/relationships/customXml" Target="../ink/ink44.xml"/><Relationship Id="rId20" Type="http://schemas.openxmlformats.org/officeDocument/2006/relationships/customXml" Target="../ink/ink4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9.xml"/><Relationship Id="rId11" Type="http://schemas.openxmlformats.org/officeDocument/2006/relationships/image" Target="../media/image190.emf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0.emf"/><Relationship Id="rId10" Type="http://schemas.openxmlformats.org/officeDocument/2006/relationships/customXml" Target="../ink/ink41.xml"/><Relationship Id="rId19" Type="http://schemas.openxmlformats.org/officeDocument/2006/relationships/image" Target="../media/image23.emf"/><Relationship Id="rId4" Type="http://schemas.openxmlformats.org/officeDocument/2006/relationships/customXml" Target="../ink/ink38.xml"/><Relationship Id="rId9" Type="http://schemas.openxmlformats.org/officeDocument/2006/relationships/image" Target="../media/image180.emf"/><Relationship Id="rId14" Type="http://schemas.openxmlformats.org/officeDocument/2006/relationships/customXml" Target="../ink/ink43.xml"/><Relationship Id="rId22" Type="http://schemas.openxmlformats.org/officeDocument/2006/relationships/customXml" Target="../ink/ink4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0.xml"/><Relationship Id="rId13" Type="http://schemas.openxmlformats.org/officeDocument/2006/relationships/image" Target="../media/image20.emf"/><Relationship Id="rId18" Type="http://schemas.openxmlformats.org/officeDocument/2006/relationships/customXml" Target="../ink/ink55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52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6" Type="http://schemas.openxmlformats.org/officeDocument/2006/relationships/customXml" Target="../ink/ink54.xml"/><Relationship Id="rId20" Type="http://schemas.openxmlformats.org/officeDocument/2006/relationships/customXml" Target="../ink/ink5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9.xml"/><Relationship Id="rId11" Type="http://schemas.openxmlformats.org/officeDocument/2006/relationships/image" Target="../media/image190.emf"/><Relationship Id="rId24" Type="http://schemas.openxmlformats.org/officeDocument/2006/relationships/customXml" Target="../ink/ink58.xml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0.emf"/><Relationship Id="rId10" Type="http://schemas.openxmlformats.org/officeDocument/2006/relationships/customXml" Target="../ink/ink51.xml"/><Relationship Id="rId19" Type="http://schemas.openxmlformats.org/officeDocument/2006/relationships/image" Target="../media/image23.emf"/><Relationship Id="rId4" Type="http://schemas.openxmlformats.org/officeDocument/2006/relationships/customXml" Target="../ink/ink48.xml"/><Relationship Id="rId9" Type="http://schemas.openxmlformats.org/officeDocument/2006/relationships/image" Target="../media/image180.emf"/><Relationship Id="rId14" Type="http://schemas.openxmlformats.org/officeDocument/2006/relationships/customXml" Target="../ink/ink53.xml"/><Relationship Id="rId22" Type="http://schemas.openxmlformats.org/officeDocument/2006/relationships/customXml" Target="../ink/ink5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ustomXml" Target="../ink/ink61.xml"/><Relationship Id="rId13" Type="http://schemas.openxmlformats.org/officeDocument/2006/relationships/image" Target="../media/image20.emf"/><Relationship Id="rId18" Type="http://schemas.openxmlformats.org/officeDocument/2006/relationships/customXml" Target="../ink/ink66.xml"/><Relationship Id="rId26" Type="http://schemas.openxmlformats.org/officeDocument/2006/relationships/customXml" Target="../ink/ink70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63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6.xml"/><Relationship Id="rId16" Type="http://schemas.openxmlformats.org/officeDocument/2006/relationships/customXml" Target="../ink/ink65.xml"/><Relationship Id="rId20" Type="http://schemas.openxmlformats.org/officeDocument/2006/relationships/customXml" Target="../ink/ink6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0.xml"/><Relationship Id="rId11" Type="http://schemas.openxmlformats.org/officeDocument/2006/relationships/image" Target="../media/image190.emf"/><Relationship Id="rId24" Type="http://schemas.openxmlformats.org/officeDocument/2006/relationships/customXml" Target="../ink/ink69.xml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0.emf"/><Relationship Id="rId10" Type="http://schemas.openxmlformats.org/officeDocument/2006/relationships/customXml" Target="../ink/ink62.xml"/><Relationship Id="rId19" Type="http://schemas.openxmlformats.org/officeDocument/2006/relationships/image" Target="../media/image23.emf"/><Relationship Id="rId4" Type="http://schemas.openxmlformats.org/officeDocument/2006/relationships/customXml" Target="../ink/ink59.xml"/><Relationship Id="rId9" Type="http://schemas.openxmlformats.org/officeDocument/2006/relationships/image" Target="../media/image180.emf"/><Relationship Id="rId14" Type="http://schemas.openxmlformats.org/officeDocument/2006/relationships/customXml" Target="../ink/ink64.xml"/><Relationship Id="rId22" Type="http://schemas.openxmlformats.org/officeDocument/2006/relationships/customXml" Target="../ink/ink68.xml"/><Relationship Id="rId27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ustomXml" Target="../ink/ink73.xml"/><Relationship Id="rId13" Type="http://schemas.openxmlformats.org/officeDocument/2006/relationships/image" Target="../media/image20.emf"/><Relationship Id="rId18" Type="http://schemas.openxmlformats.org/officeDocument/2006/relationships/customXml" Target="../ink/ink78.xml"/><Relationship Id="rId26" Type="http://schemas.openxmlformats.org/officeDocument/2006/relationships/customXml" Target="../ink/ink82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75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7.xml"/><Relationship Id="rId16" Type="http://schemas.openxmlformats.org/officeDocument/2006/relationships/customXml" Target="../ink/ink77.xml"/><Relationship Id="rId20" Type="http://schemas.openxmlformats.org/officeDocument/2006/relationships/customXml" Target="../ink/ink79.xml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2.xml"/><Relationship Id="rId11" Type="http://schemas.openxmlformats.org/officeDocument/2006/relationships/image" Target="../media/image190.emf"/><Relationship Id="rId24" Type="http://schemas.openxmlformats.org/officeDocument/2006/relationships/customXml" Target="../ink/ink81.xml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0.emf"/><Relationship Id="rId28" Type="http://schemas.openxmlformats.org/officeDocument/2006/relationships/customXml" Target="../ink/ink83.xml"/><Relationship Id="rId10" Type="http://schemas.openxmlformats.org/officeDocument/2006/relationships/customXml" Target="../ink/ink74.xml"/><Relationship Id="rId19" Type="http://schemas.openxmlformats.org/officeDocument/2006/relationships/image" Target="../media/image23.emf"/><Relationship Id="rId4" Type="http://schemas.openxmlformats.org/officeDocument/2006/relationships/customXml" Target="../ink/ink71.xml"/><Relationship Id="rId9" Type="http://schemas.openxmlformats.org/officeDocument/2006/relationships/image" Target="../media/image180.emf"/><Relationship Id="rId14" Type="http://schemas.openxmlformats.org/officeDocument/2006/relationships/customXml" Target="../ink/ink76.xml"/><Relationship Id="rId22" Type="http://schemas.openxmlformats.org/officeDocument/2006/relationships/customXml" Target="../ink/ink80.xml"/><Relationship Id="rId27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ustomXml" Target="../ink/ink86.xml"/><Relationship Id="rId13" Type="http://schemas.openxmlformats.org/officeDocument/2006/relationships/image" Target="../media/image20.emf"/><Relationship Id="rId18" Type="http://schemas.openxmlformats.org/officeDocument/2006/relationships/customXml" Target="../ink/ink91.xml"/><Relationship Id="rId26" Type="http://schemas.openxmlformats.org/officeDocument/2006/relationships/customXml" Target="../ink/ink95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0.emf"/><Relationship Id="rId12" Type="http://schemas.openxmlformats.org/officeDocument/2006/relationships/customXml" Target="../ink/ink88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8.xml"/><Relationship Id="rId16" Type="http://schemas.openxmlformats.org/officeDocument/2006/relationships/customXml" Target="../ink/ink90.xml"/><Relationship Id="rId20" Type="http://schemas.openxmlformats.org/officeDocument/2006/relationships/customXml" Target="../ink/ink92.xml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5.xml"/><Relationship Id="rId11" Type="http://schemas.openxmlformats.org/officeDocument/2006/relationships/image" Target="../media/image190.emf"/><Relationship Id="rId24" Type="http://schemas.openxmlformats.org/officeDocument/2006/relationships/customXml" Target="../ink/ink94.xml"/><Relationship Id="rId5" Type="http://schemas.openxmlformats.org/officeDocument/2006/relationships/image" Target="../media/image160.emf"/><Relationship Id="rId15" Type="http://schemas.openxmlformats.org/officeDocument/2006/relationships/image" Target="../media/image21.emf"/><Relationship Id="rId23" Type="http://schemas.openxmlformats.org/officeDocument/2006/relationships/image" Target="../media/image250.emf"/><Relationship Id="rId28" Type="http://schemas.openxmlformats.org/officeDocument/2006/relationships/customXml" Target="../ink/ink96.xml"/><Relationship Id="rId10" Type="http://schemas.openxmlformats.org/officeDocument/2006/relationships/customXml" Target="../ink/ink87.xml"/><Relationship Id="rId19" Type="http://schemas.openxmlformats.org/officeDocument/2006/relationships/image" Target="../media/image23.emf"/><Relationship Id="rId31" Type="http://schemas.openxmlformats.org/officeDocument/2006/relationships/image" Target="../media/image29.emf"/><Relationship Id="rId4" Type="http://schemas.openxmlformats.org/officeDocument/2006/relationships/customXml" Target="../ink/ink84.xml"/><Relationship Id="rId9" Type="http://schemas.openxmlformats.org/officeDocument/2006/relationships/image" Target="../media/image180.emf"/><Relationship Id="rId14" Type="http://schemas.openxmlformats.org/officeDocument/2006/relationships/customXml" Target="../ink/ink89.xml"/><Relationship Id="rId22" Type="http://schemas.openxmlformats.org/officeDocument/2006/relationships/customXml" Target="../ink/ink93.xml"/><Relationship Id="rId27" Type="http://schemas.openxmlformats.org/officeDocument/2006/relationships/image" Target="../media/image27.emf"/><Relationship Id="rId30" Type="http://schemas.openxmlformats.org/officeDocument/2006/relationships/customXml" Target="../ink/ink9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Teaching Electricity by Analogy</a:t>
            </a:r>
            <a:endParaRPr lang="en-AU"/>
          </a:p>
        </p:txBody>
      </p:sp>
      <p:sp>
        <p:nvSpPr>
          <p:cNvPr id="4556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Nobody has ever seen an electron</a:t>
            </a:r>
          </a:p>
          <a:p>
            <a:r>
              <a:rPr lang="en-NZ"/>
              <a:t>Electricity is an abstract concept</a:t>
            </a:r>
          </a:p>
          <a:p>
            <a:r>
              <a:rPr lang="en-NZ"/>
              <a:t>If we teach a related concrete idea first, then the abstract idea will be easier to understand</a:t>
            </a:r>
          </a:p>
          <a:p>
            <a:r>
              <a:rPr lang="en-NZ"/>
              <a:t>Drama is fun to use because it necessitates student engagement</a:t>
            </a:r>
            <a:endParaRPr lang="en-AU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79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6" name="Group 5"/>
          <p:cNvGrpSpPr/>
          <p:nvPr/>
        </p:nvGrpSpPr>
        <p:grpSpPr>
          <a:xfrm>
            <a:off x="1908175" y="757238"/>
            <a:ext cx="5688013" cy="5186362"/>
            <a:chOff x="1908175" y="979488"/>
            <a:chExt cx="5688013" cy="5186362"/>
          </a:xfrm>
        </p:grpSpPr>
        <p:sp>
          <p:nvSpPr>
            <p:cNvPr id="313348" name="Line 4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49" name="Line 5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0" name="Line 6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1" name="Line 7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2" name="Line 8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3" name="Line 9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4" name="Line 10"/>
            <p:cNvSpPr>
              <a:spLocks noChangeShapeType="1"/>
            </p:cNvSpPr>
            <p:nvPr/>
          </p:nvSpPr>
          <p:spPr bwMode="auto">
            <a:xfrm>
              <a:off x="4356100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5" name="Oval 11"/>
            <p:cNvSpPr>
              <a:spLocks noChangeArrowheads="1"/>
            </p:cNvSpPr>
            <p:nvPr/>
          </p:nvSpPr>
          <p:spPr bwMode="auto">
            <a:xfrm>
              <a:off x="5508625" y="97948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6" name="Line 12"/>
            <p:cNvSpPr>
              <a:spLocks noChangeShapeType="1"/>
            </p:cNvSpPr>
            <p:nvPr/>
          </p:nvSpPr>
          <p:spPr bwMode="auto">
            <a:xfrm>
              <a:off x="6443663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7" name="Line 13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61" name="Line 17"/>
            <p:cNvSpPr>
              <a:spLocks noChangeShapeType="1"/>
            </p:cNvSpPr>
            <p:nvPr/>
          </p:nvSpPr>
          <p:spPr bwMode="auto">
            <a:xfrm>
              <a:off x="7596188" y="1411288"/>
              <a:ext cx="0" cy="24479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6"/>
            <p:cNvGrpSpPr>
              <a:grpSpLocks/>
            </p:cNvGrpSpPr>
            <p:nvPr/>
          </p:nvGrpSpPr>
          <p:grpSpPr bwMode="auto">
            <a:xfrm>
              <a:off x="1908175" y="3357563"/>
              <a:ext cx="5688013" cy="1008062"/>
              <a:chOff x="1202" y="2114"/>
              <a:chExt cx="3583" cy="635"/>
            </a:xfrm>
          </p:grpSpPr>
          <p:sp>
            <p:nvSpPr>
              <p:cNvPr id="313364" name="Line 20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5" name="Oval 21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6" name="Line 22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8" name="Line 24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3" name="Group 35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67" name="Oval 2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1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2" name="Line 28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73" name="Text Box 29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A</a:t>
                </a:r>
                <a:endParaRPr lang="en-AU" sz="5400"/>
              </a:p>
            </p:txBody>
          </p:sp>
        </p:grpSp>
        <p:sp>
          <p:nvSpPr>
            <p:cNvPr id="313375" name="Text Box 31"/>
            <p:cNvSpPr txBox="1">
              <a:spLocks noChangeArrowheads="1"/>
            </p:cNvSpPr>
            <p:nvPr/>
          </p:nvSpPr>
          <p:spPr bwMode="auto">
            <a:xfrm>
              <a:off x="5651500" y="979488"/>
              <a:ext cx="647700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1908175" y="5157788"/>
              <a:ext cx="5688013" cy="1008062"/>
              <a:chOff x="1202" y="2114"/>
              <a:chExt cx="3583" cy="635"/>
            </a:xfrm>
          </p:grpSpPr>
          <p:sp>
            <p:nvSpPr>
              <p:cNvPr id="313382" name="Line 38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3" name="Oval 39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4" name="Line 40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5" name="Line 41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5" name="Group 42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87" name="Oval 4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8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9" name="Line 45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90" name="Text Box 46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 dirty="0"/>
                  <a:t>A</a:t>
                </a:r>
                <a:endParaRPr lang="en-AU" sz="5400" dirty="0"/>
              </a:p>
            </p:txBody>
          </p:sp>
        </p:grpSp>
        <p:sp>
          <p:nvSpPr>
            <p:cNvPr id="313391" name="Line 47"/>
            <p:cNvSpPr>
              <a:spLocks noChangeShapeType="1"/>
            </p:cNvSpPr>
            <p:nvPr/>
          </p:nvSpPr>
          <p:spPr bwMode="auto">
            <a:xfrm>
              <a:off x="7596188" y="3860800"/>
              <a:ext cx="0" cy="18002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92" name="Line 4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24815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8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98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457200"/>
            <a:ext cx="8229600" cy="780288"/>
          </a:xfrm>
        </p:spPr>
        <p:txBody>
          <a:bodyPr>
            <a:normAutofit/>
          </a:bodyPr>
          <a:lstStyle/>
          <a:p>
            <a:r>
              <a:rPr lang="en-NZ" dirty="0"/>
              <a:t>Parallel Circuit Analogy </a:t>
            </a:r>
            <a:r>
              <a:rPr lang="en-NZ" dirty="0" smtClean="0"/>
              <a:t>– Current</a:t>
            </a:r>
            <a:endParaRPr lang="en-AU" dirty="0"/>
          </a:p>
        </p:txBody>
      </p:sp>
      <p:sp>
        <p:nvSpPr>
          <p:cNvPr id="314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066800"/>
            <a:ext cx="7632700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5400" dirty="0"/>
              <a:t>Drama is a concrete version of an abstract idea</a:t>
            </a:r>
          </a:p>
          <a:p>
            <a:pPr>
              <a:lnSpc>
                <a:spcPct val="90000"/>
              </a:lnSpc>
            </a:pPr>
            <a:r>
              <a:rPr lang="en-NZ" sz="5400" dirty="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24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Again, what’s obvious to the participants…</a:t>
            </a:r>
            <a:endParaRPr lang="en-AU" dirty="0"/>
          </a:p>
        </p:txBody>
      </p:sp>
      <p:sp>
        <p:nvSpPr>
          <p:cNvPr id="438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9065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Current in parallel is </a:t>
            </a:r>
            <a:r>
              <a:rPr lang="en-NZ" sz="10600" b="1" u="sng" dirty="0" smtClean="0"/>
              <a:t>split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6087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 summary of the behaviour of current</a:t>
            </a:r>
            <a:endParaRPr lang="en-AU" dirty="0"/>
          </a:p>
        </p:txBody>
      </p:sp>
      <p:sp>
        <p:nvSpPr>
          <p:cNvPr id="4761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9827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7200" dirty="0"/>
              <a:t>Current in parallel is </a:t>
            </a:r>
            <a:r>
              <a:rPr lang="en-NZ" sz="7200" b="1" u="sng" dirty="0" smtClean="0">
                <a:solidFill>
                  <a:srgbClr val="FF0000"/>
                </a:solidFill>
              </a:rPr>
              <a:t>split</a:t>
            </a:r>
            <a:r>
              <a:rPr lang="en-NZ" sz="7200" dirty="0" smtClean="0"/>
              <a:t> </a:t>
            </a:r>
            <a:r>
              <a:rPr lang="en-NZ" sz="7200" dirty="0"/>
              <a:t>and</a:t>
            </a:r>
          </a:p>
          <a:p>
            <a:pPr algn="ctr">
              <a:buFont typeface="Wingdings" pitchFamily="2" charset="2"/>
              <a:buNone/>
            </a:pPr>
            <a:r>
              <a:rPr lang="en-NZ" sz="7200" dirty="0"/>
              <a:t>Current in series is the </a:t>
            </a:r>
            <a:r>
              <a:rPr lang="en-NZ" sz="7200" b="1" u="sng" dirty="0">
                <a:solidFill>
                  <a:srgbClr val="FF0000"/>
                </a:solidFill>
              </a:rPr>
              <a:t>same</a:t>
            </a:r>
            <a:endParaRPr lang="en-AU" sz="7200" b="1" u="sng" dirty="0">
              <a:solidFill>
                <a:srgbClr val="FF0000"/>
              </a:solidFill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9703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2539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50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0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469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2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4352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4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EPE, EPED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683000" y="3977280"/>
              <a:ext cx="31320" cy="2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5440" y="3972240"/>
                <a:ext cx="43200" cy="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30984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6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762000"/>
            <a:ext cx="7632700" cy="5184775"/>
          </a:xfrm>
        </p:spPr>
        <p:txBody>
          <a:bodyPr/>
          <a:lstStyle/>
          <a:p>
            <a:r>
              <a:rPr lang="en-NZ" sz="4800" dirty="0">
                <a:effectLst/>
              </a:rPr>
              <a:t>E, PE, EPE, EPED</a:t>
            </a:r>
          </a:p>
          <a:p>
            <a:r>
              <a:rPr lang="en-NZ" sz="4800" dirty="0">
                <a:effectLst/>
              </a:rPr>
              <a:t>(or “Voltage” if you must)</a:t>
            </a:r>
          </a:p>
          <a:p>
            <a:r>
              <a:rPr lang="en-NZ" sz="4800" dirty="0">
                <a:effectLst/>
              </a:rPr>
              <a:t>Two tongued electron taster</a:t>
            </a:r>
          </a:p>
          <a:p>
            <a:r>
              <a:rPr lang="en-NZ" sz="4800" dirty="0">
                <a:effectLst/>
              </a:rPr>
              <a:t>or EPED meter</a:t>
            </a:r>
          </a:p>
          <a:p>
            <a:r>
              <a:rPr lang="en-NZ" sz="4800" dirty="0">
                <a:effectLst/>
              </a:rPr>
              <a:t>or Voltmeter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215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74080" y="2603880"/>
              <a:ext cx="183600" cy="4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58960" y="2590560"/>
                <a:ext cx="212760" cy="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01738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228600"/>
            <a:ext cx="7386637" cy="792163"/>
          </a:xfrm>
        </p:spPr>
        <p:txBody>
          <a:bodyPr/>
          <a:lstStyle/>
          <a:p>
            <a:pPr algn="ctr"/>
            <a:r>
              <a:rPr lang="en-NZ" sz="3600" dirty="0"/>
              <a:t>Drama: Current Analogy</a:t>
            </a:r>
          </a:p>
        </p:txBody>
      </p:sp>
      <p:sp>
        <p:nvSpPr>
          <p:cNvPr id="3788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838200"/>
            <a:ext cx="763270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Get three volunteers to each count the class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Oops! – ambiguity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No need to recount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Digits come in groups of 20 (normally) – called people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Electrons come in groups of about 6,250,000,000,000,000,000 called Coulombs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630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8632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85980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223440" y="2244240"/>
              <a:ext cx="1742760" cy="1298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08320" y="2229120"/>
                <a:ext cx="1762560" cy="132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4594680" y="1631880"/>
              <a:ext cx="1332360" cy="523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583880" y="1617840"/>
                <a:ext cx="1357200" cy="54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9008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828000" y="1815120"/>
              <a:ext cx="4393080" cy="39330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2880" y="1807560"/>
                <a:ext cx="4422240" cy="394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540720" y="4198320"/>
              <a:ext cx="2325600" cy="8085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7040" y="4187880"/>
                <a:ext cx="2344320" cy="82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/>
              <p14:cNvContentPartPr/>
              <p14:nvPr/>
            </p14:nvContentPartPr>
            <p14:xfrm>
              <a:off x="5619240" y="2117880"/>
              <a:ext cx="1844640" cy="774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04480" y="2109600"/>
                <a:ext cx="1875960" cy="79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 10"/>
              <p14:cNvContentPartPr/>
              <p14:nvPr/>
            </p14:nvContentPartPr>
            <p14:xfrm>
              <a:off x="5021640" y="4496040"/>
              <a:ext cx="3233880" cy="6350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007960" y="4484520"/>
                <a:ext cx="3262680" cy="65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4552920" y="1705320"/>
              <a:ext cx="1344240" cy="5583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542840" y="1691280"/>
                <a:ext cx="1368360" cy="58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901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357280" y="4279320"/>
              <a:ext cx="2531520" cy="14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44680" y="4266720"/>
                <a:ext cx="2548080" cy="14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4702320" y="5595480"/>
              <a:ext cx="3430440" cy="1013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691160" y="5586840"/>
                <a:ext cx="3445200" cy="10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1993680" y="1815120"/>
              <a:ext cx="3227400" cy="23536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979640" y="1807560"/>
                <a:ext cx="3255480" cy="237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4570920" y="1919520"/>
              <a:ext cx="996480" cy="3992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563360" y="1907280"/>
                <a:ext cx="1015200" cy="41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9012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5576760" y="2192040"/>
              <a:ext cx="193320" cy="2768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564520" y="2179800"/>
                <a:ext cx="220320" cy="30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00461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488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5503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2651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" name="Ink 9"/>
              <p14:cNvContentPartPr/>
              <p14:nvPr/>
            </p14:nvContentPartPr>
            <p14:xfrm>
              <a:off x="2932560" y="2796480"/>
              <a:ext cx="1519200" cy="2474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918880" y="2783520"/>
                <a:ext cx="1538280" cy="250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1766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Electric Current Analogy using Drama</a:t>
            </a:r>
            <a:endParaRPr lang="en-AU" dirty="0"/>
          </a:p>
        </p:txBody>
      </p:sp>
      <p:sp>
        <p:nvSpPr>
          <p:cNvPr id="285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143000"/>
            <a:ext cx="7632700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4800" dirty="0"/>
              <a:t>Digits are electrons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People are Coulombs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Minutes are seconds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Counters are ammeters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A Power Pack is an electron “waver-on”</a:t>
            </a:r>
            <a:endParaRPr lang="en-AU" sz="48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748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" name="Ink 9"/>
              <p14:cNvContentPartPr/>
              <p14:nvPr/>
            </p14:nvContentPartPr>
            <p14:xfrm>
              <a:off x="2932560" y="2796480"/>
              <a:ext cx="1519200" cy="2474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918880" y="2783520"/>
                <a:ext cx="1538280" cy="250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2" name="Ink 11"/>
              <p14:cNvContentPartPr/>
              <p14:nvPr/>
            </p14:nvContentPartPr>
            <p14:xfrm>
              <a:off x="2066760" y="5286600"/>
              <a:ext cx="2859480" cy="5166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056320" y="5275080"/>
                <a:ext cx="2882160" cy="54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458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6988"/>
            <a:ext cx="6480175" cy="93662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31744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2" name="Line 12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3" name="Line 13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8" name="Line 2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9" name="Line 2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317471" name="Oval 3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2" name="Line 3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3" name="Line 3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7476" name="Line 36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71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8755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6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7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8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9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0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1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8773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4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5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8776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987675" y="3789363"/>
              <a:ext cx="936625" cy="936625"/>
              <a:chOff x="2018" y="1344"/>
              <a:chExt cx="590" cy="590"/>
            </a:xfrm>
          </p:grpSpPr>
          <p:sp>
            <p:nvSpPr>
              <p:cNvPr id="458781" name="Oval 29"/>
              <p:cNvSpPr>
                <a:spLocks noChangeArrowheads="1"/>
              </p:cNvSpPr>
              <p:nvPr/>
            </p:nvSpPr>
            <p:spPr bwMode="auto">
              <a:xfrm>
                <a:off x="2018" y="134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82" name="Text Box 30"/>
              <p:cNvSpPr txBox="1">
                <a:spLocks noChangeArrowheads="1"/>
              </p:cNvSpPr>
              <p:nvPr/>
            </p:nvSpPr>
            <p:spPr bwMode="auto">
              <a:xfrm>
                <a:off x="2109" y="134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58783" name="Oval 31"/>
            <p:cNvSpPr>
              <a:spLocks noChangeArrowheads="1"/>
            </p:cNvSpPr>
            <p:nvPr/>
          </p:nvSpPr>
          <p:spPr bwMode="auto">
            <a:xfrm>
              <a:off x="3132138" y="20605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4" name="Text Box 32"/>
            <p:cNvSpPr txBox="1">
              <a:spLocks noChangeArrowheads="1"/>
            </p:cNvSpPr>
            <p:nvPr/>
          </p:nvSpPr>
          <p:spPr bwMode="auto">
            <a:xfrm>
              <a:off x="3276600" y="2060575"/>
              <a:ext cx="646113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8785" name="Line 33"/>
            <p:cNvSpPr>
              <a:spLocks noChangeShapeType="1"/>
            </p:cNvSpPr>
            <p:nvPr/>
          </p:nvSpPr>
          <p:spPr bwMode="auto">
            <a:xfrm>
              <a:off x="262731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6" name="Line 34"/>
            <p:cNvSpPr>
              <a:spLocks noChangeShapeType="1"/>
            </p:cNvSpPr>
            <p:nvPr/>
          </p:nvSpPr>
          <p:spPr bwMode="auto">
            <a:xfrm>
              <a:off x="2555875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7" name="Line 35"/>
            <p:cNvSpPr>
              <a:spLocks noChangeShapeType="1"/>
            </p:cNvSpPr>
            <p:nvPr/>
          </p:nvSpPr>
          <p:spPr bwMode="auto">
            <a:xfrm>
              <a:off x="4427538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9" name="Line 3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1" name="Line 39"/>
            <p:cNvSpPr>
              <a:spLocks noChangeShapeType="1"/>
            </p:cNvSpPr>
            <p:nvPr/>
          </p:nvSpPr>
          <p:spPr bwMode="auto">
            <a:xfrm>
              <a:off x="2627313" y="25654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2" name="Line 40"/>
            <p:cNvSpPr>
              <a:spLocks noChangeShapeType="1"/>
            </p:cNvSpPr>
            <p:nvPr/>
          </p:nvSpPr>
          <p:spPr bwMode="auto">
            <a:xfrm>
              <a:off x="4067175" y="25654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5" name="Line 43"/>
            <p:cNvSpPr>
              <a:spLocks noChangeShapeType="1"/>
            </p:cNvSpPr>
            <p:nvPr/>
          </p:nvSpPr>
          <p:spPr bwMode="auto">
            <a:xfrm>
              <a:off x="2555875" y="42926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6" name="Line 44"/>
            <p:cNvSpPr>
              <a:spLocks noChangeShapeType="1"/>
            </p:cNvSpPr>
            <p:nvPr/>
          </p:nvSpPr>
          <p:spPr bwMode="auto">
            <a:xfrm>
              <a:off x="3924300" y="4292600"/>
              <a:ext cx="50323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810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27187" y="762000"/>
            <a:ext cx="5688013" cy="4899025"/>
            <a:chOff x="1908175" y="1050925"/>
            <a:chExt cx="5688013" cy="4899025"/>
          </a:xfrm>
        </p:grpSpPr>
        <p:sp>
          <p:nvSpPr>
            <p:cNvPr id="459779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0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1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2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3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4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5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6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7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8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9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9791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2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3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9794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8" name="Oval 22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9" name="Text Box 23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9800" name="Line 24"/>
            <p:cNvSpPr>
              <a:spLocks noChangeShapeType="1"/>
            </p:cNvSpPr>
            <p:nvPr/>
          </p:nvSpPr>
          <p:spPr bwMode="auto">
            <a:xfrm>
              <a:off x="262731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3" name="Line 2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4" name="Line 28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5" name="Line 29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98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6080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0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1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2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3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60815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6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7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60818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9" name="Oval 19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0" name="Text Box 20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60821" name="Line 21"/>
            <p:cNvSpPr>
              <a:spLocks noChangeShapeType="1"/>
            </p:cNvSpPr>
            <p:nvPr/>
          </p:nvSpPr>
          <p:spPr bwMode="auto">
            <a:xfrm flipV="1">
              <a:off x="262731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2" name="Line 22"/>
            <p:cNvSpPr>
              <a:spLocks noChangeShapeType="1"/>
            </p:cNvSpPr>
            <p:nvPr/>
          </p:nvSpPr>
          <p:spPr bwMode="auto">
            <a:xfrm flipV="1">
              <a:off x="450056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3" name="Line 23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4" name="Line 24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96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2089" name="Rectangle 25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………………..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70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3091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same as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660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4115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equal to      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94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7731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2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3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4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5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6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7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8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9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0" name="Line 12"/>
            <p:cNvSpPr>
              <a:spLocks noChangeShapeType="1"/>
            </p:cNvSpPr>
            <p:nvPr/>
          </p:nvSpPr>
          <p:spPr bwMode="auto">
            <a:xfrm>
              <a:off x="1908175" y="3284538"/>
              <a:ext cx="31686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1" name="Line 13"/>
            <p:cNvSpPr>
              <a:spLocks noChangeShapeType="1"/>
            </p:cNvSpPr>
            <p:nvPr/>
          </p:nvSpPr>
          <p:spPr bwMode="auto">
            <a:xfrm>
              <a:off x="6011863" y="3284538"/>
              <a:ext cx="15843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5075238" y="2852738"/>
              <a:ext cx="936625" cy="936625"/>
              <a:chOff x="3197" y="2159"/>
              <a:chExt cx="590" cy="590"/>
            </a:xfrm>
          </p:grpSpPr>
          <p:sp>
            <p:nvSpPr>
              <p:cNvPr id="457743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4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5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46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7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7749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0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1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52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73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39015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6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39016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390170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1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390173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4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017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7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sp>
        <p:nvSpPr>
          <p:cNvPr id="390177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83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33"/>
          <p:cNvSpPr>
            <a:spLocks noChangeShapeType="1"/>
          </p:cNvSpPr>
          <p:nvPr/>
        </p:nvSpPr>
        <p:spPr bwMode="auto">
          <a:xfrm>
            <a:off x="2286000" y="396240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>
            <a:off x="4114800" y="39528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2" name="Line 39"/>
          <p:cNvSpPr>
            <a:spLocks noChangeShapeType="1"/>
          </p:cNvSpPr>
          <p:nvPr/>
        </p:nvSpPr>
        <p:spPr bwMode="auto">
          <a:xfrm>
            <a:off x="3686175" y="22860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 flipV="1">
            <a:off x="4419600" y="1828800"/>
            <a:ext cx="392113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5" name="Line 39"/>
          <p:cNvSpPr>
            <a:spLocks noChangeShapeType="1"/>
          </p:cNvSpPr>
          <p:nvPr/>
        </p:nvSpPr>
        <p:spPr bwMode="auto">
          <a:xfrm>
            <a:off x="5776913" y="1819275"/>
            <a:ext cx="395287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6" name="Line 39"/>
          <p:cNvSpPr>
            <a:spLocks noChangeShapeType="1"/>
          </p:cNvSpPr>
          <p:nvPr/>
        </p:nvSpPr>
        <p:spPr bwMode="auto">
          <a:xfrm>
            <a:off x="3609975" y="39624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7" name="Line 39"/>
          <p:cNvSpPr>
            <a:spLocks noChangeShapeType="1"/>
          </p:cNvSpPr>
          <p:nvPr/>
        </p:nvSpPr>
        <p:spPr bwMode="auto">
          <a:xfrm>
            <a:off x="2286001" y="3962400"/>
            <a:ext cx="393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4215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 dirty="0" smtClean="0"/>
              <a:t>Measuring Current</a:t>
            </a:r>
            <a:endParaRPr lang="en-NZ" sz="5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892" name="Line 4"/>
          <p:cNvSpPr>
            <a:spLocks noChangeShapeType="1"/>
          </p:cNvSpPr>
          <p:nvPr/>
        </p:nvSpPr>
        <p:spPr bwMode="auto">
          <a:xfrm>
            <a:off x="4211638" y="2438400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3" name="Line 5"/>
          <p:cNvSpPr>
            <a:spLocks noChangeShapeType="1"/>
          </p:cNvSpPr>
          <p:nvPr/>
        </p:nvSpPr>
        <p:spPr bwMode="auto">
          <a:xfrm>
            <a:off x="5364163" y="2438400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5508625" y="265430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>
            <a:off x="4356100" y="265430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4356100" y="2798762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Line 9"/>
          <p:cNvSpPr>
            <a:spLocks noChangeShapeType="1"/>
          </p:cNvSpPr>
          <p:nvPr/>
        </p:nvSpPr>
        <p:spPr bwMode="auto">
          <a:xfrm flipV="1">
            <a:off x="4643438" y="2438400"/>
            <a:ext cx="360363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>
            <a:off x="5508625" y="2798762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Line 12"/>
          <p:cNvSpPr>
            <a:spLocks noChangeShapeType="1"/>
          </p:cNvSpPr>
          <p:nvPr/>
        </p:nvSpPr>
        <p:spPr bwMode="auto">
          <a:xfrm>
            <a:off x="6661150" y="2798762"/>
            <a:ext cx="20875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1" name="Line 13"/>
          <p:cNvSpPr>
            <a:spLocks noChangeShapeType="1"/>
          </p:cNvSpPr>
          <p:nvPr/>
        </p:nvSpPr>
        <p:spPr bwMode="auto">
          <a:xfrm>
            <a:off x="2124076" y="2798762"/>
            <a:ext cx="20891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3" name="Line 15"/>
          <p:cNvSpPr>
            <a:spLocks noChangeShapeType="1"/>
          </p:cNvSpPr>
          <p:nvPr/>
        </p:nvSpPr>
        <p:spPr bwMode="auto">
          <a:xfrm>
            <a:off x="971550" y="2798762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4" name="Line 16"/>
          <p:cNvSpPr>
            <a:spLocks noChangeShapeType="1"/>
          </p:cNvSpPr>
          <p:nvPr/>
        </p:nvSpPr>
        <p:spPr bwMode="auto">
          <a:xfrm>
            <a:off x="971550" y="2798762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>
            <a:off x="8748713" y="2798762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971550" y="5246687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7" name="Oval 19"/>
          <p:cNvSpPr>
            <a:spLocks noChangeArrowheads="1"/>
          </p:cNvSpPr>
          <p:nvPr/>
        </p:nvSpPr>
        <p:spPr bwMode="auto">
          <a:xfrm>
            <a:off x="2124075" y="474345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8" name="Line 20"/>
          <p:cNvSpPr>
            <a:spLocks noChangeShapeType="1"/>
          </p:cNvSpPr>
          <p:nvPr/>
        </p:nvSpPr>
        <p:spPr bwMode="auto">
          <a:xfrm>
            <a:off x="3060700" y="5246687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0" name="Line 22"/>
          <p:cNvSpPr>
            <a:spLocks noChangeShapeType="1"/>
          </p:cNvSpPr>
          <p:nvPr/>
        </p:nvSpPr>
        <p:spPr bwMode="auto">
          <a:xfrm>
            <a:off x="4211639" y="5246687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1" name="Oval 23"/>
          <p:cNvSpPr>
            <a:spLocks noChangeArrowheads="1"/>
          </p:cNvSpPr>
          <p:nvPr/>
        </p:nvSpPr>
        <p:spPr bwMode="auto">
          <a:xfrm>
            <a:off x="6227763" y="4814887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2" name="Line 24"/>
          <p:cNvSpPr>
            <a:spLocks noChangeShapeType="1"/>
          </p:cNvSpPr>
          <p:nvPr/>
        </p:nvSpPr>
        <p:spPr bwMode="auto">
          <a:xfrm>
            <a:off x="7164388" y="5246687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5" name="Line 27"/>
          <p:cNvSpPr>
            <a:spLocks noChangeShapeType="1"/>
          </p:cNvSpPr>
          <p:nvPr/>
        </p:nvSpPr>
        <p:spPr bwMode="auto">
          <a:xfrm flipH="1">
            <a:off x="6372225" y="4959350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6" name="Line 28"/>
          <p:cNvSpPr>
            <a:spLocks noChangeShapeType="1"/>
          </p:cNvSpPr>
          <p:nvPr/>
        </p:nvSpPr>
        <p:spPr bwMode="auto">
          <a:xfrm>
            <a:off x="6372225" y="4959350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" name="TextBox 1"/>
          <p:cNvSpPr txBox="1"/>
          <p:nvPr/>
        </p:nvSpPr>
        <p:spPr>
          <a:xfrm>
            <a:off x="100012" y="838200"/>
            <a:ext cx="8791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</a:rPr>
              <a:t>Current is the flow of electrons. Ammeters are electron counters; they count electrons as they go past and that flow is measured in Coulombs per second OR C/s OR Cs</a:t>
            </a:r>
            <a:r>
              <a:rPr lang="en-NZ" sz="2800" baseline="30000" dirty="0" smtClean="0">
                <a:solidFill>
                  <a:srgbClr val="FFFF00"/>
                </a:solidFill>
              </a:rPr>
              <a:t>-1</a:t>
            </a:r>
            <a:r>
              <a:rPr lang="en-NZ" sz="2800" dirty="0" smtClean="0">
                <a:solidFill>
                  <a:srgbClr val="FFFF00"/>
                </a:solidFill>
              </a:rPr>
              <a:t> or Amperes or Amps.</a:t>
            </a:r>
            <a:endParaRPr lang="en-NZ" sz="2800" dirty="0">
              <a:solidFill>
                <a:srgbClr val="FFFF00"/>
              </a:solidFill>
            </a:endParaRP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2286000" y="4724400"/>
            <a:ext cx="6477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 dirty="0"/>
              <a:t>A</a:t>
            </a:r>
            <a:endParaRPr lang="en-A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1166812" y="3276600"/>
            <a:ext cx="7386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7030A0"/>
                </a:solidFill>
              </a:rPr>
              <a:t>The circuit symbol for an ammeter is a circle with an A in it</a:t>
            </a:r>
            <a:endParaRPr lang="en-NZ" sz="2800" dirty="0">
              <a:solidFill>
                <a:srgbClr val="7030A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92387" y="4194165"/>
            <a:ext cx="17463" cy="47626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867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718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719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0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720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>
            <a:off x="3759200" y="2286000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7309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8211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2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3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4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5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6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7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8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9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0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1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8223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4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5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26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7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8229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0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1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32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478234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5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4419600" y="1828800"/>
            <a:ext cx="381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5776913" y="1828800"/>
            <a:ext cx="39528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2385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Parallel Circuit</a:t>
            </a:r>
          </a:p>
          <a:p>
            <a:pPr>
              <a:lnSpc>
                <a:spcPct val="80000"/>
              </a:lnSpc>
            </a:pPr>
            <a:endParaRPr lang="en-AU" sz="5400"/>
          </a:p>
        </p:txBody>
      </p:sp>
      <p:sp>
        <p:nvSpPr>
          <p:cNvPr id="479235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6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7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8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9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0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1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2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3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4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5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9247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8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9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0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51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9253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4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5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6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479261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62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148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22860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 flipV="1">
            <a:off x="2319339" y="4029075"/>
            <a:ext cx="360362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3609975" y="40386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7959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304800"/>
            <a:ext cx="7386637" cy="639763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600" dirty="0"/>
              <a:t>Energy Couriers</a:t>
            </a:r>
          </a:p>
        </p:txBody>
      </p:sp>
      <p:sp>
        <p:nvSpPr>
          <p:cNvPr id="2519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Electrons carry energy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Therefore, so do Coulombs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We can model this with a person (or a “Coulomb”) carrying water in a beaker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 water represents energy. A full beaker is 12 Joules (for THAT Coulomb)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136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/>
              <a:t>Parallel Circuit Analogy - Voltage</a:t>
            </a:r>
            <a:endParaRPr lang="en-AU"/>
          </a:p>
        </p:txBody>
      </p:sp>
      <p:sp>
        <p:nvSpPr>
          <p:cNvPr id="318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r>
              <a:rPr lang="en-NZ" sz="5400"/>
              <a:t>Concrete version of abstract idea</a:t>
            </a:r>
          </a:p>
          <a:p>
            <a:r>
              <a:rPr lang="en-NZ" sz="540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889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 is obvious to the participants…</a:t>
            </a:r>
            <a:endParaRPr lang="en-AU" dirty="0"/>
          </a:p>
        </p:txBody>
      </p:sp>
      <p:sp>
        <p:nvSpPr>
          <p:cNvPr id="439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581150"/>
            <a:ext cx="7632700" cy="4895850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parallel is the </a:t>
            </a:r>
            <a:r>
              <a:rPr lang="en-NZ" sz="10600" b="1" u="sng" dirty="0"/>
              <a:t>same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43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3" name="Group 2"/>
          <p:cNvGrpSpPr/>
          <p:nvPr/>
        </p:nvGrpSpPr>
        <p:grpSpPr>
          <a:xfrm>
            <a:off x="971550" y="762000"/>
            <a:ext cx="7345363" cy="3959225"/>
            <a:chOff x="971550" y="1196975"/>
            <a:chExt cx="7345363" cy="3959225"/>
          </a:xfrm>
        </p:grpSpPr>
        <p:grpSp>
          <p:nvGrpSpPr>
            <p:cNvPr id="2" name="Group 33"/>
            <p:cNvGrpSpPr>
              <a:grpSpLocks/>
            </p:cNvGrpSpPr>
            <p:nvPr/>
          </p:nvGrpSpPr>
          <p:grpSpPr bwMode="auto">
            <a:xfrm>
              <a:off x="4067175" y="1196975"/>
              <a:ext cx="1296988" cy="792163"/>
              <a:chOff x="2653" y="1161"/>
              <a:chExt cx="817" cy="499"/>
            </a:xfrm>
          </p:grpSpPr>
          <p:sp>
            <p:nvSpPr>
              <p:cNvPr id="319492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3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4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5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6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7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9500" name="Line 12"/>
            <p:cNvSpPr>
              <a:spLocks noChangeShapeType="1"/>
            </p:cNvSpPr>
            <p:nvPr/>
          </p:nvSpPr>
          <p:spPr bwMode="auto">
            <a:xfrm>
              <a:off x="5364163" y="1557338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4" name="Line 16"/>
            <p:cNvSpPr>
              <a:spLocks noChangeShapeType="1"/>
            </p:cNvSpPr>
            <p:nvPr/>
          </p:nvSpPr>
          <p:spPr bwMode="auto">
            <a:xfrm>
              <a:off x="971550" y="1557338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5" name="Line 17"/>
            <p:cNvSpPr>
              <a:spLocks noChangeShapeType="1"/>
            </p:cNvSpPr>
            <p:nvPr/>
          </p:nvSpPr>
          <p:spPr bwMode="auto">
            <a:xfrm>
              <a:off x="8316913" y="1557338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6" name="Line 18"/>
            <p:cNvSpPr>
              <a:spLocks noChangeShapeType="1"/>
            </p:cNvSpPr>
            <p:nvPr/>
          </p:nvSpPr>
          <p:spPr bwMode="auto">
            <a:xfrm>
              <a:off x="971550" y="465137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7" name="Oval 19"/>
            <p:cNvSpPr>
              <a:spLocks noChangeArrowheads="1"/>
            </p:cNvSpPr>
            <p:nvPr/>
          </p:nvSpPr>
          <p:spPr bwMode="auto">
            <a:xfrm>
              <a:off x="2124075" y="414813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0" name="Line 22"/>
            <p:cNvSpPr>
              <a:spLocks noChangeShapeType="1"/>
            </p:cNvSpPr>
            <p:nvPr/>
          </p:nvSpPr>
          <p:spPr bwMode="auto">
            <a:xfrm>
              <a:off x="3059113" y="4651375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1" name="Oval 23"/>
            <p:cNvSpPr>
              <a:spLocks noChangeArrowheads="1"/>
            </p:cNvSpPr>
            <p:nvPr/>
          </p:nvSpPr>
          <p:spPr bwMode="auto">
            <a:xfrm>
              <a:off x="6227763" y="4219575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3" name="Line 25"/>
            <p:cNvSpPr>
              <a:spLocks noChangeShapeType="1"/>
            </p:cNvSpPr>
            <p:nvPr/>
          </p:nvSpPr>
          <p:spPr bwMode="auto">
            <a:xfrm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4" name="Line 26"/>
            <p:cNvSpPr>
              <a:spLocks noChangeShapeType="1"/>
            </p:cNvSpPr>
            <p:nvPr/>
          </p:nvSpPr>
          <p:spPr bwMode="auto">
            <a:xfrm flipH="1"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5" name="Line 27"/>
            <p:cNvSpPr>
              <a:spLocks noChangeShapeType="1"/>
            </p:cNvSpPr>
            <p:nvPr/>
          </p:nvSpPr>
          <p:spPr bwMode="auto">
            <a:xfrm flipH="1"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6" name="Line 28"/>
            <p:cNvSpPr>
              <a:spLocks noChangeShapeType="1"/>
            </p:cNvSpPr>
            <p:nvPr/>
          </p:nvSpPr>
          <p:spPr bwMode="auto">
            <a:xfrm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2" name="Line 34"/>
            <p:cNvSpPr>
              <a:spLocks noChangeShapeType="1"/>
            </p:cNvSpPr>
            <p:nvPr/>
          </p:nvSpPr>
          <p:spPr bwMode="auto">
            <a:xfrm>
              <a:off x="971550" y="1557338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3" name="Line 35"/>
            <p:cNvSpPr>
              <a:spLocks noChangeShapeType="1"/>
            </p:cNvSpPr>
            <p:nvPr/>
          </p:nvSpPr>
          <p:spPr bwMode="auto">
            <a:xfrm>
              <a:off x="7164388" y="4652963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39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391172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3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4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5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6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7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1178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79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0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1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2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3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4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5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6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7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8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24075" y="4865688"/>
            <a:ext cx="936625" cy="936625"/>
            <a:chOff x="2608" y="2613"/>
            <a:chExt cx="590" cy="590"/>
          </a:xfrm>
        </p:grpSpPr>
        <p:sp>
          <p:nvSpPr>
            <p:cNvPr id="391190" name="Oval 22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1" name="Text Box 23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192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93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211638" y="1914525"/>
            <a:ext cx="936625" cy="936625"/>
            <a:chOff x="2608" y="2613"/>
            <a:chExt cx="590" cy="590"/>
          </a:xfrm>
        </p:grpSpPr>
        <p:sp>
          <p:nvSpPr>
            <p:cNvPr id="391195" name="Oval 27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6" name="Text Box 28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227763" y="4938713"/>
            <a:ext cx="936625" cy="936625"/>
            <a:chOff x="2608" y="2613"/>
            <a:chExt cx="590" cy="590"/>
          </a:xfrm>
        </p:grpSpPr>
        <p:sp>
          <p:nvSpPr>
            <p:cNvPr id="391198" name="Oval 30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9" name="Text Box 31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204" name="Line 36"/>
          <p:cNvSpPr>
            <a:spLocks noChangeShapeType="1"/>
          </p:cNvSpPr>
          <p:nvPr/>
        </p:nvSpPr>
        <p:spPr bwMode="auto">
          <a:xfrm rot="5400000">
            <a:off x="3239294" y="5190332"/>
            <a:ext cx="0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5" name="Line 37"/>
          <p:cNvSpPr>
            <a:spLocks noChangeShapeType="1"/>
          </p:cNvSpPr>
          <p:nvPr/>
        </p:nvSpPr>
        <p:spPr bwMode="auto">
          <a:xfrm rot="5400000">
            <a:off x="1872457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6" name="Line 38"/>
          <p:cNvSpPr>
            <a:spLocks noChangeShapeType="1"/>
          </p:cNvSpPr>
          <p:nvPr/>
        </p:nvSpPr>
        <p:spPr bwMode="auto">
          <a:xfrm rot="5400000">
            <a:off x="6068437" y="5176477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7" name="Line 39"/>
          <p:cNvSpPr>
            <a:spLocks noChangeShapeType="1"/>
          </p:cNvSpPr>
          <p:nvPr/>
        </p:nvSpPr>
        <p:spPr bwMode="auto">
          <a:xfrm rot="5400000">
            <a:off x="7308057" y="5226844"/>
            <a:ext cx="0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8" name="Line 40"/>
          <p:cNvSpPr>
            <a:spLocks noChangeShapeType="1"/>
          </p:cNvSpPr>
          <p:nvPr/>
        </p:nvSpPr>
        <p:spPr bwMode="auto">
          <a:xfrm>
            <a:off x="3708400" y="1122363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0" name="Line 42"/>
          <p:cNvSpPr>
            <a:spLocks noChangeShapeType="1"/>
          </p:cNvSpPr>
          <p:nvPr/>
        </p:nvSpPr>
        <p:spPr bwMode="auto">
          <a:xfrm rot="5400000">
            <a:off x="3960019" y="2166144"/>
            <a:ext cx="0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1" name="Line 43"/>
          <p:cNvSpPr>
            <a:spLocks noChangeShapeType="1"/>
          </p:cNvSpPr>
          <p:nvPr/>
        </p:nvSpPr>
        <p:spPr bwMode="auto">
          <a:xfrm rot="5400000">
            <a:off x="5364163" y="2201863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ne 40"/>
          <p:cNvSpPr>
            <a:spLocks noChangeShapeType="1"/>
          </p:cNvSpPr>
          <p:nvPr/>
        </p:nvSpPr>
        <p:spPr bwMode="auto">
          <a:xfrm>
            <a:off x="5562600" y="1143000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" name="Line 40"/>
          <p:cNvSpPr>
            <a:spLocks noChangeShapeType="1"/>
          </p:cNvSpPr>
          <p:nvPr/>
        </p:nvSpPr>
        <p:spPr bwMode="auto">
          <a:xfrm>
            <a:off x="1676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40"/>
          <p:cNvSpPr>
            <a:spLocks noChangeShapeType="1"/>
          </p:cNvSpPr>
          <p:nvPr/>
        </p:nvSpPr>
        <p:spPr bwMode="auto">
          <a:xfrm>
            <a:off x="34290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40"/>
          <p:cNvSpPr>
            <a:spLocks noChangeShapeType="1"/>
          </p:cNvSpPr>
          <p:nvPr/>
        </p:nvSpPr>
        <p:spPr bwMode="auto">
          <a:xfrm>
            <a:off x="5867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40"/>
          <p:cNvSpPr>
            <a:spLocks noChangeShapeType="1"/>
          </p:cNvSpPr>
          <p:nvPr/>
        </p:nvSpPr>
        <p:spPr bwMode="auto">
          <a:xfrm>
            <a:off x="7391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6142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5175"/>
            <a:ext cx="1296988" cy="792163"/>
            <a:chOff x="2653" y="1161"/>
            <a:chExt cx="817" cy="499"/>
          </a:xfrm>
        </p:grpSpPr>
        <p:sp>
          <p:nvSpPr>
            <p:cNvPr id="480260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1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2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3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4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5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0266" name="Line 10"/>
          <p:cNvSpPr>
            <a:spLocks noChangeShapeType="1"/>
          </p:cNvSpPr>
          <p:nvPr/>
        </p:nvSpPr>
        <p:spPr bwMode="auto">
          <a:xfrm>
            <a:off x="5364163" y="1125538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7" name="Line 11"/>
          <p:cNvSpPr>
            <a:spLocks noChangeShapeType="1"/>
          </p:cNvSpPr>
          <p:nvPr/>
        </p:nvSpPr>
        <p:spPr bwMode="auto">
          <a:xfrm>
            <a:off x="971550" y="1125538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8" name="Line 12"/>
          <p:cNvSpPr>
            <a:spLocks noChangeShapeType="1"/>
          </p:cNvSpPr>
          <p:nvPr/>
        </p:nvSpPr>
        <p:spPr bwMode="auto">
          <a:xfrm>
            <a:off x="8316913" y="1125538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9" name="Line 13"/>
          <p:cNvSpPr>
            <a:spLocks noChangeShapeType="1"/>
          </p:cNvSpPr>
          <p:nvPr/>
        </p:nvSpPr>
        <p:spPr bwMode="auto">
          <a:xfrm>
            <a:off x="971550" y="42195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0" name="Oval 14"/>
          <p:cNvSpPr>
            <a:spLocks noChangeArrowheads="1"/>
          </p:cNvSpPr>
          <p:nvPr/>
        </p:nvSpPr>
        <p:spPr bwMode="auto">
          <a:xfrm>
            <a:off x="2124075" y="3716338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1" name="Line 15"/>
          <p:cNvSpPr>
            <a:spLocks noChangeShapeType="1"/>
          </p:cNvSpPr>
          <p:nvPr/>
        </p:nvSpPr>
        <p:spPr bwMode="auto">
          <a:xfrm>
            <a:off x="3059113" y="4219575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2" name="Oval 16"/>
          <p:cNvSpPr>
            <a:spLocks noChangeArrowheads="1"/>
          </p:cNvSpPr>
          <p:nvPr/>
        </p:nvSpPr>
        <p:spPr bwMode="auto">
          <a:xfrm>
            <a:off x="6227763" y="3787775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3" name="Line 17"/>
          <p:cNvSpPr>
            <a:spLocks noChangeShapeType="1"/>
          </p:cNvSpPr>
          <p:nvPr/>
        </p:nvSpPr>
        <p:spPr bwMode="auto">
          <a:xfrm>
            <a:off x="2268538" y="38592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4" name="Line 18"/>
          <p:cNvSpPr>
            <a:spLocks noChangeShapeType="1"/>
          </p:cNvSpPr>
          <p:nvPr/>
        </p:nvSpPr>
        <p:spPr bwMode="auto">
          <a:xfrm flipH="1">
            <a:off x="2268538" y="38592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5" name="Line 19"/>
          <p:cNvSpPr>
            <a:spLocks noChangeShapeType="1"/>
          </p:cNvSpPr>
          <p:nvPr/>
        </p:nvSpPr>
        <p:spPr bwMode="auto">
          <a:xfrm flipH="1">
            <a:off x="6372225" y="39322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6" name="Line 20"/>
          <p:cNvSpPr>
            <a:spLocks noChangeShapeType="1"/>
          </p:cNvSpPr>
          <p:nvPr/>
        </p:nvSpPr>
        <p:spPr bwMode="auto">
          <a:xfrm>
            <a:off x="6372225" y="39322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80" name="Line 24"/>
          <p:cNvSpPr>
            <a:spLocks noChangeShapeType="1"/>
          </p:cNvSpPr>
          <p:nvPr/>
        </p:nvSpPr>
        <p:spPr bwMode="auto">
          <a:xfrm>
            <a:off x="971550" y="1146175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81" name="Line 25"/>
          <p:cNvSpPr>
            <a:spLocks noChangeShapeType="1"/>
          </p:cNvSpPr>
          <p:nvPr/>
        </p:nvSpPr>
        <p:spPr bwMode="auto">
          <a:xfrm>
            <a:off x="7164388" y="42211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211638" y="1917700"/>
            <a:ext cx="936625" cy="936625"/>
            <a:chOff x="2608" y="2613"/>
            <a:chExt cx="590" cy="590"/>
          </a:xfrm>
        </p:grpSpPr>
        <p:sp>
          <p:nvSpPr>
            <p:cNvPr id="480283" name="Oval 27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84" name="Text Box 28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0296" name="Line 40"/>
          <p:cNvSpPr>
            <a:spLocks noChangeShapeType="1"/>
          </p:cNvSpPr>
          <p:nvPr/>
        </p:nvSpPr>
        <p:spPr bwMode="auto">
          <a:xfrm>
            <a:off x="3708400" y="1125538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7" name="Line 41"/>
          <p:cNvSpPr>
            <a:spLocks noChangeShapeType="1"/>
          </p:cNvSpPr>
          <p:nvPr/>
        </p:nvSpPr>
        <p:spPr bwMode="auto">
          <a:xfrm>
            <a:off x="5580063" y="1125538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8" name="Line 42"/>
          <p:cNvSpPr>
            <a:spLocks noChangeShapeType="1"/>
          </p:cNvSpPr>
          <p:nvPr/>
        </p:nvSpPr>
        <p:spPr bwMode="auto">
          <a:xfrm rot="5400000">
            <a:off x="3960019" y="2169319"/>
            <a:ext cx="0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9" name="Line 43"/>
          <p:cNvSpPr>
            <a:spLocks noChangeShapeType="1"/>
          </p:cNvSpPr>
          <p:nvPr/>
        </p:nvSpPr>
        <p:spPr bwMode="auto">
          <a:xfrm rot="5400000">
            <a:off x="5364163" y="2205038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2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481284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5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6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7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8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9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1290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1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2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3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4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5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6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7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8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9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00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24075" y="4865688"/>
            <a:ext cx="936625" cy="936625"/>
            <a:chOff x="2608" y="2613"/>
            <a:chExt cx="590" cy="590"/>
          </a:xfrm>
        </p:grpSpPr>
        <p:sp>
          <p:nvSpPr>
            <p:cNvPr id="481302" name="Oval 22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03" name="Text Box 23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1304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05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2" name="Line 32"/>
          <p:cNvSpPr>
            <a:spLocks noChangeShapeType="1"/>
          </p:cNvSpPr>
          <p:nvPr/>
        </p:nvSpPr>
        <p:spPr bwMode="auto">
          <a:xfrm>
            <a:off x="169227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3" name="Line 33"/>
          <p:cNvSpPr>
            <a:spLocks noChangeShapeType="1"/>
          </p:cNvSpPr>
          <p:nvPr/>
        </p:nvSpPr>
        <p:spPr bwMode="auto">
          <a:xfrm>
            <a:off x="341947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6" name="Line 36"/>
          <p:cNvSpPr>
            <a:spLocks noChangeShapeType="1"/>
          </p:cNvSpPr>
          <p:nvPr/>
        </p:nvSpPr>
        <p:spPr bwMode="auto">
          <a:xfrm rot="5400000">
            <a:off x="3239294" y="5190332"/>
            <a:ext cx="0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 dirty="0"/>
          </a:p>
        </p:txBody>
      </p:sp>
      <p:sp>
        <p:nvSpPr>
          <p:cNvPr id="481317" name="Line 37"/>
          <p:cNvSpPr>
            <a:spLocks noChangeShapeType="1"/>
          </p:cNvSpPr>
          <p:nvPr/>
        </p:nvSpPr>
        <p:spPr bwMode="auto">
          <a:xfrm rot="5400000">
            <a:off x="1872457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20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/>
          </a:p>
        </p:txBody>
      </p:sp>
      <p:sp>
        <p:nvSpPr>
          <p:cNvPr id="293892" name="Line 4"/>
          <p:cNvSpPr>
            <a:spLocks noChangeShapeType="1"/>
          </p:cNvSpPr>
          <p:nvPr/>
        </p:nvSpPr>
        <p:spPr bwMode="auto">
          <a:xfrm>
            <a:off x="4211638" y="1843088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3" name="Line 5"/>
          <p:cNvSpPr>
            <a:spLocks noChangeShapeType="1"/>
          </p:cNvSpPr>
          <p:nvPr/>
        </p:nvSpPr>
        <p:spPr bwMode="auto">
          <a:xfrm>
            <a:off x="5364163" y="1843088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5508625" y="2058988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>
            <a:off x="4356100" y="2058988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4356100" y="2203450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Line 9"/>
          <p:cNvSpPr>
            <a:spLocks noChangeShapeType="1"/>
          </p:cNvSpPr>
          <p:nvPr/>
        </p:nvSpPr>
        <p:spPr bwMode="auto">
          <a:xfrm flipV="1">
            <a:off x="4643438" y="1843088"/>
            <a:ext cx="360363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>
            <a:off x="5508625" y="22034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Line 12"/>
          <p:cNvSpPr>
            <a:spLocks noChangeShapeType="1"/>
          </p:cNvSpPr>
          <p:nvPr/>
        </p:nvSpPr>
        <p:spPr bwMode="auto">
          <a:xfrm>
            <a:off x="6661150" y="2203450"/>
            <a:ext cx="20875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1" name="Line 13"/>
          <p:cNvSpPr>
            <a:spLocks noChangeShapeType="1"/>
          </p:cNvSpPr>
          <p:nvPr/>
        </p:nvSpPr>
        <p:spPr bwMode="auto">
          <a:xfrm>
            <a:off x="2124076" y="2203450"/>
            <a:ext cx="20891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3" name="Line 15"/>
          <p:cNvSpPr>
            <a:spLocks noChangeShapeType="1"/>
          </p:cNvSpPr>
          <p:nvPr/>
        </p:nvSpPr>
        <p:spPr bwMode="auto">
          <a:xfrm>
            <a:off x="971550" y="22034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4" name="Line 16"/>
          <p:cNvSpPr>
            <a:spLocks noChangeShapeType="1"/>
          </p:cNvSpPr>
          <p:nvPr/>
        </p:nvSpPr>
        <p:spPr bwMode="auto">
          <a:xfrm>
            <a:off x="971550" y="2203450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>
            <a:off x="8748713" y="2203450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971550" y="46513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7" name="Oval 19"/>
          <p:cNvSpPr>
            <a:spLocks noChangeArrowheads="1"/>
          </p:cNvSpPr>
          <p:nvPr/>
        </p:nvSpPr>
        <p:spPr bwMode="auto">
          <a:xfrm>
            <a:off x="2124075" y="4148138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8" name="Line 20"/>
          <p:cNvSpPr>
            <a:spLocks noChangeShapeType="1"/>
          </p:cNvSpPr>
          <p:nvPr/>
        </p:nvSpPr>
        <p:spPr bwMode="auto">
          <a:xfrm>
            <a:off x="3060700" y="46513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0" name="Line 22"/>
          <p:cNvSpPr>
            <a:spLocks noChangeShapeType="1"/>
          </p:cNvSpPr>
          <p:nvPr/>
        </p:nvSpPr>
        <p:spPr bwMode="auto">
          <a:xfrm>
            <a:off x="4211639" y="4651375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1" name="Oval 23"/>
          <p:cNvSpPr>
            <a:spLocks noChangeArrowheads="1"/>
          </p:cNvSpPr>
          <p:nvPr/>
        </p:nvSpPr>
        <p:spPr bwMode="auto">
          <a:xfrm>
            <a:off x="6227763" y="4219575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2" name="Line 24"/>
          <p:cNvSpPr>
            <a:spLocks noChangeShapeType="1"/>
          </p:cNvSpPr>
          <p:nvPr/>
        </p:nvSpPr>
        <p:spPr bwMode="auto">
          <a:xfrm>
            <a:off x="7164388" y="4651375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3" name="Line 25"/>
          <p:cNvSpPr>
            <a:spLocks noChangeShapeType="1"/>
          </p:cNvSpPr>
          <p:nvPr/>
        </p:nvSpPr>
        <p:spPr bwMode="auto">
          <a:xfrm>
            <a:off x="2268538" y="42910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4" name="Line 26"/>
          <p:cNvSpPr>
            <a:spLocks noChangeShapeType="1"/>
          </p:cNvSpPr>
          <p:nvPr/>
        </p:nvSpPr>
        <p:spPr bwMode="auto">
          <a:xfrm flipH="1">
            <a:off x="2268538" y="42910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5" name="Line 27"/>
          <p:cNvSpPr>
            <a:spLocks noChangeShapeType="1"/>
          </p:cNvSpPr>
          <p:nvPr/>
        </p:nvSpPr>
        <p:spPr bwMode="auto">
          <a:xfrm flipH="1">
            <a:off x="6372225" y="4364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6" name="Line 28"/>
          <p:cNvSpPr>
            <a:spLocks noChangeShapeType="1"/>
          </p:cNvSpPr>
          <p:nvPr/>
        </p:nvSpPr>
        <p:spPr bwMode="auto">
          <a:xfrm>
            <a:off x="6372225" y="4364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6542882" y="209339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5" name="Oval 34"/>
          <p:cNvSpPr/>
          <p:nvPr/>
        </p:nvSpPr>
        <p:spPr>
          <a:xfrm>
            <a:off x="2294732" y="2089150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6" name="Oval 35"/>
          <p:cNvSpPr/>
          <p:nvPr/>
        </p:nvSpPr>
        <p:spPr>
          <a:xfrm>
            <a:off x="4492971" y="453707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77886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6540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482308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09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0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1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2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3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2314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5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6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7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8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9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0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1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2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3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4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8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9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227763" y="4938713"/>
            <a:ext cx="936625" cy="936625"/>
            <a:chOff x="2608" y="2613"/>
            <a:chExt cx="590" cy="590"/>
          </a:xfrm>
        </p:grpSpPr>
        <p:sp>
          <p:nvSpPr>
            <p:cNvPr id="482334" name="Oval 30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35" name="Text Box 31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2338" name="Line 34"/>
          <p:cNvSpPr>
            <a:spLocks noChangeShapeType="1"/>
          </p:cNvSpPr>
          <p:nvPr/>
        </p:nvSpPr>
        <p:spPr bwMode="auto">
          <a:xfrm>
            <a:off x="5867400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 dirty="0"/>
          </a:p>
        </p:txBody>
      </p:sp>
      <p:sp>
        <p:nvSpPr>
          <p:cNvPr id="482339" name="Line 35"/>
          <p:cNvSpPr>
            <a:spLocks noChangeShapeType="1"/>
          </p:cNvSpPr>
          <p:nvPr/>
        </p:nvSpPr>
        <p:spPr bwMode="auto">
          <a:xfrm>
            <a:off x="745172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42" name="Line 38"/>
          <p:cNvSpPr>
            <a:spLocks noChangeShapeType="1"/>
          </p:cNvSpPr>
          <p:nvPr/>
        </p:nvSpPr>
        <p:spPr bwMode="auto">
          <a:xfrm rot="5400000">
            <a:off x="6047582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43" name="Line 39"/>
          <p:cNvSpPr>
            <a:spLocks noChangeShapeType="1"/>
          </p:cNvSpPr>
          <p:nvPr/>
        </p:nvSpPr>
        <p:spPr bwMode="auto">
          <a:xfrm rot="5400000">
            <a:off x="7308057" y="5226844"/>
            <a:ext cx="0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59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856488"/>
          </a:xfrm>
        </p:spPr>
        <p:txBody>
          <a:bodyPr/>
          <a:lstStyle/>
          <a:p>
            <a:pPr algn="ctr"/>
            <a:r>
              <a:rPr lang="en-NZ" dirty="0"/>
              <a:t>Series Circuit Analogy - Voltage</a:t>
            </a:r>
            <a:endParaRPr lang="en-AU" dirty="0"/>
          </a:p>
        </p:txBody>
      </p:sp>
      <p:sp>
        <p:nvSpPr>
          <p:cNvPr id="3205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960813"/>
          </a:xfrm>
        </p:spPr>
        <p:txBody>
          <a:bodyPr>
            <a:normAutofit lnSpcReduction="10000"/>
          </a:bodyPr>
          <a:lstStyle/>
          <a:p>
            <a:r>
              <a:rPr lang="en-NZ" sz="5400" dirty="0"/>
              <a:t>Concrete version of abstract idea</a:t>
            </a:r>
          </a:p>
          <a:p>
            <a:r>
              <a:rPr lang="en-NZ" sz="5400" dirty="0"/>
              <a:t>A real circuit on a bench will be more understandable</a:t>
            </a:r>
            <a:endParaRPr lang="en-AU" sz="54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087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/>
              <a:t>Again, what is obvious to the participants</a:t>
            </a:r>
            <a:endParaRPr lang="en-AU" dirty="0"/>
          </a:p>
        </p:txBody>
      </p:sp>
      <p:sp>
        <p:nvSpPr>
          <p:cNvPr id="440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2135187"/>
            <a:ext cx="7632700" cy="3960813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series is </a:t>
            </a:r>
            <a:r>
              <a:rPr lang="en-NZ" sz="10600" b="1" u="sng" dirty="0" smtClean="0"/>
              <a:t>split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9113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21565" name="Group 29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t2.gstatic.com/images?q=tbn:ANd9GcRBLEpSoMb10qS7RqV5M1OF5UrG5Pm4nL5XOBCTYM68NdSwc_7u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228599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0299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219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72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4243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03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44237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2390" name="Line 22"/>
          <p:cNvSpPr>
            <a:spLocks noChangeShapeType="1"/>
          </p:cNvSpPr>
          <p:nvPr/>
        </p:nvSpPr>
        <p:spPr bwMode="auto">
          <a:xfrm flipH="1">
            <a:off x="4859338" y="3644900"/>
            <a:ext cx="1512887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041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5267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17507994"/>
              </p:ext>
            </p:extLst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Split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0609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7315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62147032"/>
              </p:ext>
            </p:extLst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Split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Split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973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1855" name="Group 31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6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971550" y="1700213"/>
            <a:ext cx="7777163" cy="3455987"/>
            <a:chOff x="249" y="1344"/>
            <a:chExt cx="4899" cy="2177"/>
          </a:xfrm>
        </p:grpSpPr>
        <p:sp>
          <p:nvSpPr>
            <p:cNvPr id="293892" name="Line 4"/>
            <p:cNvSpPr>
              <a:spLocks noChangeShapeType="1"/>
            </p:cNvSpPr>
            <p:nvPr/>
          </p:nvSpPr>
          <p:spPr bwMode="auto">
            <a:xfrm>
              <a:off x="2290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3" name="Line 5"/>
            <p:cNvSpPr>
              <a:spLocks noChangeShapeType="1"/>
            </p:cNvSpPr>
            <p:nvPr/>
          </p:nvSpPr>
          <p:spPr bwMode="auto">
            <a:xfrm>
              <a:off x="3016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4" name="Line 6"/>
            <p:cNvSpPr>
              <a:spLocks noChangeShapeType="1"/>
            </p:cNvSpPr>
            <p:nvPr/>
          </p:nvSpPr>
          <p:spPr bwMode="auto">
            <a:xfrm>
              <a:off x="3107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5" name="Line 7"/>
            <p:cNvSpPr>
              <a:spLocks noChangeShapeType="1"/>
            </p:cNvSpPr>
            <p:nvPr/>
          </p:nvSpPr>
          <p:spPr bwMode="auto">
            <a:xfrm>
              <a:off x="2381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6" name="Line 8"/>
            <p:cNvSpPr>
              <a:spLocks noChangeShapeType="1"/>
            </p:cNvSpPr>
            <p:nvPr/>
          </p:nvSpPr>
          <p:spPr bwMode="auto">
            <a:xfrm>
              <a:off x="2381" y="1661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7" name="Line 9"/>
            <p:cNvSpPr>
              <a:spLocks noChangeShapeType="1"/>
            </p:cNvSpPr>
            <p:nvPr/>
          </p:nvSpPr>
          <p:spPr bwMode="auto">
            <a:xfrm flipV="1">
              <a:off x="2562" y="1434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8" name="Line 10"/>
            <p:cNvSpPr>
              <a:spLocks noChangeShapeType="1"/>
            </p:cNvSpPr>
            <p:nvPr/>
          </p:nvSpPr>
          <p:spPr bwMode="auto">
            <a:xfrm>
              <a:off x="3107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9" name="Oval 11"/>
            <p:cNvSpPr>
              <a:spLocks noChangeArrowheads="1"/>
            </p:cNvSpPr>
            <p:nvPr/>
          </p:nvSpPr>
          <p:spPr bwMode="auto">
            <a:xfrm>
              <a:off x="3833" y="138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0" name="Line 12"/>
            <p:cNvSpPr>
              <a:spLocks noChangeShapeType="1"/>
            </p:cNvSpPr>
            <p:nvPr/>
          </p:nvSpPr>
          <p:spPr bwMode="auto">
            <a:xfrm>
              <a:off x="4422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1" name="Line 13"/>
            <p:cNvSpPr>
              <a:spLocks noChangeShapeType="1"/>
            </p:cNvSpPr>
            <p:nvPr/>
          </p:nvSpPr>
          <p:spPr bwMode="auto">
            <a:xfrm>
              <a:off x="1565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2" name="Oval 14"/>
            <p:cNvSpPr>
              <a:spLocks noChangeArrowheads="1"/>
            </p:cNvSpPr>
            <p:nvPr/>
          </p:nvSpPr>
          <p:spPr bwMode="auto">
            <a:xfrm>
              <a:off x="975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3" name="Line 15"/>
            <p:cNvSpPr>
              <a:spLocks noChangeShapeType="1"/>
            </p:cNvSpPr>
            <p:nvPr/>
          </p:nvSpPr>
          <p:spPr bwMode="auto">
            <a:xfrm>
              <a:off x="249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4" name="Line 16"/>
            <p:cNvSpPr>
              <a:spLocks noChangeShapeType="1"/>
            </p:cNvSpPr>
            <p:nvPr/>
          </p:nvSpPr>
          <p:spPr bwMode="auto">
            <a:xfrm>
              <a:off x="249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5" name="Line 17"/>
            <p:cNvSpPr>
              <a:spLocks noChangeShapeType="1"/>
            </p:cNvSpPr>
            <p:nvPr/>
          </p:nvSpPr>
          <p:spPr bwMode="auto">
            <a:xfrm>
              <a:off x="5148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6" name="Line 18"/>
            <p:cNvSpPr>
              <a:spLocks noChangeShapeType="1"/>
            </p:cNvSpPr>
            <p:nvPr/>
          </p:nvSpPr>
          <p:spPr bwMode="auto">
            <a:xfrm>
              <a:off x="249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7" name="Oval 19"/>
            <p:cNvSpPr>
              <a:spLocks noChangeArrowheads="1"/>
            </p:cNvSpPr>
            <p:nvPr/>
          </p:nvSpPr>
          <p:spPr bwMode="auto">
            <a:xfrm>
              <a:off x="97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8" name="Line 20"/>
            <p:cNvSpPr>
              <a:spLocks noChangeShapeType="1"/>
            </p:cNvSpPr>
            <p:nvPr/>
          </p:nvSpPr>
          <p:spPr bwMode="auto">
            <a:xfrm>
              <a:off x="156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9" name="Oval 21"/>
            <p:cNvSpPr>
              <a:spLocks noChangeArrowheads="1"/>
            </p:cNvSpPr>
            <p:nvPr/>
          </p:nvSpPr>
          <p:spPr bwMode="auto">
            <a:xfrm>
              <a:off x="224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0" name="Line 22"/>
            <p:cNvSpPr>
              <a:spLocks noChangeShapeType="1"/>
            </p:cNvSpPr>
            <p:nvPr/>
          </p:nvSpPr>
          <p:spPr bwMode="auto">
            <a:xfrm>
              <a:off x="283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1" name="Oval 23"/>
            <p:cNvSpPr>
              <a:spLocks noChangeArrowheads="1"/>
            </p:cNvSpPr>
            <p:nvPr/>
          </p:nvSpPr>
          <p:spPr bwMode="auto">
            <a:xfrm>
              <a:off x="3560" y="2931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Line 24"/>
            <p:cNvSpPr>
              <a:spLocks noChangeShapeType="1"/>
            </p:cNvSpPr>
            <p:nvPr/>
          </p:nvSpPr>
          <p:spPr bwMode="auto">
            <a:xfrm>
              <a:off x="4150" y="3203"/>
              <a:ext cx="99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3" name="Line 25"/>
            <p:cNvSpPr>
              <a:spLocks noChangeShapeType="1"/>
            </p:cNvSpPr>
            <p:nvPr/>
          </p:nvSpPr>
          <p:spPr bwMode="auto">
            <a:xfrm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4" name="Line 26"/>
            <p:cNvSpPr>
              <a:spLocks noChangeShapeType="1"/>
            </p:cNvSpPr>
            <p:nvPr/>
          </p:nvSpPr>
          <p:spPr bwMode="auto">
            <a:xfrm flipH="1"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5" name="Line 27"/>
            <p:cNvSpPr>
              <a:spLocks noChangeShapeType="1"/>
            </p:cNvSpPr>
            <p:nvPr/>
          </p:nvSpPr>
          <p:spPr bwMode="auto">
            <a:xfrm flipH="1"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Text Box 29"/>
            <p:cNvSpPr txBox="1">
              <a:spLocks noChangeArrowheads="1"/>
            </p:cNvSpPr>
            <p:nvPr/>
          </p:nvSpPr>
          <p:spPr bwMode="auto">
            <a:xfrm>
              <a:off x="2290" y="2886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8" name="Text Box 30"/>
            <p:cNvSpPr txBox="1">
              <a:spLocks noChangeArrowheads="1"/>
            </p:cNvSpPr>
            <p:nvPr/>
          </p:nvSpPr>
          <p:spPr bwMode="auto">
            <a:xfrm>
              <a:off x="1066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9" name="Text Box 31"/>
            <p:cNvSpPr txBox="1">
              <a:spLocks noChangeArrowheads="1"/>
            </p:cNvSpPr>
            <p:nvPr/>
          </p:nvSpPr>
          <p:spPr bwMode="auto">
            <a:xfrm>
              <a:off x="3923" y="1389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 dirty="0"/>
                <a:t>A</a:t>
              </a:r>
              <a:endParaRPr lang="en-AU" sz="5400" dirty="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99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285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428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387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90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4899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4918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9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5923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62257336"/>
              </p:ext>
            </p:extLst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Split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Split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5942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139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6947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26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7993" name="Group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58180923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8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68995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2833402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620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7001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19788016"/>
              </p:ext>
            </p:extLst>
          </p:nvPr>
        </p:nvGraphicFramePr>
        <p:xfrm>
          <a:off x="1331913" y="15240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8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47813" y="152400"/>
            <a:ext cx="7386637" cy="1325563"/>
          </a:xfrm>
        </p:spPr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71043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3485775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pattern works.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91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5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932688"/>
          </a:xfrm>
        </p:spPr>
        <p:txBody>
          <a:bodyPr/>
          <a:lstStyle/>
          <a:p>
            <a:r>
              <a:rPr lang="en-NZ" dirty="0"/>
              <a:t>Series Circuit Analogy - Current</a:t>
            </a:r>
            <a:endParaRPr lang="en-AU" dirty="0"/>
          </a:p>
        </p:txBody>
      </p:sp>
      <p:sp>
        <p:nvSpPr>
          <p:cNvPr id="295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887788"/>
          </a:xfrm>
        </p:spPr>
        <p:txBody>
          <a:bodyPr/>
          <a:lstStyle/>
          <a:p>
            <a:r>
              <a:rPr lang="en-NZ" sz="4400" dirty="0"/>
              <a:t>Concrete version of abstract idea</a:t>
            </a:r>
          </a:p>
          <a:p>
            <a:r>
              <a:rPr lang="en-NZ" sz="4400" dirty="0"/>
              <a:t>Electrons are not “used up”</a:t>
            </a:r>
          </a:p>
          <a:p>
            <a:r>
              <a:rPr lang="en-NZ" sz="4400" dirty="0"/>
              <a:t>A real circuit on a bench will be more understandable</a:t>
            </a:r>
            <a:endParaRPr lang="en-AU" sz="44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154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what’s obvious to the participants….</a:t>
            </a:r>
            <a:endParaRPr lang="en-AU" dirty="0"/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NZ" sz="8000" dirty="0"/>
              <a:t>Current in series is the </a:t>
            </a:r>
            <a:r>
              <a:rPr lang="en-NZ" sz="8000" b="1" u="sng" dirty="0"/>
              <a:t>same</a:t>
            </a:r>
            <a:r>
              <a:rPr lang="en-NZ" sz="8000" dirty="0"/>
              <a:t> everywhere</a:t>
            </a:r>
            <a:endParaRPr lang="en-AU" sz="80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93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313348" name="Line 4"/>
          <p:cNvSpPr>
            <a:spLocks noChangeShapeType="1"/>
          </p:cNvSpPr>
          <p:nvPr/>
        </p:nvSpPr>
        <p:spPr bwMode="auto">
          <a:xfrm>
            <a:off x="3059113" y="828675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49" name="Line 5"/>
          <p:cNvSpPr>
            <a:spLocks noChangeShapeType="1"/>
          </p:cNvSpPr>
          <p:nvPr/>
        </p:nvSpPr>
        <p:spPr bwMode="auto">
          <a:xfrm>
            <a:off x="4211638" y="828675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0" name="Line 6"/>
          <p:cNvSpPr>
            <a:spLocks noChangeShapeType="1"/>
          </p:cNvSpPr>
          <p:nvPr/>
        </p:nvSpPr>
        <p:spPr bwMode="auto">
          <a:xfrm>
            <a:off x="4356100" y="1044575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1" name="Line 7"/>
          <p:cNvSpPr>
            <a:spLocks noChangeShapeType="1"/>
          </p:cNvSpPr>
          <p:nvPr/>
        </p:nvSpPr>
        <p:spPr bwMode="auto">
          <a:xfrm>
            <a:off x="3203575" y="1044575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2" name="Line 8"/>
          <p:cNvSpPr>
            <a:spLocks noChangeShapeType="1"/>
          </p:cNvSpPr>
          <p:nvPr/>
        </p:nvSpPr>
        <p:spPr bwMode="auto">
          <a:xfrm>
            <a:off x="3203575" y="1189038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3" name="Line 9"/>
          <p:cNvSpPr>
            <a:spLocks noChangeShapeType="1"/>
          </p:cNvSpPr>
          <p:nvPr/>
        </p:nvSpPr>
        <p:spPr bwMode="auto">
          <a:xfrm flipV="1">
            <a:off x="3490913" y="828675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4" name="Line 10"/>
          <p:cNvSpPr>
            <a:spLocks noChangeShapeType="1"/>
          </p:cNvSpPr>
          <p:nvPr/>
        </p:nvSpPr>
        <p:spPr bwMode="auto">
          <a:xfrm>
            <a:off x="4356100" y="1189038"/>
            <a:ext cx="16557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6" name="Line 12"/>
          <p:cNvSpPr>
            <a:spLocks noChangeShapeType="1"/>
          </p:cNvSpPr>
          <p:nvPr/>
        </p:nvSpPr>
        <p:spPr bwMode="auto">
          <a:xfrm>
            <a:off x="6011863" y="1189038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7" name="Line 13"/>
          <p:cNvSpPr>
            <a:spLocks noChangeShapeType="1"/>
          </p:cNvSpPr>
          <p:nvPr/>
        </p:nvSpPr>
        <p:spPr bwMode="auto">
          <a:xfrm>
            <a:off x="1908175" y="118903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1" name="Line 17"/>
          <p:cNvSpPr>
            <a:spLocks noChangeShapeType="1"/>
          </p:cNvSpPr>
          <p:nvPr/>
        </p:nvSpPr>
        <p:spPr bwMode="auto">
          <a:xfrm>
            <a:off x="7596188" y="1189038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4" name="Line 20"/>
          <p:cNvSpPr>
            <a:spLocks noChangeShapeType="1"/>
          </p:cNvSpPr>
          <p:nvPr/>
        </p:nvSpPr>
        <p:spPr bwMode="auto">
          <a:xfrm>
            <a:off x="1908175" y="36385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6" name="Line 22"/>
          <p:cNvSpPr>
            <a:spLocks noChangeShapeType="1"/>
          </p:cNvSpPr>
          <p:nvPr/>
        </p:nvSpPr>
        <p:spPr bwMode="auto">
          <a:xfrm>
            <a:off x="3059114" y="3638550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8" name="Line 24"/>
          <p:cNvSpPr>
            <a:spLocks noChangeShapeType="1"/>
          </p:cNvSpPr>
          <p:nvPr/>
        </p:nvSpPr>
        <p:spPr bwMode="auto">
          <a:xfrm>
            <a:off x="6011863" y="3638550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075238" y="3206750"/>
            <a:ext cx="936625" cy="936625"/>
            <a:chOff x="3197" y="2159"/>
            <a:chExt cx="590" cy="590"/>
          </a:xfrm>
        </p:grpSpPr>
        <p:sp>
          <p:nvSpPr>
            <p:cNvPr id="313367" name="Oval 23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71" name="Line 27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72" name="Line 28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13382" name="Line 38"/>
          <p:cNvSpPr>
            <a:spLocks noChangeShapeType="1"/>
          </p:cNvSpPr>
          <p:nvPr/>
        </p:nvSpPr>
        <p:spPr bwMode="auto">
          <a:xfrm>
            <a:off x="1908175" y="54387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84" name="Line 40"/>
          <p:cNvSpPr>
            <a:spLocks noChangeShapeType="1"/>
          </p:cNvSpPr>
          <p:nvPr/>
        </p:nvSpPr>
        <p:spPr bwMode="auto">
          <a:xfrm>
            <a:off x="2914650" y="5438775"/>
            <a:ext cx="21605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85" name="Line 41"/>
          <p:cNvSpPr>
            <a:spLocks noChangeShapeType="1"/>
          </p:cNvSpPr>
          <p:nvPr/>
        </p:nvSpPr>
        <p:spPr bwMode="auto">
          <a:xfrm>
            <a:off x="6011863" y="5438775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5075238" y="5006975"/>
            <a:ext cx="936625" cy="936625"/>
            <a:chOff x="3197" y="2159"/>
            <a:chExt cx="590" cy="590"/>
          </a:xfrm>
        </p:grpSpPr>
        <p:sp>
          <p:nvSpPr>
            <p:cNvPr id="313387" name="Oval 43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88" name="Line 44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89" name="Line 45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13391" name="Line 47"/>
          <p:cNvSpPr>
            <a:spLocks noChangeShapeType="1"/>
          </p:cNvSpPr>
          <p:nvPr/>
        </p:nvSpPr>
        <p:spPr bwMode="auto">
          <a:xfrm>
            <a:off x="7596188" y="3638550"/>
            <a:ext cx="0" cy="1800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92" name="Line 48"/>
          <p:cNvSpPr>
            <a:spLocks noChangeShapeType="1"/>
          </p:cNvSpPr>
          <p:nvPr/>
        </p:nvSpPr>
        <p:spPr bwMode="auto">
          <a:xfrm flipV="1">
            <a:off x="1908175" y="1190625"/>
            <a:ext cx="0" cy="42481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8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Oval 38"/>
          <p:cNvSpPr/>
          <p:nvPr/>
        </p:nvSpPr>
        <p:spPr>
          <a:xfrm>
            <a:off x="6218238" y="1074738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0" name="Oval 39"/>
          <p:cNvSpPr/>
          <p:nvPr/>
        </p:nvSpPr>
        <p:spPr>
          <a:xfrm>
            <a:off x="3576396" y="3500852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1" name="Oval 40"/>
          <p:cNvSpPr/>
          <p:nvPr/>
        </p:nvSpPr>
        <p:spPr>
          <a:xfrm>
            <a:off x="3509169" y="532447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832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3788</TotalTime>
  <Words>879</Words>
  <Application>Microsoft Office PowerPoint</Application>
  <PresentationFormat>On-screen Show (4:3)</PresentationFormat>
  <Paragraphs>234</Paragraphs>
  <Slides>69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5" baseType="lpstr">
      <vt:lpstr>Calibri</vt:lpstr>
      <vt:lpstr>Candara</vt:lpstr>
      <vt:lpstr>Symbol</vt:lpstr>
      <vt:lpstr>TheSansBold-Plain</vt:lpstr>
      <vt:lpstr>Wingdings</vt:lpstr>
      <vt:lpstr>Waveform</vt:lpstr>
      <vt:lpstr>Teaching Electricity by Analogy</vt:lpstr>
      <vt:lpstr>Drama: Current Analogy</vt:lpstr>
      <vt:lpstr>Electric Current Analogy using Drama</vt:lpstr>
      <vt:lpstr>PowerPoint Presentation</vt:lpstr>
      <vt:lpstr>PowerPoint Presentation</vt:lpstr>
      <vt:lpstr>PowerPoint Presentation</vt:lpstr>
      <vt:lpstr>Series Circuit Analogy - Current</vt:lpstr>
      <vt:lpstr>And what’s obvious to the participants….</vt:lpstr>
      <vt:lpstr>PowerPoint Presentation</vt:lpstr>
      <vt:lpstr>PowerPoint Presentation</vt:lpstr>
      <vt:lpstr>Parallel Circuit Analogy – Current</vt:lpstr>
      <vt:lpstr>Again, what’s obvious to the participants…</vt:lpstr>
      <vt:lpstr>A summary of the behaviour of current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Couriers</vt:lpstr>
      <vt:lpstr>Parallel Circuit Analogy - Voltage</vt:lpstr>
      <vt:lpstr>And what is obvious to the participants…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Series Circuit Analogy - Voltage</vt:lpstr>
      <vt:lpstr>Again, what is obvious to the participants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189</cp:revision>
  <dcterms:created xsi:type="dcterms:W3CDTF">2006-08-16T00:00:00Z</dcterms:created>
  <dcterms:modified xsi:type="dcterms:W3CDTF">2015-07-29T01:18:11Z</dcterms:modified>
</cp:coreProperties>
</file>