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318" r:id="rId2"/>
    <p:sldId id="332" r:id="rId3"/>
    <p:sldId id="333" r:id="rId4"/>
    <p:sldId id="345" r:id="rId5"/>
    <p:sldId id="346" r:id="rId6"/>
    <p:sldId id="347" r:id="rId7"/>
    <p:sldId id="352" r:id="rId8"/>
    <p:sldId id="334" r:id="rId9"/>
    <p:sldId id="322" r:id="rId10"/>
    <p:sldId id="348" r:id="rId11"/>
    <p:sldId id="335" r:id="rId12"/>
    <p:sldId id="349" r:id="rId13"/>
    <p:sldId id="350" r:id="rId14"/>
    <p:sldId id="317" r:id="rId15"/>
    <p:sldId id="282" r:id="rId16"/>
    <p:sldId id="284" r:id="rId17"/>
    <p:sldId id="327" r:id="rId18"/>
    <p:sldId id="328" r:id="rId19"/>
    <p:sldId id="338" r:id="rId20"/>
    <p:sldId id="339" r:id="rId21"/>
    <p:sldId id="340" r:id="rId22"/>
    <p:sldId id="336" r:id="rId23"/>
    <p:sldId id="285" r:id="rId24"/>
    <p:sldId id="342" r:id="rId25"/>
    <p:sldId id="344" r:id="rId26"/>
    <p:sldId id="343" r:id="rId27"/>
    <p:sldId id="337" r:id="rId28"/>
    <p:sldId id="324" r:id="rId29"/>
    <p:sldId id="331" r:id="rId30"/>
    <p:sldId id="323" r:id="rId31"/>
    <p:sldId id="34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3M09D09\bdays&amp;yr\10Sci\10Sci%20Y13%20Ticker%20Timer%20results%20Mr%20H%2012%20Sep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'[10Sci Y13 Ticker Timer results Mr H 12 Sept.xlsx]Sheet1'!$B$1</c:f>
              <c:strCache>
                <c:ptCount val="1"/>
                <c:pt idx="0">
                  <c:v>Dist from start (mm)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'[10Sci Y13 Ticker Timer results Mr H 12 Sept.xlsx]Sheet1'!$A$2:$A$28</c:f>
              <c:numCache>
                <c:formatCode>General</c:formatCode>
                <c:ptCount val="27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</c:numCache>
            </c:numRef>
          </c:xVal>
          <c:yVal>
            <c:numRef>
              <c:f>'[10Sci Y13 Ticker Timer results Mr H 12 Sept.xlsx]Sheet1'!$B$2:$B$28</c:f>
              <c:numCache>
                <c:formatCode>General</c:formatCode>
                <c:ptCount val="27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13</c:v>
                </c:pt>
                <c:pt idx="4">
                  <c:v>19</c:v>
                </c:pt>
                <c:pt idx="5">
                  <c:v>28</c:v>
                </c:pt>
                <c:pt idx="6">
                  <c:v>37</c:v>
                </c:pt>
                <c:pt idx="7">
                  <c:v>48</c:v>
                </c:pt>
                <c:pt idx="8">
                  <c:v>62</c:v>
                </c:pt>
                <c:pt idx="9">
                  <c:v>77</c:v>
                </c:pt>
                <c:pt idx="10">
                  <c:v>93</c:v>
                </c:pt>
                <c:pt idx="11">
                  <c:v>111</c:v>
                </c:pt>
                <c:pt idx="12">
                  <c:v>131</c:v>
                </c:pt>
                <c:pt idx="13">
                  <c:v>156</c:v>
                </c:pt>
                <c:pt idx="14">
                  <c:v>182</c:v>
                </c:pt>
                <c:pt idx="15">
                  <c:v>209</c:v>
                </c:pt>
                <c:pt idx="16">
                  <c:v>242</c:v>
                </c:pt>
                <c:pt idx="17">
                  <c:v>283</c:v>
                </c:pt>
                <c:pt idx="18">
                  <c:v>333</c:v>
                </c:pt>
                <c:pt idx="19">
                  <c:v>402</c:v>
                </c:pt>
                <c:pt idx="20">
                  <c:v>477</c:v>
                </c:pt>
                <c:pt idx="21">
                  <c:v>558</c:v>
                </c:pt>
                <c:pt idx="22">
                  <c:v>639</c:v>
                </c:pt>
                <c:pt idx="23">
                  <c:v>751</c:v>
                </c:pt>
                <c:pt idx="24">
                  <c:v>882</c:v>
                </c:pt>
                <c:pt idx="25">
                  <c:v>1003</c:v>
                </c:pt>
                <c:pt idx="26">
                  <c:v>1128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2926240"/>
        <c:axId val="422927416"/>
      </c:scatterChart>
      <c:valAx>
        <c:axId val="422926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927416"/>
        <c:crosses val="autoZero"/>
        <c:crossBetween val="midCat"/>
      </c:valAx>
      <c:valAx>
        <c:axId val="422927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9262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2T00:15:24.35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11207 17569 1317 0,'-23'-2'21'0,"1"-4"-18"0,22 6-5 0,-32-22-4 16,32 22 6-16,-23-21 4 0,23 21 6 16,-27-20 2-16,9 11 1 0,18 9 1 0,-29-12 0 15,29 12-4-15,-35-6 3 0,17 2-4 0,-4-1 2 16,0 3-5-16,-4 2 2 0,1 3 2 0,-6 1 3 16,1 1 8-16,-7-5 1 0,6 7 4 15,-8-5 0-15,4 7 0 0,-6-7-4 0,3 3-2 16,-4-4-2-16,0 3 0 0,-3-4 1 15,2 5 2-15,-4-9-2 0,4 5 5 0,-3-2-2 16,2 1-4-16,-3-1 1 0,0 5-11 0,-2-6 2 16,-1 2-1-16,-3 2-4 0,0-2 3 0,-3 3-8 15,0 2 2-15,-2-1-4 0,-2-1 0 0,2 1 2 16,-1 1 0-16,-2-2 1 0,2 2-1 0,-3 1-1 16,-3 0 1-16,0 2-2 0,-2-1 3 0,1-2-2 15,1 0 4-15,0-3-3 0,2-3 4 16,-3-3-3-16,2 2-1 0,-2-1 3 0,0 5-3 15,1-5 0-15,0 1 1 0,1-2 2 16,2-3 0-16,0 4 4 0,2 0-2 0,1 0 0 16,-2 3-1-16,0-2-3 0,-2 2 0 0,-1 0-1 15,0 1-1-15,0 2 1 0,-1 0 1 0,2 1-2 16,-2 1 2-16,2-2-1 0,-1 2 1 0,-1 1-2 16,1 1 3-16,-2-3-4 0,2-2 4 15,-3 3-1-15,5-5 1 0,-1 3 0 0,1 0-2 16,-2-1 0-16,2-1 1 0,-1 2-1 0,0 0 2 15,-2-2 1-15,2 3 2 0,-1-2 1 0,3 0 1 16,-1 1-2-16,3-1 0 0,0-3-1 0,-2 2-1 16,-1 2-1-16,-1 0-1 0,1 2-1 0,-3-4 1 15,2 1-1-15,2 4 2 16,3-6-1-16,2 0-1 0,2-2 0 0,2-5-2 16,1 4 3-16,0-2 0 0,0-3 3 0,1 4-3 15,0-4 1-15,2-1-3 0,-1 1 2 0,3-4 1 16,1 3 3-16,1 0-4 0,0 1 1 0,-1 0-2 15,0 1 3-15,1 1-3 0,-1 3 3 0,-2-2-5 16,-1 2 3-16,0 1-2 0,-2 2 1 0,0 1-1 16,0 0 2-16,0 1 1 0,2-2-4 15,0 3 3-15,0-3-1 0,-1 0 1 0,0 4 4 16,0-1-3-16,-1 0-1 0,0 0 2 0,-1 0-3 16,1-1 5-16,0 2-2 0,0 1-1 15,1 0 1-15,2 1-2 0,0 2 0 0,-1-2 3 16,2 0-3-16,1-3 2 0,0 4-2 0,1-1-1 15,3 2 0-15,2 2 2 0,2-8-3 0,5 5 1 16,2-4-2-16,6 0 0 0,5-1-1 16,19-2-2-16,-28-1-4 0,28 1-9 0,0 0-11 15,-21-14-15-15,21 14-17 0,0 0-19 0,0 0-30 16,11-37-58-16,19 31-264 0,-10-7-118 0,-7-9 52 16</inkml:trace>
  <inkml:trace contextRef="#ctx0" brushRef="#br0" timeOffset="8816.462">7216 17925 1304 0,'0'0'126'15,"0"0"-61"-15,0 0-49 0,0 0 26 0,0 0-24 16,-5-18 34-16,5 18 3 0,0 0-11 0,0 0 0 15,0 0-11-15,0 0 3 0,0 0-11 0,0 0 1 16,0 0-8-16,0 0-1 0,0 0 3 0,0 0-3 16,0 19-23-16,0-19 35 0,2 39-41 15,-3-12 33-15,-1 1-16 0,-2 9-12 0,-2-10 9 16,-3 8-9-16,1-11 7 0,-2 3-5 0,0 4 1 16,2-7-20-16,-2 17 19 0,3-16-15 0,-2 5 4 15,6-5 37-15,3-25-24 0,-5 40 11 0,5-40-39 16,6 17-42-16,-6-17-21 0,19 13-47 0,-19-13-113 15,25-8-255-15,3-19 12 0,-17-2 162 0</inkml:trace>
  <inkml:trace contextRef="#ctx0" brushRef="#br0" timeOffset="9536.1598">8252 17647 873 0,'0'0'118'0,"6"-17"-50"16,-6 17-10-16,2-17 6 0,-2 17 9 0,0 0 9 16,0 0-3-16,0 0-5 0,0 0-11 15,0 0-13-15,0 0-11 0,0 0-13 0,0 0-7 31,-22 16-4-31,22-16 1 0,-32 40-7 0,10-6 13 16,-6 8-8-16,-3 4 16 0,-4 0-18 0,-3-2-10 16,-3 4 35-16,0-1-39 0,-6-1 39 0,4 6-17 15,-4 1-31-15,4-9 16 0,0 5-25 0,4 0 19 16,1-13 25-16,4 9-13 0,5-9 6 0,2-3-18 16,9-1-28-16,0-3-2 0,11-6-9 0,-3 0-16 15,10-23-36-15,-4 28-27 0,4-28-42 0,0 0-113 16,22 5-239-16,4-22-19 0,-25 0 458 0</inkml:trace>
  <inkml:trace contextRef="#ctx0" brushRef="#br0" timeOffset="10469.8997">8429 17993 1363 0,'0'0'101'0,"0"0"-44"16,0 0-4-16,-19-19-26 0,19 19-16 0,0 0 26 16,0 0-11-16,-15-17 17 0,15 17-11 0,0 0-10 0,0 0-19 15,0 0 12-15,0 0-15 0,0 0 0 16,0 0 5-16,0 0-16 0,0 0 14 0,0 0 4 16,25 15 3-16,-25-15 9 0,31-6-4 0,-11-2-31 15,5 3 53-15,1-2-57 0,5-3 55 0,0 2-17 0,4 0-4 16,-1 0 5-16,3-2-10 0,-2-1 1 0,-1 4-8 15,-3-1 0-15,0-2 1 0,-4 0 2 16,-4-1-3-16,-1 11-1 0,-3 5-3 0,-19-5 2 16,31 17-3-16,-31-17 3 0,17 16 4 0,-17-16-7 15,6 33 11-15,-6-16 15 0,-4 6-39 0,-3-4 26 16,-3 1-30-16,-6 7 14 0,0-5 9 0,-3 9-5 16,-3-2 1-16,-1 2-11 0,-3 1 12 0,3 0-7 15,-1-6 7-15,2 4-7 0,3-4 6 16,3-7-1-16,2 7 10 0,14-26 34 0,-13 17-59 15,13-17 40-15,0 0-78 0,0 0 12 16,11 20-21-16,8-15-57 0,-17 17-33 0,29-11-189 16,-4-20-162-16,-27 9-60 0,47-36 435 0</inkml:trace>
  <inkml:trace contextRef="#ctx0" brushRef="#br0" timeOffset="10974.8434">9864 17588 1272 0,'0'0'106'0,"0"0"-38"15,0 0-20-15,-6 20 0 0,6-20-1 0,0 0 7 16,-24 19-6-16,18 0-1 0,-10 4-9 0,3 8 2 16,-6-2-10-16,1 9 3 0,-2-9-15 0,1 11 7 15,-1 1-14-15,0 2-16 0,-1 5 25 0,1-5-29 16,-1 1 20-16,-1-1-10 0,-2 6-18 0,0-2 6 15,-1 7-11-15,2-8 19 0,0 1 2 16,-1-1-27-16,5-1 8 0,-4 2-32 16,16-8-34-16,-11-3-28 0,25-10-72 0,-19 0-144 15,12-26-250-15,28-12 80 0,-24-8 500 0</inkml:trace>
  <inkml:trace contextRef="#ctx0" brushRef="#br0" timeOffset="11682.778">10160 17940 1221 0,'0'0'127'0,"0"0"-71"15,-9-20 1-15,9 20-39 0,0 0 10 16,0 0 20-16,0 0-25 0,0 0 31 0,0 0-8 16,0 0-12-16,0 0-8 0,0 0-2 15,4 20 28-15,-2 2-63 0,-4 4 46 0,1 3-48 16,-3-7 9-16,0 3 16 0,0-3-21 0,-2 1 13 16,-2 4-15-16,0-7 8 0,0 15-5 0,0-4 5 15,1 0-29-15,-3 4 13 0,7-17-40 0,-6 3-17 16,12-4 24-16,-14 6-82 0,22-3-27 15,-19 10-176-15,8-30-201 0,0 0 144 0,8-25 394 16</inkml:trace>
  <inkml:trace contextRef="#ctx0" brushRef="#br0" timeOffset="12112.2161">10610 18006 1470 0,'0'0'146'16,"0"0"-121"-16,-10-21-22 0,10 21-2 15,0 0 10-15,0 0 14 0,-22-9-2 0,22 9 1 16,0 0-12-16,-27 10-9 0,27-10-1 16,-29 31 3-16,11-17 3 0,1 0 15 0,-6-7-12 15,6 7 13-15,-1 4-16 0,1 0 9 0,17-18-11 16,-27 29 4-16,27-29-7 0,-11 29-4 0,11-29-6 15,5 22 10-15,-5-22-11 0,25 9 4 0,-5-3 17 16,3-3-18-16,6-3 12 0,3 0 6 0,2-4-17 16,5-5 17-16,-2 4-6 0,3 1-9 15,-2 5 20-15,0-2-23 0,-4-4 4 0,0 4 4 16,-1-4-21-16,-6 17 10 0,-4-9 10 0,-5-1-2 16,-18-2 4-16,22 11 0 0,-22-11-14 15,7 22 5-15,-7-22-8 0,-6 26 16 0,-1-8-12 16,-5 2 5-16,-2-3-6 0,-3 0-34 0,-2-4 83 15,-3 0-46-15,-1 1 45 0,0 3-24 0,3-2-56 16,-3 2 26-16,23-17-25 0,-34 24 7 16,34-24-17-16,-28 17-27 0,28-17-49 0,-23 14-65 15,23-14-215-15,11-31-78 0,-29 7 83 0</inkml:trace>
  <inkml:trace contextRef="#ctx0" brushRef="#br0" timeOffset="12315.328">10686 17966 1894 0,'0'0'24'15,"0"0"2"-15,0 0-36 0,0 0 22 0,0 0 2 16,0 0-15-16,26-2 12 0,-4 1-12 0,8-2 36 16,7 0-24-16,5-13 19 0,6 1-29 0,4-3-8 15,8-8-8-15,0-1-9 0,10 8-27 16,-8-11-73-16,24 32-201 0,-17-17-353 0,-5-9 57 15,3 13 421-15</inkml:trace>
  <inkml:trace contextRef="#ctx0" brushRef="#br0" timeOffset="12471.605">11900 18271 2047 0,'0'0'0'15,"0"0"0"-15,0 0 0 0,0 0 0 0,22-16 0 16,-22 16 0-16,24-29 0 0,-14 11-13 0,-10 18-44 16,0 0-90-16,39-24-366 0,-34 6-165 0,-9-7 40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2T03:06:31.234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20457 18074 7,'-2'-56'36,"2"56"-1,0 0 1,0 0-15,23-62-6,-23 62-8,0 0 1,0 0-5,0 0 0,0 0 0,0 0 0,0 0-3,0 0 2,0 0-2,36 71-2,-36-71 1,-8 94-4,3-41-2,1 2-4,4 3-23,-5-2-7,1-4 3,2-2 0</inkml:trace>
  <inkml:trace contextRef="#ctx0" brushRef="#br0" timeOffset="259.0149">20450 18439 16,'0'0'34,"0"0"2,-32-52-1,32 52-22,0 0-5,0 0 1,0 0-4,0 0 0,0 0-3,-28-52 1,28 52-2,0 0-1,0 0-2,67-24-11,-67 24-24,53-7-2,-53 7 2,62-7-2</inkml:trace>
  <inkml:trace contextRef="#ctx0" brushRef="#br0" timeOffset="479.0274">20854 18292 24,'0'0'38,"0"0"1,0 0 2,0 0-24,0 0-14,0 0-2,0 0 3,16 64-4,-16-64 1,-10 55-4,10-55-6,-7 65-16,7-65-12,-3 62 0,3-62-1</inkml:trace>
  <inkml:trace contextRef="#ctx0" brushRef="#br0" timeOffset="662.0377">20896 18269 43,'-2'-86'35,"2"86"2,-2-69 0,2 69-34,0 0-5,2-63-9,-2 63-24,0 0-2,0 0 1</inkml:trace>
  <inkml:trace contextRef="#ctx0" brushRef="#br0" timeOffset="1346.077">21132 18106 30,'0'0'36,"0"0"-1,45 49-16,-45-49-8,0 0 0,23 75-4,-23-75-1,4 58-1,-4-58-3,1 56 1,-1-56 0,-4 50 2,4-50-6,0 0 4,0 52-3,0-52 1,0 0 1,0 0 0,0 0 1,0 0-2,24-51 1,-24 51-1,22-61 1,-22 61-1,26-69 2,-26 69-3,27-72-1,-27 72 1,28-64 3,-28 64-3,0 0-2,38-60 3,-38 60-1,0 0-1,0 0 1,0 0 0,0 0-1,38 49 1,-38-49 0,4 52-1,-4-52-2,0 57 4,0-57-3,1 49 3,-1-49 0,0 0 0,7 51 1,-7-51-1,0 0-1,0 0 0,0 0 3,0 0-4,0 0 0,55-51 1,-55 51 1,0 0 0,31-65 1,-31 65-1,0 0-1,34-64 1,-34 64-3,0 0 2,0 0 0,0 0 0,53-39 0,-53 39-1,0 0-2,0 0 2,32 67 3,-32-67-3,8 64-2,-8-64 1,7 73-1,-7-73-3,3 74-15,-3-74-19,7 63-2,-7-63 2</inkml:trace>
  <inkml:trace contextRef="#ctx0" brushRef="#br0" timeOffset="1856.1062">21939 18296 49,'0'0'37,"0"0"0,0 0-15,0 0-16,48 32-1,-48-32 0,0 0 0,0 0 0,0 0-1,51 2-1,-51-2 2,0 0-3,59-28 0,-59 28 0,0 0-1,60-43 0,-60 43-1,0 0 0,53-53-1,-53 53 2,0 0-3,19-53 2,-19 53 1,0 0 1,-11-53-4,11 53 4,0 0-1,0 0 0,-55-31 2,55 31-1,0 0-1,-52 34 0,52-34 2,0 0-3,-38 79 0,38-79 0,-10 68-1,10-68 1,4 75-4,-4-75 1,21 76 0,-21-76-6,37 60-32,-37-60 1,66 29-1,-66-29 0</inkml:trace>
  <inkml:trace contextRef="#ctx0" brushRef="#br0" timeOffset="2448.1401">23141 17554 10,'-4'-12'33,"4"12"1,-10-22 1,10 22-23,-6-18-3,6 18 1,-9-12-2,9 12 0,-16-4-1,4 8 0,-6 3-2,0 4-1,-8 7-1,-2 7 0,28-25-1,0 0 0,-47 77 0,47-77 0,-33 84-1,20-34-1,-3 5 1,6 4 0,0 5 0,5-1-2,4 0-2,1-3-2,12-1-24,3-5-10,-15-54-3,45 88-3</inkml:trace>
  <inkml:trace contextRef="#ctx0" brushRef="#br0" timeOffset="2960.1693">23403 18099 42,'0'0'39,"-7"-56"1,7 56 0,0 0-33,0 0-1,0 0-2,-47-41 1,47 41 0,0 0-1,-47 7-2,47-7-1,0 0 1,-46 18-2,46-18 1,0 0-1,0 0-1,-31 54 1,31-54 1,0 0 0,0 0-1,25 63 1,-25-63-1,0 0 0,0 0 2,65 63-2,-65-63 1,0 0-2,30 67-1,-30-67 1,4 58-1,-4-58 1,-12 64-2,12-64 2,-22 67-3,22-67 1,-33 55-4,33-55-33,0 0 2,-34 57-3,34-57 2</inkml:trace>
  <inkml:trace contextRef="#ctx0" brushRef="#br0" timeOffset="3426.196">23545 18224 41,'47'-27'39,"-47"27"3,0 0-3,0 0-30,0 0-6,0 0 0,55-23-1,-55 23 3,0 0-4,64-40-1,-64 40 2,48-40-1,-48 40-1,47-41 0,-47 41 0,0 0 1,57-65-1,-57 65 3,0 0-3,29-59 0,-29 59 1,0 0 2,0 0-1,0 0 0,-63-25 1,63 25 0,-53 24-1,53-24-2,-59 38 2,59-38-4,-50 50 2,50-50 0,-35 54-1,35-54 0,-7 51-3,7-51-1,0 0-21,46 58-16,-46-58 1,77 15-4</inkml:trace>
  <inkml:trace contextRef="#ctx0" brushRef="#br0" timeOffset="3831.2192">24404 18080 48,'0'0'39,"0"0"2,0 0-12,-33-48-21,33 48 1,0 0-2,0 0-2,-66-8-1,66 8 0,-54 20-3,54-20 2,-59 35-1,59-35 0,-57 52-3,57-52 2,-50 63-3,50-63 3,-29 64 0,29-64-3,0 53-2,0-53-2,0 0-20,69 39-15,-69-39 1,84-6-3</inkml:trace>
  <inkml:trace contextRef="#ctx0" brushRef="#br0" timeOffset="4216.2412">24501 17541 44,'0'0'41,"-20"6"-1,20-6 0,-11 21-22,11-8-16,3 2 0,-3-15 0,0 0 1,0 0-1,37 52 3,-37-52-3,0 0 0,63 70 0,-63-70 1,49 66-3,-49-66 1,41 89 1,-21-37-4,-5 6 1,-9 2 1,1 7-2,-3 2 1,-6 1-1,-3-2-1,-7-2 0,0-2-4,-13-9-24,8-5-10,17-50 1,-42 70-2</inkml:trace>
  <inkml:trace contextRef="#ctx0" brushRef="#br0" timeOffset="4374.2502">24726 18500 75,'0'0'43,"71"-43"-4,-71 43 3,56-23-44,-56 23 0,51-8-4,-51 8-30,0 0-5,55 1-3,-55-1 4</inkml:trace>
  <inkml:trace contextRef="#ctx0" brushRef="#br1" timeOffset="15260.8728">7971 672 34,'0'0'33,"0"0"2,0 0 0,0 0-15,0 0-5,0 0-4,0 0-3,0 0-1,0 0-2,0 0-1,0 0-1,-50 15-2,50-15 1,0 0-1,4 69 1,-4-47-1,6 54-1,1 2-1,1 6 1,2 1-5,0-14-4,10-16-27,-9-23-2,8-33 0,-19 1-1</inkml:trace>
  <inkml:trace contextRef="#ctx0" brushRef="#br1" timeOffset="15638.8945">7980 835 64,'-29'-61'39,"29"61"-1,-20-56 1,20 56-20,-1-50-15,1 50 1,0 0-1,40-59-1,-40 59-1,55-22-1,-55 22-1,72-2 0,-72 2 1,79 11-2,-79-11 1,72 28-1,-72-28 1,55 52 1,-55-52-1,29 69 2,-25-43-2,-11 62 0,-24 4 0,-15-2 2,-14-7-3,-1-15 0,5-19 0,14-20-2,42-29-4,0 0-8,0 0-22,0 0-1,19-51 0,-19 51 0</inkml:trace>
  <inkml:trace contextRef="#ctx0" brushRef="#br1" timeOffset="15871.9078">8580 819 88,'52'-26'39,"-52"26"0,0 0 0,0 0-34,0 0-2,48 25-1,-48-25 1,0 0-1,-18 66-2,14-26 1,-10 17-1,0-5-4,7-3-5,7-49-26,0 0-5,0 0 2,2 48 0</inkml:trace>
  <inkml:trace contextRef="#ctx0" brushRef="#br1" timeOffset="16054.9183">8756 807 88,'2'-56'36,"-2"56"1,0 0 1,-4-54-38,4 54-5,0 0-10,0 0-21,0 0 0,0 0-2,0 0 1</inkml:trace>
  <inkml:trace contextRef="#ctx0" brushRef="#br1" timeOffset="16424.9394">9130 748 87,'52'19'39,"-52"-19"0,0 0 0,0 0-33,0 0-1,0 0-2,-24 52-1,24-52 1,0 0-1,0 0 0,-56 45-1,56-45 0,0 0 0,0 0 0,0 0 0,12 46-2,-12-46 2,0 0-1,57 22 0,-57-22 0,46 14 0,-46-14 0,48 17 1,-48-17-1,33 25-1,-14 10 2,-20 4-2,-17 4 1,-18-1 0,-3 1-1,-5-6-2,4-11 0,24-21-5,16-5-27,0 0-4,0 0 0,21-55 0</inkml:trace>
  <inkml:trace contextRef="#ctx0" brushRef="#br1" timeOffset="16741.9576">9670 481 88,'27'-61'40,"-27"61"-1,0 0 3,18-52-38,-18 52-1,0 0-1,0 0 0,0 0 0,0 0-1,-4 69 0,4-69 0,-10 68 0,10-68 1,-7 85-2,5-35 2,-1 2-2,10 25 0,-17 23-3,1-13-2,3-14-7,6-73-26,-7 48-2,7-48 1,0 0-2</inkml:trace>
  <inkml:trace contextRef="#ctx0" brushRef="#br1" timeOffset="16967.9706">9620 910 94,'-41'-61'41,"41"61"1,0 0-3,0 0-36,-47-50-1,47 50 0,0 0 0,0 0-2,0 0 0,58-26-3,-58 26 0,67-8-3,-19 3-5,-48 5-29,99-15 0,-43 7 0,2 2 0</inkml:trace>
  <inkml:trace contextRef="#ctx0" brushRef="#br1" timeOffset="17494.0006">10381 743 52,'0'0'38,"0"0"0,0 0 1,0 0-19,0 0-12,14 46 0,-14-46-1,0 0-1,0 0-2,-61 7 0,61-7-1,-51 15 1,51-15 0,-58 23 0,58-23-2,-61 31 0,61-31 0,-57 40 0,57-40-1,0 0-1,-54 59 0,54-59 0,0 0 0,0 0 0,14 54 0,-14-54-1,0 0 0,69-2-1,-69 2 1,66-22 1,-66 22-1,70-35 1,-70 35 0,71-45 0,-71 45 1,59-42 0,-59 42-1,0 0 0,59-50 0,-59 50 0,0 0-1,0 0 1,0 0 1,0 0-1,0 0-1,0 0 0,10 59-1,-10-59-1,-3 47-3,3-47-6,0 0-17,16 63-12,-16-63 1,0 0 0,0 0 1</inkml:trace>
  <inkml:trace contextRef="#ctx0" brushRef="#br1" timeOffset="17942.0263">10759 911 62,'0'0'40,"0"0"-2,0 0 3,46-46-15,-46 46-20,0 0-1,0 0-1,0 0-1,0 0 0,-7 46-2,7-46 1,0 0 0,-14 46-2,14-46 1,0 0-1,0 0 1,-4 45-1,4-45 2,0 0-3,0 0 1,0 0-1,0 0 2,0 0-2,58-40 1,-58 40 0,0 0-1,55-57 2,-55 57-1,0 0 0,64-57 0,-64 57 0,0 0 1,61-33-2,-61 33 1,0 0 2,49 6-1,-49-6-1,0 0 1,0 0 0,48 62-3,-48-62 0,22 45-3,-22-45-12,0 0-23,36 64 0,-36-64 0,0 0-1</inkml:trace>
  <inkml:trace contextRef="#ctx0" brushRef="#br1" timeOffset="18380.0513">11603 911 74,'0'0'39,"0"0"-11,22-47 7,-22 47-17,0 0-9,0 0 0,0 0-3,0 0-1,0 0 0,0 0-2,-47-42 1,47 42-1,0 0 0,-65 22 0,65-22 0,0 0-1,-69 44 0,69-44 0,0 0 0,-54 59-2,54-59 0,0 0-3,-12 57 1,12-57-2,0 0-2,0 0-17,68 45-17,-68-45-3,65-1 0,-65 1 0</inkml:trace>
  <inkml:trace contextRef="#ctx0" brushRef="#br1" timeOffset="18808.0758">11877 924 71,'0'0'41,"0"0"1,0 0-2,0 0-15,0 0-22,-7 52 0,7-52 0,0 0-1,0 0-1,51 13-2,-51-13 1,50-8 0,-50 8 0,53-24-1,-53 24 0,54-31 1,-54 31 1,49-40 0,-49 40 0,0 0 0,39-56 0,-39 56 0,0 0 1,0 0-1,0 0 1,-59-31-1,59 31 2,-56 20 0,56-20-1,-60 30 1,60-30-2,-50 44 2,50-44-3,-32 49 0,32-49 0,-3 50-3,3-50-4,0 0-11,58 59-22,-58-59-2,70 21 0,-70-21 0</inkml:trace>
  <inkml:trace contextRef="#ctx0" brushRef="#br1" timeOffset="19446.1118">12965 497 68,'51'-73'37,"-51"73"-2,38-56-1,-38 56-27,0 0 2,0 0-2,0 0 1,0 0-2,0 0-2,0 0 1,-32 46-1,32-46 0,-83 96-1,48-59 1,-71 99-2,-14 8-1,0-1 1,-2-8-3,23-20 0,20-27-3,41-34-3,53-41-22,2-24-12,29-11 2,-46 22-2,53-41 2</inkml:trace>
  <inkml:trace contextRef="#ctx0" brushRef="#br1" timeOffset="19860.136">13356 533 64,'0'0'40,"0"0"-1,0 0 2,42-58-17,-42 58-18,0 0-2,0 0-1,0 0 1,0 0-1,0 0 0,0 0-2,0 0-1,-7 69 0,7-69 2,-33 73 0,33-73-2,-35 86 1,37-58-3,-35 69 1,0 1-3,5-16-6,28-82-29,-17 68-2,17-68 3,0 0-3</inkml:trace>
  <inkml:trace contextRef="#ctx0" brushRef="#br1" timeOffset="20318.1622">13188 911 96,'0'0'41,"0"0"1,-46-50-1,46 50-38,0 0 0,0 0 1,0 0-1,0 0 0,0 0-1,0 0 0,0 0 0,51-45-1,-51 45-1,75-6-1,-75 6 0,89-13-3,-38 8 0,-3-2-3,5-1-3,-53 8-7,95-15-20,-95 15-3,78-10 0,-78 10 1,58-1 22,-58 1 12,0 0 5,0 0 11,55 20 20,-55-20 7,0 0 0,0 0 3,-9 56-21,9-56-8,0 0-4,-26 64-1,26-64-2,-12 41-1,-9 8-2,-1-1-2,6-5-2,10-8-3,15-7-21,-9-28-14,0 0 0,0 0 0,0 0-1</inkml:trace>
  <inkml:trace contextRef="#ctx0" brushRef="#br1" timeOffset="20500.1724">13860 795 79,'-6'-69'41,"6"69"-1,-11-56 0,11 56-24,-14-47-16,14 47-3,0 0-4,0 0-31,-8-51-1,8 51 0,0 0-1</inkml:trace>
  <inkml:trace contextRef="#ctx0" brushRef="#br1" timeOffset="21054.2043">14013 697 92,'40'70'41,"-40"-70"1,16 55-1,-16-55-34,0 56-1,0-56-2,-10 50-1,10-50 0,0 0-2,-16 67-1,16-67 1,0 0-1,0 0 0,0 0 0,0 0 0,0 0-1,0 0 1,0 0 0,0 0-1,0 0 1,41-61 0,-41 61 0,0 0 1,34-65 0,-34 65 0,0 0-1,32-51 1,-32 51-1,0 0 0,0 0 0,0 0 0,0 0-1,0 0 1,48 16 1,-48-16 0,0 0-1,0 0 0,57 41 1,-57-41 1,0 0 0,68 7-1,-68-7 0,56-10-1,-56 10 2,53-19 0,-53 19-2,52-22 0,-52 22 0,0 0 0,59-19 0,-59 19 0,0 0 0,0 0 0,0 0 0,32 49 0,-32-49 0,12 38-2,-18 13-4,6 2-14,0-53-21,-4 48-3,4-48 3,0 0-1</inkml:trace>
  <inkml:trace contextRef="#ctx0" brushRef="#br1" timeOffset="21518.2308">14790 933 71,'0'0'43,"0"0"-1,0 0 1,0 0-19,0 0-17,0 0-2,0 0-2,55-7-1,-55 7-1,0 0 0,66-5-2,-66 5 1,60-11 0,-60 11 0,64-27 1,-64 27-1,62-31 1,-62 31-1,56-36 1,-56 36 0,0 0-1,52-53 1,-52 53 0,0 0 0,0 0 0,0 0 0,0 0 0,-55-34 1,55 34 0,-60 17-2,60-17 0,-65 34 0,65-34 0,-66 42 0,66-42 0,-52 52 0,52-52 0,-36 52 0,36-52 0,0 0 0,0 58-8,0-58-19,0 0-16,71 19-2,-71-19 0,78-9 0</inkml:trace>
  <inkml:trace contextRef="#ctx0" brushRef="#br1" timeOffset="22352.2785">16263 884 95,'0'0'39,"0"0"-9,-47-40 4,47 40-27,0 0 1,-55-9-3,55 9-1,-53 7 1,53-7 0,-60 17-1,60-17-1,-65 27 0,65-27 0,-59 34 0,59-34-1,-45 38-2,45-38 1,0 0 0,-32 53-1,32-53 1,0 0-1,0 0 0,0 0 2,67 31-2,-67-31 0,57-10-3,-57 10 2,58-20 0,-58 20 0,57-23-2,-57 23 3,51-22-1,-51 22 1,0 0 2,53-5-2,-21 21 2,-30 21-2,-3 23 2,-12 9-3,2 15 1,-8 6-1,1 6 0,-11-7 0,0-10 1,-8-7 0,-7-9 0,-6-8 1,-3 1-1,-2-19 1,-3-4 0,5-19-1,2-9-1,12-11 0,4-14-3,16-11-3,2-27-9,26 3-23,-2-14-2,15 5 0,4-5-1</inkml:trace>
  <inkml:trace contextRef="#ctx0" brushRef="#br1" timeOffset="22975.3141">16792 962 62,'0'0'40,"0"0"-2,-45-46 2,45 46-17,0 0-19,0 0 0,0 0 0,0 0 1,0 0-2,0 0 2,0 0-2,-26 47-1,9-15 0,-2 9 0,-3-1-1,7 4 0,-3-6-1,5-9 2,5-14-2,8-15 2,0 0-2,0 0 1,0 0 1,0 0-1,37-59 1,-37 59-3,0 0 2,35-71-3,-35 71 3,28-49-2,-28 49 0,20-51 0,-20 51 0,0 0 2,44-61-2,-44 61 1,0 0-2,58-45-2,-58 45 0,48-14-5,-48 14-12,58-4-21,-58 4 1,70 3-1,-70-3 0</inkml:trace>
  <inkml:trace contextRef="#ctx0" brushRef="#br1" timeOffset="23428.3401">17467 836 96,'0'0'42,"0"0"1,0 0-2,0 0-36,-50-8 1,50 8-2,-57 28-1,57-28 0,-63 40 0,-1-2 0,17 8-1,6 4-2,18-3 0,23-47-1,0 0 2,0 0-1,24 54 0,-24-54 0,56-4 1,-56 4 0,67-26 1,-67 26-2,71-34-3,-71 34 2,65-42 0,-65 42 0,61-39 0,-61 39 0,0 0 1,63-48 1,-63 48 1,0 0-2,0 0 1,0 0-2,0 0-2,0 0 0,0 0-3,0 0-2,38 55-9,-38-55-13,0 0-12,49 40 2,-49-40-1,0 0 2</inkml:trace>
  <inkml:trace contextRef="#ctx0" brushRef="#br1" timeOffset="24070.3768">17851 1009 91,'58'-46'40,"-58"46"1,0 0-2,0 0-32,0 0-2,0 0 0,0 0-1,0 0-1,0 0 0,0 0-1,-27 32 0,12 18 0,-2-2-3,7 8 2,-2-9-2,8-5 2,-1-16-2,5-26 2,0 0-1,11-9 0,-11 9 0,0 0 0,0 0 2,27-64-2,-27 64 1,19-49-3,-19 49 2,20-60-2,-20 60 2,31-61-1,-31 61 0,30-60 0,-30 60-1,37-49 3,-37 49-1,0 0 1,61-59-1,-61 59-2,0 0 1,66-20 2,-66 20 0,0 0 0,53 23 0,-53-23 0,0 0 0,23 54 2,-23-54-2,0 0-1,-42 81 0,17-40 0,-19-1 0,0-3 0,-11-9-1,13-8 1,3-9 0,15 0-1,9-6 0,5 5 2,-1 4-1,3 0 0,2 13 0,-2 7 0,-1 7 0,0 6 0,-2 3 0,-3 5 0,0-3-1,-5 0 0,5-3-1,-1-7-3,4-4-5,-7-20-9,21 2-23,-3-20 2,0 0-4,6-16 2</inkml:trace>
  <inkml:trace contextRef="#ctx0" brushRef="#br1" timeOffset="24830.4203">18750 460 78,'0'0'41,"0"0"1,-5-53-2,5 53-28,0 0-9,0 0 1,0 0 0,0 0-1,0 0-1,0 0-1,-38 48 1,38-48-1,-15 63 0,15-63 2,-20 76-1,20-76 1,-23 89-1,23-89 0,-18 94-1,18-94 2,-15 90-2,15-90 0,-9 77-1,9-77 1,0 51 1,0-51-2,0 0 0,0 0-2,0 0 1,0 0-1,57-10 1,-57 10-1,0 0 0,57-65 1,-57 65 1,0 0 0,61-69 0,-61 69 0,0 0 0,67-43 1,-67 43-1,0 0 1,63 3 1,-63-3-1,0 0 0,48 54 2,-52-15-1,28 20-2,-10 1 0,-2-1 0,-8-11-6,4-10 1,3-21-9,-11-17-7,0 0-15,0 0-7,51-21 2,-51 21-2</inkml:trace>
  <inkml:trace contextRef="#ctx0" brushRef="#br1" timeOffset="25149.4385">19574 1004 101,'0'0'47,"0"0"0,0 0-1,0 0-32,-49 35-14,49-35 0,0 0 0,0 0 0,0 0-2,0 0-12,0 0-18,0 0-11,0 0 0,0 0-1,0 0 1</inkml:trace>
  <inkml:trace contextRef="#ctx0" brushRef="#br2" timeOffset="31086.7781">8498 1184 42,'0'0'32,"0"0"1,0 0-1,-14-30-13,25 26-16,7 3 1,-18 1-1,30 1 1,-30-1-1,0 0 0,53-3-1,-53 3 1,57-2 0,-57 2-1,73-6 0,-73 6 0,86-5 0,-35 3-1,2-1 0,8-1 0,1-1 0,6 1 0,3-2 0,5 2-1,6-2 0,5 0 1,3 2 0,4 0-1,1-2 0,4 2 0,5 0 0,0 1 1,2 1 0,0-1-2,2 1 1,1 1 0,2 0 0,0 1 0,1 2 0,-3 0 0,-1 0 0,-2 2 0,-2 0 1,0 1-1,-3 3 1,-1-2-1,45 5 0,31 4 0,-15-2 0,-20 1-1,-11 0 2,-17 0-2,-11 0 1,-16-4 1,-10 3-1,0-2 0,-1 1 0,1-5 1,-1 0-1,-2-2 0,1 1 1,-1-2 0,-3-2 0,1 1 0,-1 0-1,-1 0 1,3 0 0,-3 0-1,0 0 0,0 1 0,2-1 0,0 0 0,-1-3 1,-3 1-1,5 0 1,2-2-1,2-1 0,1-1 1,1 1-1,-1 1 1,2-2-1,-1 2 0,-3 2 1,-1-1-1,-1 2 0,1 0 0,2-1 1,-2 1-1,1 0 0,-1 0 0,2 0 0,1-4 0,-2 2 0,0 0 0,-2-2 0,0-1 0,2 3 0,0-1 0,2-1 0,-3 1 0,-2 3 0,2-3 0,-4 1-1,-2 1 1,-2 1 0,-3-2 0,0 1 0,-2 1-1,2 0 1,-3 0 0,-2 0 0,1 0 0,-1 0 0,-5 0 0,3-1 0,-7 2 0,0-2 0,0 0 0,-2 0 0,1 1 0,-3-4 0,4 2 0,-2-1 0,3-1 0,-1 1 0,2-4 0,1 3 0,-1-3 1,1 2-1,-2 1 0,0 1 0,-3 1 0,-1 1 0,-3 1 1,0 1-1,-3 2 0,0 0 0,-5 0 0,2 1 0,-1 0 0,1 0-1,-2 0 1,-2 1 0,0-2 0,1-2 1,1-2-1,0 2 0,-1-3 0,-2-3 0,2 2 1,3-1-1,-4 0 0,4-3 0,0 0 0,-2 2 0,2-2 0,-1 2 1,-1-3-2,-3 1 1,0 2 0,-2 0 0,-5 0 0,-3 2 0,-1 0 0,-4 0 1,-3 0-1,-2 1 0,-1 0 0,0-2 0,0 1 0,-1 1 0,1-1 0,0-1 1,-1 0-1,3-2 0,-4 1 0,-9 3 0,20-8 0,-20 8 0,10-6-1,-10 6-2,0 0-2,0 0-12,0 0-22,0 0 1,0 0-2,-15 9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3:35:19.229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FFFF00"/>
    </inkml:brush>
    <inkml:brush xml:id="br5">
      <inkml:brushProperty name="width" value="0.05292" units="cm"/>
      <inkml:brushProperty name="height" value="0.05292" units="cm"/>
      <inkml:brushProperty name="color" value="#00B050"/>
    </inkml:brush>
    <inkml:brush xml:id="br6">
      <inkml:brushProperty name="width" value="0.05292" units="cm"/>
      <inkml:brushProperty name="height" value="0.05292" units="cm"/>
      <inkml:brushProperty name="color" value="#0070C0"/>
    </inkml:brush>
    <inkml:brush xml:id="br7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12441 3759 7,'5'-16'13,"-4"1"-4,-1 1-1,0 14 2,3-24 3,-3 24 2,5-16 2,-5 16 1,3-10-2,-3 10-1,0 0-3,0 0-2,1-12-1,-1 12-4,0 0-1,-4 12-2,-2-2 0,-2 8-2,-7 7 0,-2 9 0,-5 8-1,-5 7 1,-6 9-1,0 3 1,-9 9-1,-1 5 1,-4 3-1,-5 6 1,0 7-1,-5 8 0,-5 8 3,1 9-3,-7 9 2,-5 8-2,-3 12 2,-9 2 0,-6 1 2,-8 7-1,-8 3-1,-2 1 1,-4 1 0,-15 2 3,4 4-3,-2 2 1,0 6-2,-3 2 0,-5 7 0,-4-1-1,-1 7-1,2 0 0,2 1 0,-5 2 0,-5-3 1,-1 4 0,3-1 1,2 4 0,0 2 2,-1-1-1,0-5 0,5-1 0,10-15-4,7-11-2,22-8-30,-5-28-1,23-15-3,9-29 0</inkml:trace>
  <inkml:trace contextRef="#ctx0" brushRef="#br0" timeOffset="985.0564">7836 10649 38,'0'0'29,"0"0"2,0 0-1,14-1-20,-14 1-2,0 0-1,5-15 0,-5 15-1,0 0-1,16 1-2,-16-1 0,16 5-1,-6-2 0,7 2-1,1-4 1,9 1-1,4-2 0,9 0 0,5-2-1,11-2 1,6-2-1,9 1 1,4-1-1,8 1 0,7 1 0,5 1 0,9 0 1,5 0-1,2-1 1,8 0-1,3-3 1,15 0 0,5-4 0,6-2 0,5-3 0,5 0 0,11-3 0,1 1-1,9-2 0,-2 2 0,6 3 1,1 0-1,0 1 0,3 5 0,-2 2-1,2 2 1,-2-2 0,0 4 0,1 0 0,-2 0 0,0-1 0,1 2 0,0-1 1,0-2-1,1 3 0,0-1 1,-2 2-1,4 0 1,-9 1-1,3 2 0,-6 1 0,0-1 0,-7 0 1,0 3-1,-10 0 1,4-1-1,-1 0 1,-7-1 0,-6 2-1,-2-2 1,-2 4-1,1-1 1,-8 3-1,-6-1 0,-7 5 0,-7 1 0,-4 2 0,-9-6-2,-6 7-6,-19-10-28,1 3 1,-19-10-1,-4 2-2</inkml:trace>
  <inkml:trace contextRef="#ctx0" brushRef="#br0" timeOffset="1921.1099">17399 10426 67,'9'-8'31,"-9"8"-3,14-10-1,-14 10-31,0 0 0,0 0 2,0 0 1,0 0 1,0 0 2,0 0 1,0 0 3,0 0 1,0 0 0,0 0 1,0 0-2,0 0 0,7-12-1,-7 12-2,-2-15 0,-1 2-1,-4-2 0,1-3-2,-8-4 1,0-3-1,-6-7 2,-4-1-2,-5-8 1,-4-3 0,-5-7 1,1-7-1,-7-7 0,-4-3 0,1-4-1,-4-4 0,-2-5 1,-4-3-2,-3-3 1,-4-3-2,-5-3 2,-7-2-1,-4-2 1,-1-4-2,-7-2 1,-2-2 1,-4-2-1,-4-1 1,-4-3-1,0-2 0,2-5 0,-5 3 2,2-6-1,1-5 0,1 2 1,0-1-1,4-3 1,-1 0 1,-1 0 0,3 0-1,-1-1 1,-2 3-1,2 0 1,-2-1-1,1 1 0,3-7-1,3 1 1,1-3-1,4-2 0,2-3-1,2-2 0,5-3 0,1 0-2,-3 3 3,0 0-2,3 4 0,-5 4 1,2 6 1,-1 4-1,6 9 1,-2 1 1,3 9-1,1-1 0,2 9 1,8 3 0,1 4 0,8 4 0,3 6-1,7 3 0,8 5 1,5 8-1,6 4 0,6 7-1,0 6 1,2 9-1,5 6 1,3 10-2,-3 5 0,12 17-1,-17-18-7,17 18-25,0 0 0,-4 16 0,4-16-3</inkml:trace>
  <inkml:trace contextRef="#ctx0" brushRef="#br1" timeOffset="8130.4651">10166 6800 3,'0'0'16,"0"0"-1,0 0-7,-5 14-3,5-14-1,-9 11 1,9-11-3,0 0-1,-10 12-1,10-12 0,0 0-3,0 0-2,10 1-9,-10-1-2,9 4-1</inkml:trace>
  <inkml:trace contextRef="#ctx0" brushRef="#br1" timeOffset="8900.5091">10231 6907 38,'0'0'24,"0"0"0,9-10-6,-9 10-5,0 0-4,0 0-2,0 0-2,0 0 0,0 0 0,0 0 0,0 0 0,0 0-2,0 0 0,0 0 0,-14 3 1,14-3-2,0 0 0,0 0 0,-14 4-1,14-4 0,-18 5 0,4 0-1,-5-1 0,1 3 1,-8 1-1,-6 1 0,-2-1 0,-5 5 0,-6-2 0,-8 1 1,-4-1-1,-8 2 0,-6 1 0,-3 0 1,-7-2-1,-7 2 0,-8 2 0,-7 0 1,-5 4-1,-7 2 0,-7-1 0,-10 2 0,-8 2 0,-7 4 0,-3-1 0,-14 3 0,-11 0 1,-7 1 0,-10 3-1,-4 3 1,-4 1-1,-7 4 1,-3-4-1,-4 4 1,0-1-2,2 0 2,-5-1-2,2 0 2,2 0-1,-7 1 0,2 0 0,-1 0 1,-2 1-1,-5 2 1,3 1-1,-4 4 1,-10 2-1,3 0 1,0 4-1,-4 1 0,3 0 0,2 1 0,0-3 0,5-5 0,15 0 1,5-6-2,12-1-4,8-14-26,20 4-2,12-14-1,32-4-2</inkml:trace>
  <inkml:trace contextRef="#ctx0" brushRef="#br1" timeOffset="9616.55">5716 7186 48,'-18'-7'32,"4"-3"1,14 10 0,-14-15-20,14 15-5,10-16-2,7 13-1,-3-4-1,6 7 0,9 0 0,7 0-1,11 1 0,11 2-1,11 1 0,11 3 0,10-3-1,10 0-1,8 0 1,8 1-1,3 1 1,-7 2-2,-5 2 2,-13 3-1,-21 4 1,-19 10-1,-30 8 1,-32 16-1,-31 13 1,-31 6 0,-20 6-1,-15 5 0,-16 5 0,-3-6-1,7-4-3,9-20-28,41-10-6,21-19 2,39-13-3</inkml:trace>
  <inkml:trace contextRef="#ctx0" brushRef="#br1" timeOffset="432693.7486">10550 6862 9,'15'4'26,"-5"-4"2,8 1 2,2 2-14,1-7-4,15 6-1,-6-5-2,14 5 3,-6-4-8,6 4-2,2-2-1,7 5 0,1-2-1,6 3 0,11-2 1,7 0-1,4-2 1,12-1 0,6-2 0,7 1 0,1 0 0,3 1-1,-6 2 1,1 5 1,-7-1-2,-4 3 0,-2 2 0,-4 1 0,2 1 0,0 1 2,3-3-1,6 0 0,3-1 1,7 0-1,7-1 0,1 0 1,5-3-1,-5 1-1,0-1 0,-2-3 0,-6 2 0,-2-2 0,-5 0-1,-5-3-1,-1 4-8,-15-5-21,-3 1-1,-7-2-2,-3-1 2</inkml:trace>
  <inkml:trace contextRef="#ctx0" brushRef="#br1" timeOffset="434237.837">15138 7025 23,'0'0'20,"0"0"-1,-11-12-5,11 12-3,0 0-4,0 0-1,-10-9-1,10 9 0,0 0 1,0 0-1,0 0 0,0 0 0,0 0-2,0 0-1,14-3-1,-3 5-1,4 0 0,5 2 1,4 0-1,8 1 1,5-1 1,8 1-1,7 1 0,6 1 0,9 2 0,8 2-1,9 5-1,6-1-1,10 7 1,5 1-1,11 6 1,12 0-1,11 5 2,10 4-1,14 1 2,18 6 0,9 2 0,16 6 1,14 2-1,10 2 1,14 3-1,13 1 1,6 3-1,12 6 0,6-3 0,9 1-1,8 6 0,4 0 0,0 5 0,3 3 0,7-1 0,5 1 3,5 2-1,3 1-1,9 2 1,3 3-1,7 2 2,1 4-3,4 2 3,0 4-2,-7 8-1,-4-1 1,-13 8 0,-6-1 0,-13 1-2,-158-58 2,16 6-1,-4-6-1,22 8-5,0-7-16,10 6-16,-23-7-2,-23 2 1</inkml:trace>
  <inkml:trace contextRef="#ctx0" brushRef="#br1" timeOffset="435540.9116">15420 7254 2,'-22'-16'20,"6"9"1,-7-10-1,1 6-15,1-2-5,-6 2-2,1 0-2,-4-2 0,-3 4 1,2-1 3,-3 2 0,7-4 4,-1 4 2,3-4 3,7 8 3,1-5-1,17 9 1,-17-8-3,17 8 0,0 0-2,22 13-1,-7-5-3,14 2-1,2 0 0,9 0-2,3 2 1,8 2-2,1-3 2,7 4-2,2-5 2,7 5-1,2-3 1,6 8-1,4-4 0,1 1 0,7 6 0,6 2 1,5 0-2,5 3 2,10 3-1,5 2 0,13 3 0,6 4 1,12 0-1,8 1 0,7 3 0,6 2 1,1-1-1,7 0 1,3 6-1,0 1 0,6-1 0,-3 6-1,7 1 2,2 3-2,4 4 1,6 3 0,8-3-1,2 1 2,10-2-1,4 0 2,2-2 0,5 0-2,-1-4 2,5 2-1,-1 1 0,-1 2 0,0 8 0,-1-1-2,-2 5 1,-4 0 0,-3 3 1,-6 4 0,0 1-1,-1 0 2,-1 3-1,4 0 1,2 0-2,3 1 3,4 0-3,10-1 1,-6-4-1,2 2 1,-3-5-3,-7-4-2,-117-35-2,13-3-11,-2 4-12,5 1-5,-2-2 1,10-1-2</inkml:trace>
  <inkml:trace contextRef="#ctx0" brushRef="#br2" timeOffset="457272.1545">23688 6320 48,'0'0'30,"5"-10"1,-5 10 0,0 0-19,0 0-1,0 0-1,2 13-1,-4 4-3,4 12-1,-3 4-1,4 11-1,-6 10-1,2 9-1,-2 2 0,-1 6 0,-4-2-1,1-2 1,-2-4-2,1-6 2,3-7-1,0-9-1,1-10 1,4-5-1,-1-15 1,1-11 0,0 0 0,6-9 0,-7-16 1,1-5 1,-2-9-1,0-7 1,1-5 0,0-9-1,0-4 1,3-4-1,2-4 0,0-3-1,2 7 2,7 2-2,0 5 1,3 8-1,2 7 1,6 8-1,3 5 1,2 10-1,3 2 1,0 7-1,-1 5 0,-1 4 0,-2 5 0,-5 6 1,-6 4-1,-5 5 0,-7 8 0,-6 2 0,-10 6 0,-6 5 0,-4-1 0,-4 6 0,-5-6 0,-3 3 0,2-5 0,1-1 1,4-9-1,8-3 0,3-5 0,4-6 0,11-9 0,0 0 0,0 0 0,11 7 1,3-8-1,3 2 1,4 0 0,3 7 0,0 4 0,4 6 0,-1 4 0,-2 7 0,0 5 0,-3 7 0,0 1 0,-1 1-1,-3-1 0,0-6 1,2 0-1,-3-6 0,-1-6 0,-1-5 0,-1-6 0,-5-5-1,-9-8 0,10 1-2,-10-1-4,-5-15-10,5 15-18,-12-16-4,12 16 2,-13-21-2</inkml:trace>
  <inkml:trace contextRef="#ctx0" brushRef="#br3" timeOffset="463921.5348">23726 7565 47,'-1'-11'29,"1"11"3,0-15-2,-6-2-19,6 17 0,1-27 0,-1 27-3,0-24 0,0 24-2,-4-21-2,4 21 0,-11-8-1,1 11-1,-7 1 0,-6 8-1,-2 3 0,-3 6 1,-1 1-2,0 4 1,3 3 0,2 1 0,8-1-1,5 2 0,6 0 1,9 2-1,4 3 0,3 3-1,10-2 0,5-1 0,3-3 1,3-3-1,6-9 1,4-5-1,1-15 1,5-12 1,7-10-1,0-8 2,2-6-1,-4-8 0,-4-4 0,-9-1 0,-7-1 1,-10 6-1,-13 0-1,-13 3 1,-15 3 0,-12 5 0,-11 1 0,-8 3 0,-5 5 0,-1 9-1,1 4 1,3 10-1,6 14-2,3 5-1,14 25-11,-4-4-22,16 10-3,2-3 1,10 3-2</inkml:trace>
  <inkml:trace contextRef="#ctx0" brushRef="#br4" timeOffset="468004.7684">23479 8350 44,'4'-16'30,"-2"-1"2,1 3 0,-3-7-20,0 21-4,5-25 0,-5 25 0,6-18-2,-6 18-1,0 0-1,0 0 0,0 0-2,0 0 1,4 19-1,-7-2-1,2 6 0,0 6 1,2 3-2,0 2 1,4 0 0,6 0 0,1-6-1,7-3 1,4-8 0,2-8-1,4-8 1,4-8 0,5-8 0,-2-6 0,3-13 0,2 2-1,-5-7 1,2 1-1,-7-3 0,-5 9 0,-8 1-2,-6 5-1,-4 16-3,-16-7-22,8 17-8,-21 2-1,9 8 0</inkml:trace>
  <inkml:trace contextRef="#ctx0" brushRef="#br4" timeOffset="468380.7899">23704 8493 81,'18'10'38,"-18"-10"-1,10 11 1,-14-1-29,7 10-4,-8 6 1,1 6-2,-6 4 0,1 5-2,-3 0 2,2-4-3,2-4 2,1-5-4,3-6 0,4-8 0,4-3-1,-4-11-1,0 0-1,13 8 0,-13-8-2,0 0-2,19-3-13,-19-7-15,0 10 1,12-20-2,0 7 1</inkml:trace>
  <inkml:trace contextRef="#ctx0" brushRef="#br5" timeOffset="472761.0404">23883 10186 73,'0'0'34,"4"-11"2,-4 11-3,-9-12-22,9 12-3,-20-11-1,20 11-3,-26-14 0,11 9 0,-5-5-2,-2 8 2,-3 0-2,0 5-1,-6 3 0,-3 6 2,-5 4-2,3 5 0,-4 6-1,2 3 2,5 7-2,0 3 2,9 4-2,5 8 1,5 1 0,10-1-1,8-3 0,9-6-1,9-5 1,7-11 0,7-10 1,6-13-1,3-10 1,1-9 0,-2-8 0,-1-6 0,-6 0 1,-8-1-2,-6 5 1,-4 4-1,-5 5 1,-6 7-1,-8 9 0,6 9 0,-7 9 0,-2 7 0,3 5 0,-1 1-1,2 4 0,-1-2-3,8 4-7,-9-22-13,21 7-15,-10-20 0,18-1-2,-6-15 1</inkml:trace>
  <inkml:trace contextRef="#ctx0" brushRef="#br0" timeOffset="477939.3366">23537 11225 51,'0'0'34,"5"-12"0,-5 12-1,0 0-21,0 0-2,-5 9-4,11 6-1,-7 5-2,3 8 0,-2 7-1,4 10-1,-8 6 0,3 9 2,-4 5-3,-4 2 0,2 1 0,-4-4 0,4-5 0,-5-5 0,8-7-1,-1-11-1,5-7 2,2-12 0,-2-17 0,16 6-1,-6-19 1,-1-11 0,3-3 0,-6-12 0,3-8 1,-7-7 0,1-7-1,-1-4 2,0-3-1,-1-1 1,0 0-2,3 3 3,1 5-2,5 6 0,4 4 0,5 8-1,3 8 1,3 8 0,4 6 0,-2 4 0,0 8 0,2 5 0,-6 7 0,-2 4 0,-2 5 0,-7 4 0,-2 6-1,-6 4 0,-3 1 0,-5 3 0,-3 3 0,-7 1 0,-5 0-1,-4-1 1,-5-2 0,-5 1 0,0-4-1,4-5 2,3-4-2,6-5 1,10-3 0,10-11 0,11 6 0,12-7 0,13-1 0,6 0 0,5 2 0,1 2 0,-1 4 0,-8 7 0,-8 4 0,-15 6 3,-12 10-3,-18 3 0,-19 6 2,-13 5-2,-8 3 1,-8-3-1,-3-2 1,4-6-4,9-10 1,7-15-4,24-4-30,-2-19-2,23 9 0,2-34-2</inkml:trace>
  <inkml:trace contextRef="#ctx0" brushRef="#br6" timeOffset="482715.6098">23613 12475 69,'-3'-16'36,"3"16"1,-7-23-1,7 23-26,0-17-6,0 17 1,-3-10-2,3 10 2,0 0-3,0 0 1,8 20-1,-6 0-1,5 8 0,-2 9-1,0 7 1,-1 10-2,1 6 2,-5 1-2,-4-1 0,2 0 2,-1-5-2,-1-6 2,4-9-2,0-5 0,4-8-1,-3-9 0,8-3-4,-9-15-4,12 8-28,-12-8 1,0 0 0,2-20 0</inkml:trace>
  <inkml:trace contextRef="#ctx0" brushRef="#br6" timeOffset="483130.6335">23406 12508 61,'-30'-2'35,"-1"-2"0,8 4 0,-6-8-26,29 8-2,-15-9-1,15 9-1,20-17 1,4 9-1,6-8-1,8 5 1,5-5-1,10 5 0,2-2-2,4 0 2,1 2-3,7-3-2,-1 1 2,0 2-2,-4 0 0,-8 2-1,-7 3 2,-13 3-2,-11 4 0,-23-1 1,9 16-2,-22-4 0,-3 4-3,-9-7-1,9 16-6,-13-14-19,12 8-4,-6-4-2,8 7 2</inkml:trace>
  <inkml:trace contextRef="#ctx0" brushRef="#br6" timeOffset="483518.6556">23235 13153 52,'0'0'37,"24"2"-2,-2-20 2,13 12-22,-6-15-6,17 11 1,-4-8-3,7 8-2,2-1-2,1 0 0,5 3-1,4 0 0,-2 1-1,4 0 0,-7 0-1,0 2 0,-9-4 1,-5 3-1,-7-1 0,-11 2 0,-10 0 0,-14 5-1,0 0 0,0 0 0,-11-7-2,-7 2-3,8 12-9,-13-15-22,12 11 0,-7-10-2,18 7 1</inkml:trace>
  <inkml:trace contextRef="#ctx0" brushRef="#br7" timeOffset="488092.9174">23391 13615 53,'0'0'34,"10"6"0,-10-6-1,0 0-25,0 0-3,14 8 1,-14-8-2,0 0 0,15 4-1,-15-4-1,9 9 1,-4 3-1,-1 2-1,3 7 0,-2 8 0,-1 3-1,1 11 0,2 5 0,-1 4 0,3 5-1,0-2 1,5 3 0,-2-5 0,3 2 0,-4-8 0,6-2 1,-3-7 0,2-7 0,-1-5 0,2-8 0,1-10 1,-2-6-1,7-11 0,-2-7 0,1-2-1,2-9 0,-2-2 1,-2-9-1,4-2 0,-3-7 0,0-9 1,3-4 0,1-6 0,1-4 0,2 1 0,0 4 0,2 5 0,-7 8 0,1 8 0,-4 16-1,-3 7 0,-4 6 0,-1 10-1,-12 5 1,14 1-1,-14-1 0,16 8-1,-16-8-1,18 13 0,-18-13-1,14 16-2,-14-16 0,10 20-5,-10-20-8,-7 20-16,7-20 1,-14 22-1,4-15 0</inkml:trace>
  <inkml:trace contextRef="#ctx0" brushRef="#br7" timeOffset="501543.6867">1769 1846 55,'0'0'37,"3"-12"-1,-3 12 0,10-12-9,-6 3-24,-4 9 1,14-7 1,-4 15-1,-5 12 0,3 13-1,-6 12-1,2 17 0,-7 17-1,0 14 1,-4 7-1,-5 10 0,4-6-1,-1-5-2,9-3-5,-8-26-27,22-8-4,-3-26 0,14-10-2</inkml:trace>
  <inkml:trace contextRef="#ctx0" brushRef="#br7" timeOffset="501899.7071">1685 1922 99,'11'-25'39,"16"9"1,12-11-2,15 4-36,17 1 0,16 3 0,4 5-1,1 10 1,-3 10-2,-8 16 1,-15 13-1,-13 13 0,-20 12 0,-21 17-1,-23 7 1,-16 8 1,-20 3-1,-14 0 1,-5-6-1,-5-5 1,1-10-1,3-20-2,15-8-5,-2-26-29,34-7-3,10-25 0,23-8-1</inkml:trace>
  <inkml:trace contextRef="#ctx0" brushRef="#br7" timeOffset="502114.7194">2636 2169 91,'14'6'38,"-14"-6"0,6 28 0,-11 0-34,4 14 0,-7 9 1,0 10-1,-3 8-2,0 4 0,0-1-2,2-11-3,10 3-11,-1-27-22,18-11-4,0-21 1,17-17-3</inkml:trace>
  <inkml:trace contextRef="#ctx0" brushRef="#br7" timeOffset="502283.729">2906 1840 101,'-23'-4'38,"3"5"-2,20-1-4,0 24-51,20-20-19,32 4 1,3-7-2,19 6 2</inkml:trace>
  <inkml:trace contextRef="#ctx0" brushRef="#br7" timeOffset="502601.7472">3532 1942 96,'-30'24'40,"-23"-9"2,2 15-2,-16 2-35,12-3-2,0-3 1,13 2-2,5 0-1,22 3 0,14-7-1,17-1 0,21-3 0,8 0 0,11-2-1,0 2 1,2-2 0,-7 2 0,-12 7 1,-11 2 1,-15 9-2,-18 0 2,-13 5-1,-8 2 1,-6-1-1,-4-6-1,6-3-1,3-12-4,12-7-1,15-16-22,9-15-13,11-15-1,23 2 2,-2-20-1</inkml:trace>
  <inkml:trace contextRef="#ctx0" brushRef="#br7" timeOffset="503271.7855">3953 2039 93,'0'0'39,"0"0"1,-4 12-1,-7 8-33,0 13-2,-3 9 0,3 15-1,-7 5-1,5 10 1,-1 3-1,0 6 0,4-4-1,2-9 0,3-9-1,0-13 1,4-10-1,4-14 0,-3-22-1,14 0 1,-3-23 0,1-8 1,0-11-1,1-11-1,0-17 1,2-12-1,2-6 1,2-2-2,2 2 2,2 0 0,1 8 0,5 7 1,4 16 0,4 13 0,-1 13-1,0 9 2,2 13-2,-1 6 0,-2 8 1,-6 14-1,-6 8 0,-11 10-1,-8 6 0,-11 11 1,-13 6-1,-6 8 0,-8 1 1,-9 1 0,1-3-1,-3-4 2,6-8-1,2-5 2,4-11-2,4-10 1,10-9-1,0-9 1,4-5-1,4-5 0,0-1 0,11 0 0,-18-5 1,7 15-1,-2 3 1,-2 13-1,1 11 1,-2 18-1,-1 15 1,-6 18 0,-5 11 0,1 5-2,-3 4 1,-2 0-2,3-2-2,-5-13-4,12 2-17,-2-33-16,19-7 1,1-25-2,21-11 1</inkml:trace>
  <inkml:trace contextRef="#ctx0" brushRef="#br7" timeOffset="504503.856">4465 2078 93,'0'0'39,"0"0"0,0 0 0,-2 15-36,15-13 0,6-1-1,13-2 1,9-3-1,7-2 0,5-3 0,7-4 0,-3-1 0,-2-2-1,-11-4 1,-10 3 0,-10-7-1,-12 0 1,-14 2-1,-8 1 0,-9 5 0,-9 4 0,-6 12-1,-8 8 0,-6 19 1,-2 9-2,2 9 1,2 13 0,6 5 1,11 2-2,15-1 2,19-8-2,19-11 1,27-11 1,15-17 0,15-13-1,13-17 1,5-9-1,3-13 0,-9-4 0,-8-2 1,-16-3-1,-14 8 0,-15 0-1,-13 12 1,-13 3 0,-14 21 0,0 0-1,-26 11 1,4 20 0,-5 10-1,0 12 1,-2 5 0,4 7 1,6-1-1,2-4 1,11-8-1,4-8 2,5-14-2,5-13 2,6-16-2,8-13 0,1-16 1,3-12-2,2-13 2,-1-10-2,0-7 2,-2 0-2,-1 5 2,-5 6-1,-4 12 0,-4 5 0,-1 17 0,5 5 0,0 11 0,9 5 0,7 1 0,9 1 0,12-1 0,8 0 0,10-6 1,5 2 0,-4-2-1,-6 2 2,-11-5-2,-7 7 0,-16-5 0,-15 7 0,-16 3 0,-18-1 0,-10 4 0,-6 3 0,0 6 0,-3-1 0,1 5 0,7-1 0,10 6 0,10-5-2,16 4 2,13-5-1,10 1 1,10 1 0,8-1 1,1 5-1,0-1 0,-4 3 0,-11 3 2,-13 4-2,-17 5 0,-11 2 0,-16 0 0,-13-2 0,-4 1-2,-8-6 1,9-3-2,0-11-2,19-6-5,7-21-4,35 6-8,0-32-11,30 11-6,4-22-1,20 5 1</inkml:trace>
  <inkml:trace contextRef="#ctx0" brushRef="#br7" timeOffset="504720.8684">6765 2003 116,'0'0'40,"-29"-1"0,15 22-1,-19 1-35,9 17-1,-5 2 0,0 10-1,3 5-2,2 3 1,6-2-2,6-4 0,11-8-2,8-15-1,15-6-7,-3-27-27,27 0-2,-10-29 1,17-3 0</inkml:trace>
  <inkml:trace contextRef="#ctx0" brushRef="#br7" timeOffset="504855.8761">6877 1702 100,'-29'-58'37,"4"25"2,-10 11-2,12 19-21,7 12-18,-2 0-8,27 16-26,2-3-3,25 7 1,1-3-2</inkml:trace>
  <inkml:trace contextRef="#ctx0" brushRef="#br7" timeOffset="505585.9179">7288 1875 113,'-14'16'40,"-17"-3"2,6 12-2,-16-2-35,11 8-2,-5 6 1,5 11-2,7 1 0,7 4-1,11-1-1,14-2 1,12-9-2,9-6 1,10-14-1,7-17 0,5-15 1,4-14-1,-3-10 0,-4-15 1,-6-4-1,-10-11 0,-8 0 1,-8-1 0,-6 11-1,-11 4 2,-9 10-1,-2 13 1,-4 8-1,-1 17 1,-2 9 0,7 12 0,2 1-1,9 7 1,10-2 0,11 0-1,12-5 0,8 0 0,9-6 1,-1-2-1,0 0 0,-1-4 0,-9 2 0,-10 4 2,-12 0-2,-12 8 0,-12 3 0,-6 5 0,-9 1 0,-6 6 0,4-5 0,3 0 0,3-7 0,8-7 0,10-17 0,14-6 0,11-10 0,9-14 0,12-7 0,2-8 0,9-6 0,0-1 0,1 10 0,-7 2 0,-9 10 0,-9 14 0,-9 13 0,-10 12 0,-13 18 0,-9 13 0,-7 9 0,-1 15 0,0 5 0,4-1 0,11 0 0,8-6 0,18-7 0,11-18-5,22-5-8,1-30-1,24 2-4,-10-38-4,19 15-8,-20-32-10,9 10-1,-21-7 6,-8 10 5</inkml:trace>
  <inkml:trace contextRef="#ctx0" brushRef="#br7" timeOffset="505772.9286">8806 2206 128,'-22'20'44,"-8"-19"-1,17 11-3,1-9-40,12-3 0,0 0-4,0 0-8,21 10-5,-21-10-5,28 22-7,-28-22-8,22 30-6,-15-10-2</inkml:trace>
  <inkml:trace contextRef="#ctx0" brushRef="#br1" timeOffset="509634.1495">2670 3589 88,'-4'-20'37,"4"20"0,-1-21 1,1 21-34,0 0-1,0 0 0,-6 13 0,6 11 0,-3 7-1,2 13-1,-3 11 1,1 9-1,-5 5 0,-2 6-1,3-2-1,-3-6-3,5-1-5,-10-26-18,16 0-10,-5-22 1,10-7-4,-4-25 2</inkml:trace>
  <inkml:trace contextRef="#ctx0" brushRef="#br1" timeOffset="510168.18">2415 3659 101,'-46'-32'39,"9"16"-1,2-6 0,12 9-34,23-6-1,23-4 0,16-8-1,21-4-1,17-9-1,17-4 1,15-1-1,1 3 1,0 5-1,-10 10 1,-13 9-1,-11 15 0,-17 14 1,-20 14-1,-15 14 1,-12 12-1,-15 12 0,-9 8 1,-7 5-1,-1 3 0,-5 1 1,6-6-1,1-8-1,4-10 2,10-10-2,8-13 1,8-13 1,4-13-1,7-13 1,4-12-1,2-4 1,-1-9 0,2-3 0,-4 0 0,-5 4 0,1 3-1,-6 9 1,-2 7-1,-1 9 0,-13 6 0,15 23 0,-10 3 0,-2 7-1,2 7 0,0 5 0,-1-2-2,4 1-1,-1-11-4,15 2-9,-11-28-5,22 8-7,-14-30-4,18 2-4,-12-18-2,10 2 4</inkml:trace>
  <inkml:trace contextRef="#ctx0" brushRef="#br1" timeOffset="510499.1989">3700 3690 98,'-19'1'38,"14"14"1,5-15-1,5 16-34,9-9-1,15 0 0,7-10-1,8-4 0,8-8 0,1-4-1,1-7 0,-8-1 0,-9-3 0,-10 2 0,-16 3 0,-14 5-1,-17 8 1,-10 10 0,-8 6 0,-6 11 0,-3 11 0,3 5 0,6 6-1,8 2 1,14-2-1,17-6-2,22 0-5,7-24-7,34 9-10,-4-31-5,33 9-5,-5-26-4,22 6-4,-4-17 2</inkml:trace>
  <inkml:trace contextRef="#ctx0" brushRef="#br1" timeOffset="511062.2311">5126 3494 68,'-28'-24'40,"5"11"-2,-16-6 2,10 17-13,-8-5-22,4 11-1,-3 4-1,7 10 0,1 11-1,10 4-1,7 3 0,10 0 0,6 2 0,9-8 0,10-4 0,5-14 0,7-13 0,3-15 0,7-15 0,2-11-1,2-12 1,-5-5 1,1-6-2,-3 1 1,-9 5 0,-6 12 0,-10 9-1,-8 13 2,-10 25-2,0 0 0,-19 35 0,0 12-1,-4 9 1,2 7-1,4 9 0,3-3-1,12-4 0,12-15-2,17-9-2,6-23-6,25 1-8,-13-33-5,24 5-8,-15-25-3,9 5-2,-17-16 3</inkml:trace>
  <inkml:trace contextRef="#ctx0" brushRef="#br1" timeOffset="511242.2414">5704 3451 113,'-35'-2'38,"15"22"1,-12-5-2,7 15-32,2 1-3,9 7 0,5 0-2,8-4 0,7 0-2,6-12-1,14-3-5,-7-22-9,23 6-8,-16-30-5,16 3-5,-16-25-2,5-2 0,-10-18 3</inkml:trace>
  <inkml:trace contextRef="#ctx0" brushRef="#br1" timeOffset="511378.2492">5745 2992 105,'-20'-32'38,"-9"4"0,13 25-1,-3 9-26,19-6-15,21 26-17,3-20-9,28 17-7,4-10-1,24 13-2,2-13 2</inkml:trace>
  <inkml:trace contextRef="#ctx0" brushRef="#br1" timeOffset="511671.266">6684 2950 107,'-25'-36'39,"0"14"2,-13-7-2,4 10-33,-9 6-1,6 16-1,-6 10-1,2 16-1,-1 12 0,2 15 0,7 8-2,3 10 1,3 3-2,7 3 1,9-3-1,2-4-1,7-5-2,4-13-1,7 1-6,-7-23-8,16 6-6,-21-28-7,15 5-6,-12-16-1,0-14 3</inkml:trace>
  <inkml:trace contextRef="#ctx0" brushRef="#br1" timeOffset="511843.2758">6132 3506 106,'-12'-25'37,"-13"-12"2,21 20 0,-10-9-32,22 8-2,10 6-3,12 4 1,11 0-3,12 2-1,13 5-4,5-10-5,23 16-11,-17-22-7,21 13-9,-16-16-2,9 10 1,-18-20 0</inkml:trace>
  <inkml:trace contextRef="#ctx0" brushRef="#br1" timeOffset="512122.2918">7312 2757 106,'-13'-40'39,"2"17"1,-14-1-2,-2 20-30,-9 8-1,-1 14-2,-8 12-2,-5 14-1,-3 13 0,5 13-1,1 7-1,5 6 0,8 3 0,7 0-1,7-6-1,13-3-2,14-6-3,-1-21-6,21 2-7,-19-35-6,21 5-5,-19-30-4,14 2-5,-15-23 4,-1-3 1</inkml:trace>
  <inkml:trace contextRef="#ctx0" brushRef="#br1" timeOffset="512316.3026">6735 3203 119,'-22'-10'41,"-7"-1"0,29 11-2,-10 10-34,10-10-3,31 14 0,7-10-2,13 0-1,12-5-1,10 0-2,6-9-3,16 10-10,-17-25-6,14 23-7,-26-26-3,5 18-4,-23-17-3,-5 13 3</inkml:trace>
  <inkml:trace contextRef="#ctx0" brushRef="#br1" timeOffset="512955.3394">7382 3214 111,'-35'23'39,"19"10"1,2-17-2,15-2-34,17-2-2,10-5 0,11-8 0,7-5-1,7-6 0,0-2 0,-2-9 0,-7-1 0,-8-5 0,-6-3-1,-12 1 1,-11-5 0,-11 6-1,-10 1 0,-9 7 1,-9 10-1,-6 8 0,-1 15 1,-6 11-1,5 12 1,0 10-1,9 1 0,9 6 1,16 1 0,11-9 0,15-4-1,14-14 1,10-8 1,9-11-2,8-12 0,2-5 0,-1-14 0,-4-2 0,-6-4 0,-9-1 0,-4 0 0,-12 6 0,-8 5 0,-10 9 0,-9 12 0,-3 11 0,-8 10 0,-3 10 0,-3 8 0,1 4 0,0 1 0,2 1 0,7-6-2,-1-9 2,9-9 0,-1-21 2,16 2-2,-2-20 0,2-12 0,4-9 0,1-11 0,3-5 0,-1-3 0,1 3 0,2 1 0,-1 7 0,0 10 0,-1 13-7,-3-1-4,15 26-5,-5-9-5,24 27-4,-10-19-6,33 24-2,-3-19-5,25 10 1,10-5 5</inkml:trace>
  <inkml:trace contextRef="#ctx0" brushRef="#br1" timeOffset="513805.388">8527 3180 98,'0'0'38,"16"3"2,-16-3-2,18-12-33,-4-1-1,12 2-1,3-10 0,3 2-1,4-6 0,0 1-1,1 1 0,-8 0-1,-6 2 1,-13-1-1,-10 4 1,-10 4-1,-7 3 0,-14 6 1,-5 7-1,-11 9 1,0 11 0,-2 10 1,5 9-1,4 9 1,11 1-1,9-1 0,15-2 0,19-6 0,14-8-1,17-12-1,11-13 1,12-8-1,6-11 0,5-9 1,-1-6-1,-4-9 1,-12 2-1,-7-4 1,-12 5 0,-14 1 0,-14 7 1,-11 8-1,-4 15 0,-27 0 1,2 14-1,-3 8 1,1 10-1,1-1 1,3 7-1,4-4 0,10-2 0,8-8 0,10-9 1,7-9-1,10-12 1,-1-10-1,8-10 1,0-11 0,2-5 0,-3-7-1,-4 3 2,-4 3-2,-2 7 0,-10 7 0,0 12 0,-12 17 0,10 14 0,-6 16 0,-3 10-2,4 7 1,4 5 0,9 0-2,6-2-1,5-14-3,17-5-7,-4-31-2,23 3-7,-17-39-4,27 10-5,-22-34-4,11 0-2,-10-17 5</inkml:trace>
  <inkml:trace contextRef="#ctx0" brushRef="#br1" timeOffset="513977.3979">10029 2516 98,'-26'1'39,"1"40"3,-20 11-3,4 26-30,-3 5-5,10 8 0,4-1-2,8-2-2,12-10-2,9-13-2,12-9-4,-6-26-12,20-1-11,-25-29-8,17-6 0,-22-20-1</inkml:trace>
  <inkml:trace contextRef="#ctx0" brushRef="#br1" timeOffset="514149.4077">9606 2945 113,'-29'-31'42,"17"18"1,-2-6-2,24 19-34,11-4-4,15 2-2,18 2-4,14-2-2,24 7-8,4-13-6,38 20-7,-13-23-8,26 16-7,-6-12 0,10 11 1</inkml:trace>
  <inkml:trace contextRef="#ctx0" brushRef="#br1" timeOffset="514944.4532">11225 2863 89,'14'-3'38,"-16"-9"1,2 12 2,-8-15-29,8 15-7,-24-7 0,7 9-2,-5 6 0,-5 9 0,-3 7-2,0 10 1,-2 2-1,5 9-1,5-1 0,9 2 0,13-8-2,13-9-1,17-9-1,15-14-1,16-8-2,4-16-1,12-3 0,-8-13 0,-3 4 2,-9-7 2,-14 6 3,-14-2 2,-15 5 3,-7 11 1,-16 0 2,9 17 0,-32-9 0,13 18-1,-4 4-2,-1 10 0,1 5-1,3 8 0,2 1-1,12 5 1,2-5-2,14-3 1,6-5-1,10-10 0,12-11 0,4-15 0,5-14 0,0-10-1,-2-7 1,-5-6-1,-9-2 0,-11 1-1,-11 3 0,-12 7 0,-10 13 0,-8 7-1,-6 8-1,0 3-1,4 11-2,3-6-5,22 14-6,-2-15-5,29 5-8,-5-19-4,28 6-5,4-22 2,15-1 1</inkml:trace>
  <inkml:trace contextRef="#ctx0" brushRef="#br1" timeOffset="515156.4653">12254 2262 112,'-18'28'41,"-13"0"-1,6 32 1,-4 4-40,4 12 2,4 9-3,5-1 1,3 2-3,5-3-1,17 0-8,-4-20-9,26 5-6,-13-34-4,27 3-6,-11-28-3,17-5 2</inkml:trace>
  <inkml:trace contextRef="#ctx0" brushRef="#br1" timeOffset="516125.5207">12480 2851 114,'-37'16'40,"7"16"2,-9-5-2,11 9-36,2 2-1,16 3 0,7-5-1,12-5 0,14-8-1,9-8 0,11-13 0,5-9-1,3-10-1,0-8 1,-8-8-1,-5-7 0,-7-2 0,-11-3-1,-6 3 1,-9 2 0,-1-2 0,-9 8 0,2 4 0,-3 12 1,6 2 0,0 16 0,0 0 0,19 0 1,-1 10-1,6-3 2,5 5-2,8-7 1,1 2 0,0-7 0,-5-1 0,-2 0 1,-5-5-1,-7 3-1,-8 0 1,-11 3 1,0 0-2,3 20 0,-17 0 0,0 5 0,-4 10 0,2-1 0,2 10 0,4-6 0,6-1 0,8-5 0,11-11 0,13-12 0,8-12 0,6-11 0,6-11 0,2-11 0,1-3 0,-4-6 0,-5 1 0,-11 6 0,-9 4 0,-9 11 0,-8 11 0,-5 12 0,-19 11 0,4 10 0,-2 9 0,2 2 0,2 9 0,8-7 0,12 2-3,7-11-3,20 4-5,-4-21-3,21 7-4,-14-29-6,23 14-8,-18-24-5,12 6 0,-18-15 3,1 10 17,-10 0 24,-16-7 5,8 22 7,-26-15 10,7 23 8,-16 0 0,7 21 2,-15-12-14,7 20-20,-5 1-1,5 6 0,2-2-1,4 1-1,3-5 0,6-6-1,3-8 0,-1-16 0,17 4-1,-4-19 1,5-3-2,1-8 1,2-3-1,0-6 0,1 2 0,2 1-1,0 3-1,-2 2 0,5 8-4,-6-8-4,12 18-6,-13-18-8,23 25-7,-16-19-5,16 16-1,-5-13 2</inkml:trace>
  <inkml:trace contextRef="#ctx0" brushRef="#br1" timeOffset="516433.5384">14294 2678 114,'-12'3'40,"-2"16"0,-24-15 1,14 7-35,-8 7-2,1 5-1,5 2-1,8-4-1,11 5 0,8-8 0,13 0 1,10-3-2,4-2 0,8-1 0,-1-3 0,-2 2 0,-6 1 0,-8-2 0,-10 4 0,-12 3 0,-8 4 0,-10 1 0,-7 2 0,-3-1 0,2 3-7,-7-12-5,17 10-4,-8-30-5,27 6-6,-18-16-8,30-1-5,3-20-1,17-8 4</inkml:trace>
  <inkml:trace contextRef="#ctx0" brushRef="#br1" timeOffset="517327.5895">15302 2129 93,'1'-15'38,"-6"-4"1,5 19-1,-3-11-34,3 11 0,-6 17 0,2 14 0,-5 10-1,-1 14 0,-4 11-1,1 14 1,-5 6-1,-4 4 1,4-2-2,3-6 2,-1-10-2,8-11 0,6-13 0,3-13-1,10-12 1,6-14-1,7-13 0,4-13 1,6-7-1,-1-6 0,3-9 1,-2 3-1,-3 1 0,-4 5 1,-5 3-1,-7 13 0,-2 10 0,-13 4 0,9 17 0,-7 1-1,3 8-1,4-1-1,7 9-2,3-8-1,12 5-3,-1-19-8,27 15-6,-13-29-6,17 8-7,-9-19-1,9 3 1,-16-13 1</inkml:trace>
  <inkml:trace contextRef="#ctx0" brushRef="#br1" timeOffset="517711.6115">15986 2688 107,'-29'-20'39,"6"15"0,-13-5 0,6 17-32,-11 8-3,4 10-1,-4 6 0,3 6-1,5 3 0,6 1 0,10 1-1,13-6 0,8-6 0,14-8 0,12-10-1,12-9 1,7-12-1,7-7 0,1-11 1,0-6-2,-4-6 1,-8 3 1,-10-2-1,-6 5 0,-14 5 0,-7 10 2,-8 18-2,-13-8 0,1 20-2,-6 5 2,2 8-1,0 3-1,9 3 0,7-1-3,14 0-2,4-14-5,23 8-5,-8-25-4,24 12-5,-8-29-3,16 11-6,-13-18-2,2 4 4</inkml:trace>
  <inkml:trace contextRef="#ctx0" brushRef="#br1" timeOffset="518033.6299">16548 2679 104,'-21'-20'38,"21"20"1,-29-13-1,26 26-31,-8 0-3,5 10-1,0 6 0,2 5-1,0 7 0,4 4-1,1-3 0,2 1-1,1-6 1,4-4-1,-1-6 1,7-9-1,5-10 0,0-11 0,9-11 0,-1-11 0,2-9 0,0-7-1,0-8 1,-7 3-1,-1-2 0,-8 2-1,1 10-1,-9 2-1,4 16-4,-13-6-4,16 28-7,-14-19-6,21 30-3,-19-15-6,32 12-5,-12-11 3</inkml:trace>
  <inkml:trace contextRef="#ctx0" brushRef="#br1" timeOffset="518401.6506">17017 2781 101,'0'0'40,"14"14"0,3-17-1,14 3-35,12-7 0,10 0-2,-2-10 0,4 2 0,-3-5-1,-9-3 1,-11 0-1,-12 0 0,-14-3-1,-16 6 1,-13 5-1,-10 1 0,-10 13 1,-5 11-1,-6 11 1,-3 10-1,6 9 2,6 8-2,10 1 1,12 1-1,14-2 0,16-10-1,17-4-2,17-17-6,20 0-5,0-24-6,29 17-5,-10-33-6,28 11-4,-1-19-6,17 2 1</inkml:trace>
  <inkml:trace contextRef="#ctx0" brushRef="#br1" timeOffset="518948.6822">18721 2508 88,'-21'5'40,"-23"-2"0,2 18-2,-10-7-32,4 12 0,3-6-2,9 10 1,11-4-2,17-3-1,15-2-1,14-5 0,15-4-1,10-4 0,7 0 1,-2-5-2,-5 1 1,-3 4 1,-13 4-1,-15 6 0,-15 4 1,-13 6-1,-14 5 0,-7 3 0,1-2 0,-4-1-2,12-2-3,8-21-5,27 7-7,-1-32-7,40 12-5,-5-32-7,27 4-4,1-22 2</inkml:trace>
  <inkml:trace contextRef="#ctx0" brushRef="#br1" timeOffset="519198.6965">19264 2064 85,'-10'-21'41,"-18"10"0,12 28 1,-17 12-21,6 19-20,2 9 0,3 13 2,-1 10-2,4 7 1,0 1-2,7-3 0,7 0-1,5-15 0,11-8-2,3-16-5,19-2-6,-8-36-9,24 12-5,-14-34-4,16 0-6,-11-18 0,6-4 1</inkml:trace>
  <inkml:trace contextRef="#ctx0" brushRef="#br1" timeOffset="519393.7077">19438 2533 109,'-1'18'40,"-17"0"1,11 25-7,-5-2-30,-6 11-1,3 2-1,3 1-1,6-5-1,3-6-1,8-5-2,4-13-2,13-2-6,-4-29-9,21 9-7,-16-32-6,15 5-5,-11-22-1,3-1 2</inkml:trace>
  <inkml:trace contextRef="#ctx0" brushRef="#br1" timeOffset="519536.7158">19505 2251 103,'0'0'39,"-20"-4"-2,27 28-2,14 8-44,-2-13-14,32 25-15,-7-11-1,18 13-1,-5-12 3</inkml:trace>
  <inkml:trace contextRef="#ctx0" brushRef="#br1" timeOffset="520024.7438">20063 2633 88,'-16'-7'38,"-12"-13"2,5 18 0,-16 0-33,7 13 0,-8 4-1,4 12 0,-3 5-2,7 5 0,7 1-1,11 0-1,9-5 0,17-10-1,11-7 0,11-12 0,4-8 0,8-11 0,2-8-1,-1-4 1,-2-12-1,-5 1 0,-8-1-1,-6 6 1,-5 4-1,-11 7 1,-10 22-1,0 0 1,-7 27 0,-9 18-1,-4 17 1,-3 12-1,-4 16 1,-1 4-1,3 4 2,-3-5-2,4-9 1,1-13 0,0-14 0,4-15 0,0-17 1,4-14-1,-3-14-1,4-15 0,5-9-2,6-11 0,9-7-5,-5-23-3,22 2-5,-9-23-5,28 18-5,-14-23-6,19 20-7,-8-6 0,8 11 4</inkml:trace>
  <inkml:trace contextRef="#ctx0" brushRef="#br1" timeOffset="520467.7691">20759 1903 110,'0'0'42,"-22"8"0,7 26 0,-5 10-39,-6 20 0,-5 12 0,-2 15 0,-3 9-1,6 0 0,-1-2 1,4-2-3,5-12 0,3-16 0,9-13 0,3-15 0,12-22 0,7-13 0,9-13 0,5-11 0,5-13 0,3-4 0,2-3 0,1 0 0,-7 4 0,-3 7 0,-9 9 0,-6 15 0,-12 4 0,13 19 0,-13 2 0,1 3 0,3 2 0,6-2-2,9-1-4,5-14-4,15 5-3,-3-29-2,22 11-4,-14-31-6,18 8-6,-15-29-5,7 0 0,-11-24 2</inkml:trace>
  <inkml:trace contextRef="#ctx0" brushRef="#br1" timeOffset="520677.7811">21371 1917 105,'9'-17'40,"-23"14"1,5 41-1,-20 22-31,5 20-5,-9 9 0,5 14-1,-1 3-1,4 3-1,4-6-1,5-7 0,3-16-2,0-19-3,8-8-6,-7-32-5,15 9-7,-18-41-4,15 11-7,-6-25-5,2 2-1,-11-19 4</inkml:trace>
  <inkml:trace contextRef="#ctx0" brushRef="#br1" timeOffset="520842.7905">20951 2578 118,'0'0'42,"-6"-15"2,24 21-3,-1-9-34,16-1-4,10-3-3,8-5-6,13 5-6,-10-17-5,20 18-7,-22-25-7,19 25-5,-14-16-8,14 14 3,-3-4 2</inkml:trace>
  <inkml:trace contextRef="#ctx0" brushRef="#br1" timeOffset="521782.8443">21729 1874 102,'5'-13'39,"-12"3"1,8 28-2,-14 4-33,3 14-1,-8 13 0,-1 22-1,-10 11 0,1 10 0,-6 6-1,0 3-1,2-4 0,4-2-1,15-12-2,6-19 0,18-9-2,12-23-2,26-4-6,-3-34-10,27 7-10,-11-26-5,7 0 0,-15-17 0,-1 4 28,-20-7 7,-14-3 9,-4 18 10,-25-12 12,6 21 6,-16-3 4,7 24-1,-13-5-25,10 21-5,-3 2-3,7 13 0,1 0-1,8 5-1,6-3 0,9-3-2,6-6 1,11-8-1,7-6 1,8-14-2,2-12 0,2-5 0,1-7 0,-5-5 0,-4-4 0,-4 4 0,-8 2 0,-10 7-2,-5 10 1,-13 14 0,5 23 1,-13 17 1,-7 24-2,-5 17 2,-8 22-1,-3 10 0,-6 8 0,-4-2-1,1-6 1,-2-13-1,-1-14 1,4-21 0,5-20 0,3-16 1,8-19-1,4-14 0,10-17 0,10-18 0,11-13 0,10-14-1,16-13 0,9-12-1,19-2-4,5-9-6,25 18-5,-7-14-4,20 32-7,-13-11-3,19 25-9,2 4-1,8 11 3</inkml:trace>
  <inkml:trace contextRef="#ctx0" brushRef="#br1" timeOffset="523489.942">2576 4990 76,'0'0'37,"0"0"-2,0 0 3,0 0-31,-28-10-1,8 14 1,-17-3-2,-1 6 1,-12-1-2,-2 9 0,-5-1-1,1 7 0,2 5-1,7 7 0,8 4-1,7 8 0,13 2 0,13 1 0,9-4-1,19-6 1,11-12 0,14-12 0,16-22 0,6-17 0,7-20 1,6-15-2,-1-12 0,-8-9 1,-7-5-1,-13 1 0,-11 2-1,-13 4 1,-13 10 0,-9 12 0,-7 11 0,-9 17 0,-3 18 0,-5 18 0,-2 24 0,0 19 1,-5 16 0,9 13-1,3 8 0,6 6-2,9-2-1,8-9-2,18 0-3,2-26-8,28 10-10,-14-32-9,25 2-4,-11-24 0,7-5 2</inkml:trace>
  <inkml:trace contextRef="#ctx0" brushRef="#br1" timeOffset="523707.9544">3336 4917 99,'-13'-6'39,"5"25"-1,-11 6 0,8 18-36,-3 9 2,4 8-1,0 5-1,6 1-1,8-4-3,1-9 0,9-8-3,0-24-5,15-1-23,-6-31-5,10-8 0,-9-24-1</inkml:trace>
  <inkml:trace contextRef="#ctx0" brushRef="#br1" timeOffset="523850.9626">3321 4645 98,'-34'-54'37,"11"18"1,3 8-2,19 11-34,1 17-14,21 3-24,18 14-2,8-6 0,21 11-2</inkml:trace>
  <inkml:trace contextRef="#ctx0" brushRef="#br1" timeOffset="524179.9814">4530 4492 87,'-32'-50'39,"4"10"0,-16-8 1,10 14-35,-11 8 0,0 18 0,-5 17-2,3 20 1,-3 19-1,5 17-1,-2 15 0,13 12 0,3 7 0,9 6-1,6-3 0,10-4-1,15-9-1,2-12-2,15-6-3,-1-28-11,17 4-13,-14-32-10,10-6 0,-15-21-2,0-6 2</inkml:trace>
  <inkml:trace contextRef="#ctx0" brushRef="#br1" timeOffset="524352.9913">3979 4980 111,'-12'-6'41,"3"-5"0,24 11-2,12-8-38,16-1 0,16-5-4,11-3-1,17 2-6,0-18-18,18 15-12,-7-13 0,5 7-1,-10-11 1</inkml:trace>
  <inkml:trace contextRef="#ctx0" brushRef="#br1" timeOffset="524626.0069">5241 4259 96,'-6'-45'40,"-18"-6"0,3 21 0,-7 5-36,-10 15 2,-6 18-2,-3 22-1,-5 22 0,1 19-1,0 17-1,1 13 0,5 8 0,8 3-1,8 0 1,11-6-2,14-8 0,6-14-2,16-13-2,-2-23-10,20 2-13,-18-34-10,10-4-2,-13-25-2,1-5 2</inkml:trace>
  <inkml:trace contextRef="#ctx0" brushRef="#br1" timeOffset="524804.017">4574 4882 107,'-21'-5'41,"2"-7"1,19 12-1,24 1-37,6-4-2,13-1-1,15-3 0,6 2-3,10-6-1,5 8-4,-5-12-14,10 19-13,-21-10-6,3 9-1,-26-8-1</inkml:trace>
  <inkml:trace contextRef="#ctx0" brushRef="#br1" timeOffset="525420.0524">5273 4835 91,'0'0'38,"4"15"0,-4-15 1,28 6-35,0-5-1,8 0 0,1-4 0,8-4-1,-2-6 0,4-2-1,-11-3-1,-2-3 1,-12-3-1,-7 0 0,-11-3 1,-10 5 0,-10 2 0,-15 7 0,-6 9 0,-9 10 1,-4 10-1,-2 11 1,-2 7 0,10 5 0,8 5 0,9 0-1,17-2 1,15-7-1,19-5 1,14-9-2,14-11 2,8-7-2,7-11 0,4-6 0,0-9-1,-8-3 2,-5-1-2,-10-2 1,-10 5-1,-10 3 2,-12 5-1,-16 16 0,12-1 0,-18 16-1,-2 8 2,-3 11-2,-3 7 2,1 6-2,3 0 2,3-2-2,3-4 2,4-10-1,4-14 0,-4-17 1,21-8-1,-3-17 1,-1-17-1,3-6 1,-1-9-1,2-4 0,1-1-1,2 3 0,-2 10-3,0 3-3,12 17-6,-7-5-5,25 26-6,-12-18-7,40 28-3,-6-14-7,31 11 3,5-9 3</inkml:trace>
  <inkml:trace contextRef="#ctx0" brushRef="#br1" timeOffset="526299.1026">6548 4667 90,'-9'19'38,"9"-19"-1,-9 14 2,9-14-35,18 8-1,2-10 1,15-1-1,4-10 1,13 2-1,3-9-1,-2-3 0,-3-2 0,-7-3 0,-15-1-1,-11 1-1,-18 2 1,-15 1-1,-12 9 0,-13 6 0,-7 8-1,-5 12 1,-5 11 0,3 10 0,0 15 0,15 7 1,5 5-1,12 0 1,17 1 1,12-5-2,22-7 2,12-11-2,18-12 2,10-14-2,12-10 0,1-12 1,3-10-2,-1-9 1,-10-6-1,-7-3 2,-15 0-2,-11 2 1,-11 3 0,-11 9-1,-10 7 1,-8 19 0,0 0 1,-24 8-1,3 15 0,-2 10 0,-3 3 0,5 2-1,3 1 2,6-6-1,5-5 1,13-13-1,9-11 1,12-13-1,4-14 1,9-7 0,-1-12-1,5-3 2,-3-5-2,-7 5 1,-1 1 0,-10 11 0,-8 12-1,-15 21 0,14 1 0,-14 20 1,-1 12-1,2 7 0,2 4-1,7 2 0,14-5-1,11-10 0,9-9-3,8-21-4,16-1-9,-10-32-5,19 4-7,-23-31-1,12 5-3,-22-23-5,2 2 4</inkml:trace>
  <inkml:trace contextRef="#ctx0" brushRef="#br1" timeOffset="526456.1116">8155 4155 96,'-35'30'38,"15"24"0,-17 11-1,14 22-24,-5-3-9,9 2-3,5-4-1,6-12-4,12 0-7,-7-28-18,17-4-9,-8-27 0,5-1-2,-10-24 0</inkml:trace>
  <inkml:trace contextRef="#ctx0" brushRef="#br1" timeOffset="526621.1211">7814 4540 108,'-16'-17'42,"16"17"1,15-10-1,16 7-34,9 3-7,14-5-4,19 8-9,-4-21-10,28 18-9,-8-22-11,20 7 0,0-13-2</inkml:trace>
  <inkml:trace contextRef="#ctx0" brushRef="#br1" timeOffset="527598.1769">13851 4233 88,'-8'-23'38,"13"7"0,-12-8 1,11 13-31,-5-4-3,1 15 0,0 0-1,3 13-1,-4 8-1,-4 10-1,3 7 1,-5 8-2,4 6 0,-2 7 0,0 0 0,0-3 0,1-5 0,2-7 0,4-13 1,2-10-1,-4-21 0,19-15 1,-1-18-1,0-12 1,2-11 0,0-9 0,-1-4 0,-1-1 0,0 2 0,-3 11 0,-2 9 0,0 9 0,0 12 0,3 11 0,1 9-1,5 9 0,5 6 0,8 2-1,6-1-1,9 0-2,13 0-3,-4-14-6,21 11-6,-19-24-5,19 18-7,-27-18-5,5 8-2,-21-5 0,-9 8 5</inkml:trace>
  <inkml:trace contextRef="#ctx0" brushRef="#br1" timeOffset="527936.1963">14435 4262 107,'-13'27'39,"13"-27"2,8 17-2,15-22-36,20-3 0,11-5 0,3-3-1,3-4 0,-2 0 0,-7-1-2,-8 0 1,-14 1-1,-11 0 1,-16 2-2,-10-1 2,-10 7-2,-13 0 1,-7 7 0,-6 9 0,-6 7 0,-1 10 0,-1 9 1,8 7 0,3 6-1,17 4 0,14 1 0,14-6 0,24-3-1,18-12-2,26-7-3,16-18-7,33 8-10,-11-37-9,25 8-8,-5-20 1,8-1-3</inkml:trace>
  <inkml:trace contextRef="#ctx0" brushRef="#br1" timeOffset="528169.2089">15912 3762 101,'-22'-45'39,"-16"-2"1,0 23-1,-16 1-35,3 23-1,-5 14 0,1 23 1,-7 17-1,3 15 1,2 7-3,9 9 1,6 1-2,12-2-1,11-2-3,10-15-3,23 0-10,-8-34-9,23 7-11,-12-31-2,5 0-3,-9-24 2</inkml:trace>
  <inkml:trace contextRef="#ctx0" brushRef="#br1" timeOffset="528936.2535">15186 4223 111,'-8'-15'41,"21"10"1,7-14-2,25 2-37,5 0-2,11 1 0,7 1 0,4 4 0,1 2-1,-7 7 0,-12 7-1,-7 10 1,-10 4 0,-15 7 0,-15 6 0,-7 3 0,-9 4 1,-5-1-1,-2 2 0,1-9 1,2 0-1,0-7 1,7-7 0,6-17-1,0 0 1,11-5 0,3-19-1,7-7 1,1-12-1,4-5 1,3-3-1,-1-2 1,-1 7-1,-7 7 1,-1 9-1,-6 11 0,-2 15 0,2 7 0,2 9 0,6 7-1,6 1 0,4 1 1,12-6-1,5-3 0,9-6 0,6-7 0,-1-6 1,0-5 0,-10 0 0,-6-7 0,-12 3 0,-15-2 0,-16 7 0,-15 4 1,-12 6-1,-12 8 1,-3 8-1,-9 9 0,2 6 1,-1 8-1,10 3 0,6 1 0,10-2 0,13-5 0,13-9 1,12-14-1,14-9 0,12-14 1,7-11-1,7-10 0,0-6 1,-3-8 0,-5 0-1,-5 4 1,-12 7-1,-10 7 0,-10 11 1,-12 17-1,0 0 0,-19 25 0,2 6-1,-2 6-1,5 8-1,0-3-3,18 8-7,-4-19-4,27 13-6,-10-33-6,36 14-4,-6-29-2,29 7-4,-2-16 2</inkml:trace>
  <inkml:trace contextRef="#ctx0" brushRef="#br1" timeOffset="529368.277">17459 4005 85,'-18'-16'38,"-1"10"2,-17-4 0,1 12-30,-12 1-4,-1 12-2,-7 4 0,-1 14 0,3 3-1,7 7-2,12-1 1,14 2-1,16-3 1,19-9-2,26-10-1,20-12-1,17-8-2,14-14-2,12 1-7,-8-28-10,20 9-9,-27-21-4,2 8-4,-22-17 1</inkml:trace>
  <inkml:trace contextRef="#ctx0" brushRef="#br1" timeOffset="529574.2888">17984 3509 100,'-20'-3'41,"12"28"1,-16 8-2,6 23-36,-5 8-2,1 12 1,-1 5-2,-1 4-1,3-2 0,2-8-3,9-3-1,0-24-6,16 5-17,-11-32-11,15 0-1,-10-21-3,12-14 2</inkml:trace>
  <inkml:trace contextRef="#ctx0" brushRef="#br1" timeOffset="529889.308">17565 3965 106,'0'0'42,"0"0"0,34 17-1,6-18-38,14-2-1,12-1-1,7-2 0,6-2-1,-3 0 0,-6 2 0,-10 1 0,-12 4 0,-14 4 0,-13 6 1,-11 6-1,-10 6 0,-10 6 0,-4 6 0,0 2-1,-1 5 1,3-4-1,1 2 0,7-6-2,8-5-2,-4-27-9,33 23-9,-17-39-8,26 5-6,-10-23-4,11 2 1</inkml:trace>
  <inkml:trace contextRef="#ctx0" brushRef="#br1" timeOffset="530039.3166">18417 3664 111,'-17'-15'41,"17"15"-1,-14-3-2,14 3-42,10 24-15,-10-24-16,27 35-5,-12-19-1,13 15 0</inkml:trace>
  <inkml:trace contextRef="#ctx0" brushRef="#br1" timeOffset="530317.3325">18622 3913 97,'0'0'41,"-10"31"1,-4-16-2,9 15-33,-4-3-4,3 8 0,-2-2 0,3 2-2,5-5 1,5-1-2,4-11 1,9-7-1,4-14 0,8-12 1,8-9-1,0-7 2,6-10-2,2-7 0,-4-6-1,0-2-1,-4 8-2,-12-2-6,5 21-10,-25-11-10,12 31-7,-19-8-4,1 17-1,-3 14 2</inkml:trace>
  <inkml:trace contextRef="#ctx0" brushRef="#br1" timeOffset="530693.354">19029 4001 101,'0'0'41,"11"18"2,1-19-3,23-2-34,-4 0-3,12-3-1,3-2-1,5-2 0,0-3-1,0-4 0,-8-5 0,-7-4 0,-13-6 0,-11-3 0,-15-1 1,-6 2 0,-13 4-1,-8 9 1,-6 12 1,-5 16-1,-1 16 1,-2 14-1,5 11 0,7 7 0,10 2 0,10 2-1,15-4-1,14-12-2,21-5-2,4-18-9,29 3-5,-13-29-8,19 13-6,-20-27-5,5 7-5,-26-14 2</inkml:trace>
  <inkml:trace contextRef="#ctx0" brushRef="#br1" timeOffset="531138.3794">15671 5210 100,'9'-27'40,"-9"27"0,0 0 0,3 13-35,-15 8-1,-2 13-1,-8 13 0,-4 9 0,2 5-1,-4 1 0,10-3-2,5-7-1,12-7-6,1-26-14,27-3-15,-3-29-3,16-7-2,-4-16-2</inkml:trace>
  <inkml:trace contextRef="#ctx0" brushRef="#br1" timeOffset="531588.4052">15605 4938 110,'0'0'39,"-20"-7"2,31 16-3,9-3-36,4 4-1,7 3 0,9 4 1,-2 5-1,2 8 1,-2 6-1,-4 5 0,-10 5 1,-6 5-1,-12 5 1,-7 4-1,-9-4 0,-2-3 3,-2-6-3,4-5 3,5-11-4,7-11 0,11-16 0,10-14 0,11-13 0,11-12 0,4-11 0,6-5 0,-1-4 0,-2-2-3,-8 6 4,-5 7-1,-8 11 0,-12 15 0,-7 16 0,-9 13 0,-6 16-1,-7 10 1,1 5-1,0 7-1,8 2-2,2-10-2,17 4-6,0-27-7,33 7-9,-12-30-6,31 4-3,-10-20-3,13-2 2</inkml:trace>
  <inkml:trace contextRef="#ctx0" brushRef="#br1" timeOffset="531985.4279">16846 5190 103,'-31'-16'40,"6"16"1,-14-7-1,17 11-33,-11 6-2,0 9-2,2 6 0,1 7 0,4 3-1,7 2 0,3 0 0,11-3-1,10-7 2,11-9-3,13-12 0,5-13 0,16-17 0,2-12 0,9-17 0,1-10 0,0-10 0,-2-4 0,-2-5 0,-7 1-2,-12 6 0,-5 11 1,-11 16-1,-14 18 1,-9 30 1,-9 3-2,-10 30 3,-10 22 0,4 16 0,-6 9-2,7 2-1,6-2-4,16 1-4,2-26-7,27 6-7,-8-37-6,31 3-2,-15-29-3,17-2-3,-8-16 2</inkml:trace>
  <inkml:trace contextRef="#ctx0" brushRef="#br1" timeOffset="532323.4472">17444 5115 103,'-10'12'42,"6"12"0,-6-3-1,6 10-36,-5 5-2,0 3 0,-4 6-2,1-4-2,7 2-2,-5-12-3,17 7-13,-7-38-8,13 21-11,-2-32-3,14-2-2,-8-19 3</inkml:trace>
  <inkml:trace contextRef="#ctx0" brushRef="#br1" timeOffset="532451.4545">17490 4864 113,'-16'-20'34,"2"1"-17,9 6-25,-5 3-32,10 10-1,0 0 0</inkml:trace>
  <inkml:trace contextRef="#ctx0" brushRef="#br1" timeOffset="532874.4787">18182 5044 61,'10'-13'38,"-7"-6"1,-3 19 0,-13-17-16,-1 26-13,-19 2-2,-5 13-3,-14 6 0,-3 13-1,-7 5-1,9 4 0,7 2-1,9-1 0,17-5-1,16-9 0,23-8-2,24-14-3,18-4-3,5-23-11,25 9-8,-15-29-8,16 5-6,-22-13-2,4 4 1</inkml:trace>
  <inkml:trace contextRef="#ctx0" brushRef="#br1" timeOffset="533239.4996">18309 5172 97,'-9'26'39,"9"-26"1,11 27 0,11-21-36,15-4 0,9-9-1,13-1 0,2-8 0,7-5-1,-3-7 0,-8 0-1,-6-7 0,-11 0-1,-15 5-1,-13-1 1,-17 5-1,-12 8 1,-13 9 0,-10 10 0,-9 13 1,-6 14 0,-4 9 1,2 10-1,7 8 2,10 2-2,17-2 0,17-4-1,18-7-1,21-13-1,23-9-2,16-19-2,26 2-10,-6-34-8,23 10-9,-12-30-3,11 5-4,-16-15 0,-3 5 2</inkml:trace>
  <inkml:trace contextRef="#ctx0" brushRef="#br1" timeOffset="533539.5168">19456 4855 103,'-40'6'40,"-8"-2"1,10 13-2,7 0-34,5 1-3,9 2 2,11-1-2,11 0 1,9-2-2,9 0 2,2 1-2,3-5 0,4 1 0,-4 0 0,-2 3 0,-4 2 0,-8 2 0,-10 7 0,-6 5 0,-12 5 0,-9 2-1,-6 2 0,-5-3 0,3-1-3,0-8-2,17-1-8,2-24-5,37 9-7,-6-30-8,42 12-3,-3-22-6,26 8 1</inkml:trace>
  <inkml:trace contextRef="#ctx0" brushRef="#br1" timeOffset="533705.5263">20173 5404 91,'-9'18'44,"-20"-12"0,13 2-2,-8-18-11,12-1-33,12 11-9,-13-25-6,13 25-9,-6-24-8,6 24-6,-16-28-4,-1 15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7-09T23:48:36.322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FFFF"/>
    </inkml:brush>
    <inkml:context xml:id="ctx1">
      <inkml:inkSource xml:id="inkSrc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7-09T23:48:47.936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4975 5054 21,'0'-12'23,"0"12"1,0 0-5,0 0-13,0 0 2,0 0 1,0 0 1,0 0-1,0 0 0,-9 6-2,9-6-1,-11 18-2,3-2-2,-2 4 0,-4 6-2,-5 6 0,1 6 1,-2 6-1,-3 5 0,-1 4 0,-3 3 1,-1 4 1,0 4-1,-6 1 2,-5 4 0,0 3-1,-7 8-1,-3 1 2,-1 9-2,-5-2-1,0 4 2,1-1-1,0 3 1,1-1-2,3-5 3,3-2-3,-1 0 2,0-6-1,0 2-1,-4 0 0,-1 1 0,-3-1 0,-2 2 0,-4 3 0,-2-1 0,-3 4 0,0-3 1,-4 4-1,-3-3 0,-3 0-1,1-4 1,3 0 0,-1 0-1,3-1 1,3 0-1,2-7 1,7 1 1,3-1-1,-1 0 1,6-2-1,-1-4-1,4 3-1,-3-6-2,10 3-3,-10-10-19,14 2-6,0-11-2,8-8 1</inkml:trace>
  <inkml:trace contextRef="#ctx0" brushRef="#br0" timeOffset="932.0533">2321 8968 54,'0'0'29,"-9"10"2,9-10-2,0 0-20,14 3-4,0 1 1,-5-6-1,9 3 0,-2-4-2,8 2 0,-1-3-1,4 1-1,2-1 0,1 2 0,2-2-1,2 3 1,2 1-1,1-1 0,4 1 1,2 0-1,5-1 0,6-4 0,6 0 1,11-3-1,1-3 1,7-3 0,4 0 0,3-3 0,1-1-1,4 2 1,0-2-1,2 4 1,0-1-1,-1 3 0,0-2 0,-1 1 1,1-1-1,0 5 0,-3-2 0,0 1 1,0 2-1,-3 3 0,-1 1 0,0 3 0,-2 0 0,-1 0 0,-1-1 0,4-1-1,1 0 2,3-4-2,1 0 2,0-1-1,3 1 0,-3-1 0,-1 3 1,-4 0-1,-4 3 0,0 1 0,-2 3 1,-3 1-1,-3 2 0,-1 2 0,-6 3 0,-2-1 0,-5 3 0,-3 2 0,-7 2 0,5 1-1,-1 0 1,-3 1 0,3-2 0,4 1 0,0-5 0,-1-3 0,5 1-1,-6-5-1,2 4-6,-14-11-27,4 8 1,-12-9-1,-5 6 0</inkml:trace>
  <inkml:trace contextRef="#ctx0" brushRef="#br0" timeOffset="1851.1059">7261 8764 14,'0'0'24,"0"14"2,3-4-4,-3-10-3,0 0-2,0 0-1,0 0-2,-14-2-2,14 2-3,-14-15-2,5 1-2,-6-3-1,1-3-2,-5-4-1,1-4 1,-4-3-3,-1-2 2,0-3-1,-2-4 1,1-5-1,-5-2 0,0-3 1,-3-2 0,-3-4 0,1-1-1,-4 0 1,2-5-1,-1-1 1,-1-3 0,4-2-1,-3-4 1,4 0 0,-5-3-1,3 1 1,-4 2-1,1 2 1,-5 2-1,0 1 0,-3 0 0,-4 4 0,-1 3 0,-2-4 1,0 1-1,-1-2 0,2 0 1,1-2 1,7 0-2,-2-1 2,5 1-2,0-1 1,4 2-1,2-2 1,-2 4-2,2 0 2,3 1-2,-3-1 1,-3 1 0,5 0 0,-2 4 0,0-1-1,-4 1 2,7-1-3,-3-1 2,0 3-2,5-1 2,1 2-2,2-1 2,2 3 1,1 1-3,2 4 3,3 5-1,0 5 1,1 0-1,0 8 0,0 2 0,3 5 0,-1 4 1,2 1-1,0 4 0,4 2 0,1 3 0,9 11-1,-14-14 0,14 14-3,0 0-3,0 0-28,0 0-1,14 12-2,-14-12 0</inkml:trace>
  <inkml:trace contextRef="#ctx0" brushRef="#br1" timeOffset="6721.3844">1172 7314 12,'0'0'21,"0"0"-2,0 0-1,0 0-8,10-7-2,-10 7-3,15 0 0,-5 2-1,0-6 2,8 5 0,-3-5 1,5 1-1,-3-6 2,7 6-3,-5-5 1,4 2-4,1 0 0,-1-1 0,2 1-2,2 1 1,1-2-1,1 1 1,1-3 0,3 1 1,-1-5 0,3 3-1,-2-4 1,2 0 1,-1-1-2,2 0 1,-4 2 1,3-1-2,0-2-1,1 4 1,2-3-1,0 1 0,-1-2 1,1 1-1,4-3 1,0 2-1,-1 1 1,3 1-1,0 1 1,3 0 0,-4 1-1,4 2 0,-3-2 1,1 1-1,-2 1 0,1-2 0,-2 0 0,2 0 0,-2-3 0,3 2 0,0-2 0,2 1 1,2-2-1,3 0 0,0 0 1,-3 1 0,7 0-1,-5 1 1,-3-1-1,0 3 0,-1 1 1,-4 1-1,0 2 0,-4-1-1,0 3 1,-2-4 0,0 3 0,2-3 0,-2 2 0,1-1 0,-3-1 0,0 1-1,2 3-2,-10-3-8,5 7-18,-12-4-2,-2 8-2,-7-4 2</inkml:trace>
  <inkml:trace contextRef="#ctx0" brushRef="#br1" timeOffset="7527.4305">3291 6456 40,'-12'-4'28,"12"4"0,0 0 1,-9-11-24,9 11 0,0 0 2,10 0-1,-10 0 1,19-4-2,-8 0-1,11 3-1,2-3 2,8 2-2,-3-2 0,8 3-2,-7 0 0,3 2-1,-6 3 1,-3 6 1,-11 2-1,-7 9 2,-10 6-2,-4 8 1,-13 4 0,-7 6 0,-2 2-3,-4-6-4,10 6-26,-4-13-1,12-2-2,4-17 0</inkml:trace>
  <inkml:trace contextRef="#ctx1" brushRef="#br1">13558 13269</inkml:trace>
  <inkml:trace contextRef="#ctx0" brushRef="#br1" timeOffset="12635.7227">4299 6475 43,'-12'-2'26,"12"2"0,-16-4-1,16 4-24,-7-17-2,7 17 0,1-15 1,-1 15 0,0 0 3,2-16 1,-2 16 2,0 0 2,0 0 0,0 0 1,0 0-1,0 0 0,0 0-3,0 0-1,0 0 0,0 0-1,0 0-2,0 0 0,15 0-1,-15 0 1,19 3 1,-9-1-2,-10-2 0,20 10 0,-8-7 2,-2 4-2,5-3 2,0-2-2,4-1 0,0-1 0,4-1 0,3-1 1,2-1-1,1 0 0,0 2 0,1 1 0,-5 2 0,1 3 0,-3 0 0,0 1 0,-1 2 0,-1-2 0,2-1 0,4-3 0,-3-1 0,4-2 0,2-1 0,1-3 1,3 1-1,-4-1 0,2-1 0,-1 0 0,1 3 0,-2-2 0,-1 0 0,-1 2 0,1 1 0,-1-2 1,-1 3-1,-2-1 0,-1 1 0,-2-1 0,-2 1 0,2-1 0,-1 1-1,2-4 1,0 1-1,0-1 1,1-3-1,1 0 0,-2 1 0,-2 0 1,-1 1 0,-5 2 0,-3 1 0,-12 3 0,14-1-1,-14 1-1,0 0-2,0 18-2,0-18-1,-2 13-8,2-13-9,1 13-5,-1-13-4,13 13 1,-13-13 1</inkml:trace>
  <inkml:trace contextRef="#ctx0" brushRef="#br1" timeOffset="13204.7552">5042 6087 5,'0'0'24,"-10"-3"3,10 3-4,-23 8-3,15 4-3,-8-14-3,12 13-1,-10-13-3,14 2-3,0 0-2,-6 12 0,6-12-2,15 12-1,3-5-1,5 5 1,6 3-1,4 5 0,3 1 0,4 3 0,-3 2-1,-4 4 1,-1 5 0,-12 2 1,-8 3 0,-9 1 0,-10 1-1,-8 1 1,-7-3-3,-5-6-6,2-3-26,2-14-1,9-4-2,0-18 2</inkml:trace>
  <inkml:trace contextRef="#ctx0" brushRef="#br1" timeOffset="14128.808">6165 6324 3,'15'4'12,"7"6"-11,-1 1-7,-4-4-3</inkml:trace>
  <inkml:trace contextRef="#ctx0" brushRef="#br2" timeOffset="29639.6953">23972 6816 61,'-22'-18'34,"4"2"-1,1-2 2,17 18-21,-21-24-4,21 24-2,-8-14-1,8 14-1,0 0-1,0 0-1,9 13 0,4 0-2,3-3 1,11 7-1,3-2 0,14 8 0,5-1-1,7 4 0,5 1 0,5 2-1,0 1 0,3 2 1,0 0-2,-1 2 1,-1-3 0,3-1 0,-7-2-1,1-1 0,1-2 1,-3-3 0,-1-3 0,-5-2-1,-3-2 2,-7 0-1,-7-3 0,-6 2 1,-14-5-1,-5 0 0,-14-9 0,-1 15 0,-15-10 1,-10 0-1,-11 2 0,-8 1 0,-12 3-1,-12 2 2,-14 10-2,-9 3 2,-12 13-2,-7 6 2,-9 2-1,-5 5 1,1 0-1,6 2 1,13-7-1,13-5-2,21-10 0,17-17-4,41 6-21,13-21-13,28-11 2,15-13-2,23-1 0</inkml:trace>
  <inkml:trace contextRef="#ctx0" brushRef="#br2" timeOffset="30293.7327">24408 7113 61,'0'-12'32,"0"12"2,-1-25-3,1 25-16,-4-23-4,4 23 0,-5-20-3,5 20-1,-12-10-1,12 10-1,-22 8-1,9 10 0,-11 8-1,4 10 0,-7 9-1,4 12-1,-3 6 1,8 7-2,5-1 1,8-2 0,13-5-2,11-10-2,16 1-13,-4-30-13,22 2-10,-2-19-1,14-1-1,-7-16 0</inkml:trace>
  <inkml:trace contextRef="#ctx0" brushRef="#br2" timeOffset="31155.782">24311 7258 63,'-16'0'33,"-4"3"0,-5 0 0,4 8-21,-9-7-3,7 12 0,-8-7-2,14 8 0,-3-5-2,12 5 0,3-3-3,9-1 0,8-4 0,6-2-1,5-4 0,5-2-1,0-3 1,2-4-1,-4-3 1,-4-2-1,-5-1 1,-7-1 0,-7 1-1,-7 0 1,-6 4-1,-6 2 0,-5 5 1,-4 2-1,-1 5 1,2 4-1,2 1 1,5 2 0,8-2 0,4 1 0,5-12 0,20 10-1,4-9 1,8-4-1,2-5 1,-1-2 0,-1 0 0,-4-2-1,-12 1 1,-11-1-1,-5 12 1,-34-11-1,4 7 0,-6 3 0,-2-1 0,5 4-1,5-1-1,9-2-2,19 1-12,0 0-16,29-3-8,-1-6 1,14 4-3</inkml:trace>
  <inkml:trace contextRef="#ctx0" brushRef="#br3" timeOffset="37596.1504">23540 10637 53,'0'0'30,"0"0"2,-12-18-10,12 18-5,0 0-5,0 0-2,-9-5-5,9 5 0,0 0-2,14 8 0,-14-8 1,22 9-1,-8-3 0,6 4-1,0-1 1,2 4-1,-1 2-1,3 2 0,0 2-1,-1 3 1,1 2-1,3 3 0,-3 3-1,0-2-1,2 1 2,0 1-2,1-4 1,0 2 0,2-1 0,0-3 0,2 0 0,-1 0 1,4 1 0,-5-1 0,3 2 0,5 0 0,-2 1 0,2 2 1,2-1-1,2-2 0,-4 3 1,6-3-1,-5 1 1,-2-1-1,-5 0-1,-2-1 1,-3 0 0,-3-2 0,-7-4 0,-2 1 0,-2-4 0,-6-3 0,0-4 0,-6-9 0,7 12 0,-7-12 0,0 0 0,0 0 0,0 0 0,-2-12 1,2 12-1,0 0 0,-2-13 0,2 13 0,0 0 0,0 0 0,-4-11 0,4 11 0,0 0 0,0 0 0,0 0 0,0 0 0,0 0 0,0 0 0,0 0 0,0 0 1,0 0-1,0 0 0,0 0 0,0 0 0,-15 6 0,15-6 0,-19 2 0,7-1 0,-4-1 1,-8-1-1,0 2 0,-7-2 0,-7 1 0,-5 0 0,-8 0-1,-8 2 1,-11 2 0,-2 1 0,-9 2 0,-6 1 1,-2 4-1,-2-3 2,1 4-1,0-2 0,2 0 0,3-3 1,9 0-2,5-1 0,3-5 1,9 0 0,7-3-1,9 0 0,7-2 0,9-3 0,9 1-1,5-2-4,13 7-2,-7-12-31,19 6 3,0-6-3,13 7 1</inkml:trace>
  <inkml:trace contextRef="#ctx0" brushRef="#br3" timeOffset="38182.1838">23947 11059 15,'22'-8'25,"-5"-2"1,1 0 4,2 5-19,-20-6 1,14 10 1,-20-10 1,6 11-2,0 0 0,-15-5-4,-2-1-1,3 9-2,-7-5 0,2 8-1,-6 1-2,3 5 1,-5 4-1,-5 11 0,0 4 0,1 13-1,-4 9 1,4 7-1,1 5 0,8 1 2,3 2-3,10-1 1,7-6-4,4-8-2,14 1-21,-4-22-12,10 0 1,-5-13-4,8-4 3</inkml:trace>
  <inkml:trace contextRef="#ctx0" brushRef="#br3" timeOffset="39138.2385">23718 11209 49,'0'0'33,"0"0"1,-12-11-1,12 11-20,-17 6-2,17-6-4,-23 13-1,12-4-1,-2-1-2,3 3 0,2 1-1,4 1-1,2-2 0,6-2 0,-4-9 0,18 18-1,-6-14 0,3 0 0,-1-5 0,2-4 1,-2-3-1,-3-4 0,-5 0 0,-3-4 1,-6 1-1,-3 1 1,-5 0 0,-5 5-1,1 3 1,-4 4-1,-4 3 1,5 2-1,0 8 0,2 0 0,7 3 0,3 1 0,6 0 0,1-2 1,8-3 0,5 0-1,1-4 1,-1-3 0,5-6 0,-5-3 0,-4-2 0,-1-3 0,-1-1 0,-3-2-1,-4 1 1,-1 1-1,-1 1 1,1 11-1,-5-14 1,5 14-1,0 0 1,-13-3-1,13 3 0,0 0 0,-14 17 0,14-17 0,-3 15 0,3-15 0,11 10 0,0-9-1,3-2 1,7-1 0,0-2 0,1-2 0,-2-3 0,-6 1 1,-14 8-1,11-16 0,-11 16 1,-21-17-1,3 12 0,-9 2 1,3 0-2,-4 1-1,11 5-3,-9-6-30,26 3-2,0 0-1,5 16-1</inkml:trace>
  <inkml:trace contextRef="#ctx0" brushRef="#br2" timeOffset="125593.1835">6030 6239 9,'0'0'23,"0"0"0,0 0 0,0 0-11,0 0-8,5 11-1,-5-11-2,0 0-1,0 0 2,16 13 0,-16-13 1,20 8 0,-6-5 0,1 3 0,5-2 0,5 0 0,4-2-2,8 3 0,4 0 0,8-1-1,5 2 1,6 1-1,7 0 0,8 2 1,10-1 0,4-1 1,11 0-1,3 2 1,7-2 0,9-1 1,5 0-1,5-2 2,-1 1-2,9 0 1,-5 1-2,9 3 2,1-5-2,0 5 0,-2-1 0,6 3-1,5-2 1,1 1-1,10 2 0,-1-3 0,13-1 0,5 0 1,8 0-1,4 2 1,2-1-1,8 1 1,0 3-1,4-3 1,-2 3-1,0 0 0,2 2 0,-1-2 0,0 2 0,-2-1 1,1 0-2,2 1 1,2-1 0,3 1 0,1 2-1,1-3 1,1 2 0,3-2-1,2 1 1,-2-1-1,3-1 1,1-3-1,2-1 1,2-1-1,1 0 1,-5-1 0,3 0 0,0 1 0,-2 1 1,-3 2-1,-4 0-1,4 1 1,0 1-1,-3-1 0,4 2 0,-1-2 0,4 1 0,2-3 0,5 0 1,-3 0-1,3 1 1,5 0 0,-1 1 1,1-1-1,1 1 0,-5 1 1,-3-1-1,-1-1 0,-5 5-1,-8-6-2,-1 4 1,-3-7-2,-7 5 2,-2-8-1,-7 2 1,-4-5-1,-3 1 3,-5-2 0,-3 5-11,-5 1-15,-8-3-2,0 5 1,-6-3-1</inkml:trace>
  <inkml:trace contextRef="#ctx0" brushRef="#br3" timeOffset="130853.4844">6030 6420 29,'19'2'26,"1"-1"1,3 2 0,3 4-16,-2-3-4,5 6-4,-1 1-1,5 2-2,0 2 0,2 2 0,7 1 0,3 2 0,6-2 0,6 3 1,9 1-1,6 0 1,8 0 0,3 4 0,5 1-1,4 1 1,4 6-1,2-2 1,6 5-1,1-1 0,7 2 0,2 0 0,4 1 0,1-1 1,9 4-1,0-1 0,2 1 1,2 3-1,1-1 1,13 1-2,4 3 2,2 3-1,6-1-1,9-1 1,7 5-1,3 0 2,7-3-2,0 2 1,10-1-1,0-4 1,4 0 0,5 2-1,0-2 1,2-1 0,3-1 1,1 4-1,-4-2 1,7 5-1,0-1 1,-1 1 0,-2 1-1,9 2 0,0-2 0,2 0 1,2 1 0,3 0-1,0-1 2,-2 0-2,3 0 2,-4 5-2,-5 2 2,3 2-1,-4 3-1,-4-1 1,-4-1-1,9 2 1,-7-1 0,1-2 1,2 1-1,-1 0 0,-3 2 0,4 0 0,-4 4-1,-2 3 2,1-4-2,4 0 2,-1-1-2,2 0 1,0-6-1,6-2 1,0-2-1,3-2 1,1-4-2,-2 0 1,0-1-1,0 0 2,-2-1-2,-4 1 2,-3-1-1,0-2 0,-5 3-1,-4-5-2,-1 6-9,-12-6-19,5 1 0,-11-2-2,0-1 1</inkml:trace>
  <inkml:trace contextRef="#ctx0" brushRef="#br1" timeOffset="138592.9271">2418 10328 56,'-45'13'34,"-7"23"-1,-14 11 2,2 27-23,-12 13-5,12 21-2,-6 11 0,14 15-1,12-2-2,14 1 0,16-13-2,15-8-1,22-19-2,15-26-4,23-12-19,4-36-10,24-15 2,-1-22-3</inkml:trace>
  <inkml:trace contextRef="#ctx0" brushRef="#br1" timeOffset="139301.9676">2717 11081 72,'-38'3'36,"-13"1"0,4 14 0,-3 3-31,2 8-1,3 4 0,8 11 0,5-3-2,10 2 1,11-5-2,13-5 1,14-8-1,8-11-1,13-16 1,2-13-1,8-9 1,-1-13-1,-2-5 1,1-8-1,-5 3 0,-6 1 0,-7 8 0,-7 5 0,-3 13 0,-17 20 1,14-3-1,-19 23 0,-4 12 1,-1 10-1,-1 4 0,4 1-1,7 1-2,5-11 0,9-7-2,8-19-3,21-8-5,-9-22-13,28-1-8,-11-17-1,10 6 2,-13-14 13,8 12 12,-15 3 8,-10 2 7,-5 20 14,-26 8 10,0 0 2,-10 10 0,-2 21-10,-18-5-12,9 12-5,-8-4-1,10 1-1,0-4-2,9-4 0,9-14 0,1-13-1,24 2 1,-2-19-1,10-9 0,3-9-1,0-5 1,2-5 0,-3 0 0,-1 3-1,-7 7 0,-6 6 1,-5 10-1,-4 13 0,-11 6 0,7 19-1,-4 5 0,-3 9-1,2 7-1,2 0-1,11 9-3,0-16-6,16 5-22,-2-16-1,16-3 1,-2-18-1</inkml:trace>
  <inkml:trace contextRef="#ctx0" brushRef="#br1" timeOffset="139760.9939">3859 11092 78,'-26'0'38,"-11"1"-1,4 12 2,-8-4-33,8 13-1,4-1-2,6 2 0,10 1-2,9-3 1,8-6-1,9-4-1,10-8 0,6-7 1,4-6-1,4-4 0,0-6 0,1-1 0,-2 0 1,-5 0-1,-8 7 0,-2 4 0,-8 11 1,-7 12-1,-7 12 0,-9 14 0,-5 17 0,-3 9 1,-2 14-1,-5 5-1,-2 2 2,3-5-2,-1-4 2,4-10-1,-1-11 1,3-15-2,-3-14 3,3-12-1,-1-13-1,2-12 1,3-11-1,0-13 0,6-9-1,5-8 0,10-6-3,4-4-1,19 8-7,-3-13-25,21 13 0,0-8 0,14 13-1</inkml:trace>
  <inkml:trace contextRef="#ctx0" brushRef="#br1" timeOffset="140151.0162">4396 11006 83,'-21'2'40,"7"16"-2,-10 0 2,8 8-33,-5 4-1,7 5-2,1 1-1,6-1 0,7-5-2,9-4 1,5-8-2,8-11 1,7-9-1,6-13 0,6-10 0,3-6 0,0-8 1,2-4-1,-8 0 0,-5-1 0,-4 8 1,-11 5 0,-4 8 1,-5 8-1,-9 15 0,0 0-2,-4 21 1,-1 7 0,-4 12-2,-1 4-1,5 5 0,0-2-2,11 0 1,-2-16-3,20-3-5,-7-30-26,26-11 1,-1-26 0,19-11 1</inkml:trace>
  <inkml:trace contextRef="#ctx0" brushRef="#br1" timeOffset="140339.0269">5312 10279 110,'-24'45'39,"-23"17"2,7 26-1,-9 2-38,9 9-1,7-1-1,8-1-3,13-7-2,8-17-6,26-5-27,-5-22-3,21-6 3,-4-24-2</inkml:trace>
  <inkml:trace contextRef="#ctx0" brushRef="#br1" timeOffset="140980.0636">5569 10850 101,'-24'5'42,"-20"0"-2,3 17-2,-15 2-31,-1 12-4,1 1 0,4 8-2,9-3 0,13-2-1,14-2 1,15-8 0,16-9-1,14-11 0,14-12 0,9-12 0,5-8 0,3-14 0,1-5 0,-8-4 3,-2-1-2,-10-2 1,-11 5-2,-7 6 3,-12 9-2,-8 10 1,-3 18-2,-16-2-1,0 21-1,4 6 0,1 6 2,1 6-3,8-2 3,8-2-2,8-8 2,10-9-1,7-11 1,11-8 0,3-11 1,5-5-1,1-5 1,-6-1 0,-2 2 0,-9 3 0,-9 11-1,-10 10 0,-9 11 0,-10 11 0,-7 7-1,-5 8 0,-4 4 0,5-1 0,-1-2 2,4-5-1,4-12 1,8-22 0,0 0-1,21-12 1,-6-12 0,5-14-1,6-1 1,0-11-1,2 2 0,-2 1 1,1 6-3,-5 2-1,9 8-4,-8-5-10,14 15-23,-9-5 1,17 12-1,-1-10-1</inkml:trace>
  <inkml:trace contextRef="#ctx0" brushRef="#br1" timeOffset="141515.0942">7407 10653 88,'-12'-16'38,"12"16"-1,-29-13 2,13 20-32,-16-1-3,2 10 0,-7 3-1,4 7 1,-6 3-1,9-3-1,7-1 0,10-1 0,13-9 0,20-9-1,10-4-1,15-5 1,8 0-1,7-2 0,-3 2 0,-3 5 1,-13 7-1,-16 10 0,-15 6-1,-18 5 0,-11 5 0,-13 0 0,1-2 0,-4-7-2,10-5 0,6-18-6,19-3-28,15-16-4,19-3 3,3-19-1</inkml:trace>
  <inkml:trace contextRef="#ctx0" brushRef="#br1" timeOffset="142082.1266">7927 10617 97,'0'0'38,"-17"13"2,-1-4-3,3 14-33,0 5 0,3 9 0,-2 3-1,3 8-2,-1 0 1,3 0-2,-4-2 1,6-3-1,-1-9 0,2-7-1,3-9 2,3-18-1,0 0 0,10-3 0,-1-19 0,5-8-1,-1-3 2,1-10 0,2-8 0,-2-1 0,1-3 0,3 3 0,-1 1 0,0 6 1,8 6-2,0 7 0,3 10 0,3 7 1,0 9-1,1 5 0,-2 6 0,-3 6 0,-7 3 0,-7 7 0,-12 2 0,-10 6 0,-6 2 0,-12 1 0,-9 4 0,-4-3 0,-2 4 0,-1-3-2,5 3 2,2-1-2,1 5 2,5 4-2,2 6 2,0 9-1,-4 6 1,0 9 1,-4 4-2,0 3 3,5-4-4,1-11-3,20 1-21,-1-28-14,25-10-1,4-27-2,27-15 3</inkml:trace>
  <inkml:trace contextRef="#ctx0" brushRef="#br1" timeOffset="142717.1629">8346 10737 90,'-23'6'37,"8"8"1,-3-8 0,22 11-32,-4-17-3,30 5-1,6-9 1,8-4-1,8-4-1,4-4 1,0-2 0,-2-3 0,-8-1 0,-9 1 0,-13-1 0,-7 1-1,-14 3 1,-9 7-1,-8-1 1,-4 7-1,-5 3-1,-2 4 1,5 6 0,-2 2-1,3 2 0,5 2 1,5 0-1,4-1 0,5-1 0,0-12 0,12 14 0,-2-10 0,5-3 0,-1-2 0,1-2 0,-1 1 0,0-1 0,-5 0 0,-9 3 0,11-4 0,-11 4 0,0 0 0,0 0 0,-11 7-2,11-7-1,-18 9-5,21 4-30,-16-9-2,13 7 0,0-11-1</inkml:trace>
  <inkml:trace contextRef="#ctx0" brushRef="#br1" timeOffset="143238.1927">8579 10699 91,'-6'-17'37,"5"5"2,-8-6 0,10 6-34,-6-1-2,5 13 1,-4-11-1,4 11 0,0 17 0,3 4-1,-6 5 0,3 10 0,0 6-1,-5 5-1,0 1 1,1 0-2,-5-2 2,7-9-2,0-7 2,4-12-2,-2-18 2,25-2-1,-3-19 1,2-13 2,5-9-2,2-8 1,2-5 0,-3-3 0,-3 2-1,-6 11 2,-3 5-3,-8 11 1,1 7-1,-2 9 1,1 10-1,6 4-1,9 7 1,7-1-2,15 2-4,6-7-3,29 12-24,-9-19-8,21 7 0,-7-13-1</inkml:trace>
  <inkml:trace contextRef="#ctx0" brushRef="#br1" timeOffset="143742.2216">9142 10848 83,'0'0'38,"-4"11"-2,18-11 3,11-7-36,8-7 1,13-5 0,8-3-1,3-8 0,0 1 0,0-4 0,-10 2-1,-13 1 0,-9 3 0,-18 4 1,-16 7-1,-13 7 0,-9 9 0,-7 5 0,-5 10 0,-1 11-1,2 4 0,6 4 0,8 4-1,15 2 0,8-2 0,13-4-1,15-6-2,16-6-1,12-10-4,22 5-18,-3-21-17,16 2 4,-6-17-1,6 3 1</inkml:trace>
  <inkml:trace contextRef="#ctx0" brushRef="#br1" timeOffset="144072.2405">9987 10610 104,'-35'6'39,"-13"2"1,4 24-5,-7-8-29,5 12-2,4 0 0,10 5-1,8-5-1,15-1-2,16-10 1,13-6-1,10-14 1,10-6-1,13-14 1,1-6-1,2-11 1,-4-4 1,-4-4-2,-7 1 2,-9 0-1,-7 4-2,-13 9 2,-7 8-1,-5 18-1,-9-1 1,-4 18 0,-1 10-1,5 5-2,-2 3-1,14 9-5,-7-16-28,29 8-4,-6-16-2,23-4 3</inkml:trace>
  <inkml:trace contextRef="#ctx0" brushRef="#br1" timeOffset="144418.2602">10650 10512 86,'-39'0'40,"-7"20"0,-11 2 1,6 15-26,-7 1-8,13 7-2,2-3-1,21 0-1,11-12-1,22-11-1,14-13 0,15-13 0,12-17-1,7-10 1,2-14-1,3-8 0,-3-11 1,-7-5-1,-9 1 2,-9 1-2,-12 12 1,-12 12-2,-14 18 1,-13 21 0,-14 23 0,-12 21-1,-9 22-3,-7 9-1,4 19-14,-10-8-20,13 7-3,-5-12 0,13-1-1</inkml:trace>
  <inkml:trace contextRef="#ctx0" brushRef="#br1" timeOffset="144854.2852">4841 12452 73,'0'0'40,"11"-3"-1,-11 3 1,0 0-35,0 13-2,0 2 0,-3 6 0,0 10-1,-2 7 0,-1 8-1,1 5-2,1-2 0,6 1-4,-7-14-3,21-2-30,-16-34 0,29 6 0,-12-34-1</inkml:trace>
  <inkml:trace contextRef="#ctx0" brushRef="#br1" timeOffset="145021.2947">4863 12235 78,'-40'-14'38,"-3"-1"0,13 14 0,1 3-36,29-2-3,8 9-4,9-13-9,32 6-21,2-10-2,22 7 0,2-13 1</inkml:trace>
  <inkml:trace contextRef="#ctx0" brushRef="#br1" timeOffset="145322.312">5453 12174 56,'18'16'36,"-23"-2"-1,-4 8 1,-20-4-25,7 13-3,-8-3-2,7 7-1,-4-3-1,8 1 0,3-3-1,12-2-1,8-4 1,10-4-2,12-8 1,8-5-1,6-2-1,4 0 1,0-2-1,-1 2 1,-10 4-1,-6 5 1,-12 6-1,-12 7 1,-9 2-1,-11 7 1,-6-2-2,-1-2 0,1 0-3,-1-15-3,20 2-31,-10-21-1,14 2 0,16-30-2</inkml:trace>
  <inkml:trace contextRef="#ctx0" brushRef="#br1" timeOffset="145789.3387">6422 12389 69,'-14'18'36,"14"-18"2,0 16 0,19-18-33,8-2-1,9-10 0,7 2 0,2-10 0,5-1-1,-8-5 0,1 0-1,-11-3 0,-8 1 0,-10-1 0,-14 3-1,-11 4 0,-11 8 1,-6 6-2,-8 12 1,-2 12 0,-4 12 0,3 13-1,3 12 1,9 5-1,9 1 0,8 0 0,15-9-1,17-10-1,22-17-1,22-15-1,10-24-3,26-2-15,-3-26-16,12-3-1,-8-17 0,1 8 1</inkml:trace>
  <inkml:trace contextRef="#ctx0" brushRef="#br1" timeOffset="146107.3559">7404 12071 61,'-37'41'38,"-12"6"-1,1 17 2,-5 0-18,6 5-18,7-4-2,5-8-2,8-7-1,10-17-2,12-9-3,5-24-16,1-15-13,4-16 1,11 0 19,-12-18 10,0-1 3,-7-1 5,-5-2 4,3 20 17,-12-6 14,6 20 2,-13 0-22,24 19-7,-12 6-4,22 8-2,9 0-1,17 3-2,12 0-2,11-6-2,19 1-3,0-23-18,23 12-15,-6-14 1,10 2-1,-12-12 0</inkml:trace>
  <inkml:trace contextRef="#ctx0" brushRef="#br1" timeOffset="146454.3767">7989 12019 91,'-36'11'40,"-17"-2"2,4 16-2,-11 4-35,10 9-1,3 2-2,9 3 1,6 0-1,17-7-1,12-6 0,14-10 0,15-10-1,10-12 1,8-11-1,9-12 0,0-7 1,3-8-1,-7-2 0,-7-2 0,-3 3 1,-13 6-2,-8 8 2,-10 6-1,-8 21 0,0 0 0,-25 18-1,9 11 1,-1 7-2,2 4-1,9 5-2,6-3 0,17 3-3,8-20-5,32 6-27,-1-20 2,24-1-3,0-17 3</inkml:trace>
  <inkml:trace contextRef="#ctx0" brushRef="#br1" timeOffset="147016.4088">8705 11979 70,'-5'-23'39,"5"9"0,-13-11-2,0 20-28,-12-2-2,-1 15-1,-15 6-1,0 10-1,-9 9-1,1 8 0,0 4-1,9-1 0,8-2 0,12-3 0,14-11-1,19-9 0,11-16 0,14-8-1,6-12 0,11-8 1,-3-7-1,0-3-1,-7 2 2,-9 2-1,-6 4 0,-8 4 0,-8 8-1,-14 15 1,0 0 0,6 11 0,-11 16-1,0 8 2,0 14-2,0 12 2,-1 13-2,1 9 1,-3 8-1,-5 0 1,0 3-1,-5-7 0,-7-4 1,-3-10-1,-7-15 1,-1-14 0,-3-16 0,5-21-2,5-12-1,5-23-2,18 0-8,-11-33-20,27 2-9,-2-19 2,17 1-2</inkml:trace>
  <inkml:trace contextRef="#ctx0" brushRef="#br1" timeOffset="147609.4428">9307 12022 72,'-15'-17'38,"-5"-7"0,3 12-7,-9-14-24,3 12-1,-10-2 0,1 12 0,-4 2-1,0 10-1,-4 11-1,3 12 0,1 8 0,8 10-1,4-1 0,14 3 0,10-6-1,14-6 1,15-12-1,12-17 0,10-16-1,7-15 1,4-11-1,-2-9 0,-7-7 0,-5-1 0,-16 3 0,-7 2 0,-16 9 1,-7 13-1,-2 22 0,-24-2 0,3 25 0,-2 21 0,-6 16 0,6 18 0,-1 16 0,1 14-1,5 9 1,3 2 0,0-1 0,1-6 0,-2-12 0,-4-11-2,-3-15 3,-9-19-2,-1-17 2,-8-15-2,2-18 1,1-17-1,6-13-1,5-21-2,15-9-8,0-38-14,26 6-16,4-17 2,25 4-2,-1-8 1</inkml:trace>
  <inkml:trace contextRef="#ctx0" brushRef="#br1" timeOffset="148706.5055">9658 11942 82,'0'0'40,"0"0"-2,29-13 1,-3 2-35,10 4 0,7-2-2,3-2 1,2-1-2,-1 0 1,-4-1-1,-11 0 0,-7 0 1,-8-2-1,-17 1 0,-12 7 0,-10-2 0,-13 8 1,-8 4-1,-6 10 1,-5 10-1,-1 13 0,5 7 1,7 8-1,11 2 0,15 3 0,18-6 0,18-7 0,22-13-1,13-13 0,16-14 0,10-15 0,6-10-1,-2-9 0,-2-4 1,-9-3-1,-10 1 1,-13 2 0,-14 6 0,-12 5 0,-15 10 0,-9 14 0,0 0 0,-26 16 1,7 11-2,-5 6 2,5 6-1,-2 4 0,5-3 0,6-2 1,5-7-1,5-9 0,0-22 1,17 5-1,0-21 0,5-14 0,-1-7 1,6-8-2,-1-4 2,0 0-2,-2 2 1,-5 9 0,2 4 0,-5 10 0,3 8 0,1 7-1,2 5 1,3 6 0,10 2 0,1 2 0,3-3 0,5 4 0,3-5 0,-5 1 0,-3-5 0,-7 0 0,-9-1 1,-9-3-1,-14 6 0,-8-12 0,-8 9 0,-7 1 1,-11 5-1,-3 4 0,-4 7 0,3 7 0,3 2 0,3 8 1,9 1-1,5 0 0,13-2 1,9-3-1,11-9 1,12-10-1,7-8 0,7-11 0,3-8 1,3-8-1,-6-4 0,-1-6 0,-8 3 0,-4 0 0,-8 8 1,-6 6-1,-10 8 0,-4 12-1,-10 14 1,1 8 0,-1 7 0,0 4-1,3 0 0,7 1-2,9-6 0,10-16-4,18 0-7,-5-32-10,32 3-17,-6-21 1,14-3-2,-7-17 3</inkml:trace>
  <inkml:trace contextRef="#ctx0" brushRef="#br1" timeOffset="148878.5154">11608 11440 91,'-35'29'39,"1"25"2,-14 2-1,16 13-33,-7-1-3,8 1-4,6-3 0,5-7-6,15 0-7,-3-21-26,13-3-1,-3-22 1,10-5-2</inkml:trace>
  <inkml:trace contextRef="#ctx0" brushRef="#br1" timeOffset="149067.5262">11266 11696 104,'-19'-24'42,"19"24"3,-11-14-3,30 18-35,0-1-5,16 0-4,13 2 0,11-5-5,16 10 0,-1-21-20,22 20-14,-11-13-2,5 8 1,-11-8 2</inkml:trace>
  <inkml:trace contextRef="#ctx0" brushRef="#br1" timeOffset="149449.548">11807 11771 68,'0'0'40,"14"21"-1,6-20 2,19 11-31,3-17-4,10 2 0,-2-7-1,0-2-2,-4-3 0,-7-2-1,-8-3 0,-9-1 2,-15-2-3,-10 5 2,-11 0-2,-9 4 2,-9 6-3,-5 8 3,-7 8-3,-3 7-2,4 9 2,5 1-1,9 5 1,11 0-3,13 1 2,13-6-4,22 0 1,12-10-1,21 0-3,8-13-2,23 5-3,-8-19-18,25 10-7,-9-16-1,2 4 3</inkml:trace>
  <inkml:trace contextRef="#ctx0" brushRef="#br1" timeOffset="149813.5688">12828 11725 72,'-51'-9'37,"-1"9"0,-10-1 2,10 7-30,-6 1-2,12 9-1,-2 3-1,15 10-1,6-4-1,17 5 0,5-5-1,12-2 0,11-7-1,8-9 0,15-13 0,5-12 0,11-9 0,4-11-1,3-10 1,-2-11 0,0-7-1,-5-7 1,-10-2-1,-6 2 1,-14 5-2,-13 11 2,-14 20-1,-10 19 0,-13 23 0,-7 24 0,-11 22 1,4 15 0,2 9-1,6 0-3,15 2 0,17-14-4,23 3-9,2-29-20,36-1-6,2-25 0,18-3 0</inkml:trace>
  <inkml:trace contextRef="#ctx0" brushRef="#br1" timeOffset="150150.5881">13219 10848 96,'-2'9'43,"2"-9"-2,16 34-1,-3-6-35,16 11-2,2 7 0,10 11 0,2 9-2,4 8 0,0 4 1,0 7 1,-6-1-2,-11 4-1,-11-6 1,-11-1-1,-14-9 0,-12-6-1,-4-9 0,-7-15-4,4-3-3,-7-27-14,28 4-19,4-16 0,7-15-2,10-10 1</inkml:trace>
  <inkml:trace contextRef="#ctx0" brushRef="#br1" timeOffset="150322.598">13768 11950 109,'-8'35'43,"-14"-18"1,12 6-1,-6-11-40,16-12-2,0 0-2,-7-14-8,23 16-16,-14-17-17,13 9-1,-10-6 0,10 9-1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7-28T21:27:39.564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6958 14561 1992 0,'0'0'0'0,"0"0"15"0,22-6-22 0,-3-8 17 15,10-7-10-15,8-11-5 0,12-9 10 16,7-8-11-16,7-6 14 0,9-3-16 16,5-1 15-16,4-3-15 0,2 2 15 0,1-1-11 0,0 1-4 15,0 3 25-15,-1 0-25 0,0 4 21 0,-4 3-7 16,-3 7-12-16,-11 5 11 0,-6 6-7 15,-11 4 5-15,-6 7-5 0,-10 5 5 0,-5 7-6 16,-7 4 3-16,-20 5-1 0,19 4 2 0,-19-4 3 16,-4 23-1-16,-4-2 4 0,-3 7-6 15,-6 7 7-15,-2 6-8 0,-6 7 0 0,-4 7 0 16,-3 8 0-16,-3 7 0 0,-3 6 0 0,-2 5 0 16,0 6 0-16,-2 4 0 0,-1 0 0 0,3 0 0 15,5-6 0-15,3-7 0 0,6-7 0 0,8-13 0 16,6-9 0-16,7-12 0 0,8-8 0 0,6-10 0 15,8-5 0-15,11-12 0 0,6-5 0 0,7-11 0 16,6-7 0-16,5-12 0 0,5-9 0 16,7-13 0-16,0-8 0 0,5-8 0 0,3-5 0 15,6-3 0-15,1-1 0 0,-2-1 0 16,-1 3 0-16,-6-2 0 0,-5-1 0 0,-1 0 0 16,-9-3 0-16,-2 1 0 0,-5 3 0 0,-4 3 0 15,-4 6 0-15,-4 10 0 0,-5 9 0 0,-6 14 0 16,-7 15 0-16,-18 23 0 0,0 0 0 15,0 0 0-15,0 0 0 0,-9 31 0 0,-11 4 0 16,-7 14 0-16,-6 12 0 0,-5 10 0 0,-4 9 0 16,-6 9 0-16,0 7 0 0,-2 4 0 0,0 3 0 15,4-4 0-15,3-3 0 0,4-3 0 0,5-6 0 16,6-6 0-16,4-6 0 0,4-10 0 0,7-8 0 16,1-11 0-16,6-8 0 0,2-11 0 15,4-7 0-15,0-20 0 0,0 0 0 16,0 0 0-16,0 0 0 0,0 0 0 0,0 0 0 15,7-24 0-15,-10-2 0 0,-3-5 0 0,-3-7 0 16,0-2 0-16,-4-4 0 0,-2-2 0 0,-4-2 0 16,-4-1 0-16,-1 0 0 0,-3 1 0 0,0 5 0 15,1 3 0-15,-1 6 0 0,4 7 0 0,1 7 0 16,2 6 0-16,3 10 0 0,17 4 0 0,-30 2 0 16,30-2 0-16,-23 12 0 0,23-12 0 15,-14 19 0-15,14-19 0 0,-1 29 0 0,5-10 0 16,2 0 0-16,6 1 0 0,3 0 0 0,4-3 0 15,6-2 0-15,5-1 0 0,4-1 0 16,7-4 0-16,7-1 0 0,3-3 0 0,5-3 0 16,1 1 0-16,1-5 0 0,1 1 0 0,-2 0 0 0,0-1 0 15,-1-3 0-15,-1-1 0 16,-4-4 0 0,-3-2 0-16,-1 0 0 0,-6-3 0 0,-1-2 0 15,-6-1 0-15,-3-1 0 0,-6 0 0 0,-4-2 0 16,-5 0 0-16,-7 2 0 0,-5 1 0 0,-4 1 0 15,0 17 0-15,-16-29 0 0,16 29 0 0,-28-24 0 16,11 15 0-16,-1 3 0 0,-4 4 0 0,0 3 0 0,-3 4 0 16,-1 1 0-16,-2 5 0 0,0 3 0 15,0 6 0-15,1 2 0 0,1 2 0 16,-1 1 0-16,4 2 0 0,1-1 0 0,4 1 0 16,2 0 0-16,5-2 0 0,2 0 0 0,6-2 0 15,3 0 0-15,5-1 0 0,2-3 0 0,5 0 0 16,-12-19 0-16,33 30 0 0,-10-19 0 0,1-4 0 15,5-3 0-15,4-3 0 0,0-6 0 0,2-1 0 16,1-5 0-16,-1-2 0 0,0-4 0 0,0-4 0 16,-2-1 0-16,-1-4 0 0,-2-2 0 15,-2-3 0-15,-2-3 0 0,-3 1 0 0,-4 0 0 16,-5 3 0-16,-3 2 0 0,-6 3 0 0,-4 4 0 16,-5 3 0-16,4 18 0 0,-18-25 0 0,18 25 0 15,-29-9 0-15,12 11 0 0,-2 5 0 0,-1 2 0 16,-1 6 0-16,-2 3 0 0,0 4 0 0,0 3 0 15,2 3 0-15,3 1 0 0,2 1 0 16,5-2 0-16,5-1 0 0,4-1 0 0,4-1 0 16,5-2 0-16,7-2 0 0,2-1 0 0,4-5 0 15,5 1 0-15,1-4 0 0,6-3 0 0,3-3 0 16,4-3 0-16,4-3 0 0,0-3 0 0,5-2 0 16,-1-4 0-16,3 0 0 0,2-3 0 0,-2-3 0 15,-1-1 0-15,-3-2 0 0,0-1 0 16,-2-3 0-16,-4-1 0 0,0 0 0 0,-3 0 0 15,-2 0 0-15,-3 0-7 0,-1 4-6 16,-5 0-3-16,0 2 5 0,-3 3-2 0,-1 2 4 16,-2 3-2-16,-2 4 4 0,-18 5 0 0,30-4 2 15,-30 4 2-15,24 6-1 0,-24-6 3 0,21 11 0 16,-21-11 3-16,21 15-1 0,-21-15 1 0,20 15-2 16,-20-15 1-16,21 17-3 0,-21-17 3 15,20 14-1-15,-20-14 0 0,17 7 1 0,-17-7-2 16,0 0 2-16,19 6 0 0,-19-6 2 0,0 0 2 15,0 0 1-15,0 0 1 0,0 0 1 0,0 0-4 16,-17-24 3-16,17 24-4 0,-25-17 5 0,8 7-1 16,-2 0 4-16,-2 2 0 0,-3-1 2 0,-1 3-5 15,-1 4-8-15,-1 2 0 0,-1 5 0 16,-1 2 0-16,0 4 0 0,-2 3 0 16,0 3 0-16,-2 5 0 0,0 2 0 0,0 3 0 15,3 0 0-15,2 2 0 0,3-2 0 0,5-1 0 16,3-3 0-16,6-3 0 0,11-20 0 0,-8 27 0 15,8-27 0-15,0 0 0 0,22 20 0 0,-22-20 0 16,37 2 0-16,-14-7 0 0,7-6 0 0,3-4 0 16,5-5 0-16,2-4 0 0,1-5 0 15,2-3 0-15,-1 0 0 0,1-1 0 0,0 3 0 16,-3 1 0-16,-4 3 0 0,-2 5 0 0,-7 0 0 16,-4 2 0-16,-3 3 0 0,-20 16 0 15,23-21 0-15,-23 21 0 0,0 0 0 0,0 0 0 16,0 0 0-16,0 0 0 0,0 0 0 0,-20 29 0 15,7-6 0-15,-5 5 0 0,-4 10 0 0,-5 4 0 16,-2 6 0-16,0 7 0 0,-1 3 0 16,1 3 0-16,1 2 0 0,3 1 0 0,0 2 0 15,2-2 0-15,3-2 0 0,0-2 0 0,-1-4 0 16,3-3 0-16,-1-5 0 0,0-4 0 0,2-7 0 16,2-4 0-16,2-8 0 0,1-4 0 0,12-21 0 15,-17 24 0-15,17-24 0 0,0 0 0 0,0 0 0 16,-18-7 0-16,18 7 0 0,-8-36 0 15,5 4 0-15,1-8 0 0,4-7 0 0,2-5 0 16,2-4 0-16,4-3 0 0,1 0 0 16,1-3 0-16,1 1 0 0,2-4 0 0,0 5 0 15,2 1 0-15,4 8 0 0,-1 9 0 0,-1 11 0 16,-3 11 0-16,-16 20 0 0,27-20 0 0,-27 20 0 16,23 0 0-16,-23 0 0 0,24 14 0 0,-24-14 0 15,30 24 0-15,-12-10 0 0,0 0 0 16,4-3 0-16,2-2 0 0,5-1 0 0,4-5 0 15,3-2 0-15,5-4 0 0,2-3 0 0,2-4 0 16,0-3 0-16,3-3 0 0,-2-2 0 0,1-3 0 16,-3 0 0-16,-1-1 0 0,-4-2 0 0,-3-1 0 15,-3 1 0-15,-1 1 0 0,-6 1 0 16,-4 4 0-16,-5 1 0 0,-17 17 0 0,17-25 0 16,-17 25 0-16,-1-18 0 0,1 18 0 15,-18-13 0-15,18 13 0 0,-31-9 0 0,13 5 0 16,-4 2 0-16,-2 1 0 0,-2 2 0 0,1 0 0 15,-1 2 0-15,2 1 0 0,0 1 0 0,2 1 0 16,0 0 0-16,3 3 0 0,0-1 0 0,2 4 0 16,17-12 0-16,-29 28 0 0,18-8 0 0,1 3 0 15,3 3 0-15,2 4 0 0,3 1 0 16,2-1 0-16,3-1 0 0,5-2 0 0,4-6 0 16,4-3 0-16,4-4 0 0,3-5 0 0,4-3 0 15,4-4 0-15,1-6 0 0,4-3 0 16,5-7 0-16,0-2 0 0,1-6 0 0,3-5 0 15,-4-2 0-15,0-2 0 0,-2-1 0 0,-3 2 0 16,-5 0 0-16,-5 2 0 0,-5 3 0 0,-6 2 0 16,-4 1 0-16,-5 2 0 0,-6 2 0 15,0 18 0-15,-12-26 0 0,12 26 0 0,-23-9 0 16,6 14 0-16,-4 7 0 0,-4 9 0 0,-4 7 0 16,-4 8 0-16,-2 6 0 0,-4 5 0 0,0 8 0 15,0 4 0-15,0 4 0 0,5 5 0 0,0 1 0 16,3 1 0-16,2 1 0 0,0-1 0 0,2 0 0 15,2-3 0-15,2-3 0 0,-1-6 0 0,7-6 0 16,3-7 0-16,3-9 0 16,5-7 0-16,2-7 0 0,4-22 0 0,1 23 0 15,-1-23 0-15,0 0 0 0,0 0 0 0,0 0 0 16,0 0 0-16,10-17 0 0,-9-2 0 0,1-10 0 16,2-11 0-16,3-9 0 0,1-4 0 0,3-4 0 15,1-2 0-15,2-2 0 0,-1-1 0 0,-2 0 0 16,1-2 0-16,0 2 0 0,2 3 0 15,1 7 0-15,1 10 0 0,0 10 0 0,-1 12 0 16,-15 20 0-16,20-22 0 0,-20 22 0 0,17-1 0 16,-17 1 0-16,0 0 0 0,25 18 0 0,-25-18 0 15,24 21 0-15,-24-21 0 0,35 23 0 16,-12-14 0-16,5-4 0 0,5-3 0 0,5-4 0 16,6-4 0-16,3-4 0 0,4-4 0 0,4-6 0 15,1-3 0-15,3-3 0 0,2-2 0 16,1-2 0-16,-1-2 0 0,-1 1 0 0,0-1 0 15,-4 1 0-15,-3 2 0 0,-8 2 0 0,-5 5 0 16,-7 4 0-16,-7 4 0 0,-9 5 0 0,-17 9 0 16,0 0 0-16,0 0 0 0,0 0 0 0,0 0 0 15,-24 20 0-15,2-3 0 0,-3 3 0 0,-5 4 0 16,-2 3 0-16,-2 1 0 0,-1 2 0 0,4 0 0 16,0 2 0-16,5-5 0 0,6-4 0 15,7-4 0-15,13-19 0 0,-6 21 0 16,6-21 0-16,0 0 0 0,30 9 0 0,-8-14 0 15,7-5 0-15,4-3 0 0,6-6 0 0,4-3 0 16,4-2 0-16,3-1 0 0,2-1 0 0,3 0 0 16,-2 3 0-16,0 3 0 0,-5 5 0 0,-1 5 0 15,-9 2 0-15,-2 6 0 0,-7 3 0 16,-6 5 0-16,-6 5 0 0,-5 6 0 0,-4 6 0 16,-5 4 0-16,-5 6 0 0,-4 4 0 0,-5 4 0 15,-4 2 0-15,-4 2 0 0,-3 1 0 0,-3-4 0 16,1 1 0-16,0-5 0 0,1-5 0 0,3-5 0 15,1-5 0-15,19-23 0 0,-26 28 0 0,26-28 0 16,0 0 0-16,0 0 0 0,-10-17 0 16,29 12-221-16,-33-48-271 0,33 16-194 15,-7-15 39-15,-4-18 647 0</inkml:trace>
  <inkml:trace contextRef="#ctx0" brushRef="#br0" timeOffset="156.2678">12233 13645 2047 0,'-20'-24'0'0,"0"35"0"0,3-5 0 16,17-6 0-16,0 0 0 0,0 0 0 0,0 0-85 15,34 18-495-15,-34-18-106 0,34-2 23 16</inkml:trace>
  <inkml:trace contextRef="#ctx0" brushRef="#br0" timeOffset="296.878">13159 14352 2047 0,'-28'31'0'0,"0"-4"0"15,8-6 0-15,20-21 0 0,-25 23 0 0,25-23 0 16,0 0 0-16,0 0 0 0,0 0-35 0,-35-3-588 16,35 3-73-16,22-30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848" units="cm"/>
          <inkml:channel name="Y" type="integer" max="157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64679" units="1/cm"/>
          <inkml:channelProperty channel="Y" name="resolution" value="1000.12701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21T23:46:01.208"/>
    </inkml:context>
    <inkml:brush xml:id="br0">
      <inkml:brushProperty name="width" value="0.05292" units="cm"/>
      <inkml:brushProperty name="height" value="0.05292" units="cm"/>
      <inkml:brushProperty name="color" value="#FFFFFF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FF0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13587 13301 195 0,'0'0'81'15,"0"0"-28"-15,0 0 8 0,0 0 43 16,0 0 31-16,0 0 17 0,0 0 0 0,0 0-19 16,23-21-97-16,-23 21-89 0,24 0 114 0,-24 0-28 15,20-2 87-15,-20 2 40 0,1-17-124 16,-1 17-15-16,0 0-6 0,0 0 1 0,0 0 3 16,6-17 7-16,-6 17 0 0,0 0-2 0,0 0-5 15,0 0-5-15,0 0-1 0,-19-4 1 16,19 4-2-16,0 0 1 0,-17 10-3 0,17-10-1 15,0 0 0-15,-25 16-2 0,25-16 4 0,-17 18-5 16,17-18 3-16,-16 23 17 0,16-23-49 0,-12 23 46 16,12-23-48-16,-6 19 24 0,6-19 1 0,0 0-2 15,6 19 3-15,-6-19-3 0,0 0 4 0,19 12-2 16,-19-12 1-16,17 5 0 0,-17-5-1 0,21 3 0 16,-21-3 1-16,25 2-1 0,-25-2 2 15,25 0-1-15,-25 0 0 0,22-1 0 16,-22 1-1-16,20-5 0 0,-20 5 0 0,17-7 2 15,-17 7-2-15,0 0 2 0,18-16-1 0,-18 16 2 16,0 0-3-16,7-23 3 0,-7 23 27 0,0 0-48 16,-3-24 49-16,3 24-49 0,0 0 19 0,-19-21 2 15,19 21-2-15,0 0 2 0,-24-18-3 0,24 18 3 16,-19-9-4-16,19 9 5 0,-21-6 2 16,21 6-1-16,-17-5 2 0,17 5-1 0,0 0-3 15,-21 3 0-15,21-3-1 0,0 0-2 0,-17 20 1 16,17-20-2-16,-12 20 4 0,12-20 14 0,-11 26-43 15,11-26 43-15,-11 32-42 0,11-32 23 16,-10 32 4-16,10-32-5 0,-5 28 6 0,5-28-5 16,3 19 4-16,-3-19-4 0,0 0 1 15,12 19 1-15,-12-19-1 0,0 0 4 0,24 6 1 16,-24-6 0-16,19-5 0 0,-19 5 0 0,19-12 0 16,-19 12 1-16,21-14-3 0,-21 14 4 0,20-17-7 15,-20 17 4-15,19-19-3 0,-19 19 2 0,11-19-3 16,-11 19 4-16,7-18-2 0,-7 18 2 0,4-20-3 15,-4 20-16-15,0 0 16 0,-6-22-17 0,6 22 44 16,0 0-26-16,-18-17 23 0,18 17-23 16,0 0-2-16,-23-12 4 0,23 12 1 0,-19-2-2 15,19 2 1-15,-21 6-2 0,21-6-1 16,-19 14-1-16,19-14-26 0,-23 23 44 0,23-23-41 16,-23 33 41-16,13-13-10 0,0 0-6 0,2 1 7 15,0 1-8-15,3-1 8 0,3-1-7 0,1-2 4 16,1-18-4-16,6 27-1 0,-6-27 0 0,14 18 4 15,-14-18-3-15,26 9 6 0,-26-9-4 16,35-2 0-16,-15-2 4 0,4-2-2 0,-1-5 3 16,4-1-2-16,-2-7 1 0,1 1-5 0,-3-2 6 15,0-1-7-15,-2 1 4 0,-3 0-4 0,-3 1 3 16,-4 2-3-16,-11 17-11 0,9-30 11 0,-9 30-10 16,-3-21 34-16,3 21-19 0,-17-10 21 15,17 10-22-15,-31-1-22 0,12 4 21 16,-3 4-18-16,0 1 30 0,-2 5-9 0,-3 0 10 15,1 0-15-15,2 3-2 0,3-2 0 0,21-14 0 16,-25 23 0-16,25-23 0 0,0 0 0 0,-9 20 0 16,9-20 0-16,0 0-13 0,24 8-26 0,-1 2-54 15,-23-10-500-15,25-12-62 0,-8-2 40 0</inkml:trace>
  <inkml:trace contextRef="#ctx0" brushRef="#br0" timeOffset="4689.1226">13858 13505 239 0,'-13'21'17'0,"13"-21"-65"0,0 0-43 0,-2 17 217 16,2-17 81-16,0 0 53 0,-3 19 14 0,3-19-149 16,0 0-39-16,-20 6-24 0,20-6-9 0,0 0-8 15,0 0-5-15,-9 17-10 0,9-17-6 16,0 0-5-16,0 0-2 0,-6 18-4 0,6-18 0 15,0 0-2-15,0 0-2 0,0 0-2 16,0 0 2-16,0 0 6 0,0 0 5 0,0 0 7 16,17 5-1-16,-17-5 0 0,0 0-4 0,13-20 0 15,-13 20-5-15,16-20 0 0,-16 20-5 0,20-28 0 16,-4 11-6-16,0-3 2 0,4-2-6 0,1-2 5 16,5-4-7-16,1-2 8 0,3-4 18 0,4-5-36 15,4-2 35-15,6-5-34 0,3-4 6 16,9-5 14-16,8-6-17 0,7-8 21 0,8-6-23 15,4-8 25-15,6-10-5 0,7-5-20 0,3-6 16 16,10-6-16-16,6-5-7 0,3-7 10 16,5-9 9-16,7-6-5 0,5-4 7 0,9-8 3 15,4-4 2-15,6-9 2 0,8-3-1 0,6-4 3 16,6-2-7-16,6-5 1 0,6-6-8 0,0-2 1 16,6-3-8-16,-1-4 9 0,4-4 10 15,9-4-6-15,4-3-13 0,5-3-8 0,3-1 11 16,5-6 13-16,3-9 2 0,11-2-3 0,0-3-19 15,-1-1-6-15,2-1 6 0,-2-9-2 0,3-1 21 16,5-10 8-16,5-7-2 0,11 1 9 0,1-5 2 16,6-1-10-16,1 4-4 0,-4-4 5 0,3 0-15 15,-4 1-3-15,2 2 9 0,2 1-15 16,-2 8 12-16,4 3-3 0,-4 4-2 0,0 10 0 0,-15 10 0 0,-12 13-2 0,-10 12-5 16,-19 11 5-16,-13 9-7 0,-9 13-16 15,-15 8 0-15,-10 15-19 0,-17 6-6 0,-7 20-8 16,-26-8-104-16,16 35-295 0,-38-4-122 0,-4 15 31 15,-9 22 470-15</inkml:trace>
  <inkml:trace contextRef="#ctx0" brushRef="#br0" timeOffset="5829.8027">21341 5734 724 0,'18'-19'200'16,"-18"19"-58"-16,0 0-12 0,3-30-44 0,-3 30 11 15,0 0-13-15,0 0-12 0,0 0-11 0,0 0-9 16,-4-19-6-16,4 19-8 0,0 0 3 15,0 0-8-15,0 0 0 0,0 0-6 0,-13-18-4 16,13 18-5-16,0 0 0 0,-2-18-5 0,2 18 5 16,0 0-9-16,-1-22 0 0,1 22-5 0,0 0 0 15,0 0 1-15,0 0 0 0,0 0 0 0,0 0-6 16,0 0 0-16,0 0-1 0,0 0 3 0,0 0-1 16,4 24 5-16,-4-1-6 15,-3 6 6-15,3 4-9 0,-3 4-8 0,-3 6 25 16,0 1-25-16,-4 5 29 0,-1 3-11 0,-3 1-12 15,-1 2 12-15,-4 0-13 0,-1 1 15 0,-2-2-10 16,-1-1 12-16,0-2-9 0,2-1-5 0,4-7 24 16,4-4-23-16,4-10 16 0,4-6-13 0,5-23 0 15,10 20 0-15,7-20 0 0,8-4 0 0,11-10 0 16,9-9 0-16,9-11 0 0,10-8 0 16,7-11 0-16,10-5 0 0,1-4 0 0,4-2 0 15,2 1 0-15,2 1 0 0,-2 3 0 0,-2 2-3 16,-3 8-25-16,-10-3-13 0,0 18-79 15,-27-30-179-15,15 37-301 0,-23-10-5 0,1 10 255 16</inkml:trace>
  <inkml:trace contextRef="#ctx0" brushRef="#br0" timeOffset="15546.1103">13513 13514 1113 0,'0'0'129'0,"0"0"-53"0,-19-3-24 15,19 3-11-15,-20-7-11 0,20 7-7 16,-27-9-7-16,27 9-5 0,-32-7-5 16,15 3-2-16,-2 1-5 0,-1-1-2 0,-3-1-3 0,0 2-3 0,-3-1-3 0,0 2 1 15,-4-2 0-15,0 2 2 0,-4-1 1 16,0 1 1-16,-5 1 0 0,0 1 1 0,-4-3-1 15,-1 4 2-15,1-2 1 0,-2 0 7 0,3 1 8 16,-4-2 4-16,2 3 5 0,-7-5 0 16,2 5-2-16,-3-3-2 0,1 2-3 0,-4-2-2 15,-1 0-3-15,-2 0 2 0,0 1-1 0,-2-2 0 16,4 2 1-16,-5-1-3 0,0-1-2 0,0 1 2 16,-3 1 0-16,-1-2 2 0,-1 2 0 0,-5 0-1 15,3 1-1-15,-1-3 0 0,0 2-2 0,0 0-2 16,-3-2-1-16,-1 5-2 0,-2-2 1 0,-3 0-1 15,-1 1 0-15,-1-1 0 16,1 2 1-16,0 0 1 0,-1 1 1 0,-1 0 3 16,-1-1 2-16,-4 0 4 0,3 4 6 0,-4-4 0 15,8 4 5-15,-5-4-3 0,3 4-1 0,-6-2-2 16,1 2-2-16,-4-1-3 0,0 3-1 0,-2-2-4 16,0 1 0-16,-1 1-4 0,-6-2 2 0,-3 1-5 15,-2 2 4-15,-2-2-3 0,1 0 4 16,-4-1-3-16,-1 1 4 0,-2-1-3 0,2-1 1 15,-2 1-2-15,4-1 0 0,-3 1-2 0,-2-1 4 16,-3 0 1-16,2-2 0 0,-3 1-1 0,3 0 1 16,-4 1 4-16,-2 1 4 0,-5-3 0 0,3 3 5 15,-5-1-5-15,1 1 2 0,-2-2-1 16,0-1 0-16,-2 0-3 0,1 0 1 0,-3 1-8 16,-1 0-2-16,1-3 1 0,-1 0-2 15,-1-1 0-15,-3-1-1 0,-2-2 0 0,1 0 0 16,-4-2-2-16,-1 1 2 0,-3 0-1 0,-4-1-2 15,-4 1 1-15,-4 0 0 0,-5 3 0 0,-2 0-1 16,-6 2 1-16,-4 0 0 0,-5 2 4 0,-3 2 0 16,-5 1 0-16,2 0 0 0,-5 2-5 0,-2 1 6 15,1 2-4-15,1 1 3 0,0 1 0 0,0-1-4 16,5 3-2-16,2-6 3 0,4 5-9 16,3-2-7-16,5 1-16 0,2-1-6 0,7 6-39 15,-10-21-65-15,38 23-381 0,-26-17-109 16,17 6 79-16</inkml:trace>
  <inkml:trace contextRef="#ctx0" brushRef="#br0" timeOffset="16725.6089">5366 13401 822 0,'0'0'448'0,"0"0"-375"0,25-12-18 0,-25 12-2 15,0 0 8-15,0 0 10 0,0 0 3 16,0 0-19-16,0 0-9 0,0 0-26 0,0 0-7 16,0 0-5-16,-23-2 3 0,23 2 1 0,-23 4 4 15,23-4 1-15,-28 6 2 0,28-6-2 0,-28 8 5 16,11-5-4-16,17-3 1 0,-33 11-6 0,15-4-4 16,-1 1-1-16,-2 1 2 0,-5 2-4 0,2 3 3 15,-3-2-4-15,-1 2 1 0,-1 1-4 0,0-1 2 16,-3 2-5-16,0-2 4 15,-1 1-3-15,-2-2 5 0,-1 2-3 0,2-2 3 16,1-1 0-16,3-1 1 0,2-4-6 0,4-2 0 16,5-1 0-16,19-4 0 0,-20 2 0 0,20-2 0 15,0 0 0-15,0 0 0 0,0 0 0 0,0 0 0 16,0 0 0-16,26 9 0 0,-26-9 0 0,37 13 0 16,-13-5 0-16,4 2 0 0,4 2 0 15,2 0 0-15,2 0 0 0,3-1 0 0,0 1 0 16,0 2 0-16,1 0 0 0,2 2 0 0,1-2 0 15,0 0 0-15,4-2 0 0,0-1 0 0,5 2-25 16,4-3-17-16,8 9-32 0,-5-18-57 16,29 29-399-16,-28-16-101 0,11 8 47 0</inkml:trace>
  <inkml:trace contextRef="#ctx0" brushRef="#br1" timeOffset="21680.1188">13688 10442 695 0,'0'0'155'15,"0"0"-51"-15,0 0-24 0,-20 14-10 16,20-14-6-16,0 0-12 0,-1 20 0 0,1-20-11 15,0 0-6-15,-6 18-7 0,6-18 0 16,-1 17 0-16,1-17 7 0,0 21-3 0,4-2 3 16,-4-19-10-16,0 36 1 0,-2-13-12 0,5 7 11 15,-3 4-8-15,3 9 17 0,-1 6 11 0,4 12-32 16,-6 4 30-16,5 10-27 0,-8 2 4 0,6 11 25 16,-6 4-28-16,7 10 0 0,-1-1 10 0,6 9-18 15,-1 0 11-15,5 5 7 0,1 3-12 0,0 0-13 16,-1 4 5-16,-2 5-9 0,-1 5-13 15,-4 7 13-15,-3 8 5 0,-3 6-2 0,-3 7-1 16,-6 8-4-16,-3 10-2 0,-3 7 5 16,-4 12 12-16,-3 6-1 0,-2 5-11 0,-3 5-3 15,0-4 8-15,-1 1 13 0,-1 1 3 0,1-9-7 16,3-9-11-16,1-12 1 0,7-16-3 0,3-11 0 16,7-17 0-16,3-14 0 0,6-17-8 0,6-13 14 15,1-12-7-15,6-8-34 0,6-4-2 16,-8-18-73-16,28 25-238 0,-22-36-278 0,9 0-6 15,-3-2 377-15</inkml:trace>
  <inkml:trace contextRef="#ctx0" brushRef="#br1" timeOffset="22680.1647">13874 12452 406 0,'0'0'6'0,"0"0"-11"0,0 0-1 0,17-3-1 16,-17 3 2-16,0 0 5 0,0 0 2 0,0 0 0 16,0 0 3-16,0 0 16 0,0 0 23 0,0 0 27 15,0 0 23-15,0 0 5 0,0 0 0 16,0 0-3-16,0 0 4 0,0 0 2 0,0 0 4 0,0 0-7 16,0 0-11-16,-17 8-16 0,17-8-13 15,0 0-13-15,0 0-5 0,-20 6-9 16,20-6-4-16,0 0-2 0,-17 0-3 0,17 0-1 15,-17-4-2-15,17 4-2 0,-23-4-2 0,23 4 0 16,-26-3-2-16,8 1 2 0,1 2-1 0,-3-1 3 16,-2 4-2-16,-2-2 2 0,-2 3-1 0,-3-2-4 15,0 3-1-15,-3 1-6 0,-1 0-2 0,-1 1-4 16,-1 3 3-16,-2 1-2 0,1 2 3 16,-4-1-3-16,1 0 3 0,0-1-2 0,1 0 2 15,2-4 1-15,3-1 2 0,0-1-2 0,4-3 2 16,1 0-2-16,2-2-2 0,5-2 1 15,1 1-2-15,20 1 2 0,-28-5-3 0,28 5-1 16,-18-4 0-16,18 4 0 0,0 0 0 0,0 0 0 16,0 0 0-16,0 0 0 0,0 0 0 0,0 0 0 15,0 0 0-15,0 0 0 0,8-17 0 16,-8 17 0-16,0 0 0 0,17 1 0 0,-17-1 0 16,0 0 0-16,0 0 0 0,20 5 0 0,-20-5 0 15,0 0 0-15,0 0 0 0,0 0 0 0,0 0 0 16,0 0 0-16,0 0 0 0,0 0 0 0,0 0 0 15,0 0 0-15,0 0 0 0,0 0 0 0,0 0 0 16,0 0 0-16,0 0 0 0,0 0 0 16,4 18 0-16,-4-18 0 0,0 35 0 15,2-2 0-15,3 9 0 0,0 14 0 0,-2 6 0 16,-1 11 0-16,-6 7 0 0,0 6 0 0,-3 4 0 16,-3 5 0-16,-1-2 0 0,0-5 0 0,0-9 0 15,4-13-20-15,0-14-4 0,7-6-41 0,-8-25-42 16,32 16-194-16,-24-37-323 0,0 0 21 0,30-38 301 15</inkml:trace>
  <inkml:trace contextRef="#ctx0" brushRef="#br1" timeOffset="23789.5669">13660 14791 146 0,'0'0'50'0,"-20"-3"200"16,20 3 19-16,0 0 37 0,0 0-55 0,0 0-164 15,0 0-31-15,0 0-21 0,0 0-3 0,0 0 5 16,0 0 4-16,-4-19 4 15,4 19-6-15,0 0-7 0,19-13-9 0,-19 13-5 16,0 0-4-16,24-20 1 0,-24 20-2 0,25-11 3 16,-25 11-2-16,30-12-1 0,-12 7-2 0,-1-1 1 15,6 1-3-15,-1-1 1 0,4 3-3 0,2-1-1 16,1 1-1-16,3-1-1 0,2 0-1 0,0 1-1 16,0-1-1-16,1-1 0 0,0 2 0 15,1-1 1-15,0 0 0 0,2 1-1 0,2 0 0 16,-1 0 2-16,2-1 1 0,-1-2 2 0,3 0 1 15,-3-3 1-15,1 2-2 0,-2-1 2 0,0-1-1 16,0-2-18-16,-4 2 37 0,-2-3-37 16,-1 2 36-16,-3-1-19 0,-2 3-3 0,-3-2 0 15,-2 1-3-15,-4 2 2 0,-18 7-5 0,26-11 4 16,-26 11 0-16,0 0 3 0,0 0 2 16,0 0 1-16,0 0-1 0,0 0-2 0,0 0 0 15,0 0-2-15,-31 4 0 0,31-4 1 0,-29-10-2 16,12-2 3-16,1-5-2 0,-1-8 5 0,0-7-7 15,1-6 7-15,1-6-9 0,0-5 8 0,0-3-10 16,2-2 11-16,2-2-12 0,0-3-5 0,1-1 22 16,2-2-22-16,-1 1 21 0,6 0-4 0,2 4-12 15,1 3 11-15,1 6-11 0,0 4 8 16,1 8-8-16,0 10 7 0,-2 7-7 16,0 19-2-16,0 0-9 0,0 0-15 0,0 0-17 15,0 0-29-15,-33 7-72 0,47 31-309 0,-14-38-130 16,-17 42 15-16,15-11 488 0</inkml:trace>
  <inkml:trace contextRef="#ctx0" brushRef="#br1" timeOffset="24856.3616">15564 14476 1069 0,'22'-12'328'16,"-38"-12"-229"-16,16 24-51 0,2-24 9 0,-2 24 7 15,0 0 10-15,0 0-9 0,0 0-11 0,0 0-22 16,0 0-15-16,0 0-9 15,-21 21-6-15,21-21 2 0,-13 28-2 0,5-7 4 0,0 1-3 16,-1 5-14-16,0 1 36 0,0 6-31 16,-2 2 32-16,3 4-9 0,0 3-12 0,1 0 11 15,1 3-12-15,1 1 9 0,1-1-12 0,1-1 11 16,1-5-11-16,1-3 9 0,0-5-8 0,1-6-2 16,1-5 0-16,-1-21 0 0,5 21 0 0,-5-21 0 15,0 0 0-15,0 0 0 0,0 0 0 0,23-17 0 16,-17 0 0-16,0-5 0 0,0-5 0 0,-1-7 0 15,0-5 0-15,0-5 0 16,0-3 0-16,0-2 0 0,1 0 0 0,-1-1 0 16,0 2 0-16,-2 0 0 0,1 0 0 0,0 4 0 15,-2 0 0-15,3 3 0 0,-1 5 0 0,-1 4 0 16,1 7 0-16,1 3 0 0,-5 22 0 0,9-27 0 16,-9 27 0-16,0 0 0 0,0 0 0 0,20 7 0 15,-20-7 0-15,17 29 0 0,-5-5 0 16,3 4 0-16,2 3 0 0,1 5 0 0,3 5 0 15,0 2 0-15,1 3 0 0,3 1 0 0,1-1 0 16,0-4 0-16,2-3 0 0,0-4 0 0,-4-5 0 16,2-4 0-16,-2-6 0 0,-1-3 0 0,-1-6 0 15,0-4 0-15,-3-2 0 0,-2-5 0 0,0-2 0 16,-17 2 0-16,26-14 0 0,-26 14 0 0,19-24 0 16,-11 6 0-16,-3-3 0 15,-3-3 0-15,-2-5 0 0,-1-3 0 0,0-5 0 16,-1-4 0-16,-1-2 0 0,2-2 0 0,-3-2 0 15,0 2 0-15,1-1 0 0,-3 1 0 0,1 4 0 16,-1-1 0-16,1 3 0 0,-3 4 0 0,4 6 0 16,-3 1-43-16,7 28-22 0,-10-35-56 0,30 45-406 15,-20-10-53-15,0 0-19 0</inkml:trace>
  <inkml:trace contextRef="#ctx0" brushRef="#br1" timeOffset="25626.2779">16535 14653 1086 0,'0'0'116'0,"0"0"-16"0,-20-17 2 16,20 17-13-16,0 0-21 0,-22-16-25 0,22 16-12 15,-28-12-6-15,8 5 3 0,20 7 5 16,-35-6 4-16,35 6 4 0,-38 2-3 0,38-2 1 15,-37 11-9-15,20 1 1 0,-2-1-10 0,2 5 4 16,0 1-11-16,2 1 5 0,2 4-8 16,3 1 4-16,4-1-10 0,1 3-5 0,5-1 0 15,3-1 0-15,3 1 0 0,3-1 0 0,4-2 0 16,2-2 0-16,5-2 0 0,2-4 0 0,2-4 0 16,-1-5 0-16,3-4 0 0,-1-3 0 0,2-6 0 15,0-2 0-15,-1-3 0 0,-1-4 0 0,-3-3 0 16,0-5 0-16,-3-2 0 0,-2-1 0 15,-1-3 0-15,-3 0 0 0,-3-2 0 0,-1 1 0 16,-5 2 0-16,0 3 0 0,-4 3 0 0,-4 4 0 16,0 4 0-16,4 17 0 0,-19-24 0 15,19 24 0-15,-23-12 0 0,23 12 0 0,-27-3 0 0,27 3 0 16,-25 10 0-16,25-10 0 0,-23 21 0 0,23-21 0 16,-18 27 0-16,18-27 0 0,-10 33 0 0,10-33 0 15,2 30 0-15,-2-30 0 16,14 21 0-16,-14-21 0 0,25 11 0 0,-8-9 0 15,1-2 0-15,1-2 0 0,0-3 0 0,3-1 0 16,0-1 0-16,0-2 0 0,1 3 0 0,-2 0 0 16,-1 2 0-16,0 2 0 0,-20 2 0 0,33 5 0 15,-33-5 0-15,21 17 0 0,-21-17 0 0,17 32 0 16,-10-6 0-16,-4 2 0 0,0 5 0 0,-6 4 0 16,-3 1 0-16,-4 5 0 0,-1 0 0 15,0 2 0-15,-1-4 0 0,1-2 0 0,-1-5 0 16,1-8 0-16,3-5 0 0,8-21 0 15,-10 20 0-15,10-20 0 0,0 0 0 0,0 0 0 0,11-30 0 16,-3 8 0-16,3-7 0 0,2-4 0 16,0-5 0-16,0-3 0 0,1-1 0 0,-1 1 0 15,0 1 0-15,0 3 0 0,-4 2 0 16,1 0 0-16,-1 4 0 0,-2 1 0 0,0 2 0 16,-1 6 0-16,0 3 0 0,-6 19 0 0,13-27 0 15,-13 27 0-15,0 0 0 0,17-16 0 0,-17 16 0 16,0 0 0-16,23-3 0 0,-23 3 0 0,25-3 0 15,-25 3 0-15,32-8 0 0,-14 2 0 0,4-2 0 16,0-1 0-16,2 2 0 0,-1-6 0 0,5 6-3 16,-5-9-76-16,14 21-91 0,-31-36-289 15,32 31-108-15,-20-17-19 0,1-1 404 16</inkml:trace>
  <inkml:trace contextRef="#ctx0" brushRef="#br1" timeOffset="26188.8633">17514 14587 1375 0,'-37'-3'383'0,"31"25"-309"0,-13-6-54 0,3 4 1 15,-1-4-4-15,8 3 11 0,9-19-3 0,-19 35 1 16,10-14-10-16,2-1 3 0,-1 3-10 0,2-1 4 16,-2 0-5-16,3 1 5 0,2-3-13 0,-1 0 0 15,4-20 0-15,-2 29 0 0,2-29 0 16,0 0 0-16,0 0 0 0,0 0 0 15,0 0 0-15,0 0 0 0,0 0 0 0,22-19 0 16,-22 19 0-16,14-36 0 0,-4 13 0 0,-2-1 0 16,3-3 0-16,1 1 0 0,-2-1 0 0,1 1 0 15,-1-1 0-15,-2 0 0 0,1 2 0 0,-2 1 0 16,-1 1 0-16,-1 2 0 0,1-1 0 0,-2 5 0 16,-4 17 0-16,6-25 0 0,-6 25 0 0,0 0 0 15,0 0 0-15,0 0 0 0,0 0 0 16,0 0 0-16,10 25 0 0,-9-5 0 0,1 3 0 15,1 5 0-15,-1-1 0 0,-1 1 0 0,3 0 0 16,1-3 0-16,0-3 0 0,2-2 0 16,-7-20 0-16,20 26 0 0,-20-26 0 0,31 11 0 15,-14-12 0-15,4-4 0 0,1-5 0 0,1-4 0 16,1-7 0-16,3-2 0 0,1-5 0 0,1-2 0 16,1-2 0-16,-2-1 0 0,0-1 0 15,0 1 0-15,-3 4 0 0,0 2 0 0,-3 5 0 16,-2 2 0-16,-20 20 0 0,30-24 0 0,-30 24 0 15,21-8 0-15,-21 8 0 0,0 0 0 0,0 0 0 16,14 26 0-16,-14-9 0 0,-1 5 0 0,-3 4 0 16,1 3 0-16,-3 2 0 0,-2 2 0 0,2 1 0 15,1-2 0-15,1 2 0 0,1-1 0 16,1-1 0-16,1 0 0 0,2-2 0 16,1-3 0-16,3-1 0 0,0-2 0 0,3-2 0 15,-8-22 0-15,25 30 0 0,-25-30-5 0,35 11-56 16,-18-17-17-16,15 10-45 0,-26-32-123 0,37 29-241 15,-29-24-34-15,11 9 48 0</inkml:trace>
  <inkml:trace contextRef="#ctx0" brushRef="#br1" timeOffset="26845.1558">18395 14654 1555 0,'0'0'147'16,"0"0"-80"-16,-19-6-24 0,19 6-13 15,-22-10-5-15,22 10-4 0,-22-12-2 0,22 12 0 16,-23-13 1-16,23 13-1 0,-23-16 1 0,23 16-17 15,-24-16 15-15,24 16-16 0,-25-14 12 0,25 14 0 16,-28-13-3-16,28 13-11 0,-28-6 0 16,28 6 0-16,-29 2 0 0,29-2 0 0,-31 14 0 15,31-14 0-15,-31 33 0 0,15-12 0 0,2 4 0 16,-1 3 0-16,2 2 0 0,1 3 0 0,2-1 0 16,1 1 0-16,3 0 0 0,4-3 0 0,2 0 0 15,1-4 0-15,6-5 0 0,4-4 0 0,-11-17 0 16,30 20 0-16,-10-18 0 0,3-6 0 15,5-3 0-15,0-6 0 0,3-3 0 0,0-6 0 16,2-3 0-16,0-4 0 0,0-4 0 16,0-2 0-16,1-1 0 0,-1-2 0 0,-4 3 0 15,-3 0 0-15,-2 3 0 0,-4 3 0 0,-3 3 0 16,-3 4 0-16,-14 22 0 0,18-30 0 0,-18 30 0 16,0 0 0-16,0 0 0 0,0 0 0 0,0 0 0 15,0 0 0-15,-11 18 0 0,6 3 0 16,-2 6 0-16,-1 6 0 0,0 5 0 0,-1 3 0 15,1 0 0-15,1 0 0 0,2-1 0 0,0-4 0 16,4-2 0-16,2-5 0 0,1-6 0 0,6-5 0 16,-8-18 0-16,20 15 0 0,-20-15 0 0,33-11 0 15,-12-6 0-15,4-9 0 0,1-12 0 0,7-5 0 16,0-12-8-16,6-2-43 0,-3-13-13 16,10 8-50-16,-14-19-12 0,21 29-66 15,-30-24 2-15,24 29 55 0,-25-11 39 0,6 8 94 16,-5 8 47-16,-12-10 47 0,10 16 4 0,-19-15 21 15,12 18-9-15,-17-14-51 0,12 18 35 0,-14-10-44 16,12 23 20-16,-15-4 14 0,8 20-15 0,0 0-4 16,0 0-20-16,-19 34-43 0,10-10 0 0,2 8 0 15,-2 5 0-15,3 7 0 0,2 5 0 16,0 7 0-16,3 2 0 0,-1 5 0 0,1 2 0 16,1 5 0-16,3 3 0 0,0 1 0 0,1-1 0 15,-2-4 0-15,1-5 0 0,0-6 0 16,1-6 0-16,1-4 0 0,-1-8 0 0,3-4 0 15,-2-10-13-15,7 2-84 0,-12-28-191 0,22 24-185 16,-22-24-94-16,0 0-11 0,21 9 548 0</inkml:trace>
  <inkml:trace contextRef="#ctx0" brushRef="#br1" timeOffset="27017.0348">19410 14881 1865 0,'-17'18'182'0,"5"-1"-182"15,12-17 0-15,-16 20 0 0,16-20 0 16,0 0 0-16,0 0 0 0,-20 13 0 16,20-13 0-16,0 0 0 0,0 0 0 0,0 0 0 15,0 0 0-15,-19-19 0 0,19 19 0 0,-8-34-161 16,32 41-328-16,-35-30-147 0,11 23-4 0,0 0 520 16</inkml:trace>
  <inkml:trace contextRef="#ctx0" brushRef="#br2" timeOffset="56252.4706">13960 10662 717 0,'-17'-6'230'0,"17"6"-149"15,-20 5 2-15,20-5 14 0,-21 6 1 0,21-6 1 16,-20 8-8-16,20-8-12 0,0 0-18 0,-17 17-10 16,17-17-7-16,0 0-7 0,-18 1-4 0,18-1-3 15,0 0-4-15,0 0-5 0,0 0-2 0,0 0-3 16,0 0 0-16,-10-19 0 0,10 19 2 0,0 0-6 15,-3-17 3-15,3 17-4 0,0 0-1 16,0 0-1-16,0 0 1 0,0 0-3 0,0 0 1 16,0 0-6-16,0 0-2 0,0 0 0 0,0 0 0 15,0 0 0-15,0 0 0 0,0 0 0 0,17-8 0 16,-17 8 0-16,23-3 0 0,-23 3 0 0,35-7 0 16,-13 1 0-16,2-1 0 0,2-3 0 0,1 0 0 15,1 2 0-15,1-2 0 0,0 2 0 0,3-2 0 16,0 0 0-16,1 3 0 0,-1-2 0 0,0 3 0 15,2 0 0-15,-3 2 0 0,4 0 0 0,-2 0 0 16,0 2 0-16,1 2 0 0,-2 1 0 0,1 0 0 16,-2 3 0-16,2 1 0 0,-2 0 0 0,-1 1 0 15,-2 0 0-15,1 0 0 0,0 1 0 16,0 0 0-16,2 1 0 0,-1-1 0 0,1 1 0 16,0 0 0-16,2 0 0 0,-2 0 0 0,-1 2 0 15,-1 0 0-15,0 2 0 0,-1 1 0 0,-1 0 0 16,0 2 0-16,-3 0 0 0,-1 1 0 0,2 1 0 15,-4 0 0-15,-1 4 0 0,1-2 0 0,-2 2 0 16,2 1 0-16,-2-4 0 0,-1 1 0 0,1 0 0 16,-1 0 0-16,-1-3 0 0,0 0 0 0,0 0 0 15,1 0 0-15,0-2 0 0,1 1 0 0,0-3 0 16,-1 0 0-16,1 1 0 0,-2-1 0 0,1 0 0 16,-1 2 0-16,1-1 0 0,-18-13 0 15,32 30 0-15,-16-12 0 0,-3 3 0 0,2 2 0 16,-2-1 0-16,-2 2 0 0,0 2 0 0,-3 1 0 15,-2 2 0-15,0 1 0 0,-3-2 0 0,-2-1 0 16,0-3 0-16,-2-7 0 0,1-17 0 0,-1 18 0 16,1-18 0-16,0 0 0 0,0 0 0 0,4-24 0 15,-4-5-24-15,9 6-149 0,-28-32-434 0,30 12-22 16,-15-19 16-16</inkml:trace>
  <inkml:trace contextRef="#ctx0" brushRef="#br2" timeOffset="58901.3298">15164 8832 1328 0,'17'0'416'0,"-17"0"-399"0,-18-28-18 16,18 28 4-16,-26-25 5 0,12 8 20 0,14 17 3 16,-33-21 10-16,16 14-6 15,-7 1-4-15,1 2-8 0,-4 2-2 0,0 4-3 16,-3 2-1-16,0 4-1 0,-2 2-1 0,0 6-15 15,-2 2 0-15,0 5 0 0,2 2 0 0,-1 3 0 16,1 4 0-16,-1 3 0 0,-1 2 0 0,-3 4 0 16,3 3 0-16,1 2 0 0,1 0 0 0,1 2 0 15,1 1 0-15,3-1 0 0,5 0 0 16,5-2 0-16,6-1 0 0,5 0 0 0,6-3 0 16,6-1 0-16,6-2 0 0,8-2 0 0,6-3 0 15,9-2 0-15,6-6 0 0,6-5 0 16,7-5 0-16,4-7 0 0,4-6 0 0,3-7 0 0,3-7 0 15,4-6 0-15,-1-8 0 0,3-5 0 16,-1-10 0-16,-2-3 0 0,-3-9 0 0,-3-3 0 16,-5-5 0-16,-3-4 0 0,-4-1 0 15,-7 0 0-15,-5-2 0 0,-4 1 0 0,-9 2 0 16,-5 0 0-16,-9 1 0 0,-6 3 0 0,-8 8 0 16,-10 5 0-16,-8 7 0 0,-10 5 0 0,-9 3 0 15,-8 3 0-15,-4 4 0 0,-6 5 0 0,-4 7 0 16,1 5 0-16,-2 6 0 0,1 7 0 0,-1 8 0 15,3 8 0-15,1 8 0 0,3 8 0 0,0 8 0 16,3 7 0-16,4 5 0 0,4 6 0 16,5 1 0-16,6 1 0 0,9-6 0 15,6-6 0-15,9-7 0 0,9-9 0 0,9-7 0 16,11-8 0-16,12-9 0 0,7-7 0 0,13-6 0 16,2-6 0-16,8 2 0 0,-15-30-292 0,35 31-339 15,-31-19-9-15,15 11 157 0</inkml:trace>
  <inkml:trace contextRef="#ctx0" brushRef="#br2" timeOffset="59276.3561">15860 9658 1409 0,'-21'-27'292'0,"21"27"-36"16,0 0-225-16,-30 15-1 0,13-8-2 15,17-7-27-15,-32 23-1 0,32-23 0 0,-34 36 0 16,16-15 0-16,0 2 0 0,2 1 0 15,2 0 0-15,5 1 0 0,1-2 0 0,6 0 0 16,3-4 0-16,4-2 0 0,-5-17 0 0,27 24 0 16,-5-16 0-16,6-4 0 0,4-6 0 0,5-6 0 15,7-5 0-15,1-5 0 0,8-3 0 16,1-8 0-16,13 10-6 0,-21-35-281 0,45 38-184 16,-34-33-156-16,6 4 19 0,8 14 561 0</inkml:trace>
  <inkml:trace contextRef="#ctx0" brushRef="#br2" timeOffset="64232.7562">2981 1098 1020 0,'0'0'400'15,"-22"10"-280"-15,22-10-64 0,-23-4-16 0,23 4 1 16,-19-6-5-16,19 6-9 0,-20-6 1 0,20 6-11 15,-22-4 1-15,22 4 3 0,-24 5-1 16,24-5-1-16,-28 15-3 0,28-15-2 0,-29 25-4 16,29-25 3-16,-33 36-6 0,17-10-20 0,-2 4 30 15,2 4-33-15,0 1 33 0,3 6-5 16,1 1-10-16,2 6 11 0,1-2-13 0,6-2 11 16,0-1-11-16,6 1 10 0,3-2-12 0,4-3 7 15,4-2-9-15,6-8 5 0,4-4-5 0,3-4 5 16,7-4-3-16,1-5 4 0,4-5-7 15,4-5 2-15,0-5 1 0,2-8-3 0,2-2 8 16,-1-8-4-16,0-4 5 0,-1-4-7 0,-2-10 9 16,-3-5-8-16,-4-4 11 0,-2-4-11 0,-5-1 11 15,-3-5-12-15,-5 0 11 0,-4-3-12 0,-6 1 6 16,-5 3 17-16,-6 2-18 0,-6 3 18 0,-8 8-16 16,-4 0-10-16,-6 7 10 15,-6 0-10-15,-2 4 9 0,-5 2-8 0,-1 5 4 16,0 5-5-16,1 10 0 0,-1 9-3 0,3 12-1 15,0 8 6-15,0 7-2 0,-1 7 9 0,3 4-11 16,3 4 10-16,3 2-11 0,4 4 3 0,10 1-42 16,-2-9-27-16,27 10-89 0,-25-17-356 0,32 6-83 15,3-6 81-15</inkml:trace>
  <inkml:trace contextRef="#ctx0" brushRef="#br2" timeOffset="64732.7833">3270 1085 418 0,'0'0'82'0,"-17"-3"-75"0,17 3-2 0,-26 5-16 16,26-5 12-16,-32 10 7 0,15-5 40 0,17-5 57 15,-38 11 38-15,38-11 32 0,-40 13-2 16,40-13-3-16,-30 17-39 0,30-17-11 0,-22 12-44 16,22-12-11-16,0 0-6 0,-18 11-12 0,18-11-4 15,0 0-14-15,0 0 0 0,0 0-12 0,0 0-3 16,0 0-6-16,0 0-3 0,0 0-3 0,0 0-1 16,0 0 2-16,0 0 1 0,19 11-2 0,-19-11 2 15,29 11-2-15,-12-5 2 0,0 2-26 16,2 2 24-16,-2 3-26 0,-17-13 30 15,31 29-6-15,-31-29 5 0,29 32-3 0,-29-32-6 16,30 29 6-16,-13-17-6 0,0-4-5 0,6-2-14 16,-3-6-21-16,15 5-73 0,-22-33-214 0,31 17-294 15,-9-9 39-15,3-8 370 0</inkml:trace>
  <inkml:trace contextRef="#ctx0" brushRef="#br2" timeOffset="65232.7655">3853 1631 1583 0,'0'0'59'0,"5"-23"-33"16,-5 23-3-16,0 0 10 0,-3-16 3 0,3 16 5 15,0 0-5-15,-23-8-8 0,23 8-7 0,-25 5-8 16,25-5-1-16,-31 17-1 0,14-1 5 0,-1 1-2 16,0 6 4-16,-2-2-1 0,2 2 0 0,0 0-5 15,3-3 1-15,3-2-7 0,12-18 0 16,-11 28-6-16,11-28 1 0,5 19-4 0,-5-19 1 15,22 12-1-15,-4-12 1 0,5-3 1 16,4-7-4-16,5-2-10 0,3-8-13 0,6 2-25 16,-3-14-40-16,20 29-190 0,-22-33-342 0,12 13 15 15,-8 0 292-15</inkml:trace>
  <inkml:trace contextRef="#ctx0" brushRef="#br2" timeOffset="65451.608">4240 1431 1774 0,'-18'-2'15'15,"18"2"-15"-15,0 0-1 0,14-21 7 0,-14 21 7 16,24-22-1-16,-24 22 0 0,33-23-6 0,-13 11 2 16,0 3-3-16,2 1 2 0,0-1-4 15,1 1 1-15,0 1-4 0,2-1 2 0,-1 1-3 16,0 1 2-16,-3-1-5 0,0 3-11 0,-21 4-25 15,34 0-91-15,-34 0-351 0,0 0-152 0,0 0 75 16</inkml:trace>
  <inkml:trace contextRef="#ctx0" brushRef="#br2" timeOffset="65623.4307">4335 1552 1949 0,'0'0'25'0,"0"0"-22"0,0 0-8 15,0 0 7-15,0 0 4 0,0 0 5 0,30-4-3 16,-11-9 0-16,6-3-6 0,4-2 0 0,4-4-13 16,7 4-24-16,-6-15-75 0,33 16-526 15,-29-9-4-15,11 6 62 0</inkml:trace>
  <inkml:trace contextRef="#ctx0" brushRef="#br2" timeOffset="66029.6893">5519 1236 1634 0,'0'0'82'0,"0"0"-51"16,-34 7-3-16,11-2-3 0,3 7 4 0,-5-1-13 15,1 6 8-15,-4 0-8 0,1 6 10 16,-3 0-8-16,4 5 9 0,0-2-11 0,3 3 6 15,4-3-11-15,3 3 3 0,5-5-10 0,5 0 3 16,4-3-8-16,5-4 2 0,-3-17-4 0,20 27 3 16,-2-17-2-16,5-4 1 0,5-6 0 0,4-5-7 15,8-3-9-15,0-9-10 0,7 1-14 0,1-9-24 16,11 13-62-16,-22-39-206 0,21 27-270 16,-9-8 22-16,-4-4 361 0</inkml:trace>
  <inkml:trace contextRef="#ctx0" brushRef="#br2" timeOffset="66342.1694">5937 1250 1682 0,'-25'23'62'0,"9"8"-9"15,-2-2-29-15,6 5 15 0,-2-4-17 0,5 2 9 16,-2-4-10-16,2 3 4 0,2-6-12 16,3-1 7-16,3-7-5 0,1-17 3 0,4 30-13 15,-4-30 0-15,11 24-4 0,-11-24 1 16,0 0 2-16,19 10 0 0,-19-10-3 0,0 0-1 15,24-19 0-15,-24 19 0 0,22-30 0 0,-8 8 0 16,-1-4 0-16,0-1 0 0,0-2 0 0,-4-2 0 16,0 1 0-16,-3 1 0 0,-2 1 0 15,-3 2 0-15,-1 3 0 0,-4 0 0 0,0 2 0 16,4 21 0-16,-8-28 0 0,8 28 0 0,0 0 0 16,-10-20 0-16,10 20 0 0,0 0 0 0,0 0 0 15,0 0 0-15,0 0 0 0,0 0 0 0,31 18 0 16,-13-14 0-16,6-3-9 0,0-2-37 0,8-1-10 15,-3-3 10-15,14 5-47 0,-20-20-91 16,29 11-368-16,-20 0-58 0,3 0 160 16</inkml:trace>
  <inkml:trace contextRef="#ctx0" brushRef="#br2" timeOffset="66514.0705">6550 1144 1543 0,'-20'24'240'15,"12"-6"-194"-15,-4-1 6 0,5 6-39 0,-5 0 39 16,3 5-45-16,-2 1 6 0,2 3 10 0,-2 0-11 15,3 2 7-15,1-5-12 0,2 0 3 16,5-3-12-16,3-5 4 0,3-3-3 0,-6-18-1 16,17 25-4-16,-17-25-1 0,23 7-12 0,-23-7 1 15,29-9-7-15,-12-8-28 0,11 9-74 16,-29-26-458-16,30 4-41 0,-7-11 59 0</inkml:trace>
  <inkml:trace contextRef="#ctx0" brushRef="#br2" timeOffset="66639.0524">6544 886 1917 0,'0'0'30'0,"0"0"-23"0,0 0-9 15,0 0-13-15,0 0-6 0,0 0-24 0,20 2-68 16,22-18-409-16,-19 5-91 0,10-3-2 0</inkml:trace>
  <inkml:trace contextRef="#ctx0" brushRef="#br2" timeOffset="66829.2311">7088 795 1714 0,'10'38'94'0,"-32"5"-44"0,7 0 11 16,-6-2-23-16,6 5 4 0,-2 0-25 0,2 4 8 16,2-1-19-16,3 1-6 0,5-4 0 15,5-3 0-15,3-3 0 0,3-3 0 0,2-6 0 16,1-3-20-16,6-4-12 0,-15-24-11 0,28 35-36 15,-28-35-66-15,38 5-440 0,-38-5-17 0,17-9 62 16</inkml:trace>
  <inkml:trace contextRef="#ctx0" brushRef="#br2" timeOffset="67126.1346">6823 1108 1969 0,'0'0'26'0,"0"0"-21"0,-10 18-1 15,10-18 7-15,20 10 6 0,-20-10-2 16,34 1-15-16,-13-2 0 0,7-5 0 16,6-3 0-16,3-3 0 0,2-6 0 0,1 5 0 15,-1-2 0-15,-3 2 0 0,0 4 0 0,-5 1 0 16,-4 3 0-16,-4 4 0 0,-6 2 0 0,-17-1 0 16,21 4 0-16,-21-4 0 0,0 0 0 0,5 29 0 15,-10-11 0-15,-2 6 0 0,-4 1 0 0,-3 4 0 16,1 4 0-16,-2 3 0 0,1 1 0 15,2 1 0-15,2 0 0 0,3-2 0 0,3-3 0 16,3-3 0-16,2-7 0 0,1-1 0 0,6-3 0 16,-8-19 0-16,25 25 0 0,-25-25 0 15,38 4 0-15,-20-15-65 0,16 15-128 0,-19-30-442 16,15 8-5-16,-8-10 127 0</inkml:trace>
  <inkml:trace contextRef="#ctx0" brushRef="#br2" timeOffset="67268.0282">7331 952 1944 0,'-29'-14'78'16,"3"6"-53"-16,2 1-25 0,2 3 0 0,4 3 0 16,18 1 0-16,-27 1 0 0,27-1 0 0,0 0 0 15,0 0 0-15,0 0-13 0,0 0-165 0,0 0-482 16,31-14 4-16,0 12 117 0</inkml:trace>
  <inkml:trace contextRef="#ctx0" brushRef="#br2" timeOffset="67631.5417">8049 1084 1613 0,'-27'-5'125'0,"27"5"-47"15,-35 2-12-15,18 2-17 0,-9 1-10 16,2 4-10-16,-7 5-6 0,2 1 0 0,-2 5-21 16,-1 1-2-16,2 2 0 0,0 2 0 0,2 1 0 15,2 3 0-15,0 1 0 0,2 3 0 0,4-3 0 16,3-1 0-16,6-4 0 0,8-6 0 0,4-2 0 15,-1-17 0-15,22 24 0 0,-2-15 0 0,10-8 0 16,4-2 0-16,7-9 0 0,5-6 0 16,9-3 0-16,3-4 0 0,7 0-25 0,-2-4-56 15,4 7-9-15,-14-18-63 0,26 22-334 0,-26-9-93 16,-1 4-32-16</inkml:trace>
  <inkml:trace contextRef="#ctx0" brushRef="#br2" timeOffset="68006.5301">8388 1143 1820 0,'0'0'67'0,"-21"20"-24"15,21-20-3-15,-20 19-4 0,20-19-8 0,-25 25-32 16,25-25 21-16,-30 31-17 0,13-14 0 0,0 3 0 16,1-1 0-16,0 3 0 0,0-3 0 0,3 2 0 15,2-4 0-15,11-17 0 0,-8 26 0 0,8-26 0 16,0 0 0-16,14 17 0 0,-14-17 0 15,26 3 0-15,-9-6 0 0,2-4 0 0,4-6 0 16,2-4 0-16,0-4 0 0,-1-1 0 16,1 1 0-16,-3-2 0 0,-2-2 0 0,0 0 0 15,-4 2 0-15,-3 0 0 0,-2 4 0 0,-11 19 0 16,13-32 0-16,-13 32 0 0,8-23 0 0,-8 23 0 16,0 0 0-16,1-17 0 0,-1 17 0 15,0 0 0-15,0 0 0 0,0 0 0 0,-7 20 0 16,3-2 0-16,0 6 0 0,-2 6 0 0,-2 3 0 15,0 1 0-15,1 1 0 0,2 0 0 0,2-1 0 16,3-5 0-16,4-5 0 0,4-5 0 0,10-5 0 16,4-8 0-16,8-6-3 0,4-11-39 0,8-5 9 15,-1-15-38-15,23 13-217 0,-21-28-326 0,17 3-33 16,-7-5 299-16</inkml:trace>
  <inkml:trace contextRef="#ctx0" brushRef="#br2" timeOffset="68162.7852">9102 734 2047 0,'-10'38'0'0,"-23"1"0"0,0 9 0 0,7-2 0 15,1-4 0-15,0 1 0 0,3 1 0 16,2-2 0-16,7 1 0 0,9-6 0 0,6-5 0 16,12-1-29-16,-14-31-207 0,32 34-450 0,-13-15 40 15,7-2 197-15</inkml:trace>
  <inkml:trace contextRef="#ctx0" brushRef="#br2" timeOffset="69116.0255">10309 1041 1565 0,'0'0'56'16,"-29"3"-14"-16,29-3 7 0,-29 9 1 15,29-9-5-15,-34 17-6 0,16-6-6 0,-5 1-2 16,2 3 0-16,-3-1 1 0,2 7-1 0,-3-2-4 15,4 4-30-15,-3-1 22 0,4 3-26 0,-1-3 14 16,5 0-7-16,4-2 0 0,12-20 0 0,-10 31 0 16,10-31 0-16,9 19 0 0,-9-19 0 0,28 8 0 15,-9-6 0-15,6-4 0 0,0 0 0 0,4-4 0 16,3-1 0-16,3-3 0 0,-2-3 0 16,1-4 0-16,-3 0 0 0,-3-1 0 0,-2 0 0 15,-3 2 0-15,-1-2 0 0,-3 1 0 0,-4 0 0 16,-1 0 0-16,-5 0 0 0,-9 17 0 15,13-31 0-15,-13 31 0 0,1-25 0 0,-1 25 0 16,-5-16 0-16,5 16 0 0,0 0 0 0,0 0 0 16,-17-4 0-16,17 4 0 0,0 0 0 0,-18 29 0 15,18-29 0-15,-17 34 0 0,9-12 0 16,2-1 0-16,3 2 0 0,3-3 0 0,2-1 0 16,-2-19 0-16,15 30 0 0,-15-30 0 0,29 22 0 15,-8-17 0-15,2-2 0 0,3-5 0 0,5-3 0 16,2-2 0-16,1-4 0 0,-1-3 0 0,-1-2 0 15,-1-1 0-15,-1-1 0 0,-4 0 0 0,-3-1 0 16,-6 5 0-16,-17 14 0 0,25-23 0 16,-25 23 0-16,0 0 0 0,13-19 0 15,-13 19 0-15,0 0 0 0,0 0 0 0,-20-9 0 16,20 9 0-16,-21 9 0 0,21-9 0 0,-25 23 0 16,25-23 0-16,-29 37 0 0,15-15 0 0,2 1 0 15,2 0 0-15,3-4 0 0,7-19 0 0,-6 33 0 16,6-33 0-16,5 23 0 0,-5-23 0 0,0 0 0 15,21 14 0-15,-21-14 0 0,24-1 0 16,-7-4 0-16,1-7 0 0,4-4 0 0,1-3 0 16,1-3 0-16,1 1 0 0,-3-2 0 0,0-2 0 15,-2 2 0-15,-3-1 0 0,0 1 0 0,-5 1 0 16,1 3 0-16,-13 19 0 0,15-30 0 0,-15 30 0 16,0 0 0-16,10-19 0 0,-10 19 0 15,0 0 0-15,0 0 0 0,0 0 0 0,0 0 0 16,-11 16 0-16,6 3 0 0,-1 2 0 15,0 6 0-15,0 1 0 0,2-3 0 0,6-1 0 16,0-2 0-16,8 1 0 0,0-5 0 0,9-2-33 16,0-5-19-16,11-3-5 0,-5-9-17 0,21 11-83 15,-27-32-217-15,23 16-246 0,0-4 70 0,-10-10 421 16</inkml:trace>
  <inkml:trace contextRef="#ctx0" brushRef="#br2" timeOffset="69631.6041">11465 997 1492 0,'0'0'410'0,"-39"10"-352"16,18-8-13-16,-4-2-3 0,3 3-42 0,-5 3 0 16,1 4 0-16,-2 1 0 0,2 3 0 0,3 3 0 15,1 6 0-15,3 1 0 0,4 2 0 0,0 3 0 16,4-5 0-16,3 1 0 0,3 1 0 16,5-7 0-16,3 3 0 0,7-5 0 0,-10-17 0 15,29 27 0-15,-10-19 0 0,4-2 0 0,2-4 0 16,3-3 0-16,3-5 0 0,1-5 0 15,1-2 0-15,4-6 0 0,0-3 0 0,1-1 0 0,-4-2 0 16,-1-1 0-16,-4 4 0 0,-3-2 0 0,-3 1 0 16,-5 0 0-16,-5-3 0 0,0 3 0 15,-4 2 0-15,-9 21 0 0,9-25 0 16,-9 25 0-16,0 0 0 0,0 0 0 0,-17-5 0 16,17 5 0-16,-24 24 0 0,6-3 0 0,0 6 0 15,-2 7 0-15,0 6 0 0,2 4 0 0,1 4 0 16,0 6 0-16,1 5 0 0,1-4 0 0,3 3 0 15,1-6 0-15,4-6 0 0,0 3 0 0,4-6 0 16,0-3 0-16,1-3 0 0,0-6 0 16,1-7 0-16,0-4 0 0,1-20 0 0,-2 27 0 15,2-27 0-15,0 0 0 0,0 0 0 0,0 0 0 16,0 0 0-16,-8-18 0 0,4 1 0 0,-1-5 0 16,0-3 0-16,4-8 0 0,-1-1 0 15,2-2 0-15,0-1 0 0,-1-1 0 0,1-2 0 16,1-2 0-16,2-4 0 0,2 0 0 0,3 2 0 15,3 2 0-15,0 5 0 0,-1 6 0 16,0 4 0-16,1 6 0 0,-2 0 0 0,-9 21 0 16,24-27 0-16,-6 16 0 0,0-3 0 0,9 4 0 15,-4-9-97-15,27 12-212 0,-27-10-320 0,16 3 14 16,0 2 219-16</inkml:trace>
  <inkml:trace contextRef="#ctx0" brushRef="#br2" timeOffset="69819.1023">12197 648 1888 0,'-22'32'159'16,"22"-32"-159"-16,-34 26 0 0,14-10 0 0,-8 3 0 15,4 7 0-15,-6 3 0 0,3 7 0 0,1 3 0 16,2-1 0-16,2 0 0 0,2 3 0 0,0-1 0 16,6 4 0-16,0-2 0 0,7 0 0 15,4-2 0-15,5-5 0 0,4-3 0 0,5-6 0 16,3-3 0-16,1-1 0 0,7-6 0 0,-4-4-38 15,10 2-71-15,-28-14-369 0,33-14-182 0,-10 2 34 16,-2-8 491-16</inkml:trace>
  <inkml:trace contextRef="#ctx0" brushRef="#br2" timeOffset="70147.211">12103 1110 1877 0,'0'0'122'16,"-20"24"-99"-16,20-24-3 0,-3 20-15 0,3-20-5 15,10 19 0-15,-10-19 0 0,30 10 0 0,-10-9 0 16,4-2 0-16,5-3 0 0,2-2 0 0,3-4 0 16,1 0 0-16,-2-3 0 0,-2-2 0 15,1-1 0-15,-6 0 0 0,-2-1 0 0,-5 3 0 16,-5-3 0-16,-14 17 0 0,13-32 0 16,-13 32 0-16,-6-26 0 0,6 26 0 0,-27-30 0 15,7 18 0-15,-5 2 0 0,-3 4 0 0,-2 5 0 16,-4 3 0-16,-1 5 0 0,-1 4 0 0,2 5 0 15,3 3 0-15,3 3 0 0,2 2 0 0,4 3 0 16,6-2 0-16,7 1 0 0,3-2 0 16,7-1 0-16,4-1 0 0,4-2 0 0,7-3 0 15,4-2 0-15,4-6 0 0,5-3 0 0,11-3 0 16,3-7 0-16,16 2-54 0,-20-26-409 0,32 17-200 16,-1-7 1-16,0-4 458 0</inkml:trace>
  <inkml:trace contextRef="#ctx0" brushRef="#br2" timeOffset="71711.9224">13428 15093 602 0,'0'0'130'0,"-13"23"-80"0,13-23-17 16,0 0-2-16,-7 20-22 0,7-20 10 15,0 0-23-15,0 0-12 0,0 0 3 0,0 0-6 16,0 0 25-16,0 0-2 0,0 0 13 0,22-21-8 0,-22 21-3 0,18-18 0 16,-18 18-1-16,22-21 13 0,-22 21 14 0,23-22 18 15,-23 22 16-15,23-19 5 0,-23 19-9 0,23-16-10 16,-23 16-12-16,21-12-10 0,-21 12-5 0,0 0-4 15,21-10-5-15,-21 10 0 0,0 0 16 16,0 0 24-16,0 0 12 0,0 0-2 0,0 0-13 16,0 0-24-16,-7 19-8 0,7-19 2 0,0 0-2 15,-22 21 0 1,22-21 3-16,-14 21-7 0,14-21 2 0,-14 19-3 16,14-19-2-16,0 0-3 0,-15 21 2 0,15-21-4 15,0 0 0-15,0 0-2 0,0 0-1 0,0 0 1 16,0 0 0-16,0 0 5 0,0 0-1 0,0 0 1 15,0 0 0-15,-19 9-1 0,19-9-2 16,0 0 0-16,-21-2-1 0,21 2-1 0,-21-4-2 16,21 4 0-16,-28-7-2 0,9 4 0 0,-2-2-2 15,-3 1 3-15,-2-1-4 0,-3-1 2 0,-3 1 0 16,-2-2-3-16,-2 1 1 0,-2-4 3 0,-2 2-5 16,-2-3 3-16,-3 0-1 0,0-2 2 0,0-3 0 15,1-1 1-15,0-2-3 16,1-4 0-16,2-1 0 0,-1-3 0 0,-1-2 0 15,0 0 0-15,2-1 0 0,0-5 0 0,-1-2 0 16,1-1 0-16,1-3 0 0,0-1 0 0,1 0 0 16,1-5 0-16,2 0 0 0,0-3 0 0,4-1 0 15,1 1 0-15,1-4 0 0,2 0 0 0,0-2 0 16,1 0 0-16,1-1 0 0,2-1-3 0,1 2 6 16,4 3-8-16,-1 3 10 0,2 7-5 15,1 3 0-15,-1 7 0 0,1 3 0 0,1 6 0 16,1 4 0-16,15 20 0 0,-24-26-11 0,24 26-15 15,0 0-18-15,0 0-25 0,-22-30-80 0,54 33-403 16,-32-3-61-16,30-23 31 0</inkml:trace>
  <inkml:trace contextRef="#ctx0" brushRef="#br2" timeOffset="73522.2431">6273 14254 1615 0,'0'0'83'0,"-19"-19"-28"0,19 19-7 16,-17-3-4-16,17 3-6 0,-25 0-8 0,25 0-12 15,-29 1-5-15,29-1-3 0,-34 9-4 0,16-1 2 16,-2 3-1-16,0 3 3 0,-2 3-5 0,1 4 4 16,-1 2-4-16,2 3 5 0,0 4-2 0,2 3 5 15,2 4-9-15,3 0-8 0,3 4 16 0,4 4-13 16,3 0 2-16,3 3-1 0,5-1 0 15,4-1 0-15,3-3 0 0,5-5 0 0,6-5 0 16,6-8 0-16,7-8 0 0,7-8 0 0,6-10 0 16,4-10 0-16,3-11 0 0,2-10 0 15,0-7 0-15,-1-9 0 0,-1-7 0 0,-5-7 0 16,-3-4 0-16,-3-1 0 0,-9-1 0 0,-2 4 0 16,-10 1 0-16,-7 5 0 0,-8 7 0 0,-11 9 0 15,-11 5 0-15,-5 6 0 0,-9 5 0 16,-4 4 0-16,-7 5 0 0,-5 4 0 0,-2 6 0 15,-1 5 0-15,-5 6 0 0,-1 8 0 0,-4 3 0 16,0 6 0-16,3 5 0 0,1-1 0 0,5 2 0 16,7-2 0-16,9-2 0 0,11-2 0 0,20-21 0 15,-10 26 0-15,10-26 0 0,29 16 0 0,0-8 0 16,6-5 0-16,13 9-89 0,-14-33-187 0,28 34-348 16,-12-16-7-16,7 4 205 15</inkml:trace>
  <inkml:trace contextRef="#ctx0" brushRef="#br2" timeOffset="74225.5319">6143 14331 1833 0,'0'0'42'0,"0"0"-24"16,6-17 0-16,-6 17 9 0,0 0 2 0,23-19 2 15,-23 19-8-15,26-16-1 0,-26 16-18 0,29-18-4 16,-29 18 0-16,32-13 0 0,-32 13 0 0,27-8 0 16,-27 8 0-16,27 3 0 0,-27-3 0 15,28 15 0-15,-28-15 0 0,28 27 0 0,-13-8 0 16,-1 2 0-16,2 0 0 0,0 0 0 15,2 0 0-15,2-1 0 0,3-1 0 0,4 0 0 16,2-7-8-16,7 3-54 0,-3-13-13 0,21 19-106 16,-28-26-444-16,21 10 33 0,-7-7 89 0</inkml:trace>
  <inkml:trace contextRef="#ctx0" brushRef="#br2" timeOffset="75303.939">6905 14846 1179 0,'0'0'125'0,"0"0"-19"0,-8-17 4 0,8 17-1 15,0 0-19-15,0 0-20 0,0 0-17 0,0 0-11 16,0 0-9-16,10-18-8 0,-10 18-4 16,0 0-2-16,0 0 0 0,0 0-2 0,0 0-2 15,0 0-3-15,0 0-10 0,-4 17-2 0,4-17 0 16,-5 29 0-16,3-8 0 0,-1 2 0 0,1 2 0 16,-2-1 0-16,2 2 0 0,-1-2 0 0,2-1 0 15,0-3 0-15,1-3 0 0,0-17 0 0,1 27 0 16,-1-27 0-16,0 0 0 0,0 0 0 15,0 0 0-15,0 0 0 0,0 0 0 16,18 6 0-16,-18-6 0 0,9-21 0 0,-4 4 0 16,0-4 0-16,0-2 0 0,2-3 0 0,-1 1 0 15,1 1 0-15,-1-2 0 0,-1 3 0 0,0 2 0 16,0 1 0-16,-1 2 0 0,-1 0 0 0,2 1 0 16,-5 17 0-16,13-31 0 0,-5 12 0 0,-8 19 0 15,20-31 0-15,-20 31-10 0,21-35-134 16,14 34-491-16,-30-16 18 0,13 14-22 0</inkml:trace>
  <inkml:trace contextRef="#ctx0" brushRef="#br2" timeOffset="75697.6242">7210 14857 1874 0,'-17'-1'35'15,"17"1"-19"-15,0 0-2 0,0 0 3 0,0 0 4 0,19-12 0 16,-19 12-7 0,25-10-3-16,-25 10-5 0,33-12-4 15,-14 7-1-15,-1-1 4 0,1 1-9 0,-2 2 6 16,3-1-3-16,-3 2 1 0,-17 2 6 0,28-6-1 16,-28 6-3-16,17-9-2 0,-17 9 0 0,0 0 0 15,0 0 0-15,0 0 0 0,8-18 0 0,-8 18 0 16,0 0 0-16,-19-17 0 0,19 17 0 0,-23-10 0 15,23 10 0-15,-29-6 0 0,10 5 0 0,19 1 0 16,-34 3 0-16,34-3 0 0,-30 10 0 0,30-10 0 16,-29 20 0-16,29-20 0 0,-23 30 0 15,13-12 0-15,3 2 0 0,2 0 0 0,2 3 0 16,4-2 0-16,2-1 0 0,4 0 0 0,-7-20 0 16,22 29 0-16,-5-22 0 0,5-4 0 0,2-5 0 15,7-6 0-15,2-8 0 0,5-5-21 16,-2-10-47-16,15 10-59 0,-26-40-210 0,29 26-296 15,-10-13 34-15,2-2 338 0</inkml:trace>
  <inkml:trace contextRef="#ctx0" brushRef="#br2" timeOffset="75916.3584">7866 14211 1740 0,'0'0'172'15,"-16"17"-133"-15,-1-6-5 0,-2-1-5 0,2 2-3 16,17-12-19-16,-29 27-7 0,29-27 0 15,-25 32 0-15,16-12 0 0,-1 1 0 16,3 1 0-16,1 3 0 0,1 2 0 0,-1 3 0 16,2 4 0-16,-1 0 0 0,1 1 0 0,1 3 0 15,0-1 0-15,2 1 0 0,0-2 0 0,1-5 0 16,1 1 0-16,0-7 0 0,5 1 0 0,-1-6-37 16,6 1-30-16,-11-21-97 0,0 0-475 0,17 7-2 15,-17-7 143-15</inkml:trace>
  <inkml:trace contextRef="#ctx0" brushRef="#br2" timeOffset="76661.4077">7641 14544 1928 0,'-27'25'37'0,"27"-25"8"0,0 0-19 0,-4 20-15 15,4-20-11-15,0 0 0 0,23 12 0 0,-23-12 0 16,31 1 0-16,-10-7 0 0,3-1 0 0,2-5 0 15,2-1 0-15,2-2 0 0,1 0 0 0,-1-1 0 16,-1 2 0-16,-1 4 0 0,-1 1 0 16,-3 4 0-16,-2 0 0 0,-22 5 0 0,29 4 0 15,-29-4 0-15,17 15 0 0,-17-15 0 16,5 28 0-16,-7-7 0 0,-3 0 0 0,-1 5 0 16,-1 3 0-16,-4-1 0 0,1 2 0 0,-2-2 0 15,0-2 0-15,2 1 0 0,0-2 0 0,3-3 0 16,2-5 0-16,5-17 0 0,-6 25 0 0,6-25 0 15,0 0 0-15,0 0 0 0,0 0 0 0,0 0 0 16,0 0 0-16,21 0 0 0,-21 0 0 16,17-29 0-16,-5 9 0 0,1-3 0 0,1-3 0 15,-1 2 0-15,0-2 0 0,-2 0 0 0,0 1 0 16,-2 1 0-16,-2 3 0 0,0 4 0 0,-7 17 0 16,9-25 0-16,-9 25 0 0,0 0 0 15,0 0 0-15,0 0 0 0,0 0 0 0,0 0 0 16,0 0 0-16,19-6 0 0,-19 6 0 0,0 0 0 15,26 13 0-15,-26-13 0 0,24 7 0 16,-24-7 0-16,29 5 0 0,-12-5 0 0,3-1 0 16,0-3 0-16,1-2 0 0,0 0 0 0,-1 1 0 15,-1-1 0-15,-2 2 0 0,-17 4 0 0,25-8 0 16,-25 8 0-16,0 0 0 0,19-5 0 0,-19 5 0 16,0 0 0-16,0 0 0 0,0 0 0 0,0 0 0 15,-21 13 0-15,21-13 0 0,-21 10 0 16,21-10 0-16,-23 14 0 0,23-14 0 0,-25 19 0 15,25-19 0-15,-25 28 0 0,25-28 0 0,-24 35 0 16,13-16 0-16,1 1 0 0,0 3 0 0,2-2 0 16,2 1 0-16,1 0 0 0,3-4 0 0,0-1 0 15,2-17 0-15,6 25 0 0,-6-25 0 0,0 0 0 16,28 14 0-16,-28-14 0 0,32-10 0 0,-14-1 0 16,1-3 0-16,0-6 0 0,0-1 0 15,1-4 0-15,-3 0 0 0,0 0 0 0,-1-2 0 16,-4 4 0-16,0 1 0 0,-2 3 0 0,-10 19 0 15,11-28 0-15,-11 28 0 0,6-19 0 0,-6 19 0 16,0 0 0-16,0 0 0 0,0 0 0 0,0 0 0 16,0 0 0-16,0 0 0 0,-5 30 0 15,3-13 0-15,0 2 0 0,1 1 0 0,2-1 0 16,1-2 0-16,2 1 0 0,-4-18-38 16,15 31-50-16,-15-31-180 0,0 0-362 0,23 2 11 15,-5-1 216-15</inkml:trace>
  <inkml:trace contextRef="#ctx0" brushRef="#br2" timeOffset="76911.7792">8780 14583 1912 0,'-28'17'59'0,"28"-17"-13"0,-28 10-16 16,28-10-30-16,-24 15 0 0,24-15 0 15,-17 16 0-15,17-16 0 0,-9 19 0 0,9-19 0 16,-4 22 0-16,4-22 0 0,3 30 0 0,-3-30 0 16,6 33 0-16,-6-33 0 0,9 27 0 15,-9-27 0-15,15 22 0 0,-15-22 0 0,22 11 0 16,-22-11 0-16,33 4 0 0,-16-8 0 0,1-2 0 16,-1-5-28-16,2-1 1 0,0-10-18 0,6 5-21 15,-11-21-68-15,22 26-54 0,-27-27-344 0,20 4-48 16,-1 5 134-16</inkml:trace>
  <inkml:trace contextRef="#ctx0" brushRef="#br2" timeOffset="77083.6667">9171 14174 1647 0,'0'0'158'0,"-21"23"-81"16,15 1-21-16,-6 1-25 0,1 6-2 0,-1 2-13 16,0 5 6-16,-1 1-11 0,0 1-11 0,1 1 0 15,1 0 0-15,2-4 0 0,1 0 0 0,3-6 0 16,2-2 0-16,2-4 0 0,1-4 0 15,1-2-19-15,-1-19-17 0,9 39-99 0,-9-39-98 16,0 0-416-16,0 0 23 0,0 0 278 0</inkml:trace>
  <inkml:trace contextRef="#ctx0" brushRef="#br2" timeOffset="77255.5387">8986 14466 1904 0,'0'0'56'0,"0"0"-33"0,0 0-11 16,0 0 3-16,0 0-2 0,0 0-3 0,17 8-4 16,-17-8-6-16,20 9 0 0,-20-9-8 0,23 5-6 15,-23-5-15-15,30 1-7 0,-9 2-17 0,-21-3-34 16,52 7-155-16,-35-17-392 0,10 8 39 16,-4 0 255-16</inkml:trace>
  <inkml:trace contextRef="#ctx0" brushRef="#br2" timeOffset="77630.5459">9244 14621 1818 0,'0'0'81'0,"-1"18"-46"16,1-18-4-16,0 0-13 0,0 0 0 0,0 0-7 15,0 0 0-15,18 15 1 0,-18-15 0 0,18-6-12 16,-18 6 0-16,23-13 0 0,-23 13 0 0,27-21 0 15,-27 21 0-15,28-24 0 0,-28 24 0 0,27-26 0 16,-27 26 0-16,23-26 0 0,-23 26 0 16,17-23 0-16,-17 23 0 0,9-17 0 15,-9 17 0-15,0 0 0 0,3-18 0 0,-3 18 0 16,0 0 0-16,0 0 0 0,0 0 0 0,-17-14 0 16,17 14 0-16,0 0 0 0,-22 4 0 0,22-4 0 15,-20 10 0-15,20-10 0 0,-21 14 0 0,21-14 0 16,-19 20 0-16,19-20 0 0,-17 24 0 0,17-24 0 15,-13 29 0-15,13-29 0 0,-3 31 0 16,3-31 0-16,2 33 0 0,-2-33 0 0,12 31 0 16,-12-31 0-16,26 25 0 0,-7-16 0 0,2-1 0 15,4-4-8-15,3-4-31 0,3 2-1 0,-2-8-10 16,9 8-23-16,-15-24-86 0,34 26-373 16,-25-20-62-16,7 2 43 0</inkml:trace>
  <inkml:trace contextRef="#ctx0" brushRef="#br2" timeOffset="78021.3061">9823 14556 1698 0,'-39'12'103'0,"39"-12"-84"16,-29 9 38-16,29-9-49 0,-21 8 12 0,21-8 1 16,-18 6-5-16,18-6 8 0,0 0-6 0,-17 10 4 15,17-10-1-15,0 0-3 0,0 0-16 16,-18 24-2-16,18-24 0 0,0 0 0 0,-10 27 0 15,10-27 0-15,-5 24 0 0,5-24 0 16,-2 26 0-16,2-26 0 0,5 22 0 0,-5-22 0 16,0 0 0-16,24 16 0 0,-24-16 0 0,27-4 0 15,-10-5 0-15,1-4 0 0,1-4 0 0,3-2 0 16,-1-4 0-16,0-2 0 0,-2-4 0 16,2-3 0-16,-2-2 0 0,-1 1 0 0,1-1 0 15,-5 0 0-15,0 4 0 0,-3-1 0 0,-2 5 0 16,0 0 0-16,-2 0 0 0,-2 3 0 0,-1 0 0 15,-2 2 0-15,-2 21 0 0,0-20 0 0,0 20 0 16,0 0 0-16,0 0 0 0,-19 25 0 16,9-2 0-16,-1 6 0 0,-4 5 0 0,0 3 0 15,-3 6 0-15,3 0 0 0,-1 3 0 16,4-1 0-16,2-4 0 0,1-3 0 0,9-7 0 16,-1-7-24-16,17 17-171 0,-16-41-401 0,13 23-73 15,-13-23 107-15</inkml:trace>
  <inkml:trace contextRef="#ctx0" brushRef="#br2" timeOffset="79380.808">9018 15191 1626 0,'13'20'263'0,"-13"-20"-228"15,0 0-6-15,0 0-12 0,22-4 0 0,-22 4 3 16,35-10-7-16,-15 4-6 0,3-1 13 0,1-4-20 16,3 0 0-16,2 0 0 0,3-2 0 15,2 1 0-15,0-2 0 0,0 3-2 0,-2 1-21 16,-1 5-21-16,-6-5-32 0,14 32-163 0,-39-22-415 16,35 8 45-16,-35-8 210 0</inkml:trace>
  <inkml:trace contextRef="#ctx0" brushRef="#br2" timeOffset="79568.2581">9115 15502 1758 0,'-18'-14'272'16,"18"14"-267"-16,0 0-5 0,23-15 4 0,-5 5 4 16,7-2-8-16,1-1 0 0,5-2 0 0,4-1 0 15,2 2 0-15,3-4-6 0,2 3-16 0,-3-2-24 16,7 11-34-16,-21-23-141 0,17 29-424 15,-9-11 48-15,5 8 168 0</inkml:trace>
  <inkml:trace contextRef="#ctx0" brushRef="#br2" timeOffset="80021.3717">10540 15097 1150 0,'-30'-5'557'0,"30"5"-513"0,-41-22-27 16,19 11-9-16,-4-1 9 0,3 5 2 16,-5-2 7-16,4 7 0 0,-3-1 4 0,3 8-1 15,0 3 3-15,3 2-4 0,-1 4 1 0,4 1 2 16,-1 2-27-16,5 3-4 0,-1 1 0 15,4 2 0-15,4-1 0 0,1 4 0 0,5-3 0 16,2-3 0-16,3 0 0 0,-4-20 0 0,20 24 0 16,-20-24 0-16,34 7 0 0,-13-8 0 0,5-7 0 15,0-4 0-15,3-3 0 0,3-8 0 16,2-4 0-16,1-3 0 0,1-4 0 0,1 1 0 16,-1-1 0-16,-4 3 0 0,-1 4 0 0,-6 3 0 15,-5 7 0-15,-20 17 0 0,25-17 0 0,-25 17 0 16,0 0 0-16,0 0 0 0,0 19 0 0,-6-1 0 15,-5 11 0-15,-4 8 0 0,-4 7 0 0,-3 5 0 16,1 5 0-16,-1 2 0 0,0 1 0 16,2 0 0-16,1 1 0 0,2-6 0 15,5-2 0-15,2-8 0 0,6-8 0 0,4-8 0 16,10-4 0-16,-10-22 0 0,33 22-18 0,-12-24-48 16,15 10-86-16,-23-33-459 0,30 7-7 0,-11-14 37 15</inkml:trace>
  <inkml:trace contextRef="#ctx0" brushRef="#br2" timeOffset="80321.2904">11037 15057 1622 0,'-27'7'425'0,"5"13"-425"0,3 3 0 0,-3 4 0 16,3 5 0-16,2 0 0 0,2 4 0 0,1 0 0 15,3 0 0-15,4-2 0 0,3-3 0 0,4-4 0 16,5-3 0-16,2-6 0 0,-7-18 0 15,22 23 0-15,-22-23 0 0,30 8 0 16,-11-9 0-16,0-5 0 0,5-3 0 0,-1-6 0 16,1-3 0-16,0-8 0 0,2-4 0 0,-1-5 0 15,2-1 0-15,-5-4 0 0,-2 3 0 0,-3-2 0 16,-4 1 0-16,-5 4 0 0,-1 2 0 0,-6 0 0 16,-2 3 0-16,-3 3 0 0,-3-1 0 15,-3 7 0-15,-2 0 0 0,12 20 0 0,-26-24 0 16,26 24 0-16,-28-5 0 0,28 5 0 0,-28 13-21 15,28-13-27-15,-20 19-48 0,37 5-483 0,-17-24-60 16,-7 19 10-16</inkml:trace>
  <inkml:trace contextRef="#ctx0" brushRef="#br2" timeOffset="80652.1294">11618 14695 1369 0,'-37'16'476'0,"3"13"-303"0,15-7-144 16,4 1-29-16,1 1 0 0,0-2 0 15,5-1 0-15,1 0 0 0,5-3 0 0,3-18 0 16,6 29 0-16,-6-29 0 0,0 0 0 0,27 22 0 16,-27-22 0-16,23 5 0 0,-23-5 0 0,28-8 0 15,-11-3 0-15,1-1 0 0,1-5 0 16,1-2 0-16,-3-3 0 0,-1 1 0 0,-3-1 0 15,-2 0 0-15,-1 1 0 0,-3 1 0 0,-3 1 0 16,-3-1 0-16,-2 1 0 0,-2 1 0 16,0 0 0-16,3 18 0 0,-14-32 0 0,14 32 0 15,-18-24 0-15,18 24 0 0,-22-16 0 0,22 16 0 16,-23-1 0-16,23 1 0 0,-27 18 0 0,27-18 0 16,-25 39-64-16,-8-37-388 0,28 32-222 0,-12-13 28 15,7-1 436-15</inkml:trace>
  <inkml:trace contextRef="#ctx0" brushRef="#br0" timeOffset="97720.7374">15827 16305 1241 0,'15'-43'358'16,"-7"25"-334"-16,-4-5-4 0,3 0-12 0,-1-3 13 16,4 5 4-16,-6-3 13 0,-4 24-1 0,9-30 3 15,-9 30-7-15,0 0 5 0,0 0 1 0,0 0-2 16,0 0-2-16,0 0-14 0,-18 7-5 0,18-7-7 16,-28 31-2-16,11-8-7 0,-1 5 0 0,-2 4 0 15,-2 3 0-15,-1 5 0 0,-1 3 0 0,-2 4 0 16,1 5 0-16,-1 3 0 0,1 4 0 0,0 0 0 15,0 2 0-15,2-3 0 0,3-4 0 0,1-3 0 16,3-10 0-16,4-6 0 0,3-8 0 0,7-8 0 16,2-19 0-16,0 0 0 0,17 15 0 15,-17-15 0-15,24-10 0 0,-24 10 0 0,33-33 0 16,-13 4 0-16,2-5 0 0,1-9 0 0,3-7 0 16,1-8 0-16,2-6 0 0,2-2 0 0,-1 2 0 15,1 2 0-15,-3 1 0 0,-2 5 0 0,0-2 0 16,-3-1 0-16,1 3 0 0,-2-1 0 0,1 1 0 15,-1 4 0-15,0 5 0 0,0 3 0 0,1 8 0 16,-2 11 0-16,-1 5 0 0,-20 20 0 0,32-10 0 16,-32 10 0-16,23 18 0 0,-11 3 0 0,-1 11 0 15,-1 9 0-15,1 6 0 0,-4 6 0 16,-1 4 0-16,-1 3 0 0,-1 1 0 0,1 2 0 16,-3 1 0-16,2 1 0 0,-2 2 0 0,2 2 0 15,-1 0 0-15,1-1 0 0,-4-7 0 0,3-8 0 16,-2-10 0-16,1-6 0 0,-1-8 0 0,4-6 0 15,-4-5-25-15,8 2-75 0,-9-20-93 0,0 0-282 16,0 0-153-16,0 0 35 0,0 0 561 0</inkml:trace>
  <inkml:trace contextRef="#ctx0" brushRef="#br0" timeOffset="97876.999">15793 16590 1975 0,'0'0'72'0,"-9"28"-72"0,9-28 0 15,-17 6 0-15,17-6 0 0,0 0 0 0,27-19 0 16,-5 10 0-16,4 1 0 0,2 0 0 0,0-1 0 16,3-1 0-16,1-4 0 0,4-3 0 0,-2-5-33 15,9 7-54-15,-12-15-28 0,33 24-430 0,-29-13-77 16,6 12 53-16</inkml:trace>
  <inkml:trace contextRef="#ctx0" brushRef="#br0" timeOffset="98064.509">16563 16382 1899 0,'-3'18'74'0,"3"-18"-27"0,-26 29-20 0,13-9-27 15,0 1 0-15,0 5 0 0,-1 4 0 0,-2 1 0 16,-1 2 0-16,2 1 0 0,0 0 0 0,2 1 0 16,2-1 0-16,2-2 0 0,3-3 0 0,2-4 0 15,4-6 0-15,0-19-26 0,14 22-22 0,4-14-38 16,-18-8-63-16,46-15-439 0,-46 15-30 0,43-32 87 15</inkml:trace>
  <inkml:trace contextRef="#ctx0" brushRef="#br0" timeOffset="98439.4921">16673 16254 1753 0,'4'47'235'0,"-5"-26"-198"0,-4-2-23 0,5-19-8 15,2 31-4-15,-2-31-2 0,13 33 0 0,-6-15 0 16,1 0 0-16,-8-18 0 0,17 34 0 0,-7-17 0 16,1 4 0-16,-1-3 0 0,1-1 0 15,0 1 0-15,-11-18 0 0,18 33 0 0,-18-33 0 16,13 27 0-16,-13-27 0 0,8 19 0 0,-8-19 0 16,0 0 0-16,0 0 0 0,0 0 0 0,0 0 0 15,0 0 0-15,0 0 0 0,0 0 0 0,11-26 0 16,-9 9 0-16,-1-3 0 0,-1-5 0 15,3 0 0-15,-1 2 0 0,3-1 0 0,0 1 0 16,2 0 0-16,-1 0 0 0,5 0 0 16,1-4 0-16,3 2 0 0,6-3 0 0,2 0 0 15,3-1 0-15,5 0 0 0,0 2 0 0,1 0 0 16,0 4 0-16,-1 4 0 0,1 3 0 0,-3 1 0 16,3 4 0-16,-4-2 0 0,5 5 0 0,-4-8 0 15,18 21-185-15,-33-43-205 0,26 29-274 0,-14-13 53 16,-1-13 415-16</inkml:trace>
  <inkml:trace contextRef="#ctx0" brushRef="#br0" timeOffset="99361.8784">9203 8958 1181 0,'30'7'433'0,"-41"-24"-283"0,11 17-59 0,0 0-41 16,-8-20 3-16,8 20-26 0,-17-23 21 0,17 23-34 15,-23-20-14-15,23 20 0 0,-32-9 0 16,14 10 0-16,-3 2 0 0,-1 8 0 0,-3 4 0 16,-1 5 0-16,-3 6 0 0,1 5 0 0,0 5 0 15,-1 6 0-15,3 2 0 0,1 2 0 0,2 3 0 16,2-1 0-16,4-3 0 0,3-8 0 0,7-5 0 15,6-12 0-15,1-20 0 0,23 23 0 0,-1-19 0 16,8-10 0-16,7-5 0 0,7-10 0 0,1-9 0 16,4-7 0-16,5-8 0 0,3-7 0 15,5-6 0-15,0-5 0 0,0-6 0 16,-3 4 0-16,-8 4 0 0,-9 8 0 0,-5 10 0 16,-9 5 0-16,-6 5 0 0,-8 8 0 0,-5 6 0 15,-9 19 0-15,0-18 0 0,0 18 0 0,0 0 0 16,-25 15 0-16,12 3 0 0,-6 11 0 0,-1 11 0 15,-3 15 0-15,0 12 0 0,0 11 0 0,0 8 0 16,2 6 0-16,2 1 0 0,2 5 0 16,3 0 0-16,3 3 0 0,3 1 0 0,2-7 0 15,0-6 0-15,3-13 0 0,3-8 0 0,1-9 0 16,1-7 0-16,-4-5 0 0,0-6 0 0,-7-5 0 16,-2-2 0-16,-6-5 0 0,-5-1 0 0,-3-5 0 15,-7-5 0-15,-1-6 0 0,-3-6 0 0,0-7 0 16,-3-9 0-16,1-6 0 0,1-12 0 15,5-9 0-15,-1-10 0 0,11-8 0 16,1-9 0-16,13-2 0 0,-1-20-121 0,29 21-96 16,-31-45-159-16,34 19-258 0,-1-5 74 0,-4-21 422 15</inkml:trace>
  <inkml:trace contextRef="#ctx0" brushRef="#br0" timeOffset="99583.9515">10081 8096 2047 0,'-3'26'0'15,"-10"-7"0"-15,0 4 0 0,0 5 0 0,1 7 0 16,-4 5 0-16,-1 7 0 0,-1 5 0 0,-2 3 0 16,-1 3 0-16,3 6 0 0,-1 6 0 15,4 1 0-15,-1 6 0 0,4 0 0 0,2 0 0 16,0 3 0-16,5-6 0 0,0-10 0 0,8-7 0 15,3-13 0-15,10-8 0 0,1-16-64 0,18 15-147 16,-35-35-377-16,50 4-26 0,-22-10 45 0</inkml:trace>
  <inkml:trace contextRef="#ctx0" brushRef="#br0" timeOffset="99936.4211">10418 8732 1970 0,'-50'11'77'0,"28"-8"-77"0,-5-2 0 15,2 4 0-15,-1 2 0 0,1 3 0 0,-2 3 0 16,1 3 0-16,1 2 0 0,2 3 0 0,-1 3 0 16,3 4 0-16,2 1 0 0,2 2 0 15,4 0 0-15,3-1 0 0,2-4 0 0,5-3 0 16,3-23 0-16,8 28 0 0,-8-28 0 0,29 10 0 16,-9-10 0-16,4-4 0 0,1-2 0 0,2-5 0 15,2-2 0-15,-2-5 0 0,2-4 0 0,-1-2 0 16,-1-5 0-16,1 1 0 0,-2 0 0 0,-2 3 0 15,-5 3 0-15,-3 3 0 0,-16 19 0 0,20-26 0 16,-20 26 0-16,0 0 0 16,0 0 0-16,0 0 0 0,0 0 0 0,0 0 0 15,0 0 0-15,-8 23 0 0,-1-3 0 0,1 3 0 16,-1 2 0-16,1 2 0 0,2-1 0 0,-3-2 0 16,6 4 0-16,-1-5 0 0,8 1 0 0,-4-24-101 15,22 37-135-15,-22-37-173 0,0 0-244 0,24-11 85 16,-14-11 489-16</inkml:trace>
  <inkml:trace contextRef="#ctx0" brushRef="#br0" timeOffset="100248.9531">10900 8629 1558 0,'-4'20'368'16,"-17"-23"-251"-16,3-2-113 0,-1 3-4 0,0 2 0 15,0 2 0-15,0 3 0 0,0 2 0 16,1 5 0-16,-2 4 0 0,2 1 0 0,2 2 0 15,1 3 0-15,3 1 0 0,3 0 0 0,3 1 0 16,2-2 0-16,5-4 0 0,-1-18 0 0,15 28 0 16,-15-28 0-16,28 17 0 0,-28-17 0 0,35 7 0 15,-14-6 0-15,0-3 0 0,4-2 0 0,-3-2 0 16,0 0 0-16,-3 0 0 0,-19 6 0 0,29-7 0 16,-29 7 0-16,18 0 0 0,-18 0 0 15,0 0 0-15,0 0 0 0,7 17 0 16,-7-17 0-16,-8 25 0 0,2-7 0 0,-2 3 0 15,-3-1 0-15,0 3 0 0,-3 0 0 0,3-2 0 16,1-1 0-16,2-1 0 0,8-19 0 0,-8 24 0 16,8-24 0-16,0 0 0 0,0 0-84 0,43-3-159 15,-45-39-203-15,32 21-190 0,-8-15 69 16,0-17 497-16</inkml:trace>
  <inkml:trace contextRef="#ctx0" brushRef="#br0" timeOffset="100577.1221">11468 8478 1775 0,'-13'26'272'0,"-19"-5"-272"0,7-7 0 16,-2-2 0-16,3 3 0 0,-2-1 0 16,2 3 0-16,2-1 0 0,1 0 0 15,4-3 0-15,17-13 0 0,-24 22 0 0,24-22 0 16,-11 17 0-16,11-17 0 0,0 0 0 0,2 20 0 16,-2-20 0-16,5 20 0 0,-5-20 0 0,9 23 0 15,-9-23 0-15,12 24 0 0,-12-24 0 0,13 22 0 16,-13-22 0-16,14 17 0 0,-14-17 0 0,0 0 0 15,24 13 0-15,-24-13 0 0,21 1 0 0,-21-1 0 16,23-8 0-16,-23 8 0 0,25-16 0 16,-25 16 0-16,21-16 0 0,-21 16 0 0,0 0 0 15,0 0 0-15,0 0 0 0,0 0 0 0,0 0 0 16,-17 6 0-16,-1 10 0 0,-5 3 0 16,-5 7 0-16,-5 2 0 0,-5 4 0 0,-6 3 0 15,-3 0 0-15,0 2 0 0,-1-5 0 0,2 0 0 16,5-4 0-16,-1-9 0 0,8 0-22 15,-7-24-132-15,31 28-259 0,-37-43-135 0,19 9-85 16,-3-2 357-16</inkml:trace>
  <inkml:trace contextRef="#ctx0" brushRef="#br0" timeOffset="108893.5656">2856 2849 747 0,'0'0'221'15,"0"0"-146"-15,0 0-37 0,0 0-5 0,0 0 9 32,0 0 17-32,0 0 11 0,0 0-8 0,0 0-14 15,0 0-12-15,0 0-9 0,-5 31 14 0,5-31 4 16,-9 38 13-16,0-20-3 0,7 13 5 0,-8-7-14 16,7 7-5-16,-5-1-17 0,5 6 2 0,-3-1-12 0,2 3 11 15,0-3-9-15,0 3-12 0,0-8 29 16,3-1-34-16,1-8 30 0,2-4-14 0,-2-17-9 15,10 17 1-15,-10-17-2 0,18 1 0 0,-18-1 3 0,30-15 2 16,-13 0 4-16,3-7-11 0,1-5-3 0,3-4 0 16,1-7 0-16,0 1 0 0,1-6 0 0,-1 2 0 15,1 1 0-15,-4 2 0 0,-2 0 0 0,-1 3 0 16,-2 2 0-16,-2 2 0 0,0 3 0 0,-2 4 0 16,-3 1 0-16,2 5 0 0,-12 18 0 15,16-22 0-15,-16 22 0 0,0 0 0 0,0 0 0 16,0 0 0-16,0 0 0 0,12 33 0 0,-8-8 0 15,0 8 0-15,-1 4 0 0,0 7 0 0,-1 3 0 16,1 4 0-16,0 1 0 0,2-1 0 0,0-2 0 16,1-2 0-16,4-2 0 0,-2-5 0 15,7-3 0-15,-4-7 0 0,5-1 0 16,-16-29-103-16,51 50-255 0,-51-50-261 0,41 15-16 16,-20-8 304-16</inkml:trace>
  <inkml:trace contextRef="#ctx0" brushRef="#br0" timeOffset="117589.7845">4085 3453 1146 0,'0'0'544'0,"0"0"-487"0,0 0-16 0,-17-18-10 16,17 18 3-16,-7-17 0 0,7 17-6 0,-9-20-4 16,9 20-7-16,-9-19-4 0,9 19-1 0,-10-21-3 15,10 21 1-15,-10-21-1 0,10 21 2 0,-9-20-1 16,9 20 2-16,0 0-7 0,-22-18-5 0,22 18 0 16,0 0 0-16,-26 0 0 0,26 0 0 0,-21 15 0 15,21-15 0-15,-25 29 0 0,10-9 0 16,2 4 0-16,-2 4 0 0,1 1 0 0,0 0 0 15,2 0 0-15,4-2 0 0,3-2 0 0,4-2 0 16,1-5 0-16,0-18 0 0,13 29 0 0,-13-29 0 16,27 19 0-16,-10-15 0 0,2-2 0 0,2-5 0 15,2-3 0-15,1-3 0 0,2-5 0 0,-2-1 0 16,1-2 0-16,-2-3 0 16,-3 1 0-16,-1 1 0 0,-1 0 0 0,-5-1 0 15,-13 19 0-15,22-29 0 0,-22 29 0 0,12-21 0 16,-12 21 0-16,0 0 0 0,0 0 0 0,0 0 0 15,0 0 0-15,0 0 0 0,0 0 0 0,0 0 0 16,-16 34 0-16,10-8 0 0,1 8 0 0,-1 6 0 16,2 2 0-16,-3 3 0 0,1-1 0 0,0 1 0 15,-1 0 0-15,0 1 0 0,-1-2 0 16,0-2 0-16,-1-3 0 0,1-4 0 0,-3-1 0 16,0-5 0-16,-1-1 0 0,-4-6 0 15,0-1 0-15,-1-4 0 0,0-3 0 0,-1-3 0 0,0-5 0 16,1-2 0-16,-2-5 0 0,2-3 0 15,17 4 0-15,-29-20 0 0,18 2-31 0,11 18-50 16,-14-59-146-16,38 49-284 0,-22-25-104 0,15 4 34 16</inkml:trace>
  <inkml:trace contextRef="#ctx0" brushRef="#br0" timeOffset="117902.2921">4584 2912 1638 0,'7'-23'67'0,"-10"-2"-4"0,3 25-12 15,3-32-11-15,-3 32-3 0,0 0 0 0,0 0-3 16,0 0-8-16,0 0-5 0,0 0-11 15,-7 17-2-15,1 4-5 0,1 7 5 0,-2 6-7 16,-1 3 2-16,1 3-3 0,1 5 0 0,-1 2 0 16,1 1 0-16,0 4 0 0,-1-1 0 0,3-1 0 15,-1-2 0-15,2-2 0 0,0-5 0 16,3-1-18-16,-3-6-11 0,7 1-20 0,-4-12-19 16,14 13-76-16,-14-36-287 0,0 0-187 0,15 24 13 15,-15-24 521-15</inkml:trace>
  <inkml:trace contextRef="#ctx0" brushRef="#br0" timeOffset="118261.9655">4771 3333 1801 0,'0'0'107'0,"-5"-17"-69"0,5 17-10 16,-28 3-4-16,28-3 6 0,-29 10-11 0,29-10-19 15,-30 20 0-15,30-20 0 0,-32 28 0 16,16-12 0-16,2 3 0 0,0 1 0 0,2 2 0 0,2 0 0 15,1 1 0-15,1 0 0 0,2-3 0 16,3 1 0-16,2-4 0 0,1-17 0 0,8 25 0 16,-8-25 0-16,18 15 0 0,-18-15 0 0,27 6 0 15,-10-8 0-15,1-1 0 0,2-4 0 16,-1-4 0-16,1 0 0 0,-2-5 0 0,1 0 0 16,-2-2 0-16,0 0 0 0,-3 1 0 0,-1 0 0 15,-13 17 0-15,20-30 0 0,-20 30 0 0,13-27 0 16,-13 27 0-16,5-20 0 0,-5 20 0 0,0 0 0 15,0 0 0-15,0 0 0 0,0 0 0 0,0 0 0 16,0 0 0-16,-17 29 0 0,11-7 0 16,-3 3 0-16,1 2 0 0,-1-1 0 15,6 2 0-15,0-5 0 0,6-1 0 0,-3-22 0 16,18 30-40-16,-18-30-44 0,42 24-115 0,-42-24-314 16,38-15-111-16,-9 6 38 0</inkml:trace>
  <inkml:trace contextRef="#ctx0" brushRef="#br0" timeOffset="118594.5193">5321 3240 1505 0,'-39'-22'450'0,"15"29"-410"0,-1 1-13 16,1 1-18-16,0 2 7 0,1 3-16 0,-1 0 0 16,3 3 0-16,-3-1 0 0,5-1 0 0,19-15 0 15,-26 26 0-15,26-26 0 0,-7 17 0 0,7-17 0 16,0 0 0-16,18 18 0 0,-18-18 0 15,32 10 0-15,-10-8 0 0,1-2 0 0,0 1 0 16,1-1 0-16,0 1 0 0,-4 2 0 0,-2-1 0 16,-18-2 0-16,30 10 0 0,-30-10 0 0,0 0 0 15,17 25 0-15,-17-25 0 0,-3 26 0 0,-4-9 0 16,-4 1 0-16,-4 2 0 0,-2 1 0 0,-1-1 0 16,-1 0 0-16,0-3 0 0,0-3 0 15,19-14 0-15,-28 20 0 0,28-20 0 16,0 0 0-16,-18 7 0 0,18-7 0 0,0 0 0 15,22-17-31-15,-22 17-20 0,41-25-37 0,-32-20-227 0,29 25-317 16,-11-10 10-16,7-1 315 0</inkml:trace>
  <inkml:trace contextRef="#ctx0" brushRef="#br0" timeOffset="118891.4031">5542 3210 1916 0,'0'0'49'0,"-24"12"-19"0,24-12-4 0,-23 13 0 15,23-13-26-15,-21 15 0 0,21-15 0 0,-18 15 0 16,18-15 0-16,0 0 0 0,-17 22 0 0,17-22 0 16,0 0 0-16,-3 19 0 0,3-19 0 15,0 0 0-15,19 19 0 0,-19-19 0 16,20 8 0-16,-20-8 0 0,28 6 0 0,-11-5 0 16,-17-1 0-16,33 5 0 0,-33-5 0 0,32 4 0 15,-32-4 0-15,27 6 0 0,-27-6 0 0,0 0 0 16,17 16 0-16,-17-16 0 0,0 18 0 0,0-18 0 15,-14 30 0-15,0-11 0 0,-3 1 0 0,-5 1 0 16,0 1 0-16,-3-1 0 0,1 0 0 16,1 0 0-16,2-4 0 0,21-17 0 0,-24 24 0 15,24-24 0-15,0 0 0 0,10 17-98 0,-15-44-190 16,46 30-237-16,-20-27-126 0,9-9 167 0</inkml:trace>
  <inkml:trace contextRef="#ctx0" brushRef="#br0" timeOffset="119375.7851">6392 2939 1147 0,'17'17'415'0,"-14"-40"-184"15,-3 23-220-15,0 0-2 0,0 0 12 16,0 0 4-16,0 0 3 0,0 0-5 16,-16 23-11-16,1 0-8 0,-3 7 4 0,-5 7-8 15,-1 5 11-15,-3 2-8 0,1 5-7 0,-2-1 27 16,2 2-26-16,-1-2 24 0,1-2-9 0,3-4-13 15,0-3 8-15,5-8-10 0,2-6 3 0,6-5-9 16,10-20-6-16,-4 24-17 0,4-24-16 0,0 0-17 16,0 0-15-16,30-9-33 0,-31-25-76 15,35 23-244-15,-16-16-118 0,-5-10 87 0</inkml:trace>
  <inkml:trace contextRef="#ctx0" brushRef="#br0" timeOffset="119500.8096">6234 3224 1337 0,'-18'-42'231'0,"18"42"-90"15,0-35-36-15,0 35-31 0,-9-22-6 16,9 22-17-16,0 0-11 0,0 0-40 0,0 0 0 15,0 0 0-15,0 0 0 0,0 0 0 0,3 17 0 16,-3-17 0-16,33 17 0 0,-11-9 0 16,6-3 0-16,3 0 0 0,4-1 0 0,1-7 0 15,14 21-211-15,-32-45-244 0,24 23-183 0,-4-7-27 16,-5-17 588-16</inkml:trace>
  <inkml:trace contextRef="#ctx0" brushRef="#br0" timeOffset="120000.8329">7218 2859 1231 0,'0'0'583'16,"0"0"-528"-16,-23 1-20 0,6-1-8 0,0 5-1 16,-3 1-7-16,0 4 1 0,-3 2-4 15,1 5 2-15,-4 0-5 0,3 1-9 0,0 1-4 16,1 1 0-16,4 0 0 0,3 1 0 0,3-1 0 15,5 0 0-15,3-2 0 0,3-1 0 0,1-17 0 16,12 29 0-16,-12-29 0 0,29 20 0 0,-8-13 0 16,2-3 0-16,4-1 0 0,2-5 0 0,3 0 0 15,-1-2 0-15,2-1 0 0,0 2 0 0,-3 0 0 16,-3 1 0-16,-6 2 0 0,-4 2 0 16,-17-2 0-16,0 0 0 0,17 22 0 15,-17-22 0-15,-5 33 0 0,-5-9 0 0,-4 1 0 0,-6 6 0 16,-3-2 0-16,-2 1 0 0,-1-1 0 15,0-3 0-15,5-1 0 0,0-6 0 0,8-2 0 16,13-17 0-16,-15 17 0 0,15-17 0 0,0 0-49 16,0 0-56-16,51 2-236 0,-46-28-244 15,23 4-53-15,1-8 310 0</inkml:trace>
  <inkml:trace contextRef="#ctx0" brushRef="#br0" timeOffset="120141.4459">7478 2603 1623 0,'-56'-25'424'0,"39"18"-424"16,0 3 0-16,17 4 0 0,-22-4 0 0,22 4 0 15,0 0 0-15,0 0 0 0,0 0 0 0,0 0-40 16,-9 25-24-16,9-25-82 0,18 22-462 0,-18-22-21 16,12 20 70-16</inkml:trace>
  <inkml:trace contextRef="#ctx0" brushRef="#br0" timeOffset="120578.9411">7602 2743 1629 0,'26'6'120'16,"-26"-6"-72"-16,0 0 0 0,0 0-3 0,0 0 3 15,0 0-11-15,4 27-6 0,-4-11-11 16,0 4 1-16,-2 4-21 0,0 4 0 0,-2 2 0 15,-1 4 0-15,-1 1 0 0,0 2 0 0,-1 0 0 16,1-2 0-16,0 0 0 0,0 0 0 0,0-2 0 16,1-3 0-16,0-2 0 0,1-4 0 0,2-4 0 15,1-1 0-15,1-19 0 0,2 21 0 0,-2-21 0 16,0 0 0-16,0 0 0 0,0 0 0 0,21-1 0 16,-21 1 0-16,17-24 0 15,-6 5 0-15,1-6 0 0,0 0 0 0,0-3 0 16,-1 2 0-16,1-2 0 0,-2 0 0 0,1 0 0 15,-1 1 0-15,1 1 0 0,0 0 0 0,1 0 0 16,0 3 0-16,1 2 0 0,3 4 0 0,-16 17 0 16,29-19 0-16,-29 19 0 0,27-5 0 0,-27 5 0 15,23 7 0-15,-23-7 0 0,23 19 0 0,-23-19 0 16,26 27 0-16,-26-27 0 0,24 34 0 16,-14-14 0-16,-2-1 0 0,0 0 0 0,-1 2 0 15,-1 2 0-15,-1-3 0 0,1 3 0 0,-5-2 0 16,2 1 0-16,-3-3 0 0,1 2-5 0,-1-21-94 15,13 42-185-15,-34-50-248 0,21 8-93 0,0 0 124 16</inkml:trace>
  <inkml:trace contextRef="#ctx0" brushRef="#br0" timeOffset="121297.7286">7478 2939 1607 0,'0'0'72'0,"0"0"-28"0,0 0-15 16,0 0-2-16,0 0 4 0,0 0 0 16,8-21-1-16,-8 21-5 0,0 0-4 0,0 0-3 15,20-17 1-15,-20 17-1 0,0 0 1 0,23-12 0 16,-23 12-4-16,0 0-3 0,22-8-4 0,-22 8-6 15,0 0-2-15,0 0 0 0,0 0 0 0,16 23 0 16,-16-23 0-16,0 32 0 0,-2-7 0 0,-3 1 0 16,-3 3 0-16,-1 4 0 15,-2-1 0-15,-1 1 0 0,-2 0 0 0,2-3 0 0,1-2 0 16,3-3 0-16,3-4 0 0,2-4 0 16,3-17-7-16,8 19-41 0,-8-19-20 0,19-6-58 15,24 12-434-15,-26-22-77 0,12-2 37 0</inkml:trace>
  <inkml:trace contextRef="#ctx0" brushRef="#br0" timeOffset="122215.1363">8739 2537 1225 0,'34'-17'408'0,"-38"-2"-309"0,4 19-76 15,-4-29 0-15,4 29-1 0,-10-25 13 16,10 25-3-16,-19-14 2 0,19 14-7 16,-33-7-7-16,11 7-5 0,-5 4-3 0,-2 3 0 15,-4 4 0-15,-2 7 6 0,-3 1-2 0,1 7-2 16,-2 0-14-16,1 4 0 0,1 2 0 0,2 2 0 15,0 2 0-15,5 2 0 0,2 0 0 0,4 0 0 16,10-2 0-16,5-2 0 0,6-1 0 16,5-1 0-16,7 0 0 0,3-2 0 0,9-4 0 15,3-4 0-15,6-5 0 0,5-5 0 0,7-6 0 16,3-4 0-16,6-9 0 0,4-5 0 0,3-7 0 16,3-4 0-16,-2-6 0 0,0-2 0 0,-6-4 0 15,-3-2 0-15,-7 0 0 0,-7-3 0 0,-5 0 0 16,-9-2 0-16,-5 0 0 0,-7 0 0 0,-6 0 0 15,-5 4 0-15,-6 1 0 0,-6 4 0 16,-6 7 0-16,-4 1 0 0,-8 4 0 0,0 4 0 16,-2 2 0-16,-3 6 0 0,0 4 0 0,0 5 0 15,-2 5 0-15,3 5 0 0,0 6 0 0,2 3 0 16,2 4 0-16,7 3 0 0,5 2 0 0,6 1 0 16,9 1 0-16,5-1 0 0,7 0 0 0,7-1 0 15,4-4 0-15,7-1 0 0,3-4 0 16,6-2 0-16,5-1 0 0,2-4 0 0,2 0 0 15,-4-2 0-15,3 1 0 0,-4-8-34 0,15 22-188 16,-37-42-116-16,36 30-221 0,-29-14-44 0,-24 1 313 16</inkml:trace>
  <inkml:trace contextRef="#ctx0" brushRef="#br0" timeOffset="122893.6153">9234 3032 1722 0,'0'0'126'0,"0"0"-91"0,-3-21-8 0,3 21 5 15,-22-17 0-15,22 17-2 0,-28-12-4 16,11 10-9-16,0 2-17 0,-1 2 0 0,-1 4 0 15,1 2 0-15,-1 1 0 0,-1 5 0 0,1 0 0 16,0 2 0-16,1 3 0 0,1 1 0 16,1 1 0-16,2 2 0 0,2 0 0 0,1-1 0 15,3-1 0-15,5-3 0 0,3-1 0 0,0-17 0 16,8 25 0-16,-8-25 0 0,25 16 0 0,-25-16 0 16,31 6 0-16,-11-9 0 0,2-1 0 15,1-6 0-15,0-2 0 0,2-4 0 0,-2-2 0 0,1-1 0 16,-1-3 0-16,-5 0 0 0,-2 1 0 15,-5 2 0-15,-2 1 0 0,-9 18 0 0,9-29 0 16,-9 29 0-16,0-19 0 0,0 19 0 0,0 0 0 16,0 0 0-16,0 0 0 0,-23-6 0 0,23 6 0 15,-16 21 0-15,7 1 0 0,1 6 0 0,-1 5 0 16,1 6 0-16,-1 5 0 0,2 2 0 0,0 2 0 16,1 1 0-16,-2-2 0 0,4-1 0 0,0-3 0 15,-1-1 0-15,1-4 0 0,1-2 0 16,-1-3 0-16,-2-4 0 0,0-2 0 0,-1-4 0 15,-2-1 0-15,9-22 0 0,-19 30 0 0,19-30 0 16,-21 15 0-16,21-15 0 0,-18 2 0 16,18-2 0-16,-20-17 0 0,20 17 0 0,-19-37 0 15,14 14 0-15,-1-7-10 0,8 6-92 0,-17-30-172 16,40 31-212-16,-24-22-141 0,9-3 80 0,14 12 547 16</inkml:trace>
  <inkml:trace contextRef="#ctx0" brushRef="#br0" timeOffset="123127.99">9487 2703 1780 0,'28'25'223'0,"-28"-25"-189"0,0 0-24 0,0 17-10 16,0-17 0-16,-12 23 0 0,5-6 0 0,-3 4 0 15,-1 1 0-15,0 2 0 0,-1 4 0 0,1-1 0 16,1 5 0-16,-1 0 0 0,2 0 0 0,0 1 0 15,2-1 0-15,-2 1 0 0,3-3 0 0,1 0 0 16,1-3 0-16,4-2 0 0,1-3 0 0,4-1 0 16,-5-21-73-16,19 37-21 0,-19-37-260 15,0 0-314-15,18-1 52 0,-18 1 375 0</inkml:trace>
  <inkml:trace contextRef="#ctx0" brushRef="#br0" timeOffset="123475">9658 3023 1385 0,'6'17'584'0,"-6"-17"-539"15,-22 9-15-15,22-9-27 0,-23 17-3 0,23-17 0 16,-26 25 0-16,26-25 0 0,-28 32 0 0,15-14 0 16,2 0 0-16,-1 0 0 0,2 1 0 0,0 1 0 15,2-2 0-15,0-1 0 0,8-17 0 0,-7 26 0 16,7-26 0-16,4 20 0 0,-4-20 0 15,0 0 0-15,22 14 0 0,-22-14 0 16,25-5 0-16,-7-3 0 0,1-3 0 0,3-3 0 16,-1-2 0-16,1-2 0 0,0 1 0 0,-1-1 0 15,-2 1 0-15,-3 0 0 0,-16 17 0 0,23-27 0 16,-23 27 0-16,12-20 0 0,-12 20 0 0,0 0 0 16,3-19 0-16,-3 19 0 0,0 0 0 0,0 0 0 15,-17-1 0-15,17 1 0 0,0 0 0 0,-24 27 0 16,24-27 0-16,-20 31 0 0,9-13 0 15,3 3 0-15,-1-3 0 0,7 0 0 0,2-18 0 16,-2 31 0-16,2-31-40 0,11 27-34 0,-11-27-107 16,30 17-301-16,-30-17-68 0,23-9-61 0,0 16 503 15</inkml:trace>
  <inkml:trace contextRef="#ctx0" brushRef="#br0" timeOffset="123771.8712">10025 2959 1534 0,'16'25'407'0,"-39"-24"-347"0,23-1-32 16,-28 8-10-16,28-8-18 0,-20 13 0 0,20-13 0 15,-10 17 0-15,10-17 0 0,-3 20 0 0,3-20 0 16,6 18 0-16,-6-18 0 0,17 19 0 16,-17-19 0-16,25 16 0 0,-25-16 0 15,30 12 0-15,-30-12 0 0,28 10 0 0,-28-10 0 16,21 7 0-16,-21-7 0 0,0 0 0 0,0 0 0 15,17 15 0-15,-17-15 0 0,0 0 0 0,-4 18 0 16,4-18 0-16,-14 21 0 0,14-21 0 0,-27 29 0 16,10-12 0-16,-1-1 0 0,1 0 0 0,0-3 0 15,17-13 0-15,-23 22 0 0,23-22 0 16,0 0 0-16,-6 18 0 0,6-18 0 0,0 0-46 16,18-41-389-16,19 47-63 0,-26-34-123 0,17 6 175 15,8 28 446-15</inkml:trace>
  <inkml:trace contextRef="#ctx0" brushRef="#br0" timeOffset="124068.7566">10373 2893 1553 0,'-53'5'455'16,"31"6"-416"-16,1 2-39 0,-1 3 0 0,1-2 0 16,2 2 0-16,2 0 0 0,17-16 0 0,-28 29 0 15,28-29 0-15,-10 20 0 0,10-20 0 0,0 0 0 16,27 19 0-16,-10-16 0 0,3-4 0 0,7-4 0 15,3-1 0-15,5-3 0 0,0 0 0 16,0 0 0-16,0 1 0 0,-4 3 0 0,0 0 0 16,-4 1 0-16,-4 4 0 0,-23 0 0 15,25 4 0-15,-25-4 0 0,0 0 0 0,-7 24 0 16,7-24 0-16,-21 30 0 0,1-8 0 0,-5 0 0 16,-3 3 0-16,-4 1 0 0,2-2 0 0,2-2 0 15,2-2 0-15,5-3 0 0,4-5 0 0,17-12 0 16,0 0 0-16,-8 21 0 0,8-21-69 15,28 4-169-15,-34-37-94 0,36 22-271 0,-8-5-12 16,-10-24 426-16</inkml:trace>
  <inkml:trace contextRef="#ctx0" brushRef="#br0" timeOffset="124256.284">10871 2767 2046 0,'0'0'1'0,"0"0"-1"0,0 0 0 16,0 0 0-16,25-18 0 0,-25 18 0 0,24-11 0 16,-5 3 0-16,4-3 0 0,7 1 0 0,0-1 0 15,5 1-6-15,-1 0-32 0,4 3-2 0,-4-9-53 16,26 32-266-16,-38-36-198 0,25 15-73 16,-15 1 307-16</inkml:trace>
  <inkml:trace contextRef="#ctx0" brushRef="#br0" timeOffset="124428.1606">10888 2959 1630 0,'0'37'417'15,"0"-37"-417"-15,0 0 0 0,0 0 0 16,0 0 0-16,28 10 0 0,-1-18 0 0,11-6 0 16,9-5 0-16,13-1 0 0,7-3 0 0,10 2 0 15,-1-14-102-15,27 33-223 0,-38-43-159 0,27 21-177 16,-6 5 187-16,-14-27 474 0</inkml:trace>
  <inkml:trace contextRef="#ctx0" brushRef="#br0" timeOffset="125162.5657">12406 2358 1514 0,'0'0'221'16,"0"0"-198"-16,0 0-4 0,0 0 10 0,0 0 9 15,-19 6 2-15,19-6-6 0,0 0-14 0,-11 20-6 16,11-20-2-16,-13 21 2 0,13-21 4 16,-14 31 4-16,8-12-1 0,-2 3-13 0,1 2-8 15,0 4 0-15,-2 0 0 0,2 2 0 0,0 0 0 16,0-1 0-16,0 0 0 0,1-1 0 0,0-3 0 15,3-3 0-15,0-4 0 0,3-18 0 0,-1 24 0 16,1-24 0-16,0 0 0 0,0 0 0 0,0 0 0 16,21-1 0-16,-21 1 0 0,18-22 0 15,-6 2 0-15,3-5 0 0,0-5 0 16,2-2 0-16,-1-6 0 0,1 2 0 0,-1-1 0 16,2 0 0-16,-2 3 0 0,-1 2 0 0,-2 2 0 15,-1 2 0-15,0 0 0 0,1 1 0 0,-1 6 0 16,0 1 0-16,-12 20 0 0,22-22 0 0,-22 22 0 15,0 0 0-15,22-7 0 0,-22 7 0 0,0 0 0 16,19 21 0-16,-19-21 0 0,20 32 0 16,-11-10 0-16,2 2 0 0,0 3 0 0,-1 2 0 15,0 0 0-15,-1 5 0 0,2 0 0 0,-2 1 0 16,3 2 0-16,-5-4 0 0,3 4 0 0,-1-4 0 16,3 1-5-16,-5-7-78 0,20 18-147 0,-27-45-204 15,14 27-209-15,-14-27 37 0,27 7 561 16</inkml:trace>
  <inkml:trace contextRef="#ctx0" brushRef="#br0" timeOffset="125568.7933">13068 2704 1928 0,'0'0'28'15,"-31"-2"-17"-15,31 2 4 0,-29-5 4 16,29 5 2-16,-26-1-1 0,26 1-15 0,-26 5-5 15,26-5 0-15,-26 8 0 0,26-8 0 16,-27 17 0-16,27-17 0 0,-26 27 0 0,12-8 0 16,2 0 0-16,0 3 0 0,2 0 0 0,2-2 0 15,2 1 0-15,3-2 0 0,3-19 0 0,3 30 0 16,-3-30 0-16,9 22 0 0,-9-22 0 0,17 16 0 16,-17-16 0-16,25 10 0 0,-25-10 0 15,30 0 0-15,-13-5 0 0,3-2 0 0,-1-3 0 16,2-3 0-16,-1-2 0 0,2-2 0 0,-1 0 0 15,-2-1 0-15,0 0 0 0,-4 1 0 0,0 0 0 16,-15 17 0-16,26-29 0 0,-26 29 0 0,17-24 0 16,-17 24 0-16,0 0 0 0,0 0 0 15,0 0 0-15,0 0 0 0,0 0 0 0,0 0 0 16,0 0 0-16,0 0 0 0,-3 23 0 16,-3-6 0-16,0 2 0 0,-2-1 0 0,3 0 0 15,-3 1 0-15,5-3 0 0,3-16 0 0,0 29 0 16,0-29-9-16,12 23-79 0,-12-23-140 0,30 11-239 15,-30-11-169-15,31-6 37 0,-2 18 580 0</inkml:trace>
  <inkml:trace contextRef="#ctx0" brushRef="#br0" timeOffset="125756.3823">13511 2746 1851 0,'-19'0'196'0,"19"0"-196"16,-29 11 0-16,29-11 0 0,-27 19 0 0,27-19 0 15,-24 27 0-15,12-10 0 0,1 0 0 0,3 0 0 16,1 0 0-16,7-17 0 0,-7 29 0 16,7-29 0-16,0 23 0 0,0-23 0 0,0 0 0 15,14 24 0-15,-14-24-13 0,23 6-55 0,-23-31-174 16,24 20-391-16,-10-13-12 0,6-3 200 0</inkml:trace>
  <inkml:trace contextRef="#ctx0" brushRef="#br0" timeOffset="126100.0858">13589 2630 1730 0,'8'50'307'16,"-8"-50"-297"-16,-6 21-10 0,6-21 0 0,7 18 0 16,-7-18 0-16,14 17 0 0,-14-17 0 0,15 17 0 15,-15-17 0-15,15 20 0 0,-15-20 0 16,11 22 0-16,-11-22 0 0,4 22 0 0,-4-22 0 15,2 20 0-15,-2-20 0 0,-3 20 0 0,3-20 0 16,0 0 0-16,-12 21 0 0,12-21 0 0,0 0 0 16,0 0 0-16,0 0 0 0,0 0 0 15,0 0 0-15,0 0 0 0,0 0 0 0,0 0 0 16,0 0 0-16,0 0 0 0,5-19 0 0,-5 19 0 16,15-28 0-16,-15 28 0 0,18-33 0 15,-10 17 0-15,0-1 0 0,-1-2 0 0,0 3 0 16,-7 16 0-16,12-33 0 0,-12 33 0 0,9-30 0 15,-9 30 0-15,5-28 0 0,-5 28 0 0,7-20 0 16,-7 20 0-16,0 0 0 0,0 0-77 0,27 3-164 16,-42-28-197-16,15 25-184 0,27-5-16 0,-25-18 608 15</inkml:trace>
  <inkml:trace contextRef="#ctx0" brushRef="#br0" timeOffset="126318.82">14476 2366 1468 0,'2'30'421'15,"-49"-21"-348"-15,21 4-49 0,1 1-6 0,0 7 2 16,1 3-5-16,1 4-7 0,-2 4-8 0,1 2 0 16,0 0 0-16,5 3 0 0,-1 0 0 0,3-1 0 15,4 0 0-15,-1-3 0 0,5-3 0 0,3-6-2 16,6-2-39-16,0-22-26 0,8 30-42 0,-8-30-60 15,0 0-76-15,21 10-349 0,-21-10 34 0,27-16 301 16</inkml:trace>
  <inkml:trace contextRef="#ctx0" brushRef="#br0" timeOffset="126459.4417">14275 2597 1880 0,'-12'-30'95'0,"12"30"-41"16,-11-16-36-16,11 16-18 0,0 0 0 0,0 0 0 15,0 0 0-15,0 0 0 0,0 0 0 0,0 0 0 16,7 25 0-16,-7-25 0 0,39 18 0 0,-12-13 0 15,12 5 0-15,-4-14-96 0,22 27-122 16,-25-41-261-16,37 19-97 0,-3 0-56 0,-3-23 587 16</inkml:trace>
  <inkml:trace contextRef="#ctx0" brushRef="#br0" timeOffset="126995.2627">15722 2282 1887 0,'0'0'42'16,"0"0"-23"-16,-18-18-4 0,18 18 0 0,-24-10 2 16,24 10-3-16,-37-2-1 0,17 4-3 0,-5 2 1 15,3 2-7-15,-1 1-4 0,1 3 0 0,2 1 0 16,-1 6 0-16,2 1 0 0,0 4 0 0,5 1 0 15,2-3 0-15,3-1 0 0,6 0 0 0,3-19 0 16,6 30 0-16,-6-30 0 0,26 23 0 16,-6-15 0-16,3-2 0 0,4-3 0 15,3-1 0-15,2-3 0 0,1-1 0 0,-2-2 0 16,0 3 0-16,-3 0 0 0,-7 1 0 0,-4 2 0 16,-17-2 0-16,21 12 0 0,-21-12 0 0,5 25 0 15,-9-5 0-15,-2 4 0 0,-3 4 0 0,-5 2 0 16,-2 3 0-16,-4-2 0 0,-2 2 0 0,1-3 0 15,0-5 0-15,4-2 0 0,5-6 0 0,12-17 0 16,-8 27 0-16,8-27 0 0,0 0 0 16,31 14 0-16,-14-24-77 0,28 23-220 0,-35-42-253 15,30 8-95-15,-5-7 168 0</inkml:trace>
  <inkml:trace contextRef="#ctx0" brushRef="#br0" timeOffset="127167.1426">16183 2349 1928 0,'-3'21'119'0,"3"-21"-119"0,-28 33 0 16,6-10 0-16,4 5 0 0,2 0 0 0,0 5 0 15,0 4 0-15,-2-1 0 0,0 3 0 0,1-1 0 16,3 0 0-16,3-1 0 0,5-3 0 0,1-3 0 16,5-4 0-16,4-6 0 0,6-1 0 0,-10-20-33 15,40 39-211-15,-40-39-367 0,25-2-33 16,-5-8 130-16</inkml:trace>
  <inkml:trace contextRef="#ctx0" brushRef="#br0" timeOffset="127587.7341">16414 2242 1668 0,'19'6'379'0,"-19"-6"-379"0,0 0 0 0,26 24 0 15,-26-24 0-15,28 16 0 0,-28-16 0 0,22 22 0 16,-22-22 0-16,15 28 0 0,-12-11 0 0,-3 0 0 16,-3 3 0-16,-2 3 0 0,-6 4 0 0,-1 1 0 15,-5 2 0-15,-5 1 0 0,0 1 0 16,-3-1 0-16,1-2 0 0,4 0 0 16,-1-5 0-16,5 1 0 0,4-6 0 0,12-19 0 15,-12 23 0-15,12-23 0 0,0 0 0 0,0 0 0 16,29 3 0-16,-12-11 0 15,7-8 0-15,6-5 0 0,4-5 0 0,3-2 0 0,2-2 0 16,-2 1 0-16,-3-1 0 0,-3 3 0 16,-1 2 0-16,-5 3 0 0,-3 1 0 15,-2 5 0-15,-20 16 0 0,28-21 0 0,-28 21 0 16,0 0 0-16,0 0 0 0,0 0 0 0,0 0 0 16,0 0 0-16,-2 31 0 0,-6-9 0 0,-2 5 0 15,-1 1 0-15,0 1 0 0,0-2 0 0,5 2 0 16,2-2 0-16,6 1 0 0,0-3 0 0,7 2 0 15,-2-7 0-15,11 10-17 0,-18-30-180 0,45 41-120 16,-45-41-224-16,32 7-75 0,-1 9 258 16</inkml:trace>
  <inkml:trace contextRef="#ctx0" brushRef="#br0" timeOffset="128016.0068">17463 2083 1245 0,'0'0'461'0,"-19"12"-133"0,0-6-315 16,-3 5-13-16,-1 5 0 0,-5 6 0 15,-1 6 0-15,-4 4 0 0,0 6 0 0,0 3 0 16,2 4 0-16,0 0 0 0,7 1 0 0,5-1 0 16,6-1 0-16,7-4 0 0,6-2 0 0,10-6 0 15,5-3 0-15,8-6 0 0,6-3 0 16,5-7 0-16,7-6 0 0,7-6 0 0,6-4 0 15,8-8 0-15,3-6 0 0,-1-6 0 0,0-6 0 16,-4-4 0-16,-4-4 0 0,-3-4 0 0,-5-2 0 16,-4 0 0-16,-6-2 0 0,-9 0 0 0,-6 1 0 15,-10-1 0-15,-6 1 0 0,-10 2 0 0,-5-2 0 16,-8-3 0-16,-4 5 0 16,-5 2 0-16,-4 5 0 0,-5 12 0 0,-3 7 0 15,-3 9 0-15,-4 12 0 0,-3 9 0 0,-3 13 0 16,0 1 0-16,4 7 0 0,4 2 0 0,7-2 0 15,8 7 0-15,8-6 0 0,6-2 0 0,8 0 0 16,8-4 0-16,7 1 0 0,8-2 0 0,5-2 0 16,9 0 0-16,3-9 0 0,10 1 0 0,-1-6 0 15,11 3 0-15,-7-11-35 0,19 17-156 16,-23-38-88-16,40 35-153 0,-24-20-173 0,7-15 101 16,21 26 504-16</inkml:trace>
  <inkml:trace contextRef="#ctx0" brushRef="#br0" timeOffset="128578.5519">18251 2619 1288 0,'0'0'574'0,"-21"5"-517"0,21-5-12 15,-23-6-7-15,23 6-3 0,-27-2-25 0,27 2-10 16,-29 5 0-16,12 2 0 0,-2 1 0 0,-2 6 0 16,0 1 0-16,1 5 0 0,-1 2 0 0,-1 3 0 15,2-1 0-15,3 0 0 0,3-1 0 0,5-3 0 16,4-3 0-16,5-17 0 0,2 27 0 16,-2-27 0-16,18 20 0 0,-18-20 0 0,32 9 0 15,-12-6 0-15,6-7 0 0,4-2 0 16,3-6 0-16,3-5 0 0,1-1 0 0,-1-5 0 15,0-1 0-15,-2-2 0 0,-4 1 0 0,-3 0 0 16,-3 0 0-16,-4 5 0 0,-4 1 0 0,-7 2 0 16,-9 17 0-16,11-22 0 0,-11 22 0 0,0 0 0 15,0 0 0-15,0 0 0 0,-17-4 0 0,17 4 0 16,-23 20 0-16,7-2 0 0,0 3 0 16,-3 5 0-16,6-1 0 0,0-1 0 0,6-2 0 15,4-2 0-15,5-1 0 0,-2-19 0 0,21 29 0 16,-21-29 0-16,42 17 0 0,-16-17-3 15,15 12-156-15,-23-37-112 0,39 22-261 0,-26-13-83 16,-1-8 149-16</inkml:trace>
  <inkml:trace contextRef="#ctx0" brushRef="#br0" timeOffset="128766.0927">18707 2588 1797 0,'-1'25'250'0,"-30"-20"-250"15,31-5 0-15,-28 10 0 0,28-10 0 0,-20 22 0 16,20-22 0-16,-21 34 0 0,10-14 0 0,1 2 0 15,3 0 0-15,2-1 0 0,3 0 0 0,3-2 0 16,1-2 0-16,4 0 0 0,-6-17 0 16,17 29 0-16,-17-29 0 0,28 20 0 15,-28-20 0-15,33 8 0 0,-27-25-161 0,33 32-158 16,-41-37-293-16,25 7-26 0,0 7 322 0</inkml:trace>
  <inkml:trace contextRef="#ctx0" brushRef="#br0" timeOffset="129109.8167">18825 2485 1674 0,'-23'-5'373'15,"23"5"-373"-15,0 0 0 0,0 0 0 0,14 23 0 16,-14-23 0-16,16 23 0 0,-16-23 0 0,18 29 0 16,-7-12 0-16,-2 1 0 0,-1 3 0 15,-2 1 0-15,-2 1 0 0,-2 2 0 0,-2-1 0 16,-1 2 0-16,-4-2 0 0,2 0 0 15,-6-1 0-15,3-1 0 0,-1-3 0 0,-1-2 0 16,8-17 0-16,-10 23 0 0,10-23 0 0,0 0 0 16,0 0 0-16,0 0 0 0,0 0 0 0,0 0 0 15,0 0 0-15,13-20 0 0,0 3 0 0,4-5 0 16,3-4 0-16,0 1 0 0,2-2 0 16,0 1 0-16,-4 2 0 0,1 1 0 0,-3 1 0 15,-2 3 0-15,2-2 0 0,0 3 0 0,1 0 0 16,-17 18 0-16,31-29 0 0,-31 29 0 15,34-18 0-15,-14 10 0 0,4 10 0 0,-4-12 0 16,15 20-87-16,-24-31-157 0,36 40-86 0,-37-38-99 16,20 9-111-16,20 19 124 0,-24-37 416 0</inkml:trace>
  <inkml:trace contextRef="#ctx0" brushRef="#br0" timeOffset="132607.2559">8314 10796 1054 0,'0'0'580'0,"11"-27"-535"15,-11 27-4-15,0 0-10 0,0 0-7 0,16-16 8 0,-16 16 1 16,0 0 3-16,0 0-3 0,0 0-2 0,3 29-29 15,-6-13 34-15,-2 6-37 0,-1 1 31 0,-2 3-10 16,0 1-9-16,-1 6-2 0,0 2-9 16,0 4 0-16,-2 2 0 0,-1 5 0 0,1-1 0 15,-1-1 0-15,1 0 0 0,2-4 0 16,1-6 0-16,2-2 0 0,1-7 0 16,5-7 0-16,0-18 0 0,7 20 0 0,-7-20 0 15,22 1 0-15,-22-1 0 0,35-20 0 0,-15 1 0 16,2-7 0-16,2-5 0 0,-1-7 0 0,5-3 0 15,1-7 0-15,2-2 0 16,3-2 0-16,-1 0 0 0,-2 3 0 0,0-1 0 16,0 3 0-16,-4-2 0 0,2 6 0 0,-3 2 0 15,-3 5 0-15,-1 8 0 0,-4 6 0 0,-18 22 0 16,25-23 0-16,-25 23 0 0,0 0 0 0,20 7 0 16,-20-7 0-16,8 30 0 0,-1-4 0 0,-3 5 0 15,1 7 0-15,0 4 0 0,-1 3 0 0,-2 0 0 16,2-2 0-16,2-2 0 0,1-3 0 15,4-1 0-15,1-2 0 0,5 0 0 0,-1-3 0 16,7-2 0-16,0-8 0 0,5 1-44 0,-9-24-125 16,23 22-456-16,-22-19-19 0,16 5 80 0</inkml:trace>
  <inkml:trace contextRef="#ctx0" brushRef="#br0" timeOffset="132810.4509">9164 10971 1775 0,'21'29'272'0,"-21"-29"-272"0,0 0 0 15,24-9 0-15,-1-1 0 0,5-6 0 0,6-3 0 16,2-2 0-16,3 0 0 0,0 0 0 16,0 2 0-16,-1-1 0 0,-2 5 0 15,-2-1 0-15,-3 3 0 0,-1 5-4 0,-9-4-51 16,14 37-264-16,-35-25-319 0,9 18-29 0,-13 0 304 15</inkml:trace>
  <inkml:trace contextRef="#ctx0" brushRef="#br0" timeOffset="132982.3872">9209 11265 2047 0,'0'0'0'0,"0"0"0"0,3-21 0 0,11 2 0 15,7-5 0-15,9-6 0 0,9-3 0 0,3 2 0 16,2-1 0-16,1 3 0 0,1 2 0 0,1 0 0 15,0 3 0-15,4 2 0 0,-2 1 0 0,4 7 0 16,-3-8-66-16,23 32-246 0,-34-28-311 16,22 13-43-16,-10 0 287 0</inkml:trace>
  <inkml:trace contextRef="#ctx0" brushRef="#br0" timeOffset="136758.634">10530 10037 1974 0,'-15'-26'33'0,"16"8"-22"15,11-5-3-15,13-2-6 0,11-3 7 0,9-4-6 16,9-4 4-16,8 0-7 0,3-3 0 0,6 2 0 16,-1 4 0-16,-1 5 0 0,-1 5 0 0,-3 9 0 15,-5 6 0-15,-8 11 0 0,-9 10 0 16,-8 13 0-16,-8 12 0 0,-7 13 0 0,-11 11 0 15,-8 7 0-15,-9 8 0 0,-8 0 0 0,-5 4 0 16,-2 2 0-16,-5-6 0 0,-4 1 0 0,0-6 0 16,-1-5 0-16,1-6 0 0,5-8 0 0,7-3 0 15,0-10 0-15,18 14-158 0,-27-29-470 0,32 6-44 16,-6-13 84 0</inkml:trace>
  <inkml:trace contextRef="#ctx0" brushRef="#br0" timeOffset="136910.0539">11490 11240 2047 0,'-8'47'0'0,"-19"-30"0"0,4-4 0 0,23-13 0 0,-18-1 0 15,18 1 0-15,5-24 0 16,-5 24 0-16,14-41 0 0,12 35-149 0,-36-46-222 16,40 38-218-16,-22-19-63 0,-1-9 367 0</inkml:trace>
  <inkml:trace contextRef="#ctx0" brushRef="#br0" timeOffset="138479.7213">19019 15606 1846 0,'0'0'29'0,"0"0"-20"16,0 0-6-16,0 0 2 0,0 0 3 15,0 0 4-15,0 0 5 0,0 0 0 0,3 30 0 16,-6-13-7-16,1 3 2 0,-2 3-5 0,1 2 4 16,-2 1-2-16,-3 0 4 0,1-1-5 15,1 2-12-15,-1-1 22 0,1 2-21 0,0 0 6 16,1 2-3-16,-3-1 0 0,4-2 0 0,-4-3 0 16,5-4 0-16,3-20 0 0,-5 27 0 0,5-27 0 15,0 0 0-15,0 0 0 0,0 0 0 0,23 4 0 16,-23-4 0-16,23-24 0 0,-7 3 0 0,3-7 0 15,3-7 0-15,4-7 0 0,2-4 0 16,3-5 0-16,1-1 0 0,2 0 0 16,1-1 0-16,-1 3 0 0,0 5 0 0,-1 4 0 15,-2 6 0-15,-5 6 0 0,0 7 0 0,-5 9 0 16,-4 6 0-16,-17 7 0 0,26 5 0 0,-26-5 0 16,19 28 0-16,-11-4 0 0,-1 5 0 0,-1 7 0 15,-1 3 0-15,1 2 0 0,-2 2 0 0,2 2 0 16,-1 1 0-16,1 1 0 0,0 0 0 15,1-2 0-15,1-1 0 0,0-2 0 0,3-6 0 16,5 1 0-16,-1-12-40 0,13 12-98 0,-28-37-385 16,28 30-112-16,-10-24 27 0</inkml:trace>
  <inkml:trace contextRef="#ctx0" brushRef="#br0" timeOffset="138682.8503">19880 15702 1701 0,'-7'31'242'0,"7"-31"-198"0,-27 13-25 16,27-13-10-16,0 0-3 0,0 0 6 0,0 0-1 15,0 0-8-15,17-2-3 0,3-6 0 0,4-3 0 16,6-3 0-16,5-4 0 0,3-3 0 16,5-1 0-16,1 2 0 0,-2-2 0 0,1 2 0 15,-2 1 0-15,-1 3 0 0,-6 2 0 0,1 6-12 16,-14-4-62-16,13 30-145 0,-34-18-430 15,22 3 1-15,-22-3 204 0</inkml:trace>
  <inkml:trace contextRef="#ctx0" brushRef="#br0" timeOffset="138870.3861">19917 16074 1983 0,'0'0'64'0,"-18"24"-64"15,18-24 0-15,0 0 0 0,0 0 0 0,17 13 0 16,2-16 0-16,5-5 0 0,6-1 0 0,2-7 0 15,7-2 0-15,4-5 0 0,3-3 0 0,4-1 0 16,2-2 0-16,3 0 0 0,-2-2 0 0,5 5 0 16,-6-3-8-16,15 20-189 15,-27-20-454-15,21 12 9 0,-11-7 94 0</inkml:trace>
  <inkml:trace contextRef="#ctx0" brushRef="#br0" timeOffset="139229.7386">21313 14681 1914 0,'27'19'133'0,"-27"-19"-133"0,0 0 0 15,0 0 0-15,9 19 0 0,-4 2 0 0,3 10 0 16,-4 13 0-16,4 7 0 0,-5 8 0 0,2 7 0 16,-5 8 0-16,0 5 0 0,-3 4 0 0,-2 3 0 15,-1 4 0-15,-4-1 0 0,-2 1 0 16,0-3 0-16,-1-3 0 0,1 0 0 15,3-9 0-15,0-6 0 0,3-13 0 0,4-10 0 16,6-12 0-16,4-11 0 0,-8-23 0 0,31 18 0 16,0-2-101-16,-26-46-218 0,42 17-304 0,-29-12-14 15,3-10 271-15</inkml:trace>
  <inkml:trace contextRef="#ctx0" brushRef="#br0" timeOffset="143226.0578">3530 4856 1140 0,'0'0'549'0,"0"0"-542"16,0 0-10-16,0 0 6 0,0 0 12 0,0 0 13 16,0 0 5-16,0 0-4 0,0 0-7 0,0 0-12 15,-19 13-1-15,19-13-1 0,-11 23 3 16,11-23 1-16,-11 34 5 0,3-16-2 0,2 4 5 16,-3 1-4-16,1 1 4 0,-2 0-4 15,3-1 2-15,-2-1-6 0,3-3-15 0,6-19 12 16,-10 30-16-16,10-30 13 0,0 0-4 0,0 0-1 15,4 17 0-15,-4-17 2 0,0 0 5 0,17-6 0 16,-17 6 3-16,22-18-10 0,-22 18-1 0,33-34 0 16,-14 12 0-16,2-3 0 0,3-2 0 15,1-2 0-15,0 2 0 0,2 1 0 0,-2 2 0 16,0 3 0-16,-3 6 0 0,-3 3 0 0,-2 4 0 16,-17 8 0-16,24-1 0 0,-24 1 0 0,0 0 0 15,22 26 0-15,-22-26 0 0,10 31 0 0,-6-12 0 16,-2 3 0-16,-3 2 0 0,0 1 0 0,-2 0 0 15,1 0 0-15,-1-3 0 0,5 0-34 16,-2-22-31-16,8 37-2 0,-8-37-115 16,33 17-362-16,-33-17-87 0,34-5 108 0</inkml:trace>
  <inkml:trace contextRef="#ctx0" brushRef="#br0" timeOffset="147326.1721">4381 5338 977 0,'-23'-26'335'0,"23"26"29"0,0 0-345 16,0 0-7-16,0 0 10 0,7-22 8 16,-7 22 9-16,0-22 1 0,0 22-4 0,-4-18-3 15,4 18-4-15,0 0-2 0,0 0-3 16,0 0 0-16,-18-16-7 0,18 16 1 0,0 0-17 16,-25 18-1-16,25-18 0 0,-26 27 0 0,11-9 0 15,2 3 0-15,-3 0 0 0,3 2 0 0,-2 2 0 16,2-1 0-16,2 0 0 0,0-1 0 0,4-1 0 15,1-4 0-15,6-18 0 0,-2 24 0 0,2-24 0 16,0 0 0-16,24 13 0 0,-24-13 0 16,34-2 0-16,-14-5 0 0,5-4 0 0,0-5 0 15,3-3 0-15,-1-3 0 0,-2-2 0 16,0 1 0-16,-2 0 0 0,-1 0 0 0,-3 1 0 16,-2 1 0-16,-2 2 0 0,-4 1 0 0,-11 18 0 15,16-29 0-15,-16 29 0 0,0 0 0 0,9-17 0 16,-9 17 0-16,0 0 0 0,0 0 0 0,-2 22 0 15,1-3 0-15,-2 8 0 0,1 5 0 16,-3 6 0-16,-1 3 0 0,-3 5 0 0,2 0 0 16,-2 3 0-16,0 0 0 0,-2-4 0 0,-1-1 0 15,-2-3 0-15,2-3 0 0,-1-4 0 0,-1-3 0 16,1-4 0-16,0-5 0 0,13-22 0 0,-25 25 0 16,25-25 0-16,-18 4 0 0,18-4 0 0,-15-20 0 15,9 1 0-15,-1-11 0 0,7-2 0 16,-4-14-86-16,30 23-401 0,-22-27-185 15,14 7 31-15,-5-4 481 0</inkml:trace>
  <inkml:trace contextRef="#ctx0" brushRef="#br0" timeOffset="147560.5523">4888 4759 2047 0,'0'0'0'15,"0"0"0"-15,-16 28 0 0,16-28 0 0,-2 31 0 16,0-12 0-16,-1 6 0 0,-3 2 0 16,-3 5 0-16,2 3 0 0,-2 4 0 0,1-1 0 15,1 4 0-15,-2 0 0 0,2 1 0 0,1 1 0 16,2-2 0-16,2-3 0 0,4-3 0 16,2-6 0-16,4-1 0 0,2-4 0 0,6-1-46 15,-16-24-14-15,40 39-31 0,-40-39-133 0,33 1-412 16,-10-1 8-16,4-5 267 0</inkml:trace>
  <inkml:trace contextRef="#ctx0" brushRef="#br0" timeOffset="147904.2913">5162 5218 1914 0,'-24'-7'38'16,"24"7"-13"-16,-31-8-3 0,31 8 4 0,-34 1-5 15,16 4-20-15,-1 1-1 0,1 3 0 0,-1 4 0 16,2 2 0-16,-2 3 0 0,2 2 0 0,2 2 0 15,0-1 0-15,2 1 0 0,3-1 0 0,1-2 0 16,3 0 0-16,6-19 0 0,-5 32 0 16,5-32 0-16,10 20 0 0,-10-20 0 0,23 12 0 15,-23-12 0-15,34 3 0 0,-13-7 0 0,1-2 0 16,1-2 0-16,1-4 0 0,1 0 0 0,-1-3 0 16,0 1 0-16,-1-1 0 0,-2-1 0 0,-2-1 0 15,0 2 0-15,-19 15 0 0,26-32 0 16,-26 32 0-16,21-28 0 0,-21 28 0 0,12-21 0 15,-12 21 0-15,0 0 0 0,0 0 0 16,0 0 0-16,0 0 0 0,0 0 0 0,0 0 0 16,0 0 0-16,-18 29 0 0,10-8 0 0,-1 1 0 15,-1 4 0-15,2-3 0 0,2 0 0 0,2-3 0 16,4 1 0-16,0-21 0 0,11 29 0 0,-11-29-58 16,30 14-30-16,-17-31-66 0,30 11-468 0,-20-10-17 15,13 1 154-15</inkml:trace>
  <inkml:trace contextRef="#ctx0" brushRef="#br0" timeOffset="148201.1641">5659 5087 1728 0,'0'0'235'0,"-27"6"-192"0,10-6-13 16,-1 2-19-16,18-2-11 0,-33 9 0 0,33-9 0 16,-30 15 0-16,30-15 0 0,-26 20 0 15,26-20 0-15,-16 18 0 0,16-18 0 0,0 0 0 16,4 20 0-16,-4-20 0 0,19 10 0 0,-19-10 0 15,31 6 0-15,-13-4 0 0,4 1 0 0,0-1 0 16,-1 1 0-16,-3 0 0 0,-18-3 0 0,28 14 0 16,-28-14 0-16,16 20 0 0,-16-20 0 0,6 29 0 15,-8-8 0-15,-4-1 0 0,-1 1 0 0,-4 1 0 16,-2-2 0-16,-1 1 0 16,0-1 0-16,-1-3 0 0,15-17 0 0,-25 24 0 15,25-24 0-15,0 0 0 0,-19 13 0 0,19-13 0 16,0 0 0-16,0 0 0 0,9-31 0 0,3 14 0 15,1-7-3-15,13 7-105 0,-25-26-384 0,31 21-188 16,-9-7 37-16,5 0 523 0</inkml:trace>
  <inkml:trace contextRef="#ctx0" brushRef="#br0" timeOffset="148576.1723">6038 5084 1872 0,'0'0'57'0,"-21"-11"-20"15,21 11-5-15,0 0 8 0,-20-11-31 0,20 11-9 16,0 0 0-16,-19-7 0 0,19 7 0 16,0 0 0-16,0 0 0 0,-19 7 0 0,19-7 0 15,-11 19 0-15,11-19 0 0,-12 31 0 0,5-10 0 16,0-2 0-16,1 0 0 0,-1-1 0 0,4-1 0 16,3-17 0-16,-4 28 0 0,4-28 0 0,4 20 0 15,-4-20 0-15,0 0 0 0,22 14 0 0,-22-14 0 16,26-2 0-16,-8-4 0 0,2-4 0 15,3-1 0-15,0-1 0 0,2 2 0 16,-2 2 0-16,-1 1 0 0,-5 3 0 0,-17 4 0 16,24 0 0-16,-24 0 0 0,0 0 0 0,13 18 0 15,-13-18 0-15,-2 30 0 0,-5-8 0 0,-3 1 0 16,-3 2 0-16,-3-2 0 0,-4 2 0 0,1-1 0 16,-2-2 0-16,2 2 0 0,-1-3 0 0,1 0 0 15,3-3 0-15,16-18 0 0,-24 26 0 0,24-26 0 16,0 0 0-16,0 0-167 0,0 0-516 15,12-17 0-15,-12 17 170 0</inkml:trace>
  <inkml:trace contextRef="#ctx0" brushRef="#br0" timeOffset="149044.9359">7369 4598 1827 0,'0'0'72'0,"0"0"-24"0,0 0-9 15,-17 6-17-15,17-6-7 0,-35 28-12 0,9-4 2 16,-6 8-5-16,-2 5 6 16,-2 4-9-16,-2 0 9 0,2 4-9 0,-1-3 9 15,2-2-10-15,2 0 8 0,5-5-8 0,4-2 3 16,6-5-14-16,3-9-6 0,10-1-37 0,5-18-32 16,15 24-365-16,-15-24-215 0,20-19 62 0,0 4 488 15</inkml:trace>
  <inkml:trace contextRef="#ctx0" brushRef="#br0" timeOffset="149185.582">7025 4746 2047 0,'-19'17'0'15,"8"5"0"-15,7 1 0 0,7 4 0 16,8-2 0-16,9 0 0 0,8-5 0 0,8-3 0 16,8-5 0-16,9-6 0 0,9-3 0 0,8-6 0 15,5 0 0-15,-1-5 0 0,4 4 0 0,-10-19-47 16,28 18-600-16,-32-9-62 0,4 7 66 15</inkml:trace>
  <inkml:trace contextRef="#ctx0" brushRef="#br0" timeOffset="159066.8209">11901 4437 1392 0,'-5'27'334'0,"5"-27"-123"16,-27-4-179-16,27 4-1 0,-19-3-4 0,19 3-7 16,0 0-20-16,0 0 0 0,0 0 0 0,0 0 0 15,0 0 0-15,19-21 0 0,-2 14 0 0,7-3 0 16,5 0 0-16,6-2 0 0,2 1 0 16,3-1 0-16,0 3 0 0,0 1 0 15,-6 2 0-15,-2 5 0 0,-8-3-23 0,3 13-69 16,-23-27-249-16,14 30-302 0,-18-12-16 0,0 0 371 15</inkml:trace>
  <inkml:trace contextRef="#ctx0" brushRef="#br0" timeOffset="159208.6788">11751 4740 2047 0,'-31'8'0'0,"31"-8"0"0,0 0 0 15,11 17 0-15,13-15 0 0,8-2 0 0,5-4 0 16,9-4 0-16,4-4 0 0,9-2 0 0,7-7-3 15,14 7-89-15,-20-28-401 0,35 19-185 0,-9-9 42 16,4-3 492-16</inkml:trace>
  <inkml:trace contextRef="#ctx0" brushRef="#br0" timeOffset="160810.7901">13477 3946 1564 0,'0'0'114'0,"0"0"-77"15,-7-28-9-15,7 28 2 0,9-19-17 0,-9 19 46 16,12-19-46-16,-12 19 40 0,0 0-21 0,17-17-9 16,-17 17 2-16,0 0-4 0,0 0 2 15,7-17-11-15,-7 17-12 0,0 0 0 16,0 0 0-16,0 0 0 0,0 0 0 0,0 0 0 16,0 0 0-16,0 0 0 0,0 0 0 0,0 0 0 15,0 0 0-15,0 0 0 0,0 0 0 0,0 0 0 16,0 0 0-16,0 0 0 0,0 0 0 0,0 0 0 15,0 0 0-15,6 19 0 0,2 10 0 0,1 14 0 16,2 10 0-16,-1 5 0 0,-2 3 0 16,0 2 0-16,-3 1 0 0,-2 3 0 0,-3-2 0 15,-1-1 0-15,-3-3 0 0,1-4 0 0,-1-4 0 16,0-5 0-16,2-3 0 0,-2-8 0 0,2-3 0 16,-2-7 0-16,3-4 0 0,0-6 0 0,3 0 0 15,-2-17 0-15,5 20 0 0,-5-20-52 16,29 18-449-16,-29-18-170 0,0 0 32 15,21-26 456-15</inkml:trace>
  <inkml:trace contextRef="#ctx0" brushRef="#br0" timeOffset="162123.3902">15247 4183 1074 0,'0'0'537'0,"-4"-19"-441"0,4 19-33 16,0 0-2-16,0 0-6 0,0 0-10 15,0 0-10-15,0 0-16 0,-18-6-13 0,18 6-5 16,-23 18-1-16,6-1-2 0,-1 6 7 0,-4 2-6 16,-3 3 4-16,0 4-5 0,-4 1 6 0,0 1-6 15,-1 3 5-15,2-2-7 0,2-2-10 0,0-2 28 16,4-1-25-16,4-3 24 0,2-3-14 0,4-3-9 15,2-4-7-15,10-17-13 0,-7 23-15 16,7-23-22-16,0 0-17 0,24 17 2 16,-24-17 2-16,26-14 10 0,-15-4 0 0,12 8 0 15,-11-14 6-15,9 8 26 0,-6-6 51 0,-1-3 29 16,7 9 48-16,-15-15-23 0,14 17 28 0,-17-15-27 16,-3 29 8-16,13-38-4 0,-13 38-19 0,7-34-2 15,-7 34-17-15,5-21-1 0,-5 21-7 0,0 0 1 16,0 0-5-16,0 0-14 0,0 0-8 15,5 22 0-15,1-4 0 0,4 6 0 0,3 2 0 16,7-1 0-16,3 1 0 0,7-3 0 0,8-5 0 16,9-4 0-16,4-8-3 0,21 17-168 0,-11-34-467 15,23 9-36-15,-9-11 114 0</inkml:trace>
  <inkml:trace contextRef="#ctx0" brushRef="#br0" timeOffset="163014.0401">16365 4048 1494 0,'-32'-27'375'0,"32"27"-330"0,0 0-38 0,0 0 1 16,-28-16 5-16,28 16 1 0,-32 2 2 15,13 4-1-15,-4 2-9 0,-3 3 2 0,-1 2-3 16,1 4 5-16,-2 1 0 0,2 3 8 15,2 0-15-15,2 2-3 0,3-4 0 0,3 0 0 16,5-2 0-16,11-17 0 0,-8 26 0 0,8-26 0 16,11 20 0-16,-11-20 0 0,25 16 0 0,-8-9 0 15,1-2 0-15,3-3 0 0,3 1 0 0,2-2 0 16,0 0 0-16,3 0 0 0,-1 2 0 16,2-2 0-16,-5 1 0 0,-2 2 0 0,-3-2 0 15,-20-2 0-15,28 8 0 0,-28-8 0 0,0 0 0 16,16 17 0-16,-16-17 0 0,-4 18 0 0,4-18 0 15,-15 24 0-15,15-24 0 0,-29 27 0 0,11-13 0 16,-2-1 0-16,1 1 0 0,-1-2 0 16,2-1 0-16,18-11 0 0,-22 15 0 0,22-15-42 15,0 0-50-15,0 0-61 0,20-4-324 16,-20 4-154-16,29-26 89 0,-6 14 433 0</inkml:trace>
  <inkml:trace contextRef="#ctx0" brushRef="#br0" timeOffset="163232.8089">16870 4080 1741 0,'-18'-17'283'0,"18"17"-260"15,0 0-23-15,-27 19 0 0,27-19 0 0,-31 24 0 16,13-7 0-16,-1 3 0 0,0 6 0 16,-1 2 0-16,2 3 0 0,0 0 0 0,2 0 0 15,0-1 0-15,3-1 0 0,2-1 0 0,4-2 0 16,2-3 0-16,4-3 0 0,2-3 0 0,-1-17 0 15,11 24 0-15,-11-24-20 0,22 8-31 16,-3-2-39-16,-14-29-78 0,34 18-425 0,-26-14-41 16,8-3 144-16</inkml:trace>
  <inkml:trace contextRef="#ctx0" brushRef="#br0" timeOffset="163639.0603">16884 3926 1545 0,'30'21'355'0,"-48"-17"-305"0,18-4-35 16,0 0-4-16,0 0 11 0,18 19 3 0,-18-19-1 16,23 12-24-16,-23-12 0 0,30 9 0 0,-30-9 0 15,30 10 0-15,-30-10 0 0,29 10 0 0,-29-10 0 16,26 16 0-16,-26-16 0 0,17 21 0 0,-17-21 0 16,12 26 0-16,-12-26 0 0,5 32 0 0,-5-14 0 15,-3 3 0-15,-2 1 0 0,-1 0 0 16,0 1 0-16,-1-1 0 0,0-3 0 0,-1-1 0 15,8-18 0-15,-9 25 0 0,9-25 0 0,0 0 0 16,0 0 0-16,0 0 0 0,0 0 0 16,0 0 0-16,24 8 0 0,-24-8 0 0,27-22 0 15,-12 4 0-15,4-2 0 0,0-3 0 0,-1-3 0 16,1 1 0-16,-4 1 0 0,1 3 0 16,-1 2 0-16,-3 1 0 0,-12 18 0 0,21-32 0 15,-21 32 0-15,17-24 0 0,-17 24 0 0,0 0 0 16,0 0 0-16,0 0 0 0,0 0 0 0,0 0 0 15,0 0 0-15,0 0 0 0,14 22 0 0,-10-5 0 16,0 3 0-16,-1 4 0 0,1 2 0 0,2 0 0 16,-1 2 0-16,2 1 0 0,2-3 0 0,3 0 0 15,1-5 0-15,9 2-2 0,-5-20-137 16,32 23-431-16,-29-25-62 0,21 8 31 16</inkml:trace>
  <inkml:trace contextRef="#ctx0" brushRef="#br0" timeOffset="169405.7168">10341 3403 1921 0,'0'0'54'0,"-2"35"-4"0,2-8-28 16,2 8-22-16,-1 6 0 0,-1 5 0 15,-1 2 0-15,-4 3 0 0,-1-1 0 0,-1-2 0 16,1-2 0-16,1-5 0 0,7-1 0 0,-2-40-341 16,14 39-345-16,-14-39 23 0,31 29 307 0</inkml:trace>
  <inkml:trace contextRef="#ctx0" brushRef="#br0" timeOffset="213483.6493">8197 4715 1593 0,'0'0'100'16,"-4"-18"-53"-16,4 18-6 0,9-26-10 0,-9 26-4 15,10-26-4-15,-10 26 1 0,0 0-1 0,7-19-1 16,-7 19 0-16,0 0-6 0,0 0 2 16,0 0-2-16,0 0 2 0,0 0-4 0,0 0-2 15,0 0-12-15,0 0 0 0,0 0 0 0,-13 23 0 16,13-23 0-16,-16 20 0 0,16-20 0 0,-19 26 0 16,19-26 0-16,-18 26 0 0,18-26 0 0,-18 32 0 15,7-15 0-15,1 0 0 0,2 0 0 0,-1 0 0 16,9-17 0-16,-12 26 0 0,12-26 0 0,-2 17 0 15,2-17 0-15,0 0 0 16,16 17 0-16,-16-17 0 0,25 5 0 0,-5-6 0 16,1-5 0-16,6-2 0 0,2-1 0 0,2-2 0 15,0-1 0-15,-1 2 0 0,-4 3 0 0,-1 2 0 16,-3 3 0-16,-2 3 0 0,-3 4 0 0,-17-5 0 16,26 15 0-16,-26-15 0 0,11 28 0 0,-10-10 0 15,-2 3 0-15,-4 2 0 0,-4-1 0 16,0 1 0-16,-4-4 0 0,1-1 0 0,12-18 0 15,-22 27 0-15,22-27 0 0,0 0 0 0,-17 14 0 16,17-14 0-16,0 0 0 0,0 0-48 0,8-23-43 16,-7-6-32-16,30 25-249 0,-18-31-255 15,9 4 32-15,2 3 405 0</inkml:trace>
  <inkml:trace contextRef="#ctx0" brushRef="#br0" timeOffset="213686.8592">8727 4551 1804 0,'-3'17'77'0,"3"-17"-44"0,-17 31-3 0,9-13-11 16,2 4 5-16,0-3-10 0,0 3 4 0,-1-2-3 16,1 0-2-16,-2 0-13 0,1-1 0 0,0-1 0 15,1 0 0-15,0 0 0 0,2 0 0 0,0-1 0 16,4-17 0-16,-3 31 0 0,3-31 0 16,1 24 0-16,-1-24 0 0,0 0-29 15,0 0-25-15,27 22-28 0,-27-22-24 0,35 3-254 16,-35-3-273-16,25-26 32 0,-6 16 420 0</inkml:trace>
  <inkml:trace contextRef="#ctx0" brushRef="#br0" timeOffset="214124.3203">8823 4587 1963 0,'0'0'32'0,"0"0"-15"15,0 0-8-15,0 0 3 0,0 0 2 0,0 0-14 16,0 0 0-16,0 0 0 0,23-10 0 0,-23 10 0 15,26-10 0-15,-26 10 0 0,32-10 0 16,-32 10 0-16,29-4 0 0,-29 4 0 16,25 3 0-16,-25-3 0 0,20 8 0 0,-20-8 0 15,13 20 0-15,-13-20 0 0,9 30 0 0,-8-12 0 16,-2 2 0-16,-2 1 0 0,-2 0 0 0,-1 0 0 16,-1 1 0-16,0-1 0 0,1-2 0 0,-2-1 0 15,2-1 0-15,6-17 0 0,-6 27 0 0,6-27 0 16,0 0 0-16,5 19 0 0,-5-19 0 0,0 0 0 15,19 5 0-15,-19-5 0 0,24-10 0 16,-7-1 0-16,1-4 0 0,4-6 0 0,1-3 0 16,1-3 0-16,-1-2 0 0,2-1 0 0,-2 0 0 15,-3 0 0-15,-1-1 0 0,-2 3 0 16,-5 4 0-16,-2 1 0 0,-3 4 0 0,-7 19 0 16,7-28 0-16,-7 28 0 0,0 0 0 0,0 0 0 15,0 0 0-15,0 0 0 0,0 0 0 16,-11 33 0-16,3-7 0 0,0 8 0 0,0 3 0 15,2 0 0-15,2-1 0 0,3-3 0 0,6-2 0 16,3-4 0-16,6-2 0 0,4-4 0 0,6-3 0 16,2-7-10-16,8 0-56 0,-5-15-29 0,22 24-135 15,-27-34-395-15,21 6 2 0,-3-7 226 0</inkml:trace>
  <inkml:trace contextRef="#ctx0" brushRef="#br0" timeOffset="214546.9043">9923 4215 1967 0,'-28'-15'44'0,"6"2"-18"16,1 4-16-16,-2 3-10 0,1 6 0 0,-2 4 0 15,-3 4 0-15,0 6 0 0,1 4 0 0,-2 7 0 16,2 5 0-16,2 7 0 0,1 3 0 16,1 4 0-16,4 5 0 0,-1 0 0 0,5 3 0 15,3-2 0-15,3-2 0 0,5-3 0 0,5-6 0 16,7-5 0-16,3-7 0 0,9-4 0 15,4-6 0-15,6-6 0 0,5-5 0 0,4-7 0 0,4-7 0 16,3-6 0-16,3-6 0 0,0-8 0 16,1-5 0-16,-1-7 0 0,-3-6 0 15,0-4 0-15,-6-2 0 0,-2-2 0 0,-7 1 0 16,-7 1 0-16,-8 3 0 0,-7 3 0 0,-5 1 0 16,-8 1 0-16,-5 3 0 0,-7 4 0 0,-4 2 0 15,-6 3 0-15,-1 7 0 0,-6 6 0 0,-1 8 0 16,-2 9 0-16,-2 12 0 0,0 6 0 0,-1 8 0 15,-1 6 0-15,3 5 0 0,2 3 0 0,3-1 0 16,4 1 0-16,7-4 0 0,5-2 0 16,5-1 0-16,8-2 0 0,4-3 0 0,7-2 0 15,6-2 0-15,4-3 0 0,8-3 0 16,1-2 0-16,6-6 0 0,2 0 0 0,3-5 0 16,5 0 0-16,-4-5 0 0,5 4 0 0,-11-16-115 0,28 31-382 15,-27-27-182-15,8 11 64 0,-5 3 475 16</inkml:trace>
  <inkml:trace contextRef="#ctx0" brushRef="#br0" timeOffset="214864.5039">10421 4631 1640 0,'-11'-18'126'16,"11"18"-42"-16,0 0-8 0,11-17-4 0,-11 17-23 16,0 0-49-16,0 0 0 0,-23-12 0 0,23 12 0 15,-24 4 0-15,24-4 0 0,-32 16 0 16,13-3 0-16,1 4 0 0,-2 3 0 0,2 0 0 16,1 2 0-16,2 0 0 0,3-2 0 15,1 1 0-15,5-3 0 0,6-18 0 0,-2 30 0 16,2-30 0-16,9 23 0 0,-9-23 0 0,23 16 0 15,-23-16 0-15,36 6 0 0,-13-10 0 0,5-2 0 16,1-5 0-16,6-1 0 0,2-5 0 0,5 5-28 16,-10-28-192-16,32 36-323 0,-32-21-83 0,14 0 4 15</inkml:trace>
  <inkml:trace contextRef="#ctx0" brushRef="#br0" timeOffset="218626.9925">18715 3674 1162 0,'0'0'518'0,"0"0"-461"15,0 0-20-15,-3-22 1 0,3 22-6 0,-8-24 4 16,8 24-7-16,-6-24 0 0,6 24-8 0,-12-23 0 15,12 23-3-15,-25-18 3 0,8 11-6 0,-3 1-2 16,-1 2-13-16,-2 4 0 0,0 4 0 0,-4 2 0 16,-1 3 0-16,-2 5 0 0,-3 1 0 0,-2 5 0 15,0 0 0-15,-2 3 0 0,1 1 0 0,0 3 0 16,1 0 0-16,0 0 0 0,3 2 0 16,3-2 0-16,6-2 0 0,5-4 0 0,6-4 0 15,12-17 0-15,-6 17 0 0,6-17 0 16,0 0 0-16,32 7 0 0,-6-11 0 0,6-4 0 0,5-7 0 15,8-3 0-15,1-2 0 0,7-4 0 16,1-2 0-16,1 2 0 0,-3 0 0 0,-2 2 0 16,-3 4 0-16,-6 5 0 0,-5 0 0 15,-5 5 0-15,-7 4 0 0,-7 3 0 0,-17 1 0 16,17 7 0-16,-17-7 0 0,7 21 0 0,-7 0 0 16,-3 8 0-16,-4 7 0 0,-7 10 0 0,-4 6 0 15,-6 6 0-15,-8 5 0 0,-2 1 0 0,-4 1 0 16,-1 0 0-16,0-2 0 0,2-3 0 0,3-8 0 15,3-5 0-15,7-7 0 0,7-9 0 0,7-5 0 16,8-7 0-16,2-19 0 16,18 18 0-16,1-22 0 0,13-2-22 0,-5-29-130 15,37 22-393-15,-21-28-99 0,18 2 19 0</inkml:trace>
  <inkml:trace contextRef="#ctx0" brushRef="#br0" timeOffset="218955.1123">19333 3707 1864 0,'-32'-8'183'0,"15"19"-183"15,17-11 0-15,-30 25 0 0,14-7 0 0,2 5 0 16,-3 4 0-16,-4 6 0 0,1 5 0 0,0 3 0 16,0 5 0-16,3 0 0 0,4 0 0 15,3-4 0-15,4-2 0 0,5-5 0 16,5-5 0-16,4-6 0 0,8-4 0 0,7-6 0 15,7-5 0-15,11-8 0 0,5-4 0 0,6-10 0 16,5-5 0-16,4-9 0 0,2-8 0 0,0-5 0 16,-1-4 0-16,-2-6 0 0,-5-2 0 0,-4-1 0 15,-5 2 0-15,-9 1 0 0,-7 7 0 0,-11 2 0 16,-8 5 0-16,-11 4 0 0,-6 2 0 0,-8 3 0 16,-7 2 0-16,-4 4 0 0,-8 6 0 15,-3 9 0-15,-6 4 0 0,-1 13 0 0,-7 5 0 16,-1 11 0-16,-5-2-18 0,20 32-339 15,-38-46-73-15,35 25-207 0,-4-11 33 0,2-21 604 16</inkml:trace>
  <inkml:trace contextRef="#ctx0" brushRef="#br0" timeOffset="235159.3808">16954 4718 1700 0,'-34'2'184'0,"-5"1"-138"0,11 4-8 0,5-5-13 15,23-2-9-15,-18 4-10 0,18-4 0 0,0 0-2 16,21-3 6-16,5-1 2 0,18-6-12 0,21-12 0 15,17-12 0-15,22-15 0 0,15-13 0 0,21-12 0 16,14-4 0-16,17-5 0 0,9 1 0 0,3 2 0 16,2 4 0-16,-3 8 0 0,-9 7 0 0,-18 6 0 15,-12 7 0-15,-18 4 0 0,-9 5 0 0,-12 3 0 16,-9 5 0-16,-11 8 0 0,-12-4-36 0,6 34-303 16,-34-28-327-16,3 15 18 0,-19-6 291 0</inkml:trace>
  <inkml:trace contextRef="#ctx0" brushRef="#br0" timeOffset="235503.179">20908 3275 2047 0,'0'0'0'0,"0"0"0"0,-2-23 0 0,2 23 0 16,0 0 0-16,0 0 0 0,0 0 0 0,0 0 0 15,4 21 0-15,-2 2 0 0,0 10 0 0,-6 11 0 16,-3 4 0-16,-6 6 0 0,-4 1 0 0,-4 4 0 16,-5-2 0-16,2 4 0 0,-4-4 0 0,6-1 0 15,-2-13-107-15,28 12-538 0,-17-23-7 16,20-1 10-16</inkml:trace>
  <inkml:trace contextRef="#ctx0" brushRef="#br0" timeOffset="237347.0282">4234 6711 486 0,'0'0'93'0,"0"0"-20"0,0 0-11 0,0 0-18 16,0 0-23-16,0 0-36 0,0 0-35 0,0 0-13 15,0 0 4-15,0 0 22 0,-17-12 40 0,17 12 31 16,0 0 24-16,0 0 29 0,0 0 18 0,0 0 17 15,0 0-1-15,-6-26-2 0,6 26-18 0,0 0-15 16,0 0-13-16,0 0-14 0,0 0-6 16,1-24-2-16,-1 24-4 0,0 0 1 0,0 0-5 15,0-17-6-15,0 17-5 0,0 0-3 16,0 0-4-16,0-19-3 0,0 19-1 0,0 0-2 16,0 0-2-16,-1-21 0 0,1 21-4 0,0 0-1 15,0 0-1-15,0 0-1 0,0 0 1 0,0 0-5 16,0 0-6-16,0 0 0 0,0 0 0 0,0 0 0 15,0 0 0-15,-9 26 0 0,5-8 0 16,0 6 0-16,-3 6 0 0,0 3 0 0,-3 1 0 16,-1 1 0-16,-1-1 0 0,-1-3 0 0,1 1 0 15,0-6 0-15,1-2 0 0,3-5 0 0,8-19 0 16,-9 20 0-16,9-20 0 0,0 0 0 0,0 0 0 16,0 0 0-16,0 0 0 0,15-17 0 0,-15 17 0 15,20-30 0-15,-7 7 0 16,1-5 0-16,3-1 0 0,0-1 0 0,0 0 0 15,0-2 0-15,0 2 0 0,-1 0 0 0,-1-1 0 16,1 5 0-16,0-1 0 0,1 3 0 0,-1 1 0 16,1 1 0-16,-1 4 0 0,-16 18 0 0,31-29 0 15,-31 29 0-15,25-14 0 0,-25 14 0 0,19-3 0 16,-19 3 0-16,0 0 0 0,24 20 0 0,-24-20 0 16,16 31 0-16,-7-9 0 0,-3 4 0 15,0 2 0-15,0 5 0 0,-1 2 0 0,0 2 0 16,-4 1 0-16,-1-1 0 0,-1 0 0 15,0 0 0-15,-1-3 0 0,4-1 0 0,-1-7 0 0,5 3-45 16,-6-29-38-16,25 52-135 0,-25-52-457 16,23 12 33-16,-23-12 259 0</inkml:trace>
  <inkml:trace contextRef="#ctx0" brushRef="#br0" timeOffset="237893.9106">5053 6789 1546 0,'0'0'74'0,"-32"-4"-13"0,32 4-2 0,-25 1-2 16,25-1-7-16,-29 8-12 0,29-8-4 16,-34 15-5-16,16-6-2 0,-2 2-4 0,2 4 0 15,0 1-4-15,2 2-12 0,-1 0-7 0,4 2 0 16,2-1 0-16,2 0 0 0,9-19 0 0,-6 30 0 16,6-30 0-16,6 21 0 0,-6-21 0 0,20 9 0 15,-20-9 0-15,31-1 0 0,-11-5 0 16,2-2 0-16,3-4 0 0,1-2 0 0,0-3 0 15,0-1 0-15,-2 0 0 0,1-1 0 16,-4 1 0-16,1 2 0 0,-3 3 0 0,-1 2 0 16,-18 11 0-16,25-12 0 0,-25 12 0 0,0 0 0 15,20 2 0-15,-20-2 0 0,0 0 0 0,7 31 0 16,-8-10 0-16,-2 3 0 0,0 5 0 0,-3 3 0 16,-2 3 0-16,0 3 0 0,-2 0 0 0,-1 2 0 15,-1-2 0-15,-4 0 0 0,2-2 0 16,-1-1 0-16,0-2 0 0,1-4 0 0,-1-1 0 15,2-5 0-15,-2-1 0 0,2-4 0 16,13-18 0-16,-27 26 0 0,27-26 0 0,-23 14 0 16,23-14 0-16,0 0 0 0,-21-3 0 0,21 3 0 15,-6-17 0-15,4-1 0 0,6-1-4 0,-6-20-132 16,32 15-485-16,-26-18-43 0,15 4 43 0</inkml:trace>
  <inkml:trace contextRef="#ctx0" brushRef="#br0" timeOffset="238159.8932">5551 6418 1739 0,'-22'-7'257'15,"22"7"-238"-15,0 0 9 0,-18 13-24 0,18-13-4 16,-10 20 0-16,3-2 0 0,-2 7 0 0,-2 7 0 15,-1 4 0-15,0 2 0 0,0 4 0 0,1 2 0 16,1 0 0-16,1 1 0 0,2-2 0 0,0-2 0 16,2-1 0-16,1-1 0 0,2-4 0 15,2-1 0-15,1-4 0 0,5-2 0 0,0-4-5 16,6-1-33-16,-12-23-34 0,44 48-234 0,-44-48-330 16,39 13-20-16,-19-17 323 0</inkml:trace>
  <inkml:trace contextRef="#ctx0" brushRef="#br0" timeOffset="238535.2796">5802 6875 1544 0,'-9'-34'383'0,"9"34"-350"0,-16-17-11 0,16 17 3 16,-12-16 7-16,12 16-24 0,-9-20-8 0,9 20 0 15,0 0 0-15,0 0 0 0,-19-17 0 0,19 17 0 16,0 0 0-16,-18 5 0 0,18-5 0 15,-19 18 0-15,10-1 0 0,-4 4 0 0,0 4 0 16,1 4 0-16,0-1 0 0,1 3 0 16,0-2 0-16,1-2 0 0,4-4 0 0,1-4 0 15,5-19 0-15,1 28 0 0,-1-28 0 0,0 0 0 16,21 21 0-16,-21-21 0 0,23 0 0 0,-23 0 0 16,33-12 0-16,-12 2 0 0,2-6 0 0,-1-1 0 15,0-2 0-15,-3-2 0 0,0 1 0 16,-2-1 0-16,-1 4 0 0,-4 0 0 0,-12 17 0 15,17-20 0-15,-17 20 0 0,0 0 0 0,0 0 0 16,0 0 0-16,0 0 0 0,0 0 0 0,-8 22 0 16,-1-4 0-16,0 4 0 0,-2 1 0 0,1 2 0 15,0-3 0-15,4-2 0 0,1-2 0 0,5-18 0 16,2 28 0-16,-2-28-18 0,0 0-77 0,40 43-262 16,-41-60-197-16,28 14-85 15,-6-9 256-15</inkml:trace>
  <inkml:trace contextRef="#ctx0" brushRef="#br0" timeOffset="238834.0653">6243 6710 1925 0,'-33'25'37'0,"4"-12"1"16,-2 1 2-16,6-1-33 0,0-1-7 0,6 0 0 15,2 0 0-15,17-12 0 0,-22 21 0 0,22-21 0 16,0 0 0-16,2 23 0 0,-2-23 0 0,25 12 0 15,-7-7 0-15,4-4 0 0,3 0 0 0,3-1 0 16,0-1 0-16,-1 2 0 0,-3 1 0 0,-4 3 0 16,-3 3 0-16,-17-8 0 0,23 20 0 15,-23-20 0-15,7 28 0 0,-8-11 0 0,-5 2 0 16,-5 4 0-16,-3-1 0 0,-3 2 0 16,-4-1 0-16,-2-1 0 0,0-2 0 0,0 0 0 15,2-4 0-15,1-4 0 0,20-12 0 0,-26 11 0 16,26-11 0-16,0 0 0 0,0 0 0 0,18-40-63 15,28 37-437-15,-26-34-185 0,12 4 24 0,-4 2 524 16</inkml:trace>
  <inkml:trace contextRef="#ctx0" brushRef="#br0" timeOffset="240210.9716">6774 6695 1589 0,'-19'-6'64'0,"19"6"-16"0,-22-7-9 16,22 7-5-16,-27-3-6 0,27 3-2 0,-33 3-7 15,33-3 1-15,-36 11-4 0,19 0 0 16,-2-1-5-16,2 4 2 0,17-14-3 0,-29 28 2 16,29-28-5-16,-23 25 3 0,23-25-6 0,-11 24 2 15,11-24-4-15,1 19 1 0,-1-19-2 16,14 17 3-16,-14-17 0 0,23 14 2 0,-23-14 1 15,33 5 0-15,-15-5 0 0,4 1-2 0,1-2 1 16,0-1 0-16,0 1 0 0,0 0 0 16,-2 2-2-16,-2 2-3 0,-19-3-1 0,30 6 0 15,-30-6 0-15,17 13 0 0,-17-13 0 0,2 20 0 16,-2-20 0-16,-12 33 0 0,-1-14 0 0,-3 2 0 16,-4 1 0-16,-2 0 0 0,-1-2 0 0,0 2 0 15,1-3 0-15,0-1 0 0,2-1 0 0,1-2 0 16,19-15 0-16,-23 17 0 0,23-17 0 0,0 0 0 15,0 0 0-15,0 0-61 16,31-4-43-16,-30-30-379 0,29 20-186 0,-5-15 48 16,4-4 513-16</inkml:trace>
  <inkml:trace contextRef="#ctx0" brushRef="#br0" timeOffset="241726.8888">8118 6275 930 0,'0'0'520'0,"-17"-3"-442"16,17 3-48-16,0 0-14 0,0 0-6 0,-16 18-3 16,16-18 1-16,-18 31-8 0,3-8 6 15,-3 6 13-15,-4 4-46 0,-1 2 39 0,-4 1-40 16,-2 2 18-16,0-1 16 0,-1 0-7 0,2-3 12 15,1-3-11-15,2-2 7 0,2-1-12 16,4-4 0-16,3-1-20 0,16-23-13 0,-19 28-34 16,-1-38-119-16,20 10-86 0,0 0-167 0,7-19-35 15,20 16 422-15</inkml:trace>
  <inkml:trace contextRef="#ctx0" brushRef="#br0" timeOffset="241883.0609">7936 6389 1210 0,'18'-2'270'0,"-26"-23"-154"0,8 25-9 16,0 0-15-16,0 0-12 0,0 0-11 0,0 0-21 15,0 0-14-15,10 21-28 0,-10-21 9 0,3 31-15 16,0-11 0-16,2-1 0 0,0 1 0 0,4-4 0 16,-9-16 0-16,29 26 0 0,-6-16-20 15,0-12-52-15,22 27-181 0,-9-38-395 16,12 4-20-16,-3-7 283 0</inkml:trace>
  <inkml:trace contextRef="#ctx0" brushRef="#br0" timeOffset="242445.591">9172 5967 1218 0,'19'8'395'0,"-19"-8"-338"0,14-24-22 16,-14 24-7-16,0 0-4 0,14-23 4 16,-14 23 13-16,0 0-1 0,0 0-2 0,0 0-14 15,-10 18-15-15,10-18-7 0,-21 23 3 0,21-23 2 16,-31 37 9-16,10-18 2 0,3 5 6 0,-3 0-4 16,3-1-2-16,2 2-18 0,1-5 0 15,6-3 0-15,9-17 0 0,-11 26 0 0,11-26 0 16,3 16 0-16,-3-16 0 0,20 13 0 0,-20-13 0 15,33 6 0-15,-13-8 0 0,6 0 0 0,3-3 0 16,1-1 0-16,3 0 0 0,-1 0 0 0,-1 1 0 16,-1 2 0-16,-6 0 0 0,-3 2 0 0,-21 1 0 15,28 7 0-15,-28-7 0 0,11 19 0 0,-11-19 0 16,-3 32 0-16,-4-13 0 16,-4 3 0-16,-5 1 0 0,-1 0 0 0,-4-1 0 15,2 0 0-15,2-6 0 0,17-16 0 0,-28 26 0 16,28-26 0-16,0 0 0 0,0 0-52 0,0 0-11 15,0 0-65-15,6-49-246 0,22 29-240 0,-1-13-10 16,1-7 433-16</inkml:trace>
  <inkml:trace contextRef="#ctx0" brushRef="#br0" timeOffset="242610.9825">9666 5746 1884 0,'-18'5'53'0,"-6"2"-21"0,2 2-22 0,0 0 16 0,1 4-20 0,0 1 23 16,2 2-22-16,1 1-7 0,3 0 0 0,15-17 0 15,-19 32 0-15,19-32 0 0,-5 30 0 16,5-30-23-16,12 24-16 0,-12-24-19 16,24 14-36-16,8 11-157 0,-32-25-365 0,36-3-6 15,-6-1 279-15</inkml:trace>
  <inkml:trace contextRef="#ctx0" brushRef="#br0" timeOffset="242992.7521">9881 5909 1359 0,'0'0'348'0,"0"0"-166"0,-31 22-175 15,15-5-3-15,3 0-3 0,3 1 11 0,10-18-2 16,-12 31 8-16,12-31-2 0,-10 34 2 0,7-17-2 16,3 1 4-16,0-18-5 0,2 32 5 0,-2-32-19 15,6 25-1-15,-6-25 0 0,6 23 0 16,-6-23 0-16,0 0 0 0,12 21 0 0,-12-21 0 15,0 0 0-15,17 4 0 0,-17-4 0 0,0 0 0 16,23-14 0-16,-23 14 0 0,22-26 0 0,-9 7 0 16,1-4 0-16,0-3 0 0,3-4 0 15,0-1 0-15,2 0 0 0,-1-1 0 0,0 3 0 0,-1-1 0 16,0 2 0-16,0 1 0 0,-1 2 0 16,-1 6 0-16,-15 19 0 0,24-26 0 15,-24 26 0-15,0 0 0 0,21-2 0 0,-21 2 0 16,6 17 0-16,-4 0 0 0,-1 5 0 0,-1 3 0 15,-1 5 0-15,-1 2 0 0,-1 4 0 0,-3 0 0 16,4 4 0-16,-3-2 0 0,0 1 0 0,1-2 0 16,3-2 0-16,0-4 0 0,6 0-43 0,-5-31-47 15,31 52-329-15,-31-52-224 0,30 8 45 0,-13-9 345 16</inkml:trace>
  <inkml:trace contextRef="#ctx0" brushRef="#br0" timeOffset="243522.9219">9658 6130 1728 0,'0'0'70'0,"0"0"-29"16,3-19-10-16,-3 19-7 0,0 0-1 0,0 0 2 15,0 0-4-15,0 0-4 0,0 0-8 0,-9 23-6 16,-1-6-7-16,-1 2 6 0,-4 5-5 0,-1 2 6 16,1 2-5-16,0 1 6 0,2 0-7 0,4-3 4 15,4 0-14-15,4-8-10 0,12 5-23 16,-11-23-149-16,0 0-449 0,32-1-7 16,-4-12 234-16</inkml:trace>
  <inkml:trace contextRef="#ctx0" brushRef="#br0" timeOffset="244139.5218">10875 5425 1920 0,'0'0'19'0,"-30"-6"-16"0,30 6-2 16,-30-1 4-16,30 1 3 0,-30 7 1 16,12 3 3-16,-3 3-2 0,-1 5 5 0,-1 5-4 15,0 3 8-15,-4 4-4 0,0 5-15 0,-2 4 0 16,2 1 0-16,2 0 0 0,4-2 0 0,4-1 0 16,5-5 0-16,7-4 0 0,5-1 0 0,6-6 0 15,6-2 0-15,8-5 0 0,4-2 0 0,7-7 0 16,6-4 0-16,5-4 0 0,4-7 0 15,4-5 0-15,1-4 0 0,2-5 0 0,0-3 0 16,-1-3 0-16,0-4 0 0,-1-2 0 0,-2-2 0 16,-5 0 0-16,-3-2 0 0,-8 1 0 15,-6 2 0-15,-8 1 0 0,-6 3 0 0,-6 1 0 16,-7 3 0-16,-9 4 0 0,-7 1 0 0,-4 3 0 16,-7 4 0-16,-6 3 0 0,-6 6 0 0,-3 6 0 15,-3 7 0-15,-4 7 0 0,1 5 0 16,1 5 0-16,0 4 0 0,-1 3 0 0,3 3 0 15,4 1 0-15,6 1 0 0,8-2 0 0,9-4 0 16,7-3 0-16,8-2 0 0,8-1 0 0,6-3 0 16,8-1 0-16,6-2 0 0,8-4 0 0,3-4 0 15,10 1 0-15,-3-9 0 0,19 27-248 0,-35-33-424 16,25 9 13-16,-12-6 192 0</inkml:trace>
  <inkml:trace contextRef="#ctx0" brushRef="#br0" timeOffset="244436.3943">11414 5811 1319 0,'-23'-27'391'0,"23"27"-164"16,0 0-174-16,0 0-10 0,-27-6-29 0,27 6-14 16,-25 6 0-16,7 4 0 0,-2 2 0 15,-4 6 0-15,0 3 0 0,-1 2 0 0,-1 1 0 16,3 0 0-16,0 0 0 0,6-3 0 0,5-4 0 16,12-17 0-16,-6 27 0 0,6-27 0 0,17 16 0 15,1-13 0-15,10-4 0 0,7-9 0 0,9-2 0 16,2-14 0-16,25 26-331 0,-25-35-349 0,15 10-21 15,-14-6 367-15</inkml:trace>
  <inkml:trace contextRef="#ctx0" brushRef="#br0" timeOffset="245123.9098">12982 5615 1917 0,'0'0'48'0,"0"0"-19"15,0 0-11-15,0 0-5 0,0 0-3 0,0 0 2 16,0 0-12-16,22-10 0 0,-1 8 0 0,3-2 0 15,9 1 0-15,2-1 0 0,7-1 0 16,2 0 0-16,1 2 0 0,2 0 0 0,-2 1 0 16,0 1 0-16,-1 0-18 0,2 4-35 0,-7-8-24 15,19 28-162-15,-22-26-407 0,5 6 28 0,-8 0 223 16</inkml:trace>
  <inkml:trace contextRef="#ctx0" brushRef="#br0" timeOffset="245295.7887">13158 5864 1861 0,'-31'-2'186'0,"31"2"-186"0,0 0 0 0,27 2 0 16,1-5 0-16,6-5 0 0,10-4 0 0,4-3 0 16,8 0-36-16,4-9-13 0,32 13-493 0,-25-14-121 15,14 8 32-15</inkml:trace>
  <inkml:trace contextRef="#ctx0" brushRef="#br0" timeOffset="245581.8608">15302 5255 1697 0,'0'0'350'0,"-9"24"-350"0,9-24 0 0,-27 30 0 16,14-3 0-16,-2 4 0 0,-2 8 0 15,-2 4 0-15,-2 6 0 0,1-2 0 0,1 3 0 16,4-2 0-16,2-1 0 0,5-1 0 0,3-2 0 15,1-6 0-15,9 3-3 0,-5-41-359 0,14 43-323 0,-14-43 49 0,42 30 276 0</inkml:trace>
  <inkml:trace contextRef="#ctx0" brushRef="#br0" timeOffset="246582.0021">20000 7988 1862 0,'0'0'33'0,"0"0"-13"16,0 0 5-16,13-18 6 0,6 14-4 0,2-2-5 15,2-1-8-15,4 1-7 0,-2-3-4 0,5 2-9 16,-4-1-11-16,5 0-10 0,-4-3-27 0,8 14-51 15,-29-33-225-15,25 30-300 0,-13-9 29 0,-18 9 328 16</inkml:trace>
  <inkml:trace contextRef="#ctx0" brushRef="#br0" timeOffset="246753.9008">19832 8253 2001 0,'17'3'22'0,"-17"-3"-17"0,0 0-6 15,0 0 1-15,20 2 2 0,0-7 4 16,3-3 0-16,7-5 0 0,3-1-6 16,6-4 0-16,2-1-1 0,4 2-24 0,-4-4-26 15,7 10-46-15,-23-29-190 0,20 28-333 0,-15-9-5 16,2 3 285-16</inkml:trace>
  <inkml:trace contextRef="#ctx0" brushRef="#br0" timeOffset="247083.7734">20342 7756 1845 0,'0'0'202'16,"-19"-10"-202"-16,19 10 0 0,0 0 0 0,0 0 0 16,22 5 0-16,-22-5 0 0,29 2 0 0,-11 1 0 15,4-2 0-15,5 0 0 0,2-1 0 0,5 1 0 16,3 1 0-16,2 0 0 0,3-1 0 15,-2 4 0-15,-1 0 0 0,-1 2 0 0,-8 3 0 16,-5 2 0-16,-7 2 0 0,-6 3 0 0,-6 3 0 16,-6 0 0-16,-5 4 0 0,-6 4 0 0,-6 4 0 15,-5 0 0-15,-6 1 0 0,-3-2 0 0,-4 1 0 16,-2-2 0-16,1 0 0 0,-2 1 0 16,4-5 0-16,0 0 0 0,1-5 0 0,6 1 0 15,7-5 0-15,20-17 0 0,-20 21 0 16,20-21 0-16,0 0 0 0,0 0-88 0,35 1-258 15,-25-25-298-15,20 8 30 0,-8-5 260 0</inkml:trace>
  <inkml:trace contextRef="#ctx0" brushRef="#br0" timeOffset="248531.3293">21359 7711 1294 0,'0'0'170'0,"0"0"-84"0,-17 5-21 0,17-5-5 16,0 0-6-16,0 0-6 0,0 0-11 0,0 0-4 15,0 0-7-15,-7 18 1 0,7-18-2 0,0 0-1 16,0 0-4-16,-5 25 2 0,5-25-11 15,-2 28 9-15,2-11-10 0,0 2 5 16,0 4-15-16,0 0 0 0,-4 3 0 0,1 2 0 16,-3-2 0-16,2 2 0 0,-3-1 0 0,1-2 0 15,1-2 0-15,-1-1 0 0,2-5 0 0,4-17 0 16,-8 24 0-16,8-24 0 0,0 0 0 0,0 0 0 16,0 0 0-16,0 0 0 0,0 0 0 15,0 0 0-15,20-1 0 0,-20 1 0 0,19-23 0 16,-19 23 0-16,27-38 0 0,-11 15 0 0,0-5 0 15,2-2 0-15,1 0 0 0,-1-2 0 0,1 3 0 16,0-1 0-16,-1-1 0 0,3 1 0 0,-1-1 0 16,-1 0 0-16,-1 2 0 0,3 2 0 0,-2 1 0 15,-2 4 0-15,3 1 0 0,-4 3 0 16,1 4 0-16,-17 14 0 0,30-21 0 16,-30 21 0-16,23-7 0 0,-23 7 0 0,18 6 0 15,-18-6 0-15,20 20 0 0,-20-20 0 0,16 34 0 16,-8-13 0-16,-3 5 0 0,0 5 0 0,-3 3 0 15,0 4 0-15,-2 1 0 0,-2 0 0 0,0 1 0 16,-2-1 0-16,1 1 0 0,-2-1 0 0,0-3 0 16,0-4 0-16,1-3 0 0,3-3 0 0,2 0 0 15,-1-6 0-15,5 1 0 0,-5-21 0 16,14 31 0-16,-14-31 0 0,26 21-51 0,-26-21-142 16,33-11-433-16,-33 11-29 0,33-19 134 15</inkml:trace>
  <inkml:trace contextRef="#ctx0" brushRef="#br0" timeOffset="248922.0841">22204 7943 1547 0,'0'0'486'0,"3"-18"-472"0,-3 18-14 15,18-12 0-15,1 1 0 0,6-2 0 16,3-1 0-16,2 0 0 0,1 1 0 0,-1-1 0 16,0 3 0-16,-2 1-8 0,0 3-34 15,-5-5-22-15,10 24-89 0,-33-12-459 0,22 0-26 16,-22 0 109-16</inkml:trace>
  <inkml:trace contextRef="#ctx0" brushRef="#br0" timeOffset="249109.5049">22199 8187 1740 0,'-18'-21'297'0,"18"21"-287"0,0 0-10 0,0 0 0 15,20-14 0-15,-2 5 0 0,5-6 0 16,5-2 0-16,5-1 0 0,6-2 0 0,3-2 0 15,3 0 0-15,5-1 0 0,-2-5-12 0,10 23-154 16,-30-22-489-16,24 17-1 0,-14-7 99 0</inkml:trace>
  <inkml:trace contextRef="#ctx0" brushRef="#br0" timeOffset="249500.1393">23564 7100 1375 0,'7'-37'268'0,"-8"0"-18"0,1 37-207 0,4-27-17 15,-4 27 6-15,11-21-9 0,-11 21 3 0,0 0-22 16,0 0-4-16,0 0 0 0,0 0 0 0,0 0 0 16,6 33 0-16,-5-5 0 0,-2 8 0 0,-2 7 0 15,3 5 0-15,-1 2 0 0,1 1 0 0,-1 2 0 16,1-1 0-16,-1 0 0 0,1 0 0 15,0-1 0-15,0 0 0 0,1-2 0 0,0 0 0 16,2-3 0-16,1-3 0 0,1-5 0 0,4-2 0 16,-3-9-58-16,12 8-61 0,-18-35-255 0,15 24-261 15,-15-24 24-15,20 21 362 0</inkml:trace>
  <inkml:trace contextRef="#ctx0" brushRef="#br0" timeOffset="249797.0216">23127 8137 1690 0,'-17'7'130'0,"17"-7"-90"0,0 0-10 0,21 4 7 16,-21-4 4-16,39-8 1 0,-12 1-5 15,8-3-37-15,6 1 0 0,4-5 0 0,5 2 0 16,5-1 0-16,6-3 0 0,4 2 0 0,5-2 0 16,4 1 0-16,5-1 0 0,2 0 0 0,0 0 0 15,-3 4 0-15,-3 1 0 0,0 0 0 16,1 3 0-16,3-3 0 0,-1 1 0 0,3-1 0 16,-1 2 0-16,-2-2 0 0,-1 6 0 0,-8-4-25 15,0 11-53-15,-17-19-81 0,13 22-477 0,-25-7 13 16,-1 10 98-16</inkml:trace>
  <inkml:trace contextRef="#ctx0" brushRef="#br0" timeOffset="250312.7328">23290 8616 1857 0,'-42'2'97'15,"42"-2"-52"-15,-34 6-13 0,17-2-16 0,0 2-16 16,0 0 0-16,0 0 0 0,17-6 0 0,-34 19 0 16,17-7 0-16,-2 4 0 0,1 0 0 0,1 2 0 15,0 1 0-15,0 1 0 0,1 0 0 0,2 1 0 16,1-2 0-16,4-1 0 0,1-1 0 0,8-17 0 16,-6 23 0-16,6-23 0 0,0 0 0 15,15 21 0-15,-15-21 0 0,27 4 0 0,-10-4 0 16,6-3 0-16,2-2 0 0,6-1 0 0,3 0 0 15,0 0 0-15,1 1 0 0,-3 1 0 16,-3 3 0-16,-5 2 0 0,-3 4 0 0,-4 2 0 16,-17-7 0-16,21 20 0 0,-21-20 0 0,6 31 0 15,-8-9 0-15,-4 0 0 0,-2 1 0 0,-5 1 0 16,-5-1 0-16,1 0 0 0,-2-4 0 16,2-2 0-16,17-17 0 0,-28 24 0 0,28-24 0 15,0 0 0-15,-21 11 0 0,21-11 0 0,0 0-76 16,0 0-37-16,11-47-148 0,16 35-353 0,-11-19 46 15,11 0 154-15</inkml:trace>
  <inkml:trace contextRef="#ctx0" brushRef="#br0" timeOffset="250500.3201">23631 8688 1246 0,'7'23'526'0,"-7"-23"-459"0,-24 29-22 15,24-29-2-15,-26 39 2 0,13-17-12 0,2 2-5 16,-1 1-14-16,1 2-14 0,1-3 0 0,0 3 0 15,1-2 0-15,1 0 0 0,5-2 0 0,2-2 0 16,2-3 0-16,-1-18 0 0,3 30 0 16,-3-30 0-16,8 23-34 0,-8-23-29 0,18 15-57 15,-29-38-243-15,29 24-280 0,-18-1 51 0,22-30 361 16</inkml:trace>
  <inkml:trace contextRef="#ctx0" brushRef="#br0" timeOffset="250906.4957">23756 8674 1553 0,'16'32'448'0,"-16"-32"-422"0,0 0-14 0,0 0-4 16,0 0-8-16,23-6 0 0,-23 6 0 0,20-2 0 16,-20 2 0-16,0 0 0 0,21 3 0 0,-21-3 0 15,0 0 0-15,0 0 0 0,16 27 0 16,-16-27 0-16,0 31 0 0,-3-9 0 15,-2 0 0-15,-1 2 0 0,-4 2 0 0,-1-2 0 16,1 1 0-16,-2-3 0 0,1 0 0 0,1-5 0 16,10-17 0-16,-14 24 0 0,14-24 0 0,0 0 0 15,0 0 0-15,0 0 0 0,0 0 0 0,0 0 0 16,22-1 0-16,-22 1 0 0,29-28 0 0,-10 8 0 16,1-1 0-16,2-2 0 0,0-3 0 15,2 2 0-15,-3 2 0 0,0 3 0 0,-2 3 0 16,-19 16 0-16,33-23 0 0,-33 23 0 0,20-8 0 15,-20 8 0-15,0 0 0 0,0 0 0 0,18 19 0 16,-18-19 0-16,3 34 0 0,-3-11 0 16,-4 4 0-16,-2 3 0 0,-1 1 0 0,-2 1 0 15,2-3 0-15,3 1 0 0,0-6 0 0,5 2 0 16,0-8 0-16,7 2 0 0,-8-20-63 16,39 35-371-16,-39-35-167 0,22-3-56 0,-22 3 366 15</inkml:trace>
  <inkml:trace contextRef="#ctx0" brushRef="#br0" timeOffset="251833.9856">24837 8426 1701 0,'0'0'107'0,"-8"-20"-53"0,8 20-15 0,-12-18-10 16,12 18 1-16,0 0 0 0,-22-20-1 16,22 20-1-16,-21-3-28 0,21 3 0 15,-26 9 0-15,26-9 0 0,-31 21 0 0,13-4 0 16,-2 3 0-16,-1 1 0 0,2 5 0 0,-2 1 0 15,1 2 0-15,1 3 0 0,1 2 0 0,1 2 0 16,3 3 0-16,0-1 0 0,4-2 0 0,6-1 0 16,2-4 0-16,6 0 0 0,6-4 0 15,6-4 0-15,3-3 0 0,7-7 0 0,5-7 0 16,4-6 0-16,7-8 0 0,2-5 0 0,3-7 0 16,0-5 0-16,1-6 0 0,-1-5 0 0,1 0 0 15,-4-3 0-15,-3-2 0 0,-3 1 0 0,-10-1 0 16,-4 3 0-16,-7 5 0 0,-6 0 0 0,-6 3 0 15,-5 3 0-15,-6 2 0 0,-5 2 0 16,-5 3 0-16,-2 1 0 0,-4 0 0 16,0 4 0-16,-4 3 0 0,1 6 0 0,-4 5 0 15,-2 6 0-15,0 5 0 0,-1 5 0 0,3 6 0 0,1-1 0 0,5 4 0 16,3 0 0-16,6 3 0 0,4-2 0 0,4-2 0 16,5-1 0-16,3-1 0 0,4-1 0 15,6 0 0-15,3-2 0 0,3 0 0 0,4-4 0 16,4 2 0-16,-1-7 0 0,7 5 0 15,-10-19-30-15,27 31-522 0,-30-26-135 0,4 9 29 16,-23-9 539-16</inkml:trace>
  <inkml:trace contextRef="#ctx0" brushRef="#br0" timeOffset="252227.3593">25222 8906 1792 0,'-20'-4'56'0,"20"4"-1"16,0 0-9-16,-24-5-14 0,24 5 2 0,-26-1-25 15,26 1 14-15,-33 10-23 0,16-2 0 0,-5 4 0 16,2 3 0-16,-1 3 0 0,-1 3 0 16,5 0 0-16,0 1 0 0,3 1 0 0,4 0 0 15,0-2 0-15,7-2 0 0,3-19 0 0,4 29 0 16,-4-29 0-16,25 22 0 0,-8-14 0 0,7-3 0 15,3-3 0-15,2-3 0 0,3-4 0 16,3 2 0-16,0-6 0 0,8 6 0 0,-10-26-174 0,20 26-489 16,-20-15 8-16,6 8 101 0</inkml:trace>
  <inkml:trace contextRef="#ctx0" brushRef="#br0" timeOffset="254572.2073">20976 10522 1463 0,'24'14'362'0,"-64"-19"-317"0,23-2-36 0,-3-5-4 16,-2-1-1-16,-5-4 7 0,1 1-4 0,-5-2 4 15,-3 2-3-15,-5-3 11 0,-3 2-4 16,-3-4 5-16,0-2-6 0,3-3-2 0,1-2-5 16,2-5 4-16,1-1-10 0,5-1-12 0,3 0 26 15,4-1-27-15,5 1 27 0,6 1-8 0,5 1-8 16,7 2 7-16,6 1-6 0,7-2 4 0,5 1-4 16,7-3 0-16,5-2 0 0,7-1 0 0,5 0 0 15,6-4 0-15,6 1 0 0,3-1 0 0,3 3 0 16,-2 8 0-16,-6 8 0 0,-7 8 0 15,-7 5 0-15,-11 8 0 0,-7 5 0 16,-17-4 0-16,6 30 0 0,-14-4 0 0,-9 8 0 16,-11 9 0-16,-6 7 0 0,-10 7 0 0,-5 4 0 15,-5 4 0-15,-2 4 0 0,-1 4 0 0,1 0 0 16,5-1 0-16,7-3 0 0,5-8 0 0,11-6 0 16,8-9 0-16,10-10 0 0,12-7 0 15,9-7 0-15,13-10 0 0,10-6 0 0,13-10 0 16,8-5 0-16,12-7 0 0,9-6 0 0,6 0 0 15,2-7 0-15,9 22-166 0,-21-26-491 0,14 15-13 16,-19-6 117-16</inkml:trace>
  <inkml:trace contextRef="#ctx0" brushRef="#br0" timeOffset="255306.621">20699 11002 1144 0,'0'0'529'0,"0"0"-496"15,17-15-22-15,-17 15 7 0,0 0 12 0,0 0 7 16,0 0 3-16,-20-5-9 0,20 5-11 0,-31 18-9 16,11-3 4-16,-6 1-3 0,0 4 10 15,-6 1 0-15,6 5 6 0,-4-1-4 0,4 2-4 16,1-1-20-16,2-2 0 0,9-3 0 0,3-5 0 16,11-16 0-16,-4 25 0 0,4-25 0 15,0 0 0-15,30 18 0 0,-9-18 0 0,5-3 0 16,3-1 0-16,5-5 0 0,2 1 0 0,3-2 0 15,4-1 0-15,-2 1 0 0,-1 1 0 0,-4 0 0 16,-6 3 0-16,-6 4 0 0,-4 3 0 0,-20-1 0 16,20 8 0-16,-20-8 0 0,-2 23 0 0,-6-4 0 15,-6 2 0-15,-4 4 0 0,-4 2 0 0,-5 1 0 16,-1 1 0-16,-1-1 0 0,0-1 0 16,1-3 0-16,5-5 0 0,3-3 0 15,20-16 0-15,-21 17 0 0,21-17 0 0,0 0-26 16,0 0-45-16,26-18-35 0,-28-22-359 0,42 23-108 15,-17-21-8-15,11-2 357 0</inkml:trace>
  <inkml:trace contextRef="#ctx0" brushRef="#br0" timeOffset="255509.815">21157 11121 1543 0,'-36'16'495'16,"18"8"-493"-16,3-2 5 0,3 0-7 0,3 1 0 15,2 0 0-15,-2 2 0 0,2 1 0 16,0-1 0-16,2-1 0 0,3-1 0 16,0-4 0-16,1-2-3 0,1-17-20 0,5 26-14 15,-5-26 19-15,0 0-37 0,23 22-4 0,-23-22-68 16,29-5-390-16,-29 5-83 0,23-24 59 0</inkml:trace>
  <inkml:trace contextRef="#ctx0" brushRef="#br0" timeOffset="255931.6239">21312 10962 1635 0,'25'35'369'0,"-25"-35"-331"15,0 0-33-15,-6 17-5 0,6-17 0 16,0 0 0-16,0 0 0 0,0 0 0 0,20 12 0 16,-20-12 0-16,0 0 0 0,19 8 0 0,-19-8 0 15,0 0 0-15,20 14 0 0,-20-14 0 0,0 0 0 16,17 19 0-16,-17-19 0 0,6 22 0 15,-6-22 0-15,2 30 0 0,-4-13 0 0,0 2 0 16,0 1 0-16,-3-1 0 0,0-1 0 0,-1 1 0 16,-2 0 0-16,3-3 0 0,-1 3 0 0,6-19 0 15,-6 26 0-15,6-26 0 0,-4 17 0 0,4-17 0 16,0 0 0-16,0 0 0 0,0 0 0 16,24-2 0-16,-24 2 0 0,25-24 0 15,-12 4 0-15,3-2 0 0,2-1 0 0,-2 0 0 16,1 1 0-16,-1-4 0 0,-2 3 0 0,2 1 0 15,-4 2 0-15,2 3 0 0,-14 17 0 0,18-28 0 16,-18 28 0-16,0 0 0 0,0 0 0 0,0 0 0 16,0 0 0-16,0 0 0 0,0 0 0 0,0 0 0 15,15 30 0-15,-15-7 0 0,-4 4 0 0,3-1 0 16,-1-1 0-16,4 0 0 0,-1-3 0 16,3 0 0-16,2-3 0 0,5 0 0 0,-11-19 0 15,32 28 0-15,-13-24-34 0,23 24-295 0,-24-37-319 16,23 10 31-16,-13-9 199 0</inkml:trace>
  <inkml:trace contextRef="#ctx0" brushRef="#br0" timeOffset="256431.6322">22169 10823 1214 0,'11'-21'554'0,"-11"21"-453"0,11-35-61 0,-11 35 7 16,7-29 5-16,-7 29-14 0,3-24-37 16,-3 24-1-16,-6-18 0 0,6 18 0 15,0 0 0-15,-28-10 0 0,28 10 0 0,-27 6 0 16,10 4 0-16,17-10 0 0,-35 32 0 0,16-9 0 16,-1 3 0-16,0 3 0 0,0 1 0 0,0 1 0 15,2 1 0-15,2 2 0 0,1-2 0 0,3 1 0 16,3 0 0-16,1-2 0 0,7-4 0 0,2 1 0 15,7-5 0-15,4-5 0 0,6-1 0 16,3-6 0-16,7-3 0 0,1-3 0 0,4-4 0 16,1-5 0-16,3-3 0 0,0-4 0 0,-1-7 0 15,0-2 0-15,0-6 0 0,-2-3 0 0,-2-1 0 16,-4-4 0-16,-3-2 0 0,-2-2 0 0,-2 0 0 16,0-2 0-16,-5-1 0 0,-4 4 0 15,-6 1 0-15,-6 6 0 0,-5 3 0 0,-5 4 0 16,-3 0 0-16,-4 3 0 0,-3 3 0 15,-2 0 0-15,-1 7 0 0,-2 4 0 0,-2 6 0 16,0 5 0-16,-2 6 0 0,0 6 0 0,1 4 0 16,0 4 0-16,2 0 0 0,3 3 0 0,6-2 0 15,4 3 0-15,6-3 0 0,5-2 0 0,10-2 0 16,1-5 0-16,10 1 0 0,0-5 0 0,7 2 0 16,-1-7 0-16,4 4 0 0,-7-17-95 15,31 32-413-15,-32-29-148 0,10 10-4 0,-8 4 533 16</inkml:trace>
  <inkml:trace contextRef="#ctx0" brushRef="#br0" timeOffset="256737.2584">22541 11112 1364 0,'0'0'649'0,"0"0"-615"0,-27 13-34 16,27-13 0-16,-23 1 0 0,23-1 0 15,-22 7 0-15,22-7 0 0,-24 19 0 0,24-19 0 16,-24 27 0-16,24-27 0 0,-21 34 0 16,11-16 0-16,3 2 0 0,2-1 0 0,3 0 0 15,2 0 0-15,0-19 0 0,6 27 0 0,-6-27 0 16,11 17 0-16,-11-17 0 0,22 11 0 0,-22-11 0 15,28 4 0-15,-28-4 0 0,34-6 0 0,-34 6 0 16,37-13 0-16,-20-3 0 0,22 29-351 16,-33-40-291-16,21 14-15 0,-10-5 261 0</inkml:trace>
  <inkml:trace contextRef="#ctx0" brushRef="#br0" timeOffset="257003.9042">22856 10899 2000 0,'0'0'46'15,"16"-17"-45"-15,-16 17-1 0,26-19 0 16,-26 19 0-16,28-15 0 0,-28 15 0 0,25-8 0 15,-25 8 0-15,26-3 0 0,-26 3 0 0,29-1 0 16,-29 1 0-16,29 0 0 0,-29 0 0 0,27 0 0 16,-27 0-22-16,24-1-41 0,-6 12-45 0,-24-36-219 15,6 25-324-15,0 0 83 0,17 0 261 0</inkml:trace>
  <inkml:trace contextRef="#ctx0" brushRef="#br0" timeOffset="257156.6293">22879 10993 1522 0,'11'30'504'0,"-11"-30"-483"0,-14 22-21 0,14-22 0 16,0 0 0-16,0 0 0 0,11 18 0 0,-11-18 0 15,23-1 0-15,-6-4 0 0,3-2 0 16,8-1 0-16,3-3 0 0,5 3-13 0,-3-13-100 16,32 22-415-16,-30-28-78 0,18 13-24 0</inkml:trace>
  <inkml:trace contextRef="#ctx0" brushRef="#br0" timeOffset="257518.4903">24185 10006 1739 0,'0'0'308'15,"0"0"-308"-15,0 0 0 0,0 0 0 0,-9 18 0 16,9-18 0-16,-2 19 0 0,2 0 0 15,-2 5 0-15,2 6 0 0,-1 4 0 0,1 5 0 16,-1 4 0-16,-1 7 0 0,0 0 0 16,1 2 0-16,-2-2 0 0,3-2 0 0,0-2 0 15,0-5 0-15,3-3 0 0,0-1 0 0,5-3 0 16,-3-4 0-16,6 10-44 0,-11-40-283 0,7 40-341 16,-7-21 45-16,5-1 239 0</inkml:trace>
  <inkml:trace contextRef="#ctx0" brushRef="#br0" timeOffset="257765.1437">23777 11048 1771 0,'-10'20'276'0,"10"-20"-276"0,0 0 0 16,32-10 0-16,-4 1 0 0,9-2 0 0,8-2 0 15,4-3 0-15,3-1 0 0,2-1 0 0,1 1 0 16,-1-1 0-16,1 2 0 0,-3 3 0 0,1 3 0 16,-4 0 0-16,5 4 0 0,-3 0 0 0,1 4 0 15,-3 2 0-15,-2 2 0 0,-4 1-35 16,3 12-58-16,-24-28-230 0,16 31-336 0,-14-8 43 16,0 2 296-16</inkml:trace>
  <inkml:trace contextRef="#ctx0" brushRef="#br0" timeOffset="258343.3939">24049 11650 1201 0,'-25'-24'427'0,"25"24"-158"0,0 0-228 15,0 0-15-15,-23-6 0 0,23 6-1 16,0 0-3-16,-19-3-12 0,19 3-10 0,0 0 0 16,-19 12 0-16,19-12 0 0,-14 17 0 0,14-17 0 15,-7 23 0-15,7-23 0 0,-5 32 0 0,4-15 0 16,-3 1 0-16,2 2 0 0,-2 2 0 15,1 2 0-15,0-1 0 0,0 0 0 0,1-2 0 16,1-1 0-16,0-3 0 0,1-17 0 0,1 27 0 16,-1-27 0-16,0 0 0 0,0 0 0 0,23 13 0 15,-23-13 0-15,19-11 0 0,-19 11 0 0,24-25 0 16,-8 7 0-16,-2-6 0 0,3-2 0 0,2-4 0 16,-1 2 0-16,-1-2 0 0,0 1 0 0,-1 0 0 15,-2 0 0-15,0 0 0 16,-1 1 0-16,2 0 0 0,-2 2 0 0,2 0 0 15,-1 3 0-15,-2 3 0 0,-12 20 0 0,30-29 0 16,-30 29 0-16,27-11 0 0,-27 11 0 0,25 2 0 16,-25-2 0-16,27 18 0 0,-27-18 0 0,24 37 0 15,-8-17 0-15,-7 5 0 0,1 2 0 0,-1 1 0 16,-2 3 0-16,-2 2 0 0,-2 0 0 0,-1 1 0 16,-1-1 0-16,-2 1 0 0,1 0 0 15,-2 0 0-15,0-3 0 0,2 0 0 0,-4-4 0 16,4-1 0-16,0-7 0 0,5-2 0 0,-5-17 0 15,23 28-202-15,-36-55-265 0,41 26-97 0,-20-18-83 16,2-16 481-16</inkml:trace>
  <inkml:trace contextRef="#ctx0" brushRef="#br3" timeOffset="264172.9756">21359 7054 1443 0,'17'-8'71'0,"-17"8"-49"0,11-24-18 0,-11 24-23 0,7-23 21 16,-7 23-21-16,2-22 26 15,-2 22 1-15,-10-17-3 0,10 17 2 0,-17-10 9 16,17 10 14-16,-22-8 6 0,22 8 11 0,-23-5-6 15,23 5-6-15,-23-5-9 0,23 5-7 0,-20-4-6 16,20 4 0-16,0 0 2 0,-19-6 2 0,19 6 2 16,0 0 6-16,0 0-6 0,-17-7 6 0,17 7-5 15,0 0-5-15,0 0-1 0,0 0-7 0,-21-2 1 16,21 2-1-16,-18 1-2 0,18-1 0 16,-29 5-2-16,9 1 1 0,-4 1 1 15,-5 3 1-15,-4 3 2 0,-4 0-1 0,-4 4-1 0,-4 4-6 16,-2-1 0-16,-4 3 0 0,-4 5 0 0,0 1 0 15,-3 5 0-15,-1 5 0 0,2 1 0 16,0 2 0-16,4 3 0 0,1 2 0 0,1 3 0 16,4 3 0-16,1 0 0 0,1 1 0 0,5 0 0 15,3-2 0-15,6 0 0 0,3-5 0 0,6 0 0 16,5-4 0-16,7-3 0 0,7 0 0 0,8-2 0 16,6-2 0-16,4-1 0 0,6-1 0 15,2-1 0-15,2-1 0 0,2 2 0 0,2-2 0 16,-1 1 0-16,-1 0 0 0,-2 0 0 0,-1-3 0 15,-5-6 0-15,-2-2 0 0,-6-4 0 0,-11-18 0 16,12 26 0-16,-12-26 0 0,0 0 0 16,-4 19 0-16,4-19 0 0,0 0 0 0,-20 2 0 15,20-2 0-15,-29-6 0 0,8 1 0 0,-3 3 0 16,-4 0 0-16,-4 2 0 0,-6 3 0 0,-4 3 0 16,-7 6 0-16,-4 4 0 0,-5 5 0 0,1 3 0 15,-2 4 0-15,2 5 0 0,-2 6 0 0,1 4 0 16,-1 5 0-16,0 1 0 0,0 7 0 15,2 3 0-15,1 4 0 0,2 5 0 16,3-2 0-16,4 5 0 0,6-2 0 0,6-1 0 16,3 3 0-16,8-2 0 0,4 0 0 0,6-1 0 15,5-3 0-15,6-3 0 0,6-2 0 0,5-6 0 16,5-1 0-16,5-4 0 0,5-2 0 0,8 0 0 16,1-1 0-16,6-2 0 0,4-3 0 0,-1-5 0 15,3-6 0-15,2-2 0 0,-4-7 0 16,2-6 0-16,-2-3 0 0,-5-4 0 0,0-6 0 15,-6-2 0-15,-1-2 0 0,-5-4 0 0,-4-2 0 16,-3-4 0-16,-18 12 0 0,26-29 0 0,-26 29 0 16,9-31 0-16,-9 31 0 0,-3-27 0 15,3 27 0-15,-19-20 0 0,19 20 0 0,-31-17 0 16,13 11 0-16,-2 3 0 0,1 4 0 0,-1 4 0 16,1 7 0-16,-1 6 0 0,1 9 0 15,-3 9 0-15,-1 9 0 0,-4 8 0 0,0 5 0 16,-1 5 0-16,2 4 0 0,1 2 0 0,2 2 0 15,5 4 0-15,3-1 0 0,6 1 0 0,6-5 0 16,4-4 0-16,8 0 0 0,4-5 0 0,7-3 0 16,6-2 0-16,8-5 0 0,5-3 0 0,8-2 0 15,2-2 0-15,6-6 0 0,2-2 0 16,4-5 0-16,4-2 0 0,5-2 0 0,3-4 0 16,4-5 0-16,1-4 0 0,-4-5 0 15,2-4 0-15,-3-2 0 0,-3-3 0 0,-2 0 0 16,-1-2 0-16,-3-1 0 0,-1-2 0 0,-6 1 0 15,-3-2 0-15,-5 0 0 0,-6 1 0 0,-6 0 0 16,-4 2 0-16,-6 2 0 0,-7 2 0 0,-3 2 0 16,-17-3 0-16,21 8 0 0,-21-8 0 15,11 21 0-15,-9-4 0 0,2 3 0 0,-2 3 0 16,2 5 0-16,0 2 0 0,0 4 0 0,1 4 0 16,4 0 0-16,2 5 0 0,3-1 0 0,6 0 0 15,4 1 0-15,5-1 0 0,7-2 0 0,3 1 0 16,6-3 0-16,6-2 0 0,3-3 0 15,7-3 0-15,5-2 0 0,1-4 0 0,6-4 0 16,2-3 0-16,8-5 0 0,4-4 0 16,3-7 0-16,3-4 0 0,0-6 0 0,-3-3 0 15,3-6 0-15,-2-2 0 0,1-3 0 0,1-2 0 16,-4-3 0-16,-3 1 0 0,-6-2 0 0,-6 2 0 16,-3 0 0-16,-4 3 0 0,-8 2 0 0,-5 5 0 15,-11 4 0-15,-7 2 0 0,-10 5 0 0,-26 6 0 16,25-3 0-16,-25 3 0 0,0 0 0 15,-5 21 0-15,5-21 0 0,-23 36 0 0,7-12 0 16,-3 5 0-16,-3 3 0 0,-1 1 0 16,-1 2 0-16,2 2 0 0,2 1 0 0,3 0 0 15,5 0 0-15,4-3 0 0,5-4 0 0,8-2 0 16,5-2 0-16,7-4 0 0,6-4 0 0,8-3 0 16,8-6 0-16,8-4 0 0,5-6 0 0,6-4 0 15,7-4 0-15,4-7 0 0,6-3 0 16,7-3 0-16,5-2 0 0,8-4 0 0,0-4 0 15,0-2 0-15,1-4 0 0,-3 1 0 0,1-2 0 16,0 0 0-16,-5 3 0 0,-4 0 0 0,-8 4 0 16,-11 4 0-16,-7 4 0 0,-9 2 0 0,-8 5 0 15,-8 5 0-15,-7 7 0 0,-27 4 0 0,24 2 0 16,-24-2 0-16,-6 23 0 0,-6-5 0 16,-5 6 0-16,-5 3 0 0,-2 2 0 15,-3 2 0-15,0 0 0 0,-1-1 0 0,3 0 0 16,1-1 0-16,2-2 0 0,5-3 0 0,3-4 0 15,6-3 0-15,8-17 0 0,2 28 0 0,-2-28 0 16,24 16 0-16,-4-12 0 0,4-4 0 0,7-3 0 16,5-7 0-16,8-3 0 0,7-6 0 0,4-8 0 15,6-5 0-15,1-8 0 0,3-6 0 16,2-6 0-16,-2-2 0 0,-3-4 0 0,-3-3 0 16,-3-6 0-16,-5-2 0 0,-1 0 0 0,-6 2 0 15,-8 4 0-15,-5 1 0 0,-13 4 0 0,-6 1 0 16,-8 2 0-16,-8-1 0 0,-4-1 0 15,-6 0 0-15,-5 2 0 0,-2 0 0 0,-4 2 0 16,-3 3 0-16,-2 4 0 0,0 7 0 0,1 6 0 16,-2 6 0-16,3 6 0 0,2 5 0 15,0 4 0-15,5 4 0 0,2 4 0 0,19 4 0 16,-27-4 0-16,27 4 0 0,0 0 0 0,0 0 0 16,0 0 0-16,0 0 0 0,19-13 0 0,0 4 0 15,6-5 0-15,6-7 0 0,5-9 0 0,7-4 0 16,6-7 0-16,2-5 0 0,2-2 0 0,3-4 0 15,-2-3 0-15,-2-2 0 0,-1-1 0 0,-5-2 0 16,-2-2 0-16,-5 0 0 0,-7 2 0 16,-7 1 0-16,-8-1 0 0,-5 5 0 15,-6-1 0-15,-3 3 0 0,-7 1 0 0,-3 1 0 16,-5-1 0-16,-3 0 0 0,-3 1 0 0,-4 1 0 16,-1 5 0-16,-3 5 0 0,0 2 0 0,-1 8 0 15,0 1 0-15,-1 4 0 0,-2 4 0 0,3 3 0 16,1 4 0-16,4 1 0 0,2 3 0 15,20 10 0-15,-28-19 0 0,28 19 0 0,-14-16 0 16,14 16 0-16,-1-20 0 0,1 20 0 0,11-31 0 16,1 11 0-16,2-1 0 0,2-4 0 0,2-1 0 15,4-2 0-15,-2-5 0 0,1-1 0 0,-2-3 0 16,-2-2 0-16,-2 1 0 0,-4 0 0 0,-4 1 0 16,-3 0 0-16,-5 0 0 0,-3-1 0 15,-2 3 0-15,-5 0 0 0,-2 3 0 16,-4 1 0-16,-3 1 0 0,-2 1 0 0,-3 4 0 15,-4-1 0-15,-2 5 0 0,0 2 0 0,-1 2 0 16,0 5 0-16,1 1 0 0,0 5 0 0,2 2 0 16,1 2 0-16,6 2 0 0,3 0 0 0,19 0 0 15,-27 5 0-15,27-5 0 0,0 0 0 0,0 0 0 16,0 0 0-16,0 0 0 0,0 0 0 0,0 0 0 16,23-12 0-16,-23 12 0 0,35-24 0 15,-13 5 0-15,3-6 0 0,-1-4 0 0,0-3 0 16,-1-3 0-16,-1 1 0 0,-6 0 0 15,-3 1 0-15,-6 2 0 0,-4-1 0 0,-4 2 0 16,-6 0 0-16,-4-2 0 0,-5 2 0 0,-5 0 0 16,-2 1 0-16,-5 4 0 0,-2-2 0 0,-3 0 0 15,-5 4 0-15,-2 0 0 0,-4 4 0 16,-4 3 0-16,-2 5 0 0,-2 7 0 0,-4 0 0 16,3 8 0-16,-3-3 0 0,6 4 0 0,-3-16-55 15,31 29-277-15,-36-37-305 0,30 6-33 0,2-2 318 16</inkml:trace>
  <inkml:trace contextRef="#ctx0" brushRef="#br3" timeOffset="265548.0533">21070 7060 1508 0,'-4'-26'387'15,"4"26"-319"-15,0 0-42 0,16-17 7 16,-16 17-19-16,19-12-3 0,-19 12-11 15,36-12 0-15,-13 4 0 0,5 0 0 0,3-2 0 16,7-1 0-16,5-3 0 0,4-1 0 0,6-2 0 16,7-2 0-16,3-2 0 0,3-3 0 0,5-1 0 15,2-2 0-15,6-2 0 0,2-1 0 0,2-4 0 16,3 1 0-16,-1 0 0 0,-2-1 0 0,0 1 0 16,-6 0 0-16,1 3 0 0,-4 4 0 15,-5 3 0-15,-7 4 0 0,-9 9 0 0,-7 2 0 16,-7 6 0-16,-6 6 0 0,-6 4 0 0,-7 7 0 15,-1 5 0-15,-5 5 0 0,0 8 0 0,-3 2 0 16,-3 4 0-16,1 3 0 0,-1 2 0 16,-1 2 0-16,2-2 0 0,-1-2 0 0,3-7 0 0,2-4 0 15,2-4 0-15,6-8 0 16,6-3 0-16,6-8 0 0,7-7 0 0,6-5 0 16,5-10 0-16,6-5 0 0,3-8 0 0,3-2 0 15,3-5 0-15,2-2 0 0,5-5 0 0,0 0 0 16,1 0 0-16,0 1 0 0,-3 1 0 0,-2 4 0 15,-7 4 0-15,-5 2 0 0,-3 6 0 0,-7 5 0 16,-2 4 0-16,-2 6 0 0,-7 5 0 0,-1 8 0 16,-4 6 0-16,-3 7 0 0,-5 8 0 15,-5 6 0-15,-3 7 0 0,-6 5 0 0,-2 4 0 16,-5 4 0-16,-2 4 0 0,-2 2 0 0,-1 0 0 16,-1 0 0-16,1-1 0 0,2-2 0 15,3-6 0-15,4-5 0 0,8-6 0 0,7-8 0 16,6-6 0-16,10-6 0 0,8-6 0 0,6-8 0 15,10-8 0-15,4-5 0 0,9-8 0 0,4-5 0 16,6-3 0-16,4-4 0 0,-2 0 0 16,0 0 0-16,1 0 0 0,-5 2 0 0,-4 5 0 15,-2 3 0-15,-11 3 0 0,-5 5 0 0,-9 8 0 16,-10 3 0-16,-4 8 0 0,-10 4 0 0,-8 8 0 16,-4 4 0-16,-8 7 0 0,-6 8 0 0,-6 6 0 15,-3 2 0-15,-8 5 0 0,-4 1 0 0,-3 3 0 16,-3-1 0-16,-6 0 0 15,3-1 0-15,-4 0 0 0,1 0 0 0,2-2 0 16,0-5 0-16,5-4 0 0,3-4 0 0,5-6 0 16,4-7 0-16,6-4 0 0,4-3 0 0,3-19 0 15,5 27 0-15,-5-27 0 0,17 15 0 0,-17-15 0 16,28 1 0-16,-10-5 0 0,2-3 0 0,2-3 0 16,2-1 0-16,0-1 0 0,3-2 0 0,0 0 0 15,-2 1 0-15,-3 2 0 0,0 3 0 16,-4 1 0-16,-18 7 0 0,26-2 0 0,-26 2 0 15,0 0 0-15,13 22 0 0,-11-5 0 0,-5 7 0 16,-3 6 0-16,-3 9 0 0,-3 3 0 16,-5 3 0-16,0 4 0 0,-5-1 0 0,-1 3 0 15,0 0 0-15,1-2 0 0,4 0 0 0,3-4 0 16,6-5 0-16,3-2 0 0,4-7 0 0,6-2 0 16,1-2 0-16,5-3 0 0,1-3 0 15,3-4 0-15,-14-17 0 0,32 21 0 0,-14-15 0 16,2 1 0-16,0-3 0 0,1 0 0 0,-2 0 0 15,-2-1 0-15,-17-3 0 0,30 10 0 0,-30-10 0 16,17 22 0-16,-17-22 0 0,1 37 0 0,-5-11 0 16,-7 5 0-16,-2 5 0 0,-7 4 0 0,-3 4 0 15,-4 0 0-15,-3 2 0 0,1 2 0 16,-4-4 0-16,1 1 0 0,-3-3 0 0,-1 0 0 16,2-3 0-16,3 0 0 0,3-1 0 15,5-3 0-15,4-1 0 0,2-4 0 0,2-1 0 16,5-3 0-16,4-3 0 0,1-3 0 0,5-20 0 15,2 29 0-15,-2-29 0 0,9 24 0 0,-9-24 0 16,16 19 0-16,-16-19 0 0,17 16 0 0,-17-16 0 16,0 0 0-16,20 16 0 0,-20-16 0 15,0 0 0-15,0 0 0 0,0 0 0 0,0 0 0 16,0 0 0-16,0 0-9 0,0 0-104 0,0 0-150 16,-22-23-137-16,22 23-235 0,-5-21 81 0,-15-3 482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4T22:43:53.50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33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4T22:44:17.215"/>
    </inkml:context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2184 4492 97,'-40'2'39,"-1"16"-1,-15-2-6,-2 17-29,-6 7-2,-1 6 0,5 5 0,7 8 0,10-2 0,9-1-1,21-4 1,17-4-1,22-6 1,13-4-1,14-4 2,10-5-3,4-1 1,-5 2 0,-5 1 0,-9 6 1,-21 5-1,-12 8 0,-19 5 0,-15 10 2,-17 0-1,-7-2 0,-3-7-2,-3-12-6,19-3-24,1-25-5,29-16-1,-4-13-3</inkml:trace>
  <inkml:trace contextRef="#ctx0" brushRef="#br0" timeOffset="413.0236">2662 5097 91,'-25'9'37,"-21"2"1,2 16-1,-14 2-31,0 14 0,-3 3-1,7 9-1,8 3-1,11-1 0,16-6-2,16-6 1,22-15-1,21-16 0,17-19 0,10-14 0,8-18 0,6-10-1,-5-5 1,-8 0-1,-12 2 0,-15 6 0,-15 12 0,-13 9-1,-13 23 0,0 0 1,-24 13-1,7 11 1,1 13-2,5 0 0,7 7-2,5-5-1,18 2-4,3-20-4,25 7-13,-6-27-12,23-1 0,-6-20 1,6 1 1</inkml:trace>
  <inkml:trace contextRef="#ctx0" brushRef="#br0" timeOffset="717.0409">3316 5249 98,'0'0'37,"-26"20"1,6 12-1,-13 4-32,9 9-1,-4 1-2,6 0 0,5-1 0,4-5 0,5-9-1,12-13 0,7-15 1,9-14-1,2-14 1,4-13-1,2-8 1,0-6-1,0-8 0,-3-1-1,-1 9-1,-7 4 0,-1 12 0,-1 13-1,1 13-2,-2 7-1,7 20-3,-2-9-8,15 23-10,-7-14-12,14 7 0,-1-11 0,12 1 1</inkml:trace>
  <inkml:trace contextRef="#ctx0" brushRef="#br0" timeOffset="1059.0606">3892 5156 97,'-42'10'38,"2"19"1,-8-3-1,5 17-31,3-1-3,8 7 0,9-5-1,13-1-1,9-10 0,11-7-1,11-14 0,13-13 0,5-15 0,7-11-1,0-7 1,-2-7 0,-5-5-1,-7 2 0,-6 3 1,-8 10-2,-8 8 1,-10 12-1,0 11 0,-10 21 0,1 11-1,-2 10-2,4 9 0,-2 1-4,18 9-6,-11-23-7,29 7-6,-10-30-9,24-13-2,0-29 1,15-14 1</inkml:trace>
  <inkml:trace contextRef="#ctx0" brushRef="#br0" timeOffset="1385.0791">4583 4611 102,'-35'56'40,"3"27"0,-6 0 0,6 16-36,4-1 0,14-3-2,7-11 0,9-10-1,11-18-1,4-13 0,4-18-1,4-15 1,-1-16-1,4-13 1,-3-7 1,1-11-1,-7 0 0,1-1 1,-3 8-1,-4 8 1,-13 22-1,19 0-2,-10 24-3,-9-2-9,16 26-9,-19-16-4,22 21-3,-7-20-8,18 7-3,-2-15 1</inkml:trace>
  <inkml:trace contextRef="#ctx0" brushRef="#br0" timeOffset="2237.1279">3426 6199 83,'0'-33'39,"-9"3"0,-20-7 0,-5 14-25,-20-8-10,1 9 0,-4 10-1,1 15 0,2 15-1,5 21 0,5 18-1,13 20 0,7 21-1,3 13 2,11 10-4,6 5 2,4 2-5,-2-11 1,10-3-6,-7-31-14,13-2-15,-6-28 2,7-12-1,-7-25 0</inkml:trace>
  <inkml:trace contextRef="#ctx0" brushRef="#br0" timeOffset="2437.1394">2723 6959 122,'-17'-17'40,"17"17"1,19-19-2,6 9-37,11-7-2,16-5-2,14-1-3,6-16-6,24 11-15,-12-17-12,12 9-1,-11-12-2,4 5 3</inkml:trace>
  <inkml:trace contextRef="#ctx0" brushRef="#br0" timeOffset="2688.1538">3667 6089 106,'-4'45'39,"-14"2"1,10 17-3,-7 4-33,2 12 1,-1 4-2,3 6 0,-4 1-1,8-1-1,2-2-2,2-7-1,7-8-6,1-26-10,22 0-10,-9-31-11,18-14 0,-5-21 0,11-11 2</inkml:trace>
  <inkml:trace contextRef="#ctx0" brushRef="#br0" timeOffset="3035.1736">3902 6643 112,'-3'12'37,"-12"2"3,6 17-1,-3 1-35,5 5 0,-2-1 0,5 1-1,8-5-1,5-3 0,4-9-1,9-8 1,8-12-1,8-7 0,1-12 0,7-8-1,0-6 2,0-4-2,-3-3 0,-9 2 0,-4 6 0,-9 6 0,-7 8 0,-14 18 0,0 0 0,1 18 0,-9 10 0,-4 7-2,4 9 0,-1 0-2,9 8-4,-3-14-8,18 7-6,-5-26-5,21 9-4,-7-22-9,16-5 0,-3-17 2</inkml:trace>
  <inkml:trace contextRef="#ctx0" brushRef="#br0" timeOffset="3410.1951">4956 5878 104,'7'-13'40,"-8"-3"1,1 16-2,-14 31-36,5 6-1,-2 16 0,-5 18 1,-1 16-2,1 11 1,1 8-1,2 1 0,4-3-2,1-12 0,8-6-5,-4-24-7,18 2-11,-19-32-4,17-6-9,-12-26-2,0 0 1,2-22 1</inkml:trace>
  <inkml:trace contextRef="#ctx0" brushRef="#br0" timeOffset="3598.2058">4674 6496 119,'-13'-7'41,"13"7"1,6 12-3,18-2-35,6-7-1,10-1-3,12 2 0,5-6-5,12 7-7,-12-15-10,19 12-5,-22-17-6,8 10-7,-15-13-1,0 2 3</inkml:trace>
  <inkml:trace contextRef="#ctx0" brushRef="#br0" timeOffset="3921.2243">5282 6460 112,'-17'25'39,"11"10"4,0-16-4,20 2-34,6-6-1,10-3-1,5-11-1,5-6 0,1-7-1,-3-8-1,-5-5 0,-8 0-1,-9 0 1,-14 0-1,-8 4 0,-7 12 0,-13 5 1,-1 10 0,-4 15 1,-1 6 1,5 10-2,4 7 2,10 2-2,12-3 1,15-4-3,13-15-3,18-4-8,1-33-5,25 1-8,-12-37-4,24 2-2,-9-27-11,7-5 4,-4-21 0</inkml:trace>
  <inkml:trace contextRef="#ctx0" brushRef="#br0" timeOffset="4474.2559">5566 4931 91,'-14'1'39,"-12"-2"1,8 10-2,-13 4-34,12-5-2,3 2 2,7 4-2,4 2 0,5 1 0,9 2-1,5-1 0,5 1 0,0 4 0,3-3-1,-3 8 1,-8-1 0,-1 5-1,-10 4 0,-11 0 0,-4 1 0,-9-1-3,2 0-3,-9-20-7,19 5-10,-16-30-4,29-3-4,1-30-8,15-7-2,-2-22 3</inkml:trace>
  <inkml:trace contextRef="#ctx0" brushRef="#br0" timeOffset="4590.2626">5324 4434 109,'-35'64'33,"4"8"-30,10 4-11,12-7-30,17 5-3</inkml:trace>
  <inkml:trace contextRef="#ctx0" brushRef="#br0" timeOffset="6461.3696">8323 7039 55,'-38'-28'33,"1"4"0,-5 4 0,-3 18-11,-10-3-18,-2 16-1,-14 8 1,-5 18-1,-8 5 2,4 10-1,-1 6 0,10 12-1,10 6 0,13 9-1,22 3-1,23 1 1,18 2-2,26 1 0,23-7 0,15-12 0,21-15 0,14-19 0,15-20 0,6-27 2,1-26 1,-8-23-1,-9-22 1,-13-16-1,-21-9 0,-21-8 1,-28 1-2,-30 2 0,-26 8-1,-22 7-1,-28 17 0,-16 9-1,-13 15-2,-9 13-2,11 28-21,-2 5-11,21 23-1,12 6-1,35 17 1</inkml:trace>
  <inkml:trace contextRef="#ctx0" brushRef="#br0" timeOffset="7379.4221">11703 6963 101,'-46'-25'36,"-8"14"2,-10-4-9,1 25-24,-11 9-1,6 19-4,-1 15 3,7 17-3,6 18 1,15 13 0,15 9-1,18 3 0,23-8 0,26-5 2,26-25-2,23-20 1,20-30 0,15-30-1,9-30 2,2-18-1,-11-17 0,-21-16 1,-24-3-2,-26-3 1,-32 2-1,-31 2 0,-26 12-4,-27-5-1,-6 20-9,-25-4-21,11 24-3,-7 6 0,18 16 1</inkml:trace>
  <inkml:trace contextRef="#ctx0" brushRef="#br0" timeOffset="9705.5548">11562 7373 20,'0'0'28,"0"0"2,-3 16-4,3-16-11,0 0 1,-13 3-2,13-3-1,0 0-3,0 0-3,0 0-1,-7-10-1,2 0-2,5 10-1,-5-24-1,1 12 0,-1-4 0,0 0 0,-3-2 0,0 1 0,-1-6 0,-2 3 2,0-6-1,-1 0 0,-2-2 0,2-1 0,-2-4-1,0 0 1,-4-1-1,2-2-1,-1-1 1,0-1-1,-2-3 0,-2-1 0,4-2 1,-1-1-1,2 2 0,-1-1 0,-1 0 0,5-1-1,-4 2 2,5 1-2,-5 2 1,2 2-1,0 1 2,-1 1-3,2 0 3,0 0-1,-4 1 0,3-1 0,0-1 0,-3-3 0,4 0 1,0-1-1,0-3 0,1 2 0,-2 0-2,-2 2 3,5 0-4,-7 3 5,2-1-4,-1-1 0,-3 2 1,2-1-1,-2 2 3,-1-3-4,-2 1 4,4-2-3,-2 4 2,-1-2 0,2 1 1,-1-2-1,-1 2 0,-1-2 0,1 2 1,-1 2-1,1 2 0,0 0 0,-3 2 1,1 1-1,0 4-1,1-1 4,0 3-5,-2 5 4,-3 7-3,-1 4 2,-1 8-1,-5 11 1,-3 8 0,-1 10-2,2 5 3,-1 4-4,5 6 2,6 1-1,8 2-3,5-3-4,20 9-28,-7-13-1,17 3-1,-5-12-1</inkml:trace>
  <inkml:trace contextRef="#ctx0" brushRef="#br0" timeOffset="11222.6419">7909 4723 42,'0'0'29,"-8"-10"2,8 10-7,0 0-13,0 0-2,4 30-1,-1 0 0,5 25-2,-4 12 1,1 27-3,0 17-1,1 22-2,-1 17 4,-1 16-3,1 5 1,8 2 0,-3-5 0,9-4 1,1-9 0,4-5 0,-1-10-3,1-4 0,-1 0-1,-1-3 3,-3-2-3,-2-9-1,5-8-2,-3-25-14,19-6-19,-2-25-1,10-19-2,-3-25 1</inkml:trace>
  <inkml:trace contextRef="#ctx0" brushRef="#br0" timeOffset="12124.6935">8690 7228 0,'0'0'19,"-13"2"-2,13-2 3,-16 14-11,16-14-7,-18 15 0,18-15-11,-17 21-8,3-17-1,9 10 0</inkml:trace>
  <inkml:trace contextRef="#ctx0" brushRef="#br0" timeOffset="12672.7249">8443 7366 39,'0'0'27,"0"0"1,-10-8-1,10 8-18,-21 7-4,9 0-1,-1-2-2,1 0 0,3-1 1,9-4 0,0 0 1,0 0 1,0 0 0,31-19 2,-3-7-2,17-5 1,8-15-2,18-7 1,5-8-4,11-6-2,7 8-11,-4-8-21,1 13-1,-11 3-1,-7 14 0</inkml:trace>
  <inkml:trace contextRef="#ctx0" brushRef="#br0" timeOffset="13115.7502">8253 6523 36,'0'0'31,"-18"-16"2,18 16-1,-13-6-9,20 17-6,-7-11-7,31 14-4,5-7-2,21-1-1,17-3-2,21-6-1,22-1-5,15-15-12,15 8-17,4-5-1,-1 2-1,-7 1-1</inkml:trace>
  <inkml:trace contextRef="#ctx0" brushRef="#br0" timeOffset="13777.7881">9441 6952 94,'34'4'37,"17"3"0,7-8 0,12-3-34,11-5-4,9-13-5,13 4-29,-3-12-1,3 6 0,-3-4-1</inkml:trace>
  <inkml:trace contextRef="#ctx0" brushRef="#br0" timeOffset="14359.8214">10417 6832 83,'1'-30'30,"-3"-10"-2,6-12-5,-6-2-27,6-3 2,-2-4 0,-2 0 3,0 4 0,-4-2 3,-2 15 0,-12 2 2,6 18-3,-15 8 1,-1 16-1,-8 9-2,2 10-1,-2 5-3,1-2-4,13 4-26,-1-4 0,11-2 0,9-9-1</inkml:trace>
  <inkml:trace contextRef="#ctx0" brushRef="#br0" timeOffset="14617.8361">10210 6236 92,'-16'-1'35,"-4"-4"-2,-1 12-9,-8-7-23,-13 7-1,-12 4 2,-16 7-1,-15 2-1,-16 7 1,-17 5 0,-12-2 0,-9 1-1,1-8-4,11 1-30,-4-9 1,13-2-2,12-12-1</inkml:trace>
  <inkml:trace contextRef="#ctx0" brushRef="#br0" timeOffset="17187.9831">9533 1784 49,'-2'-60'37,"-15"-5"-1,-1 12 1,-22-1-12,0 15-18,-13 9-1,-3 15 0,-7 20-1,1 19-2,-3 21 1,6 18-2,4 20 0,6 19-2,7 19 0,15 19 1,8 8-1,11 1-1,13-3-2,6-10-3,20-3-30,-5-28-1,10-13 0,-8-34-3</inkml:trace>
  <inkml:trace contextRef="#ctx0" brushRef="#br0" timeOffset="17405.9956">8678 2465 112,'0'0'40,"17"-21"0,17 15-7,14-13-32,21-1-2,17 0-3,8-10-3,19 18-20,-8-13-11,8 14 0,-12-10-3,0 20 2</inkml:trace>
  <inkml:trace contextRef="#ctx0" brushRef="#br0" timeOffset="17602.0068">9522 2459 102,'-25'15'40,"7"-19"-1,18 4 0,27-10-38,13-4-1,12-2-2,5 0-3,10 13-5,-15-6-28,12 19 1,-22 1-2,-8 18-2</inkml:trace>
  <inkml:trace contextRef="#ctx0" brushRef="#br0" timeOffset="17766.0161">9485 2901 105,'-25'10'40,"25"-10"0,20-14-1,28-12-38,27-8-6,7-20-16,36 15-6,-3-14-14,18 11 2,3-5-4,12 8 3</inkml:trace>
  <inkml:trace contextRef="#ctx0" brushRef="#br0" timeOffset="18878.0798">11075 2062 51,'15'-11'32,"-15"11"2,6-15-5,-6 15-18,0 0 2,0 0-3,5-16-1,-5 16-3,0 0-1,0 0-1,-5 18-1,-1 4 0,-4 11-2,-4 17 0,-6 10 0,-3 10 2,-4 5-2,3 0 1,6-6-1,12-6 2,10-16-1,21-19 1,22-20-1,26-19-2,19-19-1,18-14-2,10-8-3,-6-22-15,19 20-5,-24-15-14,-3 11 2,-23-3-3,-11 16 2</inkml:trace>
  <inkml:trace contextRef="#ctx0" brushRef="#br0" timeOffset="19085.0916">11584 2027 103,'-40'22'40,"18"17"-1,-2-3-3,10 22-35,11 7-1,1 8 0,8 8-5,0-3-3,13 9-30,-3-19 1,10-5-1,3-21-1</inkml:trace>
  <inkml:trace contextRef="#ctx0" brushRef="#br0" timeOffset="19389.1089">12115 2053 102,'-16'-14'40,"5"17"-1,-16 4-1,0 14-36,5 7 0,4 10 0,2 4 0,2 9 0,6-3-1,6 3 0,11-5 0,10-6 0,15-10-1,13-21 0,18-15-1,9-21-2,18-5-3,-2-23-10,23 9-9,-23-20-7,7 14-6,-20-8-2,-9 14 2</inkml:trace>
  <inkml:trace contextRef="#ctx0" brushRef="#br0" timeOffset="19553.1184">12459 2009 104,'-45'62'38,"1"-1"2,18 11-2,-1 1-38,13-9-3,19 3-6,-5-12-24,25 0-6,2-20 3,15-3-4</inkml:trace>
  <inkml:trace contextRef="#ctx0" brushRef="#br0" timeOffset="19914.1388">12969 1905 118,'-40'37'40,"-16"7"2,10 24-8,-2 6-32,12 9-1,12-2 1,15-2 0,19-11-1,19-10 1,19-17-1,18-21 0,11-21 0,4-17 0,0-20 0,-1-11-1,-18-11 1,-12-10-2,-20 0 0,-21-9-1,-16 8-1,-20 3-3,-10 16-3,-23 4-8,11 27-10,-26-3-4,19 25-8,-3 7-1,23 13 1</inkml:trace>
  <inkml:trace contextRef="#ctx1" brushRef="#br0">23545 9045</inkml:trace>
  <inkml:trace contextRef="#ctx0" brushRef="#br0" timeOffset="24363.3934">14855 1933 92,'4'-26'40,"1"-12"0,19 6-1,-2-3-32,17 2-4,4 4-1,4 5 0,-4 10-1,-3 11 0,-13 14 0,-5 13 0,-16 12 0,-6 16-1,-10 11 2,-7 22-2,-1 7 0,-4 10 2,6-1-2,9 0 1,15-7 0,13-11 0,13-20 0,19-24 2,10-29-2,13-27-1,7-25 2,4-22-1,-6-16 1,-6-22-2,-9-3 1,-14-8 0,-13 0 0,-10 1 1,-15 18-2,-9 7 1,-5 17-1,-7 15 0,4 13-2,2 16-1,1 26-4,17-6-8,14 30-10,-13-4-10,25 18-5,-11-5 0,19 11-1</inkml:trace>
  <inkml:trace contextRef="#ctx0" brushRef="#br0" timeOffset="25230.4431">16152 2200 18,'10'-12'28,"-10"12"2,0 0 2,9-2-15,-9 2-2,0 0 0,-14-7 2,14 7-4,0 0-5,-1 11-2,1-11 0,0 0-1,0 0-1,0 0 0,0 0-1,0 0 0,0 0 0,10-6-1,-10 6 0,19-3-1,-19 3 1,15 0-1,-15 0-1,14 15 0,-14 1 1,-4 9-1,0 6 0,-8 8 1,4 5-1,-1 4 1,1-1-1,1-3 2,6-3-2,2-9 1,3-6-1,11-10 1,3-14-1,3-7-1,5-15 1,3-9-1,-1-7 1,5-6-1,-5-6 1,-1-1-1,-3 0 2,-3 4-1,-3 8 0,-3 3 0,-6 7 0,0 5 0,-4 10 0,-5 12 0,5-13 0,-5 13 0,0 0-1,0 10 1,0-10 0,-10 28 0,3-8 0,-2 9 0,-1 1 0,-3 3 0,4 2-1,-1-3 1,2 0 0,5-8 0,3-5 0,6-6 0,-6-13 0,16 2 0,-7-9 0,1-8 0,0 2 0,-2-5-1,-2 3 1,-6-5-1,-2 6 1,-4 3-1,6 11 0,-21-12 0,21 12 1,-19 0-1,19 0-1,-14 10-1,14 1-3,0-11-9,10 12-14,-10-12-9,11 3-1,-11-3-2</inkml:trace>
  <inkml:trace contextRef="#ctx0" brushRef="#br0" timeOffset="25781.4746">16503 2254 60,'-6'-18'37,"6"18"0,0 0 0,0 0-12,0 0-20,0 0 0,0 0 1,-5 13-2,5-3-1,5 10 1,-3 0-1,4 5 0,-1 0-1,0 1 0,2-1-1,3-8 1,3-3-1,6-8 0,3-10 0,3-7 0,5-10 0,2-7-1,0-9 1,-2-2 0,-2-2-1,-4-6 0,-7 6 1,-4-4-1,-7 6 1,-1 0 0,-6 6-1,-2 6 1,1 7-1,-4 7 0,6 13-1,0 0 0,0 0-3,20 8-5,8 10-7,-6-20-14,21 16-10,-2-15-2,17 8 0,-2-17 0</inkml:trace>
  <inkml:trace contextRef="#ctx0" brushRef="#br0" timeOffset="26065.4909">17506 1815 96,'0'0'38,"0"0"2,38-2-3,-9-12-34,12 0-4,13 1-2,-7-10-20,15 13-16,-15-5 2,1 11-3,-18-1 1</inkml:trace>
  <inkml:trace contextRef="#ctx0" brushRef="#br0" timeOffset="26227.5002">17444 2175 108,'-29'19'42,"30"-1"0,14-25-3,32-6-39,22-3-5,7-23-11,29 17-7,-17-23-12,22 16-6,-10-11-2,14 12 1</inkml:trace>
  <inkml:trace contextRef="#ctx0" brushRef="#br0" timeOffset="26896.5384">18650 1484 100,'-5'-16'40,"29"7"1,9-7-1,17 2-39,4-2 0,9 2-1,3 2 0,-7 6 0,-8 8 1,-13 9-1,-15 5 0,-13 12 1,-18 8 0,-10 4 0,-8 3 1,-6 2-2,1-7 1,8 0 0,10-7 0,11-8-2,18-6 2,16-7-1,14-5 0,6 0 1,1 0-1,-2 3 1,-9 2 0,-12 8-1,-21 10 1,-19 7-2,-18 3 0,-15 6 0,-6-5 0,-3-2-3,6-4-2,3-22-16,30-2-19,10-20 1,33-6-1,10-20 1</inkml:trace>
  <inkml:trace contextRef="#ctx0" brushRef="#br0" timeOffset="27152.5531">19768 1426 102,'-37'21'41,"4"13"1,-9-3-2,13 11-37,4-7 1,12 1-2,13-5 2,14 2-2,20-11 1,18-7-3,14-9 1,14-8-2,10-8-3,7-15-5,13-1-11,-21-17-5,9 3-13,-26-5-2,-5 0-2,-20-10 3</inkml:trace>
  <inkml:trace contextRef="#ctx0" brushRef="#br0" timeOffset="27302.5616">20201 1366 112,'-77'71'39,"-5"5"3,19 10-4,-6-9-39,28 1-2,21-5-3,11-18-20,38-1-12,8-19-1,32-4-1,5-20-1</inkml:trace>
  <inkml:trace contextRef="#ctx0" brushRef="#br0" timeOffset="27601.5788">20593 1504 114,'-59'15'42,"5"20"1,-9 7-1,8 9-38,12 2-1,14 9-1,20-5 0,15-6 1,24-10-3,19-11 0,15-15 0,7-11 0,4-13 0,-2-14 0,-9-8-2,-7-14 1,-15-8-2,-15-9 1,-17 9-4,-14-6 0,-5 13-4,-21-5-16,10 17-15,-10 7 0,11 18 0,4 7 2</inkml:trace>
  <inkml:trace contextRef="#ctx0" brushRef="#br0" timeOffset="28135.6091">21210 1618 110,'-40'24'41,"7"14"0,-7-9-6,5 8-32,8-6 1,7 4-1,9-11-1,9-1-1,10-12 0,9-4-1,4-9 0,3-11 1,4-4-1,1-9-1,-1-7 0,-2-4 1,0-3-1,-6 2 1,-4 3-1,-5 8 1,-1 6-1,-10 21 2,0 0 0,0 0-1,-4 26 2,1-3-2,0 3 2,8 0-2,4-4 2,4-6-1,8-8 1,8-4-1,3-10-1,1-4 1,4-7-1,-2-3 1,-4-5-1,-2 3 0,-6 1 0,-8 5 0,-6 8 0,-9 8 0,-3 15 1,-9 4-2,-5 14 1,-2 2-3,3 10-1,-2-6-5,18 17-12,-11-26-17,25 4-3,5-21-1,21-4-1</inkml:trace>
  <inkml:trace contextRef="#ctx0" brushRef="#br0" timeOffset="28369.6227">22358 1169 123,'-30'-1'42,"-26"27"2,-15 33-2,-14 26-40,-2 16-3,7-1-1,26-10-3,20 3-8,1-21-9,38 8-7,-5-25-14,27-8 3,1-21-3,19-9 2</inkml:trace>
  <inkml:trace contextRef="#ctx0" brushRef="#br0" timeOffset="28669.6398">22402 1529 113,'-30'4'41,"4"11"2,-9 2-3,20 7-35,-6-1-3,10 4 1,10-5 0,8-2-1,14-5 1,8 0-3,3 1 0,4 1 0,-2 1 0,-5 5 0,-10 6 0,-15 8 0,-17 5 0,-12 2 0,-16 4 0,-11-3-2,-1 3-10,-18-13-6,17 11-6,-16-31-10,23 8-8,-3-17-2,10 3 2</inkml:trace>
  <inkml:trace contextRef="#ctx0" brushRef="#br0" timeOffset="31230.7863">14527 3960 94,'13'-21'34,"11"5"-6,-6-17-1,16 6-19,-2-9-2,7 6-2,3-2 0,-3 8-2,-5 8 0,-2 12 0,-9 18-1,-11 19 0,-9 18 0,-5 20 0,-8 16 0,-5 12-1,1 9 0,1-1 1,7-6-1,6-13 1,9-20 0,17-20 0,15-30 1,14-26 0,12-28 0,7-18 0,3-21 1,-6-8-1,-7-8 0,-13 1 0,-16 1 0,-12 8-1,-12 12 0,-7 9 0,-4 8-1,5 6 0,10 9-3,7-2-3,27 20-14,-8-13-13,34 16-8,-2-9 0,16 13-2</inkml:trace>
  <inkml:trace contextRef="#ctx0" brushRef="#br0" timeOffset="32207.8422">15905 4254 86,'-14'9'37,"-11"-4"2,5 10-1,-15-4-34,10 8 0,2-3-2,5 4 1,6-1-1,11 2 0,13-5 0,14-2-1,15-3 1,7-3-1,8 2 0,2 0-1,-5-1 1,-5 5 0,-12 9 0,-21 8-1,-15 6 1,-14 8 0,-15 2-1,-5 2 1,-5-4 0,3-5-2,2-9 0,7-12-3,21-3-11,-2-31-16,28 3-10,0-19 0,14-1-1</inkml:trace>
  <inkml:trace contextRef="#ctx0" brushRef="#br0" timeOffset="36333.0782">16707 4016 96,'0'0'40,"12"-19"0,6-11-3,16-2-38,8-1-2,10-4-4,14 14-29,-15-3-1,0 17-1,-19 3-1</inkml:trace>
  <inkml:trace contextRef="#ctx0" brushRef="#br0" timeOffset="36499.0876">16790 4284 93,'-4'15'38,"4"-15"2,29-21-2,1-5-38,21-11-4,28 1-22,3-18-12,19 3 1,-3-12-2</inkml:trace>
  <inkml:trace contextRef="#ctx0" brushRef="#br0" timeOffset="36980.1152">17665 3709 92,'-47'5'40,"23"3"0,13-18-2,17-3-37,36-5 1,24-1-1,10-4 0,9 1 1,-1 5-1,-4 2-1,-9 7 1,-16 9-1,-21 8 1,-19 12 0,-28 5 0,-10 8 0,-13 2 0,-1 1 1,-1-4-2,9-2 1,9-6-1,16-9 0,21-9 0,14-3 0,16-1 0,0-2 0,5 5 0,-7 5 0,-9 7 0,-16 10 0,-18 10 0,-20 7 0,-18 4 0,-7 0-1,-7 0-1,0-9-3,13-7-2,3-23-19,34-10-14,14-15 1,30-11-2,10-22 2</inkml:trace>
  <inkml:trace contextRef="#ctx0" brushRef="#br0" timeOffset="37258.1308">18801 3622 97,'-19'-9'41,"-9"30"1,-23 3-2,-1 17-30,-8 19-8,5 11 0,9 4-1,10 5 0,15-2 0,23-12-1,21-13 1,23-18-2,27-22 2,9-17 0,12-16 0,-4-20 0,-3-12-1,-8-9 0,-17-8-1,-22-4-1,-21 7-2,-22-2-4,-8 24-10,-26-6-20,7 31-3,-13 0 0,16 21 0</inkml:trace>
  <inkml:trace contextRef="#ctx0" brushRef="#br0" timeOffset="37783.1608">19507 3803 101,'-28'6'40,"5"12"1,-15-4-1,10 9-37,0 7 0,2 5 0,1 5-1,6-2-1,6-2 0,7-5 0,10-8-1,7-9 1,10-11-1,6-9 0,3-13 0,6-10 0,0-7 1,-4-6-1,1-1 0,-7 2 0,-3 4 0,-10 4 0,-4 12 1,-4 6-1,-5 15 0,0 0 0,0 15 0,0 1 0,5 1 0,6 0 0,8-2 0,4-4 0,7-7 0,4-4 1,2-3 0,-4-4 0,0-2-1,-6 3 1,-8 0 0,-4 7-1,-14-1 0,9 28 0,-18 1-1,-1 3 0,-4 10-1,-3-1-1,7 6-3,0-13-4,24 5-14,-8-27-16,26-7 1,6-24-2,26-7 3</inkml:trace>
  <inkml:trace contextRef="#ctx0" brushRef="#br0" timeOffset="37971.1712">20552 3380 110,'-29'38'41,"-26"12"0,1 27-2,-6 9-36,2 7-4,7 3-2,5-10-6,25 13-13,-3-24-14,28-3-4,3-22-2,26-8 1</inkml:trace>
  <inkml:trace contextRef="#ctx0" brushRef="#br0" timeOffset="38309.1902">20689 3756 113,'-34'31'41,"-9"-8"0,18 17-4,3-14-34,11 0 1,13-6-2,13-5 0,10-8-1,11-1 0,5-6 0,0-2-1,0 2 1,-5 4 0,-7 5 0,-13 10 0,-11 7 0,-12 11 0,-17 4 0,-7 4-2,-8 6 1,1-7-2,0 0-3,5-17-6,24 1-4,9-28-5,24 6-6,8-28-15,37 0 0,6-15-1,20 5 4</inkml:trace>
  <inkml:trace contextRef="#ctx0" brushRef="#br0" timeOffset="38460.1988">21309 4172 126,'-31'25'44,"-20"-13"-3,16 5-1,-11-9-41,16-10-4,30 2-9,-22-13-4,35 16-8,-19-21-12,25 7-5,-12-10-1,4-4 1</inkml:trace>
  <inkml:trace contextRef="#ctx0" brushRef="#br1" timeOffset="44217.5289">22960 4457 73,'-9'-24'33,"-5"-1"-1,-5 5 1,-3 5-30,-7 6 1,0 11-1,-13 4 2,4 15-1,-10 11 0,7 15 0,-3 11-1,9 11 0,8 5 1,17 10-2,15 0 1,20 4-2,18-11 1,19-11-1,23-19 2,11-17-1,9-22 0,8-20 0,-8-21-2,-3-18 2,-15-17-1,-14-13 0,-22-5-1,-20-3 1,-25 1-2,-20 1 0,-24 8 0,-14 11 0,-12 20-2,-11 12-3,6 32-23,-8 4-9,17 22-1,6 13 0</inkml:trace>
  <inkml:trace contextRef="#ctx0" brushRef="#br1" timeOffset="44667.5549">23084 5226 96,'3'-14'38,"-3"14"0,4-22 0,-4 22-32,7-10-2,-7 10 0,3 22-2,-3 11 0,-3 13-1,-1 20 1,-6 19 0,-4 18 0,-2 20 0,-2 8 1,-1 0-2,2-5 0,8-6-3,4-24-14,20-8-22,0-24-1,19-22-1,-1-18 0</inkml:trace>
  <inkml:trace contextRef="#ctx0" brushRef="#br1" timeOffset="45027.5755">23040 6450 96,'8'-12'36,"-9"2"3,1 10-1,-27 19-28,5 14-3,-12 12-2,-2 17 0,-9 7-3,-3 8 1,0 3-2,4-5-2,8-5-3,9-18-6,24-2-26,3-29-4,20-7 1,6-21-1</inkml:trace>
  <inkml:trace contextRef="#ctx0" brushRef="#br1" timeOffset="45260.5888">23124 6473 129,'-13'0'43,"13"19"-1,-3-3-1,14 11-41,7 3 0,7 7 0,4 1 0,8 2 0,8-2 0,4-4 0,5-1 0,-3-9-3,8 11-20,-11-24-17,3 3-1,-14-14-1,-2-2 0</inkml:trace>
  <inkml:trace contextRef="#ctx0" brushRef="#br1" timeOffset="45651.6112">23051 5481 99,'-23'10'37,"-13"4"0,0 16-2,-12 4-34,2 6 1,2 7-1,1-2-5,19 9-27,-2-10-4,19-2 1,10-18-1</inkml:trace>
  <inkml:trace contextRef="#ctx0" brushRef="#br1" timeOffset="45855.6228">23207 5507 115,'-16'-9'41,"15"21"1,-2-2-3,21 11-35,3 4-2,13 1-1,14 4-4,3-10-13,23 15-21,-6-9-2,20 8-1,-8-11-1</inkml:trace>
  <inkml:trace contextRef="#ctx0" brushRef="#br1" timeOffset="46019.6322">24259 5977 129,'-13'1'43,"-12"-17"0,6 3-3,-10-8-40,12-5 0,5 3-6,-6-11-17,20 19-13,-13-3-5,11 18-1,-13-11 0</inkml:trace>
  <inkml:trace contextRef="#ctx0" brushRef="#br1" timeOffset="51507.9461">11696 6349 81,'-16'1'37,"16"-1"-1,-9 4 1,9-4-31,0 0-1,25-6-1,-3 0 0,13-1-1,10-5 0,13 1-1,11-1 0,11 0-1,1-1 0,3 7-1,0 0 1,-6 5 0,-7 3-1,-6 1 1,-14 2-1,-11-2 0,-6 2 1,-8-4-1,-8-7 0,-8-2 0,-6-7 0,-8-4 0,-5-5 0,-10-5 0,-6-5 0,-6 1-1,-11 4 1,-1 0 0,-7 8 1,0 4-1,3 6 1,6 6-1,12 4 1,11 3-1,18-2 1,16 7-1,15-5 0,18 1 1,9 0 0,8 2 0,3-1 0,0 6 0,-9 6 0,-11 9 0,-12 6 0,-26 11 0,-19 7-1,-17 10 0,-23 3 0,-14 3 2,-8-2-2,-3-7 0,10-8-8,2-24-20,30-5-11,15-25 0,27-10-1,14-19-4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5T23:49:14.41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21438 7365 86,'-9'-10'37,"-23"2"0,-3 9-1,-18 0-29,-1 11-1,-7 0-2,6 9-1,2 3-2,8 6 1,8 5-2,11 4 1,15 1-2,12 2 1,13 1 0,9-4 0,9-1 0,9-5 0,4-2-1,-1-5 2,-3-1-2,-4-2 2,-9 3-1,-12 0-1,-11 2 1,-10 2-1,-11 2 1,-6-1-1,-6-2 1,-3-1-3,9-5-3,-5-14-24,27-9-7,0 0 0,11-7-1</inkml:trace>
  <inkml:trace contextRef="#ctx0" brushRef="#br0" timeOffset="375.0209">21750 7750 98,'-14'-5'35,"-2"13"3,-15 1-2,6 12-33,-7 4 0,-2 10 0,2 1-1,6 7-1,4-4 1,12 2-2,9-10 1,11-5-1,11-10 0,11-11-1,11-10 1,6-13 1,4-11 0,-2-3 0,-2-8-1,-8-3 1,-12-2-1,-7 3 1,-17 6-1,-16 7 1,-9 9-1,-8 9-1,-6 8 0,3 6 0,7 6-3,5 1-3,19 11-4,0-21-21,32 25-4,1-21 0,19 3 0</inkml:trace>
  <inkml:trace contextRef="#ctx0" brushRef="#br0" timeOffset="700.04">22260 7757 81,'11'-6'35,"-11"6"0,-23-4 0,-6 2-22,5 13-4,-12 3-4,3 9-1,0 7 0,4 5-3,1 1 1,13 4-1,6-6 0,12-1-1,9-9 0,11-8 0,13-14 0,3-6 1,13-16-1,-4-5 0,4-12 0,-7-2 0,-5-4-1,-13-3 1,-9 3-2,-16 5 0,-8 9 0,-15 7-1,-2 11 0,-9 0-4,9 22-10,-4-8-19,12 10 2,15-13-1,-2 23 0</inkml:trace>
  <inkml:trace contextRef="#ctx0" brushRef="#br0" timeOffset="1218.0696">22660 7762 88,'0'0'35,"-4"22"1,-14-11 0,5 12-26,-15-5-4,5 8-2,-2 0 0,3 0-3,4-3 0,4 0-2,6-6 2,5-2-2,3-15 1,12 9 0,1-22 0,4-4 2,2-7-2,3-3 2,-4-7-1,2 0 1,-4-2-2,-4 4 2,-4 8-1,-4 5 0,-2 6-1,-2 13 1,0 0 0,0 0 0,0 17 0,5-4 0,6-1 0,7 1 0,7-5 0,4-4 0,4-4 0,5-3 0,1-4 0,-2-5 0,-3 0 0,-3-3 0,-4 0 0,-6 1-1,-5 1 1,-4 5-1,-12 8 0,12-2 0,-12 12 0,-5 7 0,-2 9-1,-1 0 0,2 7-1,0 0 0,7 5-4,4-19-2,19 11-20,-3-22-12,20-4 2,-3-11-1,12-2 3</inkml:trace>
  <inkml:trace contextRef="#ctx0" brushRef="#br0" timeOffset="1389.0791">23446 7740 81,'2'-15'37,"-2"15"-1,-20 16 1,8 7-11,-8 1-21,5 13-2,-4 0-2,3 5-2,5-2-2,-1-7-6,14 6-28,-6-18-1,13 0 0,-9-21-1</inkml:trace>
  <inkml:trace contextRef="#ctx0" brushRef="#br0" timeOffset="1915.1095">23525 7463 102,'-6'20'36,"6"-20"0,14 19-1,9-8-35,2-3 0,8-1 0,3-3 1,-2 0 0,4 2 1,-4-5 0,-2 3 1,-12 0 1,1 4 0,-21-8 0,12 25 0,-17-7-1,-2 6 0,-9 3 0,1 3-2,-4 4 0,1-2 0,3 0-1,1-4 0,7-3 0,5-6 0,2-5 0,0-14 1,16 6-1,-1-13 1,1-11 0,3-6 0,5-6 1,3-7-1,0-7 1,4-1-2,0 3 0,1 3 0,-4 4 0,0 11 0,-6 8 0,-5 13 0,-7 16 0,-5 9 0,-2 10 0,-6 4 0,3 8 0,0-2 0,4 7-2,-4-12-8,22 12-25,-13-16-7,18 1 0,-4-15-1</inkml:trace>
  <inkml:trace contextRef="#ctx0" brushRef="#br0" timeOffset="2088.1194">24490 7903 116,'0'0'42,"-20"-14"0,20 14 0,-20 2-29,20-2-13,0 0 0,-11-21 0,11 21-15,0 0-25,8-9-1,-8 9-1,-4-13 0</inkml:trace>
  <inkml:trace contextRef="#ctx0" brushRef="#br0" timeOffset="6785.3881">13734 1712 73,'0'0'34,"-14"-11"-1,14 11 0,0 0-28,0 0-2,-9 14 1,10 6-2,-5 5 0,1 14 0,-5 7 0,-4 7-3,-2 8-1,-6 1-3,3 12-4,-11-20-15,14 12-9,-1-20-1,11-1 0,4-23 0</inkml:trace>
  <inkml:trace contextRef="#ctx0" brushRef="#br0" timeOffset="6973.3988">13724 2073 81,'-15'-11'36,"15"11"-1,-24-8-2,24 8-27,0 0-1,15 0-3,9-5-3,8-12-4,20 8-19,-3-19-10,11-2-1,-3-9 1,4 3-2</inkml:trace>
  <inkml:trace contextRef="#ctx0" brushRef="#br0" timeOffset="7146.4086">14221 1576 80,'-20'4'35,"-2"21"0,-11 7 0,9 20-27,-11 9-2,8 6-4,0 5 0,7 1-4,6 3-2,0-16-16,15 10-16,4-17 0,12-5-1,2-13 1</inkml:trace>
  <inkml:trace contextRef="#ctx0" brushRef="#br0" timeOffset="7491.4285">14235 2010 91,'-14'-1'38,"14"1"0,0 0 1,15-1-34,3-3-3,5 2-1,0 0 1,0-1 0,-4 2 0,-3 2-1,-16-1 0,8 15 0,-17 1 0,-6 4 0,-8 2 0,-4 7 0,0 0 0,2 1 0,4-3 0,10 1 0,15-10-1,14-6 0,17-6-3,11-12-3,18 7-30,-6-17-2,18 4 0,-10-8-2</inkml:trace>
  <inkml:trace contextRef="#ctx0" brushRef="#br0" timeOffset="7642.4369">14769 2360 112,'-15'28'40,"-9"-22"0,16 5-2,8-11-38,-11-19-9,24 8-27,-8-14-5,11 6 1,-10-9-3</inkml:trace>
  <inkml:trace contextRef="#ctx0" brushRef="#br0" timeOffset="87295.9917">2246 8673 88,'-22'-37'37,"-8"9"0,-13-6-1,-6 9-31,-4 6 0,2 11-2,-4 11 0,3 17-1,-2 20 1,4 19-1,-1 18 1,4 22-2,-3 19 1,6 12-1,4 5 0,8 5-1,10-8-1,8-8-2,15-12-3,4-37-14,18-6-17,-1-36 1,7-9-2,-10-30 0</inkml:trace>
  <inkml:trace contextRef="#ctx0" brushRef="#br0" timeOffset="87447.0016">1350 9587 109,'-33'-15'39,"33"15"0,-1-23 0,38 1-35,28-10-5,13-16-5,30-3-30,1-14-3,17 1 0,-3-12-2</inkml:trace>
  <inkml:trace contextRef="#ctx0" brushRef="#br0" timeOffset="87671.0144">2888 8233 118,'-10'18'40,"-11"21"0,-18 5-11,-5 16-29,-3 10-2,-7 3-4,14 14-31,-2-11-2,21-3 1,8-18-3</inkml:trace>
  <inkml:trace contextRef="#ctx0" brushRef="#br0" timeOffset="88018.0343">3045 9180 111,'0'0'41,"41"-4"1,2-18-4,16-5-40,8 3-2,0-6-8,12 12-25,-16-4-2,-1 22 0,-20 0-2</inkml:trace>
  <inkml:trace contextRef="#ctx0" brushRef="#br0" timeOffset="88166.0419">3122 9510 115,'-53'14'39,"30"-4"2,23-25-5,33-14-39,39-3-33,12-20-3,32 4 0,13-12-1</inkml:trace>
  <inkml:trace contextRef="#ctx0" brushRef="#br0" timeOffset="88583.0664">5209 8298 82,'-24'-41'37,"-2"13"0,-15 4 1,-1 19-32,-2 11-1,6 25-1,-10 17-1,6 23 1,-6 17 0,1 19-1,0 13 0,5 11-2,9 4 0,4-9-2,11-6-3,3-27-23,24-8-12,0-27 1,13-18-2,-5-29 0</inkml:trace>
  <inkml:trace contextRef="#ctx0" brushRef="#br0" timeOffset="88738.0755">4471 9180 118,'0'0'42,"27"-6"0,16-9-1,15-5-39,26-9-4,16-18-18,26 10-19,1-8-4,15 7 0,-6-2-1</inkml:trace>
  <inkml:trace contextRef="#ctx0" brushRef="#br0" timeOffset="89484.1182">6034 8953 96,'22'-37'40,"11"1"1,-2-9-4,4 7-34,6-3-2,-2 9 2,0 7-3,-8 13 1,-10 22-1,-12 13-1,-7 19 3,-6 12-2,-6 14 1,0 11-1,2 7 2,1-1-2,9-7 0,9-9 2,12-19-1,15-15 0,10-27 1,8-21 0,6-22 0,-1-16 0,-2-16 0,-9-7-1,-8-8 1,-16 0-1,-12 0-1,-10 8 0,-5 7-1,-4 6 1,4 10-2,9 6 0,15 13-3,15-1-2,31 23-30,4-7-3,26 15 0,9 0-2</inkml:trace>
  <inkml:trace contextRef="#ctx0" brushRef="#br0" timeOffset="91848.2534">7024 9206 56,'11'-12'34,"0"-3"0,0 1-1,-6-3-22,8 7-4,-8-2-2,-5 12-2,10-14-1,-10 14 1,0 0-1,0 0-1,3 19 1,-6-3-1,-3 5 1,1 6 0,-3 3-1,3 4 0,-4-1 0,4 1 0,4-5 0,2-3 0,4-8 0,4-4 0,5-13 1,6-4-2,2-10 1,3-6 1,-2-5-1,4-1 0,-3-3 0,-4 3 0,-5 3-1,-2 5 1,-3 4 0,-10 13-1,5-10 0,-5 10 0,-5 11 0,5 3 0,-5 6-1,4 1 1,-2 3 0,6 2 0,3 0 1,3-6 0,5-2 0,5-11 1,7-9 0,2-7 0,5-12 0,-1-5-1,-2-12 1,-2-2-1,-5-4 0,-7-2-2,-7 6-1,-9 0-1,-3 16-4,-14-8-12,17 32-20,-15-22 0,15 22-1,0 0 1</inkml:trace>
  <inkml:trace contextRef="#ctx0" brushRef="#br0" timeOffset="92306.2796">6358 9620 56,'-16'0'37,"2"4"-2,-1-3 2,13 11-13,2-12-17,26 8-1,14-15 0,34-2-2,27-13 0,35-7-1,25-14 0,28-3-2,14-6 1,8 3-2,-2 5-2,-15 5-4,-11 20-29,-38 4-5,-25 22 1,-42 1-2</inkml:trace>
  <inkml:trace contextRef="#ctx0" brushRef="#br0" timeOffset="93785.3642">6297 10160 62,'0'0'34,"9"-10"0,6-2 1,-1-9-27,10 2-2,-1-7-1,5 6 1,-5 0-2,2 8-1,-10 6 0,-4 12-2,-8 9 0,-7 14 1,-3 10-1,-5 11 1,-3 6-2,1 8 1,0 1-1,8 2 2,5-8-2,8-6 2,10-13-1,12-13 1,8-18 0,9-16 0,8-17 1,4-12-1,-5-11 2,-4-8-4,-12-3 3,-6-5-2,-14 6 1,-11 1-2,-11 8 1,-4 5-2,-6 10-1,5 4 0,7 11-2,1 1-3,23 17-29,-1-4-4,19 12 2,-3-5-2</inkml:trace>
  <inkml:trace contextRef="#ctx0" brushRef="#br0" timeOffset="94447.4019">7147 10302 69,'0'0'35,"0"-12"0,0 12 1,0 0-29,-15 10-3,3 1 1,7 10 0,-6-1-2,2 7 1,2-1-2,2 3 1,2-5-2,5 0 1,4-4-1,6-6 0,4-10 0,3-3-1,3-3 0,4-6 1,-2-1-1,-2-6 1,-3 2-1,-5 2 1,-3 1 0,-11 10-1,13-14 1,-13 14-1,0 0 0,0 0 1,1 18-1,-1-4 0,5 2 0,-1 0 1,1 0 0,3-2 0,1-3 1,3-4 0,1-9 0,2-5 0,1-10 0,3-4 0,-2-10-1,2-1 0,-1-5-1,1-5-3,-2 5 0,-5-8-9,11 15-23,-16-7-6,8 17 3,-12-5-3</inkml:trace>
  <inkml:trace contextRef="#ctx0" brushRef="#br0" timeOffset="95095.4391">7870 10178 95,'17'7'40,"-3"-13"0,16 6 0,0-11-35,17 0 1,0-3-2,7-1 1,1 2-3,3 0-1,-2 1-1,-5 4 0,-5 0-1,-8 3-2,-4 4 0,-9 0-1,-3 7-4,-22-6-29,11 6-3,-11-6 1,0 0-1</inkml:trace>
  <inkml:trace contextRef="#ctx0" brushRef="#br0" timeOffset="97373.5694">8798 9910 83,'18'-17'37,"-3"-10"0,9 4 0,-1-6-31,1 6-2,-4 3-1,3 7 0,-8 6-1,-5 10-1,-3 9 0,-4 12 0,-5 11-1,-3 9 1,0 9 0,-3 7 0,3 1-2,6-1 1,3-4 0,10-7 1,4-11-1,11-13 1,10-16 1,8-16-1,5-16 2,3-11 0,-2-17 1,0-9-2,-9-8 2,-9-1-2,-10-6 0,-8 2 0,-9 3-1,-5 9 0,0 3-2,0 6 0,5 10-2,3 1-3,18 24-20,-4-7-13,18 16-3,0 1 1,11 14-1</inkml:trace>
  <inkml:trace contextRef="#ctx0" brushRef="#br0" timeOffset="98207.6171">9728 10137 91,'-20'10'36,"4"7"-1,-7-6 1,3 6-33,5-4-1,2 4 0,8-5-1,6 4 1,-1-16-2,18 20 3,1-12-3,4 2 1,1 2 1,-1 1-1,-3 3 1,-8 6 0,-10 1 0,-7 4 0,-11 1-1,-8 3 1,-3-4-2,-5-3 0,4-4-3,-2-17-6,18 4-29,-2-20-2,17 2 0,-1-17 0</inkml:trace>
  <inkml:trace contextRef="#ctx0" brushRef="#br0" timeOffset="99131.67">10694 9595 104,'-16'25'39,"1"11"1,-12 11-2,-8 15-40,-5 15-8,-8-2-28,11 3-3,-1-9 3,16-11-4</inkml:trace>
  <inkml:trace contextRef="#ctx0" brushRef="#br0" timeOffset="100077.7241">12114 8385 77,'-10'-56'36,"-8"14"0,-20 2-2,-1 23-31,-12 14 1,-4 21 0,-6 20 0,2 21-1,-2 15 2,7 16-2,6 6 1,9 11-2,8 0 0,16-1-2,8-6-2,7-12-4,18-2-17,-7-25-15,10-7 0,-8-20-1,4-12 1</inkml:trace>
  <inkml:trace contextRef="#ctx0" brushRef="#br0" timeOffset="100244.7334">11277 9147 101,'-19'-13'40,"11"-7"-1,30 5 0,9-10-37,27-7-4,18 2-9,7-16-25,20 4-4,-3-10 1,9 3-2</inkml:trace>
  <inkml:trace contextRef="#ctx0" brushRef="#br0" timeOffset="100446.7451">12581 8179 91,'-17'6'39,"4"12"1,-6 1-3,3 4-37,1 17-2,-6 3-3,9 20-21,-12 0-12,9 9 1,-3-4-1</inkml:trace>
  <inkml:trace contextRef="#ctx0" brushRef="#br0" timeOffset="100671.7581">12609 8730 94,'0'0'37,"25"2"3,-3-16-5,7-2-37,14 11-13,-3-13-22,6 12-1,-12-1-1,-7 9 2</inkml:trace>
  <inkml:trace contextRef="#ctx0" brushRef="#br0" timeOffset="100823.7659">12529 9010 109,'-23'27'42,"9"-19"1,14-8-3,20-5-39,18-20-6,29 2-33,4-10-2,16 3-1,3-8-2</inkml:trace>
  <inkml:trace contextRef="#ctx0" brushRef="#br0" timeOffset="101249.7911">13572 8665 66,'35'-30'39,"-11"0"-2,-4 17 1,-20 13-21,0 0-12,-8 2-1,-8 20 0,-8 8 0,-3 8-1,-6 8 1,2 6-1,5 3 1,10-1-2,11-1 1,17-12-2,20-14 0,24-16-2,24-11-1,10-17-3,19-1-11,-1-26-22,10-1-3,-15-8 0,-9 2-1</inkml:trace>
  <inkml:trace contextRef="#ctx0" brushRef="#br0" timeOffset="101423.8011">14042 8639 96,'-57'56'40,"19"11"1,0-12-2,19 5-37,9-4-2,7-8-6,22 0-30,-2-13-3,17-3 0,-6-14-1</inkml:trace>
  <inkml:trace contextRef="#ctx0" brushRef="#br0" timeOffset="101686.8161">14367 8687 94,'-11'11'40,"-9"3"2,9 10-1,-8-1-36,16 4-1,7-3 1,12 0-2,17-4-2,6-9 0,18-1 0,6-8-2,11-6-1,0-5-2,7-1-3,-16-17-31,9 4-3,-17-10 0,-5-2-1</inkml:trace>
  <inkml:trace contextRef="#ctx0" brushRef="#br0" timeOffset="101859.826">14750 8593 91,'-61'57'41,"14"13"1,-2-5-2,16 3-32,4-7-6,17-4-4,17-6-2,10-20-7,25 2-26,4-20-3,20-4 1,2-21-1</inkml:trace>
  <inkml:trace contextRef="#ctx0" brushRef="#br0" timeOffset="102128.8414">15182 8681 90,'-30'2'39,"-16"13"3,5 17-2,-11 4-31,9 18-4,5 2 1,11 6-3,12-2-1,19-3 0,10-15-1,20-8 0,15-17 0,9-16-1,3-10 1,-1-15-1,-3-13 0,-13-11 0,-6 0-2,-19-14-1,-11 5-4,-19-10-6,-1 15-26,-16-2-2,6 15 0,-7 1-1</inkml:trace>
  <inkml:trace contextRef="#ctx0" brushRef="#br0" timeOffset="102425.8584">15996 8726 94,'-20'-4'38,"-12"3"1,1 9-2,-14 17-35,-5 5-1,0 8 1,-2 7-2,1 9-2,3-7-3,17 10-10,3-19-22,17-6 0,3-15-1,8-17 1</inkml:trace>
  <inkml:trace contextRef="#ctx0" brushRef="#br0" timeOffset="102575.867">15632 8867 109,'5'-15'42,"-10"2"0,5 13-1,19 19-36,-4 2-1,10 9-2,7 0-5,15 14-5,1-8-31,24 8-2,-4-13-1,16 2-1</inkml:trace>
  <inkml:trace contextRef="#ctx0" brushRef="#br0" timeOffset="104028.9501">16937 8658 68,'0'0'37,"7"-12"0,19-4-2,22 6-18,13-14-17,16 0 0,4 1 1,2 3 0,-6 8-1,-13 4 0,-11 9 1,-20 11 0,-25 9 0,-17 6 0,-23 8 2,-7 4-1,-8-2 2,3 1-3,4-6 2,15-3-2,17-12 1,22-6-1,22-10-1,14-3 1,10-3-1,2 2 1,-6 0 0,-4 7 0,-21 5 0,-17 10 0,-22 8 0,-19 5 0,-18 6 0,-7-1-1,-7 1-1,1-10-3,18 1-5,8-21-27,32-8-3,12-19 0,33-6 0</inkml:trace>
  <inkml:trace contextRef="#ctx0" brushRef="#br0" timeOffset="104262.962">18079 8546 95,'-19'14'38,"0"-3"0,6 12 0,7-3-35,14 2 1,13-4 0,13 2-2,12-7 2,10-2-4,13-5-1,4-8-3,12 4-12,-12-17-23,5 1 0,-10-12-1,-3 3-2</inkml:trace>
  <inkml:trace contextRef="#ctx0" brushRef="#br0" timeOffset="104429.973">18466 8480 96,'-58'59'40,"15"8"-2,3-8-1,15-5-38,21 5-16,6-21-20,23-5 2,9-15-4,23-6 0</inkml:trace>
  <inkml:trace contextRef="#ctx0" brushRef="#br0" timeOffset="104712.9892">18918 8526 101,'-50'18'41,"9"20"1,-4 0-1,22 10-36,4 1 0,22 3-1,14-7 0,22-3-2,12-10 1,12-10-2,3-11 0,2-10 0,-3-13 0,-8-8 0,-12-13-3,-12-7 0,-11-6-3,-18-7-1,-4 4-5,-19-8-22,2 19-8,-19 0 0,2 23 1</inkml:trace>
  <inkml:trace contextRef="#ctx0" brushRef="#br0" timeOffset="105037.0077">17009 9409 115,'20'-13'39,"52"-6"3,38-27-11,54 1-29,41-8 1,39 1 0,20 4-1,14 5-2,-4 13-2,-16 5-3,-16 23-22,-45-3-12,-31 15 1,-49-5-1,-34 7-2</inkml:trace>
  <inkml:trace contextRef="#ctx0" brushRef="#br0" timeOffset="105923.0584">17073 9640 92,'-9'11'38,"29"-11"-2,10-11 2,11 3-37,9-2 0,10-2 0,-4 7 0,-6 2-1,-8 8 1,-18 8 0,-19 7-1,-14 10 2,-17 1-1,-12 9 1,-5-3 0,2-2 0,7-4-1,12-4 0,17-10 0,22-9-1,16-5 1,14-5-1,7 0 0,2 2 1,-8 4-1,-10 7 1,-15 6-1,-23 10 0,-18 5 0,-17 3 0,-9 2-1,-4-6-2,7 3-8,0-19-28,26-5 0,15-10 1,20-23-1</inkml:trace>
  <inkml:trace contextRef="#ctx0" brushRef="#br0" timeOffset="106140.0708">17898 9688 98,'-23'4'38,"-7"8"2,2 12-2,-8 7-33,11 0-1,3 0-1,14 3-1,12-5-1,15-2 1,16-7-2,15-9 0,17-5-4,3-16-4,17 1-28,-8-16-3,7 2 0,-16-14-1</inkml:trace>
  <inkml:trace contextRef="#ctx0" brushRef="#br0" timeOffset="106316.0809">18068 9670 107,'-53'58'37,"-1"-3"1,17 11-3,10-12-36,17-9-3,27 2-26,6-18-7,20-3 0,8-19-2</inkml:trace>
  <inkml:trace contextRef="#ctx0" brushRef="#br0" timeOffset="106598.097">18414 9676 107,'-26'16'39,"-9"6"1,9 21-2,-3 1-34,10 9 1,5-3-2,7 3-1,11-8 1,6-3-1,9-12 0,11-13-1,6-16 1,4-13-2,3-14 0,-1-8 0,-4-9-1,-5-8-2,-2 1-1,-12-9-3,3 20-12,-20-10-20,5 20-2,-15 0 2,4 19-2</inkml:trace>
  <inkml:trace contextRef="#ctx0" brushRef="#br0" timeOffset="106817.1096">18826 9848 120,'0'0'42,"17"-4"0,4-12-3,20-15-41,13 22-13,3-21-23,21 7-3,-5-7 0,8 7-2</inkml:trace>
  <inkml:trace contextRef="#ctx0" brushRef="#br0" timeOffset="107518.1497">19404 9498 77,'15'-2'40,"20"2"-3,3-10 2,11 9-16,-4-7-19,6 5-1,-9 1-1,-9 5 0,-14 7-1,-13 7 1,-12 3-1,-14 4 0,-8 3 0,-3 1 1,1-3-2,2-1 1,6-4-1,13-2 0,9-6 0,13 0 0,6-5-1,7 2 1,2 0 0,1 3 1,-5 0-1,-6 5 1,-7 3-1,-9 3 0,-9 4 1,-3-1 0,-8 3-2,0-7 0,3 1-2,-1-12-4,18 2-29,-2-13-3,14-4 0,3-15-1</inkml:trace>
  <inkml:trace contextRef="#ctx0" brushRef="#br0" timeOffset="107785.1649">20128 9518 100,'-15'10'40,"-13"9"2,4 18-3,-14-1-23,6 10-12,2 2 0,13 6-1,8-5-1,12-3 0,11-6-1,10-11 1,13-12-2,4-11 0,4-15 0,0-11 0,-3-12 0,-5-12-2,-3-3-2,-15-13-3,8 6-28,-18-17-5,5 13 0,-13-10-1</inkml:trace>
  <inkml:trace contextRef="#ctx0" brushRef="#br0" timeOffset="108169.1869">20444 8119 100,'28'40'40,"6"10"1,18 18-2,12 7-38,-3 16 3,3 11 0,-4 7-1,-11 1 1,-9 3-2,-13 0 1,-11-1-2,-14-3 2,-13 1-3,-17-6-1,-13-7 1,-8-4-4,-13-22-4,3 2-30,-14-20-2,8-7 0,-5-19-2</inkml:trace>
  <inkml:trace contextRef="#ctx0" brushRef="#br0" timeOffset="108665.2153">16865 7996 87,'0'-15'38,"-9"14"-1,-10 26 1,-24 33-36,-9 29 0,-14 31 2,-12 35-1,-12 30 2,-1 23-2,5 9 2,14 9-1,25-8 0,29-12-3,37-25-4,35-29 0,49-20-36,15-33 1,38-15-4,8-29 0</inkml:trace>
  <inkml:trace contextRef="#ctx0" brushRef="#br0" timeOffset="109388.2566">12162 11032 35,'7'-16'34,"-4"-8"4,1 0-1,-14-11-19,3 11-2,-18-11-6,1 13-1,-15-1-4,1 13 1,-7 5-2,2 18-1,-1 13-1,7 21-1,1 19 0,6 21-1,-1 12 0,5 9-1,7 8-1,1-7-4,17 2-8,-2-24-25,10-11 1,-4-28-2,13-9 2</inkml:trace>
  <inkml:trace contextRef="#ctx0" brushRef="#br0" timeOffset="109555.2661">11548 11643 81,'-41'-24'40,"15"14"0,1-8 0,25 18-33,3-20-4,23 4-4,24-3-5,6-13-32,27-5 0,10-14-1,18-4-2</inkml:trace>
  <inkml:trace contextRef="#ctx0" brushRef="#br0" timeOffset="109739.2767">12793 10382 98,'-23'12'39,"-11"9"1,7 18-2,-15 13-39,9-2-1,7 18-22,-2-3-15,4 8 0,2-5-2,9-1 1</inkml:trace>
  <inkml:trace contextRef="#ctx0" brushRef="#br0" timeOffset="109987.2909">12838 11272 99,'27'-5'41,"2"-11"0,11 7-7,4-8-36,0-6-4,14 10-31,-14-3-3,4 14 0,-19-3-1</inkml:trace>
  <inkml:trace contextRef="#ctx0" brushRef="#br0" timeOffset="110145.2999">12790 11573 101,'-4'27'43,"16"-24"-1,31-8-2,30-17-43,3-16-33,25 6-5,3-11 0,8 8-1</inkml:trace>
  <inkml:trace contextRef="#ctx0" brushRef="#br0" timeOffset="112695.4457">13841 10995 79,'17'-7'39,"-17"7"0,15-8 0,-26 15-36,11-7-1,-19 26 0,6-2 1,-4 6-1,3 6 0,3 0 0,8 4 0,13-9 0,18-8 0,14-11-2,14-12-2,23-6-8,-5-26-15,26 5-9,-14-17-4,2 1-3,-16-7-1</inkml:trace>
  <inkml:trace contextRef="#ctx0" brushRef="#br0" timeOffset="112848.4545">14248 11036 95,'-65'60'38,"13"8"0,3-12-1,19-3-39,26-6-4,12-22-24,36-3-7,13-22-1,22-5-2</inkml:trace>
  <inkml:trace contextRef="#ctx0" brushRef="#br0" timeOffset="113079.4677">14715 11010 85,'-50'20'40,"12"10"-1,2-6 2,20 4-35,11-5-2,20-2-1,20-10-1,17-7-1,18-8-1,8-10-2,14 0-4,-9-19-15,11 13-10,-22-17-9,-6 7 1,-23-4 0</inkml:trace>
  <inkml:trace contextRef="#ctx0" brushRef="#br0" timeOffset="113229.4763">14920 11075 91,'-37'54'37,"14"1"0,6-13 1,9-5-40,27-1-24,9-19-12,19-7 0,3-19-1</inkml:trace>
  <inkml:trace contextRef="#ctx0" brushRef="#br0" timeOffset="113507.4921">15378 10970 92,'-33'23'40,"-7"2"3,12 19-2,0-3-37,12 8 0,10-3-2,12 0 0,11-5 0,17-8 0,3-10-1,3-12 0,0-13 0,-2-8 0,-8-13-1,-8-7-1,-10-6-1,-15-8-2,1 6-8,-18-15-12,15 20-4,-20-16-6,17 24-4,-6-4-3,13 14 1</inkml:trace>
  <inkml:trace contextRef="#ctx0" brushRef="#br0" timeOffset="113964.5184">16364 10919 70,'0'0'38,"-28"13"-3,0 10 2,-15 6-36,1 10-2,-5 8 1,3 6-2,-2 6-1,2-12-11,12 6-19,8-13-1,11-8-2,5-22 1</inkml:trace>
  <inkml:trace contextRef="#ctx0" brushRef="#br0" timeOffset="114181.5308">16074 11079 96,'-7'-15'42,"7"15"0,23 12-1,6-2-36,9 2-2,13 1-2,10 6-1,7-3-3,10 11-5,-10-10-11,14 18-9,-23-13-7,8 12-6,-12-10-1,1 4 1</inkml:trace>
  <inkml:trace contextRef="#ctx0" brushRef="#br0" timeOffset="115563.6098">17438 10810 72,'-10'-3'38,"8"-8"-1,14-1 1,8-7-21,14 2-16,11-1 0,5 3-1,1 4 0,0 4 0,-7 7 1,-12 7-1,-9 5 1,-11 5 0,-8 3 0,-8 1 0,-6 0 0,-1-3-1,-1-2 1,3-2-1,9-14 0,-2 16 0,2-16 0,26 5 0,-5-3 0,2 4 0,-1-2 0,0 7 0,-2 2 1,-9 3-3,-7 4 1,-8 5 0,-10 1 0,-7 2 0,-7 3 0,-1-4-3,2 1-3,-5-8-27,20-2-3,12-18 1,0 0-3</inkml:trace>
  <inkml:trace contextRef="#ctx0" brushRef="#br0" timeOffset="115795.6231">18321 10745 99,'-17'14'37,"-13"-1"0,1 12 0,-5-1-35,3 7 0,8-1-1,9 1-1,14-1 1,14-7-1,13-8 1,23-13-3,16-8 0,11-15-3,21-1-29,-12-14-2,9 2 0,-14-11-1</inkml:trace>
  <inkml:trace contextRef="#ctx0" brushRef="#br0" timeOffset="115946.6317">18622 10706 98,'-57'47'37,"16"7"-2,3-2-1,17-9-39,17 10-30,4-15-2,19-5-1,6-12-2</inkml:trace>
  <inkml:trace contextRef="#ctx0" brushRef="#br0" timeOffset="116234.6482">19023 10762 96,'-20'11'38,"-10"3"1,5 17-1,-5 0-32,6 11-4,2 1 1,15 3-1,9-5-1,12-6 0,14-10 0,11-10-1,13-14 1,-1-9 0,6-13 1,-10-4 0,-5-9-3,-16-2 0,-8 2-6,-31-8-28,-3 13-3,-20-4 1,-8 15-4</inkml:trace>
  <inkml:trace contextRef="#ctx0" brushRef="#br0" timeOffset="116517.6644">17894 11388 90,'0'0'40,"49"-12"1,10-9-2,21 1-34,25-8-1,27-1 0,15-1-1,13 0-3,1 7-1,-5-5-5,-1 15-31,-28-2-2,-14 17-1,-33-4-1</inkml:trace>
  <inkml:trace contextRef="#ctx0" brushRef="#br0" timeOffset="117171.7018">17726 11618 85,'0'0'39,"22"-25"-1,12 12 1,2-2-37,13 1-1,3 3 0,4 2 0,-9 9-1,-5 9 0,-17 7 0,-11 4 2,-14 5-1,-10 5 1,-9-2-2,-6 2 0,-6-2 0,2-6-1,4-5 1,7-3-2,18-14 2,0 0-3,17 0 3,12-8 2,9 0-2,5 5 3,0-1-3,0 6 1,-10 6-1,-5 9 1,-14 5-1,-14 5-2,-9 3 2,-10-2-3,-3-2 2,-3-9-2,13 4-14,-4-23-20,16 2-1,14-26 0,14-4-1</inkml:trace>
  <inkml:trace contextRef="#ctx0" brushRef="#br0" timeOffset="117336.7112">18531 11546 93,'-15'26'40,"-13"0"-2,5 14 1,-4-4-39,3-2-5,14 9-6,-5-15-27,26 5 1,0-14-4,18-4 4</inkml:trace>
  <inkml:trace contextRef="#ctx0" brushRef="#br0" timeOffset="117613.7271">18957 11544 94,'-38'16'39,"3"18"3,-10 0-4,17 10-35,3 1 0,11 1-1,14-3 2,17-5-3,17-11 2,11-10-4,10-14 3,6-11 0,-2-13-1,-6-9 3,-8-8-4,-14-8-1,-12 0-2,-18-5-4,3 11-31,-26-8-1,4 21-1,-10-2-4</inkml:trace>
  <inkml:trace contextRef="#ctx0" brushRef="#br0" timeOffset="117937.7456">18857 11580 92,'0'0'40,"5"-22"1,12 20-1,-3-2-33,12 7-3,3 1-1,3 10 0,-2 2-1,-1 12 0,-1 3-4,-5 4-3,5 10-10,-9-12-24,8 3-1,-8-12-1,13-3-1</inkml:trace>
  <inkml:trace contextRef="#ctx0" brushRef="#br0" timeOffset="118321.7676">18999 10774 94,'-12'6'39,"-4"-8"1,16 2-1,-9 17-26,9-17-9,25 16 0,-3 2-2,11 5-1,0 11-2,4 4 0,0 6-1,0 6-2,-2-7-11,4 11-23,-5-15-5,5-1 3,-3-14-2</inkml:trace>
  <inkml:trace contextRef="#ctx0" brushRef="#br0" timeOffset="123532.0656">12019 12941 62,'6'-35'37,"-1"4"-1,-15-8 0,6 10-30,-14-6-1,6 13 1,-10 3-1,1 10-1,-6 10-1,-1 19 0,-2 17-1,-1 18 0,0 15-1,-3 15-2,1 17 2,-1 8-2,4 11-1,0-5-2,11-3-4,-4-24-27,17-6-3,4-25-2,9-14 1</inkml:trace>
  <inkml:trace contextRef="#ctx0" brushRef="#br0" timeOffset="123693.0748">11581 13518 75,'-17'-9'40,"-1"-9"-1,15 5 1,6-11-35,23-7-3,20-7-8,12-17-30,25-1-2,7-12-2,15-1 0</inkml:trace>
  <inkml:trace contextRef="#ctx0" brushRef="#br0" timeOffset="123881.0856">12717 12382 87,'-26'30'40,"-12"0"-2,10 10 1,7 0-41,-1-2-2,18 12-32,-6-11-3,15 4 1,1-8-2</inkml:trace>
  <inkml:trace contextRef="#ctx0" brushRef="#br0" timeOffset="124226.1053">13091 13089 88,'0'0'40,"0"0"0,14 2 1,5-9-40,16-6-2,12 5-2,1-7-8,15 15-26,-13-4-3,2 11 1,-15 0-2</inkml:trace>
  <inkml:trace contextRef="#ctx0" brushRef="#br0" timeOffset="124361.113">13168 13385 99,'-42'21'41,"18"-6"-1,24-15-8,17-33-54,41 16-18,18-19 0,32 1-1,17-8-1</inkml:trace>
  <inkml:trace contextRef="#ctx0" brushRef="#br0" timeOffset="135498.7501">14170 12816 41,'10'-24'36,"7"9"2,-10-6-1,7 15-12,-14 6-19,0 0-1,0 0 0,2 21-2,-16 3 0,0 11 0,-4 2-1,2 7 1,1 3-1,4 3 0,2-1 0,8 5 0,1-3-1,4-4 0,2-1-1,13-5 1,5-12-1,12-13 0,13-17 1,14-18-1,13-10-1,6-12 0,8-9-1,-1-5-1,2 9-10,-16-14-25,-5 15-1,-24 1-2,-4 7 2</inkml:trace>
  <inkml:trace contextRef="#ctx0" brushRef="#br0" timeOffset="135704.7618">14704 12776 101,'-32'70'40,"8"18"0,-5-8-11,4 10-28,12 1-2,7-8-1,13-3-3,4-29-11,28-2-22,8-27-1,24-9-1,7-25 1</inkml:trace>
  <inkml:trace contextRef="#ctx0" brushRef="#br0" timeOffset="136099.7843">15571 12775 78,'-20'-26'41,"-16"1"-2,4 20 2,-16 13-33,4 8-6,-2 7 0,4 12-1,8 4 0,10 6-1,11 0 0,14-2 1,16-4-1,17-3 0,11-5-1,6-2 2,6-3-2,-4 2 2,-4-3-1,-8 3 0,-12 4 0,-16 2-1,-13 0 1,-17 6 0,-12-1 0,-8-1 0,-6-5 0,-1-11-1,3-14 1,9-13 0,12-25 0,14-15 0,17-19-1,12-13 0,15-5-2,6-6 0,12 16-9,-9-7-26,10 23 1,-14 3-3,-4 23 2</inkml:trace>
  <inkml:trace contextRef="#ctx0" brushRef="#br0" timeOffset="136632.8149">16100 12776 81,'-29'12'42,"16"3"-2,-1-15 1,14 0-32,23-16-8,6 5 0,8-1 0,6 0 0,4-1 0,-3 2-1,-4 3 1,-7 7-1,-11 8 0,-13 7 0,-11 6 1,-12 11-1,-7 4 0,-6 6 1,-5 1 0,2-1-1,4-4 0,9-3 1,9-6-1,11-12 0,13-3 0,8-5 0,8-5 0,6 1 0,-4 0 0,-1 5 2,-9 1-2,-4 5 2,-12 4-1,-9 8 0,-12 0-1,-7 0 0,-3 4-2,-5-3-2,7 0-4,-6-17-14,20 9-17,-5-20-2,12 0-1,6-17 1</inkml:trace>
  <inkml:trace contextRef="#ctx0" brushRef="#br0" timeOffset="137491.8639">17177 12502 69,'-11'3'38,"11"-3"-1,-9 19 0,1-1-33,8 12-1,-5 9 0,0 16-1,-3 12-1,0 8 0,-2 6-1,-2-2-1,3 3-3,-4-15-8,13-1-24,-6-21 0,11-9-2,-1-19 0</inkml:trace>
  <inkml:trace contextRef="#ctx0" brushRef="#br0" timeOffset="137662.8738">17160 13114 63,'-2'-20'38,"-11"-4"0,10 13 0,-13-5-29,16 16-4,5-11 0,10 8-2,6 0-2,4-6-3,12 2-3,-1-22-22,16 9-9,-4-15-1,10 0-1</inkml:trace>
  <inkml:trace contextRef="#ctx0" brushRef="#br0" timeOffset="137856.8834">17649 12463 75,'-28'29'37,"6"26"-2,-3 5 1,9 20-31,-1 2-2,9 5-1,1-1-2,7-4-1,8 0-5,-6-20-29,20 0-1,-6-22-2,15-4 1</inkml:trace>
  <inkml:trace contextRef="#ctx0" brushRef="#br0" timeOffset="138270.9086">17889 12840 99,'2'15'40,"-2"-15"1,27 5-8,1-11-31,11-1 0,5-3 0,8 1-1,-4 1 0,-1-1 0,-6 8 0,-6 4 0,-11 4 0,-17 10-1,-14 7 0,-15 8 1,-16 6-1,-8 9 0,-9 3 0,-7 8 1,3-2-1,7-5 0,11-6 0,15-9 0,19-8 0,22-12 0,22-11 1,18-10-2,13-9 0,7-5-1,9 0-5,-9-15-13,12 17-20,-21-9 1,3 12-3,-22-6 2</inkml:trace>
  <inkml:trace contextRef="#ctx0" brushRef="#br0" timeOffset="138429.9177">18787 13273 96,'-28'16'43,"8"1"-1,-11-17-3,14-4-37,-1 0-13,-5-21-18,23 11-12,-8-10 2,13 8-4</inkml:trace>
  <inkml:trace contextRef="#ctx0" brushRef="#br0" timeOffset="139144.9583">14197 13816 15,'0'0'32,"0"0"0,-1 14 3,1-14-19,29 7-3,-9-12-2,21 12 0,2-9-2,19 2-3,7-11-1,16 2-2,13-9-1,18-2 0,15-10-1,12-3-1,15-2 0,16-1 0,6 4 0,9-2 0,7 7 0,2 5-1,4 6 1,3 3 0,-3 0 1,0 5 0,0 0 1,-2 2-1,-10 0 1,-4 0 0,-12 0 0,-15 5-2,-19 3 0,-21 0-4,-17 15-10,-24-10-23,-19 14 0,-25-7-2,-11 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8-06T00:11:22.520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15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1" timeString="2013-08-06T00:11:54.589"/>
    </inkml:context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1496 9827 36,'68'11'32,"11"-11"2,15 3-2,13-12-14,27 5-12,16-7-1,22 0-1,19-2-3,17 1 2,15-1-3,22 1 1,14 1 1,19-1-1,20-2 2,26 1-1,22-5 1,24 0 0,51-5 0,-7 4 1,28-4-1,48 3 0,-11 0-1,11 4 0,13-2-1,55 3 0,-52-1 0,47-1-1,16 1 1,-15-1-1,60-3 1,26 0-1,26 0 1,-15 2 1,56-2 0,17 4 0,10-1 0,16 0 1,-9 6 0,8-3 0,-4 6-1,-1 5 0,-45 4-1,-11-2-2,1-2-4,-18-23-14,-5 15-20,-36-11-2,-40 2-2,-61-18 0</inkml:trace>
  <inkml:trace contextRef="#ctx0" brushRef="#br0" timeOffset="904.0517">2460 15006 34,'-72'2'34,"14"-12"1,20 3-4,10-13-28,20 3-3,19-4 1,10 1-2,16-1 0,9-1-1,15 2 1,12-2-1,12 5 1,19-3 2,19 1 0,22 0 1,17 0 1,28 1 1,20-1-1,27 5 2,22-3-2,28 4-1,17-2 1,22 2-1,27 1 0,20-3 0,67-1 0,-16-3 1,28-4 0,51-5 0,45-2-1,-10 0 0,28 2 0,15 2 0,-21 1-1,76 6 1,17 6-1,2 4 1,-3 1-1,3 3 1,16-2-1,14 2 0,63-1 0,-3-3 1,0-2-1,1-2 1,0-1 0,51 0 0,-3 3 0,5 5 0,-57 2-1,-60 11-2,-24 6-1,-36 0-8,-37 25-15,-69-14-13,-75 5-2,-85-13-4,-98-11 1</inkml:trace>
  <inkml:trace contextRef="#ctx0" brushRef="#br0" timeOffset="1438.0818">3317 12358 77,'39'7'41,"5"-7"-6,8-11-20,11 7-52,15-14-2,29 0-1,7-9 0</inkml:trace>
  <inkml:trace contextRef="#ctx0" brushRef="#br0" timeOffset="1622.0927">6674 12076 75,'151'3'39,"1"4"-3,-3-7-1,1-4-39,19 12-12,-2-16-20,14 4-1,5-10-1,5 5 1</inkml:trace>
  <inkml:trace contextRef="#ctx0" brushRef="#br0" timeOffset="1774.1015">10547 11972 80,'178'20'40,"-13"-10"0,6 4 0,-12-7-37,10-10-7,19 8-29,-6-18-4,15 3-3,-3-11-1</inkml:trace>
  <inkml:trace contextRef="#ctx0" brushRef="#br0" timeOffset="1939.1109">14912 12011 86,'189'12'40,"6"2"-1,4-10-4,-3-19-58,15 15-15,-1-9-1,15 3-2,-4-8 1</inkml:trace>
  <inkml:trace contextRef="#ctx0" brushRef="#br0" timeOffset="2090.1196">19493 12163 82,'209'19'26,"2"-15"-23,11-7-3,5-9-39,16 1 1</inkml:trace>
  <inkml:trace contextRef="#ctx0" brushRef="#br0" timeOffset="2256.1291">22898 12039 83,'113'-8'47,"2"1"-1,0-14-2,23-10-21,31 4-28,30-9-15,64 15-9,-2-23-12,40 1-3,0-11 0,9-7-1</inkml:trace>
  <inkml:trace contextRef="#ctx0" brushRef="#br1" timeOffset="12408.7098">12960 976 108,'-8'-50'42,"-3"-2"2,11 52-4,-18-89-38,18 89-4,-19-71-5,19 71-33,-9-49-2,9 49 1,0 0-3</inkml:trace>
  <inkml:trace contextRef="#ctx0" brushRef="#br1" timeOffset="18063.0331">12242 2416 95,'-18'-7'38,"0"2"-18,4-7-19,14 12-24,-13-20-17,25 20-2</inkml:trace>
  <inkml:trace contextRef="#ctx0" brushRef="#br1" timeOffset="20137.1518">21658 12752 63,'2'-22'35,"2"8"-2,-5-6 1,1 20-28,0-11-1,0 11-1,5 23 0,-5 10 0,-4 14-2,3 16 1,-6 10-2,-2 12-1,-2 2 0,0 2 0,2-4-3,2-20-10,10-4-23,1-21 0,12-13-2,0-24 1</inkml:trace>
  <inkml:trace contextRef="#ctx0" brushRef="#br1" timeOffset="20918.1964">21771 12734 72,'-28'0'35,"18"5"-2,10-5 2,0 0-32,26-11-1,16 3 0,13-3 0,17-2 0,12-4 0,11 2 0,14-6-1,3 5 0,8 0 0,3 1-1,2 1 1,6 4-1,2 2 0,1-1 0,-5 4 1,0-2-1,-4 1 0,-3-1 1,-2 1-1,-6 1 0,-11-5 0,-11 5 2,-10 2-2,-12 2 0,-14 1 0,-11 4 1,-14 1-1,-11 3 1,-11 7 0,-5-1-2,-8 5 1,-5 6 1,0 6-1,-1 10 1,1 4-1,3 6 0,3 7 0,2 1 1,1 3-2,1 4 2,2 0-2,1-1 1,-4 2 0,0-1 0,0-1-1,-2-3 1,-3-5 0,3-3 0,-2-14 0,1-3 0,0-13 0,1-6 0,2-18 0,-12 14 1,-3-14-1,-9-3 0,-13-2 1,-11 1-1,-8-3 1,-15 0-1,-9 1 0,-7-2 0,-8 0 1,-7-3-1,-3-1 0,-7-2 0,-2 2 0,-5 2 0,-6 2 1,-9 8 0,-2 3 0,-4 9-1,3 5 1,4 5-2,6 5-2,8-16-15,33 8-19,18-24-1,39-8-3,22-22 1</inkml:trace>
  <inkml:trace contextRef="#ctx0" brushRef="#br1" timeOffset="22564.2906">14740 12652 69,'0'0'37,"17"8"-1,-17-8-12,14 34-15,-16 2-6,4 13 1,-2 11-3,0 10 0,-4 10-1,1 0-3,6 0-5,-6-10-28,11-14 0,2-19-1,10-15 0</inkml:trace>
  <inkml:trace contextRef="#ctx0" brushRef="#br1" timeOffset="23480.343">14816 12555 83,'0'0'40,"0"0"-1,16 17 1,11-13-38,10-4-1,15-2 0,10 0 1,10-6-1,7 1 0,8-6 0,4 0 0,2 2-1,1 3 1,1 2-1,-4 4 1,-2 4-1,-3 5 1,-1 3-1,-9 4 0,0 0 0,-9 0 0,-4 2-1,-5-3 1,4-5 0,-1-1 0,3-5 0,-3-6 0,-2-1 0,3-2 0,-6-3 0,-3 0 0,-6 1 0,-6 0 0,-7 3 0,-6-2 0,-5 3 0,-8 2 0,-3 2 0,-12 1 1,12-4-1,-12 4 0,0 0 0,0 0 0,-12 0 0,12 0 0,0 0 1,-13 6-1,13-6-1,0 0 1,-14 17 0,13-6 0,1 2 0,3 6 0,1 3 0,1 3 0,4 9 0,-1 5 0,1 6 0,-2 7 0,3 4 0,-6 4 0,1 0 0,-2 0 0,-1-6 0,1-5 0,1-11-1,-1-8 0,3-10 0,-2-9 0,-4-11 1,0 0-1,12-2 1,-12 2-1,-2-19 1,2 19 1,-11-21-1,11 21 1,-24-16-1,10 10 0,-6 2 0,-3 0 0,-5 1 0,-5-1 0,-10 3 0,-7 0 0,-10 2 0,-14 4 0,-6 2 0,-14 4 0,-10 5 1,-14 2-2,-10 4 1,-6 0 0,-1 3 0,-1-2 0,-2-1 1,5-4-2,6 0 1,15-7-2,18 2-6,7-19-20,31 4-12,7-13 1,29 0-3</inkml:trace>
  <inkml:trace contextRef="#ctx0" brushRef="#br1" timeOffset="27847.5928">6372 7365 29,'5'-14'29,"-5"14"-1,-5-25-3,5 25-4,-17-20 2,17 20-11,-34-17-2,14 17-3,-9-6-1,0 11-2,-5 0-1,2 9 0,-3 5-1,-4 12 1,5 7-2,-2 11 1,2 6-1,6 7 1,3 5-1,6 2 0,9 5-1,11-2 1,16-4-1,19-8 0,19-10 0,12-7 0,14-15 0,14-13 0,8-19 1,8-18 0,-2-22 0,-8-14 0,-12-18 0,-12-13 0,-18-9 1,-19-1-1,-21-2-1,-29 9 1,-21 5-2,-20 8 1,-16 15-3,-11 11 0,0 15-3,-6-2-22,21 22-8,1-2-2,24 10-1,15-5 0</inkml:trace>
  <inkml:trace contextRef="#ctx1" brushRef="#br1">17749 11807,'0'-24</inkml:trace>
  <inkml:trace contextRef="#ctx0" brushRef="#br1" timeOffset="32613.8654">8409 6807 86,'17'-8'38,"-7"-2"0,5 8 0,-6-9-21,4 18-13,-2 7-2,3 8 0,4 6 0,1 13-1,1 5 1,-4 15-1,-1 6 1,-4 7-1,-5 1 1,-6 3-1,-9-1 1,-7-1-2,-9-6 1,-6-13 1,-7-8-3,-5-14 1,-9-13-2,-1-17 0,-2-14-2,-2-21-3,10-8-4,-10-26-22,22-3-6,-3-17 0,21 3-1</inkml:trace>
  <inkml:trace contextRef="#ctx0" brushRef="#br1" timeOffset="32813.8769">8046 6800 101,'5'-17'39,"-10"3"2,5 14-2,0 0-29,0 0-4,23 9-2,8-9-2,8-2 0,17 0-1,15-6-1,9-5-2,13 1-1,3-2-3,17 11-9,-8-11-22,12 14-2,-18-7 0,1 10-1</inkml:trace>
  <inkml:trace contextRef="#ctx0" brushRef="#br1" timeOffset="33431.9122">9333 6872 106,'-32'30'38,"5"12"2,-13-5-2,8 13-34,0-5 1,6 5-1,-2-2-1,14-3 0,10-7-1,13-7-2,11-15 2,15-13-1,9-16-1,5-13 1,6-12-1,0-10 0,-2-8 0,-12-4 1,-11-2-1,-10 6 0,-14 5 0,-12 9 0,-6 12 0,-8 9 0,-4 8 0,2 8 0,4 10 0,6 5 0,12-10 1,5 20-1,13-13 1,7 1-1,10 1 1,3 1 0,5 4-1,-5 4 1,-1 7 1,-8 4-2,-7 9 0,-11 6-2,-7 1 2,-5 2 0,-8-1 0,-5-7 0,-3-5 0,1-9-1,7-11 2,9-14 1,-5-16-2,12-10 0,5-11 0,9-9 0,1-6 0,5-3 0,-2 1 0,-1 5 0,-5 11 0,-1 10 0,-9 7 0,8 8 0,0 10 0,6 3 0,14 1 0,6-2 0,14-2 0,8-9-7,23 7-11,-14-19-18,15 8-5,-17-11 2,3 6-2</inkml:trace>
  <inkml:trace contextRef="#ctx0" brushRef="#br1" timeOffset="33753.9307">10525 6658 117,'-44'14'38,"-21"-1"3,7 16-1,-15-7-30,13 17-5,3 3-1,14 3-4,15 2 0,13-7 0,20-7 0,19-11 0,19-13 0,17-15 0,9-19 0,6-13 0,5-15 0,-3-11 0,-7-10 0,-6-8 0,-10-2 0,-7 0 0,-11 3 0,-6 11 0,-9 11 0,-9 18 0,-9 23 0,-3 18 0,-22 41 0,-3 9 0,-1 20 0,0 8 0,8 7-3,4-4-2,20 3-13,-4-30-14,29 0-9,-2-26 0,23-7 0</inkml:trace>
  <inkml:trace contextRef="#ctx0" brushRef="#br1" timeOffset="34136.9526">11174 6528 129,'-34'18'42,"6"16"0,-4-8-7,11 11-32,12-6 1,9-1-4,9-7 0,13-10 0,10-11 0,7-8 0,2-13 0,5-10 0,-5-4 0,1-4 0,-8-6 0,-6 5 0,-6 5 0,-5 7 0,-9 16 0,-8 10 0,-8 32 0,-3 18 0,-4 25 0,-6 14 0,-1 12 0,-2 6 0,0 4 0,-3-4 0,-1-9 0,-1-16 0,0-16 0,0-19-2,3-12-4,-3-31-9,17 0-20,-5-28-6,13-9 0,2-25-2</inkml:trace>
  <inkml:trace contextRef="#ctx0" brushRef="#br1" timeOffset="34361.9652">11669 6621 129,'29'-2'43,"-9"-9"0,17 4-3,-3-8-40,14-3 0,13-2 0,5-9-5,14 10-27,-5-15-10,9 6 0,-9-5-2</inkml:trace>
  <inkml:trace contextRef="#ctx0" brushRef="#br1" timeOffset="34851.9932">13285 5654 82,'12'-31'38,"-2"22"-1,-10 9 1,0 25-23,-12 3-9,1 23-2,-6 9 1,1 15-1,-3 13-1,5 2 0,0 5 0,6-4-1,8-5-3,6-13-2,13-6-10,-1-27-22,25-10-5,2-24 1,15-12-2</inkml:trace>
  <inkml:trace contextRef="#ctx0" brushRef="#br1" timeOffset="35031.0035">13749 6034 111,'-23'8'39,"3"20"1,-8 6-3,8 16-32,1 8-3,8 0 0,4 3-3,9-12-1,13 1-7,-2-24-23,20-5-7,-2-23 0,9-13-2</inkml:trace>
  <inkml:trace contextRef="#ctx0" brushRef="#br1" timeOffset="35174.0119">13784 5735 116,'-40'-7'36,"12"3"-13,16 9-24,12-5-37,26 10 1,17-14-3</inkml:trace>
  <inkml:trace contextRef="#ctx0" brushRef="#br1" timeOffset="35473.0289">14475 5860 103,'-50'36'40,"-2"8"0,-9-11-1,11 9-31,2-11-2,14 2-2,15-12-1,19-5-1,21-5-1,17-7 0,11-6 0,8 0-1,2-2 1,-4 3-1,-5 5 0,-13 5 1,-11 7-1,-16 3 1,-13 9-1,-10 1 0,-6 2-1,-7-2 0,5 0-4,-3-12-4,21 5-24,3-22-7,0 0 0,21-13-2</inkml:trace>
  <inkml:trace contextRef="#ctx0" brushRef="#br1" timeOffset="35703.0421">15060 5399 102,'0'0'40,"-13"17"2,-17 21-2,8 26-33,-9 3-4,4 11 0,4 9 0,0 6-2,4 0-1,6-7-3,8 1-7,-4-19-28,18-3-2,-7-20 0,10-14-1</inkml:trace>
  <inkml:trace contextRef="#ctx0" brushRef="#br1" timeOffset="35888.0527">14742 5932 121,'-10'11'41,"10"-11"2,7 27-3,18-14-39,13-7-1,14-1-3,9-8-2,19 7-25,-6-16-10,12 6 0,-8-12-1,0 8-1</inkml:trace>
  <inkml:trace contextRef="#ctx0" brushRef="#br1" timeOffset="36539.0899">15396 5929 114,'-23'28'40,"-1"-9"2,18 4-2,-7-6-37,33-10-1,8-8 0,13-4-1,7-5 0,4-3 0,2-5 0,-2-2-1,-10 0 0,-11 1 1,-10-3-1,-10 1 0,-14 2 1,-11 1-1,-5 7 0,-9 1 1,-3 12-1,-3 7 1,-1 9-1,2 10 1,3 8 0,10 4 1,10 3-2,10-5 0,10-2 0,17-11 0,11-11 0,13-13-2,10-9-1,2-13 0,5-10 0,-1-5 0,-2-3 0,-9-3 0,-8 3 1,-9 5 1,-14 7 2,-8 8 0,-17 19 1,0 0 1,0 0 0,-19 33-1,0-4 1,4 7-1,-1 2-1,2 0 1,5-5-2,6-8 1,7-8 1,9-15-2,9-16 0,2-9 0,10-12 0,3-8 0,2-6 0,2 2 0,-3 1 0,-7 5 0,-4 13 0,-8 9 0,-7 15 0,-12 4 0,8 25 0,-9 1 0,2 8 0,-1 0-6,12 10-2,-5-19-12,25 9-15,-5-20-7,17-1 2,-3-20-2</inkml:trace>
  <inkml:trace contextRef="#ctx0" brushRef="#br1" timeOffset="36721.1003">16827 5699 99,'-13'-5'39,"3"23"0,-11 0 1,9 13-34,-8 5 1,6 8-5,1-3 2,6 2-5,7-7-1,0-14-7,18-2-25,-18-20-5,30-9 0,-10-20-2</inkml:trace>
  <inkml:trace contextRef="#ctx0" brushRef="#br1" timeOffset="37464.1429">17040 5447 112,'9'21'41,"-14"-9"1,17 15-9,0-16-30,3 6 0,-4-2 0,5 4-1,-6 1 0,-2 3 2,-5 6-3,-5 1 2,-7 5 0,-3-3 0,1 7-3,-4-5 0,1-3 0,6-7 0,5-8 0,3-16 0,22-2 0,3-15 0,5-10 0,4-10 0,6-8 0,-2-2 0,-2 1 0,-5 7 0,-5 7-2,-10 17 0,-16 15 2,0 0-2,8 18 2,-10 11 1,2 5 0,4 1 0,13-2 0,8-6 1,17-3-4,10-13 1,14-5-1,3-13-1,8-3-3,-2-13 3,-4-6-2,-12-7 0,-14-3 3,-10-5 0,-18-3 1,-11 4 1,-16 1 3,-9 6-1,-10 8 1,-1 13 0,-4 11 0,-2 14 0,4 14-1,5 10 0,9 8-1,12 3 2,8 0-3,8-3 3,9-8-3,10-7 4,-1-11-4,5-12 0,-2-14 0,-1-4 0,-7-9 0,-4 2 0,-5-6 0,-3 7-2,-6 8 2,-5 12-3,-14 15 3,-8 15 2,-1 15 1,-10 11-3,2 9 0,-8 0-2,6 10-7,-6-15-5,12 8-7,-17-27-12,16 6-9,-10-17-1,4 0 0</inkml:trace>
  <inkml:trace contextRef="#ctx0" brushRef="#br1" timeOffset="38699.2135">5933 13197 57,'0'0'36,"6"13"-2,-6-13-6,-6 33-20,-2-3-1,9 18-2,-8 10-1,4 16-1,-3 6 0,-2 7-1,2-2-1,1 2 0,1-5-3,-4-17-5,15 0-30,-9-23 0,8-6-3,-4-18 1</inkml:trace>
  <inkml:trace contextRef="#ctx0" brushRef="#br1" timeOffset="39367.2515">5887 13297 8,'0'0'27,"0"0"1,0 0 3,2 13-21,-2-13-1,0 0 2,0 0-1,0 0 0,0 0-1,16 1-2,-16-1-2,14-3 0,-3 0-2,7 2-1,1-3 0,7 1-1,6-1 0,6 1 0,6 0 0,2-1-1,2 1 1,0 0-1,3 0 1,5-3-1,-2-3 0,3-3 1,1 0-1,5-3 1,4 1 0,3 0 0,5-2-1,-3 4 1,5 3-1,2 2 1,-1 3-1,1-3 0,1 0 0,-1 0 0,1 0 0,-2 1 0,-1-1 0,-5 3 0,-3 2 0,-6 4-1,-6 3 1,-7 5 0,-8 3-1,-6 5 0,-4 1-2,-9-1-1,0 5 0,-8-6-1,1 6-5,-18-10-22,9 4-4,-7-17-1,-4 15 2</inkml:trace>
  <inkml:trace contextRef="#ctx0" brushRef="#br1" timeOffset="39727.2722">8061 13088 59,'0'0'37,"0"0"-1,0 28-5,-6-13-21,7 15-5,-1 4-1,0 13-2,2 7 0,-1 12-1,-2 7 0,1 6 0,-4-2-1,2 0 0,2-2 0,2-3-1,0-11 0,2-13-3,6-5-2,-5-21-15,11 1-17,-4-12 0,2-3 0,-14-8 1</inkml:trace>
  <inkml:trace contextRef="#ctx0" brushRef="#br1" timeOffset="40156.2962">8194 13913 22,'0'0'33,"-17"1"1,5 1 1,-6-9-18,4 12-9,-14-10-2,8 6-2,-7-6 0,2 1-1,-6-2 1,1 3 0,-7-5-1,1 6 1,-14-4 0,-2 7-1,-13-1 0,-7 7-1,-8 2-1,-12 8 0,-7 4-2,-12 3 0,-6 8 1,-6 0-1,-4 4 0,3-3 1,-4-3 0,8-3 0,-2-7 0,11-6 1,8-5-2,10-10-3,20 7-21,1-22-12,24 5-2,6-10-1</inkml:trace>
  <inkml:trace contextRef="#ctx0" brushRef="#br2" timeOffset="44934.5701">23444 13061 32,'-28'-9'27,"1"3"3,-1 0-1,-9-7-18,8 11-1,-16-10-1,6 12 0,-13-7 1,4 13-1,-11-9-2,2 8-3,-3-3-1,1 3-1,-4 2-1,2 1 0,-2 5-1,2 1 1,2 4-1,2-2 0,11 3-1,1 1 1,11-4-1,5-7-4,21 5-25,-5-13-5,13-1 0,0 0-3</inkml:trace>
  <inkml:trace contextRef="#ctx0" brushRef="#br2" timeOffset="45715.6148">22312 13093 65,'-5'10'36,"5"-10"-2,-10 11-1,10-11-24,0 0-2,-4-12-2,4 12-2,11-15 0,-3 5-1,0-3-1,3 1 0,-1 1 0,1 2 0,-11 9-1,19-14 1,-19 14-1,14-6 0,-14 6 0,0 0 0,0 0 1,4 10-1,-4-10 0,-9 15 0,9-15 0,-13 19 1,6-5-1,-1-2 0,4 1 0,0 0 0,2 0-1,1-2 1,1-11 0,4 16 1,-4-16 0,26-4 0,-5-10 0,11-7 0,10-9 1,9-8 0,2-5-1,7-1 1,-2-2-1,0 7-1,-10 3 1,-8 9 0,-13 8-1,-13 8 0,-14 11 0,0 0-1,-12 18 1,-9 1 0,-7 4 0,-6 7-1,-6 2 1,-3 4 0,1-3 0,-1 1 0,1-1 0,7-6 1,4-2-1,11-4 2,10-7-1,9 2 1,11-5 0,10 2-1,11 0 0,6 0 1,6 1-1,5 4-1,9-1-1,0-6-3,9 6-8,-7-20-9,16 14-11,-15-21-6,6 10-3,-14-16 0</inkml:trace>
  <inkml:trace contextRef="#ctx0" brushRef="#br2" timeOffset="46842.6792">16632 12876 37,'-23'-5'33,"-10"-6"2,6 7 0,-17-7-24,12 10-1,-10-11-1,3 8-4,-2-7 0,-2 4-1,-7-2-2,0 4 1,-9 1-2,-6 4 1,-9 3-2,-4 7 1,-4 2-1,-5 6 1,-1 2-1,3 3 1,5-3-1,5-3 1,14-4 0,12-3 0,8-6-1,12-5 1,10-6-1,10-5 0,10 1 1,7-2-1,5 3 0,2-1 0,0 4 0,2 0 0,-3 4 0,-3 1 0,-1-1 0,-10 3 0,20-10 1,-7 1-1,4-9 0,7-4 0,5-1 0,4-4 0,5-2 0,0 2 0,3 3 0,-5 3 0,-9 9 0,-3 4 1,-12 5-1,-12 3 0,0 11 0,-11 1 0,-9 3 0,-8 3 0,-5 2 1,-4 2-1,-6 1 1,-1 3 0,-1-1 0,1 2 0,2-1 0,5 0 1,8-5-2,9-1 2,11-4-1,12 0 0,14-6 0,15-3 0,11-4-1,9 0 1,7 1 0,5 1-1,1 1-1,-5 3-2,1 14-10,-21-15-10,11 19-14,-18-8-2,8 5-3,-8-9 2</inkml:trace>
  <inkml:trace contextRef="#ctx0" brushRef="#br2" timeOffset="48036.7475">7638 13676 42,'-17'-5'33,"-5"-1"2,-5 7 0,-11-3-29,4 9-1,-9-4-1,1 6-1,-9-1 1,0 7 0,-1-4-2,-1-1 1,-2 2-1,0 0 0,-5-2 0,3 0 0,1-4-1,-1 1 0,4-4 0,0-3 0,2 0-1,5-3 0,1-5 1,6 3-1,3-4 1,6 3-1,1-2 1,5 2 0,7 1-1,3 4 0,14 1 1,-11-3-1,11 3 0,0 0 0,24-12 0,-4 5 0,7-5 1,14-3-1,5-6 1,9-2-1,6-5 0,4 1 0,-2-1 0,-4 0 0,-6 5 0,-10 2 0,-10 8 0,-9 3 0,-14 8 1,-10 2-1,-9 10 0,-11 3 1,-9 6-1,-8 6 1,-14 5 0,-2 2 1,-5 5-1,-4 1 1,2-2 0,8-2 0,6-4 0,11-4 0,13-3-1,15-5 1,16-3-1,17-7 0,15-2 1,12-1-2,8 1 1,4-2 0,3 2-1,-3-1 0,-2 1-4,-7-8-8,7 22-11,-18-26-14,12 8-3,-5-11-3,14 1 1</inkml:trace>
  <inkml:trace contextRef="#ctx0" brushRef="#br2" timeOffset="49076.8071">21347 10984 68,'1'-22'39,"4"8"1,-7-3-1,2 17-19,-4-18-14,4 18-1,-14 8-3,3 7-2,-6 10 2,-1 6-2,-7 5 2,2 4-2,5 0 2,7-1-2,13-7 3,18-10-1,17-13 0,18-12-1,23-12-2,12-13-2,12-8-3,-6-18-14,13 10-12,-25-9-5,-6 9-1,-27-4 0</inkml:trace>
  <inkml:trace contextRef="#ctx0" brushRef="#br2" timeOffset="49249.817">21834 10830 88,'-52'40'34,"-4"0"2,8 13-1,3-2-18,15 9-14,3-2 0,12-1-5,13-2 1,9-9-4,23 3-21,-1-24-10,18-3-1,5-21-1,17-2 1</inkml:trace>
  <inkml:trace contextRef="#ctx0" brushRef="#br2" timeOffset="49545.8339">22184 10994 82,'-34'-8'38,"2"14"-1,-13 4 1,16 16-27,-8 0-5,12 11 0,6-1-2,11 2 0,14-2-1,12-8-1,14-7 1,9-9-1,13-12-1,2-10 0,2-10 0,-1-9 0,-11-5-1,-10-4-1,-15 4-1,-14-2 0,-12 4-1,-14 5 1,-3 12-6,-14-7-12,20 21-15,-11-5-2,27 6-1,-10 3-1</inkml:trace>
  <inkml:trace contextRef="#ctx0" brushRef="#br2" timeOffset="50113.8664">22715 11060 98,'0'0'38,"-18"7"1,13 5-2,-10-1-32,1 6-1,-4 2-1,0 5 0,0-2 0,2 1-1,3-6-1,7-2 1,6-15-2,12 2 1,7-10-1,6-10 0,7-5 0,1-6 0,2 0 0,-3-2 0,-3 4 0,-9 8 0,-7 3 0,-13 16 0,0 0 1,0 0-1,-8 14 0,2 3 0,1 4 0,2 1 1,6-3-1,8-2 0,4-6 1,7-4-1,2-8 1,5-6-1,0-6 1,0-2 0,-4-3 0,-4-1 0,-5 4 0,-3 1 0,-13 14-1,14-11 1,-14 11-1,-1 16 0,-5 3 0,-2 8-1,-1 6 0,-4 4-2,4 6-2,-4-8-3,15 7-10,-5-24-8,21 5-13,2-22 0,21-4-2,6-18 1</inkml:trace>
  <inkml:trace contextRef="#ctx0" brushRef="#br2" timeOffset="50316.878">23695 10748 115,'-16'28'40,"-21"8"0,4 16-2,-5 3-36,-5 7-2,3 6 0,2 0-3,7 3-1,1-17-9,23 11-13,-6-22-13,24-1 0,0-22-2,19-8 2</inkml:trace>
  <inkml:trace contextRef="#ctx0" brushRef="#br2" timeOffset="50631.896">23799 11009 91,'0'0'39,"-23"-7"1,23 7-2,-16 19-24,13-8-11,8 1 0,2 0-1,2 0 0,3-1 0,-1-1 0,2 0 0,-1-2 0,-2 0-1,-10-8 0,13 21 0,-11-10-1,-2 4 0,-4 0 0,-6 4-1,-4-1 0,-5 2-1,-2 1-2,-14-7-4,6 13-11,-21-20-9,11 10-12,-18-14 0,3 7-1,-19-10 1</inkml:trace>
  <inkml:trace contextRef="#ctx0" brushRef="#br2" timeOffset="51299.9342">15040 11201 86,'11'-17'40,"-11"17"-1,0 0 2,-8 15-37,-4 2-2,1 14 1,-1 6-1,3 6 1,-1 3-1,14 4 0,8-6 0,15-12-1,12-11 1,17-20-2,15-18-1,7-15-1,10-13-3,-6-17-6,13 11-15,-27-15-13,2 12-2,-26-2 0,-12 17 1</inkml:trace>
  <inkml:trace contextRef="#ctx0" brushRef="#br2" timeOffset="51466.9438">15441 11181 83,'-30'40'39,"8"9"-2,-1-5 0,6 5-34,6-2-2,5-2-2,9-1-3,1-17-15,18 3-18,3-15 0,13-7 0,0-13-2</inkml:trace>
  <inkml:trace contextRef="#ctx0" brushRef="#br2" timeOffset="51783.9618">15812 11239 88,'-28'-2'39,"4"19"-1,-10 1 3,2 12-36,4 6-1,6 4 0,6 0-1,6 2 0,10-9 0,10-5-1,12-12 0,8-9 0,9-13-1,8-7-1,-1-14 1,1-5-1,-6-5 0,-10-1-1,-9 0 0,-12-1-1,-13 6-2,-10 4 0,-4 14-3,-17-4-7,23 27-13,-15-12-13,26 4 0,-11 14 0,22 0 1</inkml:trace>
  <inkml:trace contextRef="#ctx0" brushRef="#br2" timeOffset="52300.9909">16311 11274 73,'0'0'39,"-6"14"0,-11-9 1,3 12-31,-6-8-2,5 14-2,-5-6 0,4 3-1,4-1-1,6 1-1,1-6 0,9-2 0,-4-12-2,18 0 0,-3-13 1,5-3-2,2-5 1,1-4 0,-1-2 0,-2 1 1,-4 3-1,-5 2 0,-2 8 0,-9 13 0,0 0 0,0 0 0,0 0 1,8 21-1,-6-7 0,6-4 0,3 3 0,7-8 0,0-7 1,6 0-1,2-8 1,1-2-1,0-3 1,0 1-1,-5-2 1,-5 5-1,-4 3 1,-13 8-1,10 2 0,-13 9 0,-7 10 0,-1 5 0,0 5-1,-1 1-2,4 6-1,2-9-2,15 6-9,-5-25-5,27 8-11,-9-27-8,24-4-2,-2-18 1</inkml:trace>
  <inkml:trace contextRef="#ctx0" brushRef="#br2" timeOffset="52495.0026">17245 10901 99,'-40'46'39,"1"23"0,-17-2 0,12 10-36,-5 0-1,6-3-2,9-5-4,9-18-8,27 2-14,-1-32-14,25-6 0,5-28-1,20-5 1</inkml:trace>
  <inkml:trace contextRef="#ctx0" brushRef="#br2" timeOffset="52751.0172">17412 11070 94,'-17'6'40,"-14"2"2,7 12-3,-6 3-33,10 0-3,8-2-1,15-1 0,7-1 0,10-2-1,3-2 0,4 0 1,-4-1-1,-6 1 0,-5 3 0,-14 3-1,-10 7 0,-11-1-2,-6 9-4,-18-10-8,10 17-7,-21-20-11,9 10-8,-17-11-4,2 1 3</inkml:trace>
  <inkml:trace contextRef="#ctx0" brushRef="#br2" timeOffset="53453.0574">6374 11470 78,'11'7'39,"-11"-7"-2,-3 29 2,-6-7-34,-4 15 1,-5-2-2,3 5 0,1-2-1,8-2 0,10-14-1,17-11 1,12-13-1,17-18-2,15-9-1,10-16-1,12 2-8,-8-21-13,11 10-15,-16-1-2,-5 8-1,-15 4 0</inkml:trace>
  <inkml:trace contextRef="#ctx0" brushRef="#br2" timeOffset="53630.0675">6812 11363 91,'-34'40'39,"-5"-3"-1,16 14 2,8-2-39,3 5 1,2 2-2,8-4-2,11 2-3,3-20-13,17 3-20,-1-17-1,20-6 0,-2-19-1</inkml:trace>
  <inkml:trace contextRef="#ctx0" brushRef="#br2" timeOffset="53937.0851">7207 11362 95,'-25'10'40,"-15"9"0,10 22-2,-4 0-34,1 7 2,11 3-3,6 3 0,9-8 0,12-3-1,11-14 0,9-14-1,11-14 1,9-17-3,4-14 2,0-11 0,-4-6-1,-3-5 0,-11-3-2,-10 8 0,-11 7-1,-11 7-3,-6 24-4,-12-8-9,10 30-14,-8-6-7,10 14 1,1-4-2</inkml:trace>
  <inkml:trace contextRef="#ctx0" brushRef="#br2" timeOffset="54456.1148">7638 11617 91,'0'0'39,"-11"16"3,-2-11-3,13-5-33,-18 17-2,9-4 1,9-13-2,-14 24 0,12-12-2,-1 0-2,-2 0 2,5-12-3,1 11 2,-1-11 1,17-11-1,1-6-1,2-3 2,4-8 0,0 0-1,4-4 1,-6 1 0,-1 3-2,-7 6 2,-5 6 0,-6 6-1,-3 10 1,0 0 0,-13 20-1,7-2 1,2 4-1,5-2 0,8-1 0,7-6 1,10-11-1,14-8 0,6-11 0,4-5 0,3-6 1,-4-3-1,-3 2 1,-8 2 0,-4 10-1,-17 7 1,-6 11-1,-7 12 0,-8 5 0,-5 11-2,-1-1-1,5 6-3,-5-10-6,16 6-6,-6-30-5,28 13-10,-4-31-7,27-7-2,1-20 2</inkml:trace>
  <inkml:trace contextRef="#ctx0" brushRef="#br2" timeOffset="54639.1252">8734 11096 88,'-52'57'40,"0"23"3,-19 2-4,14 9-32,-5 1-5,11-3-1,13-7-5,8-19-9,35-4-15,5-30-12,25-13 0,6-30-3</inkml:trace>
  <inkml:trace contextRef="#ctx0" brushRef="#br2" timeOffset="54923.1415">8868 11394 94,'-24'23'39,"6"11"2,-3-10-6,9 5-30,9-6-1,11-4-1,7-7 0,9-5-1,3-6 0,3 1 0,-2 1 1,-4 5 0,-8 3-1,-10 12 1,-8 3-1,-9 5-2,-6 5 0,-9-4-3,8 5-8,-12-20-8,19 10-3,-14-33-11,25 6-10,-11-27-1,18-4 1</inkml:trace>
  <inkml:trace contextRef="#ctx0" brushRef="#br2" timeOffset="56038.2052">14773 14900 58,'4'-43'41,"8"9"-1,-8-1 0,1 12-33,-1 10-3,-4 13-1,9 31-2,-8 14 0,-2 20-1,-4 14-1,-4 17 0,5 5-2,-2 0-1,0-15-10,11 6-24,-4-28-1,11-9-1,-2-25 0</inkml:trace>
  <inkml:trace contextRef="#ctx0" brushRef="#br2" timeOffset="56249.2173">14916 15292 44,'-13'-22'42,"-11"-2"-2,11 15 0,-5-9-15,18 18-21,0 0-1,13-11-1,11 3-1,13-4-1,12-4-1,8-11-3,13-1-2,-4-20-6,15 10-25,-15-18-2,7 7 0,-17-12-1</inkml:trace>
  <inkml:trace contextRef="#ctx0" brushRef="#br2" timeOffset="56421.2269">15540 14629 49,'-25'-9'39,"6"25"2,-18 10-4,9 27-20,-10 3-8,9 15-5,-5 8-1,15 1-3,6 1 0,3-7-3,15-5 0,7-18-1,18-6-7,-1-31-21,19-2-6,-4-23-1,13-4 1</inkml:trace>
  <inkml:trace contextRef="#ctx0" brushRef="#br2" timeOffset="56706.2435">15708 15066 62,'-15'0'39,"-17"-1"0,6 19 1,-11-3-30,10 16-5,4 3-1,9 1-1,8 4 0,6-1 0,9-5-1,10-5-1,8-11 1,4-9-1,1-9-1,1-12 1,-5-8-1,-3-6 0,-8-11 0,-7-1-1,-9-1-1,-10-3 0,-1 4-2,-1 1 0,3 11-3,-3-8-8,22 27-10,-13-12-13,23 12-1,-2-5 0,17 4 0</inkml:trace>
  <inkml:trace contextRef="#ctx0" brushRef="#br2" timeOffset="56910.2551">16231 14718 74,'0'0'40,"-15"13"-1,5 22 1,-11 16-37,6 2-2,1 11 0,0 7-2,9 4 0,-2-4 0,11 0-5,-8-25-9,20 3-20,-15-25-4,9-5-1,-10-19 1</inkml:trace>
  <inkml:trace contextRef="#ctx0" brushRef="#br2" timeOffset="57061.2629">16041 15096 79,'-2'-11'43,"2"-10"-2,19 14 0,1-5-37,15-3-4,13 2-7,-1-13-10,28 17-15,-9-13-7,20 7-4,0-8 1</inkml:trace>
  <inkml:trace contextRef="#ctx0" brushRef="#br2" timeOffset="57795.3057">17252 14854 62,'-6'-21'40,"6"21"-1,0 0 1,-10 11-34,5 13-1,3 12-2,-3 14-1,0 11 0,-2 8-1,0 10 1,-1-3-1,0-4-1,2-8 1,1-11-2,1-15 1,3-18-1,1-20 1,5-22 0,0-16 0,7-17 1,2-10-1,2-14 1,3-8-1,4-4 1,2 4 0,2 5 1,1 13-2,-3 13 2,2 12-2,1 16 2,1 18-2,-3 13 1,2 11-1,0 8-2,0 7 2,-3 2-1,-5 2 0,-2 2 0,-7-3 1,-11 2-1,-5-6 1,-10 0 0,-8-6 0,-1-1 0,-9-4 0,2-4 1,2-4-1,5-1 1,4-3 0,10 2 0,10-7 0,-5 24 0,8-3 0,4 2 0,3 7 0,2 3-1,5 0 1,2-1-2,8-6-1,3-7-1,13-6-6,-3-18-6,22 6-7,-13-31-8,15 8-9,-13-16-1,6 7 2</inkml:trace>
  <inkml:trace contextRef="#ctx0" brushRef="#br2" timeOffset="58059.3208">17955 15061 85,'-26'13'39,"-14"-7"1,8 19 1,0-2-36,4 4-1,9 5-2,6 0 0,11 1-1,7-2-1,11-4 1,8-4-1,8-11 0,3-9 0,2-7 1,0-14-1,-7-6 0,-3-8 0,-9-6 0,-11-4 0,-3-4-1,-8 0-1,-1 6-1,-8 2-3,4 16-5,-6-6-5,15 28-6,-11-10-5,22 25-9,-11-15-3,22 26 1</inkml:trace>
  <inkml:trace contextRef="#ctx0" brushRef="#br2" timeOffset="58450.3432">18437 15102 61,'0'0'40,"-13"2"-1,-2-1 2,-16-1-25,3 2-13,-2 3 1,2 11-1,3 6 0,3 8-1,4 5 1,8 4-2,9-2 1,8-8-1,10-12 0,15-15 0,8-20 0,6-19 0,7-20 0,5-18-1,-1-11 1,-1-10 0,-8-2 0,-8 1 0,-11 13 0,-7 15 0,-13 20 0,-14 25 0,-6 29-1,-10 26 0,-6 27 0,-2 19-2,4 15-1,0 0-5,16 10-6,0-21-2,29 4-3,-3-40-8,40-1-4,-4-36-5,32-8-4</inkml:trace>
  <inkml:trace contextRef="#ctx0" brushRef="#br2" timeOffset="59449.4004">19697 14994 71,'4'-17'40,"-4"-11"-1,10 10 0,-5-3-36,1 9-1,-6 12 1,-2 12 0,-5 16 0,-2 17 1,-5 8-1,0 13 0,0 4-2,1-1 1,0-4 0,2-10-2,3-10 0,4-14 0,2-16-1,2-15 1,11-23 0,1-11 0,3-13-1,2-15 2,4-12-1,2-11 0,0-7 1,1-2 0,2 6 0,-4 7 0,0 13-1,-2 12 1,-1 20 0,5 14 0,-2 18 0,1 18-2,0 9 1,1 7-1,-1 7 0,-1 1 0,-2 4 0,-7 1 0,-6-1 0,-8-3 0,-8-2 1,-9-6 0,-6 0 0,-5-8 0,-5-2 0,2-7 0,-1-3 1,9-4-1,2-2 0,8-2 0,14-3 0,-2 15 1,11-3-1,7 5 1,7 5-1,4 2 1,3-2-1,6 2 0,5-4-1,-1-8-3,9-2-4,-9-18-6,18 11-3,-17-28-5,12 19-2,-21-25-5,12 16-4,-24-14-2,-4 4 37,-5 12 8,-23-11 5,12 24 4,-32-17 5,18 24 4,-24-13 5,18 23 6,-7-2-33,8 7-3,2 5 0,12 4-1,2 1-1,9 1 1,8-1-1,7-8 0,7-8 0,4-10-1,3-11 1,-2-11-1,-1-8 0,-5-9 1,-2-3-1,-10-6-1,-8-1 0,-7 3-1,-5 7-2,-6 6 0,-1 12-5,-10 0-4,22 15-4,-30 1-5,30 19-3,-14-19-4,23 14-8,-9-15 0</inkml:trace>
  <inkml:trace contextRef="#ctx0" brushRef="#br2" timeOffset="59915.427">20975 14942 62,'-19'-13'41,"8"17"-2,-12-3 2,5 16-28,-7 3-8,2 10-2,-3 1-1,5 5 0,6-2-1,7-4 0,9-7 0,14-11-1,10-8 1,11-10-1,6-8 0,7-2 0,-1-1 1,-2 4-1,-9 5 1,-9 10-1,-14 11 0,-12 11 1,-12 11-1,-10 6 1,-4 3-1,-3-2 0,6-4-2,3-9-2,14-9-5,4-20-5,23-4-6,-3-32-4,27 7-6,-10-22-9,17 4 2,-13-8 0</inkml:trace>
  <inkml:trace contextRef="#ctx0" brushRef="#br2" timeOffset="60065.4356">21365 15008 80,'-4'15'39,"-4"16"0,-12-2 0,5 9-35,4 5-1,4 1-2,5 0-2,2-8-2,9 2-10,-9-25-7,19 7-11,-19-20-8,25-20-1,-12-12-1</inkml:trace>
  <inkml:trace contextRef="#ctx0" brushRef="#br2" timeOffset="60207.4437">21378 14715 83,'-18'-4'41,"-6"0"-2,15 15-4,3 9-46,6-20-17,14 11-12,1-8-3,18 8 2</inkml:trace>
  <inkml:trace contextRef="#ctx0" brushRef="#br2" timeOffset="60683.4709">21691 15004 68,'4'20'41,"6"-7"-1,19 5 1,-6-12-35,20-1-1,5-10-2,2-1-1,-6-10 0,-2 0-1,-11-6 0,-10-1 0,-16 0-1,-10 1 0,-15 3-1,-9 6 1,-8 4 0,-4 8-1,-7 13 1,1 10 1,-1 12 0,8 13 0,8 5 1,14 4-1,13-1 1,17-5 0,19-11-1,15-11-1,13-13-1,16-15-1,7-10-4,-2-12-5,14 7-5,-20-17-5,13 26-4,-28-14-5,3 28-9,-25-5 1</inkml:trace>
  <inkml:trace contextRef="#ctx0" brushRef="#br2" timeOffset="60867.4815">22521 15261 4,'-2'24'14,"10"22"6,-29-23 6,23 18 8,-21-26 6,18 8 4,-13-23-3,14 0-37,0-14-4,0-7-9,6 6-3,-11-17-5,18 12-2,-20-27-8,27 19-5,-20-21-12</inkml:trace>
  <inkml:trace contextRef="#ctx0" brushRef="#br3" timeOffset="129841.4264">1402 2054 49,'11'-15'33,"-1"4"1,-5 2 0,-5 9-17,0 0-12,13-2-1,-13 2 1,9 24-1,-8 1-1,6 23 0,-7 11-1,1 13 2,-1 10-4,-7 15 1,2 2-3,-7-4-1,12 3-10,-9-23-21,14-12-1,2-20-1,15-12 1</inkml:trace>
  <inkml:trace contextRef="#ctx0" brushRef="#br3" timeOffset="130218.4481">1837 2518 71,'8'-21'34,"-7"2"2,-1 19 0,0 0-27,-11 20-1,1-3-2,3 6-1,-1 2-3,2 3 1,2-3-1,2 4 1,3-10-1,4 0-1,-5-19 1,22 13-1,-5-18 1,4-1-1,2-12 0,2-6 1,0-5-1,2-3-1,-2-5 0,0 1-1,-2 2 1,-2 4-1,-2 3 0,-4 5 0,0 8 0,0 11 1,-2 9-1,-1 9-1,3 12 0,-3 5-2,9 15-7,-11-13-25,18 15-2,-4-19 2,11 2-4</inkml:trace>
  <inkml:trace contextRef="#ctx0" brushRef="#br3" timeOffset="130465.4621">2951 1834 85,'7'-29'38,"-10"4"0,3 25 1,-16 15-34,10 21-1,-4 11-1,4 15-3,0 11 0,-1 14-3,1 7 0,1 0-2,7 8-8,-2-22-24,2-2-1,-1-18 1,7-12 0</inkml:trace>
  <inkml:trace contextRef="#ctx0" brushRef="#br3" timeOffset="130653.473">2820 2277 89,'-23'-21'38,"10"15"0,1 1 0,12 5-34,0 0-2,26-11-1,8-4-3,8-7-2,18-1-3,-6-26-22,20 8-8,-3-12 2,0 4-3</inkml:trace>
  <inkml:trace contextRef="#ctx0" brushRef="#br3" timeOffset="131183.5033">3440 1726 91,'-18'18'38,"5"17"0,-10 6 2,6 12-35,-1 0 0,3 15-2,-4-1 0,5 9-1,2-6 0,5-4-1,4-10 0,5-5 0,5-15 0,-1-11 0,11-16-1,1-13 1,3-16 1,1-7-2,1-10 1,2-5 0,-3 1 0,0 0-1,-7 7 0,-1 8 0,-5 11 1,-9 15-1,13 7 0,-11 19 0,0 6-1,-4 7 1,5 8-3,-3-2 0,10 1-1,-3-5-2,8-5-3,-1-23-4,20 9-17,-9-30-9,11 0 2,-7-22 0,11 9 21,-18-27 6,8 3 9,-9 4 6,-13-17 21,6 21 10,-13-2 1,7 23 0,-19-10-19,14 38-5,-13 3-5,5 18-2,-4 9-3,0 5-1,4 0-2,-1 2-2,12 1-9,-6-21-27,19-2-1,-2-26-2,13-6 1</inkml:trace>
  <inkml:trace contextRef="#ctx0" brushRef="#br3" timeOffset="131352.513">3961 1786 115,'-20'9'39,"-2"4"1,16 8-11,23-8-33,-3-9-9,28 12-26,-2-10-1,18 9 2,-1-13-3</inkml:trace>
  <inkml:trace contextRef="#ctx0" brushRef="#br3" timeOffset="131614.528">4403 1937 88,'-5'21'37,"-16"-16"1,0 11-1,-12-6-31,5 3-1,0 1-1,4 3 0,1-2-2,5 3 1,13-1-1,8 0 0,14-6-1,9-1 0,6-3 0,5-1 0,2 1 1,-6 4-1,-7 5 0,-14 7-1,-12 8 1,-15 11-1,-12 3 0,-6-3-2,1 4-5,-10-19-24,22 8-8,1-25-2,19-10-1</inkml:trace>
  <inkml:trace contextRef="#ctx0" brushRef="#br3" timeOffset="132178.5602">5102 2125 96,'0'0'39,"0"0"0,18 0-1,-3-2-35,20-3-1,10-2 0,12-1 0,0-4 0,10-4 0,-5-8 0,-1 0 2,-10-5-2,-8 1 1,-15-2-2,-14 1 2,-17 5-2,-18 4 1,-16 12-1,-16 8 0,-8 14-1,-13 11 0,0 7 0,0 10 0,6 5 0,14 6-1,20-3 1,18 2-2,28-18 0,28-7-1,31-6-5,9-25-19,35 9-11,-4-23-1,22 1 0,-7-16-1</inkml:trace>
  <inkml:trace contextRef="#ctx0" brushRef="#br3" timeOffset="132552.5813">6335 1835 113,'-29'7'40,"-17"3"-1,3 20-1,-13 1-36,-2 12 0,-3 4-1,-9 11-1,4-2-1,6 2 0,13-6-2,6-12-1,16-8-2,8-22-6,17-10-24,20-11-2,7-8 0,-5-23 3,10 6 24,-10-9 5,-3-1 7,-3 9 7,-20-6 28,9 22 2,-18 1-1,13 20-1,-20-1-22,16 19-5,2 3-4,10 9-1,10 1-3,21-6-3,16-4 0,16-8-3,28 8-24,1-27-9,22 5 0,-10-16-1,12 3 1</inkml:trace>
  <inkml:trace contextRef="#ctx0" brushRef="#br3" timeOffset="132913.6023">6864 1920 101,'-53'12'40,"-16"-4"2,7 16-1,-10-6-24,11 10-13,4 2-1,10 2-1,7 2-1,13-2 0,11-3 0,18-5 1,15-8-2,17-4 0,6-12 0,10-11 0,3-7 0,6-9 0,-1-8 0,-4-3 0,-7-4 0,-8-1 0,-8 6 0,-6 3 0,-11 8 0,-6 11 0,-8 15 0,-13 11 0,-3 13 0,-5 12 0,3 2 0,0 3-2,9 7-2,6-10-2,16 2-5,5-31-19,27 6-10,-2-23 1,23 1-2,-9-19 2</inkml:trace>
  <inkml:trace contextRef="#ctx0" brushRef="#br3" timeOffset="133424.6315">7342 1883 107,'0'0'40,"-26"9"1,8 13-1,-14 4-33,8 2-4,3 1 0,3 5-1,0-2-1,8 0 0,5-9-1,5-2 0,4-8 1,6-4-2,-10-9 2,23-9-1,-5-6 0,-2-8 0,1-7 0,3-6 1,-2-3-1,-4-4 0,4 6 0,-7 3 1,0 5-1,-2 7 0,-9 22 1,14-10-1,-14 10 0,7 27 1,-4-4-1,2 4-1,3 3 1,0-3 0,4-4 0,7-3 0,9-8 0,0-11-1,9-13 2,1-3 0,2-9 0,1-5 1,-2 0 0,-6 2-2,-5-2 0,-7 7 0,-6 9 0,-15 13 0,0 0 0,0 13 0,-9 9 0,-3 8 0,2 1 0,0 6-4,5 1-2,1-9-9,20 9-17,-6-28-10,14 5 1,-2-21 0</inkml:trace>
  <inkml:trace contextRef="#ctx0" brushRef="#br3" timeOffset="133980.6633">8119 1827 80,'-12'26'40,"-8"-1"0,7 17 0,-12-9-14,13 10-23,-5-1 0,7 4-1,3-6-1,0-4 0,5-7-1,1-7 0,2-10 0,-1-12 1,0 0-1,11-20 0,-8-4 0,5-7 0,-2-9 1,5-7-1,1-3 1,3-2-1,0 5 0,3 3 1,0 6-1,3 6 1,-2 13-1,0 7 0,-1 8 0,-4 8 0,3 1 0,-2 7 0,-1-1 0,-3 3 1,-4 0-1,-2 1 0,-4 1 0,-1 5 1,-5-4-1,-2 4 0,-1 0 1,-6 2-2,-1-1 2,0 2-1,-3 3 0,-6-3 0,1 9 1,-3 5 0,-2 7-1,1 9 1,-5 6 0,4 6 1,4-1-2,5 0 1,6-6-3,10-15-1,14-5-9,-11-39-16,39 11-12,-13-34-3,23-6 1,-7-29-2</inkml:trace>
  <inkml:trace contextRef="#ctx0" brushRef="#br3" timeOffset="134205.6762">8684 1220 120,'0'15'42,"-15"28"1,-3 21-2,1 5-39,1 11-2,1 8 1,-2 5-2,1-6-2,-2-8-2,10 0-4,-9-25-23,22 5-9,-7-26 0,15-3-2</inkml:trace>
  <inkml:trace contextRef="#ctx0" brushRef="#br3" timeOffset="134556.6962">8762 1787 102,'0'0'42,"14"5"0,-14-5 0,22 12-29,-4-12-11,9 0 1,9-6-2,13-2 1,5-7-2,6-4 1,0-6-1,0 0 0,-11-1 0,-7-2 1,-16 4-1,-18 7 1,-21 11 0,-16 10 1,-14 12-2,-10 11 0,-2 9 0,1 10 0,2 6 0,9 0 0,15-1 0,11-7 0,20-10-3,13-11-2,21-2-7,-2-31-18,25 0-12,-4-14 1,17-2-3,-5-15 2</inkml:trace>
  <inkml:trace contextRef="#ctx0" brushRef="#br3" timeOffset="135197.7329">9917 1861 69,'21'-13'41,"-11"-1"0,7 7 0,-14-10-17,-3 17-18,-10 29-2,-5 6-2,-9 12 0,-7 11-3,1 9-2,-3-3-5,27 10-28,-5-21-6,29-11 2,10-25-3</inkml:trace>
  <inkml:trace contextRef="#ctx0" brushRef="#br3" timeOffset="136925.8313">10567 1691 30,'-11'17'33,"11"-17"1,0 0 0,-8 15-13,8-15-8,0 0-1,9-22-6,8 9 1,-1-9-4,7-3 3,2-4-3,7-2 1,-3 0-2,3-3 0,-3 3 1,-1 6-2,-5 3 0,-3 6 0,-2 7-1,-6 6 0,-12 3 0,11 20 0,-12 3 0,0 12 0,-6 8 0,1 13 0,-1 6 1,4 7-1,2 3 0,4 0-1,9-5 2,8-8-1,7-13 1,8-14 0,9-17 1,7-19 0,8-20 0,1-14 2,1-17-2,-5-10 1,-8-11-1,-10-4 1,-8 0-2,-14 0 2,-10 7-2,-7 4 0,-4 12 0,-1 10-1,2 12 0,4 8-3,10 13-2,4-2-16,17 20-18,-8 8-2,17 9 0,-6 3-2</inkml:trace>
  <inkml:trace contextRef="#ctx0" brushRef="#br3" timeOffset="137645.8729">11755 1769 92,'0'0'36,"0"0"2,0 0-4,-9 6-29,-7 6 0,-5 3-1,-3 6-1,-4 1-2,3 5 1,5-4-1,7 1 0,9-8 0,10-1-1,11-8 1,8-4-1,7-3 0,1 0 0,-1 4 1,-3-1 0,-6 9 0,-9 2-1,-13 11 2,-11 5-2,-12 5 1,-2 3-1,-5-3 0,0-3-1,8-5-2,5-12-3,23 4-25,1-32-8,23 0 0,1-16-2</inkml:trace>
  <inkml:trace contextRef="#ctx0" brushRef="#br3" timeOffset="138292.9099">12450 1676 86,'-13'-9'38,"13"9"1,0 0 0,0 0-26,14 0-9,10 4-1,14-8 0,25 0-1,22-7 1,23-5-1,16-4 0,16-7 0,7 1-1,6-3 0,-11 3-1,-14 4-1,-20 10-3,-27 0-6,-16 13-27,-34 3-5,-20 15 2,-29-1-2</inkml:trace>
  <inkml:trace contextRef="#ctx0" brushRef="#br3" timeOffset="138547.9239">12639 1897 95,'-21'7'38,"8"-11"3,32 7-2,20-11-33,31-3-1,21-7-1,29-5-1,16-4-2,12-3 2,4-1-4,-4-4 0,-12 7-6,-28-8-27,-8 11-7,-33-7 1,-17 11-1</inkml:trace>
  <inkml:trace contextRef="#ctx0" brushRef="#br3" timeOffset="138750.9361">13208 1210 90,'0'0'42,"-56"-27"2,56 27-3,0 0-16,0 0-28,0 0-20,-36-37-16,53 40-3,-4 6 1,20 16-3</inkml:trace>
  <inkml:trace contextRef="#ctx0" brushRef="#br3" timeOffset="139486.9782">13119 1200 81,'0'0'37,"0"0"-3,0 0 0,-20-47-24,20 47-1,0 0-2,0 0-1,0 0 0,0 0-2,0 0 0,0 0-1,0 0-1,0 0 0,0 0-1,2-34 1,13 57-2,-2 16 0,14 12 0,2 12-1,15 15 1,3 12 0,16 12-1,0-9 1,3-1 0,-4-8 0,-7 1-1,-7-11 2,-9-4-2,-10-11 1,-7-5-1,-5-12 0,-5-13 0,-2-12-2,-10-17-1,19 0-4,-19-27-25,12 9-6,-14-18-1,5 4-1</inkml:trace>
  <inkml:trace contextRef="#ctx0" brushRef="#br3" timeOffset="140117.0143">14605 1322 63,'13'-18'38,"-8"-4"-1,9 12-13,-14-4 10,0 14-25,1-16-1,-1 16-1,-10 6-3,-2 9 0,-6 4-1,-3 10-1,-3 5 0,3 4-1,-1 2 1,8 4-1,8-4 0,10 1 0,10-10 0,17-8-1,12-12 0,12-7 0,19-12-3,11-12-1,15-1-11,-7-17-23,20-3-2,-17-7 0,4 6-1</inkml:trace>
  <inkml:trace contextRef="#ctx0" brushRef="#br3" timeOffset="140313.0255">15263 1142 113,'-102'31'41,"2"15"0,5 18-3,28 16-36,11 0-2,43-4-2,13-5-1,11-7-4,26-7-7,0-18-23,32-5-3,1-20 1,20-11-1</inkml:trace>
  <inkml:trace contextRef="#ctx0" brushRef="#br3" timeOffset="140635.0439">15684 1285 111,'-38'-14'41,"1"18"1,-10 10-1,13 5-36,-9 16-2,6 7 0,11 4-2,6 1 0,14 1 0,21-8-1,13-10 1,15-12-1,11-12 0,15-12 1,1-11-1,1-12 1,-5-6-1,-7-12 0,-12-1 0,-13-3-2,-11-1-1,-18 9-1,-7 4 0,-16 6-2,0 15-5,-17 4-27,12 13-2,-4 8 1,16 9-1</inkml:trace>
  <inkml:trace contextRef="#ctx0" brushRef="#br3" timeOffset="141177.0749">16273 1373 109,'9'14'40,"-22"-6"1,5 8-4,-8-3-34,-4 4 1,-3 3-2,4 5 0,-2-2 0,2 3-1,6-8-1,4 0 1,6-6 0,3-12-1,0 0 1,15-8-1,-2-8 1,5-6-1,2-3 0,-2-4 1,1 1-1,-3 2 0,-1 4 0,-2 5 0,-3 3 0,-10 14 1,0 0-1,0 0 0,10 18 0,-8-2 1,0 2-1,3-2 0,3 2 0,1-6 1,3-4-1,6-8 1,5-7-1,5-7 1,2-6 0,7-4 0,1-9 1,0 3-2,-3 0 0,-5 2 0,-8 10 0,-5 6 0,-17 12 0,1 23 0,-16 10 0,-5 5 0,0 5 0,-1 8 0,7-1-4,3-5-2,23-4-5,0-27-13,26 0-16,5-20-2,23-7 1,-1-17-2</inkml:trace>
  <inkml:trace contextRef="#ctx0" brushRef="#br3" timeOffset="141370.0859">17304 1040 93,'0'-25'44,"-22"25"-2,-13 30 1,-12 18-32,-9 33-11,-8 16-3,9-2-1,22 0-26,11-23-8,25-9-2,1-18-1,18-7 1</inkml:trace>
  <inkml:trace contextRef="#ctx0" brushRef="#br3" timeOffset="141673.1033">17417 1250 102,'0'0'40,"-30"10"1,8 17-2,-5 8-34,10-8-2,3 1-1,12 0 0,8-5-1,8-1 1,8-8-2,3-3 1,3-1-1,-4-1 1,-3-2 0,-6 4-1,-15-11 1,11 25-1,-22-6 0,-8 4 0,-5 2-1,-7 2-2,6 1-2,-11-11-12,17 7-22,-4-13-2,20 3 0,3-14-1</inkml:trace>
  <inkml:trace contextRef="#ctx0" brushRef="#br3" timeOffset="142117.1287">18496 1277 99,'17'-5'41,"-3"8"0,-13 10-3,2 10-35,-13 8-1,-2 5 0,-8 7-1,1 5-2,2 2 0,2-4-3,9-4-5,-5-21-29,22-3-2,-11-18 0,34-14 0</inkml:trace>
  <inkml:trace contextRef="#ctx0" brushRef="#br3" timeOffset="142572.1543">18550 1121 88,'0'0'41,"-23"-57"2,23 57-2,0 0-22,-9-62-22,9 62-2,0 0 0,0 0 1,64-25 0,-60 40 0,51 25 0,29 6 3,-10 5 1,-4 9 2,-23 4 1,-15 0 1,-32-3 0,-15-10 0,-9-12-1,8-8 0,-2-8-1,7-8 1,11-15-2,0 0 1,22-10-1,6-13 0,7-6 0,4-9 1,8-4 0,0-7-1,-4 3 1,-4 6 0,-6 7 0,-10 10-1,-5 13 1,-18 10-1,12 26 0,-17 13-1,-3 7-1,1 5-1,3 9-3,-3-7-10,23 0-26,-11-14-2,15 3 0,0-17-1</inkml:trace>
  <inkml:trace contextRef="#ctx0" brushRef="#br3" timeOffset="143191.1901">1943 3366 49,'14'-20'36,"3"7"0,-9-6 1,7 18-13,-18-12-11,3 13-5,0 0 1,3 20-3,-10 3-1,1 15-1,-1 12-1,-2 10-2,0 10 0,-2 8-2,1 9-1,-2-8-5,13 4-30,-12-18-2,15-3 0,-7-24-2</inkml:trace>
  <inkml:trace contextRef="#ctx0" brushRef="#br3" timeOffset="143378.2008">1785 3797 113,'-29'-9'40,"-4"-4"1,19 13-2,14 0-35,17-17-3,19-2-1,18-15-6,29 3-20,3-23-14,28-3 1,-1-13-1,12 2-1</inkml:trace>
  <inkml:trace contextRef="#ctx0" brushRef="#br3" timeOffset="143746.2219">2760 2969 110,'-35'48'41,"-5"5"1,7 19-3,2 4-36,2 7-1,6 4 0,6 4 0,-1 0-1,4-3 0,5-12 1,6-12 0,1-10-2,7-15 2,7-17-1,2-14-1,6-18 1,4-10 0,3-14 0,4-8-1,1-5 0,-3-2 0,-1 5 0,-5 9 0,-5 12-1,0 11 0,-7 14 1,-4 18-1,-1 12 0,-4 6-1,7 9-1,0-1-1,12 4-5,-5-21-13,22 10-17,-4-25-2,17-5 0,-3-19 0</inkml:trace>
  <inkml:trace contextRef="#ctx0" brushRef="#br3" timeOffset="144074.2406">3266 3637 109,'-5'20'40,"5"-20"1,5 20-4,14-21-34,11-5 0,8-9-1,2-5-1,1-6 1,1-5-1,-10-6-1,-8 0 1,-13-5 0,-10 4 0,-11 0 0,-11 7 0,-9 10 0,-4 15-1,-8 18 1,-2 16 0,1 15 0,6 9-2,9 9 2,13 2-2,14-4 0,14-9-4,25-6-8,2-27-23,31-1-6,3-23 1,26 0-2</inkml:trace>
  <inkml:trace contextRef="#ctx0" brushRef="#br3" timeOffset="144492.2645">4989 2917 90,'5'-25'40,"6"18"1,-17-4-1,6 11-26,8 19-11,-16 10-2,1 13 0,-2 15 0,-1 15 0,-3 11-1,4 6 0,-1 6-1,5-4 0,-1-8-3,8-12-1,-1-27-6,22-6-26,-11-31-2,12-9 0,-5-24-1</inkml:trace>
  <inkml:trace contextRef="#ctx0" brushRef="#br3" timeOffset="144776.2808">4994 3035 101,'-15'-24'40,"-1"-3"1,16 27-2,16-19-29,14 13-6,15-3-1,13-2-1,14 3 0,4 6 0,0 5-1,-5 12 0,-8 12 0,-17 17 0,-18 11-1,-24 14 0,-23 7 1,-17 4-2,-16 0 1,-12-5-1,-3-6 0,-3-15-2,12-11-1,6-19-3,21-3-13,7-30-18,24 9-4,24-41 2,22 13-1</inkml:trace>
  <inkml:trace contextRef="#ctx0" brushRef="#br3" timeOffset="145639.3301">5784 3263 86,'0'0'38,"0"0"2,0 0 0,-20 23-16,-4-11-20,-1 8-1,1 6-1,-3 8-1,2 2 2,3 4-3,8 0 2,7-4-2,8-3 2,10-11-2,13-11 1,12-15 0,8-16 0,7-10 0,1-11 0,2-10 0,-5-6-1,-10-2 1,-13 1-1,-10 9 0,-11 7-1,-12 15 1,-9 12-1,-11 15 1,1 11 0,-1 7-1,2 7 1,11 6 0,10-3 0,4-2 0,14-4 0,10-7 0,8-4 0,8-5 1,3-4-1,-2-2 0,-1-2 1,-7-1-1,-6-1 1,-4 3-1,-9 1 1,-14 0-1,9 16 0,-14 6 0,-4 5 0,0 5 0,-1 6 0,-2 3-1,3 0 1,0-1 0,2-6 0,2-10-1,3-8 1,2-16 0,0 0 0,5-17 0,0-9 0,2-9 0,-2-9-1,2-6 2,1-6-1,2-3 1,3-2-1,2 6 1,-1 8-1,2 9 0,3 9 0,0 11 0,2 12 0,2 12 0,-1 9 0,2 7 0,-6 3 0,4-1 0,-5 5-1,-3 0 1,-9 1-1,-6-2 1,-6 2 0,-9 0-1,-6-5 1,-4 4 0,-6-3 0,-3 4 0,-6 3 0,8 0 0,-8 11 0,3 7 0,1 4 0,0 3 1,4 2-1,10-2 0,2 1-2,10-10-1,16-4-8,0-32-8,34 6-16,-8-27-6,21-5 0,-1-26-2</inkml:trace>
  <inkml:trace contextRef="#ctx0" brushRef="#br3" timeOffset="146246.3639">6765 3261 118,'-7'15'42,"-12"-7"0,12 20-2,-8-11-35,3 13-3,-4 1 0,4 6-2,-2 5 1,-2 0-1,5-2 0,-3-6 0,5-5 0,2-6-1,4-9 1,3-14 0,0 0 0,10-27 0,3-4 0,3-6 1,-2-10-1,7-6 1,-2-8 1,3 0-2,0 0 0,-2 6 0,0 7 0,3 9 0,-2 11 0,4 11 0,2 11 0,3 12 0,-1 9 0,3 6 0,0 4 0,-7 1 0,-2 3 0,-8-1 0,-6 0 0,-14-1 0,-10 2 0,-9-2 0,-10-4 0,-7 0 0,-5-2 0,0-2 0,1 0 0,-1-1 0,7 4 0,3 2 0,7 10 0,5 11 0,-4 16 0,3 10 0,-3 10 0,2 4 0,2-1 0,1 1 0,5-12-3,3-16-2,15-14-3,0-43-8,33 16-8,-15-47-16,21-4 0,0-32 0,18-11 0</inkml:trace>
  <inkml:trace contextRef="#ctx0" brushRef="#br3" timeOffset="146481.3783">7407 2710 122,'-11'21'44,"-2"27"-1,-16 7-2,7 24-36,-8-1-5,7 10 0,-4 2 0,2 2 0,2-1 0,8-7 0,2-9-3,7-16-3,9-5-6,-6-32-10,23 0-17,-10-29-2,15-2 1,-8-27-1</inkml:trace>
  <inkml:trace contextRef="#ctx0" brushRef="#br3" timeOffset="147063.4116">7388 3278 100,'0'12'41,"5"10"1,-5-22-2,17 30-17,2-26-21,11-1 0,6-8 0,9-5-1,3-6 1,8-9-2,-3-5 0,-5-2 0,-8-2 0,-7-3 0,-10 3 0,-13 2 0,-11 10 0,-10 7 0,-7 8 0,-10 9 0,2 12 0,-4 9 0,3 5 0,5 5 0,5 2 0,9 0 0,11-4 0,7-4 0,14-9 0,5-4 0,11-11 0,5-3 0,0-7 0,3-3 0,-5 0 0,-5 2 0,-6 4 0,-8 6 0,-9 12 0,-11 8 0,-8 6 0,-6 5 0,-2 5 0,-1-3 0,-2-1 0,3-7 0,4-11 0,8-16 0,0 0 0,13-27 0,3-6 0,3-7 0,3-9 0,1-5 0,1-4 0,4 5 0,-6 11 0,-1 0 0,2 12 0,-1-1-12,14 19-3,-14-14-9,25 24-13,-8-18-5,20 7-2,0-10 3</inkml:trace>
  <inkml:trace contextRef="#ctx0" brushRef="#br3" timeOffset="147622.4436">9178 3100 75,'28'10'39,"-9"-17"0,17 9 0,-3-18-22,15 11-14,-5-4 0,12 0-1,-6-1 0,-1-2 0,-5 1 0,-6-3-1,-12-2 1,-7-3-1,-13-1 1,-7 0-1,-11 2 0,-6 0 0,-9 7 0,-10 7 0,-5 9 0,-4 13 1,-5 9 0,2 11-1,5 5 1,11 3-1,12-1 0,17-4-1,25-10 0,20-11-2,23-9-2,17-12 0,19-3-3,8-21-5,20 14-19,-18-18-9,5 8 1,-23-10-1</inkml:trace>
  <inkml:trace contextRef="#ctx0" brushRef="#br3" timeOffset="148099.4708">10283 3002 102,'-14'4'39,"-6"-12"1,6 8-1,-11-3-35,1 3 0,-11 5-1,-8 15 1,-9 7-1,-5 7 0,0 3-1,5 3 1,8 1-2,13-4 1,23-12-2,23-15 1,25-16-1,23-13 0,11-10 0,11-9 1,1-3-1,-1-2 1,-14 6-1,-15 5 0,-15 10 1,-26 12-1,-15 10 0,-17 32 0,-19 13-1,-14 15 1,-11 14 0,-10 10 0,-3 9 0,1 4 0,9-6 0,10-6 0,11-14 0,24-17 0,20-19 0,24-22 0,25-19 0,16-18 0,18-17-1,13-16 0,13-9-3,-1-14-2,5 4-7,-19-16-5,5 24-10,-29-14-10,-1 19-3,-25-2 1,-6 21 2</inkml:trace>
  <inkml:trace contextRef="#ctx0" brushRef="#br3" timeOffset="148500.4938">11013 2897 86,'0'0'41,"-15"-8"0,15 8 1,-26-4-18,26 4-17,-24 26-3,10-1 0,-4 6-3,3 8 1,3 4-2,2 2 1,9-5-1,8-5 2,9-9-2,8-8 0,5-13 0,8-13 0,3-15 0,8-6 0,-3-6 0,-6-3 0,-3 0 0,-6 1 0,-5 4 0,-9 12 0,-7 9 0,-9 12 0,0 0 0,-7 30 0,-4 0 0,2 7 0,1 7-2,4-2-1,8 4-3,4-10-2,21-1-6,-3-28-6,26 9-10,-10-31-11,18 2 3,-9-20 0,11-1 3</inkml:trace>
  <inkml:trace contextRef="#ctx0" brushRef="#br3" timeOffset="148839.5132">11749 2917 114,'-2'-20'40,"-22"-2"0,5 23 0,-19 1-30,4 14-7,2 4-1,-2 12 0,7 5-1,3 2 0,10 3-1,9-5 2,9-10-2,11-6 0,6-12 0,6-12 0,5-10 0,1-9 0,2-4 0,-4-9 0,-2 3 0,-6 1 0,-5 4 0,-7 12 0,-11 15 0,0 0 0,-5 15 0,-4 14 0,-1 8 0,3 2 0,3 3-3,5-3 0,12-7-3,4-16-4,22-3-5,-2-34-7,28 5-12,-10-32-5,20-1 1,-9-26 0</inkml:trace>
  <inkml:trace contextRef="#ctx0" brushRef="#br3" timeOffset="149019.5233">12453 2317 108,'-12'9'40,"-27"19"1,6 38 0,-17 5-33,11 14-4,5 2-2,10-2 0,3 1-3,8-6-1,11-3-6,-5-27-9,19 8-17,-18-34-7,13 2 1,-7-26-1</inkml:trace>
  <inkml:trace contextRef="#ctx0" brushRef="#br3" timeOffset="149207.5342">12025 2826 124,'0'0'42,"-2"-10"2,20 22-2,-5-1-39,14-4-3,11 2 0,6-1 0,16 5-6,2-13-8,22 15-12,-12-19-13,23 10-4,-1-12 1,17 8-2</inkml:trace>
  <inkml:trace contextRef="#ctx0" brushRef="#br3" timeOffset="149601.5568">12883 2691 116,'16'6'40,"-30"15"2,3 22-8,-13-1-30,-6 7-2,3 0 0,0 6-2,9-1-2,8-12-1,16 2-9,3-30-24,28 3-4,1-24 0,14-1-1</inkml:trace>
  <inkml:trace contextRef="#ctx0" brushRef="#br3" timeOffset="149752.5654">13011 2507 87,'-36'-23'38,"-1"3"0,14 12-3,11 4-26,12 4-46,0 0-2,34 11 0,7 4-1</inkml:trace>
  <inkml:trace contextRef="#ctx0" brushRef="#br3" timeOffset="150403.6026">13387 2727 107,'-18'19'40,"-18"-12"2,8 14-3,-12 1-33,7 3-1,2 5-2,4 1 0,10-1-1,8-1-1,13-2 0,11-5 0,12-8 0,7-9-1,6-10 0,6-8 1,4-9-1,-2-3-1,-9-7 1,-4-4-1,-10-3 1,-6 1-1,-8 4 0,-7 4 0,-6 7 1,-3 2 0,-3 9 0,8 12 0,0 0 0,0 0 1,0 0-1,30 6 1,-2-1-1,8 6 1,1-4 0,7 3 0,-5-3-1,-2 2 1,-8 3 1,-6-4-2,-12 7 0,-7-3 0,-5 7 0,-8-2 0,-5 6 0,-4-1 0,3-1 0,-3 1 0,8-4 0,4-2 0,6-16 0,10 8 0,10-13 0,11-10 0,4-5 0,4-5 0,9-8 0,-1-3 0,-3 1 0,-2 7 0,-8 6 0,-10 11 0,-7 7 0,-17 4 0,11 36 0,-17-1 0,-2 10 0,-5-2-8,16 16-7,-17-22-6,26 23-11,-9-26-10,23 3 0,-5-23-1,14-5 3</inkml:trace>
  <inkml:trace contextRef="#ctx0" brushRef="#br3" timeOffset="152294.7108">14648 2875 100,'14'-15'39,"4"10"0,-18 5-3,18-10-31,-18 10-3,-11 27 0,3-5-2,-5 3-1,3 5-2,-4-6-2,10 15-9,-6-21-23,24-1-1,-4-19 1,18-1-2</inkml:trace>
  <inkml:trace contextRef="#ctx0" brushRef="#br3" timeOffset="152495.7223">15181 2578 85,'0'0'39,"0"0"1,-17 26-1,3 16-22,-13 1-15,-2 8-1,6 4-1,-1-2-2,10 1-5,4-19-20,19-5-11,6-22 1,18-6-3,-1-23 2</inkml:trace>
  <inkml:trace contextRef="#ctx0" brushRef="#br3" timeOffset="152640.7306">15160 2209 103,'-37'-16'38,"8"7"-4,3 7-31,26 2-40,14 3-1,17-3-2</inkml:trace>
  <inkml:trace contextRef="#ctx0" brushRef="#br3" timeOffset="152957.7487">15665 2154 95,'7'-13'38,"-7"13"2,2-13-3,-2 13-30,0 0 0,12-7-2,-12 7-1,-7 24-1,-1 4-1,-5 14-1,-2 11 0,-4 13 0,-2 8-1,-2 10 1,0 2-3,1-5-1,8 0-5,-8-25-17,20 8-14,-9-26 0,16-2-1,-7-24-2</inkml:trace>
  <inkml:trace contextRef="#ctx0" brushRef="#br3" timeOffset="153111.7575">15442 2607 120,'-12'-20'39,"-7"-7"3,19 27-10,-1-15-29,15 9-4,16 3-4,5-16-20,24 18-13,0-13-2,18 10 0,3-10-1</inkml:trace>
  <inkml:trace contextRef="#ctx0" brushRef="#br3" timeOffset="153337.7705">16677 2455 74,'5'31'42,"-13"-14"-3,7 18 4,-14-13-15,5 20-24,0 2-2,2 3 1,1 0-3,1-3-1,7-3-2,0-11-7,24 2-23,-15-23-8,17-5 1,-9-17-1</inkml:trace>
  <inkml:trace contextRef="#ctx0" brushRef="#br3" timeOffset="153487.779">16734 2380 96,'-38'-60'40,"8"13"1,-7 2-3,16 13-33,8 13-8,8-2-18,29 23-17,0-7 0,23 12-2,1-6 0</inkml:trace>
  <inkml:trace contextRef="#ctx0" brushRef="#br3" timeOffset="153779.7957">17152 2303 106,'-11'14'41,"-13"-13"-1,8 20-6,-7-12-32,6 0 0,6 4 0,8-2-1,11 3 1,10-1-2,13-1 1,3 5 0,6-2 0,3 3-1,-3 2 1,-7 2 2,-11 3-2,-11 6 1,-14 4-1,-12 0 1,-13 1-2,-6 0-1,-1 0-2,-5-12-4,18 13-13,-13-29-19,21 7-3,-1-20 0,15 5-1</inkml:trace>
  <inkml:trace contextRef="#ctx0" brushRef="#br3" timeOffset="154298.8253">18457 1847 98,'4'-13'40,"-3"24"0,-11 10-3,3 15-34,-7 10-1,1 14-2,-10 12 0,0 15-1,-5 6 1,-1-1-1,6 1-3,-4-16-6,20 0-28,-3-20 0,22-9-1,-1-24-1</inkml:trace>
  <inkml:trace contextRef="#ctx0" brushRef="#br3" timeOffset="154644.8452">18480 2456 93,'-12'4'39,"19"10"2,-7-14-2,42 8-36,-4-7-1,18-4 0,6-5 0,7-5 0,-2-11-1,-1-1 0,-9-5 0,-12-1-1,-14-1 1,-19 1-1,-16 5 0,-11 3 1,-14 8-1,-9 12 1,-9 14 0,-2 12 0,-3 11 0,1 10 0,8 5 0,13 4 0,13 0-1,22-6 0,24-6-5,16-24-8,37 5-26,2-25-2,22-2 2,1-22-5</inkml:trace>
  <inkml:trace contextRef="#ctx0" brushRef="#br3" timeOffset="154944.8623">19519 2177 107,'-63'5'42,"12"14"0,-2-8-1,18 9-39,14-2 0,18-1 0,19 0-2,15 0 1,16-4 0,5 2-1,3-2 0,0 3 1,-8 0-1,-11 5 1,-17 1-1,-17 6 1,-16 1-1,-12 0 1,-7 1 0,-5-5-1,3-2-2,3-11 0,14 2-6,5-22-10,40 7-21,2-17-5,27 0 2,6-14-2</inkml:trace>
  <inkml:trace contextRef="#ctx0" brushRef="#br3" timeOffset="155282.8809">20172 2121 105,'-37'2'41,"6"15"1,-11-8-2,-3 9-37,17 0 0,8 6-1,7-1 0,11 6 0,9-4-1,11 0 0,6-5 0,7 1-1,4-1 1,4-5 0,0 0-1,-1-5 0,-7 3 0,-2 0 1,-9 3-1,-6 1 0,-14 2 0,-10 3 1,-12 3-1,-8-1 1,-2 4-2,-11-2 0,1 4-3,-1-9-5,12 13-13,-13-22-19,18 10-1,-8-13-1,11 6 0</inkml:trace>
  <inkml:trace contextRef="#ctx0" brushRef="#br3" timeOffset="155545.8963">18686 2967 96,'-16'6'41,"22"-17"2,40 5-2,23-15-31,29 1-6,23 2 0,22-1 0,6 7-1,2-1-1,-12 7-1,-12 6 0,-20 1-2,-20 0-2,-18 7-6,-32-13-11,0 10-20,-30-16-2,6 3-2,-13-13 1</inkml:trace>
  <inkml:trace contextRef="#ctx0" brushRef="#br3" timeOffset="156417.9466">21357 1754 105,'8'-30'38,"6"10"1,-13-4-11,4 9-22,-5 15-2,0 0-1,-14 6 1,5 18-2,-5 10 1,-2 13-1,-4 11 1,-2 8-2,-2 8 2,-4 12-3,0-1 1,5 0-1,0-4 0,7-12 0,-1-9 0,8-9 1,4-13-1,8-15 0,-1-9 1,-2-14-1,16-6 1,-6-8-1,2-7 1,0-5-2,-1-8 1,3-4 1,4 1-1,-2-1 0,5 5 1,0 4-1,1 7 0,2 12 0,3 8 0,-2 10 1,2 8-1,-4 9 0,-3 5 0,-3 2 0,-5 3 0,-9 0 0,-6-1 0,-8-6 1,-7 1-1,-3-7 1,-8-4-2,-1-2 1,0-5-3,-3-8 0,11 2-5,-6-20-11,28 15-17,-14-25-7,21 12 4,-2-17-4</inkml:trace>
  <inkml:trace contextRef="#ctx0" brushRef="#br3" timeOffset="156831.9703">21643 2430 109,'0'0'39,"33"-3"2,-12-10-4,20 4-32,-2 0-3,3 1 1,5-6-2,-2 3 0,2-4 0,-4-2 0,-6-4 0,-5-3-1,-8-4 1,-4 0 0,-8-1-1,-6 4 1,-10 2-1,-8 3 0,-11 10 1,-10 8-1,-9 10 1,-8 14-1,-7 9 1,2 7-1,8 4 0,5 8 1,14 0-1,19-4 0,23-2-2,19-14-1,20-3-4,8-20-7,28 10-21,-12-22-5,18 4 0,-16-19-2</inkml:trace>
  <inkml:trace contextRef="#ctx0" brushRef="#br3" timeOffset="157160.9889">22874 2227 77,'0'0'41,"-19"-19"-2,5 19 2,-17-15-11,3 16-24,-17 9-2,-6 13-1,-5 3-1,1 9 1,3 2-2,9 3 0,10-1 0,15-1-1,18-6 0,22-12-2,18-2-2,15-12-2,18 7-8,-10-28-19,20 11-6,-12-22-2,5 9 1</inkml:trace>
  <inkml:trace contextRef="#ctx0" brushRef="#br3" timeOffset="157514.0093">23121 2237 105,'0'0'39,"-23"0"1,8 17-1,-9-2-32,-4 13-2,-7 0 0,1 6 0,-1 3-2,2-2 0,8-2-2,8-6 0,8-9-1,9-18 2,26 8-2,2-18 0,9-10 0,5-4 0,3-10 0,-2-2 0,-4-1 0,-8 3 0,-9 4 0,-4 9 0,-9 6 0,-9 15 0,0 0 0,-18 25 0,6 4 0,-2 1-3,5 9-2,-2-3-2,13 12-5,-6-24-10,21 12-18,-5-23-1,20 3 3,-3-20-3</inkml:trace>
  <inkml:trace contextRef="#ctx0" brushRef="#br3" timeOffset="157884.0305">23522 2211 116,'-25'21'40,"9"18"2,-12-9-4,5 10-33,3 1-1,7 0-1,4-5-1,11-10-1,5-9 0,12-10-1,5-11 1,6-13 1,4-11-2,-1-8 0,6-6 0,-4-5 0,-1-2 0,-6 4 0,-5 8 0,-7 7 0,-3 12 0,-13 18 0,0 0 0,-8 29 0,-6 6 0,0 9-2,3 6-3,-2-4-1,10 10-6,-4-25-10,31 8-16,-10-25-4,24 1 3,-1-23-2</inkml:trace>
  <inkml:trace contextRef="#ctx0" brushRef="#br3" timeOffset="158182.0475">24143 2130 113,'-32'-5'41,"3"19"1,-11-7-1,10 14-34,-3-5-4,7 6-1,4 0 0,8 1-1,9-2-1,3-1 1,10 0-1,3-4 0,3-1-1,-1 0 1,-1 0 0,-2 1 0,-5-2 0,-2 3 0,-6 2 0,-2 0 0,-1 0-1,-4-4-1,5 4-3,-6-13-7,17 16-12,-6-22-17,0 0 1,0 0-1,27-11-1</inkml:trace>
  <inkml:trace contextRef="#ctx0" brushRef="#br3" timeOffset="158535.0677">24135 2301 106,'21'6'41,"-21"-6"0,31 18-3,-17-19-29,14 5-5,4-7 0,4-2-1,-2-2-1,1-7-1,-4-3 1,-3-3-2,-9-3 1,-1-2 0,-12 3-1,-8-2 2,-6 3-2,-7 4 0,-8 8 0,-6 9 0,-7 9 0,-6 14 0,0 7 0,-1 13 0,6-2 0,3 10 0,12-3 0,12-5-2,19-4-4,6-20-6,31 11-11,-12-32-16,20 7-2,-3-19-3,11 4 1</inkml:trace>
  <inkml:trace contextRef="#ctx0" brushRef="#br4" timeOffset="230571.188">1211 4976 65,'0'0'38,"0"0"0,12-29-1,12 11-15,1-14-20,4 2 0,8-8-1,4 4 0,-2 3 0,0 5-1,-4 9 0,-9 11 1,-8 11-1,-8 13 0,-8 15 1,-7 10-1,-8 10 1,-1 9-1,2 3 1,-1 1-2,8-7 2,8-6-1,12-13 1,16-11 1,13-21 0,12-15 0,7-17 0,6-13 1,2-11-2,-4-9 1,-5-4-1,-15-7 1,-10 5-3,-16 1 1,-8 7-2,-10 7 1,-9 10-1,1 5-2,-1 15-1,-2 1-5,8 17-27,0 0 0,29 13-1,-13 0-1</inkml:trace>
  <inkml:trace contextRef="#ctx0" brushRef="#br4" timeOffset="231036.2146">2531 4961 86,'-11'6'37,"-15"-5"1,3 11 1,-15-5-31,6 11-3,-4-5-1,5 5-1,3-1-1,10 2-1,11-7-1,9 0 1,18-6-1,7-6 0,8-4 0,7 2 1,-4-4-1,-2 0 1,-7 5 0,-9 8-1,-16 7 1,-14 7 0,-13 4-1,-11 7 1,-2-1-1,0-1-2,6-1-3,3-21-9,27 4-24,6-24-2,27-3 0,4-19-1</inkml:trace>
  <inkml:trace contextRef="#ctx0" brushRef="#br4" timeOffset="248702.225">3719 4531 92,'10'-31'39,"5"12"1,-15-6-3,0 25-35,0 0 0,4 32 0,-14 8-1,-4 11 0,-1 10 0,0 6-1,-3 2 1,1-6-4,9-2-4,-8-21-29,20-4-3,1-23 1,14-7-1</inkml:trace>
  <inkml:trace contextRef="#ctx0" brushRef="#br4" timeOffset="248867.2344">3782 4347 79,'-16'-26'37,"-5"4"0,6 18-1,-6 4-33,21 0-3,-4 18-8,4-18-26,40 2-2,-3-9-1,14 4 0</inkml:trace>
  <inkml:trace contextRef="#ctx0" brushRef="#br4" timeOffset="249190.2529">4290 4429 80,'-23'13'38,"6"8"-1,-7-4-1,5 10-33,3 2 1,8 5-1,3-1-1,5 2 0,7-4-1,7-1 0,3-6 0,5-3-1,-1-4 1,1-2-1,-1-3 1,-4 1 0,-6 2-1,-9 1 1,-5 6-1,-8 1 1,-6 2 0,-2 2-2,3 3-2,-6-13-12,16 8-23,6-25 0,11 12-1,14-25 0</inkml:trace>
  <inkml:trace contextRef="#ctx0" brushRef="#br4" timeOffset="249641.2787">5911 4218 76,'-3'-14'36,"3"14"-2,0 0 2,-13 17-32,5 13-2,0 19 0,-3 10 0,0 12-2,-1 8 0,-1 3 1,3 1-4,-2-14-12,8 0-20,-3-15 0,8-11-1,-5-19 0</inkml:trace>
  <inkml:trace contextRef="#ctx0" brushRef="#br4" timeOffset="249806.2881">5718 4675 87,'0'0'38,"-14"-2"-2,14 2 1,18 15-36,4-22-4,26 2-30,0-19-2,23-2 0,3-16-3</inkml:trace>
  <inkml:trace contextRef="#ctx0" brushRef="#br4" timeOffset="250175.3092">6467 4125 97,'-32'31'37,"5"22"1,-9-5-2,14 15-34,-6 6 0,7 7 0,-2-5 0,5 1 0,7-9 0,7-7-1,6-12 1,11-14-1,5-18 0,5-12 0,10-17 0,-2-7 0,4-7 1,1-6-1,-8-1-1,-1 4 1,-6 5-1,-5 11 0,-3 11 0,-2 10 0,0 11 0,-3 9 0,7 6-1,2 0-1,12 4-2,2-5-3,20 3-12,-7-20-20,20 0 1,-12-20-2,14 1 1</inkml:trace>
  <inkml:trace contextRef="#ctx0" brushRef="#br4" timeOffset="250526.3293">7038 4501 89,'-11'25'37,"-4"-9"-1,15 10 1,5-10-32,14-2-1,7-9 0,13-1-1,5-10-1,6-7 0,-3-7 0,-2-6 0,-7-4-1,-9-2 0,-14 2 0,-13 1 0,-16 5 0,-9 10 0,-13 7 0,-5 15-1,-11 13 1,1 15 0,3 11-1,4 6 1,18 1-1,18-5 0,23-5-4,20-28-15,34 0-18,16-29-4,32-9 1,11-19-2</inkml:trace>
  <inkml:trace contextRef="#ctx0" brushRef="#br4" timeOffset="251458.3826">8512 4004 81,'-2'10'35,"-9"4"-1,5 18 0,-11 9-29,1 19-2,-9 5 1,2 21-1,-8 1 1,3 8-2,-2-4 1,3-10-1,6-13 0,6-15 1,3-22 0,12-31-1,13-14 1,7-31-1,13-25 0,5-18 0,5-11 1,3-15-1,-3-9-1,-1 4 1,-2 11-1,-10 16 1,-4 17-2,-9 19 2,0 21-2,-1 23 1,-6 26-1,4 23 1,0 19-1,0 13 0,6 15 0,2 12-1,2 10 0,0 2-1,-1 2 0,0-7-1,2-7-2,-7-17-3,11-2-22,-22-30-9,5-11 0,-12-36 0</inkml:trace>
  <inkml:trace contextRef="#ctx0" brushRef="#br4" timeOffset="251646.3933">8530 4357 111,'-3'-19'40,"19"15"0,2-14-4,17 3-37,17-1-1,7-8-1,14 5-6,-2-13-27,19 11-1,-11-11-1,8 9-2</inkml:trace>
  <inkml:trace contextRef="#ctx0" brushRef="#br4" timeOffset="252098.4192">9392 3985 99,'-21'15'38,"7"18"2,-7 1-2,9 7-35,-6 18 0,10 12-1,-3 10 0,0 7-2,1 3 1,-1 2-1,4-13 1,0-6-1,3-14 0,0-14 2,7-18-2,-3-28 1,9-8-1,5-26 1,-3-17-1,7-15 1,-1-17 0,3-14-1,-3-10 1,3-7 0,0-2-1,-2 8 1,1 12 0,5 11-1,-2 16 1,3 19-1,3 18 0,4 20 0,0 16 0,2 11-1,-2 5 1,-4 10-1,-7 8 1,-7 5-1,-14 2 1,-14 4-1,-12-2 0,-14 0 0,-9-4-2,-9-8-2,11 4-12,-10-23-22,23-2 0,5-17-2,29 3 1</inkml:trace>
  <inkml:trace contextRef="#ctx0" brushRef="#br4" timeOffset="252600.448">10151 3975 103,'0'0'39,"0"0"2,0 0-4,-11 5-35,0 14 0,2 13 0,-5 12 0,0 14-2,-6 10 1,3 9-1,-4 3 1,2-1-1,1-4 0,2-9-1,4-15 1,3-13 0,6-17 0,3-21 0,10-13 1,1-15-1,5-16 0,-2-12 0,5-14 1,-2-11 0,4-16 0,-1-7 0,1 2-1,2-1 1,1 12-1,0 7 1,3 14 0,1 16-1,4 22 0,1 17 0,4 14 0,0 10 0,5 7 0,-8 8 0,-2 10 0,-7 4 0,-16 7 0,-13 3 0,-15 2 0,-19-1 0,-12-4 0,-8-2-2,-3-7-2,-1-19-5,23 4-27,0-26-4,39 5 0,-11-31-1</inkml:trace>
  <inkml:trace contextRef="#ctx0" brushRef="#br4" timeOffset="253277.4867">10820 3948 93,'11'-12'37,"-7"-13"1,13 22-5,-14-13-25,-3 16-2,12 10-1,-11 12 0,-8 14-2,-5 13 0,-4 11-1,-2 8-2,-6 7 1,2 0-2,-1-3 2,5-5-2,1-8 1,4-14-1,7-13 1,7-15 0,-1-17-1,17-18 1,2-13 0,2-13 0,1-16 1,2-9 0,5-13 0,-1-5 0,1-2 0,0 3 0,-3 6 0,1 11 0,-3 9-1,1 15 0,-2 14 0,-2 17 0,2 10 0,-1 11 0,2 5-1,2 7 1,-2 5 0,-2 2 0,-3 4-1,-9 2 1,-11-1-1,-13 2 1,-10-1 0,-12 0 0,-8-5 0,-5-1 0,0-6 0,5-2 0,11-4 0,10-3 0,11 1-1,14 0 2,12 2-1,9 5-1,5 2 1,6 4 0,0 5 0,2 5 0,-1 1-1,-6-1-2,5 1-2,-6-17-9,16 11-17,-13-26-9,19-3 0,-8-23-1</inkml:trace>
  <inkml:trace contextRef="#ctx0" brushRef="#br4" timeOffset="253614.506">11771 3796 113,'-27'-19'41,"2"27"0,-9-1-1,-6 18-37,5 10-1,8 11 0,1 7-1,6 11 0,6 0-1,11-4 0,6-6-1,13-8 1,10-13-1,9-14 1,8-15 0,3-19-1,3-13 2,-1-14 0,-4-16-1,-5-7 0,-7-6-1,-13-4-1,-9 6-1,-10 5-1,-8 16-1,-6 8-1,-1 24-1,-7 3-4,13 32-11,-7-8-15,19 20 1,-2-8 0,20 10 1</inkml:trace>
  <inkml:trace contextRef="#ctx0" brushRef="#br4" timeOffset="254020.5292">12249 3803 114,'12'-23'39,"1"17"1,-19-6-3,6 12-32,-22 24-1,7 8-2,-7 10 0,-2 8-1,-2 13-1,0 8 0,4-2 0,0-2-1,4-6 2,3-10-2,7-15 1,6-15-1,2-21 1,22-15 1,-2-22 0,9-16 0,3-20 0,9-14 1,0-9-1,4-4 0,-3 8 0,-6 10 0,-8 14 0,-4 19 1,-6 27-2,-7 23 0,-4 28 0,-3 20 0,-6 19 0,2 12 0,4 12 0,1 5-2,-1 0-2,3-7-1,5-1-3,-8-25-9,16 0-6,-22-37-11,16-1-6,-14-26-1,9-15 1</inkml:trace>
  <inkml:trace contextRef="#ctx0" brushRef="#br4" timeOffset="254182.5384">12339 4064 115,'-14'3'41,"-1"-4"-1,21 14 1,-6-13-39,37 12-1,8-6-4,8-16-8,27 12-24,-6-20-5,17 4 1,-5-22-2</inkml:trace>
  <inkml:trace contextRef="#ctx0" brushRef="#br4" timeOffset="254403.5511">13181 3644 118,'-32'11'40,"-20"-1"2,2 24-3,2 3-36,-10 9 0,5 11-1,6 0 0,10 7-1,10-1 0,19-5-2,19-10-1,22-7 0,12-16-4,22-6-3,0-31-13,26 4-16,-7-31-3,9 0 2,-18-21-1</inkml:trace>
  <inkml:trace contextRef="#ctx0" brushRef="#br4" timeOffset="254576.561">13639 3654 86,'-19'-18'39,"5"37"0,-13 2 1,7 31-11,-8 1-27,5 5 1,3 6-2,3 2 0,4 0-3,3-6-3,18 2-15,-8-24-18,14-2-2,-6-23-1,13-4 0</inkml:trace>
  <inkml:trace contextRef="#ctx0" brushRef="#br4" timeOffset="254750.5709">13641 3850 113,'0'0'38,"23"3"1,-23-3-6,30 4-36,4 12-10,-6-19-23,15 6-3,-10-16 1,10 0-2</inkml:trace>
  <inkml:trace contextRef="#ctx0" brushRef="#br4" timeOffset="254917.5805">14024 3501 92,'-28'20'42,"1"29"0,-11 8-1,10 22-15,-1 2-24,7-5-3,8 8-4,-3-17-15,19 2-19,-6-21-2,13-9 0,-8-21-3</inkml:trace>
  <inkml:trace contextRef="#ctx0" brushRef="#br4" timeOffset="255815.6319">14969 3976 85,'-10'-11'38,"-7"-9"-1,5 15 1,-12-6-25,8 8-8,-2 3-1,0 11-1,1 7-1,1 5 0,3 7-1,2 4 0,7 2-1,4-1 1,2-4-1,8-4-1,5-7 1,8-9-2,3-9 2,6-6-1,3-9 0,2-9 0,0-7 0,-4-3 1,0-7 0,-1 1 1,-8 0-1,-7 2 0,-4 3 1,-6 6 0,-6 7 0,-4 7-1,3 13 1,-12-6 0,12 6-1,-7 15 0,9-4 0,9 2 0,7 0 1,6-4-1,9 0 0,5 0 0,5-2 0,-2 4 0,-4 1 0,-7 5 0,-7 4 0,-9 6 0,-12 5 0,-9 2 0,-4-1 0,-1-4 0,-4-1 0,3-8 0,4-8 1,9-12-1,0 0 2,19-22-1,-1-2 1,2-5 0,4-7 0,-1-2 0,0-5-2,-1 2 0,6-1-6,-6-8-11,20 17-21,-8-9-2,14 15-1,2-6-2</inkml:trace>
  <inkml:trace contextRef="#ctx0" brushRef="#br4" timeOffset="256612.6774">16660 3642 72,'0'0'39,"0"0"-1,0 0 0,13 11-20,-13-11-15,-7 28 1,-4 2-2,0 14 1,-3 10-1,1 9 0,0 5 0,1 4-1,3-8 0,6-4-1,4-15 1,3-14-1,3-13 0,-7-18 1,16-13 0,-9-12-1,-3-16 1,1-7 0,-3-13 0,1-11 0,-3-6 0,4-6-2,5-3 1,2 5 1,6 6-1,6 6 0,8 12 0,6 12 0,10 12 0,1 14 0,3 18 0,-2 5-2,-3 12 2,-5 7-1,-14 7 1,-13 5-2,-12 4 2,-18 4-1,-13-2 1,-10 1 0,-9-3 1,-4-6-1,-4-4 0,9-8 1,4-5 0,14-3-1,13-4 1,16-8-1,14 16 0,11-5 1,15 8-1,2 8 0,5 11 0,-1 3 0,-3 7 0,-5 2-1,-3 0-1,-6-7-2,1-5-2,-7-23-9,21-2-23,-14-25-2,20-6 1,-6-25-1</inkml:trace>
  <inkml:trace contextRef="#ctx0" brushRef="#br4" timeOffset="256807.6886">17574 3397 76,'-20'24'41,"13"19"-1,-15 3-1,15 23-16,-11 1-22,6 6 0,3 3-1,4-7-2,5 2-5,-3-24-15,19 4-17,-6-25 0,14-9-2,-6-27 1</inkml:trace>
  <inkml:trace contextRef="#ctx0" brushRef="#br4" timeOffset="257004.6999">17588 3388 104,'-11'-6'41,"29"13"0,4-14-3,24 4-37,11-4-3,4-6-3,20 14-16,-15-16-17,4 15 0,-25-5-3,-7 15 0</inkml:trace>
  <inkml:trace contextRef="#ctx0" brushRef="#br4" timeOffset="257189.7104">17580 3750 98,'-17'16'41,"24"3"0,10-21-1,22-7-36,7 5-3,8-2 0,7 0-4,-5-8-8,10 15-27,-27-4-2,-3 13 1,-23-7-2</inkml:trace>
  <inkml:trace contextRef="#ctx0" brushRef="#br4" timeOffset="257356.72">17517 4089 94,'-20'28'41,"20"-28"-1,19 12 0,15-20-36,36-14-3,25-9-1,14-6-2,15 5-11,-7-16-25,14 10-1,-19-8-1,1 11-1</inkml:trace>
  <inkml:trace contextRef="#ctx0" brushRef="#br4" timeOffset="257639.7362">18861 3479 87,'-23'-1'41,"-18"-8"1,9 19-1,-17-6-23,3 17-14,-6 8-2,1 9 0,-4 6-1,7 8 0,7 1-1,10 4 1,12-6-1,19-4-1,18-9 1,17-13-2,20-5 0,7-17-3,17-3-4,-2-26-12,14 4-19,-18-19 0,7 6 0,-20-17 1</inkml:trace>
  <inkml:trace contextRef="#ctx0" brushRef="#br4" timeOffset="257814.7462">19218 3507 104,'0'0'39,"0"0"0,0 0 1,-26 32-36,8 3-1,-6 10-1,-2 12-1,-4 4-1,2 7 0,8-1-2,-3-6-1,14-2-4,-3-22-10,24 1-22,-12-38 0,28 12 0,-9-32-3</inkml:trace>
  <inkml:trace contextRef="#ctx0" brushRef="#br4" timeOffset="258002.757">19232 3493 109,'0'0'41,"0"0"1,23-4-2,-9-2-38,22-5-2,17 2-2,4-4-2,7 9-7,-9-11-28,9 16-1,-18-9 0,-6 17-2</inkml:trace>
  <inkml:trace contextRef="#ctx0" brushRef="#br4" timeOffset="258223.7696">19164 3741 82,'-52'27'42,"27"7"-2,12-19 2,33 2-19,20-19-22,24-7 0,10-2 0,7-6-1,-1 2-2,-9-3-2,-6 14-12,-35-6-22,-7 17-2,-36-5 0,-8 19-1</inkml:trace>
  <inkml:trace contextRef="#ctx0" brushRef="#br4" timeOffset="258369.7779">19042 4106 95,'-28'19'40,"31"2"1,15-21-1,31-3-30,15-13-8,18-6-1,17-4-4,-1-15-7,19 12-27,-17-13-4,4 7 2,-12-12-3</inkml:trace>
  <inkml:trace contextRef="#ctx0" brushRef="#br4" timeOffset="258685.796">20344 3555 89,'-41'2'40,"-23"-4"1,-4 17-1,-17-16-25,4 15-13,13 5 0,14 3 0,11 3 0,21 0-1,23 0-1,25-5 0,21-2 0,10-2 1,7-3-1,5 0 0,-7-2 1,-4 6 0,-18-1 0,-15 7 0,-19 1 0,-19 4 0,-10 4-1,-15-2 1,-3 2-2,-7-5-2,9 4-6,-3-23-13,28 9-19,2-21 1,31 5 0,7-22-2</inkml:trace>
  <inkml:trace contextRef="#ctx0" brushRef="#br4" timeOffset="259007.8143">20726 3522 110,'-35'0'39,"2"16"1,-18-9-9,7 12-28,8 1 0,8 3 0,12-3-1,11-3-1,15-3-1,17-3 1,7-3-1,11-3 1,0 1-1,2 1 1,-7 2 0,-7 4 0,-14 6 1,-14 8-1,-15 3 0,-10 4 0,-11 3-1,-3-1 0,-1 1-4,-3-11-6,19 9-15,-1-29-16,20-6 1,0 0-2,35-12 2</inkml:trace>
  <inkml:trace contextRef="#ctx0" brushRef="#br4" timeOffset="259219.8263">21256 3480 117,'-9'3'43,"0"22"0,-20-4-2,15 1-37,-17 20-3,1 11 0,-7 6-1,4-1-1,5 4-2,3-8-4,17 6-14,-11-25-20,23-1 0,-4-34-1,19 14-1</inkml:trace>
  <inkml:trace contextRef="#ctx0" brushRef="#br4" timeOffset="260368.8923">21690 3544 68,'30'-11'37,"-13"-12"0,5 14-14,-24-16 9,6 14-20,-15-6-6,-5 12-1,-12 4 0,-7 12-1,-2 9-1,-5 13-1,1 10 1,5 10-1,4 6 0,13 4-1,13-2 0,14-4 0,19-8-1,14-12 0,17-15 1,5-12-1,10-19 0,-4-12 0,0-11-1,-11-11 1,-12-5-1,-14-8 0,-15 2 0,-14-5 0,-10 7 0,-10 6 0,-11 7 1,-1 9 0,-1 8 1,3 12 0,12 6 0,15 4 0,-2 19 1,24-8-1,16 2 0,14 1 0,6 1 0,4-1 0,-3 1 0,-5-2 0,-10 5 0,-15 0 0,-14 4-1,-19 6 2,-14 2-4,-8 4 4,-10 3-4,-5 6 2,-2-2-1,6-3 0,7-4 1,11-8-1,16-14 1,15-11 0,13-15 1,16-12 0,1-12 0,6-7 1,-3-4-2,-2-4 0,-9 6 0,-11 4 0,-12 11 0,-7 8 0,-4 24 0,-15-6 0,2 22 0,-2 15 0,1 10 0,5 13 0,4 3 0,10 7 0,12-5 0,9-7 0,11-7 0,6-12 0,9-16 0,2-16 0,1-17 0,-1-14 0,-6-15 0,-7-8 0,-11-10 0,-5-10 0,-9-2 0,-9 2 0,-12 6 0,-1 8 0,-3 10 0,0 10 0,5 21-8,-6 0-10,17 31-3,-7-13-8,10 23-14,0-7 0,9 11 0,1-6 4</inkml:trace>
  <inkml:trace contextRef="#ctx0" brushRef="#br4" timeOffset="261309.9461">1250 6263 79,'1'-24'39,"9"4"0,-8-8 0,12 6-19,-10-9-13,13-3-2,1-3 0,6 2-2,1 1-1,6 6 0,-6 7-1,-1 8 0,-4 9 0,0 13 0,-10 11-1,-3 15 1,-3 9-1,-7 7 0,3 2 0,-3 1 1,3-2-2,1-9 2,6-9-1,4-9 0,8-19 0,9-11 1,4-17 0,2-14 0,8-11 1,-9-11-1,4-9 0,-8-3 1,-3 0-2,-9 5 0,-7 10 0,-3 8 0,-5 15 0,-1 10-4,-1 22 0,12-2-4,9 26-9,-8-13-11,22 15-11,-5-7 0,19 5-2,-8-14 2</inkml:trace>
  <inkml:trace contextRef="#ctx0" brushRef="#br4" timeOffset="261670.9668">2137 5971 83,'-4'14'40,"21"2"-1,2-19 1,24 5-17,4-17-18,6-7-1,4-6 0,-5-4-2,-6 1 0,-8-4-1,-15 4-2,-10 6 2,-21-1-2,-9 15 0,-12 7 1,-8 11 1,-7 13-1,-1 14 0,-3 16 2,4 5-2,10 12 2,10-4-1,16-3-1,20-12-1,20-12 0,22-22-3,23-21-2,9-29-10,26-4-21,-12-24-2,7 1 0,-15-23 0</inkml:trace>
  <inkml:trace contextRef="#ctx0" brushRef="#br4" timeOffset="261834.9761">2995 5513 106,'-48'43'40,"8"24"1,-6-2-3,9 14-34,9 2-1,11-4-3,13-1-4,7-22-11,24 2-22,5-23-2,16-7 0,4-21-1</inkml:trace>
  <inkml:trace contextRef="#ctx0" brushRef="#br4" timeOffset="262119.9924">3285 5774 112,'-20'-2'39,"-15"4"2,5 22-2,-4 7-34,1 13-1,5 4 0,6 7-1,10-2-1,10-3-1,12-10 1,12-10-1,10-17-1,11-17 0,3-15 0,2-14 0,-1-9-1,-4-9-1,-6-4 0,-12-1-1,-11 12-1,-12 1-2,-4 21-4,-17-6-9,19 28-17,-21-11-3,21 11 1,-8 12 0</inkml:trace>
  <inkml:trace contextRef="#ctx0" brushRef="#br4" timeOffset="262376.0071">3879 5744 102,'-28'1'41,"-10"-4"1,7 9-2,-11 3-23,6 7-15,6 6-1,6 6 0,8 7 2,6 4-3,10 3 0,13-3-1,13-4-2,7-15-2,22 2-7,-11-30-14,22 2-14,-10-21 1,10-2-1,-15-16 2</inkml:trace>
  <inkml:trace contextRef="#ctx0" brushRef="#br4" timeOffset="262535.0162">4182 5725 119,'-6'13'39,"-16"6"1,3 27-3,-10 10-32,8-4-2,6 7-3,8-3-1,7 1-2,5-14-3,20-2-15,-8-35-17,17-11-2,-5-27 1,11-7-1</inkml:trace>
  <inkml:trace contextRef="#ctx0" brushRef="#br4" timeOffset="262677.0243">4258 5321 117,'-19'-23'38,"19"23"1,0 0-15,0 0-41,25 1-21,-2-6-1,17 5-2,-2-9 2</inkml:trace>
  <inkml:trace contextRef="#ctx0" brushRef="#br4" timeOffset="262857.0346">4592 5175 79,'0'0'41,"3"31"-2,-20-1 1,12 22-19,-7 3-19,2 11 1,3 12 1,4 6-3,3 1 0,1-1-3,7 1-2,-7-19-6,16 4-26,-17-27-4,11-9 1,-9-24-1</inkml:trace>
  <inkml:trace contextRef="#ctx0" brushRef="#br4" timeOffset="263333.0616">4441 5693 109,'3'17'40,"-3"-17"2,24 25-5,3-18-34,12-9 0,5-7-1,4-5-2,3-3-1,-1-4 0,-4-1 0,-5 3 1,-11-1 1,-6 5-2,-13 8 2,-11 7 1,0 0-1,-9 23 0,-1-1 2,2 5-2,0 2 1,5 2-1,4-4 1,8-4-2,10-6 2,5-14-1,4-16-3,4-7 1,5-9-1,-2-5 1,1-3 0,-6 5 0,-6 3-1,-5 13 1,-10 22 1,-7 17 1,-7 24 1,-10 25 0,-9 12 0,-2 14 0,-8 9 0,-1-1-1,3-8 1,-2-10 0,7-15-8,-5-33-9,20-8-9,-13-34-16,17-13-2,-1-30 1,8-15-4</inkml:trace>
  <inkml:trace contextRef="#ctx0" brushRef="#br4" timeOffset="263931.096">6531 5453 82,'-13'3'39,"-11"-3"-1,-1 15 1,-16-3-34,-1 19 0,-4 9 0,-1 7 0,0 6-1,5 1-2,14-2 1,17-7-3,21-9 0,18-18-4,31-6-8,7-25-25,30-2-3,-3-21 3,15 1-3</inkml:trace>
  <inkml:trace contextRef="#ctx0" brushRef="#br4" timeOffset="264743.141">6904 5495 93,'-55'9'39,"3"20"1,-6 1-2,4 15-31,9 2-1,9 8-1,6-4-1,16 1-1,11-8 1,18-15-2,17-13 1,12-15-3,17-16-3,4-12 3,10-15-4,-7-8 1,-4-5 0,-11-2-1,-19 7 1,-13 3 0,-16 11 2,-16 7-1,-12 13 2,-1 8 1,-4 9 0,4 6 0,7 4 0,12 0 0,5-11 0,26 16 0,6-16 0,10 0 0,6-6 0,2-3-1,-3-1 1,-4 0 0,-9 4 0,-10 4-1,-5 5 1,-19-3-1,9 25 1,-11-2-1,-10 4 0,3 9 1,-5 0 1,-1 1-1,1 0 1,0-5-1,4-7 1,0-11-1,10-14-1,15-4 1,4-17-2,4-6 0,6-11 0,5-1 0,-2-5 0,2 3 0,-2 6 1,-13 6-2,-4 11 3,-15 18-1,9-9 0,-9 9 0,-9 26 0,-2-3 1,4-2-1,0 8 0,3-5 0,4-3 2,4-5-1,11-5-1,5-9 1,9-9-1,7-4 1,2-7-1,7-9 1,0-2-3,1-2 3,0-3-1,-5 5 0,-10 2 0,-6 7 0,-6 8 0,-19 12 0,11 13 0,-14 12 0,-7 13-1,-6 10-2,-1 5 2,7 7-3,-4-6-2,16 6-5,-1-23-6,28 4-6,-4-29-15,19-5 2,0-22-2,12-6 1</inkml:trace>
  <inkml:trace contextRef="#ctx0" brushRef="#br4" timeOffset="265261.1716">8243 5454 101,'-16'11'38,"-10"0"2,16 23-5,-6-3-29,2 8-1,1 0 0,8 5-2,-2-2 0,6-2 0,0-4 0,2-9-1,-1-7 0,4-7-2,-4-13 0,0 0 0,17-30-2,-9 2 3,5-11-3,2-7 1,2-7-1,3-3 0,1 0 1,0 3-1,0 5 2,1 7-2,-2 10 2,1 8 0,-1 9 1,-2 7-1,0 9-1,-1 5 1,-2 4 0,-3 4-1,-5 3 1,-6 3-1,-4 5 1,-9 2 0,-7 1 0,-5 4 0,-1 1 0,-4 0 3,-3-1-3,9 1 1,-1 0 1,4 3 0,3 2-1,3 6 1,-2 2 0,-1 10-3,0 5 2,-8 4-1,-1 3-3,-4-5-3,8 7-9,-12-26-8,20 2-16,-3-25 1,18-8-3,-1-14 0</inkml:trace>
  <inkml:trace contextRef="#ctx0" brushRef="#br4" timeOffset="266189.2252">8980 5375 56,'-3'-14'37,"-9"15"-1,-16-3 1,-1 18-15,-16-13-13,5 16-2,-3 3-2,4 9 0,0 1-2,5 6 1,10-2-2,9-1 3,7-8-3,12-4 1,10-9-1,15-10 1,8-14-2,11-10-1,-1-7 1,1-2-3,-3-6 2,-7 2-2,-8 1 2,-9 4-2,-14 11 2,-7 5-1,0 12 1,-23 3 0,7 8 0,-6 9 0,6 3 0,3 8 0,9-2 0,11-1 3,9-8-3,12-5 1,15-9-1,8-9 0,8-7 1,4-9-1,-7-8 1,-1 2-3,-10 4 2,-10-2 1,-13 8-1,-12 6 0,-10 9 1,-12 8-1,-8 9-1,-2 10 1,-5 4 0,-1 4 2,0 3-2,5-3 1,7-4-1,6-4 3,6-11-3,4-16 3,20-6-3,-2-14-2,5-9 3,4-9-2,-1-4 1,-2-6-2,-1 1 3,-4 3-3,-4 8 2,-4 8 0,-4 9 0,3 6 0,-10 13-1,19-1-3,1 15-6,-7-7-6,19 13-7,-15-18-11,22 9-7,-5-16-1,15 1 2</inkml:trace>
  <inkml:trace contextRef="#ctx0" brushRef="#br4" timeOffset="266508.2434">9735 5409 104,'-21'17'40,"23"4"0,-2-21-3,42 4-33,1-16-2,14-3-1,3-8 0,-2-1 0,-6-4 0,-10 0 0,-15 1-1,-17 6 1,-18 5-1,-10 8 1,-14 7-1,-9 8 0,0 9 0,-6 8 0,3 6 0,5 5 0,9 3-1,11 0 1,19-1-3,18-8-1,23-2-6,6-21-9,34 6-17,-9-19-2,23 2-2,-6-14 1</inkml:trace>
  <inkml:trace contextRef="#ctx0" brushRef="#br4" timeOffset="266838.2623">10528 5271 105,'-35'-3'39,"-19"-4"2,11 27-7,-13-5-26,15 13-5,6 4-1,16 2 0,16-2-2,16-4 1,13-10-1,13-10 0,10-13 0,8-12 0,7-11 0,-6-14 0,-2-11 0,-6-8 0,-6-8-1,-6-6 3,-5 0-3,-6 9 1,-8 11-1,-9 13 2,-5 25-2,-5 17 2,-19 37 1,1 22-3,-7 18 1,2 6-5,13 16-9,-12-23-10,23 5-15,-5-19-1,18-5-2,6-32 4</inkml:trace>
  <inkml:trace contextRef="#ctx0" brushRef="#br4" timeOffset="267243.2855">11901 4840 65,'-16'3'38,"-4"12"1,6 16 1,-5-4-17,6 25-19,-3 3 2,2 11-3,1 0 0,6-1-3,4-1-2,3-11-4,16-1-27,-8-24-6,12-3 1,-8-23-2</inkml:trace>
  <inkml:trace contextRef="#ctx0" brushRef="#br4" timeOffset="267643.3084">11727 5188 85,'-23'1'39,"23"13"1,0-14 0,19 17-23,13-18-14,12-9-1,13-2-1,10-3 1,4 3-1,-4-3-1,-2 4 1,-11 4-1,-11 7 1,-15 11-1,-18 2 1,-17 7-1,-11 3 1,-9 6 0,-2 0 0,-3 0 0,5 1-1,9-4 1,11-4 0,15-6 0,16-5-1,11-9 0,9-8 0,9-4 1,-2-8-1,-3-5 0,-11-3 1,-13-3-2,-12-2 1,-17 2-2,-10 6-2,-13-7-8,9 21-8,-24-14-18,17 15-2,1-7 0,25 15-2</inkml:trace>
  <inkml:trace contextRef="#ctx0" brushRef="#br4" timeOffset="268085.3336">13756 4648 66,'16'-17'40,"-13"-1"-2,-3 18 1,-7-12-15,-8 28-21,-4 11-1,0 15 0,-7 17 1,-5 10-2,0 12 1,1 3-2,7 2 1,3-8-3,10-1-2,-2-27-22,21-1-13,-4-23 1,12-9-1,-17-17 0</inkml:trace>
  <inkml:trace contextRef="#ctx0" brushRef="#br4" timeOffset="268245.3416">13360 5093 108,'0'0'40,"0"0"1,23 0-3,15-5-37,15-10-3,18 3-5,1-18-28,19 6-6,-4-16 2,7 4-2</inkml:trace>
  <inkml:trace contextRef="#ctx0" brushRef="#br4" timeOffset="268612.3638">14271 4417 86,'-18'6'39,"-10"7"0,6 17 2,-8-4-25,-3 24-13,9 6 0,1 10 1,-4 5 0,6 6-1,-2-1 0,1-1-1,5-8 0,6-9-1,3-10 1,8-13-2,8-16 0,7-16 0,7-13 1,9-9-1,1-8 0,-2-4 1,3 0-1,-6 1 0,-3 8 0,-7 14 0,-6 11 0,-6 12 0,-6 14-1,1 6 0,3 8-3,1-4-3,17 14-10,-9-30-7,29 5-17,-5-23 1,16-2-1,-3-24 2</inkml:trace>
  <inkml:trace contextRef="#ctx0" brushRef="#br4" timeOffset="268927.3816">14518 5005 73,'0'19'38,"-3"-10"1,16 12-1,-13-21-11,35 14-22,-13-15 0,14-4-1,-6-4-3,3-9 1,0-4-2,-6-5 0,-5-3-2,-9 3 2,-10 1-2,-16 7 2,-6 7 0,-6 12 1,-7 8 1,-3 14-1,-3 10 2,3 9-2,11 6 1,8 0-3,16 5-4,4-22-14,26 2-19,6-20-2,26-5 0,1-23-1</inkml:trace>
  <inkml:trace contextRef="#ctx0" brushRef="#br4" timeOffset="269545.4172">15997 4912 96,'-14'-3'36,"-15"-10"-1,11 16-3,-11-10-25,1 10-2,-1 4 1,0 8-2,-2 7 0,2 6-1,5 3 1,2 1-1,7-2 0,9-5-1,6-10-1,10-11 1,13-15-4,11-15 4,12-12-3,6-12 1,5-10-1,5-8 0,-1-6 0,-2-3 0,-7 5 1,-8 6-2,-10 8 2,-8 14-1,-9 17 1,-17 27 0,0 0 0,-21 49 0,-4 10 0,-1 11-1,0 12 0,3 1-3,14 7-6,-4-19-10,35 1-15,-8-27-4,20-4 0,-1-26-1</inkml:trace>
  <inkml:trace contextRef="#ctx0" brushRef="#br4" timeOffset="269896.4372">16378 4946 85,'-1'11'39,"1"-11"1,5 22-1,10-25-24,14 10-12,4-6-1,11-1 1,-3-2-4,3-6 3,-2-4-3,-9-2 1,-7-7-1,-10-1 2,-10-3 0,-8 0-1,-8-1 1,-5 4-2,-8 3 2,-5 7 0,-4 13-1,-3 13 1,3 9-1,-5 11 0,8 7 2,7 3-1,12 2 0,15-4-3,20-6-2,14-21-11,32 5-11,-2-29-13,25-5-2,-4-19 0,17-2 0</inkml:trace>
  <inkml:trace contextRef="#ctx0" brushRef="#br4" timeOffset="270098.4486">17333 4475 94,'-52'35'40,"10"24"0,-11-4-2,9 20-34,7 2 1,9 4-2,7 4-1,6-7-3,13-1-4,-6-23-15,17 3-18,-9-26 0,10 0-3,-10-31 1</inkml:trace>
  <inkml:trace contextRef="#ctx0" brushRef="#br4" timeOffset="270287.4596">16914 4918 79,'0'0'42,"0"0"-2,17 1 0,6-9-16,22 6-25,14-3-1,4-4-5,17 11-15,-14-11-19,5 7 2,-19-11-2,-1 12 0</inkml:trace>
  <inkml:trace contextRef="#ctx0" brushRef="#br4" timeOffset="270632.4793">17431 4896 80,'-9'3'39,"14"9"1,-5-12-1,29 9-31,-6-7-4,12-1-1,-4-2-1,5-2 0,-4-6-1,-6-1 1,-2-4-1,-5-2-1,-7-5 1,-7 1 0,-3 0-1,-8 2 0,-5 3 0,-8 10-1,-7 7 1,-7 9-1,-4 14 0,-3 3 1,-1 8 2,4 2-2,8 3 2,14-9-2,19-4-2,11-17-5,33 2-12,-1-22-18,24-2-3,2-18 0,15 4-1</inkml:trace>
  <inkml:trace contextRef="#ctx0" brushRef="#br4" timeOffset="270834.4909">18046 4798 73,'-19'11'42,"-18"-7"-2,5 15 2,-9-10-21,11 14-17,0 1 0,4 5-1,5 0 0,11 1-2,11-1 1,8-6-3,13-5-1,3-14-4,23 3-11,-6-29-10,17 2-15,-1-23 1,17 3-1,-10-16 3</inkml:trace>
  <inkml:trace contextRef="#ctx0" brushRef="#br4" timeOffset="271000.5004">18477 4396 66,'-27'15'40,"5"26"-1,-11 3 2,16 21-16,-6-3-23,-1 6-1,7 1-1,-5-8-8,21 12-21,-11-25-8,12-4-1,-4-20-2</inkml:trace>
  <inkml:trace contextRef="#ctx0" brushRef="#br4" timeOffset="271684.5395">18291 4765 90,'-5'10'37,"19"5"2,-14-15-5,35 14-29,-4-9-1,9-5-1,1-6 0,1 0-1,-4-5 1,-4 1 0,-6-1-1,-6 0 0,-11 1-1,-11 10 0,5-10 0,-5 10 0,-20 7 0,2 3-1,-2 8-1,-3 8 1,3 5-1,-2 1 1,12 3 1,0-3-1,10-3 1,6-7-1,12-9 0,1-10-1,10-9 0,-1-8 0,2-6-2,1-8 1,-5 0-1,-4-2 2,-5 0-1,-4 7 2,-6 1 1,-5 8-1,-2 14 1,-3-11 0,3 11 1,0 0-1,-4 14-1,4-14 1,19 17-1,-4-11 1,8 0 0,1-2 0,5 0 0,-2 3 0,-3 1 0,-3 4 0,-5 7 0,-9 4 1,-9 6 0,-5 6 0,-9 5 0,-4 1-1,-1 0 1,0-6-2,2-6 2,6-6-2,5-12 0,8-11 0,10-14 0,8-12 1,6-6-3,5-9 3,6-4-3,0-10-2,4 9-5,-12-9-5,11 21-8,-25-15-7,13 21-12,-13 1-3,7 12 2</inkml:trace>
  <inkml:trace contextRef="#ctx0" brushRef="#br4" timeOffset="279670.9963">21625 13138 11,'0'0'13,"0"0"0,0 0 0,0 0-4,0 0-1,0 0-2,0 0-1,0 0-3,0 0 0,0 0 1,0 0-2,-4 16 0,4-16-1,-3 9-1,3-9-2,0 0 1,0 0-1,0 0 1,0 0 0,0 0-1,13-4-1,-13 4-2,11-12 1,-11 12-2,0 0-3,12-10 0,-12 10 1,0 0 1,0 0 3,-12 2 4,12-2-3</inkml:trace>
  <inkml:trace contextRef="#ctx0" brushRef="#br4" timeOffset="288423.4969">23200 13978 71,'11'-15'35,"-6"-3"-1,9 15-10,-14-10-16,0 13-1,0 0-3,0 0 0,-7 21 0,0 2-2,-8 7 1,0 8-1,-2 9 0,-3 5-2,-1 3 2,1-1-2,2-4 1,4-5 0,4-12-1,6-8 1,4-25-1,11-3 1,5-24 0,6-14-1,6-16 1,3-9 1,0-10 0,3-6 0,1-5-1,-3 2 1,-2 7 0,-4 7 0,-2 16-1,-2 10 0,-5 13-1,-1 13 1,1 18-1,-2 17 0,0 9 0,-1 14 1,1 8-2,0 10 0,0 6 0,-3 3-1,-1 1-1,-5-4-1,1 2-2,-9-12-3,8 5-19,-18-21-10,7-1 1,-11-16-1</inkml:trace>
  <inkml:trace contextRef="#ctx0" brushRef="#br4" timeOffset="288611.5076">23235 14076 80,'-28'-16'38,"17"16"-1,-3-4 1,14 4-31,4 14-3,15-10-1,10-3-3,9-8-3,14-3-3,0-21-21,18 10-10,-8-17 0,14 6 0</inkml:trace>
  <inkml:trace contextRef="#ctx0" brushRef="#br4" timeOffset="289017.5309">23724 13424 76,'-57'-12'37,"-9"0"-1,5 14 1,-12-1-29,5 22-3,0 12-1,2 20 0,5 14-2,6 20 1,9 14-1,11 6-1,13 9 0,20 2 0,20-7-1,24-9 0,21-20 0,19-20 0,22-24 0,18-28 0,16-29 0,3-30 0,0-24 0,-14-22 0,-22-12 1,-19-9 0,-30-4-1,-27-1 1,-39 5 0,-33 8-1,-30 7 0,-26 11 0,-16 16-3,-20 8-2,-4 31-20,-19-2-13,6 24 0,-11 8-2,-1 14-1</inkml:trace>
  <inkml:trace contextRef="#ctx0" brushRef="#br4" timeOffset="289986.5863">15705 13724 59,'5'-11'38,"-2"-7"-1,-3 18 1,14-31-30,-4 24-3,-10 7-1,15-6-1,-10 16-1,2 10 1,-5 11-2,0 8 2,-2 11-2,-1 8 0,-2 0-1,2 3 0,-2-5 0,3-7 0,1-8-1,0-14 0,6-16 1,-7-11 0,20-26 0,-9-9 0,2-13 1,-1-10-1,-3-13 1,-3-8 0,-3-5 0,1-4-1,-3 8 1,1 5-2,3 6 2,2 9 0,7 11-1,3 12 1,8 10 0,6 13 0,2 5 0,2 10 1,1 7-2,0 2 0,-6 11 1,-5 6-2,-7 6 1,-14 7 0,-8 6-1,-10 5 0,-8 0 1,-9 1 1,-4-3-2,-2-8 1,0-5 0,8-11 0,11-8 0,18-17-1,0 0 1,22-9 0,12-3 0,9 0-1,4 1 1,3 6 0,-6 7 0,-6 9 0,-14 11 0,-14 9 1,-17 10-1,-16 7 0,-13 3 0,-10-1 0,-4-3-1,-2-9-2,4-4-4,1-27-18,27-4-14,3-25-1,26-10 0,9-21 1</inkml:trace>
  <inkml:trace contextRef="#ctx0" brushRef="#br4" timeOffset="290351.6066">16064 12978 75,'-68'32'38,"0"28"0,-6 7-2,4 27-32,8 16 0,6 21 0,13 10-2,18 5 0,19-6 0,24-9-1,29-20 0,21-31 0,21-37-1,20-34-1,14-41 2,4-29 0,-2-26 0,-13-21 0,-23-10 0,-23-7 0,-31 3 0,-32 8 0,-31 9-2,-27 8-2,-24 18-3,-25 4-14,-5 33-18,-20 8 0,3 26-4,-12 13 3</inkml:trace>
  <inkml:trace contextRef="#ctx0" brushRef="#br4" timeOffset="291052.6466">7401 14487 63,'-4'-17'39,"-10"-3"0,0 22-3,-17-3-30,0 17 0,-11 6-2,6 13 0,-3 4-3,3 7 1,9 2-1,6-4-2,13-4 1,11-7-2,13-10 0,8-9-2,13-6 0,6-18-6,19-2-29,-9-14 1,13-3-1,-4-15 1</inkml:trace>
  <inkml:trace contextRef="#ctx0" brushRef="#br4" timeOffset="291435.6692">7416 14027 59,'-82'25'39,"-13"3"0,12 26 2,-4-2-35,16 21 0,13 5-2,15 15 0,18 8-3,25 10 1,25 2-2,22-2 1,22-11-1,20-15 0,17-25 0,17-27 0,6-32 1,2-32 0,-9-29 2,-10-24-1,-17-18 1,-23-11-1,-30-5 0,-29 0 0,-30 12-1,-30 8-1,-27 14-1,-20 15-1,-16 19 1,-11 23-1,0 20 0,4 16-1,13 22-5,7-7-22,42 17-11,12-11 0,34-5-3</inkml:trace>
  <inkml:trace contextRef="#ctx0" brushRef="#br4" timeOffset="690673.5042">21186 10770 29,'0'0'19,"0"0"0,0 0 0,0 0-4,0 0-4,0 0 0,0 0-1,0 0-1,0 0 1,0 0-1,0 0 0,0 0-1,0 0-3,0 0 0,0 0-2,0 0 0,0 0 0,-9-7-1,9 7 0,0 0 0,-11-10 0,11 10-1,-13-10 0,13 10 1,-18-16-1,9 4-1,-2-1 1,-3 1-1,-1-3 0,0 3 1,-2-1-1,0 3 0,-3 2 0,0 2 0,-1 3 0,-1 0 1,1 1-1,2-1 0,-2-1 1,2 2-1,3-4 0,-1-2 1,0 1-1,2-1 0,-2-1 0,1 0 0,-2-1 0,-5 1-1,-1 1 1,1 0 0,-2-1 0,-2-3 0,1 2 0,-1-2-1,0-3 1,0-1 0,-1 0 0,3-2 0,-3-1 0,0 1 0,-1-1 0,-3 3 0,2-1 0,-3 3-1,0 0 1,-2-1 0,0 1 1,0 1-2,4-2 2,1-3-3,0-1 4,1 0-2,-1-5 2,2 0-2,1 0 0,-1-2 2,-1 0-2,-1 3 2,-1 1-2,-1-1 0,-3 3 0,-2 0 0,-5 1 0,2 3 0,-3-3 0,-1 2-1,1 0 1,-4 0 0,6 5 0,0-3-1,3 0 1,1 2 0,1-2 0,4 2 0,3 1-1,1-4-1,7 9-5,-7-11-26,14 14-4,-1-8 1,15 12-2</inkml:trace>
  <inkml:trace contextRef="#ctx0" brushRef="#br4" timeOffset="691687.5623">20355 10188 30,'0'0'28,"7"-11"1,-7 11 1,-14-12-13,14 12-5,-14 1-2,14-1-2,-19 1 0,8 4-1,-10-12-1,10 8 2,-10-8-3,5 4 1,-6-3-2,2 1 0,-4 2-2,-2 5 1,-3 5-2,-1 0-1,-1 2 1,2 3-1,1-1 1,4 0-1,5-2 1,5-2 0,14-7-1,0 0 1,0 0-1,0 0 0,23 5-1,-6-1 2,0 5-3,-2 5 3,0 6-2,-1 5 2,0 5-3,-1 0 3,1 4-3,1-9-3,18 4-28,-6-18-4,16 1 0,-4-14-2</inkml:trace>
  <inkml:trace contextRef="#ctx0" brushRef="#br4" timeOffset="693205.649">15002 10976 19,'0'0'31,"5"-11"1,-5 11 0,0 0-15,0 0-6,-12-7-4,12 7-3,0 0-1,0 0 0,-11-5-1,11 5 0,0 0 1,0 0-1,0 0 1,0 0 0,-11-3-2,11 3 1,0 0-2,0 0 1,0 0-1,0 0 1,-11-3-1,11 3 0,0 0 1,-12-9 0,12 9-1,-13-10 1,13 10 0,-15-9 0,15 9 0,-18-11 1,7 5-1,11 6 2,-21-14-2,21 14 2,-18-17-2,18 17 1,-16-20-1,6 7 0,3 3-1,1-3 0,-4 2 1,0-1-1,-1 2 0,0-4 0,-2 4 1,-1-3-1,-1-1 0,-3 2 0,1-3 0,0 0 0,-2-3 0,1-1 0,1 0 0,-2 1 1,2-3-1,-3 1 0,-2 1 0,2 0 1,-4 1-1,-2 1 0,1-1 0,-3 0 0,-2 2 0,1-2 0,-2 0 0,1-2 0,1 0 0,-1 0 0,2-2 0,3 1 0,-2 2 0,1-2 0,0 2 1,5 2-2,-1 1 2,2 2-3,1 2 3,2-1 0,1 2-1,3 2 1,3 0-1,10 9 2,-14-13-1,14 13 1,0 0-2,-11-11 0,11 11 1,0 0-2,0 0-1,0 0-2,0 0-2,0 0-5,11 14-4,-11-14-4,0 0 1,0 0 0,17 10 2,-17-10 3,0 0 4,12 5 7,-12-5 7,10 3 5,-10-3 1,0 0-1,0 0-1,0 0-12,0 0-19,0 0-5,-15-10 0,15 10-4</inkml:trace>
  <inkml:trace contextRef="#ctx0" brushRef="#br4" timeOffset="693745.6788">13993 10156 55,'-1'-19'36,"1"19"0,-3-10-3,3 10-21,0 0-5,0 0-1,-10 13-4,10-13-1,-9 20 0,4-3-1,1 2 0,0 2 2,0 2-2,3 0 1,-1-2-1,2 1 2,0-6-1,2-3 0,-2-13 0,0 0 1,0 0-1,13-7 0,-8-10 1,1-1-1,-3-7 1,3-1-2,-1 0 2,1 3-1,-2 0 1,1 5-1,2 3 0,-1 5 0,-6 10 0,18-6 1,-3 8-1,3 4-2,1 2-2,3-11-13,13 9-21,-1-9-1,8 3 0,0-9-2</inkml:trace>
  <inkml:trace contextRef="#ctx0" brushRef="#br4" timeOffset="695084.7566">6906 10989 23,'0'0'31,"0"0"3,14-6-2,-17-6-16,3 12-4,4-15-1,-4 15-3,11-20-1,-11 20 0,9-18-3,-9 18 1,4-13-2,-4 13 1,0 0-1,0 0-2,-10 10 1,10-10-3,-10 13 2,10-13-2,-10 10 2,10-10-2,0 0 2,0 0 1,0 0-1,7-15 2,-7 15-3,12-15 3,-12 15-2,10-15 2,-10 15-3,0 0 1,4-10 0,-4 10-1,0 0 0,0 0 0,-12-3 0,12 3 0,0 0 0,-2-10 0,2 10 0,6-12 0,-6 12 0,0 0 0,0 0 0,9-3 0,-9 3 0,-4 16-1,-1-2 1,0-3-2,-1 5 1,-1-1-1,2-4 2,-1 0-3,6-11-1,0 0-6,3 13-26,-3-13-1,0 0-2,11-20 1</inkml:trace>
  <inkml:trace contextRef="#ctx0" brushRef="#br4" timeOffset="732215.8804">19186 9686 15,'0'0'19,"-10"-9"0,10 9 0,0 0-15,0 0-3,0 0 0,0 0 2,0 0 2,-12 3 0,12-3-2,0 0 1,0 0 0,0 0 0,0 0-1,0 0-2,0 0 0,0 0-1,0 0 0,0 0 0,0 0-1,0 0 0,0 0-1,0 0-2,0 0-4,0 0-1,0 0-1,7 16 1,-7-16 1,0 0 2,-2 12 2,2-12 3,0 0 5,0 0 3,-3 11 0,3-11 0,0 0-1,0 0 1,0 0-3,0 0-1,0 0-1,0 0-1,0 0 0,-5 11 1,5-11 1,-14 16 1,8 2 1,-8-4 0,4 7 1,-9 1 0,5 9 0,-8-3 0,5 13-1,-8 0-1,1 6 0,-5 8-1,-3 7 2,-5-5-2,2 9 3,-8-1-4,5 2 2,0-6-4,2-1 1,2-6-4,2-8-1,12 1-5,-4-11-2,10 2-3,-8-14-2,15 6 1,-7-14 0,9 2-2,5-18-7,-9 11 1,9-11 3</inkml:trace>
  <inkml:trace contextRef="#ctx0" brushRef="#br4" timeOffset="733875.9752">18616 10933 0,'0'0'6,"-12"-2"4,12 2 4,0 0 0,-15-8 4,15 8-1,0 0 0,0 0-2,-11-12-5,11 12-1,0 0-6,0 0 2,0 0-4,0 0 2,0 0-2,11-7-1,-11 7 1,12 1 0,-12-1 0,17 3 0,-7-1 1,4 1-4,0 0 4,4 0-4,4-2 4,3 2-1,1-6 1,6 2 0,1-3 0,4 2 2,0-2-2,0 1 2,-2 2-3,1 2 0,-7 4-1,2 0-2,-2 2 2,0-2-3,0 3 2,-1-3-1,3 0 2,3-1-3,-1-4 4,2 1-1,5-2 1,-5 1 0,5 0-1,3 4 1,0-3-2,1 4 2,0-2-1,1 0 0,0 1 0,0-1 0,5-1 0,-1-2 0,0-3 1,1-1-1,1 1 1,0-1 0,1-1 0,2 3 0,-1 1 0,-1 2 0,0 1-1,-2 4 0,1-3 0,-4 2 0,2-2 0,0 2 0,-2-3 0,2-6 0,1-1 2,4-2 1,1-1-2,0 0 3,7-2-3,-4 2 2,2 1-2,-2 2 2,-3 4-2,0-1-1,-1 2 0,-2-2 0,-3 1 1,-3-3-2,2 4-6,-8-8-25,3 2 1,-5-5-3,1 0 2</inkml:trace>
  <inkml:trace contextRef="#ctx0" brushRef="#br4" timeOffset="734912.0346">19081 10129 2,'-14'-6'16,"14"6"-1,0 0-4,-9-2-4,9 2-2,0 0 0,0 0 0,-11-15 2,11 15 3,0 0 1,0 0 0,0-18 1,0 18 0,0 0 0,0 0-3,0 0-2,0 0-1,-4-12-1,4 12 0,0 0-3,0 0 0,0 0 0,0 0-1,14-11 0,-14 11 1,19-1-1,-6 2 0,1 1 0,1 6 1,0 1-1,2 5-1,-1 1 0,-1 0 0,-3 7-3,1-5-3,6 5-7,-10-10-14,7 2-6,-1-9-2,7 2 4</inkml:trace>
  <inkml:trace contextRef="#ctx0" brushRef="#br4" timeOffset="735325.0582">19311 10210 18,'0'0'22,"-13"-1"4,13 1-9,-10 11 0,10-11-3,-5 15-1,5-15-1,-4 12-1,4-12-1,0 0-2,9-12 0,9-1-1,-7-11-1,12-1-1,-1-8-1,5-3 0,-1-3-3,3-1 2,-2 4-3,-2 1-1,0 7-1,-9-1-4,4 20-19,-15-5-9,-5 14 0,0 0-2,0 0 1</inkml:trace>
  <inkml:trace contextRef="#ctx0" brushRef="#br4" timeOffset="737128.1614">15000 10973 11,'-16'-5'25,"16"5"3,0 0-10,-15-4-4,15 4-3,0 0-2,0 0-2,-20-4-1,20 4-1,-14 0-2,14 0 0,-19 3-1,8-2 0,-2 0-1,0 2 1,0-2-2,-3 1 0,0-1 1,-1 2-1,-2-2 1,-4 1 0,2-3 0,-2 3 0,-5-1 1,-1 2-1,-1-2 0,-1 2 0,-5-2-1,2-1 0,-1-1 0,-4-1 0,-1-2 0,0-1 0,-2-1 1,-1-2-1,-3 2 1,2-1 0,-2 1-1,1 4 0,-3 1 0,-3 1-1,1 3 1,-4 2-1,0 0 1,-3-1 0,-3 2-1,2-3 2,-2 1-1,2-2 1,0-1-1,2 1 1,-4-2-1,6 2 1,-1 0-1,3 0 0,-1 3 0,-2-3 0,-2 2 0,1 0 0,4-1 0,-5 2 0,0-2 0,1-1 1,0 0-1,4 0 1,-2-1 0,3-1 0,0-1 0,4 1-1,-1-4 1,5 3 0,-2 0-1,-2-2 0,-1 2 2,4 2-2,-2 3 0,-2-2 1,2 3-1,0-1 0,5 0-1,-2-6-6,16 4-26,-2-8 0,10-1-3,5-8 1</inkml:trace>
  <inkml:trace contextRef="#ctx0" brushRef="#br4" timeOffset="738656.2488">13394 10724 46,'0'0'34,"0"0"0,12 4-1,-12-4-23,0 0-2,-16-4 0,16 4-3,-14 15-1,5-1-1,-11 3-1,1 5 1,-10 4-1,2 5 0,-7 0 0,2 1 0,-3-4 0,2 1-1,6-7 0,3-4 0,9-3 1,6-3-2,9-12 1,1 16 1,-1-16-1,21 18 0,-5-9 0,4 5-1,3-3 1,5 0-1,1 1 0,8-4-1,3 0-1,6-5-1,17 13-14,-2-16-21,14 9 0,-1-7-2,12 8 1</inkml:trace>
  <inkml:trace contextRef="#ctx0" brushRef="#br4" timeOffset="739438.2934">20089 10781 64,'16'-12'34,"-16"12"-1,0 0 0,0 0-22,0 0-3,0 0-2,-12-4-2,2 9-1,-6 1 0,-3 6 0,-6 0 0,-3 7 0,-5 3-1,-2 4 0,-2 0 0,2 1-3,1-1 2,9-1-2,8-3 2,13-4-2,11-1 1,15-9-1,15-1 0,10-6-2,17 3-4,-5-8-28,20 6-2,-5-7 0,3 7-2</inkml:trace>
  <inkml:trace contextRef="#ctx0" brushRef="#br4" timeOffset="741030.3846">14002 10173 7,'0'0'23,"-17"-6"-2,17 6 2,-15-7-3,15 7-2,-17-12-4,17 12-2,-15-15-4,15 15-1,-14-20-2,14 20-3,-17-19 0,17 19 0,-19-17 0,19 17 0,-25-5 1,15 5-2,-3-2 0,4 0-3,9 2-16,-10-1-14,10 1 0,4-17-2,6 5 1</inkml:trace>
  <inkml:trace contextRef="#ctx0" brushRef="#br4" timeOffset="741924.4357">13920 9956 2,'0'-12'22,"0"12"3,-2-13-1,-5 3-10,7 10-2,-10-12 0,10 12-2,-13-7 0,13 7-2,0 0-3,-12 1-1,12-1-2,-13 4 1,13-4-1,-12 10-1,1-4 1,0 5 1,-5 3-1,-2 4 1,-5-1-1,0 4 2,-6-3-3,1 4 1,-6 0-1,1-1 0,-3 0 0,1 3-1,-2 1 0,-1-1 0,2 3 0,-1 1 0,-6 6-1,0 4 1,-3 1-1,-6 7 1,-5 2 0,-4 1 1,-7 1-2,-3-1 2,0-1-1,-3-5 0,1-3 1,2-3-1,2-3 1,5-3 0,1-1 0,2 0-1,2-1 1,0 1-2,-3 1 1,3 0-2,3 0 0,0-6-7,13-1-25,0-10-1,15-4-1,9-11 1</inkml:trace>
  <inkml:trace contextRef="#ctx0" brushRef="#br4" timeOffset="742810.4864">13719 10273 22,'0'0'30,"-11"-8"0,11 8 1,0 0-15,-7-9-3,7 9-2,0 0-3,0 0-2,0 0 0,0 0-2,0 0 0,0 0 0,3-11-2,-3 11 1,0 0-1,11-2 0,-11 2 0,12 4 0,-12-4-2,16 13 2,-9-4-3,2 6 3,-2 1-3,0 2 3,-2 3-3,-1 1 1,0 0 0,1-1 0,-2-2 0,2-1 0,0-5 0,1-2-1,-6-11 1,11 9 0,-11-9 0,11-5 0,-11 5-1,11-20 1,-3 4 0,-1-3 0,4-2 0,1-2 0,5-2 1,2 1-2,2-3 0,-2-2-5,13 11-27,-9-6-2,1 8 0,-5-4-3</inkml:trace>
  <inkml:trace contextRef="#ctx0" brushRef="#br4" timeOffset="742956.4946">14301 10250 92,'-10'18'30,"-6"-5"-26,-6-3-3,-4-6-35,4-3-6</inkml:trace>
  <inkml:trace contextRef="#ctx0" brushRef="#br4" timeOffset="745063.6152">6971 10947 2,'0'0'24,"0"0"0,0 0-6,0 0 0,0 0 1,-7-11-4,7 11 0,0 0-4,0 0 0,-10-6-4,10 6 1,0 0-5,-10 0 0,10 0-2,0 0-1,-17 1 0,17-1 1,-9 1-1,9-1 0,-14 0 1,14 0 0,-15 0-1,15 0 1,-21-4 0,21 4-1,-19 0 1,5 0-1,1 2 0,-3 0 0,3 1 0,-6 0 0,0 1 0,1 1 0,-1-1 0,0 0 1,0-1-1,1 0 0,-3-1 0,-1-1 1,2 0-1,-5 4 0,0-3 0,-4 2-3,0-1 3,-1 1-2,-4 1 2,0 1-3,-1-1 3,-1-4-2,-1 3 2,-1-2 0,-3-1 0,0 0 0,-2-1 0,0 1 0,-1 1 0,0 1 0,1 1 0,-2 1 0,0 3 0,0-1 0,-2 0-1,1 1 1,0 0 0,-1-1 0,1-1-1,2-1 1,-4-1 0,5-2 1,2-1-1,0 1 0,0-2 0,2 0 0,2 0 0,1 0 0,3 0 0,-3 1 0,0 1 0,0 0 0,2-1 0,0 2-1,0-1 1,4 0 0,-4 1 1,5-2 0,0-2 0,2 1 1,-2-3-1,1 2 0,-1-2 1,1 3-1,3-4-1,0 1 0,2 2-2,0-2-1,6 7-3,-5-9-6,22 5-17,-22 8-5,22-8-1,-18 12 1</inkml:trace>
  <inkml:trace contextRef="#ctx0" brushRef="#br4" timeOffset="746912.721">6981 10878 9,'-3'-12'20,"3"12"-2,0 0-9,0 0-6,0 0 0,0 0 0,0 0 1,0-10-1,0 10 0,0 0 1,0 0 2,0 0-1,0 0 2,0 0-1,0 0 0,0 0-2,0 0 1,0 0-2,0 0 1,0 0-2,0 0-1,0 0 0,-1 10 0,1-10 0,0 0 1,0 0-1,0 0 1,0 0 1,0 0 0,0 0 0,0 0 0,0 0 0,0 0-1,0 0 1,0 0-1,0 0 0,0 0-1,-13-8 2,13 8-1,0 0 2,0 0-2,-12-15 1,12 15 0,-10-13-1,10 13 0,-7-17 0,7 17 0,-6-21-1,6 21 1,-3-23-1,2 14 0,-3-4 1,4 13 0,-6-19 0,6 19-1,-5-16 0,5 16 1,-5-20-2,5 20 1,-2-16 0,2 16-1,2-15 0,-2 15 0,2-12 0,-2 12 1,0 0-1,0 0 1,0-11-1,0 11 1,0 0-1,0 0 0,0 0 0,0 0 0,0 0 0,0 0 0,0 0 0,0 0 0,0 12-1,0-12 1,4 20 0,-4-7-1,0 2-1,-1 1-1,-1 3-2,-5-8-7,17 10-22,-10-11-2,7 5 0,-7-15 0</inkml:trace>
  <inkml:trace contextRef="#ctx0" brushRef="#br4" timeOffset="748618.8186">4636 11078 30,'0'0'21,"0"0"-1,10-10-2,0 11-4,-10-1-2,18-9-5,-18 9-1,29-11-2,-14 5 0,5-1-1,-5 1 0,8 1-1,-6-1 0,4 2 0,-7 2 0,4 0-1,1-3 0,-2 1 2,3-2-2,-1 1 3,0-5-2,1 4 2,4-5-2,1 2 3,-2-1-3,2 3-1,-2-1 0,-1 2 0,0 2 0,-1 1-1,-4 1 0,-1-1 0,1 2 0,0 0 0,1-3 0,0 3 0,1-1 0,2 0 0,1-1 0,0 2 0,1 0 0,0 0 0,-1 2-1,1-1 1,0 1 0,1-1-1,-1 0 0,1-1 1,3-1 0,-2-4 0,4 0 0,4-1 0,-1 0 1,-2 0-1,3 1 0,-6 0 1,1 2-1,-1 2 1,1 0-1,1-1 1,0 1-1,4-4 0,4 1 0,3-3 0,6-4 1,2 0-1,0-3 0,1 0 1,-3 3-1,-1 0 1,-4 1-1,-4 3 1,-3 2-1,-3 1 0,-6 1 0,1 0 1,-1 1-1,-3-2 0,3 1 0,-3-3 1,2 0-1,-3 0 0,-3 0 0,0-1 0,-4 3 0,-2-1 0,1 3 0,-13 3-1,16-5 1,-16 5 0,13-3-1,-13 3 1,16-5 0,-4 2 0,-1-4 0,3-1 0,1 1 0,-3 0 0,0-1 0,-12 8-2,19-6-9,-19 6-21,0 0-1,0 0-1,-12 1 0</inkml:trace>
  <inkml:trace contextRef="#ctx0" brushRef="#br4" timeOffset="749385.8625">6733 10743 18,'-11'-16'27,"11"16"0,-1-12 0,-6-1-15,7 13 0,-4-12-1,4 12-2,0 0-1,0 0-1,-9-15-1,9 15 0,0 0-1,0 0-2,0 0 0,0 0-1,0 0-1,0 0 0,0 0 0,-2 15 0,2-15 0,0 12 0,0-12 0,-4 20 0,4-9-1,0-11 1,-4 19-1,4-19 0,0 14 1,0-14 0,0 0 0,0 0 0,14 0 0,-14 0 0,19-9 0,-5 2-1,2 1 1,1 1-1,-2-1 0,-1 0 0,-1 1 0,4 0 0,-2 0-1,-3-2 0,2 1-1,-2-1-1,5 7-4,-12-13-22,9 14-5,-14-1-1,13 0-1</inkml:trace>
  <inkml:trace contextRef="#ctx0" brushRef="#br4" timeOffset="749535.871">6970 10706 71,'0'0'31,"0"0"-8,0 0-22,-12 0-30,12 0-4,-4-12 1</inkml:trace>
  <inkml:trace contextRef="#ctx0" brushRef="#br4" timeOffset="751380.9766">7205 10547 34,'0'0'30,"8"-14"1,-8 14 0,0 0-18,0 0-4,0 0-2,-7-12-1,7 12-1,0 0-1,-9 15-1,3-3-2,1 5 0,-3 3 0,-2 5 0,3 2 0,-5 1 0,2 1 0,3 0 0,-1-7-1,2-1 2,1-7 0,5-14 0,0 0 0,0 0 0,0 0 0,12-23 0,-7-1 1,3 0-2,-4-8 1,3 2-1,0-7 1,-2 4-1,2-1 0,-1 3 0,2 5 0,-1 3 0,0 2-1,2 7 1,-9 14 0,17-12-1,-6 14 0,-1 3 1,3 8 0,1 4-1,1 4 1,0 4-1,0 1 1,0 4-1,1 0 0,-1 0 0,3 0-1,-2-7-1,2 0-1,-1-5-2,2 3-2,-6-15-3,7 10-13,-20-16-12,15 0 0,-15 0-2,-1-16 3</inkml:trace>
  <inkml:trace contextRef="#ctx0" brushRef="#br4" timeOffset="751706.9952">7256 10526 87,'-9'-12'35,"9"12"1,2-19-9,-2 19-20,14-14-1,-4 10-1,-10 4-1,0 0 0,11 9-1,-10 6-2,-3 2 1,0 11-1,-1 5-1,1 6 1,-2 5-1,4 3 0,4 4 0,0 0 0,4-1-2,2-5-2,4 0-1,-4-10-6,15 2-26,-13-13-1,5 0-2,-5-12 1</inkml:trace>
  <inkml:trace contextRef="#ctx0" brushRef="#br4" timeOffset="752584.0454">7704 10477 69,'0'0'35,"4"-16"1,-4 16-1,8-26-27,5 13-3,-4-5-1,5 5-1,-4-1-1,2 7 0,-12 7-1,16-8 0,-16 8 0,6 14-1,-9 2 1,0 6-1,-3 7 0,2 4 1,-1 7-1,5-1 0,1 0 0,7-1 1,3-6-1,7-4 1,6-7-1,4-11 2,4-9-1,1-5 1,2-16 0,-3-1 0,0-10 0,-7-6 0,-5 0 1,-4-4-2,-9-1 1,-4 3-1,-5 3 0,-3 4 0,-1 7-1,-1 4 0,0 6-1,2 6-2,5 9-1,0 0-3,27 3-21,-15-3-10,20 9 0,-3-11-1,15 9 1</inkml:trace>
  <inkml:trace contextRef="#ctx0" brushRef="#br4" timeOffset="753309.0869">8402 10552 60,'0'0'34,"0"0"-1,-12-5 1,-3 4-21,3 11-8,-8-2-1,1 9-1,-3 3 0,3 2 1,2-3-2,8-1 0,1-1 0,11-3-1,-3-14 0,31 9 0,-4-12 0,9-1 0,-2-3 0,3 1 0,-4 2 0,-5 4 0,-8 8 0,-12 3 0,-12 8-1,-8 2 1,-8 4-2,-4 2 0,2 4-5,-9-12-30,18 4 0,-1-15-1,14-8-2</inkml:trace>
  <inkml:trace contextRef="#ctx0" brushRef="#br4" timeOffset="754587.16">14563 10100 53,'1'-28'36,"5"13"-1,2-6 0,7 6-15,-10-11-12,10 10-3,-2-3-1,5 5-1,-3 1-1,2 7 1,-4 1-1,4 2-1,-7 5 0,3 2 0,-4 5 0,-3 10-1,-3 3 1,2 7-1,-4 9 0,0 4-1,-1 4 1,5 1 0,0-5 0,4-3 1,7-9-1,5-8 1,3-15 1,5-11-1,2-13 2,2-9 0,-4-13 0,1-5-1,-10-7 1,-2-6-1,-5 2 0,-7 1 0,-6 6-2,0 2 0,-3 9 0,1 7-2,2 10 0,5 6-1,-5 14-3,14-4-9,9 21-22,-9-7-1,15 17-1,-4-10 0</inkml:trace>
  <inkml:trace contextRef="#ctx0" brushRef="#br4" timeOffset="754962.1814">15359 10080 88,'0'0'37,"-14"-5"-1,14 5 2,-15 1-32,15-1-1,-21 14-1,13 0-2,-1-3 0,1 4-1,5-1 0,2 4 1,7-6-2,3 0 1,5-5 0,4-2-1,1-1 0,3 1 1,-3-1-1,-1 2-1,-3 2 1,-8 5 0,-7 2 0,-7 4 0,-7 1-1,-5 4 2,-6 3-2,1-6 2,1 3-4,0-13-4,19 5-28,-7-18-3,11 2-1,21-24-2</inkml:trace>
  <inkml:trace contextRef="#ctx0" brushRef="#br4" timeOffset="756059.2442">20500 9852 82,'0'0'36,"0"-21"-2,9 8 1,2-9-29,7 7-2,1-6 0,7 6 0,-2-2-1,1 2 1,-2 1-1,2 4 0,-7 2-1,1 5 0,-8 6 0,-11-3-1,8 22 0,-9 1-1,-7 5 1,0 11-1,-6 3 0,5 4 1,2 0-1,2 1 0,7-7 0,7-5 1,7-8 0,7-9 0,9-14 1,3-8-1,5-14 1,-1-6 0,-2-13 0,-2-4-1,-6-8 1,-6 0-1,-7-6 1,-4 7-2,-8 2 1,1 4-1,-3 10 0,1 4-1,2 11-1,4 4-1,7 11-2,-2-5-19,16 22-13,-7-8-1,13 11-1,-6-4-1</inkml:trace>
  <inkml:trace contextRef="#ctx0" brushRef="#br4" timeOffset="756499.2692">21318 9901 101,'-9'-16'36,"9"16"1,-21-3-3,6 15-27,-10-3-1,1 9-2,-5 0 0,4 5-1,0-3-1,9-2 1,4-2-1,12-3-1,13-7 0,9-4-1,7 0 0,4-1 1,4 2-1,-7 3 0,-2 3 1,-10 8-1,-12 6 1,-7 6 0,-17 3-2,-4 3 2,-9 1-2,-1-5 1,3-2-3,1-13-4,21 1-23,7-17-11,7-15 4,13-17-6,21-1 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</inkml:traceFormat>
        <inkml:channelProperties>
          <inkml:channelProperty channel="X" name="resolution" value="254.01711" units="1/in"/>
          <inkml:channelProperty channel="Y" name="resolution" value="254.01778" units="1/in"/>
        </inkml:channelProperties>
      </inkml:inkSource>
      <inkml:timestamp xml:id="ts0" timeString="2013-08-06T00:33:43.12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1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1" timeString="2013-08-06T00:33:44.191"/>
    </inkml:context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FFC00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8490 7512,'-12'-35,"12"24,0 11</inkml:trace>
  <inkml:trace contextRef="#ctx1" brushRef="#br0">2944 2460 39,'-1'-13'32,"-3"-4"1,-2 1 0,-4-11-24,7 7-3,-6-14 0,6 4-2,-2-9-1,5 2 0,0-9 1,4 1-2,-3-10 1,6 6 1,-3-8-1,2 2 0,-3-6-2,-2-3 3,-1-1-2,0-3 1,0 1-2,-3-2 0,-1-4 0,4 73 0,-1-73 1,1 73-2,1-78 0,-1 78-3,1-79 0,-1 79-5,6-79-10,-6 79-21,3-76 2,-3 76-3,1-61 2</inkml:trace>
  <inkml:trace contextRef="#ctx1" brushRef="#br0" timeOffset="3677.2103">3061 1102 41,'-30'-45'30,"30"45"-5,0 0-3,0 0-2,0 0-7,-25-47-2,25 47-3,0 0-1,0 0-4,0 0 2,0 0-2,-21-47 0,21 47 0,0 0 0,0 0 0,0 0-1,0 0 1,-23 22-2,17 7 0,-3 9 0,1 8 1,1 9-3,2 7 1,1 3 0,11-2 0,3-6 0,-1 2-1,-1 5 1,-2 4-1,-1 7 0,-4 1-1,-1 1 2,-3 0-1,3 0 0,-1 3 1,4 0 0,-3 3 0,2-2 0,-1 6 2,0-1-2,1 9 1,-3 1-1,0 1 2,-3 4-1,-1-1 0,3-2 0,0 1-2,2-3 2,3 2-1,-1-1 0,0-3 0,0 0 1,2 1-2,-5 2 1,-1 1 0,-3 0 0,-3 4-1,-3-5 1,2 0 0,-1-3 0,1 0-1,3-6 1,-2-2 0,2-2 1,4-2-1,-1 1 1,3 0-1,-2 1 1,2-1-1,2 2 1,-1 4-1,2 0 1,-2-2 0,-2 1 1,2 2-1,-1-3 1,-2-1-1,2-4 1,-2-5-1,0-1-1,3-5 0,-1-2 0,-3-6 1,3-2-1,-1-1 1,1-2-2,-2-3 0,6 2-5,-12-20-27,17 0-5,-4-27 0,5-10-2</inkml:trace>
  <inkml:trace contextRef="#ctx0" brushRef="#br0" timeOffset="5002.2861">9090 6260</inkml:trace>
  <inkml:trace contextRef="#ctx1" brushRef="#br0" timeOffset="4818.2756">1898 6567 19,'0'0'23,"0"0"-1,0 0 0,13-1-16,-13 1-2,14-15-1,-14 15 2,20-12 1,-20 12 1,20-3 2,-20 3 0,18 7 0,-18-7 1,27 15 0,-17-12-2,10 5-3,3-6-1,6 1-2,4-5 0,11 1 0,4-1-1,9 2 0,4 2 0,6 1 0,9 2 0,7 5 0,5-2 0,8 3 0,12-3 0,8-1 0,9-5 0,9 0-1,14-5 1,8-2-1,10-2 1,6 1-1,6-1 0,5 4 0,5 1 0,7 1 0,3 1-1,3 0 2,8-2-1,7 0 0,6-4 1,5 1 0,10-8-1,6 1 1,5-2 0,12 1 1,6-3-1,1 2 0,6 0 0,3-1-1,3 0 1,2-1-1,7 1 0,4-4 0,9 0 0,7-1-1,5 2 2,12-2-2,-4 5 2,10 0-1,0 2 0,45 2 1,-45 2 0,3 1 0,2 1 0,-1 0 0,6 1 0,-1 0 0,9 0-1,-44 2 1,52-3-1,-2 1 0,7-1 0,2-1 0,4-2 1,5-1-1,5 0 1,1 0-1,3-2 2,8 2-1,2-1 0,45 5 0,-43 1 0,42 2 1,-50 4-1,-6 4 0,-8-1 0,-11 1 0,-13 0-3,-59-8-2,35 13-15,-64-23-17,32 4-4,-22-12 2,-22 0-3</inkml:trace>
  <inkml:trace contextRef="#ctx1" brushRef="#br0" timeOffset="6222.3559">1302 1978 73,'-6'-26'38,"4"4"0,-11-4 1,6 5-31,-17-3-1,4 11 1,-16 1-2,1 6-2,-11 3 0,1 8-1,-3 7-1,1 8-1,3 8 0,4 10-2,6 9 2,5 18-2,5 17 1,8 16 0,2 14 0,7 9 1,4 6-1,6 2 2,7-4-2,5-12-1,4-15-2,5-20-6,14-14-22,-14-31-8,5-8 1,-14-29-3</inkml:trace>
  <inkml:trace contextRef="#ctx1" brushRef="#br0" timeOffset="6403.3663">556 2908 109,'-32'-18'40,"22"10"1,10-13-1,24 1-37,18-11-1,19-9-2,15-6-3,12-20-9,24 7-25,-2-20-5,4 9 3,-8-8-4</inkml:trace>
  <inkml:trace contextRef="#ctx1" brushRef="#br0" timeOffset="6635.3795">2100 1257 101,'-23'22'40,"-17"21"1,-6 26-3,-19 13-37,6 8-3,3 13-5,0-7-31,26 2-1,2-14-2,30-5 1</inkml:trace>
  <inkml:trace contextRef="#ctx1" brushRef="#br0" timeOffset="7575.4332">3030 3552 90,'-28'11'36,"-2"-10"0,10 12-7,-6-12-24,14 2-2,12-3 0,0 0-1,1-12-1,20 3 1,11 1-2,5-3 1,7-1-1,2 1 1,6 1-1,-7 1 0,-4 1 1,-10 4 1,-14 2-1,-17 2 0,0 0 1,-31 21 0,-6-10 0,-8 2 0,-4-1-1,1 0 0,-2-3 0,10-3 0,7-4-1,6-4-2,27 2-2,-10-15-7,29 14-26,0-10-3,13 9 0,2-9 0</inkml:trace>
  <inkml:trace contextRef="#ctx1" brushRef="#br0" timeOffset="8371.4787">4030 3062 67,'6'-36'37,"-13"-7"0,3 20-10,-16-16 0,4 16-21,-13 3-1,6 11-2,-9 10 0,2 15 0,-6 11-1,2 20-1,4 11 0,2 12 0,5 7-1,6 3 0,6 3-1,9-6-3,8 3-2,-2-26-10,21 6-23,-12-20 1,13-3-2,-14-15 2</inkml:trace>
  <inkml:trace contextRef="#ctx1" brushRef="#br0" timeOffset="8552.4892">3561 3553 93,'0'0'39,"-12"-23"0,12 23-1,26-13-36,-2 5-1,11 0-2,5-5-5,20 10-29,-4-12-2,8 10-2,-5-4 0</inkml:trace>
  <inkml:trace contextRef="#ctx1" brushRef="#br0" timeOffset="8884.5082">4177 3468 68,'-15'2'40,"1"9"-2,-7-3 2,6 17-16,0-9-20,6 8 0,-1 0-2,7 4 0,3 1-1,6 0 0,6-5 0,5-6 0,1-7-1,7-10 0,-1-9 1,-1-8-1,1-8 0,-5-7 0,-6-2 0,-9-1-1,-7 3-2,-11 0-2,3 15-8,-21-10-25,10 17 0,-8 0-1,7 14-1</inkml:trace>
  <inkml:trace contextRef="#ctx1" brushRef="#br0" timeOffset="9265.53">3438 3443 69,'11'-5'37,"7"7"-2,-2-8 2,8 8-29,-2-2-7,-2-2-31,10 6-5,0-8 0,5 6-3</inkml:trace>
  <inkml:trace contextRef="#ctx1" brushRef="#br0" timeOffset="9438.5399">4786 3353 68,'71'4'35,"-10"-5"-2,1 3-2,-13-3-30,-5-6-8,7 7-23,-2-2-2,0 3-1,2-4 0</inkml:trace>
  <inkml:trace contextRef="#ctx1" brushRef="#br0" timeOffset="9603.5493">6308 3308 102,'64'-2'38,"3"8"2,-16-12-5,3 0-40,10 5-29,-15-15-3,16 8 0,-12-12-3</inkml:trace>
  <inkml:trace contextRef="#ctx1" brushRef="#br0" timeOffset="9753.5577">7865 3093 94,'85'-12'37,"1"11"-1,-20-6-7,1 3-32,2 9-30,-13-6-2,5 8-1,-9-9-2</inkml:trace>
  <inkml:trace contextRef="#ctx1" brushRef="#br0" timeOffset="9911.5667">9167 3122 58,'74'11'36,"-1"-11"-1,0 9 0,-7-14-16,5 5-17,4 3-7,-5-10-29,12 5-1,-2-9-1,6 9 1</inkml:trace>
  <inkml:trace contextRef="#ctx1" brushRef="#br0" timeOffset="10055.5752">11003 3115 82,'85'7'38,"-10"-10"-4,6 4-1,2 4-57,-8-12-9,9 2-2,-2-7-1</inkml:trace>
  <inkml:trace contextRef="#ctx1" brushRef="#br0" timeOffset="10203.5836">12780 3039 85,'94'2'35,"4"4"-1,-8-3-2,-1-11-44,11 9-21,-1-7-1,7 6-2,-1-8 1</inkml:trace>
  <inkml:trace contextRef="#ctx1" brushRef="#br0" timeOffset="10354.5923">14759 3092 63,'104'9'34,"-2"-6"-1,4 2-1,-3-11-27,7 0-8,10 2-24,-1-7-5,4 3-1,-3-4 0</inkml:trace>
  <inkml:trace contextRef="#ctx1" brushRef="#br0" timeOffset="10519.6017">17453 3066 79,'119'9'38,"-12"-10"-2,7 8-1,-8-6-35,-6-9-17,10 9-19,-6-10 0,8 6-2,-8-10 1</inkml:trace>
  <inkml:trace contextRef="#ctx1" brushRef="#br0" timeOffset="10688.6114">19672 3109 88,'73'10'39,"4"10"-1,-11-14 0,13-1-38,2 7-14,-1-21-23,14 4 0,-8-12-3,17 3 2</inkml:trace>
  <inkml:trace contextRef="#ctx1" brushRef="#br0" timeOffset="10798.6177">21987 3019 58,'124'5'6,"0"-3"-5,4 2-3,-11-4-25</inkml:trace>
  <inkml:trace contextRef="#ctx1" brushRef="#br0" timeOffset="10925.6249">23819 3030 86,'90'-1'35,"-6"4"-2,-7 1-32,-10-1-32,-8-5-3,-4-3-1</inkml:trace>
  <inkml:trace contextRef="#ctx1" brushRef="#br1" timeOffset="20410.1674">3184 1310 37,'0'0'26,"0"0"0,-13 9-7,13-9-4,0 0-3,0 0-3,0 0-2,0 0-1,14-1-1,-14 1-1,23-8 1,-10 5-2,3 3-1,2 0-1,1 2 0,1 2 0,-1 2-1,-1 0 0,2-3 0,3 0 0,-2-1 0,2-1 0,4-1 0,-2-2 0,2 2 1,0-2-1,3 2 1,0 1-1,5-1 0,2 1 1,2-2-1,6 0 1,7-4-1,5 2 0,1-7 0,3 2 1,2-1-1,3-3 0,0 1 1,0 2-1,-1 2 0,0 1 1,0 3-1,3 0 1,-1 3-1,-2 3 1,1 0-1,-2 2 0,-1-3 0,0-2 1,-3-1-1,-4 0 1,1-1-1,2-2 1,0-1 0,0-1 0,-1 1-1,2-1 1,1 2-1,1-1 1,-5 0 0,3-2-1,-2 1 0,-3 0 1,0 0-1,-2-2 0,3 3 0,0-2 1,2-2-1,-58 9 1,62-7-1,-62 7 1,67-7-1,-67 7 2,75-7-2,-75 7 1,81-10-1,-81 10 1,90-7-1,-90 7 0,92-7 1,-45 1-2,2 2 1,2 1 1,1-1-1,1 0 0,-2 2 0,1-2 0,-4 2 0,4 0 0,2-1 0,-4 0 0,2 1 0,0-1 0,1 2 0,-1-3 0,3 1 0,-1 1 0,-1 0 1,3-1-1,-3 2 0,1-1 0,2-1 1,-4 0-1,5-1-1,-3 1 1,-1 0 0,1 1 0,0-1 0,-1 0 0,-1 0-1,1 1 1,-1 0 1,-1 2-1,-2-1 0,1 0 0,-2-2 1,0 2-1,-1 0 0,-47 1 0,90-1 0,-90 1 0,88-1 0,-88 1 0,83 0-1,-83 0 2,82-2-1,-82 2 0,79-2 0,-79 2 1,82-2-1,-82 2 0,81-5 0,-81 5 0,85-4 0,-85 4 0,81-6 0,-81 6 0,85-2 0,-85 2 0,81-3 1,-81 3-1,84-1 0,-84 1 1,85-1-1,-85 1 1,84 0-2,-84 0 1,90 2 0,-90-2 0,87 5 0,-87-5 0,89 7-1,-89-7 1,89 9 0,-89-9 1,90 12-1,-90-12 0,88 12 0,-88-12-1,86 14 1,-86-14 0,85 16 0,-85-16 0,62 15-1,20 2 1,-4 4 0,-7-5-1,-3 3 1,-7-1 0,-3 1 0,-10-2-1,-8 3 1,-4-3 0,1 4 0,-2-4 0,-2 0-1,4 1 1,-4-1 0,1 1 0,-2-2-1,2 1 1,-3-1 0,-1 1 0,4-1 0,-2 3 0,2-2 0,-2 1-1,-3 4 1,1 0 0,2 1 0,-3 0 0,0 4-1,-2-3 1,0 3 0,-3-2 0,4-2-1,-4 2 2,4 1-2,-3-3 2,-2 3-1,2 0 0,-3 4 1,5 0-2,-6 1 1,1 0 0,2 1-1,-1-1 1,2 3-1,0-1 1,2-2 0,-1 1-1,1 3 2,0 1-2,2 3 1,-4 0 0,2 3 0,-2-1 0,1 2 0,-2 0 0,-1-3 1,0 1-1,1-2 1,-5 0-1,3 2 1,-1-2-1,0 0 1,0-2-1,3 3 1,-1-1-1,2 0 0,0-4 0,-2 2 0,3 0 0,0 2 0,0-1 0,-2 1 0,4 2 0,-3-4 0,6 4 0,-2-3-1,0-1 1,4 1-1,1-1 1,-2 1-1,2-1 1,-2-1 0,2 1 0,-2-1 0,-2 3 0,-2-4 0,1 1 0,-2 3 0,-3-3 0,4 2 0,0-2 0,-2 1 1,0 0-1,0-1 0,0-1 0,-2 0 1,4-4-1,0 1 0,-3-1 0,1-2-1,4-2 1,0-1-1,-1-2 1,1-1-1,1 0 1,1-2 0,-1-1 0,-1 2 0,-1-4 0,1 2 0,-1-2 0,-1 1 0,-4-3 0,3 1 0,-2-1 0,0 0 0,2-2 0,-1-2 1,1-1-1,-4 0 0,6-2 0,-4 0 0,1 0 0,3 1 0,-3-4 0,3 5 0,1-1 0,2 1 0,0 0 0,2-3 0,2 3 0,-2-2 0,3 1 0,3-2 1,-2 0-1,1 0 0,2-1 0,-2 0 0,3-2-1,2 2 1,-3-1 0,4-2 0,0 2 0,0 2 0,4-3 0,-2 2 0,3-2 0,2 3 1,2-1-2,1-2 1,1-2 1,-2 2-2,3-3 1,1 1 0,0-1 0,1-1 0,0 0 0,5 0 0,3 0 0,1 1 0,3-1 0,0 0 1,0 0-1,1 0-1,2 3 1,-2-3 0,-2 1-1,-2-1 1,3 2 0,-2 0-1,6-1 1,-5 1 0,3-2 0,-1 0-1,-3 0 1,4-1 0,-2 0 0,0-1-1,0 1 1,4-2 0,-1 1 0,1-4 0,0 1-1,2 0 1,-4-1 0,0 2 0,-2-3 0,-1 3 0,1-2 0,0 0 0,4 0 0,-4-1 0,0-1 0,0 1 0,2 0 1,-3 1-1,-2-2 0,-4 2 1,2 3-1,1-1 0,-3 1 0,6 0 1,-3 0-1,-1-1 0,-2 1 0,3 0 0,-1-1 0,-6 2 1,3-2-1,-2 0 0,-2 0 0,2 1 1,1-1-1,1 2 0,-2 0 0,-1 0 0,2 0 1,-1 1-1,-2 0 0,-1 0 0,-6-4 1,4 4-1,-3-1 0,-1 3 0,0-2 1,0 2-1,2 1 0,0-1 0,1 1 0,-1-1 0,3-1 0,3-1 1,1-1-1,4-1 0,4-8 0,6-1 0,10-3-3,-3-10-5,14 7-28,-14-10 0,3 7 0,-16-10-2</inkml:trace>
  <inkml:trace contextRef="#ctx1" brushRef="#br2" timeOffset="33011.8882">3373 1272 0,'-4'-9'18,"4"9"-7,0 0-3,0-10 2,0 10-1,0 0 3,0 0 0,0 0 2,0 0-6,0 0-1,7-10 0,-7 10 0,0 0-1,3-11 0,-3 11-1,0 0 1,0 0-2,0 0 1,10 11-1,-10-11-1,5 15 0,-5-15-1,7 12-1,-7-12 1,11 11-1,-11-11 0,19 1 0,-10-3-1,5-4 1,1 0 0,1 2-1,1-1 1,-4 2-1,1 2 0,3 2 1,-5 0-1,1 4 0,-3-3 1,3 2 0,-2 0-1,3-3 1,-1 0-1,5-3 1,0-2-1,3 0 0,2 0 1,1-1-1,0 0 0,-1 3 0,1 1 1,0 2-1,0 1 0,-4 1 0,2 1 1,-2 1-1,-2-3 0,1 1 0,-2 1 0,-1-3 1,-1 1-1,-1-1 0,0 1 0,-3-1 0,2 1 1,-4 1-1,2 0 1,-11-3-1,18 12 1,-18-12 0,19 14 0,-19-14-1,18 13 1,-8-10-1,0-3 0,4 0 1,1-1-1,-1-3 0,4-4 1,3 0-1,-1-2 1,0 2-1,-1 1 1,0 2-1,4 0 1,-3 3-1,-1 2 1,0-2-1,2 2 0,-5 0 0,5 0 1,0-1-1,-2 1 0,0-1 0,2 1 0,0 0 1,2 0-1,0 1 0,-2-1 0,4 1 1,1 2-1,2-1 0,-1-1 1,2 2-1,-1-2 0,-1 1 0,1-1 0,0-1 1,-1 0-1,7-1 1,-2-1-1,0 1 1,4-3 0,-3 4 0,4-1 0,1 0-1,2 1 1,-4 2-1,3-2 0,2 1 0,3 0 0,0 1 1,0-4-1,0 1 0,1-2 1,-2-1-1,0 1 0,-1 1 0,-2-2 1,-1-1-1,-3 4 0,-1-1 0,-3 2 1,2 0-1,-2 0 0,-4 1 0,-1 1 1,3 0-1,-2-2 0,1-2 1,1 1-1,1-1 1,3 0-1,-4-1 0,2 0 1,1 1-1,-4-1 0,0 4 0,-3-1 0,-1 2 1,-3-2-1,-2 1 0,2 0 0,-2-1 0,-1 1 0,0-3 0,1-1 0,2 0 0,-1-2 0,3 0 0,-1-1 0,1 1 0,-1 1 1,0-1-2,-1 0 2,-1 3-1,-2 1 0,-1 0 0,2 0 0,-2 1 0,3 0 0,-3 0 0,3 0 0,0-3 1,2 0-1,2 1 0,2-1 0,-1-1-1,5 0 2,-2 0-1,4-1 0,-3 3 0,1-3 0,-1 2 0,-30 3 1,0 0-2,56-10 2,-56 10-1,0 0 0,68-12-1,-68 12 1,50-11 0,-50 11 0,60-10 0,-60 10 0,64-13 1,-64 13-1,73-9 0,-73 9 0,75-10 1,-75 10-1,81-10 0,-81 10 0,80-6 0,-80 6 0,80-5 0,-80 5-1,81-5 1,-81 5 0,84-3 0,-84 3-1,79-4 2,-79 4-1,80-2 0,-80 2 0,83-1 0,-83 1 0,80-1 0,-80 1 1,81 0-1,-81 0 0,78 1 0,-78-1 0,77 2 0,-77-2 0,75 4 0,-75-4 0,76 3 1,-76-3-1,71 2 0,-71-2-1,72 4 1,-72-4 1,70 2-1,-70-2 0,73 1 0,-73-1 0,73-1 0,-73 1 1,71 0-1,-71 0 0,72-1 0,-72 1 0,70-1 0,-70 1 0,66-1 0,-66 1 1,66 0-1,-66 0 0,61 1 0,-61-1 0,56 2 1,-56-2-1,55 3 0,-55-3 0,54 0 0,-54 0 0,52-2 0,-52 2 1,55-3-1,-55 3 0,54-2 0,-54 2 0,55-6 0,-55 6 1,52-5-1,-52 5-1,49-6 2,-49 6-1,50-6 0,-50 6-1,46-6 2,-46 6-1,0 0 0,66-9 1,-66 9-2,0 0 1,63-7 0,-63 7 0,0 0-1,57-8 1,-57 8 0,0 0 0,49-7 1,-49 7-1,0 0-1,51-6 1,-51 6 0,0 0 0,50-7 1,-50 7-1,0 0-1,50-6 1,-50 6 0,0 0 0,51-10 1,-51 10-1,0 0 0,57-9 0,-57 9-1,0 0 1,60-12-2,-60 12 1,0 0 0,61-6 0,-61 6 0,0 0 0,63-9 2,-63 9-2,0 0 2,66-7-1,-66 7-1,0 0 1,67-8-1,-67 8 0,46-2 0,-46 2 1,0 0-1,69-6 1,-69 6 1,47-2-1,-47 2 1,47-4-1,-47 4 1,46-1-1,-46 1 1,50-1-1,-50 1-1,48 1 1,-48-1-1,48 1 1,-48-1 0,51 1 0,-51-1-1,49 4 1,-49-4 0,51 2 0,-51-2-1,47 4 2,-47-4 0,46 3-1,-46-3 2,0 0-1,64 9 2,-64-9-2,0 0 1,57 7-2,-57-7 0,0 0 0,47 11 0,-47-11 0,0 0 0,0 0-1,51 15 1,-51-15 1,0 0-1,0 0 0,0 0 0,0 0 0,52 21 0,-52-21 0,0 0 0,0 0 0,0 0 0,0 0 0,0 0 0,0 0 0,0 0 0,47 22 0,-47-22 0,0 0 0,0 0 0,0 0 0,0 0 0,0 0 0,0 0 0,0 0-1,0 0 1,0 0 0,0 0 0,0 0 0,50 11 0,-50-11 0,0 0 0,0 0 0,0 0 0,0 0 0,0 0 0,0 0 0,0 0 0,0 0 0,47 14 0,-47-14 0,0 0 0,0 0 0,0 0 0,0 0 0,0 0 0,50 20-1,-50-20 1,0 0 0,0 0 0,0 0 1,0 0-2,52 25 1,-52-25 0,0 0 0,0 0 1,0 0-1,51 24 0,-51-24-1,34 19 1,-11-8 0,1 0 0,-5-1 0,4 2 0,-9-1-1,2 0 1,-3-4 0,-3 1 0,3 1-1,-3 1 1,2-1 0,-1-1 0,1-1 0,0 5 0,-1-2 0,1 1 0,0 1 0,0 0 0,1 2 0,0 2 0,-2 1 0,1-2 0,-3-2 0,3 4-1,-4-2 1,1-2 0,0 0 0,2 0 0,-2-1 0,2 1 0,-1-1 0,0 0 0,-2 3 0,-1-1 0,1 5 0,-4-3-2,2 3 3,-5 1-3,3 2 2,0-1-2,-1-1 2,-1 0-1,2-3 1,-3 5 0,2-3 0,-2 6 0,2-2 0,-2 2-1,3 0 1,-3-1-1,-1 2 1,0-3-1,0 2 1,-2-2 0,1-1-1,-1 0 1,2 2 1,-1-1-1,-1-1 0,2 2 0,1-2 0,-1 1 0,-1-1 0,0 0 0,0 1 0,1 0 0,1 1 0,-1-1 0,-1 0 0,-1 0 0,2 0 0,0-1 0,0-1 0,-1-1 0,1-3 0,-1 1 0,0-1 0,0-2 1,0 1-2,0-1 2,-2 1-1,3-1 0,-1 1 0,1 2 0,-1 4 0,1-1 0,0 2 0,-2 2 1,-1-1-1,1 1 0,0 1 0,-3-3 0,0 3 0,2-4 0,-2 0 0,3 2 0,-2 0 0,3-2 0,-1 3 0,2-2 0,0 1 0,0 1 0,0-1 0,0 1 1,-1 4-1,-1-3 0,-1-2 0,0 4 0,0-3-1,-1 1 0,3-2 1,-1-1-2,0 0 2,7 0-1,-5-3 1,4 4-1,-1-1 1,3 1 1,-5-2-1,3 3 1,0 2-2,-3-2 2,-1 1-1,2 0 0,1 4 0,0-1 1,1 1-1,-2-2 0,2 5 0,1-7 0,1 3 0,-1-1 0,3-1 1,-3-1-1,-1 0 0,3-1 0,0 0 0,-3 1 1,3 0-1,-2 0-1,0-1 1,3 0-1,-1-1 1,1 2-2,1-3 2,0-1-1,2 1 1,-2-3-1,0 0 1,2 2 0,1-1 0,-1 1 0,-1-1 0,1 1 0,0-1 0,3 0 0,-3-2 0,3 0 0,-1-3 0,4-2 0,1-1 0,1-3 0,-1 0 0,3 0 0,0-1 0,2-1 0,0 3 0,0-1 0,0 0 0,0-1 0,0 3 0,-1-3 0,0-1 0,3-3 0,0-1 0,2 0 0,1-5 0,2 1 1,1-3-1,1 2 1,3-2-1,-1 1 0,5 4 0,-3 2 0,2-1 0,1 0 0,3 3 0,-2 0 0,2-1 0,1 0 0,-1-2 0,-2 2 0,1 1 0,-3-4 0,0 4 0,0-2 0,0 2 0,-1 2 0,-3-1 0,3 1 1,-1 2-1,1-2 0,3-3 0,-4 2 0,5-3 0,0-1 0,4-2 0,-1 0 0,0-1-1,0 3 1,3-3 0,-5-1 0,2 3 0,0 0 0,-3-1 0,0 2 0,-1 0 0,-2 2 0,2 1 0,-3-2 0,1 1-1,-2-1 1,2 1 0,0-2 0,2 1 0,0-2 0,0 1 0,1-2 0,-1-1 0,1 1 0,-1 0 0,-3 0 0,1 3 0,-1-3 0,-1 1-1,0-2 1,-1 0 0,1-2 0,0 1 0,1-3-1,-1 3 1,2-1 0,1 1 0,1 1 0,-1 0 0,2 1 0,-2 1 0,-2 0 0,-1 1 0,-1 0 0,2-2 0,-7 2 0,2-2-1,3 1 1,0-1 0,0 0-1,-1-2 1,2 0-1,2-1 1,3 1-1,1-2 1,1 1 0,-1 1 0,5 0 0,-3 1 0,1 0 0,4 0 0,-5 0 0,1 0-1,-1-3 1,2 1 0,-3-3-1,0 2 1,0-1 0,2 1 0,2 0-1,-1-1 1,3 3 0,1-1 0,0 2 0,2-2-1,0 2 1,-1 0 0,2-1 0,3 0 0,-5-1 0,4-3 0,-2 1 0,4-2 0,0 0 0,5 0 0,2 2-1,0-2 1,4 0 0,0 3 0,0-2 0,3 3 0,-1 0 1,-3 0-1,2 1 0,2 0 0,2 0 1,4 2-1,5-2 0,-5-1 1,5 0-1,4-1 0,0 2 1,1-1-1,2 2 0,0 0 0,4 1 1,2 1-1,0 3 0,1 2-1,0-3 0,7 2-2,-1-11-2,14 6-17,-6-21-14,19-2 2,-1-19-4,20-2 1</inkml:trace>
  <inkml:trace contextRef="#ctx1" brushRef="#br3" timeOffset="38667.2115">21157 4516 0,'-1'14'15,"1"-14"-1,-15 2-16,15-2 2,-21 11 2,10-3 2,-3 2 0,-3-3 1,2 0 1,-2 1-1,2-3 0,3 0-1,-4 1-1,5-5-3,-1 0 0,1 1 0,1 0 0,-4-1-1,1 1-2,-2-1-4,0 0-5,-2 4-3,-3-3 3,0 3 4,-3-1 4,0 0 4,-1-4 5,3 6 6,-4-7 8,5 1 2,-6-5-2,5 6-4,-3-7-6,3 3-6,-3 1-6,0-9-8,1 9-9,-4-2-5,-2 1 1</inkml:trace>
  <inkml:trace contextRef="#ctx1" brushRef="#br3" timeOffset="48582.7788">21087 4592 22,'0'0'23,"0"0"-3,-7 14-3,7-14-2,0 0-4,-12 3-4,12-3 0,0 0-2,0 0 1,0 0-2,0 0 0,-11 5-1,11-5 0,0 0-1,0 0-1,-11 0 0,11 0 0,-15 6 0,15-6-1,-19 6 1,5 0 1,-1-3-1,-1 0 1,-5-1 0,2 1 0,-1-3 0,-4 1 0,-3-2 1,2 2-1,0-2-1,-1 2 0,-5-1 0,2 0-1,0 0 0,-1-1 0,0 1 0,0-2 0,0 0 1,-4 1-1,2-2 1,0 0 0,-2 2 0,-3 0 0,-2 0-1,0 1 1,-3-1-1,-2 2 1,1 0-1,-1 1 0,-1 1 0,5 0 0,-7-3 0,4 0 0,1 0 0,0-1 0,1-3 0,2 1 1,-3 1-1,3-2 0,-2 1 1,-2-1-1,3 1 1,0 0-1,-2 2 0,0 0 0,0 0 0,3 0 0,-2 0 0,4-2 0,-6 3 0,5 0 0,-2-1 0,1 2 0,-2 2 0,0-2 0,-2 1-1,-2 2 1,0 0 0,-3 1 1,0 2-2,-1-3 1,0 1 0,1 0 1,0 1-1,1-1 0,3 0-1,-1 0 1,-2-1 0,3 1 0,-1-2 0,2 3 0,-3-3 0,-2 2-1,2-3 1,1 0 0,-5 2 0,1-1 0,2-1 1,-2 0-1,1 0 0,-1-1 0,1 2 0,3 0 0,-2-1 0,0 2 1,0-1-1,2 1 0,-3-1 0,1 1 0,3-2 0,-1-2 0,2 0 0,0-1 1,1-1-1,0 0 0,4-2 1,0 1-1,4 1 0,-3 1 0,0-1 1,0-1-1,0 1 0,1 1 1,-2-1-1,0-2 0,-2 2 0,-2-3 1,0 1-1,-3-1 0,1-1 1,2 0-1,-3-2 1,2 4-1,0-4 0,0-2 1,5 4-1,-1-2 0,-3 1 1,-1-3-1,2 2 1,0-2 0,0 0-1,1-1 1,-2 0-1,4-3 1,-1 3-1,1-1 1,0 1-1,1-2 0,0 0 1,2 0-1,2-1 0,-2 2 0,4-3 1,-1 2-1,2-2 0,2 2 0,1 2 0,-1-3 0,-2 4 1,2-3-1,1 2 1,2 0-1,-2-1 0,0 2 1,2-2 0,2 1-1,-2-3 0,2 3 0,-1-3 0,1 0 1,-4 0 0,2 0 0,-4 2-1,1 0 1,-2-1-1,0-1 1,-1 1-1,0 1 0,1-2 0,0-2 0,0 1 0,1-1 0,1 0 1,-1-3-1,0 2 0,-2 0 0,1-4 0,-3 3 1,3-2-1,-2 0 0,-1 0 0,0-3 0,-1 2 1,2-1-1,-4 0 0,0 0 0,-1 1 0,0 1 0,-4 0 0,3 2 0,-5 0 0,1-1 0,0 1 0,0 2 0,2-2 0,-1-1 0,1 1 0,2-3 0,-1 1 0,2 1 0,0-1 0,0 1 0,1-1-1,-1 0 1,-3 1 0,3 2 1,-1-2-2,-1 2 2,3-2-1,-3 1 1,5 1-1,-2-1 1,3 1-1,4-1 1,-2 1-1,1 2 0,-3-1 0,1 1 0,2 0 0,0 3 0,1-3 0,-1 0 0,1 1 0,1-2 0,1 1 0,2 1 0,-2-1 1,4 1-1,-2 1 0,-3 2 1,0-1-1,0 3 0,2 0 1,-3-3-1,1 4 0,-4-1 0,4 1 0,0-2 0,2 0 0,0-1 0,-1 0 1,3-1-1,-2-3 0,3 3 1,-4-3-1,4 2 0,-2-4 0,-2 2 0,-1-1 0,-1 1 0,-2-3 0,0 0 0,-4-2 0,3 1 0,-8-2 0,0 1 0,0 2 0,0-7 0,-3 5-1,1 1 0,-1-3 1,2-2-1,1 1 1,0-1-1,-2 0 1,3 0 0,-3-2 0,-1 0 0,0 1 0,0-5 0,-2 3 0,-1 0 0,1 0 0,-2 1 0,-1 1 0,2-1 0,2 4 0,-3-1 0,5 2 0,0 1 0,3-1 0,1 3 0,-3-1 0,3-1 0,0-2 1,0 1-1,1 3 1,-3-2 0,2 0-1,-1 0 1,-2 2-1,-1-3 1,2 3-1,0 1 0,0 1 0,0-4 0,-1 3 0,1-2 0,3 1-1,0-1 1,-1 0 0,2 2 1,0-2-2,3 0 2,-2-2-1,0 3 1,-1-4-1,-1 1 1,1 4-1,-2-2 0,-1 3 1,-2-2-1,3 0 0,-4 3 0,4-1 1,-5 0-1,5 0 0,-4-1 0,5 0 1,-4 2-1,3 0 0,-2 0 0,1 2 0,0-1 0,-3 0 0,2 1 0,-2-1 0,-1 3 0,0-2 0,-4-2 0,-1 3 0,3 2 0,0-1 0,-1-1 0,46 12 0,0 0 1,-70-16 0,70 16-1,-48-13 1,48 13-1,-54-13 1,54 13-1,-56-15 1,56 15-2,-60-14 2,60 14-2,-67-15 1,67 15 0,-73-16 1,73 16-1,-77-14 0,77 14-1,-80-14 1,80 14 0,-80-13 1,80 13-1,-78-10 0,78 10 0,-79-9 0,79 9 1,-78-11-1,78 11 0,-78-8 0,78 8-1,-76-7 1,76 7 0,-82-7-1,82 7 2,-81-4-1,81 4-1,-85-5 1,85 5 0,-90 0 1,42 0-1,0 1 0,1 2 0,-4-2 0,-1 2 1,-2-2-1,1 5 0,-4-2 0,3 0 0,-1 0 0,-2 0 0,0 2 0,0-1 0,-1-1 0,-2 1 0,2-2 0,2 2 1,-3 0-1,-1-3 0,1 3-1,-1-2 1,2 0 0,-4 2 0,6-3-1,-1 2 0,-3 0 1,1 0 0,2-2 1,-1 2-1,1-1 0,0-1 0,-1 1 1,-1 0-1,3-3-1,0 1 1,-3-1 0,3 0 0,2 0 0,-3 0 0,-1 1 0,1 1 0,1-2-1,-3 0 1,-3 2-2,2-1 2,-5 0 0,14 3-1,-80 1 0,6 8 0,6-1 1,5 5-1,5-2-1,9-1 1,8 0-3,17-3 0,5 0-9,-6-10-25,10-1 1,-5-8-1,9 3-1</inkml:trace>
  <inkml:trace contextRef="#ctx1" brushRef="#br0" timeOffset="54211.1007">1811 12070 30,'51'-1'29,"10"1"1,1-2-2,18 2-22,5-9-3,15 4-1,9-5-1,16-3-1,13-2 0,14 0 1,10-4-1,13 4 0,13-3 1,10 2-1,21-4 2,15 2-1,16-4 0,18 1 1,17-6-1,16 2 2,7-2-2,8 1 2,11 1-2,3 0 1,11 2-1,3 7 2,10 1-1,9 1 0,10 2 1,12 2 0,5 2 0,20 1 0,-1 3 1,16 0-1,37-1-1,-18 2 0,7-2-1,53 0 0,-35-5-1,9-1 0,48 0 0,-46 4 0,-31 1 1,31 5-1,-3 3 1,-14 6 0,14 7 0,-4 2 1,-6 2 0,16-1 0,2-1-1,42-3 1,-28 0-1,-27-1 1,56-1 0,-25-1 0,-35 2-1,58 2 0,-50 6-1,-42 2-4,10 3 0,-30-1-16,-48 11-16,-21-1-2,-43 7 1,-99-1-2</inkml:trace>
  <inkml:trace contextRef="#ctx1" brushRef="#br0" timeOffset="55271.1612">1809 15239 11,'14'1'29,"5"4"2,-1-5-1,10 4-21,0-10-5,13 5 0,5-7-3,9-1 0,12-5 0,11 0-1,9 3 0,10-1 0,12 3 0,12 2 0,15 1 0,11 3 0,14 1 0,15 0 0,19-2 0,14 0 1,21-3-1,17 1 1,12-4 0,19 3-1,13-2 2,11 5-2,12 0 2,15 3-1,6 2 1,10 4-1,11 3 1,10 2 0,57 1 1,-39 0 0,46-1 0,-22 2 0,11-2 0,8 0 0,6-6 0,43 1-1,-74-3-1,55 0 1,15 0-2,-4 0 0,8 2 0,45 0-1,-31 1 0,-29 3 0,71 0 0,-29 4 0,-34 1 1,66 4 0,-26 4 1,-37 4 0,61 3 0,-25 4 2,-31 1 0,36 0 1,44-4-1,-64-2-2,39-6 1,11-4-2,14-8 0,-6-5-3,9 6-9,-31-20-23,-54 9-1,-1-9-2,-51 4 0</inkml:trace>
  <inkml:trace contextRef="#ctx1" brushRef="#br0" timeOffset="56060.2065">4331 13597 46,'156'3'34,"0"2"2,-13 1-1,12 2-28,-11-6-3,6-1-1,-6-1-4,5-15-13,8 6-20,2-12-2,8 0 1,-2-7-2</inkml:trace>
  <inkml:trace contextRef="#ctx1" brushRef="#br0" timeOffset="56217.2155">8142 13393 62,'162'13'39,"-11"-4"-1,4 2 1,-10-3-34,5-6-3,7-2-5,-7-11-27,21 1-7,-3-8-1,14 3 0</inkml:trace>
  <inkml:trace contextRef="#ctx1" brushRef="#br0" timeOffset="56374.2243">11978 13412 67,'176'21'39,"-7"-11"-1,7 3 1,-2-8-38,1-9-4,21 3-30,-7-13-3,15 3-2,-1-8 1</inkml:trace>
  <inkml:trace contextRef="#ctx1" brushRef="#br0" timeOffset="56525.2329">16369 13424 64,'204'21'37,"-2"-8"-3,1-6-7,16-1-60,5-8-2,10 1 0,7-10-1</inkml:trace>
  <inkml:trace contextRef="#ctx1" brushRef="#br0" timeOffset="56675.2415">21086 13570 72,'199'19'36,"4"-10"-14,9-4-20,11-18-37,7 8-2,6-9 0</inkml:trace>
  <inkml:trace contextRef="#ctx1" brushRef="#br0" timeOffset="56809.2493">25026 13584 72,'113'22'31,"-19"-10"-29,-9-4-2,-8-19-37,-8 8-1</inkml:trace>
  <inkml:trace contextRef="#ctx1" brushRef="#br0" timeOffset="58982.3736">18853 14338 36,'0'0'33,"4"-11"0,-4 11-1,0 11-24,4 12-3,-8 8-2,7 12-1,-7 6-2,0 12 1,-5 7-2,0 2-1,5 0-3,-6-12-16,10 0-11,-1-16-3,10-8 2</inkml:trace>
  <inkml:trace contextRef="#ctx1" brushRef="#br0" timeOffset="59764.4183">18965 14296 50,'0'-11'33,"0"11"1,14-2-2,-2 4-29,6-1-2,10 2 1,4-2-1,7 2 0,3 1 0,6-1 0,9-1 0,2 1-1,9-1 0,5 2 0,0-1 0,7 0 0,5-1 0,0-1 0,10-2 0,6-1 0,8-2 0,2-1 0,11-3 1,2-2-1,8 2 0,5 0 0,4-2 0,-7 7 0,-1 2 1,-2 2-1,-6 4 0,-2 2-1,-8-2 1,-13 1-1,-6 2-1,-13-3-1,-5-1 0,-12-3 1,-6 3-1,-16-5 1,-7 1 1,-9-1-1,-4-1 2,-7 2-1,-6 0-1,-11 0-3,17 9-5,-17-9-2,5 9-2,-5-9 1,0 11 1,0-11 5,0 0 3,-7 13 5,7-13 5,0 0 2,-9-10 3,9 10-1,4-12-3,-4 12-3,10-13-2,-10 13 1,12-9 0,-12 9 1,11-3 1,-11 3 1,0 0 0,15 15 0,-15-15 0,5 26-1,-5-7-1,4 6-2,-1 3 0,0 5-1,-2 2-2,1 3 0,0 3-3,-4-1-2,3 6-2,-12-11-22,10 15 9,-12-18-5,9 11-3</inkml:trace>
  <inkml:trace contextRef="#ctx1" brushRef="#br0" timeOffset="60393.4543">22435 14850 26,'0'0'32,"0"0"-1,0 0 1,0 0-24,-17 7-3,17-7-2,-16 7-1,3-2 0,1-3 1,-1 3-1,-6-4 0,2 0 0,-5-1 0,-4 0-1,-2-1 1,-7 1-1,-5 0 0,-5 2-1,-12 0 0,-5 3 1,-12 1-1,-4 2 1,-8 0-1,-7-1 0,-7 1 1,-3-2 0,-1-1 0,-4-2 0,2-3-1,2-1 1,-1-3 0,4-3-1,-2 3 0,2-2 0,3 0 1,-1 1-1,2 1 0,0 2 0,-2 2 0,-1 1 0,1 1 0,-1 3 0,1-3 0,0 3 0,0-2 0,0 2 0,4-3 1,0 0-1,2-2 0,4 0 0,5 0-1,1-3-1,13 6-5,-1-7-27,22 4-1,7-6-1,20 4 0</inkml:trace>
  <inkml:trace contextRef="#ctx1" brushRef="#br0" timeOffset="63556.6352">20452 16000 39,'-11'-1'35,"-10"-3"0,-2 12-1,-11-3-28,6 10 0,-5-1-2,9 3 0,-3-1 0,12 4 0,4-6-2,13 3 1,7-2-2,11-2 1,7-4-1,6 2 0,2 1 0,-2 1-2,-4 6 2,-5 0-1,-11 5 1,-8 6-3,-13 2 3,-10 3-2,-3-3 1,-4-4-1,4-3-3,1-18-6,24 3-25,-2-21-1,21-2-3,4-14 3</inkml:trace>
  <inkml:trace contextRef="#ctx1" brushRef="#br0" timeOffset="64272.6762">20861 16150 43,'-11'9'35,"-5"8"3,-16-9-3,8 18-21,-8-10-7,7 8-5,0 4 1,6 1-2,6-2 2,10 4-3,9-5 1,7-4 0,6-6 0,8-11-1,2-8 1,2-4-1,2-12 0,-4-6-1,-2-1 1,0-8 2,-4 5-3,-4-5 3,-4 4-2,-4 5 0,-4 2 0,-3 10 2,-4 13-2,0 0 0,-11 0 0,11 0 0,-10 23 0,8-9-1,4 3 1,-2-17-1,17 14 1,2-12 1,4-3-1,6-3 1,3-5-1,0 1 3,-3 0-3,-2 0 3,-3 1-2,-8 4 0,-6 3-1,-10 0 1,0 10 0,-6 2-3,-4 3 3,0 4-2,-4 4 1,2 9-1,2-5 2,4 2-3,8-2 3,5-2-1,7-5 0,5-5 1,5-9-1,1-6 0,9-6 0,-5-5 0,0-4 1,-1-4-1,-6 1 0,-1 1 0,-8 4 0,0 2 0,-13 11 0,0 0 0,0 0 0,-9 19 1,1-2-2,-3 1 1,6-1-3,-5-1-1,11 2-4,-1-18-12,14 5-17,-14-5 0,34-11-3,-15-7 2</inkml:trace>
  <inkml:trace contextRef="#ctx1" brushRef="#br0" timeOffset="64571.6932">21616 16316 31,'0'0'35,"0"0"0,0 0 1,-7 28-19,-6-13-11,5 5-2,0 3-1,2 7 0,1-2-2,2 1 1,0-5-1,5-2 0,0-5 0,1-5 0,-3-12 1,12-4-1,-6-8 0,3-7 1,-1-4-1,5-5 1,-2-4-1,2-2-1,6-3 1,-1 3 1,2 2-2,4 4 0,2 5-2,-1 2-1,8 15-6,-15-11-19,12 23-9,-8-6-2,7 14 1</inkml:trace>
  <inkml:trace contextRef="#ctx1" brushRef="#br0" timeOffset="64862.71">22167 16353 7,'10'-6'31,"-10"6"-1,2-17-10,-2 17-5,-11-12 0,11 12-2,-20-8-1,20 8-3,-24 0-2,10 7-1,-4 0-1,-2 10 0,-7 2-2,3 10 1,-6 1-1,3 5-1,3 0 0,9-4-1,7 1-2,8-11-2,15 1-4,0-27-17,23 16-14,-9-21-1,17 10 0,-7-16 1</inkml:trace>
  <inkml:trace contextRef="#ctx1" brushRef="#br0" timeOffset="65245.7318">22297 16447 51,'-21'7'38,"10"12"-2,-2-12 1,14 6-31,-1-13-1,11 17-2,7-16 0,8 1-1,3-7 1,8 0-1,0-7 0,3-3-1,0-3 0,-5-2-1,-7 2 0,-10-4 0,-7 3 0,-11 4 0,0 15-1,-29-14 1,2 18 0,-4 10 0,-5 7 0,-2 13 1,5 3 0,3 6 0,8-2 0,13 1 0,11-5-1,18-11 1,16-10-3,17-17-3,25 5-21,-10-30-11,20 7-2,-9-17-3,0 5 1</inkml:trace>
  <inkml:trace contextRef="#ctx1" brushRef="#br0" timeOffset="66927.8281">20970 17125 31,'18'-5'36,"-18"5"0,0 0-1,-18-23-19,7 20-9,-8 0 0,2 4-1,-9 2-2,1 11 1,-3 2-1,4 7-1,-4 9 1,8 2-2,5 1 0,6-1-2,8 0 1,8-4-2,9-6-2,8-8-1,18-4-4,-2-13-3,24 3-7,-12-11-2,24 5-1,-17-14 1,18 11 1,-18-12 5,5 8 5,-14-6 5,-8-1 8,-6 3 5,-16-6 1,0 9 2,-18-9 2,1 11-2,-17-6-2,14 16 1,-34-22-2,16 15 2,-11-3-3,3 9 1,-6 1-2,5 8-1,-3 4-1,2 4-2,0 6 1,6 4-2,3 2 1,7 0-1,8 0-1,8-3 0,7-6 0,7-1 0,11-7-1,2-4 0,4-4 1,4-7-2,-1-6 2,-5-2-1,-2-6-1,-3-4 1,-7-4 0,-2-1 0,-6 3-1,-7 3 1,-1-1 0,-3 8 0,-2 14 0,0 0 0,-11 12 0,3 8 0,-2 8 1,3 0-1,0 10 1,4-8-1,4 1-1,4-10 0,10-6-2,1-8 0,11-10-1,-1-6 0,8-9 0,-3-4-1,2-4 2,-2 1 0,-5 0 1,-2 3 0,-6 8 2,-6 3 0,-12 11 2,0 0-1,7 21-1,-11 3 2,-4 7-2,-1 2 2,0 7 0,2-4 0,0-3 0,4-6 1,1-5 0,4-12 0,-2-10-1,12-11 0,0-11 0,-1-4 0,1-6 0,2-1 0,-3-3-1,3 4 1,0-2-1,1 8 0,1 5 0,1 4-2,6 3-1,1-2-5,18 14-16,-16-7-15,24 0-3,-2-11-2,18 3 0</inkml:trace>
  <inkml:trace contextRef="#ctx1" brushRef="#br2" timeOffset="74229.2457">12785 1271 42,'9'-13'32,"-9"13"2,0 0 0,0 0-19,0 0-6,-1 20 0,0-2-3,-6 5-2,-1 5-1,-1 2 0,3 4-1,-3 2 1,3 0-2,1-4 1,2-2 0,2-8-1,1-2 0,0-5 1,0-15-1,1 12 1,-1-12 0,3-15 0,-2-2 0,-2-1 0,2-7 0,3-5 0,-3-5-1,4-9 1,4-5-1,-9 49 1,15-49-1,-15 49 1,17-53-1,-17 53 2,29-52-3,-29 52 2,28-50-2,-28 50 1,0 0 0,49-53 0,-49 53-1,37-22-1,-1 30 1,-2 12 0,-2 17 0,-8 9-1,-4 8 0,-5 4-1,-2-3 0,-10-6-1,-3-5-2,5-8-3,-12-14-16,10 4-15,-3-26 0,-6 15 0,6-15 0</inkml:trace>
  <inkml:trace contextRef="#ctx1" brushRef="#br2" timeOffset="74395.2552">12916 1357 99,'-41'-9'39,"12"9"1,2-1-1,27 1-34,0 0-2,20-11-1,21 1-4,-41 10-17,71-28-19,2 4-1,4-1-2,2 5 0</inkml:trace>
  <inkml:trace contextRef="#ctx1" brushRef="#br2" timeOffset="94202.3881">13720 13062 20,'4'-11'33,"-4"11"0,5-12 0,-10-1-17,5 13-4,0 0-3,0 0-2,0 0-3,-11 21 1,-4-4-3,0 10 0,-7 0-2,-1 7-1,2 3-2,-6-9-3,13 9-9,-7-17-18,12-4-3,9-16 1,0 0 0</inkml:trace>
  <inkml:trace contextRef="#ctx1" brushRef="#br2" timeOffset="94375.398">13604 13157 45,'0'-15'35,"0"15"2,5-18-3,-5 18-19,0 0-4,10 5-3,-10-5-3,17 16-2,-2-8-1,6 0-2,8 2-3,-1-12-18,13 8-16,-7-7 0,13 1-2,-4-9 1</inkml:trace>
  <inkml:trace contextRef="#ctx1" brushRef="#br2" timeOffset="95201.4451">14518 12764 48,'0'0'33,"-7"14"1,1 4 0,-7-5-26,4 17-3,-8 0-1,8 9 2,-10 1-3,7 3 1,-5-1-1,4-1-1,2-6 0,3-8 0,2-4-2,2-10 1,4-13 0,0 0 0,15-15 0,-1-9 0,4-7 0,3-8 1,1-10 1,4 0-2,-3-9 1,3 4 0,-2 3 0,-1 6-1,-2 7 0,-1 7 0,-2 11-1,3 10 0,-3 11 0,-1 11 0,-3 7 0,-1 9 0,-2 9-1,0 7 1,0 3-3,-8 1 0,4 1-3,-6-12-6,8 3-26,-9-14 1,5-3-1,-5-23 1</inkml:trace>
  <inkml:trace contextRef="#ctx1" brushRef="#br2" timeOffset="95345.4534">14632 12911 88,'-23'-19'38,"23"19"0,-10-26-6,22 19-28,6 1-5,4-2-34,21 3-3,-5-5 0,12 3-3</inkml:trace>
  <inkml:trace contextRef="#ctx1" brushRef="#br1" timeOffset="99233.6759">13701 10720 60,'12'-15'37,"3"8"1,-10-5-1,8 13-23,-13-1-6,0 0-1,-12 21-3,0-1-2,-9 4 0,0 6-3,-5 2 0,-2 2-2,1 0-1,0-4-1,5-2 0,-3-10-3,15 2-1,-4-17-3,14-3 3,0 0 0,16-21 3,-2-1 5,5-4 2,4 1 5,-8-6 1,8 11 4,-14-8 2,9 20 0,-17-7-4,-1 15-1,0 0-2,14 5-3,-14-5-1,15 18-1,1-6-4,4-15-17,17 7-18,3-10 0,11 1-2,2-8 1</inkml:trace>
  <inkml:trace contextRef="#ctx1" brushRef="#br1" timeOffset="99940.7159">14482 10527 89,'-9'-11'37,"9"11"0,0 0 0,0 0-33,-9 24-1,9 0-1,-3 7-1,2 8 0,-2 6 0,1 8 0,-2 0-1,-1-2-2,-1-1 2,3-9-2,-2-5 2,1-7-2,0-12 1,4-17 0,0 0 1,0-11-1,5-14 2,2-9 1,-3-9-1,2-8 1,-1-6-1,-1-7 1,2 0-1,-1 0 2,-1 5-2,1 5-1,6 4 1,1 10-1,6 7 1,3 10-1,7 7 0,5 8 0,1 6 1,3 6-1,-4 4 0,-4 7 0,-8 6 1,-7 6-1,-9 5 0,-12 3 1,-11 4-1,-5 3 1,-7 0-1,-3-2 0,5-6 0,4-5 0,9-7 0,14-7 0,13-10 0,10-5 0,14-4-1,4-3 1,5 3 0,-3 4 1,-5 3-1,-9 9 1,-16 6 0,-12 11 0,-19 3-1,-11 5-1,-11 1 1,-4-2-1,-1-5-2,1-9-5,17-1-29,-8-20-3,20-3-1,3-16-2</inkml:trace>
  <inkml:trace contextRef="#ctx1" brushRef="#br3" timeOffset="104434.9734">13773 8066 51,'8'-18'37,"-5"-4"0,0 8 0,-9-3-16,6 17-13,-16 1-3,2 13-2,-11 12 0,-4 15-3,-10 8 1,-2 10-1,-2 7 0,1-7-2,7-1-1,3-13-2,17-3-6,-1-29-17,16-13-7,14-17-2,10-3 10,-8-24 17,14 1 6,-8-5 5,-7-8 9,5 21 16,-19-8 10,2 20 2,-17-6-8,14 29-17,-25-7-4,25 7-2,-12 21-2,20-5-2,13-1-2,11-5-3,21 8-18,4-18-17,23 3-2,1-9-1,15 2-1</inkml:trace>
  <inkml:trace contextRef="#ctx1" brushRef="#br3" timeOffset="105083.0104">15427 7785 62,'-7'-21'38,"-12"-4"-1,-4 9 0,-19-6-25,4 19-2,-19-2-2,-1 15-2,-10 6-1,0 12-1,1 9 0,2 12-1,7 8 0,12 7-2,9 6 1,17 5-1,11 1 1,19-3-2,17-7 1,28-14-1,21-17-1,17-16 0,23-16-5,5-33-16,31-2-17,-6-18 0,10-1-3,-14-9 0</inkml:trace>
  <inkml:trace contextRef="#ctx1" brushRef="#br3" timeOffset="156617.9581">17975 6347 91,'0'0'36,"0"0"1,0 0-1,0 0-34,-24 15 1,8 13 1,-10 11-1,-2 13 2,-7 9-3,1 11 2,2 1-2,4 3 2,13-5-3,9-6-1,13-7-2,13-18-3,22-2-17,1-25-16,13-4 0,-2-19 0,1-3-1</inkml:trace>
  <inkml:trace contextRef="#ctx1" brushRef="#br3" timeOffset="156814.9693">17758 6775 110,'-53'3'39,"13"11"1,11-7-2,25 7-34,14-14-2,23-4-2,20-1-2,13-9-2,15 6-4,0-19-16,15 9-13,-11-5 0,2 10-2,-18-2 2</inkml:trace>
  <inkml:trace contextRef="#ctx1" brushRef="#br3" timeOffset="156949.977">18385 6759 107,'-25'40'37,"-9"-3"2,7 7-3,-1-4-33,5-4 0,8-4-2,8-8-1,8-3-7,-1-21-28,20 5-3,0-19 0,15-7-1</inkml:trace>
  <inkml:trace contextRef="#ctx1" brushRef="#br3" timeOffset="157565.0122">18469 6501 102,'-18'5'37,"-5"2"1,10 6-1,4 6-37,9-19-1,19 19-2,4-11-2,12 1 1,3-1 0,8 5 1,-6 1 2,-2-2 2,-9 9 1,-10-1 3,-5 6 1,-19 2 0,-3 8 1,-13-3-1,-2 6-1,-8-3-1,5-1 0,1-8-2,3 0-1,8-9 0,14-18-1,0 0 1,10-8-1,13-16 0,10-7 1,2-8-1,8-4 1,-1-4 0,1 3 0,-6 5-1,-8 6 1,-6 10 0,-5 8-1,-18 15 1,14 12-1,-19 9 1,-4 11-1,0 5 0,3 4 0,2 2 0,4-2 0,11-8 1,8-12-1,8-11 2,10-14-2,6-11 0,4-11 0,4-9 0,-4-3 0,-4-1 0,-6 4 0,-13 8 0,-4 12 0,-20 15 0,9 10 0,-18 19 0,-1 10 0,-5 12 0,5 4 0,3 9 0,1-9-10,20 8-21,-2-20-11,17-5 2,-4-19-3,18-8 3</inkml:trace>
  <inkml:trace contextRef="#ctx1" brushRef="#br3" timeOffset="157933.0333">19503 6775 101,'-13'16'40,"0"-9"1,21 10-1,5-8-21,18 3-16,12-6 0,8-4-1,8-4 0,3-8-1,-5-6 0,-6-5-1,-10-6 2,-10-4-2,-13 1 0,-15-3 0,-13 6 0,-16 7 0,-15 11 0,-12 17 0,-11 14 0,-3 15 0,3 8 0,7 10 0,13 6 0,23-1 0,26-7 0,31-8 0,31-11 0,16-14 0,29 0-12,-3-27-21,20 6-7,-14-15-3,-2 5 1,-25-8 0</inkml:trace>
  <inkml:trace contextRef="#ctx1" brushRef="#br3" timeOffset="158067.0409">20464 7053 113,'-28'20'42,"-8"-9"0,13 3-1,-1-18-24,11 1-17,22 6-24,-5-13-16,11 6-3,-6-10 1,6 8-2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2T03:12:29.194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882 1161 68,'0'0'35,"0"0"1,0 0-2,0 0-30,0 11 0,-5 8 0,-2 11-1,2 7-1,-4 5-1,2 6 0,-2 7-1,-2 6 1,0 6-1,-3 3 2,2-7-2,0-7 0,0-6 0,4-12 2,2-10-1,2-18 1,4-10-1,8-31 1,2-10 0,2-13 0,3-7 1,4-11-2,-2-10 1,-17 82-1,19-84 0,-19 84 1,18-82-2,-18 82 1,16-68-1,-16 68 2,13-57-1,-9 22-1,2 14 0,-6 21 0,11 8 1,-3 17-1,6 13 0,4-2-1,8 1 1,10-14 1,5-9 0,9-15-1,5-9 0,3-9 1,0-9 0,-58 28-1,60-32 1,-60 32 1,56-35-2,-56 35 2,52-27-1,-20 5 0,4 21-1,-16 13 1,-4 23-1,-15 9-2,-2 19 1,-11 10-1,3 6 0,0-1-1,1-10-1,9-10-1,5-18-7,19-7-12,-3-21-14,13-10-1,0-16 1,8-4 0</inkml:trace>
  <inkml:trace contextRef="#ctx0" brushRef="#br0" timeOffset="316.0179">1925 1420 81,'0'0'37,"0"0"-1,-13 13 1,-1 13-32,10 0-4,-3 7 2,3 6-3,0-1 3,-1 3-2,4-1 2,4-5-2,-3-7 2,3-5-1,-3-9 0,0-14 0,0 0 0,9-14-1,-2-10 0,1-5 2,-3-8-2,6-3 1,2-3-1,-4 0 1,7 2-2,1 0 1,2 10-1,4-1-4,11 8-2,-6-2-32,22 5-3,-3 3 0,17 6 0</inkml:trace>
  <inkml:trace contextRef="#ctx0" brushRef="#br0" timeOffset="713.0408">3053 1263 85,'7'-51'39,"-7"51"-1,7-46 1,-7 46-35,0 0 1,13-34-2,-13 34-1,14 28-1,-20 19-1,4 17 0,-4 16-1,1 13-1,-2 7-1,3-20-1,4-11-4,-7-22-18,16-5-12,-2-23-1,8-11 0,1-20 2</inkml:trace>
  <inkml:trace contextRef="#ctx0" brushRef="#br0" timeOffset="902.0515">3122 1420 89,'-12'2'38,"7"9"1,-2 0 0,19 1-36,2-6-2,14-7 0,11-10-2,5-16-3,22-10-17,-66 37-17,73-54 3,-73 54-6,84-69 3</inkml:trace>
  <inkml:trace contextRef="#ctx0" brushRef="#br0" timeOffset="1080.0618">3727 901 82,'0'0'39,"-18"18"-1,-12 28 1,-10 29-35,0 15-4,9 14 4,13 1-6,4-5-1,15-4-9,-1-29-23,13-8-3,1-16 0,10-5 0</inkml:trace>
  <inkml:trace contextRef="#ctx0" brushRef="#br0" timeOffset="1472.0837">3718 1550 91,'-10'16'37,"11"4"2,0-8-1,20-6-36,0-14 0,13-5 1,6-10-1,6-6 1,4-6-1,-2-3 0,-6 0 0,-7-1-1,-7 5 0,-14 4 0,-16 6 0,-11 10 0,-12 8 0,-9 13 0,-7 10-1,-2 10 1,-4 10-1,4 10 2,6 5-2,8 2 0,12-1 0,11-6-1,13-6 0,14-8-2,14-12 0,7-19-6,24-3-13,-7-20-17,13-5-1,-4-10 0,2-2 1</inkml:trace>
  <inkml:trace contextRef="#ctx0" brushRef="#br0" timeOffset="1828.1046">4384 1414 98,'-22'27'38,"5"10"1,-7 3-1,4 3-36,4 1 0,3 1 0,-1-7 0,8 0-1,2-11 0,7-8 0,-3-19 1,19 5-1,-3-20 0,2-12 1,2-7-1,4-8 1,-1-1-1,0-4 1,1 1-1,-2 4 0,-2 9 0,-1 6-1,-1 9 0,-1 10 0,-2 7-1,-6 8 1,4 12-2,-7 7 0,3 5-2,-3 7-2,4 4 0,-3-11-15,20 6-19,-2-11 0,16-3-1,2-16 2</inkml:trace>
  <inkml:trace contextRef="#ctx0" brushRef="#br0" timeOffset="2262.1293">5023 1301 104,'-25'11'39,"-7"2"1,6 20-6,-5-6-30,4 10 0,2 5-1,4 7-1,1-2 0,13 0-1,9-7 0,10-9-1,10-13 1,13-14 0,8-18 0,6-13 1,2-14-1,2-13 1,0-11 0,-5-5 0,-48 70-1,46-76 0,-46 76 0,34-83-1,-34 83 1,27-72 0,-27 72 1,12-59-2,-21 30 0,-5 24 0,-11 25-1,-5 21 1,-2 20-2,2 27-2,1 11-2,11 1-2,22-5-17,2-24-17,20-9 1,7-13-1,12-11 1</inkml:trace>
  <inkml:trace contextRef="#ctx0" brushRef="#br0" timeOffset="2951.1683">5462 1704 66,'23'14'39,"5"-17"0,16-6 1,-3-16-14,16-8-21,0-3-2,-2-5 0,-5-4-1,-5 1 1,-10 3-2,-9 3 0,-17 6 1,-13 8-1,-10 3 0,-11 12 0,-13 10 0,-5 13 1,-8 9-1,-1 13 0,-1 6 1,9 8-2,2 3 1,16 0-1,9-8 1,16-5-1,16-13 0,13-9-1,16-14 2,11-10 0,11-14-1,1-10 2,6-5-1,-1-5 0,-8 0 0,-4 0 1,-16 5-2,-8 5 2,-10 9-2,-11 10 1,-15 11-1,-11 14-1,-8 12 1,-5 12-1,-3 8 1,2 5-2,1 3 2,5-1-1,9-8 0,10-8 0,5-12 1,9-14 0,4-13 1,4-16-1,0-9 1,0-9 1,-3-8-1,-4-5 1,-4-4 0,-4 2-2,-4 1 0,-1 8 0,1 7 0,2 3 0,8 7 0,6 4-4,14 6-4,-5-5-21,28 8-12,-2 3-2,14 7 1,-2 1-1</inkml:trace>
  <inkml:trace contextRef="#ctx0" brushRef="#br0" timeOffset="3397.1943">6810 1380 105,'-22'12'40,"-11"-3"1,7 12-2,-9 8-34,4-6-2,2 4 0,9 3-2,5-1 1,10-2-2,8-3 0,11-3 0,8-7 0,14-3 0,3-3 0,4-3 0,2-3 1,-2-1-1,-8 0 1,-3 3-1,-13 4 0,-19-8 0,3 23 0,-20-5 0,-9 4 0,-4 1 0,-3 2-1,-1-3-1,6-3-3,4-6 0,16-3-7,8-10-26,17-18-2,7-8 1,22-2-2</inkml:trace>
  <inkml:trace contextRef="#ctx0" brushRef="#br0" timeOffset="4050.2317">7329 1416 73,'0'0'40,"-21"9"0,-3 4 0,1 20-13,-16-6-22,8 9-1,-1 1 0,3 5-1,4-3 0,10 4-3,8-6 2,8-7-2,10-12 0,13-7 0,13-12 0,5-9-1,2-8-1,4-11 2,1-8-2,-9-4 2,-2 2-1,-15-4 1,-6 6-1,-8 2 2,-9 8 1,-5 7-1,-5 9 1,10 11-1,-21-7 0,21 7 0,-13 7 0,13-7 0,10 13 0,8-8-1,3 1 0,9-4 1,4 0-1,2 1 1,3 1-1,-6-1 0,-4 4 0,-5 6 0,-6 6 1,-11 7-2,-8 3 2,-9 5-2,-5 0 2,-3 5-2,2-7 2,-3-2-2,5-10 2,6-10-1,8-10 0,14-13 0,9-10 0,11-12 1,-1-2-1,12-8 1,-1-1-1,1 1 1,-5 5-1,-6 9 1,-7 12-1,-3 10 0,-10 11 0,-8 9 0,-6 9-1,-2 12-1,-2 7-1,-6 0-3,13 5-5,-14-13-16,25 7-16,-5-11 1,16-2-1,2-12 2</inkml:trace>
  <inkml:trace contextRef="#ctx0" brushRef="#br0" timeOffset="4483.2564">8721 1425 75,'0'0'41,"0"-14"0,0 14 0,-9 2-17,-1 6-20,-7 2-1,0 5 0,-3 2-1,3 5-1,-2 1 0,6 0 0,6-5-1,7-2 0,0-16 0,24 18 0,-1-13 0,3-4 0,1 0 0,0 1 0,-3 4 0,-5 5 0,-8 2 0,-7 7 0,-5 3 0,-9 1-1,0-2 0,-5-3-4,3-4-2,-12-19-28,24 4-6,-16-30 0,17 1-1</inkml:trace>
  <inkml:trace contextRef="#ctx0" brushRef="#br0" timeOffset="4650.266">8577 1016 111,'0'0'43,"-65"-32"0,45 28-9,-51 1-71,18 20-5,4 38 1,20 27-2</inkml:trace>
  <inkml:trace contextRef="#ctx0" brushRef="#br0" timeOffset="5402.309">10180 1006 70,'0'0'39,"-6"-56"-2,6 56 1,0 0-29,-8-60-1,8 60-2,0 0-2,0 0 0,0 0 0,0 0 1,0 0-3,-50 24 1,22 41-2,4 17 1,-3 14-3,5 13 2,-3 6-4,6 8-1,4-6-1,5-38-3,19-5-17,-4-28-17,14-12 2,-4-19 0,9-9 1</inkml:trace>
  <inkml:trace contextRef="#ctx0" brushRef="#br0" timeOffset="5611.321">9750 1439 100,'-35'-13'42,"-1"2"-1,20 12 0,3-1-37,13 0-2,20 5 1,14-6-2,17-3-1,13-1-1,14-1-1,11-4-1,13 2-1,0-4-5,15 2-27,-17 2-4,-3 7 0,-16 2-1</inkml:trace>
  <inkml:trace contextRef="#ctx0" brushRef="#br0" timeOffset="6017.3442">10755 1394 93,'-33'-3'39,"-1"6"3,-9-2-2,2 7-35,-9 5-1,7 6 1,-6 6-2,7 11-1,-4 4 0,7 2 0,10 2-1,10-3-1,7-5 1,15-3-1,13-11 1,15-11-1,14-12 0,11-9 0,12-13 0,2-7 2,-1-7-2,-3-6 1,-7 0 0,-11-2 0,-8 4 0,-18 5 0,-11 9 0,-6 8-1,-5 19 0,-14-8 0,-1 19-1,-3 6 0,1 11 0,1 5-3,5 6 0,1 3-1,14-2-2,-1-12-9,24 5-25,-6-11 1,13 0 0,0-13 0</inkml:trace>
  <inkml:trace contextRef="#ctx0" brushRef="#br0" timeOffset="6641.3799">11234 1476 88,'-20'15'38,"16"12"2,-10 1 0,2 8-35,-1 3 0,8 4-1,-5 1 0,6 0-3,-3-6 2,4 1-3,1-11 0,1-7 1,-1-9-1,2-12 0,0 0 0,12-15 0,-2-9 0,-2-11 1,0-6-1,1-9 1,4-3-1,-2-8 1,3 0-1,0-3 2,-2 10-2,4 1 1,0 10 0,3 7-1,2 8 1,2 8-1,1 11 0,4 8 0,-1 6 0,0 7 0,5 6 0,-10 3-1,0 8 1,-7 4 0,-7 0-1,-8 3 1,-13 1 0,-5 1 0,-8 0 0,-8 1-1,-4-4 2,-2-3-2,1 0 2,1-3-2,6-1 1,3-2-1,6 0 2,3 7-1,4-2 0,1 9-1,0 3 1,-3 10-1,3 0 1,-4 9-1,0 0 1,2-1-2,-1-7-1,3-10-2,14 3-13,-4-30-22,18-5 0,0-29-2,18-9 1</inkml:trace>
  <inkml:trace contextRef="#ctx0" brushRef="#br0" timeOffset="7069.4044">11608 1620 64,'14'16'41,"1"-10"-2,19-1 2,-2-24-16,19 2-20,-3-8 0,7-8 0,0-2-2,1-6 0,-8-4-1,-9 4 0,-9-4 0,-10 2-1,-20 43 1,9-37 0,-23 1 0,-2 21-1,-23 11 1,-2 16-1,-17 13 0,7 15 1,-9 12-2,14 11 0,5 2 0,15-5 0,11-4 0,19-8-1,17-10 1,20-11-1,18-13-1,12-10-1,20-10-5,-3-25-15,15 3-19,-9-5-1,2 4 0,-12-5-1</inkml:trace>
  <inkml:trace contextRef="#ctx0" brushRef="#br0" timeOffset="7238.414">12709 1678 94,'-34'26'45,"10"1"-1,-4-14-1,14 0-19,1-13-26,9-10-5,22 0-31,-13-8-4,10 10-1,-6-4-3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9-12T03:29:16.7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21931 2000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9-12T03:06:02.783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411 1340 49,'0'0'32,"3"-15"2,-3 15 0,0 0-24,11 20-2,-11-3-1,7 9 0,-5 10-2,5 6-4,-4 10 2,4 6-3,-7 5 1,2-1-2,0 0 0,-4-6-4,6-3-2,-8-23-18,8 1-9,1-21-1,-5-10 0</inkml:trace>
  <inkml:trace contextRef="#ctx0" brushRef="#br0" timeOffset="359.0204">434 1381 82,'0'0'37,"-13"-11"-1,13 11 1,0 0-34,23-8 1,5 0-1,8-1 0,2-2-1,9 2 0,0 0-1,5 3 0,-8 5-1,-1 7 0,-9 6 1,-9 8-1,-12 10-1,-9 9 0,-14 11 1,-13 11-2,-5 4 2,-16 5 0,0-7 0,-1 3 0,0-11 1,7-11-1,5-11-2,10-16-1,23-17-7,-14-6-26,33-16-1,2-13-1,20-5 0</inkml:trace>
  <inkml:trace contextRef="#ctx0" brushRef="#br0" timeOffset="578.033">1104 1428 92,'0'0'37,"-19"12"0,13 6 1,-2 3-36,2 11-1,-1 3 1,3 3-3,2 5 2,-2-1-4,9 0 0,-5-14-11,9-3-23,-1-12 2,6-8-3,-2-12 2</inkml:trace>
  <inkml:trace contextRef="#ctx0" brushRef="#br0" timeOffset="741.0423">1093 1360 78,'-23'-22'35,"5"8"-1,4 5 0,14 9-34,0 0-9,0 0-23,30-4-1,-4 5-2,13-1 0</inkml:trace>
  <inkml:trace contextRef="#ctx0" brushRef="#br0" timeOffset="1124.0637">1570 1300 90,'-11'10'37,"-4"7"1,-10-2 0,6 6-32,-7 0-2,4 1 0,-1-4-2,7 4 0,3-1-1,4 2 0,5-6 0,8 0-1,7-5-1,9-4 1,7-4 0,4-7 0,3-3 0,3-5 0,-1 2 1,-4-3-1,-5 4 1,-9 7-1,-5 4 0,-6 10 1,-12 4-1,-6 10-1,-2 2 2,-6 6-2,-5 0 2,3 0-2,-1-5 1,1-6-3,8-7 0,2-10-4,11-7-30,8-17-1,8-5-1,2-15-1</inkml:trace>
  <inkml:trace contextRef="#ctx0" brushRef="#br0" timeOffset="1375.0786">1883 993 68,'0'0'40,"16"-65"0,-16 65 2,0 0-22,13-54-16,-13 54-2,4 12 2,-5 30-3,-3 32 2,-8 13-4,9 5 2,3 5-4,3-3-1,7-7-4,-15-30-29,11-7-1,-8-14-1,2-10 0</inkml:trace>
  <inkml:trace contextRef="#ctx0" brushRef="#br0" timeOffset="1959.112">1766 1346 85,'0'0'37,"0"0"0,20-12 1,5 10-34,4 1-1,13-6-1,6-4 0,4-2-1,4-1 0,4-2-1,0-1-1,-3-1 0,-5 1 0,-7 1 1,-45 16-1,0 0 1,52-22 0,-52 22 1,0 0 0,0 0 1,30-28 0,-30 28 1,-20-3-1,0 13 0,-11 5 1,1 10 0,-6 8-2,9 3 1,3 5-1,0-2 1,6-1-1,4-4 0,9-8-1,9-6 1,6-8 0,11-11-1,8-7 1,4-8-1,8-9 1,2-7 0,0-1 0,-4-6 0,-3-1 0,-8 1 0,-9 6 0,-5 6-1,-8 7 1,-7 6-1,1 12 0,-17 14 0,0 6 0,1 10-1,0 2-1,0 4 0,6 3-1,6-2-1,11-6-1,2-10-8,26-2-15,-7-12-13,16-2 3,-5-12-3,13-4 3</inkml:trace>
  <inkml:trace contextRef="#ctx0" brushRef="#br0" timeOffset="2448.14">2928 1164 46,'0'0'33,"0"0"2,0 0-1,2-37-20,-2 37-4,0 0 0,-12 2-3,12-2 0,-12 14-1,5-4-1,6 5 1,-4 2-2,3 5 0,-4 7-1,2 3 0,-3 2-1,2 2 1,-2-2-2,1-3 0,1-6-1,3-5 1,2-7-1,0-13 1,13-3-1,1-14 1,1-7 0,4-7-1,1-10 2,-20 41-1,20-47 1,-20 47-2,24-49 2,-24 49-1,20-46 0,-20 46-1,0 0 1,44-52-1,-31 45-1,-2 14 1,-4 11-2,-1 10 1,-1 10-3,3 6 1,2-4-3,3-13-7,20-1-9,-13-15-19,21-3 2,-6-15-2,12-5 2</inkml:trace>
  <inkml:trace contextRef="#ctx0" brushRef="#br0" timeOffset="2687.1537">3547 1100 82,'0'0'43,"0"0"-1,-20-29 1,-5 38-24,-3 13-14,-6 10-1,6 7 0,-2-2-3,15-2 1,6-7-3,12-11-1,11-4-2,2-13-6,17-1-14,-10-13-16,13 0-1,-7-2 0,8-6-1</inkml:trace>
  <inkml:trace contextRef="#ctx0" brushRef="#br0" timeOffset="3057.1747">3716 1164 94,'9'17'40,"2"-8"2,13-2-1,-24-7-36,0 0-1,51-21 1,-51 21-2,50-27 0,-50 27-4,49-35 2,-49 35-2,0 0 2,62-63-3,-62 63 2,0 0-1,22-48 2,-22 48 3,0 0-3,-26-7 2,-4 18-1,-7 18 2,-10 12-4,7 10 3,8 5-4,21-3 1,18-12-2,26-21-3,21-10-10,-9-20-7,30 1-9,-14-7-11,11-5 0,-8-1-1</inkml:trace>
  <inkml:trace contextRef="#ctx0" brushRef="#br0" timeOffset="3515.201">3868 1493 87,'-17'-7'40,"-15"4"-1,8 16 2,-10 5-35,6 13-2,-1 6 1,5 10-2,3 8-1,3 9-1,8 0 0,6-2-2,7-6 1,10-4-2,7-9-1,7-14-3,21-2-16,-1-24-19,14-6 2,-5-14-2,7-5 0</inkml:trace>
  <inkml:trace contextRef="#ctx0" brushRef="#br0" timeOffset="4130.2362">4214 1692 92,'0'0'39,"-10"10"2,7 2-2,3-12-34,-10 25 1,2-8-2,1 6-1,-3 2-1,1 1 0,0-2-1,0 3 0,3-9 0,2 0-1,4-18 0,0 0 0,11 2-1,2-19 1,2-1 0,3-11 0,0 1 0,2-7 0,-6 5-1,4-1 1,-4 6 1,-4 4-1,-4 7 1,-2 1-1,-4 13 0,0 0 0,0 0 1,10 16 0,-10-5-2,4 3 2,6 1-1,-5-4 0,9-1 0,0-4 0,7-5 0,1-6 0,1-7 0,5-4 1,1-4-1,-1-5 2,-3-4-1,2 3 0,-6 0-1,0 2 2,-6 7-2,-3 3 1,-12 14-1,12 5 0,-13 10 0,-1 6-1,-1 7 1,-1 3-2,0 3-1,3-3-1,6 0-1,-2-11-8,21 1-9,-13-15-16,17 1-2,-1-15 0,8 0 0</inkml:trace>
  <inkml:trace contextRef="#ctx0" brushRef="#br0" timeOffset="4697.2686">4987 1482 78,'0'0'41,"-11"6"-2,8 10 2,-9 0-16,5 6-22,0 5 0,4 5-1,-4-1 0,2 4-2,2-5 1,3-5-1,-1-6 1,2-7 0,-1-12 0,12-5-1,-2-11 1,5-7 0,-2-5 0,-1-10 2,6 2-3,-4-4 2,-1 6-1,-1 1 0,-2 8 0,-5 5-1,0 11 0,-5 9 0,0 0 0,11 7 1,-6 4-1,0 3 0,-1 0 1,2 3-1,4-4 0,2-4 1,4-7-1,6-6 1,3-5-1,2-7 2,3-6-2,2-4 0,-4 0 0,-2 2 0,-3-1 0,-3 6 0,-6 6 0,-5 4 0,-9 9 0,0 0 0,0 25 0,-6-4 0,-2 7 0,4 1 0,-1 2 0,5 0-4,6 0-3,-2-14-7,24 1-6,-17-20-7,23 4-14,-10-15 0,10-2 0,-7-12 2</inkml:trace>
  <inkml:trace contextRef="#ctx0" brushRef="#br0" timeOffset="5015.2868">5620 1009 107,'0'0'43,"1"-54"1,-1 54-10,0 0-28,0 0 1,54-13-1,-54 13 0,50 24-4,-37-9-2,43 33 0,12 9 0,-7 9 0,-5 5 0,-19 4 0,-12 5 0,-24-5 0,-20-10-5,-5-5-3,-13-19-9,12 3-7,-21-21-9,19-1-9,-4-18 1,12-2-3,-2-12 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CB03B-3A6D-4C61-9D14-DD84112640EF}" type="datetimeFigureOut">
              <a:rPr lang="en-NZ" smtClean="0"/>
              <a:t>30/07/2015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F0563-9971-4823-8393-F3326B96144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482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931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491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customXml" Target="../ink/ink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customXml" Target="../ink/ink10.x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hangareigirlshighphysics.wikispaces.com/Home+WGHS+Physics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hangareigirlshighphysics.wikispaces.com/NCEA3+Physics+Core" TargetMode="External"/><Relationship Id="rId4" Type="http://schemas.openxmlformats.org/officeDocument/2006/relationships/hyperlink" Target="http://whangareigirlshighphysics.wikispaces.com/NCEA3+Physics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444095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AU" sz="4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07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5240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rgbClr val="FFFF00"/>
                </a:solidFill>
              </a:rPr>
              <a:t>Space for notes during presentation</a:t>
            </a:r>
            <a:endParaRPr lang="en-NZ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233139"/>
              </p:ext>
            </p:extLst>
          </p:nvPr>
        </p:nvGraphicFramePr>
        <p:xfrm>
          <a:off x="214283" y="762000"/>
          <a:ext cx="8750332" cy="446661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(albeit ugly)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28 Sept 13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90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/>
          </p:nvPr>
        </p:nvGraphicFramePr>
        <p:xfrm>
          <a:off x="533400" y="304800"/>
          <a:ext cx="8094663" cy="65232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02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ubChord"/>
          <p:cNvSpPr>
            <a:spLocks noEditPoints="1" noChangeArrowheads="1"/>
          </p:cNvSpPr>
          <p:nvPr/>
        </p:nvSpPr>
        <p:spPr bwMode="auto">
          <a:xfrm rot="8082965">
            <a:off x="2195513" y="2216758"/>
            <a:ext cx="5184775" cy="5184775"/>
          </a:xfrm>
          <a:custGeom>
            <a:avLst/>
            <a:gdLst>
              <a:gd name="G0" fmla="+- 0 0 0"/>
              <a:gd name="G1" fmla="sin 10800 14745600"/>
              <a:gd name="G2" fmla="cos 10800 14745600"/>
              <a:gd name="G3" fmla="sin 10800 2949120"/>
              <a:gd name="G4" fmla="cos 10800 294912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G10" fmla="+/ G5 G7 2"/>
              <a:gd name="G11" fmla="+/ G6 G8 2"/>
              <a:gd name="T0" fmla="*/ 3163 w 21600"/>
              <a:gd name="T1" fmla="*/ 3163 h 21600"/>
              <a:gd name="T2" fmla="*/ 10799 w 21600"/>
              <a:gd name="T3" fmla="*/ 10799 h 21600"/>
              <a:gd name="T4" fmla="*/ 18436 w 21600"/>
              <a:gd name="T5" fmla="*/ 18436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3163" y="3163"/>
                </a:moveTo>
                <a:cubicBezTo>
                  <a:pt x="1137" y="5188"/>
                  <a:pt x="0" y="79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3664" y="21600"/>
                  <a:pt x="16411" y="20462"/>
                  <a:pt x="18436" y="18436"/>
                </a:cubicBezTo>
                <a:close/>
              </a:path>
            </a:pathLst>
          </a:custGeom>
          <a:solidFill>
            <a:srgbClr val="F3C00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N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-360" y="233280"/>
              <a:ext cx="9587880" cy="5875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880" y="217800"/>
                <a:ext cx="9592920" cy="590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63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6520" y="420480"/>
              <a:ext cx="8137080" cy="283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120" y="408960"/>
                <a:ext cx="8161200" cy="28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473760" y="567360"/>
              <a:ext cx="8343000" cy="4415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8640" y="559800"/>
                <a:ext cx="8369280" cy="443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192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35960" y="239400"/>
              <a:ext cx="8874720" cy="5375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520" y="228960"/>
                <a:ext cx="8887680" cy="538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692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5040" y="325080"/>
              <a:ext cx="8982360" cy="599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9920" y="310320"/>
                <a:ext cx="9001440" cy="601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05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8602" y="771941"/>
          <a:ext cx="8686797" cy="59336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9732"/>
                <a:gridCol w="2488137"/>
                <a:gridCol w="1239732"/>
                <a:gridCol w="1239732"/>
                <a:gridCol w="1239732"/>
                <a:gridCol w="1239732"/>
              </a:tblGrid>
              <a:tr h="484909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time (sec)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Dist from start (mm)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time (sec)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Dist (mm)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time (sec)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Dist (mm)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93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477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111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558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131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156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751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182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882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209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1003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242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2.6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1128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283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333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  <a:tr h="484909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77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402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09" marR="7409" marT="7409" marB="0" anchor="b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0000" y="320400"/>
              <a:ext cx="4305600" cy="544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320" y="305280"/>
                <a:ext cx="4326840" cy="56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7895160" y="720000"/>
              <a:ext cx="360" cy="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85800" y="71064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89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7960" y="314640"/>
              <a:ext cx="2027520" cy="435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880" y="300240"/>
                <a:ext cx="2054160" cy="46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51560" y="132480"/>
              <a:ext cx="6134040" cy="65718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7160" y="117720"/>
                <a:ext cx="6154560" cy="659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629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5000" y="570960"/>
              <a:ext cx="9330480" cy="460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600" y="555840"/>
                <a:ext cx="9339480" cy="463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39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476587"/>
              </p:ext>
            </p:extLst>
          </p:nvPr>
        </p:nvGraphicFramePr>
        <p:xfrm>
          <a:off x="214283" y="762000"/>
          <a:ext cx="8750332" cy="457200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(albeit ugly)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37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1920" y="1813680"/>
              <a:ext cx="8665200" cy="2963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5080" y="1799640"/>
                <a:ext cx="8687520" cy="298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33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55" y="381000"/>
            <a:ext cx="8414845" cy="373379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24200" y="4572000"/>
            <a:ext cx="5389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/>
              <a:t>Reference: http</a:t>
            </a:r>
            <a:r>
              <a:rPr lang="en-NZ" dirty="0"/>
              <a:t>://www.hbhs.school.nz/news/view/739</a:t>
            </a:r>
          </a:p>
        </p:txBody>
      </p:sp>
    </p:spTree>
    <p:extLst>
      <p:ext uri="{BB962C8B-B14F-4D97-AF65-F5344CB8AC3E}">
        <p14:creationId xmlns:p14="http://schemas.microsoft.com/office/powerpoint/2010/main" val="9688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2262914"/>
              </p:ext>
            </p:extLst>
          </p:nvPr>
        </p:nvGraphicFramePr>
        <p:xfrm>
          <a:off x="214283" y="762000"/>
          <a:ext cx="8750332" cy="464949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(albeit ugly)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UK, for exchange and Grandma-visiting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30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252948"/>
            <a:ext cx="8915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600" dirty="0">
                <a:hlinkClick r:id="rId3"/>
              </a:rPr>
              <a:t>http://</a:t>
            </a:r>
            <a:r>
              <a:rPr lang="en-NZ" sz="3600" dirty="0" smtClean="0">
                <a:hlinkClick r:id="rId3"/>
              </a:rPr>
              <a:t>whangareigirlshighphysics.wikispaces.com/Home+WGHS+Physics</a:t>
            </a:r>
            <a:r>
              <a:rPr lang="en-NZ" sz="3600" dirty="0" smtClean="0"/>
              <a:t> is my “home base” and:</a:t>
            </a:r>
            <a:endParaRPr lang="en-NZ" sz="3600" dirty="0">
              <a:hlinkClick r:id="rId4"/>
            </a:endParaRPr>
          </a:p>
          <a:p>
            <a:r>
              <a:rPr lang="en-NZ" sz="3600" dirty="0">
                <a:hlinkClick r:id="rId5"/>
              </a:rPr>
              <a:t>http://</a:t>
            </a:r>
            <a:r>
              <a:rPr lang="en-NZ" sz="3600" dirty="0" smtClean="0">
                <a:hlinkClick r:id="rId5"/>
              </a:rPr>
              <a:t>whangareigirlshighphysics.wikispaces.com/NCEA3+Physics+Core</a:t>
            </a:r>
            <a:r>
              <a:rPr lang="en-NZ" sz="3600" dirty="0" smtClean="0"/>
              <a:t> is my web page where I store “marked” lesson plans/</a:t>
            </a:r>
            <a:r>
              <a:rPr lang="en-NZ" sz="3600" dirty="0" err="1" smtClean="0"/>
              <a:t>ppts</a:t>
            </a:r>
            <a:r>
              <a:rPr lang="en-NZ" sz="3600" dirty="0" smtClean="0"/>
              <a:t> and other resources for my 7</a:t>
            </a:r>
            <a:r>
              <a:rPr lang="en-NZ" sz="3600" baseline="30000" dirty="0" smtClean="0"/>
              <a:t>th</a:t>
            </a:r>
            <a:r>
              <a:rPr lang="en-NZ" sz="3600" dirty="0" smtClean="0"/>
              <a:t> Form/Year 13 Physics class.</a:t>
            </a:r>
          </a:p>
          <a:p>
            <a:r>
              <a:rPr lang="en-NZ" sz="3600" dirty="0" smtClean="0">
                <a:solidFill>
                  <a:srgbClr val="7030A0"/>
                </a:solidFill>
              </a:rPr>
              <a:t>Feel free to visit and then email me your thoughts or questions</a:t>
            </a:r>
            <a:endParaRPr lang="en-NZ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490478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Thoughts and quotes from some of my kids…</a:t>
            </a:r>
          </a:p>
        </p:txBody>
      </p:sp>
    </p:spTree>
    <p:extLst>
      <p:ext uri="{BB962C8B-B14F-4D97-AF65-F5344CB8AC3E}">
        <p14:creationId xmlns:p14="http://schemas.microsoft.com/office/powerpoint/2010/main" val="393237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490478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“Read-throughs” enabled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If sick for more than one day, can keep up EACH day, rather than one big burst at the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Have shared with our friends in other classes and other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Minimal “textbook transfer” and more thinking via discussions, “what ifs” </a:t>
            </a:r>
            <a:r>
              <a:rPr lang="en-NZ" sz="2800" dirty="0" err="1" smtClean="0"/>
              <a:t>etc</a:t>
            </a:r>
            <a:endParaRPr lang="en-N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Colour changes facilitated – background and “ink”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Electronic white board pens are always full of 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Slow writers can flip back or can download after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Can keep notes for a later lesson (last minute sketch)</a:t>
            </a:r>
          </a:p>
        </p:txBody>
      </p:sp>
    </p:spTree>
    <p:extLst>
      <p:ext uri="{BB962C8B-B14F-4D97-AF65-F5344CB8AC3E}">
        <p14:creationId xmlns:p14="http://schemas.microsoft.com/office/powerpoint/2010/main" val="16700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609600"/>
            <a:ext cx="8686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Can easily find and replace lost 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Links to sites are easy to find and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Weight reduction: BYOD, memory sticks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Can choose what to print off (</a:t>
            </a:r>
            <a:r>
              <a:rPr lang="en-NZ" sz="3200" dirty="0" err="1" smtClean="0"/>
              <a:t>Cinta’s</a:t>
            </a:r>
            <a:r>
              <a:rPr lang="en-NZ" sz="3200" dirty="0" smtClean="0"/>
              <a:t> strategy”)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Live use of projector and web for “what ifs” and “what </a:t>
            </a:r>
            <a:r>
              <a:rPr lang="en-NZ" sz="3200" dirty="0" err="1" smtClean="0"/>
              <a:t>abouts</a:t>
            </a:r>
            <a:r>
              <a:rPr lang="en-NZ" sz="3200" dirty="0" smtClean="0"/>
              <a:t>” and “let’s look”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It saves the school money in paper and whiteboard 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/>
              <a:t>The teacher is not standing in the way of the notes that he/she </a:t>
            </a:r>
            <a:r>
              <a:rPr lang="en-NZ" sz="3200" smtClean="0"/>
              <a:t>is writing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49140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822025"/>
              </p:ext>
            </p:extLst>
          </p:nvPr>
        </p:nvGraphicFramePr>
        <p:xfrm>
          <a:off x="214283" y="762000"/>
          <a:ext cx="8750332" cy="464949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(albeit ugly)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53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9755591"/>
              </p:ext>
            </p:extLst>
          </p:nvPr>
        </p:nvGraphicFramePr>
        <p:xfrm>
          <a:off x="214283" y="762000"/>
          <a:ext cx="8750332" cy="490728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DID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</a:t>
                      </a:r>
                      <a:r>
                        <a:rPr kumimoji="0" lang="en-NZ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learnED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2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096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9600" dirty="0" smtClean="0"/>
              <a:t>A kilo-thanks for your time and attention</a:t>
            </a:r>
            <a:endParaRPr lang="en-NZ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5029200" y="53340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T. Haggis Henderson</a:t>
            </a:r>
          </a:p>
          <a:p>
            <a:r>
              <a:rPr lang="en-NZ" dirty="0" smtClean="0"/>
              <a:t>Whangarei</a:t>
            </a:r>
          </a:p>
          <a:p>
            <a:r>
              <a:rPr lang="en-NZ" dirty="0" smtClean="0"/>
              <a:t>31 July 2015</a:t>
            </a:r>
            <a:endParaRPr lang="en-NZ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504880" y="4829040"/>
              <a:ext cx="2232720" cy="7023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8320" y="4812480"/>
                <a:ext cx="2265840" cy="73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069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0834693"/>
              </p:ext>
            </p:extLst>
          </p:nvPr>
        </p:nvGraphicFramePr>
        <p:xfrm>
          <a:off x="214283" y="762000"/>
          <a:ext cx="8750332" cy="496953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(albeit ugly)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87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41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72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22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Pipiri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/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Do a practical involving refracting 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That something odd happens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Write down what the odd thing is and what it is called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name of the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Use a clever little “trick” to find the location of the odd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predict when the odd thing will happen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View the notes in the Green Book for the odd thing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Another take on the odd thing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Set some HW, a due date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How to make good use of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36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/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49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6"/>
          <p:cNvGraphicFramePr>
            <a:graphicFrameLocks/>
          </p:cNvGraphicFramePr>
          <p:nvPr>
            <p:extLst/>
          </p:nvPr>
        </p:nvGraphicFramePr>
        <p:xfrm>
          <a:off x="533400" y="304800"/>
          <a:ext cx="8094663" cy="6523266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1 and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Fundamentals of waves AND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behaviour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of waves at boundaries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3 and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Tuesday 16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Water waves and diffraction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Friday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Superposition and interference (both constructive &amp; destructive)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Reflection of Light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Wed 24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of June 2015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Ray diagrams for curved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Mon 29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June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The Des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Cartes’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formula for spherical mirrors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Waves: units 9 and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Octember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Refraction of light PLUS Total Internal Reflection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35160" y="6285600"/>
              <a:ext cx="3085200" cy="41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19680" y="6273000"/>
                <a:ext cx="3110400" cy="43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365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" y="90868"/>
            <a:ext cx="8908729" cy="661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6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916863"/>
              </p:ext>
            </p:extLst>
          </p:nvPr>
        </p:nvGraphicFramePr>
        <p:xfrm>
          <a:off x="214283" y="762000"/>
          <a:ext cx="8750332" cy="4466610"/>
        </p:xfrm>
        <a:graphic>
          <a:graphicData uri="http://schemas.openxmlformats.org/drawingml/2006/table">
            <a:tbl>
              <a:tblPr/>
              <a:tblGrid>
                <a:gridCol w="4052917"/>
                <a:gridCol w="4697415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why Haggis sits one step behind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being a “fish-hook biter”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a “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planbook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free zone” that ERO has seen and liked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streamline lesson planning using a single slide on PowerPoint (and handy extras too)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use freehand ink in PowerPoint AND keep tablet open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a tablet-laptop efficiently to put freehand notes on lesson plans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keep “whiteboard” style notes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save whiteboard notes (for emailing out to sick kids or posting on the internet)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the “wikispaces.com” website can be used to provide web-based resources for kids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a couple of kids got the notes from the lessons when they were in Germany and the UK (respectively in 2012)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this can be adapted for those who have different preferences (keynote,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skydrives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moodle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…)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planned lessons, stored whiteboard notes &amp; student web access to lessons and other resources without slaving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97"/>
          <p:cNvSpPr>
            <a:spLocks noRot="1" noChangeArrowheads="1"/>
          </p:cNvSpPr>
          <p:nvPr/>
        </p:nvSpPr>
        <p:spPr bwMode="auto">
          <a:xfrm>
            <a:off x="304800" y="152400"/>
            <a:ext cx="8763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strike="dblStrike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Tech, Low Tech, </a:t>
            </a:r>
            <a:r>
              <a:rPr lang="en-NZ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Tech 31 July 2015</a:t>
            </a:r>
            <a:endParaRPr lang="en-A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69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5240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/>
              <a:t>Space for notes during presentation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77757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1509</TotalTime>
  <Words>2350</Words>
  <Application>Microsoft Office PowerPoint</Application>
  <PresentationFormat>On-screen Show (4:3)</PresentationFormat>
  <Paragraphs>283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183</cp:revision>
  <dcterms:created xsi:type="dcterms:W3CDTF">2006-08-16T00:00:00Z</dcterms:created>
  <dcterms:modified xsi:type="dcterms:W3CDTF">2015-07-30T04:39:32Z</dcterms:modified>
</cp:coreProperties>
</file>