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ink/ink230.xml" ContentType="application/inkml+xml"/>
  <Override PartName="/ppt/ink/ink23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15" r:id="rId2"/>
    <p:sldId id="350" r:id="rId3"/>
    <p:sldId id="349" r:id="rId4"/>
    <p:sldId id="351" r:id="rId5"/>
    <p:sldId id="352" r:id="rId6"/>
    <p:sldId id="353" r:id="rId7"/>
    <p:sldId id="354" r:id="rId8"/>
    <p:sldId id="355" r:id="rId9"/>
    <p:sldId id="356" r:id="rId10"/>
    <p:sldId id="357" r:id="rId11"/>
    <p:sldId id="358" r:id="rId12"/>
    <p:sldId id="359" r:id="rId13"/>
    <p:sldId id="360" r:id="rId14"/>
    <p:sldId id="361" r:id="rId15"/>
    <p:sldId id="362" r:id="rId16"/>
    <p:sldId id="363" r:id="rId17"/>
    <p:sldId id="364" r:id="rId18"/>
    <p:sldId id="365" r:id="rId19"/>
    <p:sldId id="366" r:id="rId20"/>
    <p:sldId id="367" r:id="rId21"/>
    <p:sldId id="368" r:id="rId22"/>
    <p:sldId id="31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4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79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6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5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5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8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3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07.71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54.83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20739 4810 47,'0'0'30,"0"0"2,-23-7 0,8 23-23,-20-6-1,4 17 0,-19-4 0,13 15-1,-6-12-2,12 8-1,1-7-1,17-1-1,13-4-1,9-8-1,20 0 1,9-1-1,6-1 0,-1 3 0,5-5 1,-8 10-1,-6 1 0,-13 6 0,-10 5 0,-15 4 0,-15-1 0,-5 3 0,-10 3-1,0-11-1,9 2-4,-10-27-13,35-5-16,-15 4-1,15-4 0,33-39 1</inkml:trace>
  <inkml:trace contextRef="#ctx0" brushRef="#br0" timeOffset="707.0404">21091 4988 53,'0'0'33,"0"0"-1,0 0 0,0 0-24,-7 19-1,-11-1 1,11 14-2,-7 0-3,3 9 1,-1 0-2,1 4 0,-2-6-1,13 2 1,-5-9-2,5-5 1,5-6-1,-5-21 0,9 16 0,-9-16 0,22-18 1,-15-3-1,2-8 0,5-3 1,-9-10-1,4-7 1,-1 1 0,-5-5-1,4 3 1,4 0-1,-4 6 0,9 5 1,6 5-1,3 7 0,0 9 0,9 6 0,-2 5 0,2 5 0,-2 9 0,4 5 0,-8 6 0,-1 5-1,-2 6 1,-10 8 0,-8-3 0,-7 5 0,-15 0-1,1-5 1,-9-3 0,-7-3 1,3-8-2,0-6 2,-5-7-1,3-2 0,8-3 0,6-2 0,-3 0 0,18 0 0,-26 11 1,18 8-1,-8 12 1,-3 10 0,-3 12-1,1 17 2,-8 1-1,-1 9 1,1 0-3,-1-5 0,17 3-6,-8-30-15,21-1-14,5-26 0,15-10-1,1-27 1</inkml:trace>
  <inkml:trace contextRef="#ctx0" brushRef="#br0" timeOffset="1142.0653">21604 5171 65,'27'27'34,"-9"-24"-2,11-3 1,-2-10-27,12-1-2,-3-14 0,7 0 0,-6-5-2,3-2 0,-10-4 1,-9 2-1,-13 1 1,-7 6-1,-15 2 0,-6 14 1,-14 4-1,-5 14 1,-9 11-1,5 12 1,-4 10-2,3 8 1,6 1 0,11 3-1,9-4 0,18-5-1,16-6 1,15-17-2,19-13-1,14-12-1,17-8-3,-10-28-6,28 9-23,-19-16-1,6 2 0,-20-6-1</inkml:trace>
  <inkml:trace contextRef="#ctx0" brushRef="#br0" timeOffset="1487.085">22350 4899 52,'-16'16'31,"-5"12"2,6-5-1,1 17-10,-2-12-16,11 13-1,-4-5 0,9 8 0,-8-10-2,8 3 1,-5-8-2,5-4 1,0-25-1,-4 21 0,4-21 0,8-18-1,-3-5 0,6-11 0,3-10 0,2-2 0,-2-8 0,3 6 0,-5 2 0,2 5 0,-3 3 0,0 13 0,-4 6 0,-7 19-1,29-18 0,-10 16-1,6 4-1,2-4-1,14 9-5,-7-19-11,20 16-19,-11-15 3,18 9-3,-15-12 2</inkml:trace>
  <inkml:trace contextRef="#ctx0" brushRef="#br0" timeOffset="2043.1168">22989 4813 77,'-15'31'35,"15"-31"0,-19 35 1,1-19-28,12 18-1,-8-4-1,5 15-1,-5-8-2,5 8 0,-6-4-1,5 0-1,-1-11 0,4-3 0,7-27-1,-5 17 0,5-17 0,14-19 0,2-11 1,0 1-1,0-12 0,0-2 0,4-3 1,-2 2-1,-4 8 0,-5 2 0,4 7 0,-6 13 0,-7 14 0,0 0 0,18 4 1,-18-4-1,12 32 0,-5-9 0,4-5 0,3 3 1,4-5-1,5-5 1,2-8-1,4-3 1,1-10-1,3-3 1,1-10 0,3-2 0,-3-11 0,-3 6-1,1 2 1,-7-1-1,-2 6 1,-3 7-1,-20 16 1,23-5-1,-16 23 0,-7 5 0,0 12 0,2 6-1,-4 7 0,-3 4-2,10 7-2,-17-20-22,20 20-10,-11-18-2,6 7 1,-11-13 0</inkml:trace>
  <inkml:trace contextRef="#ctx0" brushRef="#br0" timeOffset="2832.1619">20900 6160 87,'0'0'36,"0"-20"-1,0 20 1,0 0-30,0 0-2,0 0 0,0 0-2,-22 4 0,22 13 0,-7 7-1,0 8 1,-2 5-2,2 8 1,-2 3 0,6-6-1,-3 1 1,15-7 0,4-13-1,1-5 0,4-17 1,7-6 0,2-13-1,1-3 0,1-9 1,-8-4-1,1 5 0,-1-3 0,-6 7 0,-6 9 0,-9 16 0,0 0 0,0 0 0,7 20 0,-13 7 0,5-1 0,-1 5 0,4 1 0,5-9 1,3 0 0,5-14 0,12-7 0,-1-9 1,5-10-1,1-9 0,2-5 1,-11-4-1,0-4-1,-3-2-1,-11-4 0,-2 8-3,-7-8-3,13 27-18,-19-21-14,19 16 1,-13-11-1,16 16 1</inkml:trace>
  <inkml:trace contextRef="#ctx0" brushRef="#br0" timeOffset="3259.1863">21898 5736 88,'0'0'35,"0"0"1,0 0 0,-34 25-28,23 5-4,-10 4 0,6 19 0,-6 4-2,3 9 1,-2 0-1,6 7 0,1-9-1,8-3 1,0-13-2,5-9 1,9-16 0,-9-23 0,34 9 0,-13-23-1,4-13 1,2-7 0,0-3 0,-4 1-1,2-1 1,-4 7-1,-6 10 0,3 4 0,-18 16 0,18 2-1,-10 14 0,0 7 0,6 9-2,-7 2 1,13 3-4,-11-5-3,26 18-14,-13-29-15,15 8 1,-6-18-1,12-4 2</inkml:trace>
  <inkml:trace contextRef="#ctx0" brushRef="#br0" timeOffset="3643.2083">22459 6133 88,'-19'-2'36,"-14"-1"0,5 19 1,-13-2-30,12 13-2,0-3-1,12 10-1,0-3 0,17 4-1,0-3 0,8-7 0,11-9 0,3-2-1,3-10 0,3-6 1,3-10-1,1-6 0,-7-7-1,4-7 1,-6-4 0,-2 1-1,-3-1 1,-4 2-1,-5 9 0,0 6 1,-9 19-1,0 0 0,0 0 0,-7 30 0,-2 4 0,-3 7-1,10 2-1,-5 1 0,12-1-2,-1-15-2,26 10-10,-8-29-22,19-2 1,-4-27-1,19-3 0</inkml:trace>
  <inkml:trace contextRef="#ctx0" brushRef="#br0" timeOffset="3860.2207">23169 5656 86,'0'0'35,"0"0"1,-27 35 1,-1 3-30,6 26-2,-6-2-2,13 16 1,-8-1-4,14 1 1,-2 3-4,2-21-6,20 2-26,-9-19 0,14-5-2,-16-38 0</inkml:trace>
  <inkml:trace contextRef="#ctx0" brushRef="#br0" timeOffset="4214.241">23208 6138 90,'-1'16'36,"1"-16"0,3 16 1,-3-16-31,31 0-1,-3-9-1,17-5 0,5-9-2,5-2 1,1-7-1,-6 3-1,-5-1 0,-13 0-1,-11 1 1,-17 8-1,-4 21 0,-39-20 0,1 26 1,-7 12 1,-5 12-1,0 14 1,0 8 0,5 7 0,15 3 0,12-1 0,16-6-1,18-16-1,18-7-2,22-19-2,31 3-15,-4-34-19,28-2-3,-6-22 1,10 2-2</inkml:trace>
  <inkml:trace contextRef="#ctx0" brushRef="#br0" timeOffset="12278.7023">12292 8551 14,'0'0'17,"5"16"-14,-5-16 0,0 0 2,0 0 1,0 0 2,0 0 0,0 0-1,0 0-1,0 0-1,0 0-1,25-14-1,-25 14-1,23-7 0,-23 7 0,32-9 0,-14 0 0,6 0 0,1-1-1,1-3 0,3-5 1,5 2-1,-2-3 0,8 1 0,-1-3 2,4 1-2,5-3 2,4 1-1,2-4 1,6 3-1,7-6 1,4 6-1,2-4 0,4 4 0,9-5-1,0 1-1,9 0 1,-1-7 0,3-5-1,3 0 1,2-2 0,0-4 0,4 3 1,1-5 0,5 6-1,5 4 1,-3-2-1,2 3 0,2 2 0,4-5 0,-6 4 0,0-5-1,1-4 0,6-1 1,2-4-1,0 0 1,1-2 0,8 3-1,-6-4 1,8 6 0,-5-1-1,-2 5 1,-2-5-1,3 3 1,6-1-1,-9 1 1,5-8-2,-1 8 3,-4-6-2,-2 0 1,-2-3 0,-3 8-1,4-7 1,-6 6 0,-9-2-1,-2 3 0,-3 4 0,-4-3 0,-13 3 0,-1 0 0,-7 0 0,-2 2 0,-6 0 1,-4 5-1,-5-2 0,-5 2 0,-1 4 1,-13 3-1,-4-1 0,0 1 0,-6 4 0,1 0 1,0-2-1,-2 2-1,3-4 1,5 2 0,-6 4-1,5-2 0,-7-2 1,4 5-2,-7-1 2,-1 3-1,-3 0 1,0-1 0,0-1 1,4 2-2,-2-3 2,3 5 0,1-6-1,-1 3 0,-1 1 1,1 2-1,-3 5 0,-4 1 1,-9 2-1,-14 8 1,22-8 0,-22 8 0,0 0 1,0 0 0,0 0-1,-22 10 0,22-10 0,-21 9-1,21-9 0,0 0 0,-20 4 0,20-4 0,0 0 0,0 0 0,20-11 0,-20 11 0,20-9 0,-20 9 0,21-14 0,-21 14 0,23-20 0,-23 20 1,27-28-1,-9 12 0,-2 2 0,0-1 0,2 1 1,-18 14-1,27-23 0,-27 23 0,0 0 0,0 0 0,0 0 0,-23-2 0,-2 6 0,0 1 1,-8-1 1,3 3 0,-6-6 0,6 3 1,-1-6-1,8 4 0,0-4 0,7 2-1,16 0 0,-23-5-1,23 5 0,0 0 1,3-18-1,-3 18 1,23-20-1,-5 10 0,2 1 1,5-2-1,4 6 1,-1 0-1,4 3 0,-5 4 0,5 1 1,-6 2-1,-1 1 1,-6 1-1,-1-4 0,-18-3 1,20 11-1,-20-11 1,2 22-1,-10-1 0,-9 6 0,-9 6 0,-7 16 0,-12 8 1,-5 8-1,-7 3 2,5 0-2,-4-4-2,20 7-16,-5-23-15,20-9-2,21-39 0,-11 20-3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1:35.1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9736 5084 49,'0'0'32,"0"0"1,0 0-2,0 0-24,6 27-2,-3 1 0,-10 1-1,12 15 0,-6 4-3,2 7 1,-6 4-1,5 4 2,-2-5-1,1 1 0,4-7-1,-3-6 0,4-9 0,-1-10 0,-3-27 1,9 20-2,-9-20 0,7-22 1,-5-1-1,-2-12 1,-3-10 1,-1-5-2,-1-9 1,-1-6-1,-3-5 1,8-5-1,-5 2 1,10 2-1,-1 5 2,10 9-2,1 4 1,11 10 0,6 9 0,3 13-1,5 8 1,0 10-1,4 6 0,-4 8 0,-3 7-1,-7 5 1,-8 11 0,-10 1 0,-9 6 0,-11 2 0,-9 0 0,-9 1 0,-12-6 0,3-3 0,-5-4 0,5-10 1,0-5-1,6-5 1,7-4-1,7-2 1,16-5-1,-18 2 1,18-2-1,0 0 1,3 25 0,1 3-1,-6 13 1,2 9 1,-12 13-1,-4 15 1,-6 7-1,-3 3 0,-7-1-1,5-10 1,9-6-5,-2-37-19,33-4-15,-13-30 2,48-21-3,-1-28 1</inkml:trace>
  <inkml:trace contextRef="#ctx0" brushRef="#br0" timeOffset="504.0288">10341 5155 55,'-9'18'34,"9"-18"0,0 0 0,30 18-25,-10-31-2,16 3-1,-2-14 0,8 7-2,-8-14-1,11 3 0,-11-1-1,-3 1 0,-12 1 0,-10 0-1,-9 8 0,-5 1 0,-15 7 0,-5 8 0,-5 8 0,-6 6-1,-2 12 1,3 13 0,1 3 0,3 7 0,8 6-1,9-2 0,12-1 0,5-2 0,19-12-2,7-10-1,21-1-6,-13-28-24,29 4-2,-7-18-2,13-3-1</inkml:trace>
  <inkml:trace contextRef="#ctx0" brushRef="#br0" timeOffset="864.0494">11083 4917 54,'0'0'36,"-25"3"-1,14 17 0,-10-8-10,8 20-19,-10 0-1,10 6-1,-8-3-1,14 3 0,0-6-2,5-2 1,2-14-1,0-16 0,18 9 0,7-27 0,5-9-1,9-5 1,-1-12 0,7-1 0,-4-6 0,2 6-1,-8 6 1,-6 9 0,-6 10-1,-3 13 1,-20 7-1,21 12-1,-12 13 0,-1 4-1,4 10-1,-1-5-4,17 18-5,-19-28-20,20 21-5,-2-18 1,12 3-1</inkml:trace>
  <inkml:trace contextRef="#ctx0" brushRef="#br0" timeOffset="1369.0782">11898 4863 88,'-39'2'35,"-2"21"1,-15-11 0,15 24-30,-4-11-2,11 11-1,4-1-1,14-1 0,5-5-1,26-4 0,4-9 0,10-8-1,3-4 0,9-11 1,0-11-1,4-9 0,0-6 1,-8-8-1,-8-2 0,1 5 0,-8-1 1,-6 7-1,-7 11 0,-9 21 0,0 0-1,-13 32 1,-1 18 0,-6 16 0,2 16-1,-1 14 1,4 9 0,-4 3 1,6 1-1,1-6 1,-3-10-1,5-11 2,-3-20-1,1-12 0,-3-18 0,-3-16 0,-8-16 0,2-14-1,-2-15-1,1-11-1,5-9-2,-2-20-4,24 16-18,-13-17-13,28 11 3,-3-3-4,16 12 4</inkml:trace>
  <inkml:trace contextRef="#ctx0" brushRef="#br0" timeOffset="1790.1023">12435 4902 81,'0'0'37,"-4"-41"-1,4 41 2,-11-30-27,11 30-6,0 0 0,-18 7-1,8 11-2,3 12 1,-4 9-2,0 6 1,2 3-1,2 2 0,0-6 0,12 1-1,4-18 0,7-8 1,13-15-1,7-13 0,7-16 0,1-9 1,5-5-1,1-4 1,-9-1-1,0 6 0,-18 6 1,0 11-1,-23 21 1,0 0-1,0 0 0,-1 27 0,-5-1-1,-8 8 0,14 5 0,-2-8-2,11 6-2,5-19-5,22 12-21,-14-23-6,17 4-1,-5-22 0</inkml:trace>
  <inkml:trace contextRef="#ctx0" brushRef="#br0" timeOffset="1987.1137">13170 4799 90,'0'0'36,"-9"-16"1,2 39 0,-19-9-27,10 26-5,-1 4-2,2 8-1,1 3-1,7-2-1,5-3-2,7-20-5,20 8-24,-25-38-7,47 5 2,-24-31-3</inkml:trace>
  <inkml:trace contextRef="#ctx0" brushRef="#br0" timeOffset="2137.1221">13261 4583 94,'0'0'34,"-27"-32"1,27 32-1,0 0-36,0 0-7,18 15-26,-18-15 2,45 25 0,-17-16-1</inkml:trace>
  <inkml:trace contextRef="#ctx0" brushRef="#br0" timeOffset="2465.141">13475 4706 86,'0'0'36,"8"36"0,-8-36 3,-4 39-27,-10-21-6,10 10-1,-8 1-2,4 5 0,1 0-2,4-1 0,3 1 0,1-2-1,5-7 0,3-10 0,-9-15 0,34 0 0,-7-13 1,1-10-1,1-9 0,3-6 0,0 1 1,-3-4-1,-6 6 0,-2 4 0,-6 10 0,-15 21 0,14-14 0,-14 14 0,4 26-1,-6-3 0,4 6 0,3 7-1,9 5-3,-7-17-4,31 25-22,-20-26-7,19 5 0,-4-17 0</inkml:trace>
  <inkml:trace contextRef="#ctx0" brushRef="#br0" timeOffset="2818.1612">14391 4640 105,'-29'13'37,"-12"-13"2,18 16-3,0-4-33,1 3-2,10 1 1,6 9 0,6-2-1,9 7-1,0 0 1,4 4 0,3-4-1,2 3 1,-2-7-1,3-3 1,-2 1-1,-3-3 0,-5 0 1,-4 2-1,-10-1 0,-2 1 1,-8 2-1,-6 0 0,-2 3-2,-8-10-2,17 12-23,-18-22-12,32-8 1,-36 7-2,36-7 1</inkml:trace>
  <inkml:trace contextRef="#ctx0" brushRef="#br0" timeOffset="4418.2527">10738 7823 39,'-7'18'32,"7"-18"2,0 0 0,0 0-21,-4-18-3,-9 2-1,13 16-1,8-39-3,-3 16-1,-3-20 0,7-3-1,1-15 0,5-7-1,-5-14-1,5-8 0,-1-8 0,2-7 0,-2-6-1,1 1 1,-1-2 0,0 5 0,-1 2-1,-2 5 1,6 4-1,-6 5 1,4 7 0,1 2 0,-2 7 0,0 8-1,-3 1 1,-2 4 0,-2 5-1,0 7 1,-3 5 0,-1 11 0,-3 4-1,0 7 0,0 23 0,-3-21 1,3 21-1,0 0 0,0 0 0,0 0 0,0 0 0,-16 21 1,16-21-1,0 0 0,-11 23 0,11-23 1,-20 25-1,1-9 0,-5 11 0,-4 5 0,-8 11-1,-7-2 1,6 7 0,-1-9 0,2 0-1,8-7 1,13-11 0,15-21 0,0 0 0,15-28 0,13-4 0,6-11 0,4-5 1,6-5-1,-1 1 0,-3 4 0,-5 7 0,1 7 1,-14 9-1,-6 13 0,-16 12 0,28-2 1,-28 2-1,33 30 0,-10-3 0,-2 8 1,8 5-1,1 10 1,-1 1-2,-8 3 0,8 8-3,-20-19-14,14 19-20,-16-21 1,15 0-2,-22-41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2:25.057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1552 4950 47,'-4'-16'33,"4"16"1,-12-21-2,12 21-18,-27-9-3,9 20-3,-11-6-3,-3 15 0,-9 1-2,4 4 0,-5 3-1,12 1 1,-2-1-1,10-1-1,8-4 0,18-5 0,-4-18-1,37 29-1,-5-19 0,-1 5 1,5-3-1,-3 6 1,0 1 0,-12 3 0,-10 5 0,-8 1 1,-12 4 0,-3 0 0,-13-3 0,3 1 0,-4-7 0,1-5-2,10 5-6,-4-27-18,19 4-11,0 0 0,35-23-2,-11-2 1</inkml:trace>
  <inkml:trace contextRef="#ctx0" brushRef="#br0" timeOffset="420.024">1720 5241 62,'0'0'32,"14"9"0,-14-9-2,38-2-25,-17-9-1,10 11 2,-3-11-1,10 6-2,-6-11 0,4 5-1,-2-10 0,-6 1 0,-1-1-1,-9 3 1,-5-1-1,-6 1 1,-7 18-1,-15-18 1,-8 14 0,-9 15 0,-11 2 1,2 8-1,-9 4 0,-2 11 0,4 1-1,7 2 0,5 4 0,14-2-1,12-2-1,15-2 0,9 1-4,11-19-4,33 12-23,-8-21-3,21-1 0,-3-16-3</inkml:trace>
  <inkml:trace contextRef="#ctx0" brushRef="#br0" timeOffset="796.0455">2432 5079 75,'-40'19'35,"10"15"0,-10-2 1,12 14-28,-8-10-3,16 10 0,4-12-3,9 5 1,7-14-1,15-5 0,1-13-1,21-7 0,4-16 0,4-9 0,0-12 0,5-4 0,-7-7 0,-6-2-1,-1-2 1,-13 9-1,-3 6 1,-11 10-1,-9 27 1,0 0-1,0 0 0,-7 41-1,0 9 0,-4 2-2,5 17-2,-1-17-8,27 17-23,-8-22 1,22-8-1,2-21-2</inkml:trace>
  <inkml:trace contextRef="#ctx0" brushRef="#br0" timeOffset="1683.0963">3503 4418 72,'-7'-20'34,"7"20"-1,-11-19 0,11 19-31,-7 19 4,7 15-3,-7 4 3,7 11-2,-8 12-1,8 10 0,-3 8 0,-3 4-1,5-3-1,-5 2 1,6-7-2,0-5 1,0-15-1,0-9 0,0-12 0,7-18 0,-7-16 0,17-11 0,-3-12 0,2-9 0,4-14 0,1-1 0,0-4 0,-1 1 0,2 4 0,-5 8 0,9 10 0,-7 10 0,3 14 0,-4 6 0,-1 12 0,5 8 0,-4 10 0,-2 5 0,-5 4 0,-6 5 0,-5 1 0,-9 4 1,-7-4-1,-6 1 0,-3-7 0,-5-6 1,-4-8-1,2-14-1,7-8-3,-2-23-4,27 18-21,-4-48-6,15 16 0,0-18-2</inkml:trace>
  <inkml:trace contextRef="#ctx0" brushRef="#br0" timeOffset="1923.11">4045 4929 67,'30'11'37,"-30"-11"-2,7 21 2,-7-21-20,-9 41-11,-3-13-2,6 13 0,-4 6-3,-5 3 0,6 1-1,0-4-3,13 8-9,-6-30-24,16-2 1,-14-23-1,47-5-1</inkml:trace>
  <inkml:trace contextRef="#ctx0" brushRef="#br0" timeOffset="2314.1324">4257 4708 93,'-23'-11'35,"23"11"0,-23 2 1,23-2-35,0 0-1,23 27 0,0-16 0,6 6 0,3 3-1,2 7 1,-5 1 0,-8 8 1,-7 1 0,-6 10 0,-8 1 1,-8 3 0,-6-3 0,5-3 1,-9-6-1,9-7 0,2-9-1,7-23 1,0 0-1,0 0 0,16-23 0,4-9 0,3-7-1,-3-4 1,5-8 0,0 6-1,2 2 0,-8 4-1,3 12 0,-4 2-2,1 20-3,-6-16-11,17 31-20,-12-13 1,13 22-1,-8-11-1</inkml:trace>
  <inkml:trace contextRef="#ctx0" brushRef="#br0" timeOffset="2719.1555">5110 4785 81,'-25'2'36,"-12"-4"0,1 27 1,-18-6-28,19 22-2,-8 2-1,10 9-2,8 1-1,6 0-1,15-4 1,13-12-1,13-17 0,15-20 1,13-27-1,13-18-1,6-24 2,10-18-2,2-20-1,-6-9 0,-7-10-1,-6 3 1,-15 10-1,-11 14 0,-15 13 0,-14 26 0,-14 31 1,-9 29 0,-16 32-1,-4 29 1,-9 22 1,6 12-1,3 14-1,11 1-2,13 6-2,6-27-8,40 7-23,-7-34-3,28 1 0,-6-33 0</inkml:trace>
  <inkml:trace contextRef="#ctx0" brushRef="#br0" timeOffset="3043.1741">5915 4535 94,'-32'18'37,"-17"0"2,12 18-2,-11-1-32,10 4-1,4-5 0,16 5-1,8-6 0,15-7 0,15-10-2,12-5 0,12-7-1,3-4 1,1-2-1,-3 2 1,-6 3-1,-14 15 1,-12 9-1,-29 12 0,-15 9 1,-13 9-1,-10 5-1,-5-3-2,-2 12-7,-7-26-25,29 1-4,-2-23-1,26-1 0</inkml:trace>
  <inkml:trace contextRef="#ctx0" brushRef="#br0" timeOffset="6249.3575">9352 7900 17,'0'0'26,"-22"3"1,22-3 1,-28-12-18,28 12-2,-25-15 0,25 15 0,-25-16-2,25 16 1,-31-16-1,31 16 0,-30-25-1,30 25 0,-36-23 0,15 16-2,-8-9 0,4 5-2,-11-3 1,-1 2-1,-6-4-1,-4 1 1,-6-2 0,-5 4-1,7-5 1,-14-1 0,8-1-1,-4 1 1,-1-5-1,1 3 1,2-7 0,-4-1-1,-1 2 1,-2-1-1,0-1 1,-2-4-1,1 6 1,-4-3-1,-2-4 0,1 3 0,-3 3 1,-4-4-1,-1-2 0,6 0 1,-4 0-1,3 1 0,0-1 1,3 0-1,4 2 1,2 0-1,0 1 0,1 1 0,1 0 0,-2-2 0,1 0 0,1-2 1,-2 2-1,0 0 1,3 0-1,-1-2 1,1 0 0,4 2-1,0-2 1,4 4 0,3 0-1,0-1 1,2 3-1,-4-2 1,11 3 0,-1 2-1,-5 0 1,5 4-1,-1-1 0,-3 1 1,8 0-1,-1 3 0,-3 0 1,10 2-1,-4-2 1,2 2-1,6-5 1,-6 3 0,4 0 0,5-2 0,-3 3-1,1-5 1,0 6-1,1-2 0,3 2 1,-4 2-1,6 4 0,3-3 0,-5 1 1,7 1-1,18 11 0,-28-16 1,28 16-1,0 0 0,-7-18 0,7 18 0,0 0 0,23-12 0,-7 10 0,9 0 0,2 2 0,12 0 0,1 2-1,4 1 1,10 1 1,-4 1-1,5 1 0,1-1 0,1-1 0,-7-3 0,6 3 0,-8-4 0,-2-4 0,3 1-1,-10-1 1,-3 2 0,-8 1 0,-6 2-1,-22-1 1,23 9-1,-23-9 1,-18 25 0,-3-9-1,-8-5 2,-5 3-1,-7-1 1,-7-6-1,1-4 1,-3-4 0,0-3 0,0-5 0,5 0-1,-5-7 1,5 7 0,8-7-1,1 9 1,2-2-1,2 6 0,3 3 1,3 1-1,2 1 0,8 4 0,-2 1 0,18-7 0,-16 26 0,13-8 0,1 5 0,0 6 1,2 10-1,0 9 0,-7 11 0,-2 1 1,0 6-2,-3-3 0,4 4-7,-6-26-26,23-2-4,-9-39 1,36 4-3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4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79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6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5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7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1">19045 12496 87,'-22'-4'36,"-6"-2"-1,18 4-3,10 2-62,9-14-4,15 1-1,2-8-2</inkml:trace>
  <inkml:trace contextRef="#ctx0" brushRef="#br0" timeOffset="1947.1113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3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5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8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4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79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6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5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4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4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4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3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07.71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54.83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20739 4810 47,'0'0'30,"0"0"2,-23-7 0,8 23-23,-20-6-1,4 17 0,-19-4 0,13 15-1,-6-12-2,12 8-1,1-7-1,17-1-1,13-4-1,9-8-1,20 0 1,9-1-1,6-1 0,-1 3 0,5-5 1,-8 10-1,-6 1 0,-13 6 0,-10 5 0,-15 4 0,-15-1 0,-5 3 0,-10 3-1,0-11-1,9 2-4,-10-27-13,35-5-16,-15 4-1,15-4 0,33-39 1</inkml:trace>
  <inkml:trace contextRef="#ctx0" brushRef="#br0" timeOffset="707.0404">21091 4988 53,'0'0'33,"0"0"-1,0 0 0,0 0-24,-7 19-1,-11-1 1,11 14-2,-7 0-3,3 9 1,-1 0-2,1 4 0,-2-6-1,13 2 1,-5-9-2,5-5 1,5-6-1,-5-21 0,9 16 0,-9-16 0,22-18 1,-15-3-1,2-8 0,5-3 1,-9-10-1,4-7 1,-1 1 0,-5-5-1,4 3 1,4 0-1,-4 6 0,9 5 1,6 5-1,3 7 0,0 9 0,9 6 0,-2 5 0,2 5 0,-2 9 0,4 5 0,-8 6 0,-1 5-1,-2 6 1,-10 8 0,-8-3 0,-7 5 0,-15 0-1,1-5 1,-9-3 0,-7-3 1,3-8-2,0-6 2,-5-7-1,3-2 0,8-3 0,6-2 0,-3 0 0,18 0 0,-26 11 1,18 8-1,-8 12 1,-3 10 0,-3 12-1,1 17 2,-8 1-1,-1 9 1,1 0-3,-1-5 0,17 3-6,-8-30-15,21-1-14,5-26 0,15-10-1,1-27 1</inkml:trace>
  <inkml:trace contextRef="#ctx0" brushRef="#br0" timeOffset="1142.0653">21604 5171 65,'27'27'34,"-9"-24"-2,11-3 1,-2-10-27,12-1-2,-3-14 0,7 0 0,-6-5-2,3-2 0,-10-4 1,-9 2-1,-13 1 1,-7 6-1,-15 2 0,-6 14 1,-14 4-1,-5 14 1,-9 11-1,5 12 1,-4 10-2,3 8 1,6 1 0,11 3-1,9-4 0,18-5-1,16-6 1,15-17-2,19-13-1,14-12-1,17-8-3,-10-28-6,28 9-23,-19-16-1,6 2 0,-20-6-1</inkml:trace>
  <inkml:trace contextRef="#ctx0" brushRef="#br0" timeOffset="1487.085">22350 4899 52,'-16'16'31,"-5"12"2,6-5-1,1 17-10,-2-12-16,11 13-1,-4-5 0,9 8 0,-8-10-2,8 3 1,-5-8-2,5-4 1,0-25-1,-4 21 0,4-21 0,8-18-1,-3-5 0,6-11 0,3-10 0,2-2 0,-2-8 0,3 6 0,-5 2 0,2 5 0,-3 3 0,0 13 0,-4 6 0,-7 19-1,29-18 0,-10 16-1,6 4-1,2-4-1,14 9-5,-7-19-11,20 16-19,-11-15 3,18 9-3,-15-12 2</inkml:trace>
  <inkml:trace contextRef="#ctx0" brushRef="#br0" timeOffset="2043.1168">22989 4813 77,'-15'31'35,"15"-31"0,-19 35 1,1-19-28,12 18-1,-8-4-1,5 15-1,-5-8-2,5 8 0,-6-4-1,5 0-1,-1-11 0,4-3 0,7-27-1,-5 17 0,5-17 0,14-19 0,2-11 1,0 1-1,0-12 0,0-2 0,4-3 1,-2 2-1,-4 8 0,-5 2 0,4 7 0,-6 13 0,-7 14 0,0 0 0,18 4 1,-18-4-1,12 32 0,-5-9 0,4-5 0,3 3 1,4-5-1,5-5 1,2-8-1,4-3 1,1-10-1,3-3 1,1-10 0,3-2 0,-3-11 0,-3 6-1,1 2 1,-7-1-1,-2 6 1,-3 7-1,-20 16 1,23-5-1,-16 23 0,-7 5 0,0 12 0,2 6-1,-4 7 0,-3 4-2,10 7-2,-17-20-22,20 20-10,-11-18-2,6 7 1,-11-13 0</inkml:trace>
  <inkml:trace contextRef="#ctx0" brushRef="#br0" timeOffset="2832.1619">20900 6160 87,'0'0'36,"0"-20"-1,0 20 1,0 0-30,0 0-2,0 0 0,0 0-2,-22 4 0,22 13 0,-7 7-1,0 8 1,-2 5-2,2 8 1,-2 3 0,6-6-1,-3 1 1,15-7 0,4-13-1,1-5 0,4-17 1,7-6 0,2-13-1,1-3 0,1-9 1,-8-4-1,1 5 0,-1-3 0,-6 7 0,-6 9 0,-9 16 0,0 0 0,0 0 0,7 20 0,-13 7 0,5-1 0,-1 5 0,4 1 0,5-9 1,3 0 0,5-14 0,12-7 0,-1-9 1,5-10-1,1-9 0,2-5 1,-11-4-1,0-4-1,-3-2-1,-11-4 0,-2 8-3,-7-8-3,13 27-18,-19-21-14,19 16 1,-13-11-1,16 16 1</inkml:trace>
  <inkml:trace contextRef="#ctx0" brushRef="#br0" timeOffset="3259.1863">21898 5736 88,'0'0'35,"0"0"1,0 0 0,-34 25-28,23 5-4,-10 4 0,6 19 0,-6 4-2,3 9 1,-2 0-1,6 7 0,1-9-1,8-3 1,0-13-2,5-9 1,9-16 0,-9-23 0,34 9 0,-13-23-1,4-13 1,2-7 0,0-3 0,-4 1-1,2-1 1,-4 7-1,-6 10 0,3 4 0,-18 16 0,18 2-1,-10 14 0,0 7 0,6 9-2,-7 2 1,13 3-4,-11-5-3,26 18-14,-13-29-15,15 8 1,-6-18-1,12-4 2</inkml:trace>
  <inkml:trace contextRef="#ctx0" brushRef="#br0" timeOffset="3643.2083">22459 6133 88,'-19'-2'36,"-14"-1"0,5 19 1,-13-2-30,12 13-2,0-3-1,12 10-1,0-3 0,17 4-1,0-3 0,8-7 0,11-9 0,3-2-1,3-10 0,3-6 1,3-10-1,1-6 0,-7-7-1,4-7 1,-6-4 0,-2 1-1,-3-1 1,-4 2-1,-5 9 0,0 6 1,-9 19-1,0 0 0,0 0 0,-7 30 0,-2 4 0,-3 7-1,10 2-1,-5 1 0,12-1-2,-1-15-2,26 10-10,-8-29-22,19-2 1,-4-27-1,19-3 0</inkml:trace>
  <inkml:trace contextRef="#ctx0" brushRef="#br0" timeOffset="3860.2207">23169 5656 86,'0'0'35,"0"0"1,-27 35 1,-1 3-30,6 26-2,-6-2-2,13 16 1,-8-1-4,14 1 1,-2 3-4,2-21-6,20 2-26,-9-19 0,14-5-2,-16-38 0</inkml:trace>
  <inkml:trace contextRef="#ctx0" brushRef="#br0" timeOffset="4214.241">23208 6138 90,'-1'16'36,"1"-16"0,3 16 1,-3-16-31,31 0-1,-3-9-1,17-5 0,5-9-2,5-2 1,1-7-1,-6 3-1,-5-1 0,-13 0-1,-11 1 1,-17 8-1,-4 21 0,-39-20 0,1 26 1,-7 12 1,-5 12-1,0 14 1,0 8 0,5 7 0,15 3 0,12-1 0,16-6-1,18-16-1,18-7-2,22-19-2,31 3-15,-4-34-19,28-2-3,-6-22 1,10 2-2</inkml:trace>
  <inkml:trace contextRef="#ctx0" brushRef="#br0" timeOffset="12278.7023">12292 8551 14,'0'0'17,"5"16"-14,-5-16 0,0 0 2,0 0 1,0 0 2,0 0 0,0 0-1,0 0-1,0 0-1,0 0-1,25-14-1,-25 14-1,23-7 0,-23 7 0,32-9 0,-14 0 0,6 0 0,1-1-1,1-3 0,3-5 1,5 2-1,-2-3 0,8 1 0,-1-3 2,4 1-2,5-3 2,4 1-1,2-4 1,6 3-1,7-6 1,4 6-1,2-4 0,4 4 0,9-5-1,0 1-1,9 0 1,-1-7 0,3-5-1,3 0 1,2-2 0,0-4 0,4 3 1,1-5 0,5 6-1,5 4 1,-3-2-1,2 3 0,2 2 0,4-5 0,-6 4 0,0-5-1,1-4 0,6-1 1,2-4-1,0 0 1,1-2 0,8 3-1,-6-4 1,8 6 0,-5-1-1,-2 5 1,-2-5-1,3 3 1,6-1-1,-9 1 1,5-8-2,-1 8 3,-4-6-2,-2 0 1,-2-3 0,-3 8-1,4-7 1,-6 6 0,-9-2-1,-2 3 0,-3 4 0,-4-3 0,-13 3 0,-1 0 0,-7 0 0,-2 2 0,-6 0 1,-4 5-1,-5-2 0,-5 2 0,-1 4 1,-13 3-1,-4-1 0,0 1 0,-6 4 0,1 0 1,0-2-1,-2 2-1,3-4 1,5 2 0,-6 4-1,5-2 0,-7-2 1,4 5-2,-7-1 2,-1 3-1,-3 0 1,0-1 0,0-1 1,4 2-2,-2-3 2,3 5 0,1-6-1,-1 3 0,-1 1 1,1 2-1,-3 5 0,-4 1 1,-9 2-1,-14 8 1,22-8 0,-22 8 0,0 0 1,0 0 0,0 0-1,-22 10 0,22-10 0,-21 9-1,21-9 0,0 0 0,-20 4 0,20-4 0,0 0 0,0 0 0,20-11 0,-20 11 0,20-9 0,-20 9 0,21-14 0,-21 14 0,23-20 0,-23 20 1,27-28-1,-9 12 0,-2 2 0,0-1 0,2 1 1,-18 14-1,27-23 0,-27 23 0,0 0 0,0 0 0,0 0 0,-23-2 0,-2 6 0,0 1 1,-8-1 1,3 3 0,-6-6 0,6 3 1,-1-6-1,8 4 0,0-4 0,7 2-1,16 0 0,-23-5-1,23 5 0,0 0 1,3-18-1,-3 18 1,23-20-1,-5 10 0,2 1 1,5-2-1,4 6 1,-1 0-1,4 3 0,-5 4 0,5 1 1,-6 2-1,-1 1 1,-6 1-1,-1-4 0,-18-3 1,20 11-1,-20-11 1,2 22-1,-10-1 0,-9 6 0,-9 6 0,-7 16 0,-12 8 1,-5 8-1,-7 3 2,5 0-2,-4-4-2,20 7-16,-5-23-15,20-9-2,21-39 0,-11 20-3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1:35.1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9736 5084 49,'0'0'32,"0"0"1,0 0-2,0 0-24,6 27-2,-3 1 0,-10 1-1,12 15 0,-6 4-3,2 7 1,-6 4-1,5 4 2,-2-5-1,1 1 0,4-7-1,-3-6 0,4-9 0,-1-10 0,-3-27 1,9 20-2,-9-20 0,7-22 1,-5-1-1,-2-12 1,-3-10 1,-1-5-2,-1-9 1,-1-6-1,-3-5 1,8-5-1,-5 2 1,10 2-1,-1 5 2,10 9-2,1 4 1,11 10 0,6 9 0,3 13-1,5 8 1,0 10-1,4 6 0,-4 8 0,-3 7-1,-7 5 1,-8 11 0,-10 1 0,-9 6 0,-11 2 0,-9 0 0,-9 1 0,-12-6 0,3-3 0,-5-4 0,5-10 1,0-5-1,6-5 1,7-4-1,7-2 1,16-5-1,-18 2 1,18-2-1,0 0 1,3 25 0,1 3-1,-6 13 1,2 9 1,-12 13-1,-4 15 1,-6 7-1,-3 3 0,-7-1-1,5-10 1,9-6-5,-2-37-19,33-4-15,-13-30 2,48-21-3,-1-28 1</inkml:trace>
  <inkml:trace contextRef="#ctx0" brushRef="#br0" timeOffset="504.0288">10341 5155 55,'-9'18'34,"9"-18"0,0 0 0,30 18-25,-10-31-2,16 3-1,-2-14 0,8 7-2,-8-14-1,11 3 0,-11-1-1,-3 1 0,-12 1 0,-10 0-1,-9 8 0,-5 1 0,-15 7 0,-5 8 0,-5 8 0,-6 6-1,-2 12 1,3 13 0,1 3 0,3 7 0,8 6-1,9-2 0,12-1 0,5-2 0,19-12-2,7-10-1,21-1-6,-13-28-24,29 4-2,-7-18-2,13-3-1</inkml:trace>
  <inkml:trace contextRef="#ctx0" brushRef="#br0" timeOffset="864.0494">11083 4917 54,'0'0'36,"-25"3"-1,14 17 0,-10-8-10,8 20-19,-10 0-1,10 6-1,-8-3-1,14 3 0,0-6-2,5-2 1,2-14-1,0-16 0,18 9 0,7-27 0,5-9-1,9-5 1,-1-12 0,7-1 0,-4-6 0,2 6-1,-8 6 1,-6 9 0,-6 10-1,-3 13 1,-20 7-1,21 12-1,-12 13 0,-1 4-1,4 10-1,-1-5-4,17 18-5,-19-28-20,20 21-5,-2-18 1,12 3-1</inkml:trace>
  <inkml:trace contextRef="#ctx0" brushRef="#br0" timeOffset="1369.0782">11898 4863 88,'-39'2'35,"-2"21"1,-15-11 0,15 24-30,-4-11-2,11 11-1,4-1-1,14-1 0,5-5-1,26-4 0,4-9 0,10-8-1,3-4 0,9-11 1,0-11-1,4-9 0,0-6 1,-8-8-1,-8-2 0,1 5 0,-8-1 1,-6 7-1,-7 11 0,-9 21 0,0 0-1,-13 32 1,-1 18 0,-6 16 0,2 16-1,-1 14 1,4 9 0,-4 3 1,6 1-1,1-6 1,-3-10-1,5-11 2,-3-20-1,1-12 0,-3-18 0,-3-16 0,-8-16 0,2-14-1,-2-15-1,1-11-1,5-9-2,-2-20-4,24 16-18,-13-17-13,28 11 3,-3-3-4,16 12 4</inkml:trace>
  <inkml:trace contextRef="#ctx0" brushRef="#br0" timeOffset="1790.1023">12435 4902 81,'0'0'37,"-4"-41"-1,4 41 2,-11-30-27,11 30-6,0 0 0,-18 7-1,8 11-2,3 12 1,-4 9-2,0 6 1,2 3-1,2 2 0,0-6 0,12 1-1,4-18 0,7-8 1,13-15-1,7-13 0,7-16 0,1-9 1,5-5-1,1-4 1,-9-1-1,0 6 0,-18 6 1,0 11-1,-23 21 1,0 0-1,0 0 0,-1 27 0,-5-1-1,-8 8 0,14 5 0,-2-8-2,11 6-2,5-19-5,22 12-21,-14-23-6,17 4-1,-5-22 0</inkml:trace>
  <inkml:trace contextRef="#ctx0" brushRef="#br0" timeOffset="1987.1137">13170 4799 90,'0'0'36,"-9"-16"1,2 39 0,-19-9-27,10 26-5,-1 4-2,2 8-1,1 3-1,7-2-1,5-3-2,7-20-5,20 8-24,-25-38-7,47 5 2,-24-31-3</inkml:trace>
  <inkml:trace contextRef="#ctx0" brushRef="#br0" timeOffset="2137.1221">13261 4583 94,'0'0'34,"-27"-32"1,27 32-1,0 0-36,0 0-7,18 15-26,-18-15 2,45 25 0,-17-16-1</inkml:trace>
  <inkml:trace contextRef="#ctx0" brushRef="#br0" timeOffset="2465.141">13475 4706 86,'0'0'36,"8"36"0,-8-36 3,-4 39-27,-10-21-6,10 10-1,-8 1-2,4 5 0,1 0-2,4-1 0,3 1 0,1-2-1,5-7 0,3-10 0,-9-15 0,34 0 0,-7-13 1,1-10-1,1-9 0,3-6 0,0 1 1,-3-4-1,-6 6 0,-2 4 0,-6 10 0,-15 21 0,14-14 0,-14 14 0,4 26-1,-6-3 0,4 6 0,3 7-1,9 5-3,-7-17-4,31 25-22,-20-26-7,19 5 0,-4-17 0</inkml:trace>
  <inkml:trace contextRef="#ctx0" brushRef="#br0" timeOffset="2818.1612">14391 4640 105,'-29'13'37,"-12"-13"2,18 16-3,0-4-33,1 3-2,10 1 1,6 9 0,6-2-1,9 7-1,0 0 1,4 4 0,3-4-1,2 3 1,-2-7-1,3-3 1,-2 1-1,-3-3 0,-5 0 1,-4 2-1,-10-1 0,-2 1 1,-8 2-1,-6 0 0,-2 3-2,-8-10-2,17 12-23,-18-22-12,32-8 1,-36 7-2,36-7 1</inkml:trace>
  <inkml:trace contextRef="#ctx0" brushRef="#br0" timeOffset="4418.2527">10738 7823 39,'-7'18'32,"7"-18"2,0 0 0,0 0-21,-4-18-3,-9 2-1,13 16-1,8-39-3,-3 16-1,-3-20 0,7-3-1,1-15 0,5-7-1,-5-14-1,5-8 0,-1-8 0,2-7 0,-2-6-1,1 1 1,-1-2 0,0 5 0,-1 2-1,-2 5 1,6 4-1,-6 5 1,4 7 0,1 2 0,-2 7 0,0 8-1,-3 1 1,-2 4 0,-2 5-1,0 7 1,-3 5 0,-1 11 0,-3 4-1,0 7 0,0 23 0,-3-21 1,3 21-1,0 0 0,0 0 0,0 0 0,0 0 0,-16 21 1,16-21-1,0 0 0,-11 23 0,11-23 1,-20 25-1,1-9 0,-5 11 0,-4 5 0,-8 11-1,-7-2 1,6 7 0,-1-9 0,2 0-1,8-7 1,13-11 0,15-21 0,0 0 0,15-28 0,13-4 0,6-11 0,4-5 1,6-5-1,-1 1 0,-3 4 0,-5 7 0,1 7 1,-14 9-1,-6 13 0,-16 12 0,28-2 1,-28 2-1,33 30 0,-10-3 0,-2 8 1,8 5-1,1 10 1,-1 1-2,-8 3 0,8 8-3,-20-19-14,14 19-20,-16-21 1,15 0-2,-22-41 0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2:25.057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1552 4950 47,'-4'-16'33,"4"16"1,-12-21-2,12 21-18,-27-9-3,9 20-3,-11-6-3,-3 15 0,-9 1-2,4 4 0,-5 3-1,12 1 1,-2-1-1,10-1-1,8-4 0,18-5 0,-4-18-1,37 29-1,-5-19 0,-1 5 1,5-3-1,-3 6 1,0 1 0,-12 3 0,-10 5 0,-8 1 1,-12 4 0,-3 0 0,-13-3 0,3 1 0,-4-7 0,1-5-2,10 5-6,-4-27-18,19 4-11,0 0 0,35-23-2,-11-2 1</inkml:trace>
  <inkml:trace contextRef="#ctx0" brushRef="#br0" timeOffset="420.024">1720 5241 62,'0'0'32,"14"9"0,-14-9-2,38-2-25,-17-9-1,10 11 2,-3-11-1,10 6-2,-6-11 0,4 5-1,-2-10 0,-6 1 0,-1-1-1,-9 3 1,-5-1-1,-6 1 1,-7 18-1,-15-18 1,-8 14 0,-9 15 0,-11 2 1,2 8-1,-9 4 0,-2 11 0,4 1-1,7 2 0,5 4 0,14-2-1,12-2-1,15-2 0,9 1-4,11-19-4,33 12-23,-8-21-3,21-1 0,-3-16-3</inkml:trace>
  <inkml:trace contextRef="#ctx0" brushRef="#br0" timeOffset="796.0455">2432 5079 75,'-40'19'35,"10"15"0,-10-2 1,12 14-28,-8-10-3,16 10 0,4-12-3,9 5 1,7-14-1,15-5 0,1-13-1,21-7 0,4-16 0,4-9 0,0-12 0,5-4 0,-7-7 0,-6-2-1,-1-2 1,-13 9-1,-3 6 1,-11 10-1,-9 27 1,0 0-1,0 0 0,-7 41-1,0 9 0,-4 2-2,5 17-2,-1-17-8,27 17-23,-8-22 1,22-8-1,2-21-2</inkml:trace>
  <inkml:trace contextRef="#ctx0" brushRef="#br0" timeOffset="1683.0963">3503 4418 72,'-7'-20'34,"7"20"-1,-11-19 0,11 19-31,-7 19 4,7 15-3,-7 4 3,7 11-2,-8 12-1,8 10 0,-3 8 0,-3 4-1,5-3-1,-5 2 1,6-7-2,0-5 1,0-15-1,0-9 0,0-12 0,7-18 0,-7-16 0,17-11 0,-3-12 0,2-9 0,4-14 0,1-1 0,0-4 0,-1 1 0,2 4 0,-5 8 0,9 10 0,-7 10 0,3 14 0,-4 6 0,-1 12 0,5 8 0,-4 10 0,-2 5 0,-5 4 0,-6 5 0,-5 1 0,-9 4 1,-7-4-1,-6 1 0,-3-7 0,-5-6 1,-4-8-1,2-14-1,7-8-3,-2-23-4,27 18-21,-4-48-6,15 16 0,0-18-2</inkml:trace>
  <inkml:trace contextRef="#ctx0" brushRef="#br0" timeOffset="1923.11">4045 4929 67,'30'11'37,"-30"-11"-2,7 21 2,-7-21-20,-9 41-11,-3-13-2,6 13 0,-4 6-3,-5 3 0,6 1-1,0-4-3,13 8-9,-6-30-24,16-2 1,-14-23-1,47-5-1</inkml:trace>
  <inkml:trace contextRef="#ctx0" brushRef="#br0" timeOffset="2314.1324">4257 4708 93,'-23'-11'35,"23"11"0,-23 2 1,23-2-35,0 0-1,23 27 0,0-16 0,6 6 0,3 3-1,2 7 1,-5 1 0,-8 8 1,-7 1 0,-6 10 0,-8 1 1,-8 3 0,-6-3 0,5-3 1,-9-6-1,9-7 0,2-9-1,7-23 1,0 0-1,0 0 0,16-23 0,4-9 0,3-7-1,-3-4 1,5-8 0,0 6-1,2 2 0,-8 4-1,3 12 0,-4 2-2,1 20-3,-6-16-11,17 31-20,-12-13 1,13 22-1,-8-11-1</inkml:trace>
  <inkml:trace contextRef="#ctx0" brushRef="#br0" timeOffset="2719.1555">5110 4785 81,'-25'2'36,"-12"-4"0,1 27 1,-18-6-28,19 22-2,-8 2-1,10 9-2,8 1-1,6 0-1,15-4 1,13-12-1,13-17 0,15-20 1,13-27-1,13-18-1,6-24 2,10-18-2,2-20-1,-6-9 0,-7-10-1,-6 3 1,-15 10-1,-11 14 0,-15 13 0,-14 26 0,-14 31 1,-9 29 0,-16 32-1,-4 29 1,-9 22 1,6 12-1,3 14-1,11 1-2,13 6-2,6-27-8,40 7-23,-7-34-3,28 1 0,-6-33 0</inkml:trace>
  <inkml:trace contextRef="#ctx0" brushRef="#br0" timeOffset="3043.1741">5915 4535 94,'-32'18'37,"-17"0"2,12 18-2,-11-1-32,10 4-1,4-5 0,16 5-1,8-6 0,15-7 0,15-10-2,12-5 0,12-7-1,3-4 1,1-2-1,-3 2 1,-6 3-1,-14 15 1,-12 9-1,-29 12 0,-15 9 1,-13 9-1,-10 5-1,-5-3-2,-2 12-7,-7-26-25,29 1-4,-2-23-1,26-1 0</inkml:trace>
  <inkml:trace contextRef="#ctx0" brushRef="#br0" timeOffset="6249.3575">9352 7900 17,'0'0'26,"-22"3"1,22-3 1,-28-12-18,28 12-2,-25-15 0,25 15 0,-25-16-2,25 16 1,-31-16-1,31 16 0,-30-25-1,30 25 0,-36-23 0,15 16-2,-8-9 0,4 5-2,-11-3 1,-1 2-1,-6-4-1,-4 1 1,-6-2 0,-5 4-1,7-5 1,-14-1 0,8-1-1,-4 1 1,-1-5-1,1 3 1,2-7 0,-4-1-1,-1 2 1,-2-1-1,0-1 1,-2-4-1,1 6 1,-4-3-1,-2-4 0,1 3 0,-3 3 1,-4-4-1,-1-2 0,6 0 1,-4 0-1,3 1 0,0-1 1,3 0-1,4 2 1,2 0-1,0 1 0,1 1 0,1 0 0,-2-2 0,1 0 0,1-2 1,-2 2-1,0 0 1,3 0-1,-1-2 1,1 0 0,4 2-1,0-2 1,4 4 0,3 0-1,0-1 1,2 3-1,-4-2 1,11 3 0,-1 2-1,-5 0 1,5 4-1,-1-1 0,-3 1 1,8 0-1,-1 3 0,-3 0 1,10 2-1,-4-2 1,2 2-1,6-5 1,-6 3 0,4 0 0,5-2 0,-3 3-1,1-5 1,0 6-1,1-2 0,3 2 1,-4 2-1,6 4 0,3-3 0,-5 1 1,7 1-1,18 11 0,-28-16 1,28 16-1,0 0 0,-7-18 0,7 18 0,0 0 0,23-12 0,-7 10 0,9 0 0,2 2 0,12 0 0,1 2-1,4 1 1,10 1 1,-4 1-1,5 1 0,1-1 0,1-1 0,-7-3 0,6 3 0,-8-4 0,-2-4 0,3 1-1,-10-1 1,-3 2 0,-8 1 0,-6 2-1,-22-1 1,23 9-1,-23-9 1,-18 25 0,-3-9-1,-8-5 2,-5 3-1,-7-1 1,-7-6-1,1-4 1,-3-4 0,0-3 0,0-5 0,5 0-1,-5-7 1,5 7 0,8-7-1,1 9 1,2-2-1,2 6 0,3 3 1,3 1-1,2 1 0,8 4 0,-2 1 0,18-7 0,-16 26 0,13-8 0,1 5 0,0 6 1,2 10-1,0 9 0,-7 11 0,-2 1 1,0 6-2,-3-3 0,4 4-7,-6-26-26,23-2-4,-9-39 1,36 4-3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7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1">19045 12496 87,'-22'-4'36,"-6"-2"-1,18 4-3,10 2-62,9-14-4,15 1-1,2-8-2</inkml:trace>
  <inkml:trace contextRef="#ctx0" brushRef="#br0" timeOffset="1947.1113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3:17.556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17377 11951 10,'0'0'18,"0"0"-2,0 0-13,-3 18-3,3-18 0,0 0 1,-18 21 0,18-21 3,0 0 1,-15 15 3,15-15 0,0 0 1,0 0 2,0 0-2,0 0-1,-21 10-2,21-10-2,0 0-2,0 0-1,0 0 0,-9 20-1,9-20 1,-14 18-1,14-18 0,-15 19 1,15-19 0,-21 13 1,21-13 1,-21 9-1,21-9 1,-24 3 1,6-6-2,18 3 1,-32 1-1,11 1 0,-1-2-1,-3 2-1,-2-2 1,-1 0-1,-3-4 1,-6 4-1,1 0 0,-3-1 1,-4-3-1,2 1 1,-9-3 0,5 3 1,0-3-1,1 1 1,-1-2-1,5-4 0,3 0 0,-2 3 0,5-10 0,3 7-2,-3-7 2,4 4 0,1-2-1,-1-2 0,-1 0 2,3-1-2,-1-1 1,1 2-1,-3-3 1,3 1-1,1-3 1,0 5-1,2-3 1,-4 3-1,6-1 1,-2-3-1,0 3 0,-4-3 1,6 3-1,-5 1 0,2-3 0,-6 1 0,2 0 0,-1 3 0,-4 2 0,-1-3 0,0 1 0,0-1-1,2-2 2,0-1-3,1 0 4,-1-3-2,1-1 1,-4 1-1,6-3 2,5 4-1,-5-4-1,1 6 2,3-1-2,-5 1 0,1-1 0,-1-1 0,2 2 0,1-2 0,-3-2 0,2 0 0,-3-2 1,5-1-1,-1-3 0,-1 3 1,1-6-1,1 6 0,-3-3 1,1-3-1,1 1 0,-7 1 0,8-6 0,-8 4 0,4 2 0,-2-5 0,0-2 0,-5 5 0,3-5 0,-2 1 0,-3 1 0,4-6 1,-1 2-2,-3 0 1,2 0 0,-4-3-1,5 1 1,-1-2 0,5 1 0,-9-1-1,2-1 1,3-5 0,-5 1 1,7 0-2,-3 0 2,-2 0-1,2-2 0,-1 4 0,-3 4 1,2-1-1,-7 3 0,1-1 0,-3 0 0,0 2 0,4 0 1,-4-3-1,-4-3 0,6-1 0,-2 0-1,2 0 1,1-2-2,-1 2 3,3-2-2,2 4 1,-2 0-2,1-8 2,-1 4 0,0 0 0,-5 2-1,2-2 1,-2 2 0,-4-1 0,-1 4 0,1 0 0,-3 1 0,-6-1 1,-1-1 0,3 0-1,-5 1 1,0-1-1,-2 0 1,5-2-1,1 0 0,-6-4 1,5 4-1,-1 0 0,-4-4 0,2 4 1,-6 0-1,-1 7 1,-6-5-1,0 5 0,-5-2 0,-3-2 0,-3 3 0,-3 1 0,2-4 1,-2 8-1,2-2 0,0 1 0,0 1 0,-4 1 0,-7 1 1,5 4-1,-8-1 0,3-2 0,-2 2 0,1 2 0,1-2 1,0 0-1,7 0 0,-2 0-1,6-2 1,2 0 0,-6-1 0,4-1 1,-4 6-1,0-6 0,0 2 1,-1 2 0,6 0-1,-3 4 0,4-1 1,0 1-1,8-1 1,-3-3-1,2-2 1,0 4 0,-2-7 0,3 3-1,2-2 1,3-1 0,-3 5 0,2 1-1,4-1 0,-1 0 1,8 4-1,0-1 0,2 1 1,5 1-1,0-3 0,9 1 1,-2 1-1,0 1 0,9 2 1,2 4-1,1-2 1,7 5-2,-3 2 1,5 3 1,3-1-1,4 2-1,-2 3 2,1 0-1,3 0 0,-3 2 0,7-4 0,-5 6 0,2-2 0,-1 3 0,2-1 0,4-1 0,-2 3-1,18 3 1,-32-4 0,32 4 1,-23-3-1,23 3 0,-14-2 0,14 2 0,0 0 0,0 0 0,0 0 0,0 0 0,-16-7 0,16 7 0,0 0 0,0 0 0,0 0 0,0 0 0,0 0 0,0 0 0,0 0 0,21-6 0,-21 6 0,30 0-1,-8 0 1,1 2 0,6 0 0,5 0 1,3 1-1,-5 1 0,11-2 0,2-1 0,0-2 0,3-6 0,2-1 0,2-4 0,-4 3 0,6-2-1,-4 1 1,2 3 0,-4 1 0,-8 4-1,-1 6 1,-5 1 0,-7 2 0,-9 2 1,-18-9-1,25 18 0,-25-18 0,8 16 0,-8-16 1,0 0-1,0 0 0,-21 14 0,21-14 1,-23-1-1,7-1 0,-4-2 0,-1 3 0,-3-1 0,-2 0 0,-5 2 0,-1 0 0,-7 4 0,1-3 1,2 3-1,-7-1 0,6-1 0,-4 2 0,3-2 0,-1 1 0,5 1 0,-2-4 1,7 1-1,1-1 0,5-1 0,6-3 0,17 4 0,-28-3 0,28 3 0,0 0 0,0 0 0,0 0 0,-14-4 0,14 4 1,0 0-1,0 0 0,0 0 0,3 21 1,1-5-1,3 8 1,0 6-1,0 7-1,9 6 2,-5 3-1,-2 2 0,7 0 0,-2-7 0,-7-3 0,6-11 0,-4-10 0,-9-17 0,14 27 0,-14-27 0,0 0 0,0 0-1,0 0 2,0 0-1,0 0 0,0 0 0,0 0 0,0 0 0,0 0 0,0 0-1,0 0-3,0 0-7,0 0-25,-2-18 1,2 18-2,-1-34 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4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79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6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5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7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1">19045 12496 87,'-22'-4'36,"-6"-2"-1,18 4-3,10 2-62,9-14-4,15 1-1,2-8-2</inkml:trace>
  <inkml:trace contextRef="#ctx0" brushRef="#br0" timeOffset="1947.1113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3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5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8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4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4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4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3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3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07.71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54.83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20739 4810 47,'0'0'30,"0"0"2,-23-7 0,8 23-23,-20-6-1,4 17 0,-19-4 0,13 15-1,-6-12-2,12 8-1,1-7-1,17-1-1,13-4-1,9-8-1,20 0 1,9-1-1,6-1 0,-1 3 0,5-5 1,-8 10-1,-6 1 0,-13 6 0,-10 5 0,-15 4 0,-15-1 0,-5 3 0,-10 3-1,0-11-1,9 2-4,-10-27-13,35-5-16,-15 4-1,15-4 0,33-39 1</inkml:trace>
  <inkml:trace contextRef="#ctx0" brushRef="#br0" timeOffset="707.0404">21091 4988 53,'0'0'33,"0"0"-1,0 0 0,0 0-24,-7 19-1,-11-1 1,11 14-2,-7 0-3,3 9 1,-1 0-2,1 4 0,-2-6-1,13 2 1,-5-9-2,5-5 1,5-6-1,-5-21 0,9 16 0,-9-16 0,22-18 1,-15-3-1,2-8 0,5-3 1,-9-10-1,4-7 1,-1 1 0,-5-5-1,4 3 1,4 0-1,-4 6 0,9 5 1,6 5-1,3 7 0,0 9 0,9 6 0,-2 5 0,2 5 0,-2 9 0,4 5 0,-8 6 0,-1 5-1,-2 6 1,-10 8 0,-8-3 0,-7 5 0,-15 0-1,1-5 1,-9-3 0,-7-3 1,3-8-2,0-6 2,-5-7-1,3-2 0,8-3 0,6-2 0,-3 0 0,18 0 0,-26 11 1,18 8-1,-8 12 1,-3 10 0,-3 12-1,1 17 2,-8 1-1,-1 9 1,1 0-3,-1-5 0,17 3-6,-8-30-15,21-1-14,5-26 0,15-10-1,1-27 1</inkml:trace>
  <inkml:trace contextRef="#ctx0" brushRef="#br0" timeOffset="1142.0653">21604 5171 65,'27'27'34,"-9"-24"-2,11-3 1,-2-10-27,12-1-2,-3-14 0,7 0 0,-6-5-2,3-2 0,-10-4 1,-9 2-1,-13 1 1,-7 6-1,-15 2 0,-6 14 1,-14 4-1,-5 14 1,-9 11-1,5 12 1,-4 10-2,3 8 1,6 1 0,11 3-1,9-4 0,18-5-1,16-6 1,15-17-2,19-13-1,14-12-1,17-8-3,-10-28-6,28 9-23,-19-16-1,6 2 0,-20-6-1</inkml:trace>
  <inkml:trace contextRef="#ctx0" brushRef="#br0" timeOffset="1487.085">22350 4899 52,'-16'16'31,"-5"12"2,6-5-1,1 17-10,-2-12-16,11 13-1,-4-5 0,9 8 0,-8-10-2,8 3 1,-5-8-2,5-4 1,0-25-1,-4 21 0,4-21 0,8-18-1,-3-5 0,6-11 0,3-10 0,2-2 0,-2-8 0,3 6 0,-5 2 0,2 5 0,-3 3 0,0 13 0,-4 6 0,-7 19-1,29-18 0,-10 16-1,6 4-1,2-4-1,14 9-5,-7-19-11,20 16-19,-11-15 3,18 9-3,-15-12 2</inkml:trace>
  <inkml:trace contextRef="#ctx0" brushRef="#br0" timeOffset="2043.1168">22989 4813 77,'-15'31'35,"15"-31"0,-19 35 1,1-19-28,12 18-1,-8-4-1,5 15-1,-5-8-2,5 8 0,-6-4-1,5 0-1,-1-11 0,4-3 0,7-27-1,-5 17 0,5-17 0,14-19 0,2-11 1,0 1-1,0-12 0,0-2 0,4-3 1,-2 2-1,-4 8 0,-5 2 0,4 7 0,-6 13 0,-7 14 0,0 0 0,18 4 1,-18-4-1,12 32 0,-5-9 0,4-5 0,3 3 1,4-5-1,5-5 1,2-8-1,4-3 1,1-10-1,3-3 1,1-10 0,3-2 0,-3-11 0,-3 6-1,1 2 1,-7-1-1,-2 6 1,-3 7-1,-20 16 1,23-5-1,-16 23 0,-7 5 0,0 12 0,2 6-1,-4 7 0,-3 4-2,10 7-2,-17-20-22,20 20-10,-11-18-2,6 7 1,-11-13 0</inkml:trace>
  <inkml:trace contextRef="#ctx0" brushRef="#br0" timeOffset="2832.1619">20900 6160 87,'0'0'36,"0"-20"-1,0 20 1,0 0-30,0 0-2,0 0 0,0 0-2,-22 4 0,22 13 0,-7 7-1,0 8 1,-2 5-2,2 8 1,-2 3 0,6-6-1,-3 1 1,15-7 0,4-13-1,1-5 0,4-17 1,7-6 0,2-13-1,1-3 0,1-9 1,-8-4-1,1 5 0,-1-3 0,-6 7 0,-6 9 0,-9 16 0,0 0 0,0 0 0,7 20 0,-13 7 0,5-1 0,-1 5 0,4 1 0,5-9 1,3 0 0,5-14 0,12-7 0,-1-9 1,5-10-1,1-9 0,2-5 1,-11-4-1,0-4-1,-3-2-1,-11-4 0,-2 8-3,-7-8-3,13 27-18,-19-21-14,19 16 1,-13-11-1,16 16 1</inkml:trace>
  <inkml:trace contextRef="#ctx0" brushRef="#br0" timeOffset="3259.1863">21898 5736 88,'0'0'35,"0"0"1,0 0 0,-34 25-28,23 5-4,-10 4 0,6 19 0,-6 4-2,3 9 1,-2 0-1,6 7 0,1-9-1,8-3 1,0-13-2,5-9 1,9-16 0,-9-23 0,34 9 0,-13-23-1,4-13 1,2-7 0,0-3 0,-4 1-1,2-1 1,-4 7-1,-6 10 0,3 4 0,-18 16 0,18 2-1,-10 14 0,0 7 0,6 9-2,-7 2 1,13 3-4,-11-5-3,26 18-14,-13-29-15,15 8 1,-6-18-1,12-4 2</inkml:trace>
  <inkml:trace contextRef="#ctx0" brushRef="#br0" timeOffset="3643.2083">22459 6133 88,'-19'-2'36,"-14"-1"0,5 19 1,-13-2-30,12 13-2,0-3-1,12 10-1,0-3 0,17 4-1,0-3 0,8-7 0,11-9 0,3-2-1,3-10 0,3-6 1,3-10-1,1-6 0,-7-7-1,4-7 1,-6-4 0,-2 1-1,-3-1 1,-4 2-1,-5 9 0,0 6 1,-9 19-1,0 0 0,0 0 0,-7 30 0,-2 4 0,-3 7-1,10 2-1,-5 1 0,12-1-2,-1-15-2,26 10-10,-8-29-22,19-2 1,-4-27-1,19-3 0</inkml:trace>
  <inkml:trace contextRef="#ctx0" brushRef="#br0" timeOffset="3860.2207">23169 5656 86,'0'0'35,"0"0"1,-27 35 1,-1 3-30,6 26-2,-6-2-2,13 16 1,-8-1-4,14 1 1,-2 3-4,2-21-6,20 2-26,-9-19 0,14-5-2,-16-38 0</inkml:trace>
  <inkml:trace contextRef="#ctx0" brushRef="#br0" timeOffset="4214.241">23208 6138 90,'-1'16'36,"1"-16"0,3 16 1,-3-16-31,31 0-1,-3-9-1,17-5 0,5-9-2,5-2 1,1-7-1,-6 3-1,-5-1 0,-13 0-1,-11 1 1,-17 8-1,-4 21 0,-39-20 0,1 26 1,-7 12 1,-5 12-1,0 14 1,0 8 0,5 7 0,15 3 0,12-1 0,16-6-1,18-16-1,18-7-2,22-19-2,31 3-15,-4-34-19,28-2-3,-6-22 1,10 2-2</inkml:trace>
  <inkml:trace contextRef="#ctx0" brushRef="#br0" timeOffset="12278.7023">12292 8551 14,'0'0'17,"5"16"-14,-5-16 0,0 0 2,0 0 1,0 0 2,0 0 0,0 0-1,0 0-1,0 0-1,0 0-1,25-14-1,-25 14-1,23-7 0,-23 7 0,32-9 0,-14 0 0,6 0 0,1-1-1,1-3 0,3-5 1,5 2-1,-2-3 0,8 1 0,-1-3 2,4 1-2,5-3 2,4 1-1,2-4 1,6 3-1,7-6 1,4 6-1,2-4 0,4 4 0,9-5-1,0 1-1,9 0 1,-1-7 0,3-5-1,3 0 1,2-2 0,0-4 0,4 3 1,1-5 0,5 6-1,5 4 1,-3-2-1,2 3 0,2 2 0,4-5 0,-6 4 0,0-5-1,1-4 0,6-1 1,2-4-1,0 0 1,1-2 0,8 3-1,-6-4 1,8 6 0,-5-1-1,-2 5 1,-2-5-1,3 3 1,6-1-1,-9 1 1,5-8-2,-1 8 3,-4-6-2,-2 0 1,-2-3 0,-3 8-1,4-7 1,-6 6 0,-9-2-1,-2 3 0,-3 4 0,-4-3 0,-13 3 0,-1 0 0,-7 0 0,-2 2 0,-6 0 1,-4 5-1,-5-2 0,-5 2 0,-1 4 1,-13 3-1,-4-1 0,0 1 0,-6 4 0,1 0 1,0-2-1,-2 2-1,3-4 1,5 2 0,-6 4-1,5-2 0,-7-2 1,4 5-2,-7-1 2,-1 3-1,-3 0 1,0-1 0,0-1 1,4 2-2,-2-3 2,3 5 0,1-6-1,-1 3 0,-1 1 1,1 2-1,-3 5 0,-4 1 1,-9 2-1,-14 8 1,22-8 0,-22 8 0,0 0 1,0 0 0,0 0-1,-22 10 0,22-10 0,-21 9-1,21-9 0,0 0 0,-20 4 0,20-4 0,0 0 0,0 0 0,20-11 0,-20 11 0,20-9 0,-20 9 0,21-14 0,-21 14 0,23-20 0,-23 20 1,27-28-1,-9 12 0,-2 2 0,0-1 0,2 1 1,-18 14-1,27-23 0,-27 23 0,0 0 0,0 0 0,0 0 0,-23-2 0,-2 6 0,0 1 1,-8-1 1,3 3 0,-6-6 0,6 3 1,-1-6-1,8 4 0,0-4 0,7 2-1,16 0 0,-23-5-1,23 5 0,0 0 1,3-18-1,-3 18 1,23-20-1,-5 10 0,2 1 1,5-2-1,4 6 1,-1 0-1,4 3 0,-5 4 0,5 1 1,-6 2-1,-1 1 1,-6 1-1,-1-4 0,-18-3 1,20 11-1,-20-11 1,2 22-1,-10-1 0,-9 6 0,-9 6 0,-7 16 0,-12 8 1,-5 8-1,-7 3 2,5 0-2,-4-4-2,20 7-16,-5-23-15,20-9-2,21-39 0,-11 20-3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1:35.1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9736 5084 49,'0'0'32,"0"0"1,0 0-2,0 0-24,6 27-2,-3 1 0,-10 1-1,12 15 0,-6 4-3,2 7 1,-6 4-1,5 4 2,-2-5-1,1 1 0,4-7-1,-3-6 0,4-9 0,-1-10 0,-3-27 1,9 20-2,-9-20 0,7-22 1,-5-1-1,-2-12 1,-3-10 1,-1-5-2,-1-9 1,-1-6-1,-3-5 1,8-5-1,-5 2 1,10 2-1,-1 5 2,10 9-2,1 4 1,11 10 0,6 9 0,3 13-1,5 8 1,0 10-1,4 6 0,-4 8 0,-3 7-1,-7 5 1,-8 11 0,-10 1 0,-9 6 0,-11 2 0,-9 0 0,-9 1 0,-12-6 0,3-3 0,-5-4 0,5-10 1,0-5-1,6-5 1,7-4-1,7-2 1,16-5-1,-18 2 1,18-2-1,0 0 1,3 25 0,1 3-1,-6 13 1,2 9 1,-12 13-1,-4 15 1,-6 7-1,-3 3 0,-7-1-1,5-10 1,9-6-5,-2-37-19,33-4-15,-13-30 2,48-21-3,-1-28 1</inkml:trace>
  <inkml:trace contextRef="#ctx0" brushRef="#br0" timeOffset="504.0288">10341 5155 55,'-9'18'34,"9"-18"0,0 0 0,30 18-25,-10-31-2,16 3-1,-2-14 0,8 7-2,-8-14-1,11 3 0,-11-1-1,-3 1 0,-12 1 0,-10 0-1,-9 8 0,-5 1 0,-15 7 0,-5 8 0,-5 8 0,-6 6-1,-2 12 1,3 13 0,1 3 0,3 7 0,8 6-1,9-2 0,12-1 0,5-2 0,19-12-2,7-10-1,21-1-6,-13-28-24,29 4-2,-7-18-2,13-3-1</inkml:trace>
  <inkml:trace contextRef="#ctx0" brushRef="#br0" timeOffset="864.0494">11083 4917 54,'0'0'36,"-25"3"-1,14 17 0,-10-8-10,8 20-19,-10 0-1,10 6-1,-8-3-1,14 3 0,0-6-2,5-2 1,2-14-1,0-16 0,18 9 0,7-27 0,5-9-1,9-5 1,-1-12 0,7-1 0,-4-6 0,2 6-1,-8 6 1,-6 9 0,-6 10-1,-3 13 1,-20 7-1,21 12-1,-12 13 0,-1 4-1,4 10-1,-1-5-4,17 18-5,-19-28-20,20 21-5,-2-18 1,12 3-1</inkml:trace>
  <inkml:trace contextRef="#ctx0" brushRef="#br0" timeOffset="1369.0782">11898 4863 88,'-39'2'35,"-2"21"1,-15-11 0,15 24-30,-4-11-2,11 11-1,4-1-1,14-1 0,5-5-1,26-4 0,4-9 0,10-8-1,3-4 0,9-11 1,0-11-1,4-9 0,0-6 1,-8-8-1,-8-2 0,1 5 0,-8-1 1,-6 7-1,-7 11 0,-9 21 0,0 0-1,-13 32 1,-1 18 0,-6 16 0,2 16-1,-1 14 1,4 9 0,-4 3 1,6 1-1,1-6 1,-3-10-1,5-11 2,-3-20-1,1-12 0,-3-18 0,-3-16 0,-8-16 0,2-14-1,-2-15-1,1-11-1,5-9-2,-2-20-4,24 16-18,-13-17-13,28 11 3,-3-3-4,16 12 4</inkml:trace>
  <inkml:trace contextRef="#ctx0" brushRef="#br0" timeOffset="1790.1023">12435 4902 81,'0'0'37,"-4"-41"-1,4 41 2,-11-30-27,11 30-6,0 0 0,-18 7-1,8 11-2,3 12 1,-4 9-2,0 6 1,2 3-1,2 2 0,0-6 0,12 1-1,4-18 0,7-8 1,13-15-1,7-13 0,7-16 0,1-9 1,5-5-1,1-4 1,-9-1-1,0 6 0,-18 6 1,0 11-1,-23 21 1,0 0-1,0 0 0,-1 27 0,-5-1-1,-8 8 0,14 5 0,-2-8-2,11 6-2,5-19-5,22 12-21,-14-23-6,17 4-1,-5-22 0</inkml:trace>
  <inkml:trace contextRef="#ctx0" brushRef="#br0" timeOffset="1987.1137">13170 4799 90,'0'0'36,"-9"-16"1,2 39 0,-19-9-27,10 26-5,-1 4-2,2 8-1,1 3-1,7-2-1,5-3-2,7-20-5,20 8-24,-25-38-7,47 5 2,-24-31-3</inkml:trace>
  <inkml:trace contextRef="#ctx0" brushRef="#br0" timeOffset="2137.1221">13261 4583 94,'0'0'34,"-27"-32"1,27 32-1,0 0-36,0 0-7,18 15-26,-18-15 2,45 25 0,-17-16-1</inkml:trace>
  <inkml:trace contextRef="#ctx0" brushRef="#br0" timeOffset="2465.141">13475 4706 86,'0'0'36,"8"36"0,-8-36 3,-4 39-27,-10-21-6,10 10-1,-8 1-2,4 5 0,1 0-2,4-1 0,3 1 0,1-2-1,5-7 0,3-10 0,-9-15 0,34 0 0,-7-13 1,1-10-1,1-9 0,3-6 0,0 1 1,-3-4-1,-6 6 0,-2 4 0,-6 10 0,-15 21 0,14-14 0,-14 14 0,4 26-1,-6-3 0,4 6 0,3 7-1,9 5-3,-7-17-4,31 25-22,-20-26-7,19 5 0,-4-17 0</inkml:trace>
  <inkml:trace contextRef="#ctx0" brushRef="#br0" timeOffset="2818.1612">14391 4640 105,'-29'13'37,"-12"-13"2,18 16-3,0-4-33,1 3-2,10 1 1,6 9 0,6-2-1,9 7-1,0 0 1,4 4 0,3-4-1,2 3 1,-2-7-1,3-3 1,-2 1-1,-3-3 0,-5 0 1,-4 2-1,-10-1 0,-2 1 1,-8 2-1,-6 0 0,-2 3-2,-8-10-2,17 12-23,-18-22-12,32-8 1,-36 7-2,36-7 1</inkml:trace>
  <inkml:trace contextRef="#ctx0" brushRef="#br0" timeOffset="4418.2527">10738 7823 39,'-7'18'32,"7"-18"2,0 0 0,0 0-21,-4-18-3,-9 2-1,13 16-1,8-39-3,-3 16-1,-3-20 0,7-3-1,1-15 0,5-7-1,-5-14-1,5-8 0,-1-8 0,2-7 0,-2-6-1,1 1 1,-1-2 0,0 5 0,-1 2-1,-2 5 1,6 4-1,-6 5 1,4 7 0,1 2 0,-2 7 0,0 8-1,-3 1 1,-2 4 0,-2 5-1,0 7 1,-3 5 0,-1 11 0,-3 4-1,0 7 0,0 23 0,-3-21 1,3 21-1,0 0 0,0 0 0,0 0 0,0 0 0,-16 21 1,16-21-1,0 0 0,-11 23 0,11-23 1,-20 25-1,1-9 0,-5 11 0,-4 5 0,-8 11-1,-7-2 1,6 7 0,-1-9 0,2 0-1,8-7 1,13-11 0,15-21 0,0 0 0,15-28 0,13-4 0,6-11 0,4-5 1,6-5-1,-1 1 0,-3 4 0,-5 7 0,1 7 1,-14 9-1,-6 13 0,-16 12 0,28-2 1,-28 2-1,33 30 0,-10-3 0,-2 8 1,8 5-1,1 10 1,-1 1-2,-8 3 0,8 8-3,-20-19-14,14 19-20,-16-21 1,15 0-2,-22-41 0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2:25.057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1552 4950 47,'-4'-16'33,"4"16"1,-12-21-2,12 21-18,-27-9-3,9 20-3,-11-6-3,-3 15 0,-9 1-2,4 4 0,-5 3-1,12 1 1,-2-1-1,10-1-1,8-4 0,18-5 0,-4-18-1,37 29-1,-5-19 0,-1 5 1,5-3-1,-3 6 1,0 1 0,-12 3 0,-10 5 0,-8 1 1,-12 4 0,-3 0 0,-13-3 0,3 1 0,-4-7 0,1-5-2,10 5-6,-4-27-18,19 4-11,0 0 0,35-23-2,-11-2 1</inkml:trace>
  <inkml:trace contextRef="#ctx0" brushRef="#br0" timeOffset="420.024">1720 5241 62,'0'0'32,"14"9"0,-14-9-2,38-2-25,-17-9-1,10 11 2,-3-11-1,10 6-2,-6-11 0,4 5-1,-2-10 0,-6 1 0,-1-1-1,-9 3 1,-5-1-1,-6 1 1,-7 18-1,-15-18 1,-8 14 0,-9 15 0,-11 2 1,2 8-1,-9 4 0,-2 11 0,4 1-1,7 2 0,5 4 0,14-2-1,12-2-1,15-2 0,9 1-4,11-19-4,33 12-23,-8-21-3,21-1 0,-3-16-3</inkml:trace>
  <inkml:trace contextRef="#ctx0" brushRef="#br0" timeOffset="796.0455">2432 5079 75,'-40'19'35,"10"15"0,-10-2 1,12 14-28,-8-10-3,16 10 0,4-12-3,9 5 1,7-14-1,15-5 0,1-13-1,21-7 0,4-16 0,4-9 0,0-12 0,5-4 0,-7-7 0,-6-2-1,-1-2 1,-13 9-1,-3 6 1,-11 10-1,-9 27 1,0 0-1,0 0 0,-7 41-1,0 9 0,-4 2-2,5 17-2,-1-17-8,27 17-23,-8-22 1,22-8-1,2-21-2</inkml:trace>
  <inkml:trace contextRef="#ctx0" brushRef="#br0" timeOffset="1683.0963">3503 4418 72,'-7'-20'34,"7"20"-1,-11-19 0,11 19-31,-7 19 4,7 15-3,-7 4 3,7 11-2,-8 12-1,8 10 0,-3 8 0,-3 4-1,5-3-1,-5 2 1,6-7-2,0-5 1,0-15-1,0-9 0,0-12 0,7-18 0,-7-16 0,17-11 0,-3-12 0,2-9 0,4-14 0,1-1 0,0-4 0,-1 1 0,2 4 0,-5 8 0,9 10 0,-7 10 0,3 14 0,-4 6 0,-1 12 0,5 8 0,-4 10 0,-2 5 0,-5 4 0,-6 5 0,-5 1 0,-9 4 1,-7-4-1,-6 1 0,-3-7 0,-5-6 1,-4-8-1,2-14-1,7-8-3,-2-23-4,27 18-21,-4-48-6,15 16 0,0-18-2</inkml:trace>
  <inkml:trace contextRef="#ctx0" brushRef="#br0" timeOffset="1923.11">4045 4929 67,'30'11'37,"-30"-11"-2,7 21 2,-7-21-20,-9 41-11,-3-13-2,6 13 0,-4 6-3,-5 3 0,6 1-1,0-4-3,13 8-9,-6-30-24,16-2 1,-14-23-1,47-5-1</inkml:trace>
  <inkml:trace contextRef="#ctx0" brushRef="#br0" timeOffset="2314.1324">4257 4708 93,'-23'-11'35,"23"11"0,-23 2 1,23-2-35,0 0-1,23 27 0,0-16 0,6 6 0,3 3-1,2 7 1,-5 1 0,-8 8 1,-7 1 0,-6 10 0,-8 1 1,-8 3 0,-6-3 0,5-3 1,-9-6-1,9-7 0,2-9-1,7-23 1,0 0-1,0 0 0,16-23 0,4-9 0,3-7-1,-3-4 1,5-8 0,0 6-1,2 2 0,-8 4-1,3 12 0,-4 2-2,1 20-3,-6-16-11,17 31-20,-12-13 1,13 22-1,-8-11-1</inkml:trace>
  <inkml:trace contextRef="#ctx0" brushRef="#br0" timeOffset="2719.1555">5110 4785 81,'-25'2'36,"-12"-4"0,1 27 1,-18-6-28,19 22-2,-8 2-1,10 9-2,8 1-1,6 0-1,15-4 1,13-12-1,13-17 0,15-20 1,13-27-1,13-18-1,6-24 2,10-18-2,2-20-1,-6-9 0,-7-10-1,-6 3 1,-15 10-1,-11 14 0,-15 13 0,-14 26 0,-14 31 1,-9 29 0,-16 32-1,-4 29 1,-9 22 1,6 12-1,3 14-1,11 1-2,13 6-2,6-27-8,40 7-23,-7-34-3,28 1 0,-6-33 0</inkml:trace>
  <inkml:trace contextRef="#ctx0" brushRef="#br0" timeOffset="3043.1741">5915 4535 94,'-32'18'37,"-17"0"2,12 18-2,-11-1-32,10 4-1,4-5 0,16 5-1,8-6 0,15-7 0,15-10-2,12-5 0,12-7-1,3-4 1,1-2-1,-3 2 1,-6 3-1,-14 15 1,-12 9-1,-29 12 0,-15 9 1,-13 9-1,-10 5-1,-5-3-2,-2 12-7,-7-26-25,29 1-4,-2-23-1,26-1 0</inkml:trace>
  <inkml:trace contextRef="#ctx0" brushRef="#br0" timeOffset="6249.3575">9352 7900 17,'0'0'26,"-22"3"1,22-3 1,-28-12-18,28 12-2,-25-15 0,25 15 0,-25-16-2,25 16 1,-31-16-1,31 16 0,-30-25-1,30 25 0,-36-23 0,15 16-2,-8-9 0,4 5-2,-11-3 1,-1 2-1,-6-4-1,-4 1 1,-6-2 0,-5 4-1,7-5 1,-14-1 0,8-1-1,-4 1 1,-1-5-1,1 3 1,2-7 0,-4-1-1,-1 2 1,-2-1-1,0-1 1,-2-4-1,1 6 1,-4-3-1,-2-4 0,1 3 0,-3 3 1,-4-4-1,-1-2 0,6 0 1,-4 0-1,3 1 0,0-1 1,3 0-1,4 2 1,2 0-1,0 1 0,1 1 0,1 0 0,-2-2 0,1 0 0,1-2 1,-2 2-1,0 0 1,3 0-1,-1-2 1,1 0 0,4 2-1,0-2 1,4 4 0,3 0-1,0-1 1,2 3-1,-4-2 1,11 3 0,-1 2-1,-5 0 1,5 4-1,-1-1 0,-3 1 1,8 0-1,-1 3 0,-3 0 1,10 2-1,-4-2 1,2 2-1,6-5 1,-6 3 0,4 0 0,5-2 0,-3 3-1,1-5 1,0 6-1,1-2 0,3 2 1,-4 2-1,6 4 0,3-3 0,-5 1 1,7 1-1,18 11 0,-28-16 1,28 16-1,0 0 0,-7-18 0,7 18 0,0 0 0,23-12 0,-7 10 0,9 0 0,2 2 0,12 0 0,1 2-1,4 1 1,10 1 1,-4 1-1,5 1 0,1-1 0,1-1 0,-7-3 0,6 3 0,-8-4 0,-2-4 0,3 1-1,-10-1 1,-3 2 0,-8 1 0,-6 2-1,-22-1 1,23 9-1,-23-9 1,-18 25 0,-3-9-1,-8-5 2,-5 3-1,-7-1 1,-7-6-1,1-4 1,-3-4 0,0-3 0,0-5 0,5 0-1,-5-7 1,5 7 0,8-7-1,1 9 1,2-2-1,2 6 0,3 3 1,3 1-1,2 1 0,8 4 0,-2 1 0,18-7 0,-16 26 0,13-8 0,1 5 0,0 6 1,2 10-1,0 9 0,-7 11 0,-2 1 1,0 6-2,-3-3 0,4 4-7,-6-26-26,23-2-4,-9-39 1,36 4-3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3:17.556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17377 11951 10,'0'0'18,"0"0"-2,0 0-13,-3 18-3,3-18 0,0 0 1,-18 21 0,18-21 3,0 0 1,-15 15 3,15-15 0,0 0 1,0 0 2,0 0-2,0 0-1,-21 10-2,21-10-2,0 0-2,0 0-1,0 0 0,-9 20-1,9-20 1,-14 18-1,14-18 0,-15 19 1,15-19 0,-21 13 1,21-13 1,-21 9-1,21-9 1,-24 3 1,6-6-2,18 3 1,-32 1-1,11 1 0,-1-2-1,-3 2-1,-2-2 1,-1 0-1,-3-4 1,-6 4-1,1 0 0,-3-1 1,-4-3-1,2 1 1,-9-3 0,5 3 1,0-3-1,1 1 1,-1-2-1,5-4 0,3 0 0,-2 3 0,5-10 0,3 7-2,-3-7 2,4 4 0,1-2-1,-1-2 0,-1 0 2,3-1-2,-1-1 1,1 2-1,-3-3 1,3 1-1,1-3 1,0 5-1,2-3 1,-4 3-1,6-1 1,-2-3-1,0 3 0,-4-3 1,6 3-1,-5 1 0,2-3 0,-6 1 0,2 0 0,-1 3 0,-4 2 0,-1-3 0,0 1 0,0-1-1,2-2 2,0-1-3,1 0 4,-1-3-2,1-1 1,-4 1-1,6-3 2,5 4-1,-5-4-1,1 6 2,3-1-2,-5 1 0,1-1 0,-1-1 0,2 2 0,1-2 0,-3-2 0,2 0 0,-3-2 1,5-1-1,-1-3 0,-1 3 1,1-6-1,1 6 0,-3-3 1,1-3-1,1 1 0,-7 1 0,8-6 0,-8 4 0,4 2 0,-2-5 0,0-2 0,-5 5 0,3-5 0,-2 1 0,-3 1 0,4-6 1,-1 2-2,-3 0 1,2 0 0,-4-3-1,5 1 1,-1-2 0,5 1 0,-9-1-1,2-1 1,3-5 0,-5 1 1,7 0-2,-3 0 2,-2 0-1,2-2 0,-1 4 0,-3 4 1,2-1-1,-7 3 0,1-1 0,-3 0 0,0 2 0,4 0 1,-4-3-1,-4-3 0,6-1 0,-2 0-1,2 0 1,1-2-2,-1 2 3,3-2-2,2 4 1,-2 0-2,1-8 2,-1 4 0,0 0 0,-5 2-1,2-2 1,-2 2 0,-4-1 0,-1 4 0,1 0 0,-3 1 0,-6-1 1,-1-1 0,3 0-1,-5 1 1,0-1-1,-2 0 1,5-2-1,1 0 0,-6-4 1,5 4-1,-1 0 0,-4-4 0,2 4 1,-6 0-1,-1 7 1,-6-5-1,0 5 0,-5-2 0,-3-2 0,-3 3 0,-3 1 0,2-4 1,-2 8-1,2-2 0,0 1 0,0 1 0,-4 1 0,-7 1 1,5 4-1,-8-1 0,3-2 0,-2 2 0,1 2 0,1-2 1,0 0-1,7 0 0,-2 0-1,6-2 1,2 0 0,-6-1 0,4-1 1,-4 6-1,0-6 0,0 2 1,-1 2 0,6 0-1,-3 4 0,4-1 1,0 1-1,8-1 1,-3-3-1,2-2 1,0 4 0,-2-7 0,3 3-1,2-2 1,3-1 0,-3 5 0,2 1-1,4-1 0,-1 0 1,8 4-1,0-1 0,2 1 1,5 1-1,0-3 0,9 1 1,-2 1-1,0 1 0,9 2 1,2 4-1,1-2 1,7 5-2,-3 2 1,5 3 1,3-1-1,4 2-1,-2 3 2,1 0-1,3 0 0,-3 2 0,7-4 0,-5 6 0,2-2 0,-1 3 0,2-1 0,4-1 0,-2 3-1,18 3 1,-32-4 0,32 4 1,-23-3-1,23 3 0,-14-2 0,14 2 0,0 0 0,0 0 0,0 0 0,0 0 0,-16-7 0,16 7 0,0 0 0,0 0 0,0 0 0,0 0 0,0 0 0,0 0 0,0 0 0,21-6 0,-21 6 0,30 0-1,-8 0 1,1 2 0,6 0 0,5 0 1,3 1-1,-5 1 0,11-2 0,2-1 0,0-2 0,3-6 0,2-1 0,2-4 0,-4 3 0,6-2-1,-4 1 1,2 3 0,-4 1 0,-8 4-1,-1 6 1,-5 1 0,-7 2 0,-9 2 1,-18-9-1,25 18 0,-25-18 0,8 16 0,-8-16 1,0 0-1,0 0 0,-21 14 0,21-14 1,-23-1-1,7-1 0,-4-2 0,-1 3 0,-3-1 0,-2 0 0,-5 2 0,-1 0 0,-7 4 0,1-3 1,2 3-1,-7-1 0,6-1 0,-4 2 0,3-2 0,-1 1 0,5 1 0,-2-4 1,7 1-1,1-1 0,5-1 0,6-3 0,17 4 0,-28-3 0,28 3 0,0 0 0,0 0 0,0 0 0,-14-4 0,14 4 1,0 0-1,0 0 0,0 0 0,3 21 1,1-5-1,3 8 1,0 6-1,0 7-1,9 6 2,-5 3-1,-2 2 0,7 0 0,-2-7 0,-7-3 0,6-11 0,-4-10 0,-9-17 0,14 27 0,-14-27 0,0 0 0,0 0-1,0 0 2,0 0-1,0 0 0,0 0 0,0 0 0,0 0 0,0 0 0,0 0-1,0 0-3,0 0-7,0 0-25,-2-18 1,2 18-2,-1-34 0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4:21.600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4089 1447 21,'-12'-19'29,"12"19"0,-31-18 2,8-2-18,23 20-1,-41-23-1,25 23-1,-16-7-3,7 12 0,-13 1-2,4 13-1,-12 6-2,4 16 1,-8 9-1,2 11 0,2 8 0,4 9-1,10 6 0,4 3 0,12 2-1,14-3 0,16-11-1,15-9 0,15-13 1,14-10-1,15-24 0,13-17 1,9-18 0,5-23 1,-4-16-1,1-20 2,-11-14-1,-13-16 0,-21-4 0,-16-1 0,-22-4 0,-19 10 0,-24 10-1,-14 16 0,-11 17 0,-10 24-2,-2 21 0,-6 18-1,15 26-3,-2 2-8,29 26-21,5-7 1,32 10-1,4-11 0</inkml:trace>
  <inkml:trace contextRef="#ctx0" brushRef="#br0" timeOffset="396.0227">4694 1620 44,'0'25'30,"-8"7"1,1 4-1,7 8-25,-14-5 2,14 15-1,-11-10 0,13 13-2,-9-18 1,9 6-1,-9-15 0,10-1-2,-3-29 2,7 19-1,-7-19-1,13-33 2,-8-7-2,9-1 1,-6-10-1,6-10 0,-3-1-1,1 1 0,2 1 0,1 8 0,-1 9-1,-1 8 0,10 8 0,0 7-1,13 10-1,0-5-3,15 21-2,-8-22-11,20 25-18,-9-15 1,15 17-1,-15-9 1</inkml:trace>
  <inkml:trace contextRef="#ctx0" brushRef="#br0" timeOffset="676.0387">5700 1481 68,'0'0'35,"-23"-19"0,23 19 0,-43 5-28,24 14 0,-17-1-1,9 18-2,-9-2 0,8 10-1,-3-3-1,10 4-1,6-4 0,15-9 0,15-7-2,6-8 0,19-6-3,2-18-3,30 7-29,-15-20-1,15 12 2,-10-14-3</inkml:trace>
  <inkml:trace contextRef="#ctx0" brushRef="#br0" timeOffset="1067.061">6276 1447 67,'0'0'37,"-32"-2"-2,12 19 2,-24-5-29,11 22-2,-8-4 0,6 11-1,-3 4-2,9 3 0,6-2-2,9-7 1,7-1-1,12-10-1,-5-28 1,39 16 0,-6-28-1,9-12 1,5-11 0,-2-6 1,5-7-1,-9 3 0,-9 3 0,-3 6 0,-10 9 0,-19 27-1,0 0 1,0 0-1,7 41-1,-10-3 0,6 10-3,-8-7-3,32 14-30,-13-18-2,24 8 1,-2-26-2</inkml:trace>
  <inkml:trace contextRef="#ctx0" brushRef="#br0" timeOffset="1849.1058">7626 888 35,'0'0'29,"-30"-21"3,-2 15-2,1 17-19,-21-2-2,13 23 0,-20-2-1,11 24 0,-11 1-2,16 20-2,-7 7 0,18 16-2,1 5 0,12 4-1,15 0-1,6-8-1,19 1-3,2-27-4,36 2-26,-10-34-2,17-6 0,-2-26 1</inkml:trace>
  <inkml:trace contextRef="#ctx0" brushRef="#br0" timeOffset="2149.123">7882 1137 53,'5'-19'32,"-5"19"0,0-18 0,0 18-27,0 0 0,0 16 1,-7 5 0,7 20 0,-11 6-3,4 19-1,-5 10-1,5 13 0,-2 6-1,2-3-2,5 6-3,-5-23-5,17 3-24,-3-21 0,15-18 0,-6-21-1</inkml:trace>
  <inkml:trace contextRef="#ctx0" brushRef="#br0" timeOffset="2501.1431">8293 1189 65,'-27'-23'34,"4"34"-1,-5-3 0,-1 12-28,-9 0-2,8 6 0,-4 1 1,4 7-1,-3-4 1,16 4-2,-1-9 1,7 3-1,11-4 0,4-1-1,6-7 0,5-4 0,6 1-1,8-4 1,-1 1 0,1 3-1,-1 1 0,-3 0 0,-3 4 0,-1 3 0,1 3-3,-11-7-2,10 12-4,-21-29-27,32 21 2,-9-31-3,15 6 1</inkml:trace>
  <inkml:trace contextRef="#ctx0" brushRef="#br0" timeOffset="2705.1547">8603 1442 70,'-15'16'35,"-8"2"0,9 16 0,-11-9-30,9 21-1,0 0-1,7 6-1,1 1-2,5-10-1,12 3-4,-2-28-10,14 5-19,1-23 0,14-5-1,-6-24 0</inkml:trace>
  <inkml:trace contextRef="#ctx0" brushRef="#br0" timeOffset="2851.1631">8642 1182 71,'-30'-16'33,"8"11"-6,22 5-14,-25 8-44,25-8-2,0 0 1,36 2-1</inkml:trace>
  <inkml:trace contextRef="#ctx0" brushRef="#br0" timeOffset="3102.1775">9016 998 67,'0'0'36,"0"34"-2,-9-19 3,16 24-29,-18-5-1,8 26-1,-10-1-1,4 17-1,-11 5-2,8 6 1,-6-3-2,2-4-1,5-2-1,2-19-3,15 3-5,-10-39-26,29-1 0,-2-35-1,17-1-1</inkml:trace>
  <inkml:trace contextRef="#ctx0" brushRef="#br0" timeOffset="3351.1917">9397 1072 80,'3'-24'38,"-3"24"-3,0 0 2,0 0-32,-7 25 0,3 14-1,-3 4 0,-2 16-2,-3 10 0,-10 10-1,6 8-1,-2 0 1,2-1-3,-2-11 0,11-1-4,-4-26-5,26 2-25,-8-28 0,20-1 0,-9-30-3</inkml:trace>
  <inkml:trace contextRef="#ctx0" brushRef="#br0" timeOffset="3966.2269">9506 1565 73,'-13'32'35,"13"-32"-2,-3 32 2,3-32-32,16 18 0,5-18 1,9 2 0,10-13-2,6-3 0,3-8 0,-6-3-1,1-1 1,-4-5-1,-15 1 0,-8 5 0,-17 2 0,-3 7 0,-19 5 0,-6 9 0,-6 6-1,-7 12 1,0 13-1,1 6 1,4 4 0,6 4 0,10 2 0,11-3-1,9-4 1,20-8-1,12-12 1,11-9-1,14-7 0,6-8 1,0-5-1,3-1 0,-4-4 0,-10 2 1,-7 7-1,-15-1 0,-12 14 0,-18-6 1,4 35-2,-13-10 1,-7 9 0,3 0 0,-1 5-1,3-7 1,4-5 0,2-6-1,5-21 2,0 0-1,0 0 0,23-23 1,-14-9 0,5-5 0,6-10 1,-6-2-1,2-5 1,4 4-1,-2 8 0,1-3-1,1 17-3,-2-5-5,27 21-27,-18-11-3,24 25 1,-8-17-2</inkml:trace>
  <inkml:trace contextRef="#ctx0" brushRef="#br0" timeOffset="4695.2686">11195 1287 74,'-14'-30'35,"14"30"-1,-23-4 0,16 22-29,-9-2-2,1 12 0,-4 3-1,1 17 0,0 5 0,4 10-1,-1-5 0,6 3 1,4-6-1,7-5 0,10-18-1,4-9 1,9-17 0,6-12-1,3-13 1,3-8 0,-1-14 0,0-2 0,0-1 0,-10-1-1,0 10 1,-7 1-1,-5 11 0,-5 7 0,-9 16 1,0 0-1,8 28 0,-8 6 0,-4 7 0,6 3 0,3 3 1,2 4-1,2-6 0,6-8 1,1-14 0,3-8 0,3-14 0,8-10 0,-8-17 1,6-4-1,-8-13 0,5-7-1,-5-2-1,-6-7-1,2 8-1,-11-12-3,15 26-5,-20-16-25,23 21 0,-14-9 0,20 18 0</inkml:trace>
  <inkml:trace contextRef="#ctx0" brushRef="#br0" timeOffset="5469.3129">12098 966 82,'0'0'36,"-17"-1"0,2 24 0,-12-5-30,6 24 0,-8 6-2,10 17 0,-8 2-2,9 13 1,-3-3-2,4 7 1,5-10-2,7 1 1,1-16-1,4-7 1,5-13-1,4-14 1,-9-25 0,31-2 0,-12-19 0,6-11 0,0-13 0,0-3 0,2-7 0,-5 5 0,5 9-1,-11 4 0,-2 17 0,-14 20 0,16-2-1,-11 22 1,-5 17-2,2 1 1,5 6-2,8 2-1,6 2-2,-1-10-1,17 3-2,-6-34-5,26 20-12,-16-34-9,9 5 1,-16-25 5,13 15 12,-26-29 7,4 9 5,-9-1 7,-12-16 13,3 11 13,-7-5 3,4 22-4,-19-22-8,15 43-5,-14-26-1,14 26-3,-27 17-1,16 17-3,-14 5-1,6 11-2,1 4-1,-2 5 1,4-1-1,9-6-1,7-11 1,7-9-1,7-16 1,8-14-1,5-13 0,8-16 0,-1-14 0,2-5 0,-4-9-1,2 0 1,-10-2-1,-3 7 0,-7 5 1,1 10-1,-10 19-1,-5 16 1,0 0-1,-13 21 1,8 13-2,-4 10 0,7 6-3,-3-7-2,25 12-25,-13-26-7,20 5 2,-2-33-1</inkml:trace>
  <inkml:trace contextRef="#ctx0" brushRef="#br0" timeOffset="5706.3264">13295 886 97,'-16'25'38,"-24"-2"1,17 33-2,-23 2-34,19 15 0,-2 6-1,6 10-1,3 3-1,10-4-2,6 4-3,2-17-2,22 2-29,-17-27-2,19-1 1,-8-31-2</inkml:trace>
  <inkml:trace contextRef="#ctx0" brushRef="#br0" timeOffset="6047.3459">13280 1454 68,'-8'18'35,"15"11"1,-7-29 0,25 21-28,2-23-1,10 2-1,8-19-1,0-1-2,3-10 0,-4-2-2,-8-6 1,-5 6-1,-8 0 1,-11 7-1,-19 6 0,7 19 1,-41-4-1,9 22 1,-6 9-1,-5 8 0,4 12-1,7 2 1,3 7-1,13-5 0,23 1-3,2-18-2,36 9-21,-9-35-13,28 3 2,-5-30-1,20-5 0</inkml:trace>
  <inkml:trace contextRef="#ctx0" brushRef="#br0" timeOffset="6332.3622">13949 1337 92,'-44'9'38,"11"16"-1,-11-13 2,29 8-34,-6-4-2,14 3-1,7-19 0,5 32-1,-5-32-1,38 31 1,-17-19-1,6 8 0,-4-8 0,-1 8 1,-8 3-1,-2 0 0,-10 4 1,-4-2 0,-8 5-2,-3-5 1,1 3-2,-8-10-2,15 11-5,-26-19-28,31 6-1,-16-21 0,16 5 0</inkml:trace>
  <inkml:trace contextRef="#ctx0" brushRef="#br0" timeOffset="6663.3812">14126 735 66,'-21'-14'38,"21"14"-1,0 0 1,36 5-19,-10 0-14,14 15 0,-6 3 0,3 13-2,4 12 0,-8 7-1,-7 11 0,-11 10-1,-12 8 1,-10 9-1,-14 1 0,-8-1-1,-1-4-1,-6-7-1,6-6-4,-13-26-32,27-2-1,-6-32-1,22-16 0</inkml:trace>
  <inkml:trace contextRef="#ctx0" brushRef="#br0" timeOffset="11538.66">11040 4478 34,'0'0'28,"0"0"1,0 0 0,0 0-19,0 0-4,-25 4 1,25-4 0,0 0-3,0 0 1,-18-20-3,18 20 3,-7-19-4,7 19 3,-9-23-3,9 23 2,-4-32 0,3 10-3,-5-3 2,1 4-2,-2-11 2,1 0-3,-3-7 2,2-6-2,-2 4 1,0 0 1,-3-7-1,-1 4 1,3-6-1,1 5 1,-6 6-1,3-4 1,-1 2-1,1 0 1,3 2 0,-4 4-1,6-5 0,0 1 0,2 0 1,-4-4-1,3 2 1,1-3-1,-2 5 0,-2-6 1,-5 1-1,-1 3 1,1-2-1,-4 4 1,-2 3-2,6 0 2,-7 3-1,6 4 0,5-1 0,-1 0 1,2 3-1,2-3 0,1-4 0,1 5 1,-2-5-1,0 1 0,-8-3 0,3 4 0,-2-4 0,-1 4 0,1 0 1,3 0-2,1 2 1,-5 5 0,10 2 1,-1-4-1,1 2 0,2 4 0,-1-4 0,-3 3 0,0-1 1,3-2-1,-3-1 0,2 2 0,-3 7 1,3-5-1,-4 6 0,9 16 0,-12-23 1,12 23-1,0 0 1,0 0-1,-17 11 0,14 8 0,-8 8 1,4 5-1,-9 13 0,3 6 0,-1 3 0,-9 8 0,9 0 0,-4-3 0,0-9 0,7-9-1,0-11 1,8-8 0,3-22 0,0 0 0,10-31 0,3-8 0,0-14 1,4-4-1,-2-16 1,-1 2 0,-5-3 0,0 9-1,-4 2 1,-1 17 1,-2 7-1,-2 14 1,1 5-2,-1 20 0,0 0 0,22 20 1,-8 8-2,17-1 0,4 12 1,5 4-1,8-2 1,2 9 0,7-4-2,0-8-1,8 11-5,-20-18-27,15 6-1,-15-21 0,5 9-3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4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79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6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5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7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1">19045 12496 87,'-22'-4'36,"-6"-2"-1,18 4-3,10 2-62,9-14-4,15 1-1,2-8-2</inkml:trace>
  <inkml:trace contextRef="#ctx0" brushRef="#br0" timeOffset="1947.1113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3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5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8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5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8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4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4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4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3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07.71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54.83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20739 4810 47,'0'0'30,"0"0"2,-23-7 0,8 23-23,-20-6-1,4 17 0,-19-4 0,13 15-1,-6-12-2,12 8-1,1-7-1,17-1-1,13-4-1,9-8-1,20 0 1,9-1-1,6-1 0,-1 3 0,5-5 1,-8 10-1,-6 1 0,-13 6 0,-10 5 0,-15 4 0,-15-1 0,-5 3 0,-10 3-1,0-11-1,9 2-4,-10-27-13,35-5-16,-15 4-1,15-4 0,33-39 1</inkml:trace>
  <inkml:trace contextRef="#ctx0" brushRef="#br0" timeOffset="707.0404">21091 4988 53,'0'0'33,"0"0"-1,0 0 0,0 0-24,-7 19-1,-11-1 1,11 14-2,-7 0-3,3 9 1,-1 0-2,1 4 0,-2-6-1,13 2 1,-5-9-2,5-5 1,5-6-1,-5-21 0,9 16 0,-9-16 0,22-18 1,-15-3-1,2-8 0,5-3 1,-9-10-1,4-7 1,-1 1 0,-5-5-1,4 3 1,4 0-1,-4 6 0,9 5 1,6 5-1,3 7 0,0 9 0,9 6 0,-2 5 0,2 5 0,-2 9 0,4 5 0,-8 6 0,-1 5-1,-2 6 1,-10 8 0,-8-3 0,-7 5 0,-15 0-1,1-5 1,-9-3 0,-7-3 1,3-8-2,0-6 2,-5-7-1,3-2 0,8-3 0,6-2 0,-3 0 0,18 0 0,-26 11 1,18 8-1,-8 12 1,-3 10 0,-3 12-1,1 17 2,-8 1-1,-1 9 1,1 0-3,-1-5 0,17 3-6,-8-30-15,21-1-14,5-26 0,15-10-1,1-27 1</inkml:trace>
  <inkml:trace contextRef="#ctx0" brushRef="#br0" timeOffset="1142.0653">21604 5171 65,'27'27'34,"-9"-24"-2,11-3 1,-2-10-27,12-1-2,-3-14 0,7 0 0,-6-5-2,3-2 0,-10-4 1,-9 2-1,-13 1 1,-7 6-1,-15 2 0,-6 14 1,-14 4-1,-5 14 1,-9 11-1,5 12 1,-4 10-2,3 8 1,6 1 0,11 3-1,9-4 0,18-5-1,16-6 1,15-17-2,19-13-1,14-12-1,17-8-3,-10-28-6,28 9-23,-19-16-1,6 2 0,-20-6-1</inkml:trace>
  <inkml:trace contextRef="#ctx0" brushRef="#br0" timeOffset="1487.085">22350 4899 52,'-16'16'31,"-5"12"2,6-5-1,1 17-10,-2-12-16,11 13-1,-4-5 0,9 8 0,-8-10-2,8 3 1,-5-8-2,5-4 1,0-25-1,-4 21 0,4-21 0,8-18-1,-3-5 0,6-11 0,3-10 0,2-2 0,-2-8 0,3 6 0,-5 2 0,2 5 0,-3 3 0,0 13 0,-4 6 0,-7 19-1,29-18 0,-10 16-1,6 4-1,2-4-1,14 9-5,-7-19-11,20 16-19,-11-15 3,18 9-3,-15-12 2</inkml:trace>
  <inkml:trace contextRef="#ctx0" brushRef="#br0" timeOffset="2043.1168">22989 4813 77,'-15'31'35,"15"-31"0,-19 35 1,1-19-28,12 18-1,-8-4-1,5 15-1,-5-8-2,5 8 0,-6-4-1,5 0-1,-1-11 0,4-3 0,7-27-1,-5 17 0,5-17 0,14-19 0,2-11 1,0 1-1,0-12 0,0-2 0,4-3 1,-2 2-1,-4 8 0,-5 2 0,4 7 0,-6 13 0,-7 14 0,0 0 0,18 4 1,-18-4-1,12 32 0,-5-9 0,4-5 0,3 3 1,4-5-1,5-5 1,2-8-1,4-3 1,1-10-1,3-3 1,1-10 0,3-2 0,-3-11 0,-3 6-1,1 2 1,-7-1-1,-2 6 1,-3 7-1,-20 16 1,23-5-1,-16 23 0,-7 5 0,0 12 0,2 6-1,-4 7 0,-3 4-2,10 7-2,-17-20-22,20 20-10,-11-18-2,6 7 1,-11-13 0</inkml:trace>
  <inkml:trace contextRef="#ctx0" brushRef="#br0" timeOffset="2832.1619">20900 6160 87,'0'0'36,"0"-20"-1,0 20 1,0 0-30,0 0-2,0 0 0,0 0-2,-22 4 0,22 13 0,-7 7-1,0 8 1,-2 5-2,2 8 1,-2 3 0,6-6-1,-3 1 1,15-7 0,4-13-1,1-5 0,4-17 1,7-6 0,2-13-1,1-3 0,1-9 1,-8-4-1,1 5 0,-1-3 0,-6 7 0,-6 9 0,-9 16 0,0 0 0,0 0 0,7 20 0,-13 7 0,5-1 0,-1 5 0,4 1 0,5-9 1,3 0 0,5-14 0,12-7 0,-1-9 1,5-10-1,1-9 0,2-5 1,-11-4-1,0-4-1,-3-2-1,-11-4 0,-2 8-3,-7-8-3,13 27-18,-19-21-14,19 16 1,-13-11-1,16 16 1</inkml:trace>
  <inkml:trace contextRef="#ctx0" brushRef="#br0" timeOffset="3259.1863">21898 5736 88,'0'0'35,"0"0"1,0 0 0,-34 25-28,23 5-4,-10 4 0,6 19 0,-6 4-2,3 9 1,-2 0-1,6 7 0,1-9-1,8-3 1,0-13-2,5-9 1,9-16 0,-9-23 0,34 9 0,-13-23-1,4-13 1,2-7 0,0-3 0,-4 1-1,2-1 1,-4 7-1,-6 10 0,3 4 0,-18 16 0,18 2-1,-10 14 0,0 7 0,6 9-2,-7 2 1,13 3-4,-11-5-3,26 18-14,-13-29-15,15 8 1,-6-18-1,12-4 2</inkml:trace>
  <inkml:trace contextRef="#ctx0" brushRef="#br0" timeOffset="3643.2083">22459 6133 88,'-19'-2'36,"-14"-1"0,5 19 1,-13-2-30,12 13-2,0-3-1,12 10-1,0-3 0,17 4-1,0-3 0,8-7 0,11-9 0,3-2-1,3-10 0,3-6 1,3-10-1,1-6 0,-7-7-1,4-7 1,-6-4 0,-2 1-1,-3-1 1,-4 2-1,-5 9 0,0 6 1,-9 19-1,0 0 0,0 0 0,-7 30 0,-2 4 0,-3 7-1,10 2-1,-5 1 0,12-1-2,-1-15-2,26 10-10,-8-29-22,19-2 1,-4-27-1,19-3 0</inkml:trace>
  <inkml:trace contextRef="#ctx0" brushRef="#br0" timeOffset="3860.2207">23169 5656 86,'0'0'35,"0"0"1,-27 35 1,-1 3-30,6 26-2,-6-2-2,13 16 1,-8-1-4,14 1 1,-2 3-4,2-21-6,20 2-26,-9-19 0,14-5-2,-16-38 0</inkml:trace>
  <inkml:trace contextRef="#ctx0" brushRef="#br0" timeOffset="4214.241">23208 6138 90,'-1'16'36,"1"-16"0,3 16 1,-3-16-31,31 0-1,-3-9-1,17-5 0,5-9-2,5-2 1,1-7-1,-6 3-1,-5-1 0,-13 0-1,-11 1 1,-17 8-1,-4 21 0,-39-20 0,1 26 1,-7 12 1,-5 12-1,0 14 1,0 8 0,5 7 0,15 3 0,12-1 0,16-6-1,18-16-1,18-7-2,22-19-2,31 3-15,-4-34-19,28-2-3,-6-22 1,10 2-2</inkml:trace>
  <inkml:trace contextRef="#ctx0" brushRef="#br0" timeOffset="12278.7023">12292 8551 14,'0'0'17,"5"16"-14,-5-16 0,0 0 2,0 0 1,0 0 2,0 0 0,0 0-1,0 0-1,0 0-1,0 0-1,25-14-1,-25 14-1,23-7 0,-23 7 0,32-9 0,-14 0 0,6 0 0,1-1-1,1-3 0,3-5 1,5 2-1,-2-3 0,8 1 0,-1-3 2,4 1-2,5-3 2,4 1-1,2-4 1,6 3-1,7-6 1,4 6-1,2-4 0,4 4 0,9-5-1,0 1-1,9 0 1,-1-7 0,3-5-1,3 0 1,2-2 0,0-4 0,4 3 1,1-5 0,5 6-1,5 4 1,-3-2-1,2 3 0,2 2 0,4-5 0,-6 4 0,0-5-1,1-4 0,6-1 1,2-4-1,0 0 1,1-2 0,8 3-1,-6-4 1,8 6 0,-5-1-1,-2 5 1,-2-5-1,3 3 1,6-1-1,-9 1 1,5-8-2,-1 8 3,-4-6-2,-2 0 1,-2-3 0,-3 8-1,4-7 1,-6 6 0,-9-2-1,-2 3 0,-3 4 0,-4-3 0,-13 3 0,-1 0 0,-7 0 0,-2 2 0,-6 0 1,-4 5-1,-5-2 0,-5 2 0,-1 4 1,-13 3-1,-4-1 0,0 1 0,-6 4 0,1 0 1,0-2-1,-2 2-1,3-4 1,5 2 0,-6 4-1,5-2 0,-7-2 1,4 5-2,-7-1 2,-1 3-1,-3 0 1,0-1 0,0-1 1,4 2-2,-2-3 2,3 5 0,1-6-1,-1 3 0,-1 1 1,1 2-1,-3 5 0,-4 1 1,-9 2-1,-14 8 1,22-8 0,-22 8 0,0 0 1,0 0 0,0 0-1,-22 10 0,22-10 0,-21 9-1,21-9 0,0 0 0,-20 4 0,20-4 0,0 0 0,0 0 0,20-11 0,-20 11 0,20-9 0,-20 9 0,21-14 0,-21 14 0,23-20 0,-23 20 1,27-28-1,-9 12 0,-2 2 0,0-1 0,2 1 1,-18 14-1,27-23 0,-27 23 0,0 0 0,0 0 0,0 0 0,-23-2 0,-2 6 0,0 1 1,-8-1 1,3 3 0,-6-6 0,6 3 1,-1-6-1,8 4 0,0-4 0,7 2-1,16 0 0,-23-5-1,23 5 0,0 0 1,3-18-1,-3 18 1,23-20-1,-5 10 0,2 1 1,5-2-1,4 6 1,-1 0-1,4 3 0,-5 4 0,5 1 1,-6 2-1,-1 1 1,-6 1-1,-1-4 0,-18-3 1,20 11-1,-20-11 1,2 22-1,-10-1 0,-9 6 0,-9 6 0,-7 16 0,-12 8 1,-5 8-1,-7 3 2,5 0-2,-4-4-2,20 7-16,-5-23-15,20-9-2,21-39 0,-11 20-3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1:35.1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9736 5084 49,'0'0'32,"0"0"1,0 0-2,0 0-24,6 27-2,-3 1 0,-10 1-1,12 15 0,-6 4-3,2 7 1,-6 4-1,5 4 2,-2-5-1,1 1 0,4-7-1,-3-6 0,4-9 0,-1-10 0,-3-27 1,9 20-2,-9-20 0,7-22 1,-5-1-1,-2-12 1,-3-10 1,-1-5-2,-1-9 1,-1-6-1,-3-5 1,8-5-1,-5 2 1,10 2-1,-1 5 2,10 9-2,1 4 1,11 10 0,6 9 0,3 13-1,5 8 1,0 10-1,4 6 0,-4 8 0,-3 7-1,-7 5 1,-8 11 0,-10 1 0,-9 6 0,-11 2 0,-9 0 0,-9 1 0,-12-6 0,3-3 0,-5-4 0,5-10 1,0-5-1,6-5 1,7-4-1,7-2 1,16-5-1,-18 2 1,18-2-1,0 0 1,3 25 0,1 3-1,-6 13 1,2 9 1,-12 13-1,-4 15 1,-6 7-1,-3 3 0,-7-1-1,5-10 1,9-6-5,-2-37-19,33-4-15,-13-30 2,48-21-3,-1-28 1</inkml:trace>
  <inkml:trace contextRef="#ctx0" brushRef="#br0" timeOffset="504.0288">10341 5155 55,'-9'18'34,"9"-18"0,0 0 0,30 18-25,-10-31-2,16 3-1,-2-14 0,8 7-2,-8-14-1,11 3 0,-11-1-1,-3 1 0,-12 1 0,-10 0-1,-9 8 0,-5 1 0,-15 7 0,-5 8 0,-5 8 0,-6 6-1,-2 12 1,3 13 0,1 3 0,3 7 0,8 6-1,9-2 0,12-1 0,5-2 0,19-12-2,7-10-1,21-1-6,-13-28-24,29 4-2,-7-18-2,13-3-1</inkml:trace>
  <inkml:trace contextRef="#ctx0" brushRef="#br0" timeOffset="864.0494">11083 4917 54,'0'0'36,"-25"3"-1,14 17 0,-10-8-10,8 20-19,-10 0-1,10 6-1,-8-3-1,14 3 0,0-6-2,5-2 1,2-14-1,0-16 0,18 9 0,7-27 0,5-9-1,9-5 1,-1-12 0,7-1 0,-4-6 0,2 6-1,-8 6 1,-6 9 0,-6 10-1,-3 13 1,-20 7-1,21 12-1,-12 13 0,-1 4-1,4 10-1,-1-5-4,17 18-5,-19-28-20,20 21-5,-2-18 1,12 3-1</inkml:trace>
  <inkml:trace contextRef="#ctx0" brushRef="#br0" timeOffset="1369.0782">11898 4863 88,'-39'2'35,"-2"21"1,-15-11 0,15 24-30,-4-11-2,11 11-1,4-1-1,14-1 0,5-5-1,26-4 0,4-9 0,10-8-1,3-4 0,9-11 1,0-11-1,4-9 0,0-6 1,-8-8-1,-8-2 0,1 5 0,-8-1 1,-6 7-1,-7 11 0,-9 21 0,0 0-1,-13 32 1,-1 18 0,-6 16 0,2 16-1,-1 14 1,4 9 0,-4 3 1,6 1-1,1-6 1,-3-10-1,5-11 2,-3-20-1,1-12 0,-3-18 0,-3-16 0,-8-16 0,2-14-1,-2-15-1,1-11-1,5-9-2,-2-20-4,24 16-18,-13-17-13,28 11 3,-3-3-4,16 12 4</inkml:trace>
  <inkml:trace contextRef="#ctx0" brushRef="#br0" timeOffset="1790.1023">12435 4902 81,'0'0'37,"-4"-41"-1,4 41 2,-11-30-27,11 30-6,0 0 0,-18 7-1,8 11-2,3 12 1,-4 9-2,0 6 1,2 3-1,2 2 0,0-6 0,12 1-1,4-18 0,7-8 1,13-15-1,7-13 0,7-16 0,1-9 1,5-5-1,1-4 1,-9-1-1,0 6 0,-18 6 1,0 11-1,-23 21 1,0 0-1,0 0 0,-1 27 0,-5-1-1,-8 8 0,14 5 0,-2-8-2,11 6-2,5-19-5,22 12-21,-14-23-6,17 4-1,-5-22 0</inkml:trace>
  <inkml:trace contextRef="#ctx0" brushRef="#br0" timeOffset="1987.1137">13170 4799 90,'0'0'36,"-9"-16"1,2 39 0,-19-9-27,10 26-5,-1 4-2,2 8-1,1 3-1,7-2-1,5-3-2,7-20-5,20 8-24,-25-38-7,47 5 2,-24-31-3</inkml:trace>
  <inkml:trace contextRef="#ctx0" brushRef="#br0" timeOffset="2137.1221">13261 4583 94,'0'0'34,"-27"-32"1,27 32-1,0 0-36,0 0-7,18 15-26,-18-15 2,45 25 0,-17-16-1</inkml:trace>
  <inkml:trace contextRef="#ctx0" brushRef="#br0" timeOffset="2465.141">13475 4706 86,'0'0'36,"8"36"0,-8-36 3,-4 39-27,-10-21-6,10 10-1,-8 1-2,4 5 0,1 0-2,4-1 0,3 1 0,1-2-1,5-7 0,3-10 0,-9-15 0,34 0 0,-7-13 1,1-10-1,1-9 0,3-6 0,0 1 1,-3-4-1,-6 6 0,-2 4 0,-6 10 0,-15 21 0,14-14 0,-14 14 0,4 26-1,-6-3 0,4 6 0,3 7-1,9 5-3,-7-17-4,31 25-22,-20-26-7,19 5 0,-4-17 0</inkml:trace>
  <inkml:trace contextRef="#ctx0" brushRef="#br0" timeOffset="2818.1612">14391 4640 105,'-29'13'37,"-12"-13"2,18 16-3,0-4-33,1 3-2,10 1 1,6 9 0,6-2-1,9 7-1,0 0 1,4 4 0,3-4-1,2 3 1,-2-7-1,3-3 1,-2 1-1,-3-3 0,-5 0 1,-4 2-1,-10-1 0,-2 1 1,-8 2-1,-6 0 0,-2 3-2,-8-10-2,17 12-23,-18-22-12,32-8 1,-36 7-2,36-7 1</inkml:trace>
  <inkml:trace contextRef="#ctx0" brushRef="#br0" timeOffset="4418.2527">10738 7823 39,'-7'18'32,"7"-18"2,0 0 0,0 0-21,-4-18-3,-9 2-1,13 16-1,8-39-3,-3 16-1,-3-20 0,7-3-1,1-15 0,5-7-1,-5-14-1,5-8 0,-1-8 0,2-7 0,-2-6-1,1 1 1,-1-2 0,0 5 0,-1 2-1,-2 5 1,6 4-1,-6 5 1,4 7 0,1 2 0,-2 7 0,0 8-1,-3 1 1,-2 4 0,-2 5-1,0 7 1,-3 5 0,-1 11 0,-3 4-1,0 7 0,0 23 0,-3-21 1,3 21-1,0 0 0,0 0 0,0 0 0,0 0 0,-16 21 1,16-21-1,0 0 0,-11 23 0,11-23 1,-20 25-1,1-9 0,-5 11 0,-4 5 0,-8 11-1,-7-2 1,6 7 0,-1-9 0,2 0-1,8-7 1,13-11 0,15-21 0,0 0 0,15-28 0,13-4 0,6-11 0,4-5 1,6-5-1,-1 1 0,-3 4 0,-5 7 0,1 7 1,-14 9-1,-6 13 0,-16 12 0,28-2 1,-28 2-1,33 30 0,-10-3 0,-2 8 1,8 5-1,1 10 1,-1 1-2,-8 3 0,8 8-3,-20-19-14,14 19-20,-16-21 1,15 0-2,-22-41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4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2:25.057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1552 4950 47,'-4'-16'33,"4"16"1,-12-21-2,12 21-18,-27-9-3,9 20-3,-11-6-3,-3 15 0,-9 1-2,4 4 0,-5 3-1,12 1 1,-2-1-1,10-1-1,8-4 0,18-5 0,-4-18-1,37 29-1,-5-19 0,-1 5 1,5-3-1,-3 6 1,0 1 0,-12 3 0,-10 5 0,-8 1 1,-12 4 0,-3 0 0,-13-3 0,3 1 0,-4-7 0,1-5-2,10 5-6,-4-27-18,19 4-11,0 0 0,35-23-2,-11-2 1</inkml:trace>
  <inkml:trace contextRef="#ctx0" brushRef="#br0" timeOffset="420.024">1720 5241 62,'0'0'32,"14"9"0,-14-9-2,38-2-25,-17-9-1,10 11 2,-3-11-1,10 6-2,-6-11 0,4 5-1,-2-10 0,-6 1 0,-1-1-1,-9 3 1,-5-1-1,-6 1 1,-7 18-1,-15-18 1,-8 14 0,-9 15 0,-11 2 1,2 8-1,-9 4 0,-2 11 0,4 1-1,7 2 0,5 4 0,14-2-1,12-2-1,15-2 0,9 1-4,11-19-4,33 12-23,-8-21-3,21-1 0,-3-16-3</inkml:trace>
  <inkml:trace contextRef="#ctx0" brushRef="#br0" timeOffset="796.0455">2432 5079 75,'-40'19'35,"10"15"0,-10-2 1,12 14-28,-8-10-3,16 10 0,4-12-3,9 5 1,7-14-1,15-5 0,1-13-1,21-7 0,4-16 0,4-9 0,0-12 0,5-4 0,-7-7 0,-6-2-1,-1-2 1,-13 9-1,-3 6 1,-11 10-1,-9 27 1,0 0-1,0 0 0,-7 41-1,0 9 0,-4 2-2,5 17-2,-1-17-8,27 17-23,-8-22 1,22-8-1,2-21-2</inkml:trace>
  <inkml:trace contextRef="#ctx0" brushRef="#br0" timeOffset="1683.0963">3503 4418 72,'-7'-20'34,"7"20"-1,-11-19 0,11 19-31,-7 19 4,7 15-3,-7 4 3,7 11-2,-8 12-1,8 10 0,-3 8 0,-3 4-1,5-3-1,-5 2 1,6-7-2,0-5 1,0-15-1,0-9 0,0-12 0,7-18 0,-7-16 0,17-11 0,-3-12 0,2-9 0,4-14 0,1-1 0,0-4 0,-1 1 0,2 4 0,-5 8 0,9 10 0,-7 10 0,3 14 0,-4 6 0,-1 12 0,5 8 0,-4 10 0,-2 5 0,-5 4 0,-6 5 0,-5 1 0,-9 4 1,-7-4-1,-6 1 0,-3-7 0,-5-6 1,-4-8-1,2-14-1,7-8-3,-2-23-4,27 18-21,-4-48-6,15 16 0,0-18-2</inkml:trace>
  <inkml:trace contextRef="#ctx0" brushRef="#br0" timeOffset="1923.11">4045 4929 67,'30'11'37,"-30"-11"-2,7 21 2,-7-21-20,-9 41-11,-3-13-2,6 13 0,-4 6-3,-5 3 0,6 1-1,0-4-3,13 8-9,-6-30-24,16-2 1,-14-23-1,47-5-1</inkml:trace>
  <inkml:trace contextRef="#ctx0" brushRef="#br0" timeOffset="2314.1324">4257 4708 93,'-23'-11'35,"23"11"0,-23 2 1,23-2-35,0 0-1,23 27 0,0-16 0,6 6 0,3 3-1,2 7 1,-5 1 0,-8 8 1,-7 1 0,-6 10 0,-8 1 1,-8 3 0,-6-3 0,5-3 1,-9-6-1,9-7 0,2-9-1,7-23 1,0 0-1,0 0 0,16-23 0,4-9 0,3-7-1,-3-4 1,5-8 0,0 6-1,2 2 0,-8 4-1,3 12 0,-4 2-2,1 20-3,-6-16-11,17 31-20,-12-13 1,13 22-1,-8-11-1</inkml:trace>
  <inkml:trace contextRef="#ctx0" brushRef="#br0" timeOffset="2719.1555">5110 4785 81,'-25'2'36,"-12"-4"0,1 27 1,-18-6-28,19 22-2,-8 2-1,10 9-2,8 1-1,6 0-1,15-4 1,13-12-1,13-17 0,15-20 1,13-27-1,13-18-1,6-24 2,10-18-2,2-20-1,-6-9 0,-7-10-1,-6 3 1,-15 10-1,-11 14 0,-15 13 0,-14 26 0,-14 31 1,-9 29 0,-16 32-1,-4 29 1,-9 22 1,6 12-1,3 14-1,11 1-2,13 6-2,6-27-8,40 7-23,-7-34-3,28 1 0,-6-33 0</inkml:trace>
  <inkml:trace contextRef="#ctx0" brushRef="#br0" timeOffset="3043.1741">5915 4535 94,'-32'18'37,"-17"0"2,12 18-2,-11-1-32,10 4-1,4-5 0,16 5-1,8-6 0,15-7 0,15-10-2,12-5 0,12-7-1,3-4 1,1-2-1,-3 2 1,-6 3-1,-14 15 1,-12 9-1,-29 12 0,-15 9 1,-13 9-1,-10 5-1,-5-3-2,-2 12-7,-7-26-25,29 1-4,-2-23-1,26-1 0</inkml:trace>
  <inkml:trace contextRef="#ctx0" brushRef="#br0" timeOffset="6249.3575">9352 7900 17,'0'0'26,"-22"3"1,22-3 1,-28-12-18,28 12-2,-25-15 0,25 15 0,-25-16-2,25 16 1,-31-16-1,31 16 0,-30-25-1,30 25 0,-36-23 0,15 16-2,-8-9 0,4 5-2,-11-3 1,-1 2-1,-6-4-1,-4 1 1,-6-2 0,-5 4-1,7-5 1,-14-1 0,8-1-1,-4 1 1,-1-5-1,1 3 1,2-7 0,-4-1-1,-1 2 1,-2-1-1,0-1 1,-2-4-1,1 6 1,-4-3-1,-2-4 0,1 3 0,-3 3 1,-4-4-1,-1-2 0,6 0 1,-4 0-1,3 1 0,0-1 1,3 0-1,4 2 1,2 0-1,0 1 0,1 1 0,1 0 0,-2-2 0,1 0 0,1-2 1,-2 2-1,0 0 1,3 0-1,-1-2 1,1 0 0,4 2-1,0-2 1,4 4 0,3 0-1,0-1 1,2 3-1,-4-2 1,11 3 0,-1 2-1,-5 0 1,5 4-1,-1-1 0,-3 1 1,8 0-1,-1 3 0,-3 0 1,10 2-1,-4-2 1,2 2-1,6-5 1,-6 3 0,4 0 0,5-2 0,-3 3-1,1-5 1,0 6-1,1-2 0,3 2 1,-4 2-1,6 4 0,3-3 0,-5 1 1,7 1-1,18 11 0,-28-16 1,28 16-1,0 0 0,-7-18 0,7 18 0,0 0 0,23-12 0,-7 10 0,9 0 0,2 2 0,12 0 0,1 2-1,4 1 1,10 1 1,-4 1-1,5 1 0,1-1 0,1-1 0,-7-3 0,6 3 0,-8-4 0,-2-4 0,3 1-1,-10-1 1,-3 2 0,-8 1 0,-6 2-1,-22-1 1,23 9-1,-23-9 1,-18 25 0,-3-9-1,-8-5 2,-5 3-1,-7-1 1,-7-6-1,1-4 1,-3-4 0,0-3 0,0-5 0,5 0-1,-5-7 1,5 7 0,8-7-1,1 9 1,2-2-1,2 6 0,3 3 1,3 1-1,2 1 0,8 4 0,-2 1 0,18-7 0,-16 26 0,13-8 0,1 5 0,0 6 1,2 10-1,0 9 0,-7 11 0,-2 1 1,0 6-2,-3-3 0,4 4-7,-6-26-26,23-2-4,-9-39 1,36 4-3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3:17.556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17377 11951 10,'0'0'18,"0"0"-2,0 0-13,-3 18-3,3-18 0,0 0 1,-18 21 0,18-21 3,0 0 1,-15 15 3,15-15 0,0 0 1,0 0 2,0 0-2,0 0-1,-21 10-2,21-10-2,0 0-2,0 0-1,0 0 0,-9 20-1,9-20 1,-14 18-1,14-18 0,-15 19 1,15-19 0,-21 13 1,21-13 1,-21 9-1,21-9 1,-24 3 1,6-6-2,18 3 1,-32 1-1,11 1 0,-1-2-1,-3 2-1,-2-2 1,-1 0-1,-3-4 1,-6 4-1,1 0 0,-3-1 1,-4-3-1,2 1 1,-9-3 0,5 3 1,0-3-1,1 1 1,-1-2-1,5-4 0,3 0 0,-2 3 0,5-10 0,3 7-2,-3-7 2,4 4 0,1-2-1,-1-2 0,-1 0 2,3-1-2,-1-1 1,1 2-1,-3-3 1,3 1-1,1-3 1,0 5-1,2-3 1,-4 3-1,6-1 1,-2-3-1,0 3 0,-4-3 1,6 3-1,-5 1 0,2-3 0,-6 1 0,2 0 0,-1 3 0,-4 2 0,-1-3 0,0 1 0,0-1-1,2-2 2,0-1-3,1 0 4,-1-3-2,1-1 1,-4 1-1,6-3 2,5 4-1,-5-4-1,1 6 2,3-1-2,-5 1 0,1-1 0,-1-1 0,2 2 0,1-2 0,-3-2 0,2 0 0,-3-2 1,5-1-1,-1-3 0,-1 3 1,1-6-1,1 6 0,-3-3 1,1-3-1,1 1 0,-7 1 0,8-6 0,-8 4 0,4 2 0,-2-5 0,0-2 0,-5 5 0,3-5 0,-2 1 0,-3 1 0,4-6 1,-1 2-2,-3 0 1,2 0 0,-4-3-1,5 1 1,-1-2 0,5 1 0,-9-1-1,2-1 1,3-5 0,-5 1 1,7 0-2,-3 0 2,-2 0-1,2-2 0,-1 4 0,-3 4 1,2-1-1,-7 3 0,1-1 0,-3 0 0,0 2 0,4 0 1,-4-3-1,-4-3 0,6-1 0,-2 0-1,2 0 1,1-2-2,-1 2 3,3-2-2,2 4 1,-2 0-2,1-8 2,-1 4 0,0 0 0,-5 2-1,2-2 1,-2 2 0,-4-1 0,-1 4 0,1 0 0,-3 1 0,-6-1 1,-1-1 0,3 0-1,-5 1 1,0-1-1,-2 0 1,5-2-1,1 0 0,-6-4 1,5 4-1,-1 0 0,-4-4 0,2 4 1,-6 0-1,-1 7 1,-6-5-1,0 5 0,-5-2 0,-3-2 0,-3 3 0,-3 1 0,2-4 1,-2 8-1,2-2 0,0 1 0,0 1 0,-4 1 0,-7 1 1,5 4-1,-8-1 0,3-2 0,-2 2 0,1 2 0,1-2 1,0 0-1,7 0 0,-2 0-1,6-2 1,2 0 0,-6-1 0,4-1 1,-4 6-1,0-6 0,0 2 1,-1 2 0,6 0-1,-3 4 0,4-1 1,0 1-1,8-1 1,-3-3-1,2-2 1,0 4 0,-2-7 0,3 3-1,2-2 1,3-1 0,-3 5 0,2 1-1,4-1 0,-1 0 1,8 4-1,0-1 0,2 1 1,5 1-1,0-3 0,9 1 1,-2 1-1,0 1 0,9 2 1,2 4-1,1-2 1,7 5-2,-3 2 1,5 3 1,3-1-1,4 2-1,-2 3 2,1 0-1,3 0 0,-3 2 0,7-4 0,-5 6 0,2-2 0,-1 3 0,2-1 0,4-1 0,-2 3-1,18 3 1,-32-4 0,32 4 1,-23-3-1,23 3 0,-14-2 0,14 2 0,0 0 0,0 0 0,0 0 0,0 0 0,-16-7 0,16 7 0,0 0 0,0 0 0,0 0 0,0 0 0,0 0 0,0 0 0,0 0 0,21-6 0,-21 6 0,30 0-1,-8 0 1,1 2 0,6 0 0,5 0 1,3 1-1,-5 1 0,11-2 0,2-1 0,0-2 0,3-6 0,2-1 0,2-4 0,-4 3 0,6-2-1,-4 1 1,2 3 0,-4 1 0,-8 4-1,-1 6 1,-5 1 0,-7 2 0,-9 2 1,-18-9-1,25 18 0,-25-18 0,8 16 0,-8-16 1,0 0-1,0 0 0,-21 14 0,21-14 1,-23-1-1,7-1 0,-4-2 0,-1 3 0,-3-1 0,-2 0 0,-5 2 0,-1 0 0,-7 4 0,1-3 1,2 3-1,-7-1 0,6-1 0,-4 2 0,3-2 0,-1 1 0,5 1 0,-2-4 1,7 1-1,1-1 0,5-1 0,6-3 0,17 4 0,-28-3 0,28 3 0,0 0 0,0 0 0,0 0 0,-14-4 0,14 4 1,0 0-1,0 0 0,0 0 0,3 21 1,1-5-1,3 8 1,0 6-1,0 7-1,9 6 2,-5 3-1,-2 2 0,7 0 0,-2-7 0,-7-3 0,6-11 0,-4-10 0,-9-17 0,14 27 0,-14-27 0,0 0 0,0 0-1,0 0 2,0 0-1,0 0 0,0 0 0,0 0 0,0 0 0,0 0 0,0 0-1,0 0-3,0 0-7,0 0-25,-2-18 1,2 18-2,-1-34 0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4:21.600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4089 1447 21,'-12'-19'29,"12"19"0,-31-18 2,8-2-18,23 20-1,-41-23-1,25 23-1,-16-7-3,7 12 0,-13 1-2,4 13-1,-12 6-2,4 16 1,-8 9-1,2 11 0,2 8 0,4 9-1,10 6 0,4 3 0,12 2-1,14-3 0,16-11-1,15-9 0,15-13 1,14-10-1,15-24 0,13-17 1,9-18 0,5-23 1,-4-16-1,1-20 2,-11-14-1,-13-16 0,-21-4 0,-16-1 0,-22-4 0,-19 10 0,-24 10-1,-14 16 0,-11 17 0,-10 24-2,-2 21 0,-6 18-1,15 26-3,-2 2-8,29 26-21,5-7 1,32 10-1,4-11 0</inkml:trace>
  <inkml:trace contextRef="#ctx0" brushRef="#br0" timeOffset="396.0227">4694 1620 44,'0'25'30,"-8"7"1,1 4-1,7 8-25,-14-5 2,14 15-1,-11-10 0,13 13-2,-9-18 1,9 6-1,-9-15 0,10-1-2,-3-29 2,7 19-1,-7-19-1,13-33 2,-8-7-2,9-1 1,-6-10-1,6-10 0,-3-1-1,1 1 0,2 1 0,1 8 0,-1 9-1,-1 8 0,10 8 0,0 7-1,13 10-1,0-5-3,15 21-2,-8-22-11,20 25-18,-9-15 1,15 17-1,-15-9 1</inkml:trace>
  <inkml:trace contextRef="#ctx0" brushRef="#br0" timeOffset="676.0387">5700 1481 68,'0'0'35,"-23"-19"0,23 19 0,-43 5-28,24 14 0,-17-1-1,9 18-2,-9-2 0,8 10-1,-3-3-1,10 4-1,6-4 0,15-9 0,15-7-2,6-8 0,19-6-3,2-18-3,30 7-29,-15-20-1,15 12 2,-10-14-3</inkml:trace>
  <inkml:trace contextRef="#ctx0" brushRef="#br0" timeOffset="1067.061">6276 1447 67,'0'0'37,"-32"-2"-2,12 19 2,-24-5-29,11 22-2,-8-4 0,6 11-1,-3 4-2,9 3 0,6-2-2,9-7 1,7-1-1,12-10-1,-5-28 1,39 16 0,-6-28-1,9-12 1,5-11 0,-2-6 1,5-7-1,-9 3 0,-9 3 0,-3 6 0,-10 9 0,-19 27-1,0 0 1,0 0-1,7 41-1,-10-3 0,6 10-3,-8-7-3,32 14-30,-13-18-2,24 8 1,-2-26-2</inkml:trace>
  <inkml:trace contextRef="#ctx0" brushRef="#br0" timeOffset="1849.1058">7626 888 35,'0'0'29,"-30"-21"3,-2 15-2,1 17-19,-21-2-2,13 23 0,-20-2-1,11 24 0,-11 1-2,16 20-2,-7 7 0,18 16-2,1 5 0,12 4-1,15 0-1,6-8-1,19 1-3,2-27-4,36 2-26,-10-34-2,17-6 0,-2-26 1</inkml:trace>
  <inkml:trace contextRef="#ctx0" brushRef="#br0" timeOffset="2149.123">7882 1137 53,'5'-19'32,"-5"19"0,0-18 0,0 18-27,0 0 0,0 16 1,-7 5 0,7 20 0,-11 6-3,4 19-1,-5 10-1,5 13 0,-2 6-1,2-3-2,5 6-3,-5-23-5,17 3-24,-3-21 0,15-18 0,-6-21-1</inkml:trace>
  <inkml:trace contextRef="#ctx0" brushRef="#br0" timeOffset="2501.1431">8293 1189 65,'-27'-23'34,"4"34"-1,-5-3 0,-1 12-28,-9 0-2,8 6 0,-4 1 1,4 7-1,-3-4 1,16 4-2,-1-9 1,7 3-1,11-4 0,4-1-1,6-7 0,5-4 0,6 1-1,8-4 1,-1 1 0,1 3-1,-1 1 0,-3 0 0,-3 4 0,-1 3 0,1 3-3,-11-7-2,10 12-4,-21-29-27,32 21 2,-9-31-3,15 6 1</inkml:trace>
  <inkml:trace contextRef="#ctx0" brushRef="#br0" timeOffset="2705.1547">8603 1442 70,'-15'16'35,"-8"2"0,9 16 0,-11-9-30,9 21-1,0 0-1,7 6-1,1 1-2,5-10-1,12 3-4,-2-28-10,14 5-19,1-23 0,14-5-1,-6-24 0</inkml:trace>
  <inkml:trace contextRef="#ctx0" brushRef="#br0" timeOffset="2851.1631">8642 1182 71,'-30'-16'33,"8"11"-6,22 5-14,-25 8-44,25-8-2,0 0 1,36 2-1</inkml:trace>
  <inkml:trace contextRef="#ctx0" brushRef="#br0" timeOffset="3102.1775">9016 998 67,'0'0'36,"0"34"-2,-9-19 3,16 24-29,-18-5-1,8 26-1,-10-1-1,4 17-1,-11 5-2,8 6 1,-6-3-2,2-4-1,5-2-1,2-19-3,15 3-5,-10-39-26,29-1 0,-2-35-1,17-1-1</inkml:trace>
  <inkml:trace contextRef="#ctx0" brushRef="#br0" timeOffset="3351.1917">9397 1072 80,'3'-24'38,"-3"24"-3,0 0 2,0 0-32,-7 25 0,3 14-1,-3 4 0,-2 16-2,-3 10 0,-10 10-1,6 8-1,-2 0 1,2-1-3,-2-11 0,11-1-4,-4-26-5,26 2-25,-8-28 0,20-1 0,-9-30-3</inkml:trace>
  <inkml:trace contextRef="#ctx0" brushRef="#br0" timeOffset="3966.2269">9506 1565 73,'-13'32'35,"13"-32"-2,-3 32 2,3-32-32,16 18 0,5-18 1,9 2 0,10-13-2,6-3 0,3-8 0,-6-3-1,1-1 1,-4-5-1,-15 1 0,-8 5 0,-17 2 0,-3 7 0,-19 5 0,-6 9 0,-6 6-1,-7 12 1,0 13-1,1 6 1,4 4 0,6 4 0,10 2 0,11-3-1,9-4 1,20-8-1,12-12 1,11-9-1,14-7 0,6-8 1,0-5-1,3-1 0,-4-4 0,-10 2 1,-7 7-1,-15-1 0,-12 14 0,-18-6 1,4 35-2,-13-10 1,-7 9 0,3 0 0,-1 5-1,3-7 1,4-5 0,2-6-1,5-21 2,0 0-1,0 0 0,23-23 1,-14-9 0,5-5 0,6-10 1,-6-2-1,2-5 1,4 4-1,-2 8 0,1-3-1,1 17-3,-2-5-5,27 21-27,-18-11-3,24 25 1,-8-17-2</inkml:trace>
  <inkml:trace contextRef="#ctx0" brushRef="#br0" timeOffset="4695.2686">11195 1287 74,'-14'-30'35,"14"30"-1,-23-4 0,16 22-29,-9-2-2,1 12 0,-4 3-1,1 17 0,0 5 0,4 10-1,-1-5 0,6 3 1,4-6-1,7-5 0,10-18-1,4-9 1,9-17 0,6-12-1,3-13 1,3-8 0,-1-14 0,0-2 0,0-1 0,-10-1-1,0 10 1,-7 1-1,-5 11 0,-5 7 0,-9 16 1,0 0-1,8 28 0,-8 6 0,-4 7 0,6 3 0,3 3 1,2 4-1,2-6 0,6-8 1,1-14 0,3-8 0,3-14 0,8-10 0,-8-17 1,6-4-1,-8-13 0,5-7-1,-5-2-1,-6-7-1,2 8-1,-11-12-3,15 26-5,-20-16-25,23 21 0,-14-9 0,20 18 0</inkml:trace>
  <inkml:trace contextRef="#ctx0" brushRef="#br0" timeOffset="5469.3129">12098 966 82,'0'0'36,"-17"-1"0,2 24 0,-12-5-30,6 24 0,-8 6-2,10 17 0,-8 2-2,9 13 1,-3-3-2,4 7 1,5-10-2,7 1 1,1-16-1,4-7 1,5-13-1,4-14 1,-9-25 0,31-2 0,-12-19 0,6-11 0,0-13 0,0-3 0,2-7 0,-5 5 0,5 9-1,-11 4 0,-2 17 0,-14 20 0,16-2-1,-11 22 1,-5 17-2,2 1 1,5 6-2,8 2-1,6 2-2,-1-10-1,17 3-2,-6-34-5,26 20-12,-16-34-9,9 5 1,-16-25 5,13 15 12,-26-29 7,4 9 5,-9-1 7,-12-16 13,3 11 13,-7-5 3,4 22-4,-19-22-8,15 43-5,-14-26-1,14 26-3,-27 17-1,16 17-3,-14 5-1,6 11-2,1 4-1,-2 5 1,4-1-1,9-6-1,7-11 1,7-9-1,7-16 1,8-14-1,5-13 0,8-16 0,-1-14 0,2-5 0,-4-9-1,2 0 1,-10-2-1,-3 7 0,-7 5 1,1 10-1,-10 19-1,-5 16 1,0 0-1,-13 21 1,8 13-2,-4 10 0,7 6-3,-3-7-2,25 12-25,-13-26-7,20 5 2,-2-33-1</inkml:trace>
  <inkml:trace contextRef="#ctx0" brushRef="#br0" timeOffset="5706.3264">13295 886 97,'-16'25'38,"-24"-2"1,17 33-2,-23 2-34,19 15 0,-2 6-1,6 10-1,3 3-1,10-4-2,6 4-3,2-17-2,22 2-29,-17-27-2,19-1 1,-8-31-2</inkml:trace>
  <inkml:trace contextRef="#ctx0" brushRef="#br0" timeOffset="6047.3459">13280 1454 68,'-8'18'35,"15"11"1,-7-29 0,25 21-28,2-23-1,10 2-1,8-19-1,0-1-2,3-10 0,-4-2-2,-8-6 1,-5 6-1,-8 0 1,-11 7-1,-19 6 0,7 19 1,-41-4-1,9 22 1,-6 9-1,-5 8 0,4 12-1,7 2 1,3 7-1,13-5 0,23 1-3,2-18-2,36 9-21,-9-35-13,28 3 2,-5-30-1,20-5 0</inkml:trace>
  <inkml:trace contextRef="#ctx0" brushRef="#br0" timeOffset="6332.3622">13949 1337 92,'-44'9'38,"11"16"-1,-11-13 2,29 8-34,-6-4-2,14 3-1,7-19 0,5 32-1,-5-32-1,38 31 1,-17-19-1,6 8 0,-4-8 0,-1 8 1,-8 3-1,-2 0 0,-10 4 1,-4-2 0,-8 5-2,-3-5 1,1 3-2,-8-10-2,15 11-5,-26-19-28,31 6-1,-16-21 0,16 5 0</inkml:trace>
  <inkml:trace contextRef="#ctx0" brushRef="#br0" timeOffset="6663.3812">14126 735 66,'-21'-14'38,"21"14"-1,0 0 1,36 5-19,-10 0-14,14 15 0,-6 3 0,3 13-2,4 12 0,-8 7-1,-7 11 0,-11 10-1,-12 8 1,-10 9-1,-14 1 0,-8-1-1,-1-4-1,-6-7-1,6-6-4,-13-26-32,27-2-1,-6-32-1,22-16 0</inkml:trace>
  <inkml:trace contextRef="#ctx0" brushRef="#br0" timeOffset="11538.66">11040 4478 34,'0'0'28,"0"0"1,0 0 0,0 0-19,0 0-4,-25 4 1,25-4 0,0 0-3,0 0 1,-18-20-3,18 20 3,-7-19-4,7 19 3,-9-23-3,9 23 2,-4-32 0,3 10-3,-5-3 2,1 4-2,-2-11 2,1 0-3,-3-7 2,2-6-2,-2 4 1,0 0 1,-3-7-1,-1 4 1,3-6-1,1 5 1,-6 6-1,3-4 1,-1 2-1,1 0 1,3 2 0,-4 4-1,6-5 0,0 1 0,2 0 1,-4-4-1,3 2 1,1-3-1,-2 5 0,-2-6 1,-5 1-1,-1 3 1,1-2-1,-4 4 1,-2 3-2,6 0 2,-7 3-1,6 4 0,5-1 0,-1 0 1,2 3-1,2-3 0,1-4 0,1 5 1,-2-5-1,0 1 0,-8-3 0,3 4 0,-2-4 0,-1 4 0,1 0 1,3 0-2,1 2 1,-5 5 0,10 2 1,-1-4-1,1 2 0,2 4 0,-1-4 0,-3 3 0,0-1 1,3-2-1,-3-1 0,2 2 0,-3 7 1,3-5-1,-4 6 0,9 16 0,-12-23 1,12 23-1,0 0 1,0 0-1,-17 11 0,14 8 0,-8 8 1,4 5-1,-9 13 0,3 6 0,-1 3 0,-9 8 0,9 0 0,-4-3 0,0-9 0,7-9-1,0-11 1,8-8 0,3-22 0,0 0 0,10-31 0,3-8 0,0-14 1,4-4-1,-2-16 1,-1 2 0,-5-3 0,0 9-1,-4 2 1,-1 17 1,-2 7-1,-2 14 1,1 5-2,-1 20 0,0 0 0,22 20 1,-8 8-2,17-1 0,4 12 1,5 4-1,8-2 1,2 9 0,7-4-2,0-8-1,8 11-5,-20-18-27,15 6-1,-15-21 0,5 9-3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5:11.30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13629 13013 16,'0'0'30,"0"0"0,2-18 2,-2 18-18,0 0-3,0 0-1,-7-29-1,7 29-2,0 0-2,0 0 1,0-16-2,0 16-1,0 0-1,0 0-1,0 0 0,0 0-1,0 0 0,19 4 1,-19-4-1,22 7 0,-22-7 0,25 7 0,-11-3 0,4-1 0,0 1 0,7-1 0,0 1 0,-2-2 0,11-2 0,-1 0 0,2 0 0,1 1 0,0-1 0,0 6 0,1-3 0,1-1 0,1 3 0,2-1 0,2 1 0,2-1 0,-2-2 0,9-1-1,-2-1 1,1-1 0,7 1 0,1-2 0,-4-2 0,2 3 0,2-3 0,-5 2 0,5-1 0,0-1 0,-2-1 0,6-2 0,-2-2 0,-2-2 0,7 2 0,-4-2 0,6 4 1,-1 0-1,-1 0 0,2 2 0,0-2 0,-4 7 0,-3-6 0,3 5 0,-5-1 0,-7 0 0,3-2 0,-8 1 0,1-1 0,-3 1 1,1-4-1,-3 3 0,-2 0 1,-3-1-1,0 2 0,-8-1 0,-1 0 0,-3 3 0,-6-3 0,-2 4 0,-2-2 0,-16 2 0,29 0 1,-29 0-1,26 0 0,-26 0 0,25 2 0,-25-2 0,29 0 0,-29 0 0,27-7 0,-27 7 1,23-5-1,-23 5 0,16-6 0,-16 6 0,15-9 0,-15 9 0,0 0 0,19-3 0,-19 3 0,0 0 0,23-2 0,-23 2 0,0 0 0,18-2 0,-18 2 1,0 0-1,0 0 0,0 0 0,0 0 0,11-16 1,-11 16-1,0 0 0,0 0-1,0 0 1,0 0 0,0 0 0,0 0 0,0 0 0,0 0 0,0 0 1,0 0-1,-7-18 0,7 18 0,0 0 1,-14-21-1,14 21 0,-15-18 0,15 18 0,-21-16 0,5 11 0,-4-6 0,-1 4 0,-3 0 1,-4-2-1,-3-3 0,-4 1 1,4-3 0,-1-2 1,0 0-1,7 1 1,0-1-1,7 4 1,0-2-1,18 14 0,-18-24 0,18 24-1,0 0 0,-16-19 0,16 19 0,0 0 0,0 0 0,0 0 1,0 0-1,0 0 0,0 0 1,0 0-1,0 0 0,0 0 0,0 0 1,0 0-1,0 0 0,0 0 0,0 0 0,0 0-1,18 11 1,-18-11 0,36 12 0,-15-3 0,2 2 0,6-3-1,0 5 1,5-1-2,-4 1 2,0 1-2,-3 2 2,-2 2-1,-3-6 0,-8 4 1,-14-16 0,30 22 0,-30-22 0,18 21 0,-18-21 0,0 0 0,0 0 0,18 14 0,-18-14 0,0 0 0,0 0 0,0 0 0,0 0 0,-18 11 1,18-11-1,-25 4 0,9-1 0,0 1 0,-5 3 0,-6 7 0,-4 2 0,-1 6 0,-9 4 0,-2 10 0,-7 3 0,-2 0 0,0 4 0,2 0 0,6-8 0,4-3 0,8-8 0,16-10 0,16-14-2,0 0-1,0 0-3,23-13-30,9 8 1,-10-9-2,10 8 0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4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79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6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5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7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1">19045 12496 87,'-22'-4'36,"-6"-2"-1,18 4-3,10 2-62,9-14-4,15 1-1,2-8-2</inkml:trace>
  <inkml:trace contextRef="#ctx0" brushRef="#br0" timeOffset="1947.1113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3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5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8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4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4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79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6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5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4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4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3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07.71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54.83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20739 4810 47,'0'0'30,"0"0"2,-23-7 0,8 23-23,-20-6-1,4 17 0,-19-4 0,13 15-1,-6-12-2,12 8-1,1-7-1,17-1-1,13-4-1,9-8-1,20 0 1,9-1-1,6-1 0,-1 3 0,5-5 1,-8 10-1,-6 1 0,-13 6 0,-10 5 0,-15 4 0,-15-1 0,-5 3 0,-10 3-1,0-11-1,9 2-4,-10-27-13,35-5-16,-15 4-1,15-4 0,33-39 1</inkml:trace>
  <inkml:trace contextRef="#ctx0" brushRef="#br0" timeOffset="707.0404">21091 4988 53,'0'0'33,"0"0"-1,0 0 0,0 0-24,-7 19-1,-11-1 1,11 14-2,-7 0-3,3 9 1,-1 0-2,1 4 0,-2-6-1,13 2 1,-5-9-2,5-5 1,5-6-1,-5-21 0,9 16 0,-9-16 0,22-18 1,-15-3-1,2-8 0,5-3 1,-9-10-1,4-7 1,-1 1 0,-5-5-1,4 3 1,4 0-1,-4 6 0,9 5 1,6 5-1,3 7 0,0 9 0,9 6 0,-2 5 0,2 5 0,-2 9 0,4 5 0,-8 6 0,-1 5-1,-2 6 1,-10 8 0,-8-3 0,-7 5 0,-15 0-1,1-5 1,-9-3 0,-7-3 1,3-8-2,0-6 2,-5-7-1,3-2 0,8-3 0,6-2 0,-3 0 0,18 0 0,-26 11 1,18 8-1,-8 12 1,-3 10 0,-3 12-1,1 17 2,-8 1-1,-1 9 1,1 0-3,-1-5 0,17 3-6,-8-30-15,21-1-14,5-26 0,15-10-1,1-27 1</inkml:trace>
  <inkml:trace contextRef="#ctx0" brushRef="#br0" timeOffset="1142.0653">21604 5171 65,'27'27'34,"-9"-24"-2,11-3 1,-2-10-27,12-1-2,-3-14 0,7 0 0,-6-5-2,3-2 0,-10-4 1,-9 2-1,-13 1 1,-7 6-1,-15 2 0,-6 14 1,-14 4-1,-5 14 1,-9 11-1,5 12 1,-4 10-2,3 8 1,6 1 0,11 3-1,9-4 0,18-5-1,16-6 1,15-17-2,19-13-1,14-12-1,17-8-3,-10-28-6,28 9-23,-19-16-1,6 2 0,-20-6-1</inkml:trace>
  <inkml:trace contextRef="#ctx0" brushRef="#br0" timeOffset="1487.085">22350 4899 52,'-16'16'31,"-5"12"2,6-5-1,1 17-10,-2-12-16,11 13-1,-4-5 0,9 8 0,-8-10-2,8 3 1,-5-8-2,5-4 1,0-25-1,-4 21 0,4-21 0,8-18-1,-3-5 0,6-11 0,3-10 0,2-2 0,-2-8 0,3 6 0,-5 2 0,2 5 0,-3 3 0,0 13 0,-4 6 0,-7 19-1,29-18 0,-10 16-1,6 4-1,2-4-1,14 9-5,-7-19-11,20 16-19,-11-15 3,18 9-3,-15-12 2</inkml:trace>
  <inkml:trace contextRef="#ctx0" brushRef="#br0" timeOffset="2043.1168">22989 4813 77,'-15'31'35,"15"-31"0,-19 35 1,1-19-28,12 18-1,-8-4-1,5 15-1,-5-8-2,5 8 0,-6-4-1,5 0-1,-1-11 0,4-3 0,7-27-1,-5 17 0,5-17 0,14-19 0,2-11 1,0 1-1,0-12 0,0-2 0,4-3 1,-2 2-1,-4 8 0,-5 2 0,4 7 0,-6 13 0,-7 14 0,0 0 0,18 4 1,-18-4-1,12 32 0,-5-9 0,4-5 0,3 3 1,4-5-1,5-5 1,2-8-1,4-3 1,1-10-1,3-3 1,1-10 0,3-2 0,-3-11 0,-3 6-1,1 2 1,-7-1-1,-2 6 1,-3 7-1,-20 16 1,23-5-1,-16 23 0,-7 5 0,0 12 0,2 6-1,-4 7 0,-3 4-2,10 7-2,-17-20-22,20 20-10,-11-18-2,6 7 1,-11-13 0</inkml:trace>
  <inkml:trace contextRef="#ctx0" brushRef="#br0" timeOffset="2832.1619">20900 6160 87,'0'0'36,"0"-20"-1,0 20 1,0 0-30,0 0-2,0 0 0,0 0-2,-22 4 0,22 13 0,-7 7-1,0 8 1,-2 5-2,2 8 1,-2 3 0,6-6-1,-3 1 1,15-7 0,4-13-1,1-5 0,4-17 1,7-6 0,2-13-1,1-3 0,1-9 1,-8-4-1,1 5 0,-1-3 0,-6 7 0,-6 9 0,-9 16 0,0 0 0,0 0 0,7 20 0,-13 7 0,5-1 0,-1 5 0,4 1 0,5-9 1,3 0 0,5-14 0,12-7 0,-1-9 1,5-10-1,1-9 0,2-5 1,-11-4-1,0-4-1,-3-2-1,-11-4 0,-2 8-3,-7-8-3,13 27-18,-19-21-14,19 16 1,-13-11-1,16 16 1</inkml:trace>
  <inkml:trace contextRef="#ctx0" brushRef="#br0" timeOffset="3259.1863">21898 5736 88,'0'0'35,"0"0"1,0 0 0,-34 25-28,23 5-4,-10 4 0,6 19 0,-6 4-2,3 9 1,-2 0-1,6 7 0,1-9-1,8-3 1,0-13-2,5-9 1,9-16 0,-9-23 0,34 9 0,-13-23-1,4-13 1,2-7 0,0-3 0,-4 1-1,2-1 1,-4 7-1,-6 10 0,3 4 0,-18 16 0,18 2-1,-10 14 0,0 7 0,6 9-2,-7 2 1,13 3-4,-11-5-3,26 18-14,-13-29-15,15 8 1,-6-18-1,12-4 2</inkml:trace>
  <inkml:trace contextRef="#ctx0" brushRef="#br0" timeOffset="3643.2083">22459 6133 88,'-19'-2'36,"-14"-1"0,5 19 1,-13-2-30,12 13-2,0-3-1,12 10-1,0-3 0,17 4-1,0-3 0,8-7 0,11-9 0,3-2-1,3-10 0,3-6 1,3-10-1,1-6 0,-7-7-1,4-7 1,-6-4 0,-2 1-1,-3-1 1,-4 2-1,-5 9 0,0 6 1,-9 19-1,0 0 0,0 0 0,-7 30 0,-2 4 0,-3 7-1,10 2-1,-5 1 0,12-1-2,-1-15-2,26 10-10,-8-29-22,19-2 1,-4-27-1,19-3 0</inkml:trace>
  <inkml:trace contextRef="#ctx0" brushRef="#br0" timeOffset="3860.2207">23169 5656 86,'0'0'35,"0"0"1,-27 35 1,-1 3-30,6 26-2,-6-2-2,13 16 1,-8-1-4,14 1 1,-2 3-4,2-21-6,20 2-26,-9-19 0,14-5-2,-16-38 0</inkml:trace>
  <inkml:trace contextRef="#ctx0" brushRef="#br0" timeOffset="4214.241">23208 6138 90,'-1'16'36,"1"-16"0,3 16 1,-3-16-31,31 0-1,-3-9-1,17-5 0,5-9-2,5-2 1,1-7-1,-6 3-1,-5-1 0,-13 0-1,-11 1 1,-17 8-1,-4 21 0,-39-20 0,1 26 1,-7 12 1,-5 12-1,0 14 1,0 8 0,5 7 0,15 3 0,12-1 0,16-6-1,18-16-1,18-7-2,22-19-2,31 3-15,-4-34-19,28-2-3,-6-22 1,10 2-2</inkml:trace>
  <inkml:trace contextRef="#ctx0" brushRef="#br0" timeOffset="12278.7023">12292 8551 14,'0'0'17,"5"16"-14,-5-16 0,0 0 2,0 0 1,0 0 2,0 0 0,0 0-1,0 0-1,0 0-1,0 0-1,25-14-1,-25 14-1,23-7 0,-23 7 0,32-9 0,-14 0 0,6 0 0,1-1-1,1-3 0,3-5 1,5 2-1,-2-3 0,8 1 0,-1-3 2,4 1-2,5-3 2,4 1-1,2-4 1,6 3-1,7-6 1,4 6-1,2-4 0,4 4 0,9-5-1,0 1-1,9 0 1,-1-7 0,3-5-1,3 0 1,2-2 0,0-4 0,4 3 1,1-5 0,5 6-1,5 4 1,-3-2-1,2 3 0,2 2 0,4-5 0,-6 4 0,0-5-1,1-4 0,6-1 1,2-4-1,0 0 1,1-2 0,8 3-1,-6-4 1,8 6 0,-5-1-1,-2 5 1,-2-5-1,3 3 1,6-1-1,-9 1 1,5-8-2,-1 8 3,-4-6-2,-2 0 1,-2-3 0,-3 8-1,4-7 1,-6 6 0,-9-2-1,-2 3 0,-3 4 0,-4-3 0,-13 3 0,-1 0 0,-7 0 0,-2 2 0,-6 0 1,-4 5-1,-5-2 0,-5 2 0,-1 4 1,-13 3-1,-4-1 0,0 1 0,-6 4 0,1 0 1,0-2-1,-2 2-1,3-4 1,5 2 0,-6 4-1,5-2 0,-7-2 1,4 5-2,-7-1 2,-1 3-1,-3 0 1,0-1 0,0-1 1,4 2-2,-2-3 2,3 5 0,1-6-1,-1 3 0,-1 1 1,1 2-1,-3 5 0,-4 1 1,-9 2-1,-14 8 1,22-8 0,-22 8 0,0 0 1,0 0 0,0 0-1,-22 10 0,22-10 0,-21 9-1,21-9 0,0 0 0,-20 4 0,20-4 0,0 0 0,0 0 0,20-11 0,-20 11 0,20-9 0,-20 9 0,21-14 0,-21 14 0,23-20 0,-23 20 1,27-28-1,-9 12 0,-2 2 0,0-1 0,2 1 1,-18 14-1,27-23 0,-27 23 0,0 0 0,0 0 0,0 0 0,-23-2 0,-2 6 0,0 1 1,-8-1 1,3 3 0,-6-6 0,6 3 1,-1-6-1,8 4 0,0-4 0,7 2-1,16 0 0,-23-5-1,23 5 0,0 0 1,3-18-1,-3 18 1,23-20-1,-5 10 0,2 1 1,5-2-1,4 6 1,-1 0-1,4 3 0,-5 4 0,5 1 1,-6 2-1,-1 1 1,-6 1-1,-1-4 0,-18-3 1,20 11-1,-20-11 1,2 22-1,-10-1 0,-9 6 0,-9 6 0,-7 16 0,-12 8 1,-5 8-1,-7 3 2,5 0-2,-4-4-2,20 7-16,-5-23-15,20-9-2,21-39 0,-11 20-3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1:35.1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9736 5084 49,'0'0'32,"0"0"1,0 0-2,0 0-24,6 27-2,-3 1 0,-10 1-1,12 15 0,-6 4-3,2 7 1,-6 4-1,5 4 2,-2-5-1,1 1 0,4-7-1,-3-6 0,4-9 0,-1-10 0,-3-27 1,9 20-2,-9-20 0,7-22 1,-5-1-1,-2-12 1,-3-10 1,-1-5-2,-1-9 1,-1-6-1,-3-5 1,8-5-1,-5 2 1,10 2-1,-1 5 2,10 9-2,1 4 1,11 10 0,6 9 0,3 13-1,5 8 1,0 10-1,4 6 0,-4 8 0,-3 7-1,-7 5 1,-8 11 0,-10 1 0,-9 6 0,-11 2 0,-9 0 0,-9 1 0,-12-6 0,3-3 0,-5-4 0,5-10 1,0-5-1,6-5 1,7-4-1,7-2 1,16-5-1,-18 2 1,18-2-1,0 0 1,3 25 0,1 3-1,-6 13 1,2 9 1,-12 13-1,-4 15 1,-6 7-1,-3 3 0,-7-1-1,5-10 1,9-6-5,-2-37-19,33-4-15,-13-30 2,48-21-3,-1-28 1</inkml:trace>
  <inkml:trace contextRef="#ctx0" brushRef="#br0" timeOffset="504.0288">10341 5155 55,'-9'18'34,"9"-18"0,0 0 0,30 18-25,-10-31-2,16 3-1,-2-14 0,8 7-2,-8-14-1,11 3 0,-11-1-1,-3 1 0,-12 1 0,-10 0-1,-9 8 0,-5 1 0,-15 7 0,-5 8 0,-5 8 0,-6 6-1,-2 12 1,3 13 0,1 3 0,3 7 0,8 6-1,9-2 0,12-1 0,5-2 0,19-12-2,7-10-1,21-1-6,-13-28-24,29 4-2,-7-18-2,13-3-1</inkml:trace>
  <inkml:trace contextRef="#ctx0" brushRef="#br0" timeOffset="864.0494">11083 4917 54,'0'0'36,"-25"3"-1,14 17 0,-10-8-10,8 20-19,-10 0-1,10 6-1,-8-3-1,14 3 0,0-6-2,5-2 1,2-14-1,0-16 0,18 9 0,7-27 0,5-9-1,9-5 1,-1-12 0,7-1 0,-4-6 0,2 6-1,-8 6 1,-6 9 0,-6 10-1,-3 13 1,-20 7-1,21 12-1,-12 13 0,-1 4-1,4 10-1,-1-5-4,17 18-5,-19-28-20,20 21-5,-2-18 1,12 3-1</inkml:trace>
  <inkml:trace contextRef="#ctx0" brushRef="#br0" timeOffset="1369.0782">11898 4863 88,'-39'2'35,"-2"21"1,-15-11 0,15 24-30,-4-11-2,11 11-1,4-1-1,14-1 0,5-5-1,26-4 0,4-9 0,10-8-1,3-4 0,9-11 1,0-11-1,4-9 0,0-6 1,-8-8-1,-8-2 0,1 5 0,-8-1 1,-6 7-1,-7 11 0,-9 21 0,0 0-1,-13 32 1,-1 18 0,-6 16 0,2 16-1,-1 14 1,4 9 0,-4 3 1,6 1-1,1-6 1,-3-10-1,5-11 2,-3-20-1,1-12 0,-3-18 0,-3-16 0,-8-16 0,2-14-1,-2-15-1,1-11-1,5-9-2,-2-20-4,24 16-18,-13-17-13,28 11 3,-3-3-4,16 12 4</inkml:trace>
  <inkml:trace contextRef="#ctx0" brushRef="#br0" timeOffset="1790.1023">12435 4902 81,'0'0'37,"-4"-41"-1,4 41 2,-11-30-27,11 30-6,0 0 0,-18 7-1,8 11-2,3 12 1,-4 9-2,0 6 1,2 3-1,2 2 0,0-6 0,12 1-1,4-18 0,7-8 1,13-15-1,7-13 0,7-16 0,1-9 1,5-5-1,1-4 1,-9-1-1,0 6 0,-18 6 1,0 11-1,-23 21 1,0 0-1,0 0 0,-1 27 0,-5-1-1,-8 8 0,14 5 0,-2-8-2,11 6-2,5-19-5,22 12-21,-14-23-6,17 4-1,-5-22 0</inkml:trace>
  <inkml:trace contextRef="#ctx0" brushRef="#br0" timeOffset="1987.1137">13170 4799 90,'0'0'36,"-9"-16"1,2 39 0,-19-9-27,10 26-5,-1 4-2,2 8-1,1 3-1,7-2-1,5-3-2,7-20-5,20 8-24,-25-38-7,47 5 2,-24-31-3</inkml:trace>
  <inkml:trace contextRef="#ctx0" brushRef="#br0" timeOffset="2137.1221">13261 4583 94,'0'0'34,"-27"-32"1,27 32-1,0 0-36,0 0-7,18 15-26,-18-15 2,45 25 0,-17-16-1</inkml:trace>
  <inkml:trace contextRef="#ctx0" brushRef="#br0" timeOffset="2465.141">13475 4706 86,'0'0'36,"8"36"0,-8-36 3,-4 39-27,-10-21-6,10 10-1,-8 1-2,4 5 0,1 0-2,4-1 0,3 1 0,1-2-1,5-7 0,3-10 0,-9-15 0,34 0 0,-7-13 1,1-10-1,1-9 0,3-6 0,0 1 1,-3-4-1,-6 6 0,-2 4 0,-6 10 0,-15 21 0,14-14 0,-14 14 0,4 26-1,-6-3 0,4 6 0,3 7-1,9 5-3,-7-17-4,31 25-22,-20-26-7,19 5 0,-4-17 0</inkml:trace>
  <inkml:trace contextRef="#ctx0" brushRef="#br0" timeOffset="2818.1612">14391 4640 105,'-29'13'37,"-12"-13"2,18 16-3,0-4-33,1 3-2,10 1 1,6 9 0,6-2-1,9 7-1,0 0 1,4 4 0,3-4-1,2 3 1,-2-7-1,3-3 1,-2 1-1,-3-3 0,-5 0 1,-4 2-1,-10-1 0,-2 1 1,-8 2-1,-6 0 0,-2 3-2,-8-10-2,17 12-23,-18-22-12,32-8 1,-36 7-2,36-7 1</inkml:trace>
  <inkml:trace contextRef="#ctx0" brushRef="#br0" timeOffset="4418.2527">10738 7823 39,'-7'18'32,"7"-18"2,0 0 0,0 0-21,-4-18-3,-9 2-1,13 16-1,8-39-3,-3 16-1,-3-20 0,7-3-1,1-15 0,5-7-1,-5-14-1,5-8 0,-1-8 0,2-7 0,-2-6-1,1 1 1,-1-2 0,0 5 0,-1 2-1,-2 5 1,6 4-1,-6 5 1,4 7 0,1 2 0,-2 7 0,0 8-1,-3 1 1,-2 4 0,-2 5-1,0 7 1,-3 5 0,-1 11 0,-3 4-1,0 7 0,0 23 0,-3-21 1,3 21-1,0 0 0,0 0 0,0 0 0,0 0 0,-16 21 1,16-21-1,0 0 0,-11 23 0,11-23 1,-20 25-1,1-9 0,-5 11 0,-4 5 0,-8 11-1,-7-2 1,6 7 0,-1-9 0,2 0-1,8-7 1,13-11 0,15-21 0,0 0 0,15-28 0,13-4 0,6-11 0,4-5 1,6-5-1,-1 1 0,-3 4 0,-5 7 0,1 7 1,-14 9-1,-6 13 0,-16 12 0,28-2 1,-28 2-1,33 30 0,-10-3 0,-2 8 1,8 5-1,1 10 1,-1 1-2,-8 3 0,8 8-3,-20-19-14,14 19-20,-16-21 1,15 0-2,-22-41 0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2:25.057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1552 4950 47,'-4'-16'33,"4"16"1,-12-21-2,12 21-18,-27-9-3,9 20-3,-11-6-3,-3 15 0,-9 1-2,4 4 0,-5 3-1,12 1 1,-2-1-1,10-1-1,8-4 0,18-5 0,-4-18-1,37 29-1,-5-19 0,-1 5 1,5-3-1,-3 6 1,0 1 0,-12 3 0,-10 5 0,-8 1 1,-12 4 0,-3 0 0,-13-3 0,3 1 0,-4-7 0,1-5-2,10 5-6,-4-27-18,19 4-11,0 0 0,35-23-2,-11-2 1</inkml:trace>
  <inkml:trace contextRef="#ctx0" brushRef="#br0" timeOffset="420.024">1720 5241 62,'0'0'32,"14"9"0,-14-9-2,38-2-25,-17-9-1,10 11 2,-3-11-1,10 6-2,-6-11 0,4 5-1,-2-10 0,-6 1 0,-1-1-1,-9 3 1,-5-1-1,-6 1 1,-7 18-1,-15-18 1,-8 14 0,-9 15 0,-11 2 1,2 8-1,-9 4 0,-2 11 0,4 1-1,7 2 0,5 4 0,14-2-1,12-2-1,15-2 0,9 1-4,11-19-4,33 12-23,-8-21-3,21-1 0,-3-16-3</inkml:trace>
  <inkml:trace contextRef="#ctx0" brushRef="#br0" timeOffset="796.0455">2432 5079 75,'-40'19'35,"10"15"0,-10-2 1,12 14-28,-8-10-3,16 10 0,4-12-3,9 5 1,7-14-1,15-5 0,1-13-1,21-7 0,4-16 0,4-9 0,0-12 0,5-4 0,-7-7 0,-6-2-1,-1-2 1,-13 9-1,-3 6 1,-11 10-1,-9 27 1,0 0-1,0 0 0,-7 41-1,0 9 0,-4 2-2,5 17-2,-1-17-8,27 17-23,-8-22 1,22-8-1,2-21-2</inkml:trace>
  <inkml:trace contextRef="#ctx0" brushRef="#br0" timeOffset="1683.0963">3503 4418 72,'-7'-20'34,"7"20"-1,-11-19 0,11 19-31,-7 19 4,7 15-3,-7 4 3,7 11-2,-8 12-1,8 10 0,-3 8 0,-3 4-1,5-3-1,-5 2 1,6-7-2,0-5 1,0-15-1,0-9 0,0-12 0,7-18 0,-7-16 0,17-11 0,-3-12 0,2-9 0,4-14 0,1-1 0,0-4 0,-1 1 0,2 4 0,-5 8 0,9 10 0,-7 10 0,3 14 0,-4 6 0,-1 12 0,5 8 0,-4 10 0,-2 5 0,-5 4 0,-6 5 0,-5 1 0,-9 4 1,-7-4-1,-6 1 0,-3-7 0,-5-6 1,-4-8-1,2-14-1,7-8-3,-2-23-4,27 18-21,-4-48-6,15 16 0,0-18-2</inkml:trace>
  <inkml:trace contextRef="#ctx0" brushRef="#br0" timeOffset="1923.11">4045 4929 67,'30'11'37,"-30"-11"-2,7 21 2,-7-21-20,-9 41-11,-3-13-2,6 13 0,-4 6-3,-5 3 0,6 1-1,0-4-3,13 8-9,-6-30-24,16-2 1,-14-23-1,47-5-1</inkml:trace>
  <inkml:trace contextRef="#ctx0" brushRef="#br0" timeOffset="2314.1324">4257 4708 93,'-23'-11'35,"23"11"0,-23 2 1,23-2-35,0 0-1,23 27 0,0-16 0,6 6 0,3 3-1,2 7 1,-5 1 0,-8 8 1,-7 1 0,-6 10 0,-8 1 1,-8 3 0,-6-3 0,5-3 1,-9-6-1,9-7 0,2-9-1,7-23 1,0 0-1,0 0 0,16-23 0,4-9 0,3-7-1,-3-4 1,5-8 0,0 6-1,2 2 0,-8 4-1,3 12 0,-4 2-2,1 20-3,-6-16-11,17 31-20,-12-13 1,13 22-1,-8-11-1</inkml:trace>
  <inkml:trace contextRef="#ctx0" brushRef="#br0" timeOffset="2719.1555">5110 4785 81,'-25'2'36,"-12"-4"0,1 27 1,-18-6-28,19 22-2,-8 2-1,10 9-2,8 1-1,6 0-1,15-4 1,13-12-1,13-17 0,15-20 1,13-27-1,13-18-1,6-24 2,10-18-2,2-20-1,-6-9 0,-7-10-1,-6 3 1,-15 10-1,-11 14 0,-15 13 0,-14 26 0,-14 31 1,-9 29 0,-16 32-1,-4 29 1,-9 22 1,6 12-1,3 14-1,11 1-2,13 6-2,6-27-8,40 7-23,-7-34-3,28 1 0,-6-33 0</inkml:trace>
  <inkml:trace contextRef="#ctx0" brushRef="#br0" timeOffset="3043.1741">5915 4535 94,'-32'18'37,"-17"0"2,12 18-2,-11-1-32,10 4-1,4-5 0,16 5-1,8-6 0,15-7 0,15-10-2,12-5 0,12-7-1,3-4 1,1-2-1,-3 2 1,-6 3-1,-14 15 1,-12 9-1,-29 12 0,-15 9 1,-13 9-1,-10 5-1,-5-3-2,-2 12-7,-7-26-25,29 1-4,-2-23-1,26-1 0</inkml:trace>
  <inkml:trace contextRef="#ctx0" brushRef="#br0" timeOffset="6249.3575">9352 7900 17,'0'0'26,"-22"3"1,22-3 1,-28-12-18,28 12-2,-25-15 0,25 15 0,-25-16-2,25 16 1,-31-16-1,31 16 0,-30-25-1,30 25 0,-36-23 0,15 16-2,-8-9 0,4 5-2,-11-3 1,-1 2-1,-6-4-1,-4 1 1,-6-2 0,-5 4-1,7-5 1,-14-1 0,8-1-1,-4 1 1,-1-5-1,1 3 1,2-7 0,-4-1-1,-1 2 1,-2-1-1,0-1 1,-2-4-1,1 6 1,-4-3-1,-2-4 0,1 3 0,-3 3 1,-4-4-1,-1-2 0,6 0 1,-4 0-1,3 1 0,0-1 1,3 0-1,4 2 1,2 0-1,0 1 0,1 1 0,1 0 0,-2-2 0,1 0 0,1-2 1,-2 2-1,0 0 1,3 0-1,-1-2 1,1 0 0,4 2-1,0-2 1,4 4 0,3 0-1,0-1 1,2 3-1,-4-2 1,11 3 0,-1 2-1,-5 0 1,5 4-1,-1-1 0,-3 1 1,8 0-1,-1 3 0,-3 0 1,10 2-1,-4-2 1,2 2-1,6-5 1,-6 3 0,4 0 0,5-2 0,-3 3-1,1-5 1,0 6-1,1-2 0,3 2 1,-4 2-1,6 4 0,3-3 0,-5 1 1,7 1-1,18 11 0,-28-16 1,28 16-1,0 0 0,-7-18 0,7 18 0,0 0 0,23-12 0,-7 10 0,9 0 0,2 2 0,12 0 0,1 2-1,4 1 1,10 1 1,-4 1-1,5 1 0,1-1 0,1-1 0,-7-3 0,6 3 0,-8-4 0,-2-4 0,3 1-1,-10-1 1,-3 2 0,-8 1 0,-6 2-1,-22-1 1,23 9-1,-23-9 1,-18 25 0,-3-9-1,-8-5 2,-5 3-1,-7-1 1,-7-6-1,1-4 1,-3-4 0,0-3 0,0-5 0,5 0-1,-5-7 1,5 7 0,8-7-1,1 9 1,2-2-1,2 6 0,3 3 1,3 1-1,2 1 0,8 4 0,-2 1 0,18-7 0,-16 26 0,13-8 0,1 5 0,0 6 1,2 10-1,0 9 0,-7 11 0,-2 1 1,0 6-2,-3-3 0,4 4-7,-6-26-26,23-2-4,-9-39 1,36 4-3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3:17.556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17377 11951 10,'0'0'18,"0"0"-2,0 0-13,-3 18-3,3-18 0,0 0 1,-18 21 0,18-21 3,0 0 1,-15 15 3,15-15 0,0 0 1,0 0 2,0 0-2,0 0-1,-21 10-2,21-10-2,0 0-2,0 0-1,0 0 0,-9 20-1,9-20 1,-14 18-1,14-18 0,-15 19 1,15-19 0,-21 13 1,21-13 1,-21 9-1,21-9 1,-24 3 1,6-6-2,18 3 1,-32 1-1,11 1 0,-1-2-1,-3 2-1,-2-2 1,-1 0-1,-3-4 1,-6 4-1,1 0 0,-3-1 1,-4-3-1,2 1 1,-9-3 0,5 3 1,0-3-1,1 1 1,-1-2-1,5-4 0,3 0 0,-2 3 0,5-10 0,3 7-2,-3-7 2,4 4 0,1-2-1,-1-2 0,-1 0 2,3-1-2,-1-1 1,1 2-1,-3-3 1,3 1-1,1-3 1,0 5-1,2-3 1,-4 3-1,6-1 1,-2-3-1,0 3 0,-4-3 1,6 3-1,-5 1 0,2-3 0,-6 1 0,2 0 0,-1 3 0,-4 2 0,-1-3 0,0 1 0,0-1-1,2-2 2,0-1-3,1 0 4,-1-3-2,1-1 1,-4 1-1,6-3 2,5 4-1,-5-4-1,1 6 2,3-1-2,-5 1 0,1-1 0,-1-1 0,2 2 0,1-2 0,-3-2 0,2 0 0,-3-2 1,5-1-1,-1-3 0,-1 3 1,1-6-1,1 6 0,-3-3 1,1-3-1,1 1 0,-7 1 0,8-6 0,-8 4 0,4 2 0,-2-5 0,0-2 0,-5 5 0,3-5 0,-2 1 0,-3 1 0,4-6 1,-1 2-2,-3 0 1,2 0 0,-4-3-1,5 1 1,-1-2 0,5 1 0,-9-1-1,2-1 1,3-5 0,-5 1 1,7 0-2,-3 0 2,-2 0-1,2-2 0,-1 4 0,-3 4 1,2-1-1,-7 3 0,1-1 0,-3 0 0,0 2 0,4 0 1,-4-3-1,-4-3 0,6-1 0,-2 0-1,2 0 1,1-2-2,-1 2 3,3-2-2,2 4 1,-2 0-2,1-8 2,-1 4 0,0 0 0,-5 2-1,2-2 1,-2 2 0,-4-1 0,-1 4 0,1 0 0,-3 1 0,-6-1 1,-1-1 0,3 0-1,-5 1 1,0-1-1,-2 0 1,5-2-1,1 0 0,-6-4 1,5 4-1,-1 0 0,-4-4 0,2 4 1,-6 0-1,-1 7 1,-6-5-1,0 5 0,-5-2 0,-3-2 0,-3 3 0,-3 1 0,2-4 1,-2 8-1,2-2 0,0 1 0,0 1 0,-4 1 0,-7 1 1,5 4-1,-8-1 0,3-2 0,-2 2 0,1 2 0,1-2 1,0 0-1,7 0 0,-2 0-1,6-2 1,2 0 0,-6-1 0,4-1 1,-4 6-1,0-6 0,0 2 1,-1 2 0,6 0-1,-3 4 0,4-1 1,0 1-1,8-1 1,-3-3-1,2-2 1,0 4 0,-2-7 0,3 3-1,2-2 1,3-1 0,-3 5 0,2 1-1,4-1 0,-1 0 1,8 4-1,0-1 0,2 1 1,5 1-1,0-3 0,9 1 1,-2 1-1,0 1 0,9 2 1,2 4-1,1-2 1,7 5-2,-3 2 1,5 3 1,3-1-1,4 2-1,-2 3 2,1 0-1,3 0 0,-3 2 0,7-4 0,-5 6 0,2-2 0,-1 3 0,2-1 0,4-1 0,-2 3-1,18 3 1,-32-4 0,32 4 1,-23-3-1,23 3 0,-14-2 0,14 2 0,0 0 0,0 0 0,0 0 0,0 0 0,-16-7 0,16 7 0,0 0 0,0 0 0,0 0 0,0 0 0,0 0 0,0 0 0,0 0 0,21-6 0,-21 6 0,30 0-1,-8 0 1,1 2 0,6 0 0,5 0 1,3 1-1,-5 1 0,11-2 0,2-1 0,0-2 0,3-6 0,2-1 0,2-4 0,-4 3 0,6-2-1,-4 1 1,2 3 0,-4 1 0,-8 4-1,-1 6 1,-5 1 0,-7 2 0,-9 2 1,-18-9-1,25 18 0,-25-18 0,8 16 0,-8-16 1,0 0-1,0 0 0,-21 14 0,21-14 1,-23-1-1,7-1 0,-4-2 0,-1 3 0,-3-1 0,-2 0 0,-5 2 0,-1 0 0,-7 4 0,1-3 1,2 3-1,-7-1 0,6-1 0,-4 2 0,3-2 0,-1 1 0,5 1 0,-2-4 1,7 1-1,1-1 0,5-1 0,6-3 0,17 4 0,-28-3 0,28 3 0,0 0 0,0 0 0,0 0 0,-14-4 0,14 4 1,0 0-1,0 0 0,0 0 0,3 21 1,1-5-1,3 8 1,0 6-1,0 7-1,9 6 2,-5 3-1,-2 2 0,7 0 0,-2-7 0,-7-3 0,6-11 0,-4-10 0,-9-17 0,14 27 0,-14-27 0,0 0 0,0 0-1,0 0 2,0 0-1,0 0 0,0 0 0,0 0 0,0 0 0,0 0 0,0 0-1,0 0-3,0 0-7,0 0-25,-2-18 1,2 18-2,-1-34 0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4:21.600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4089 1447 21,'-12'-19'29,"12"19"0,-31-18 2,8-2-18,23 20-1,-41-23-1,25 23-1,-16-7-3,7 12 0,-13 1-2,4 13-1,-12 6-2,4 16 1,-8 9-1,2 11 0,2 8 0,4 9-1,10 6 0,4 3 0,12 2-1,14-3 0,16-11-1,15-9 0,15-13 1,14-10-1,15-24 0,13-17 1,9-18 0,5-23 1,-4-16-1,1-20 2,-11-14-1,-13-16 0,-21-4 0,-16-1 0,-22-4 0,-19 10 0,-24 10-1,-14 16 0,-11 17 0,-10 24-2,-2 21 0,-6 18-1,15 26-3,-2 2-8,29 26-21,5-7 1,32 10-1,4-11 0</inkml:trace>
  <inkml:trace contextRef="#ctx0" brushRef="#br0" timeOffset="396.0227">4694 1620 44,'0'25'30,"-8"7"1,1 4-1,7 8-25,-14-5 2,14 15-1,-11-10 0,13 13-2,-9-18 1,9 6-1,-9-15 0,10-1-2,-3-29 2,7 19-1,-7-19-1,13-33 2,-8-7-2,9-1 1,-6-10-1,6-10 0,-3-1-1,1 1 0,2 1 0,1 8 0,-1 9-1,-1 8 0,10 8 0,0 7-1,13 10-1,0-5-3,15 21-2,-8-22-11,20 25-18,-9-15 1,15 17-1,-15-9 1</inkml:trace>
  <inkml:trace contextRef="#ctx0" brushRef="#br0" timeOffset="676.0387">5700 1481 68,'0'0'35,"-23"-19"0,23 19 0,-43 5-28,24 14 0,-17-1-1,9 18-2,-9-2 0,8 10-1,-3-3-1,10 4-1,6-4 0,15-9 0,15-7-2,6-8 0,19-6-3,2-18-3,30 7-29,-15-20-1,15 12 2,-10-14-3</inkml:trace>
  <inkml:trace contextRef="#ctx0" brushRef="#br0" timeOffset="1067.061">6276 1447 67,'0'0'37,"-32"-2"-2,12 19 2,-24-5-29,11 22-2,-8-4 0,6 11-1,-3 4-2,9 3 0,6-2-2,9-7 1,7-1-1,12-10-1,-5-28 1,39 16 0,-6-28-1,9-12 1,5-11 0,-2-6 1,5-7-1,-9 3 0,-9 3 0,-3 6 0,-10 9 0,-19 27-1,0 0 1,0 0-1,7 41-1,-10-3 0,6 10-3,-8-7-3,32 14-30,-13-18-2,24 8 1,-2-26-2</inkml:trace>
  <inkml:trace contextRef="#ctx0" brushRef="#br0" timeOffset="1849.1058">7626 888 35,'0'0'29,"-30"-21"3,-2 15-2,1 17-19,-21-2-2,13 23 0,-20-2-1,11 24 0,-11 1-2,16 20-2,-7 7 0,18 16-2,1 5 0,12 4-1,15 0-1,6-8-1,19 1-3,2-27-4,36 2-26,-10-34-2,17-6 0,-2-26 1</inkml:trace>
  <inkml:trace contextRef="#ctx0" brushRef="#br0" timeOffset="2149.123">7882 1137 53,'5'-19'32,"-5"19"0,0-18 0,0 18-27,0 0 0,0 16 1,-7 5 0,7 20 0,-11 6-3,4 19-1,-5 10-1,5 13 0,-2 6-1,2-3-2,5 6-3,-5-23-5,17 3-24,-3-21 0,15-18 0,-6-21-1</inkml:trace>
  <inkml:trace contextRef="#ctx0" brushRef="#br0" timeOffset="2501.1431">8293 1189 65,'-27'-23'34,"4"34"-1,-5-3 0,-1 12-28,-9 0-2,8 6 0,-4 1 1,4 7-1,-3-4 1,16 4-2,-1-9 1,7 3-1,11-4 0,4-1-1,6-7 0,5-4 0,6 1-1,8-4 1,-1 1 0,1 3-1,-1 1 0,-3 0 0,-3 4 0,-1 3 0,1 3-3,-11-7-2,10 12-4,-21-29-27,32 21 2,-9-31-3,15 6 1</inkml:trace>
  <inkml:trace contextRef="#ctx0" brushRef="#br0" timeOffset="2705.1547">8603 1442 70,'-15'16'35,"-8"2"0,9 16 0,-11-9-30,9 21-1,0 0-1,7 6-1,1 1-2,5-10-1,12 3-4,-2-28-10,14 5-19,1-23 0,14-5-1,-6-24 0</inkml:trace>
  <inkml:trace contextRef="#ctx0" brushRef="#br0" timeOffset="2851.1631">8642 1182 71,'-30'-16'33,"8"11"-6,22 5-14,-25 8-44,25-8-2,0 0 1,36 2-1</inkml:trace>
  <inkml:trace contextRef="#ctx0" brushRef="#br0" timeOffset="3102.1775">9016 998 67,'0'0'36,"0"34"-2,-9-19 3,16 24-29,-18-5-1,8 26-1,-10-1-1,4 17-1,-11 5-2,8 6 1,-6-3-2,2-4-1,5-2-1,2-19-3,15 3-5,-10-39-26,29-1 0,-2-35-1,17-1-1</inkml:trace>
  <inkml:trace contextRef="#ctx0" brushRef="#br0" timeOffset="3351.1917">9397 1072 80,'3'-24'38,"-3"24"-3,0 0 2,0 0-32,-7 25 0,3 14-1,-3 4 0,-2 16-2,-3 10 0,-10 10-1,6 8-1,-2 0 1,2-1-3,-2-11 0,11-1-4,-4-26-5,26 2-25,-8-28 0,20-1 0,-9-30-3</inkml:trace>
  <inkml:trace contextRef="#ctx0" brushRef="#br0" timeOffset="3966.2269">9506 1565 73,'-13'32'35,"13"-32"-2,-3 32 2,3-32-32,16 18 0,5-18 1,9 2 0,10-13-2,6-3 0,3-8 0,-6-3-1,1-1 1,-4-5-1,-15 1 0,-8 5 0,-17 2 0,-3 7 0,-19 5 0,-6 9 0,-6 6-1,-7 12 1,0 13-1,1 6 1,4 4 0,6 4 0,10 2 0,11-3-1,9-4 1,20-8-1,12-12 1,11-9-1,14-7 0,6-8 1,0-5-1,3-1 0,-4-4 0,-10 2 1,-7 7-1,-15-1 0,-12 14 0,-18-6 1,4 35-2,-13-10 1,-7 9 0,3 0 0,-1 5-1,3-7 1,4-5 0,2-6-1,5-21 2,0 0-1,0 0 0,23-23 1,-14-9 0,5-5 0,6-10 1,-6-2-1,2-5 1,4 4-1,-2 8 0,1-3-1,1 17-3,-2-5-5,27 21-27,-18-11-3,24 25 1,-8-17-2</inkml:trace>
  <inkml:trace contextRef="#ctx0" brushRef="#br0" timeOffset="4695.2686">11195 1287 74,'-14'-30'35,"14"30"-1,-23-4 0,16 22-29,-9-2-2,1 12 0,-4 3-1,1 17 0,0 5 0,4 10-1,-1-5 0,6 3 1,4-6-1,7-5 0,10-18-1,4-9 1,9-17 0,6-12-1,3-13 1,3-8 0,-1-14 0,0-2 0,0-1 0,-10-1-1,0 10 1,-7 1-1,-5 11 0,-5 7 0,-9 16 1,0 0-1,8 28 0,-8 6 0,-4 7 0,6 3 0,3 3 1,2 4-1,2-6 0,6-8 1,1-14 0,3-8 0,3-14 0,8-10 0,-8-17 1,6-4-1,-8-13 0,5-7-1,-5-2-1,-6-7-1,2 8-1,-11-12-3,15 26-5,-20-16-25,23 21 0,-14-9 0,20 18 0</inkml:trace>
  <inkml:trace contextRef="#ctx0" brushRef="#br0" timeOffset="5469.3129">12098 966 82,'0'0'36,"-17"-1"0,2 24 0,-12-5-30,6 24 0,-8 6-2,10 17 0,-8 2-2,9 13 1,-3-3-2,4 7 1,5-10-2,7 1 1,1-16-1,4-7 1,5-13-1,4-14 1,-9-25 0,31-2 0,-12-19 0,6-11 0,0-13 0,0-3 0,2-7 0,-5 5 0,5 9-1,-11 4 0,-2 17 0,-14 20 0,16-2-1,-11 22 1,-5 17-2,2 1 1,5 6-2,8 2-1,6 2-2,-1-10-1,17 3-2,-6-34-5,26 20-12,-16-34-9,9 5 1,-16-25 5,13 15 12,-26-29 7,4 9 5,-9-1 7,-12-16 13,3 11 13,-7-5 3,4 22-4,-19-22-8,15 43-5,-14-26-1,14 26-3,-27 17-1,16 17-3,-14 5-1,6 11-2,1 4-1,-2 5 1,4-1-1,9-6-1,7-11 1,7-9-1,7-16 1,8-14-1,5-13 0,8-16 0,-1-14 0,2-5 0,-4-9-1,2 0 1,-10-2-1,-3 7 0,-7 5 1,1 10-1,-10 19-1,-5 16 1,0 0-1,-13 21 1,8 13-2,-4 10 0,7 6-3,-3-7-2,25 12-25,-13-26-7,20 5 2,-2-33-1</inkml:trace>
  <inkml:trace contextRef="#ctx0" brushRef="#br0" timeOffset="5706.3264">13295 886 97,'-16'25'38,"-24"-2"1,17 33-2,-23 2-34,19 15 0,-2 6-1,6 10-1,3 3-1,10-4-2,6 4-3,2-17-2,22 2-29,-17-27-2,19-1 1,-8-31-2</inkml:trace>
  <inkml:trace contextRef="#ctx0" brushRef="#br0" timeOffset="6047.3459">13280 1454 68,'-8'18'35,"15"11"1,-7-29 0,25 21-28,2-23-1,10 2-1,8-19-1,0-1-2,3-10 0,-4-2-2,-8-6 1,-5 6-1,-8 0 1,-11 7-1,-19 6 0,7 19 1,-41-4-1,9 22 1,-6 9-1,-5 8 0,4 12-1,7 2 1,3 7-1,13-5 0,23 1-3,2-18-2,36 9-21,-9-35-13,28 3 2,-5-30-1,20-5 0</inkml:trace>
  <inkml:trace contextRef="#ctx0" brushRef="#br0" timeOffset="6332.3622">13949 1337 92,'-44'9'38,"11"16"-1,-11-13 2,29 8-34,-6-4-2,14 3-1,7-19 0,5 32-1,-5-32-1,38 31 1,-17-19-1,6 8 0,-4-8 0,-1 8 1,-8 3-1,-2 0 0,-10 4 1,-4-2 0,-8 5-2,-3-5 1,1 3-2,-8-10-2,15 11-5,-26-19-28,31 6-1,-16-21 0,16 5 0</inkml:trace>
  <inkml:trace contextRef="#ctx0" brushRef="#br0" timeOffset="6663.3812">14126 735 66,'-21'-14'38,"21"14"-1,0 0 1,36 5-19,-10 0-14,14 15 0,-6 3 0,3 13-2,4 12 0,-8 7-1,-7 11 0,-11 10-1,-12 8 1,-10 9-1,-14 1 0,-8-1-1,-1-4-1,-6-7-1,6-6-4,-13-26-32,27-2-1,-6-32-1,22-16 0</inkml:trace>
  <inkml:trace contextRef="#ctx0" brushRef="#br0" timeOffset="11538.66">11040 4478 34,'0'0'28,"0"0"1,0 0 0,0 0-19,0 0-4,-25 4 1,25-4 0,0 0-3,0 0 1,-18-20-3,18 20 3,-7-19-4,7 19 3,-9-23-3,9 23 2,-4-32 0,3 10-3,-5-3 2,1 4-2,-2-11 2,1 0-3,-3-7 2,2-6-2,-2 4 1,0 0 1,-3-7-1,-1 4 1,3-6-1,1 5 1,-6 6-1,3-4 1,-1 2-1,1 0 1,3 2 0,-4 4-1,6-5 0,0 1 0,2 0 1,-4-4-1,3 2 1,1-3-1,-2 5 0,-2-6 1,-5 1-1,-1 3 1,1-2-1,-4 4 1,-2 3-2,6 0 2,-7 3-1,6 4 0,5-1 0,-1 0 1,2 3-1,2-3 0,1-4 0,1 5 1,-2-5-1,0 1 0,-8-3 0,3 4 0,-2-4 0,-1 4 0,1 0 1,3 0-2,1 2 1,-5 5 0,10 2 1,-1-4-1,1 2 0,2 4 0,-1-4 0,-3 3 0,0-1 1,3-2-1,-3-1 0,2 2 0,-3 7 1,3-5-1,-4 6 0,9 16 0,-12-23 1,12 23-1,0 0 1,0 0-1,-17 11 0,14 8 0,-8 8 1,4 5-1,-9 13 0,3 6 0,-1 3 0,-9 8 0,9 0 0,-4-3 0,0-9 0,7-9-1,0-11 1,8-8 0,3-22 0,0 0 0,10-31 0,3-8 0,0-14 1,4-4-1,-2-16 1,-1 2 0,-5-3 0,0 9-1,-4 2 1,-1 17 1,-2 7-1,-2 14 1,1 5-2,-1 20 0,0 0 0,22 20 1,-8 8-2,17-1 0,4 12 1,5 4-1,8-2 1,2 9 0,7-4-2,0-8-1,8 11-5,-20-18-27,15 6-1,-15-21 0,5 9-3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7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1">19045 12496 87,'-22'-4'36,"-6"-2"-1,18 4-3,10 2-62,9-14-4,15 1-1,2-8-2</inkml:trace>
  <inkml:trace contextRef="#ctx0" brushRef="#br0" timeOffset="1947.1113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5:11.30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13629 13013 16,'0'0'30,"0"0"0,2-18 2,-2 18-18,0 0-3,0 0-1,-7-29-1,7 29-2,0 0-2,0 0 1,0-16-2,0 16-1,0 0-1,0 0-1,0 0 0,0 0-1,0 0 0,19 4 1,-19-4-1,22 7 0,-22-7 0,25 7 0,-11-3 0,4-1 0,0 1 0,7-1 0,0 1 0,-2-2 0,11-2 0,-1 0 0,2 0 0,1 1 0,0-1 0,0 6 0,1-3 0,1-1 0,1 3 0,2-1 0,2 1 0,2-1 0,-2-2 0,9-1-1,-2-1 1,1-1 0,7 1 0,1-2 0,-4-2 0,2 3 0,2-3 0,-5 2 0,5-1 0,0-1 0,-2-1 0,6-2 0,-2-2 0,-2-2 0,7 2 0,-4-2 0,6 4 1,-1 0-1,-1 0 0,2 2 0,0-2 0,-4 7 0,-3-6 0,3 5 0,-5-1 0,-7 0 0,3-2 0,-8 1 0,1-1 0,-3 1 1,1-4-1,-3 3 0,-2 0 1,-3-1-1,0 2 0,-8-1 0,-1 0 0,-3 3 0,-6-3 0,-2 4 0,-2-2 0,-16 2 0,29 0 1,-29 0-1,26 0 0,-26 0 0,25 2 0,-25-2 0,29 0 0,-29 0 0,27-7 0,-27 7 1,23-5-1,-23 5 0,16-6 0,-16 6 0,15-9 0,-15 9 0,0 0 0,19-3 0,-19 3 0,0 0 0,23-2 0,-23 2 0,0 0 0,18-2 0,-18 2 1,0 0-1,0 0 0,0 0 0,0 0 0,11-16 1,-11 16-1,0 0 0,0 0-1,0 0 1,0 0 0,0 0 0,0 0 0,0 0 0,0 0 0,0 0 1,0 0-1,-7-18 0,7 18 0,0 0 1,-14-21-1,14 21 0,-15-18 0,15 18 0,-21-16 0,5 11 0,-4-6 0,-1 4 0,-3 0 1,-4-2-1,-3-3 0,-4 1 1,4-3 0,-1-2 1,0 0-1,7 1 1,0-1-1,7 4 1,0-2-1,18 14 0,-18-24 0,18 24-1,0 0 0,-16-19 0,16 19 0,0 0 0,0 0 0,0 0 1,0 0-1,0 0 0,0 0 1,0 0-1,0 0 0,0 0 0,0 0 1,0 0-1,0 0 0,0 0 0,0 0 0,0 0-1,18 11 1,-18-11 0,36 12 0,-15-3 0,2 2 0,6-3-1,0 5 1,5-1-2,-4 1 2,0 1-2,-3 2 2,-2 2-1,-3-6 0,-8 4 1,-14-16 0,30 22 0,-30-22 0,18 21 0,-18-21 0,0 0 0,0 0 0,18 14 0,-18-14 0,0 0 0,0 0 0,0 0 0,0 0 0,-18 11 1,18-11-1,-25 4 0,9-1 0,0 1 0,-5 3 0,-6 7 0,-4 2 0,-1 6 0,-9 4 0,-2 10 0,-7 3 0,-2 0 0,0 4 0,2 0 0,6-8 0,4-3 0,8-8 0,16-10 0,16-14-2,0 0-1,0 0-3,23-13-30,9 8 1,-10-9-2,10 8 0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6:01.67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17415 11907 18,'0'0'24,"0"0"0,-18-20-11,18 20-3,-16-11-2,16 11-2,-20-14 0,20 14-3,-20-21 0,20 21 0,-21-23-1,21 23 0,-25-27-1,25 27 1,-34-29 0,20 17 0,-8-6 1,-1 4-1,0-4 0,-1 0 1,-4-1-1,1 3 0,-3-6-1,-3 6 0,1-3 0,-4-1-1,-3 0 1,-2 4-1,-4-3 0,6 1 0,-2-5 0,-2 0 0,-2 0 1,8-4-1,-6-3 2,2-1-1,-4 1 1,9-2 0,-5 3 0,0-1 1,-6 3-2,1 1 1,-1-1-1,-1 0 0,3-1 0,-5-1 0,-1-3 0,4 0 1,-5-2 0,6-3-1,-6 0 0,2-1 0,-2-6 0,2 3 0,0-4 0,5 4-1,-5-1 1,2 1-1,-2-2 0,1 5 0,5 1 0,-3 3 0,2-5 1,1-2 0,-1 0-1,6-5 0,-4-4 0,5 2 1,-3-4-1,2 2 0,-1-3 1,5 1-2,-3 2 2,-5 0-1,2 1 1,0 4-1,-9 1 0,-2-3 0,7-1 0,-5 2 0,4-4 0,-3 2 0,3 0 1,-1-6-1,10 1 0,-6 0 1,7-6-2,-3 5 1,-2 1-1,7 0 1,-2-3-1,-2 1 1,5 0-1,-7 3 0,6-7 1,-2 1 0,6-3 0,-6-1 0,8-4 1,-5-2-1,3 2 1,1 0 0,1 1 0,-1 0-1,-1-9 1,7 6 1,-6-5-1,8 2 0,-5-2 0,3 1 0,0-4-1,0-1 1,3 1 0,-3-3-1,3-1 0,-1-2 0,3 0 0,-4 2 1,6 2-1,-2 3 1,4 0-1,-2 4 1,2 3-1,-2-1 1,-2 1-1,3 6 0,1-4 0,2 2 1,-6 2-1,5 1 1,-3 6-1,5 5 1,1 0-1,1 7 1,0 2-1,-2 6 0,4 8 1,2 0-1,1 2 0,0 4 0,4 5 1,4 2-2,-6-4 1,2 18 1,7-29-1,-7 29-1,9-24 2,-9 24-1,6-18 0,-6 18 0,0 0 0,1-20 0,-1 20 0,0 0 0,-1-18 0,1 18 0,1-19 0,-1 19 0,8-27 0,-8 27 0,8-30 0,-8 30 0,6-25 0,-6 25 0,2-22 1,-2 22-1,0 0 0,0 0 0,-20-14 0,20 14 0,-18 6-1,18-6 1,-21 23 0,6-7 0,6 7-1,-5 7 1,7 8 0,-7 1 0,3 3 0,0 1 0,-3-2 0,5-3 0,-2-6 0,2-9 0,4-5 0,5-18 0,0 0 0,0 0 0,0 0 0,20-33 0,-8 1 0,4-9 0,-2-1 1,1-8-1,-1 2 0,2 5 0,-9 7 1,4 6-1,-7 11 0,-4 19 0,0-24 0,0 24 0,0 0 0,0 0 0,21 8 0,1 4 0,3-5 0,12 0 0,11 2 0,10 2 0,2 1 0,7-1 1,-1 3-2,-7 2 0,2 11-2,-20-11-5,11 18-26,-22-15 0,-1 10-2,-15-11-1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4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79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6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5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7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1">19045 12496 87,'-22'-4'36,"-6"-2"-1,18 4-3,10 2-62,9-14-4,15 1-1,2-8-2</inkml:trace>
  <inkml:trace contextRef="#ctx0" brushRef="#br0" timeOffset="1947.1113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3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5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8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4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4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4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3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3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07.71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54.83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20739 4810 47,'0'0'30,"0"0"2,-23-7 0,8 23-23,-20-6-1,4 17 0,-19-4 0,13 15-1,-6-12-2,12 8-1,1-7-1,17-1-1,13-4-1,9-8-1,20 0 1,9-1-1,6-1 0,-1 3 0,5-5 1,-8 10-1,-6 1 0,-13 6 0,-10 5 0,-15 4 0,-15-1 0,-5 3 0,-10 3-1,0-11-1,9 2-4,-10-27-13,35-5-16,-15 4-1,15-4 0,33-39 1</inkml:trace>
  <inkml:trace contextRef="#ctx0" brushRef="#br0" timeOffset="707.0404">21091 4988 53,'0'0'33,"0"0"-1,0 0 0,0 0-24,-7 19-1,-11-1 1,11 14-2,-7 0-3,3 9 1,-1 0-2,1 4 0,-2-6-1,13 2 1,-5-9-2,5-5 1,5-6-1,-5-21 0,9 16 0,-9-16 0,22-18 1,-15-3-1,2-8 0,5-3 1,-9-10-1,4-7 1,-1 1 0,-5-5-1,4 3 1,4 0-1,-4 6 0,9 5 1,6 5-1,3 7 0,0 9 0,9 6 0,-2 5 0,2 5 0,-2 9 0,4 5 0,-8 6 0,-1 5-1,-2 6 1,-10 8 0,-8-3 0,-7 5 0,-15 0-1,1-5 1,-9-3 0,-7-3 1,3-8-2,0-6 2,-5-7-1,3-2 0,8-3 0,6-2 0,-3 0 0,18 0 0,-26 11 1,18 8-1,-8 12 1,-3 10 0,-3 12-1,1 17 2,-8 1-1,-1 9 1,1 0-3,-1-5 0,17 3-6,-8-30-15,21-1-14,5-26 0,15-10-1,1-27 1</inkml:trace>
  <inkml:trace contextRef="#ctx0" brushRef="#br0" timeOffset="1142.0653">21604 5171 65,'27'27'34,"-9"-24"-2,11-3 1,-2-10-27,12-1-2,-3-14 0,7 0 0,-6-5-2,3-2 0,-10-4 1,-9 2-1,-13 1 1,-7 6-1,-15 2 0,-6 14 1,-14 4-1,-5 14 1,-9 11-1,5 12 1,-4 10-2,3 8 1,6 1 0,11 3-1,9-4 0,18-5-1,16-6 1,15-17-2,19-13-1,14-12-1,17-8-3,-10-28-6,28 9-23,-19-16-1,6 2 0,-20-6-1</inkml:trace>
  <inkml:trace contextRef="#ctx0" brushRef="#br0" timeOffset="1487.085">22350 4899 52,'-16'16'31,"-5"12"2,6-5-1,1 17-10,-2-12-16,11 13-1,-4-5 0,9 8 0,-8-10-2,8 3 1,-5-8-2,5-4 1,0-25-1,-4 21 0,4-21 0,8-18-1,-3-5 0,6-11 0,3-10 0,2-2 0,-2-8 0,3 6 0,-5 2 0,2 5 0,-3 3 0,0 13 0,-4 6 0,-7 19-1,29-18 0,-10 16-1,6 4-1,2-4-1,14 9-5,-7-19-11,20 16-19,-11-15 3,18 9-3,-15-12 2</inkml:trace>
  <inkml:trace contextRef="#ctx0" brushRef="#br0" timeOffset="2043.1168">22989 4813 77,'-15'31'35,"15"-31"0,-19 35 1,1-19-28,12 18-1,-8-4-1,5 15-1,-5-8-2,5 8 0,-6-4-1,5 0-1,-1-11 0,4-3 0,7-27-1,-5 17 0,5-17 0,14-19 0,2-11 1,0 1-1,0-12 0,0-2 0,4-3 1,-2 2-1,-4 8 0,-5 2 0,4 7 0,-6 13 0,-7 14 0,0 0 0,18 4 1,-18-4-1,12 32 0,-5-9 0,4-5 0,3 3 1,4-5-1,5-5 1,2-8-1,4-3 1,1-10-1,3-3 1,1-10 0,3-2 0,-3-11 0,-3 6-1,1 2 1,-7-1-1,-2 6 1,-3 7-1,-20 16 1,23-5-1,-16 23 0,-7 5 0,0 12 0,2 6-1,-4 7 0,-3 4-2,10 7-2,-17-20-22,20 20-10,-11-18-2,6 7 1,-11-13 0</inkml:trace>
  <inkml:trace contextRef="#ctx0" brushRef="#br0" timeOffset="2832.1619">20900 6160 87,'0'0'36,"0"-20"-1,0 20 1,0 0-30,0 0-2,0 0 0,0 0-2,-22 4 0,22 13 0,-7 7-1,0 8 1,-2 5-2,2 8 1,-2 3 0,6-6-1,-3 1 1,15-7 0,4-13-1,1-5 0,4-17 1,7-6 0,2-13-1,1-3 0,1-9 1,-8-4-1,1 5 0,-1-3 0,-6 7 0,-6 9 0,-9 16 0,0 0 0,0 0 0,7 20 0,-13 7 0,5-1 0,-1 5 0,4 1 0,5-9 1,3 0 0,5-14 0,12-7 0,-1-9 1,5-10-1,1-9 0,2-5 1,-11-4-1,0-4-1,-3-2-1,-11-4 0,-2 8-3,-7-8-3,13 27-18,-19-21-14,19 16 1,-13-11-1,16 16 1</inkml:trace>
  <inkml:trace contextRef="#ctx0" brushRef="#br0" timeOffset="3259.1863">21898 5736 88,'0'0'35,"0"0"1,0 0 0,-34 25-28,23 5-4,-10 4 0,6 19 0,-6 4-2,3 9 1,-2 0-1,6 7 0,1-9-1,8-3 1,0-13-2,5-9 1,9-16 0,-9-23 0,34 9 0,-13-23-1,4-13 1,2-7 0,0-3 0,-4 1-1,2-1 1,-4 7-1,-6 10 0,3 4 0,-18 16 0,18 2-1,-10 14 0,0 7 0,6 9-2,-7 2 1,13 3-4,-11-5-3,26 18-14,-13-29-15,15 8 1,-6-18-1,12-4 2</inkml:trace>
  <inkml:trace contextRef="#ctx0" brushRef="#br0" timeOffset="3643.2083">22459 6133 88,'-19'-2'36,"-14"-1"0,5 19 1,-13-2-30,12 13-2,0-3-1,12 10-1,0-3 0,17 4-1,0-3 0,8-7 0,11-9 0,3-2-1,3-10 0,3-6 1,3-10-1,1-6 0,-7-7-1,4-7 1,-6-4 0,-2 1-1,-3-1 1,-4 2-1,-5 9 0,0 6 1,-9 19-1,0 0 0,0 0 0,-7 30 0,-2 4 0,-3 7-1,10 2-1,-5 1 0,12-1-2,-1-15-2,26 10-10,-8-29-22,19-2 1,-4-27-1,19-3 0</inkml:trace>
  <inkml:trace contextRef="#ctx0" brushRef="#br0" timeOffset="3860.2207">23169 5656 86,'0'0'35,"0"0"1,-27 35 1,-1 3-30,6 26-2,-6-2-2,13 16 1,-8-1-4,14 1 1,-2 3-4,2-21-6,20 2-26,-9-19 0,14-5-2,-16-38 0</inkml:trace>
  <inkml:trace contextRef="#ctx0" brushRef="#br0" timeOffset="4214.241">23208 6138 90,'-1'16'36,"1"-16"0,3 16 1,-3-16-31,31 0-1,-3-9-1,17-5 0,5-9-2,5-2 1,1-7-1,-6 3-1,-5-1 0,-13 0-1,-11 1 1,-17 8-1,-4 21 0,-39-20 0,1 26 1,-7 12 1,-5 12-1,0 14 1,0 8 0,5 7 0,15 3 0,12-1 0,16-6-1,18-16-1,18-7-2,22-19-2,31 3-15,-4-34-19,28-2-3,-6-22 1,10 2-2</inkml:trace>
  <inkml:trace contextRef="#ctx0" brushRef="#br0" timeOffset="12278.7023">12292 8551 14,'0'0'17,"5"16"-14,-5-16 0,0 0 2,0 0 1,0 0 2,0 0 0,0 0-1,0 0-1,0 0-1,0 0-1,25-14-1,-25 14-1,23-7 0,-23 7 0,32-9 0,-14 0 0,6 0 0,1-1-1,1-3 0,3-5 1,5 2-1,-2-3 0,8 1 0,-1-3 2,4 1-2,5-3 2,4 1-1,2-4 1,6 3-1,7-6 1,4 6-1,2-4 0,4 4 0,9-5-1,0 1-1,9 0 1,-1-7 0,3-5-1,3 0 1,2-2 0,0-4 0,4 3 1,1-5 0,5 6-1,5 4 1,-3-2-1,2 3 0,2 2 0,4-5 0,-6 4 0,0-5-1,1-4 0,6-1 1,2-4-1,0 0 1,1-2 0,8 3-1,-6-4 1,8 6 0,-5-1-1,-2 5 1,-2-5-1,3 3 1,6-1-1,-9 1 1,5-8-2,-1 8 3,-4-6-2,-2 0 1,-2-3 0,-3 8-1,4-7 1,-6 6 0,-9-2-1,-2 3 0,-3 4 0,-4-3 0,-13 3 0,-1 0 0,-7 0 0,-2 2 0,-6 0 1,-4 5-1,-5-2 0,-5 2 0,-1 4 1,-13 3-1,-4-1 0,0 1 0,-6 4 0,1 0 1,0-2-1,-2 2-1,3-4 1,5 2 0,-6 4-1,5-2 0,-7-2 1,4 5-2,-7-1 2,-1 3-1,-3 0 1,0-1 0,0-1 1,4 2-2,-2-3 2,3 5 0,1-6-1,-1 3 0,-1 1 1,1 2-1,-3 5 0,-4 1 1,-9 2-1,-14 8 1,22-8 0,-22 8 0,0 0 1,0 0 0,0 0-1,-22 10 0,22-10 0,-21 9-1,21-9 0,0 0 0,-20 4 0,20-4 0,0 0 0,0 0 0,20-11 0,-20 11 0,20-9 0,-20 9 0,21-14 0,-21 14 0,23-20 0,-23 20 1,27-28-1,-9 12 0,-2 2 0,0-1 0,2 1 1,-18 14-1,27-23 0,-27 23 0,0 0 0,0 0 0,0 0 0,-23-2 0,-2 6 0,0 1 1,-8-1 1,3 3 0,-6-6 0,6 3 1,-1-6-1,8 4 0,0-4 0,7 2-1,16 0 0,-23-5-1,23 5 0,0 0 1,3-18-1,-3 18 1,23-20-1,-5 10 0,2 1 1,5-2-1,4 6 1,-1 0-1,4 3 0,-5 4 0,5 1 1,-6 2-1,-1 1 1,-6 1-1,-1-4 0,-18-3 1,20 11-1,-20-11 1,2 22-1,-10-1 0,-9 6 0,-9 6 0,-7 16 0,-12 8 1,-5 8-1,-7 3 2,5 0-2,-4-4-2,20 7-16,-5-23-15,20-9-2,21-39 0,-11 20-3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1:35.1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9736 5084 49,'0'0'32,"0"0"1,0 0-2,0 0-24,6 27-2,-3 1 0,-10 1-1,12 15 0,-6 4-3,2 7 1,-6 4-1,5 4 2,-2-5-1,1 1 0,4-7-1,-3-6 0,4-9 0,-1-10 0,-3-27 1,9 20-2,-9-20 0,7-22 1,-5-1-1,-2-12 1,-3-10 1,-1-5-2,-1-9 1,-1-6-1,-3-5 1,8-5-1,-5 2 1,10 2-1,-1 5 2,10 9-2,1 4 1,11 10 0,6 9 0,3 13-1,5 8 1,0 10-1,4 6 0,-4 8 0,-3 7-1,-7 5 1,-8 11 0,-10 1 0,-9 6 0,-11 2 0,-9 0 0,-9 1 0,-12-6 0,3-3 0,-5-4 0,5-10 1,0-5-1,6-5 1,7-4-1,7-2 1,16-5-1,-18 2 1,18-2-1,0 0 1,3 25 0,1 3-1,-6 13 1,2 9 1,-12 13-1,-4 15 1,-6 7-1,-3 3 0,-7-1-1,5-10 1,9-6-5,-2-37-19,33-4-15,-13-30 2,48-21-3,-1-28 1</inkml:trace>
  <inkml:trace contextRef="#ctx0" brushRef="#br0" timeOffset="504.0288">10341 5155 55,'-9'18'34,"9"-18"0,0 0 0,30 18-25,-10-31-2,16 3-1,-2-14 0,8 7-2,-8-14-1,11 3 0,-11-1-1,-3 1 0,-12 1 0,-10 0-1,-9 8 0,-5 1 0,-15 7 0,-5 8 0,-5 8 0,-6 6-1,-2 12 1,3 13 0,1 3 0,3 7 0,8 6-1,9-2 0,12-1 0,5-2 0,19-12-2,7-10-1,21-1-6,-13-28-24,29 4-2,-7-18-2,13-3-1</inkml:trace>
  <inkml:trace contextRef="#ctx0" brushRef="#br0" timeOffset="864.0494">11083 4917 54,'0'0'36,"-25"3"-1,14 17 0,-10-8-10,8 20-19,-10 0-1,10 6-1,-8-3-1,14 3 0,0-6-2,5-2 1,2-14-1,0-16 0,18 9 0,7-27 0,5-9-1,9-5 1,-1-12 0,7-1 0,-4-6 0,2 6-1,-8 6 1,-6 9 0,-6 10-1,-3 13 1,-20 7-1,21 12-1,-12 13 0,-1 4-1,4 10-1,-1-5-4,17 18-5,-19-28-20,20 21-5,-2-18 1,12 3-1</inkml:trace>
  <inkml:trace contextRef="#ctx0" brushRef="#br0" timeOffset="1369.0782">11898 4863 88,'-39'2'35,"-2"21"1,-15-11 0,15 24-30,-4-11-2,11 11-1,4-1-1,14-1 0,5-5-1,26-4 0,4-9 0,10-8-1,3-4 0,9-11 1,0-11-1,4-9 0,0-6 1,-8-8-1,-8-2 0,1 5 0,-8-1 1,-6 7-1,-7 11 0,-9 21 0,0 0-1,-13 32 1,-1 18 0,-6 16 0,2 16-1,-1 14 1,4 9 0,-4 3 1,6 1-1,1-6 1,-3-10-1,5-11 2,-3-20-1,1-12 0,-3-18 0,-3-16 0,-8-16 0,2-14-1,-2-15-1,1-11-1,5-9-2,-2-20-4,24 16-18,-13-17-13,28 11 3,-3-3-4,16 12 4</inkml:trace>
  <inkml:trace contextRef="#ctx0" brushRef="#br0" timeOffset="1790.1023">12435 4902 81,'0'0'37,"-4"-41"-1,4 41 2,-11-30-27,11 30-6,0 0 0,-18 7-1,8 11-2,3 12 1,-4 9-2,0 6 1,2 3-1,2 2 0,0-6 0,12 1-1,4-18 0,7-8 1,13-15-1,7-13 0,7-16 0,1-9 1,5-5-1,1-4 1,-9-1-1,0 6 0,-18 6 1,0 11-1,-23 21 1,0 0-1,0 0 0,-1 27 0,-5-1-1,-8 8 0,14 5 0,-2-8-2,11 6-2,5-19-5,22 12-21,-14-23-6,17 4-1,-5-22 0</inkml:trace>
  <inkml:trace contextRef="#ctx0" brushRef="#br0" timeOffset="1987.1137">13170 4799 90,'0'0'36,"-9"-16"1,2 39 0,-19-9-27,10 26-5,-1 4-2,2 8-1,1 3-1,7-2-1,5-3-2,7-20-5,20 8-24,-25-38-7,47 5 2,-24-31-3</inkml:trace>
  <inkml:trace contextRef="#ctx0" brushRef="#br0" timeOffset="2137.1221">13261 4583 94,'0'0'34,"-27"-32"1,27 32-1,0 0-36,0 0-7,18 15-26,-18-15 2,45 25 0,-17-16-1</inkml:trace>
  <inkml:trace contextRef="#ctx0" brushRef="#br0" timeOffset="2465.141">13475 4706 86,'0'0'36,"8"36"0,-8-36 3,-4 39-27,-10-21-6,10 10-1,-8 1-2,4 5 0,1 0-2,4-1 0,3 1 0,1-2-1,5-7 0,3-10 0,-9-15 0,34 0 0,-7-13 1,1-10-1,1-9 0,3-6 0,0 1 1,-3-4-1,-6 6 0,-2 4 0,-6 10 0,-15 21 0,14-14 0,-14 14 0,4 26-1,-6-3 0,4 6 0,3 7-1,9 5-3,-7-17-4,31 25-22,-20-26-7,19 5 0,-4-17 0</inkml:trace>
  <inkml:trace contextRef="#ctx0" brushRef="#br0" timeOffset="2818.1612">14391 4640 105,'-29'13'37,"-12"-13"2,18 16-3,0-4-33,1 3-2,10 1 1,6 9 0,6-2-1,9 7-1,0 0 1,4 4 0,3-4-1,2 3 1,-2-7-1,3-3 1,-2 1-1,-3-3 0,-5 0 1,-4 2-1,-10-1 0,-2 1 1,-8 2-1,-6 0 0,-2 3-2,-8-10-2,17 12-23,-18-22-12,32-8 1,-36 7-2,36-7 1</inkml:trace>
  <inkml:trace contextRef="#ctx0" brushRef="#br0" timeOffset="4418.2527">10738 7823 39,'-7'18'32,"7"-18"2,0 0 0,0 0-21,-4-18-3,-9 2-1,13 16-1,8-39-3,-3 16-1,-3-20 0,7-3-1,1-15 0,5-7-1,-5-14-1,5-8 0,-1-8 0,2-7 0,-2-6-1,1 1 1,-1-2 0,0 5 0,-1 2-1,-2 5 1,6 4-1,-6 5 1,4 7 0,1 2 0,-2 7 0,0 8-1,-3 1 1,-2 4 0,-2 5-1,0 7 1,-3 5 0,-1 11 0,-3 4-1,0 7 0,0 23 0,-3-21 1,3 21-1,0 0 0,0 0 0,0 0 0,0 0 0,-16 21 1,16-21-1,0 0 0,-11 23 0,11-23 1,-20 25-1,1-9 0,-5 11 0,-4 5 0,-8 11-1,-7-2 1,6 7 0,-1-9 0,2 0-1,8-7 1,13-11 0,15-21 0,0 0 0,15-28 0,13-4 0,6-11 0,4-5 1,6-5-1,-1 1 0,-3 4 0,-5 7 0,1 7 1,-14 9-1,-6 13 0,-16 12 0,28-2 1,-28 2-1,33 30 0,-10-3 0,-2 8 1,8 5-1,1 10 1,-1 1-2,-8 3 0,8 8-3,-20-19-14,14 19-20,-16-21 1,15 0-2,-22-41 0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2:25.057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1552 4950 47,'-4'-16'33,"4"16"1,-12-21-2,12 21-18,-27-9-3,9 20-3,-11-6-3,-3 15 0,-9 1-2,4 4 0,-5 3-1,12 1 1,-2-1-1,10-1-1,8-4 0,18-5 0,-4-18-1,37 29-1,-5-19 0,-1 5 1,5-3-1,-3 6 1,0 1 0,-12 3 0,-10 5 0,-8 1 1,-12 4 0,-3 0 0,-13-3 0,3 1 0,-4-7 0,1-5-2,10 5-6,-4-27-18,19 4-11,0 0 0,35-23-2,-11-2 1</inkml:trace>
  <inkml:trace contextRef="#ctx0" brushRef="#br0" timeOffset="420.024">1720 5241 62,'0'0'32,"14"9"0,-14-9-2,38-2-25,-17-9-1,10 11 2,-3-11-1,10 6-2,-6-11 0,4 5-1,-2-10 0,-6 1 0,-1-1-1,-9 3 1,-5-1-1,-6 1 1,-7 18-1,-15-18 1,-8 14 0,-9 15 0,-11 2 1,2 8-1,-9 4 0,-2 11 0,4 1-1,7 2 0,5 4 0,14-2-1,12-2-1,15-2 0,9 1-4,11-19-4,33 12-23,-8-21-3,21-1 0,-3-16-3</inkml:trace>
  <inkml:trace contextRef="#ctx0" brushRef="#br0" timeOffset="796.0455">2432 5079 75,'-40'19'35,"10"15"0,-10-2 1,12 14-28,-8-10-3,16 10 0,4-12-3,9 5 1,7-14-1,15-5 0,1-13-1,21-7 0,4-16 0,4-9 0,0-12 0,5-4 0,-7-7 0,-6-2-1,-1-2 1,-13 9-1,-3 6 1,-11 10-1,-9 27 1,0 0-1,0 0 0,-7 41-1,0 9 0,-4 2-2,5 17-2,-1-17-8,27 17-23,-8-22 1,22-8-1,2-21-2</inkml:trace>
  <inkml:trace contextRef="#ctx0" brushRef="#br0" timeOffset="1683.0963">3503 4418 72,'-7'-20'34,"7"20"-1,-11-19 0,11 19-31,-7 19 4,7 15-3,-7 4 3,7 11-2,-8 12-1,8 10 0,-3 8 0,-3 4-1,5-3-1,-5 2 1,6-7-2,0-5 1,0-15-1,0-9 0,0-12 0,7-18 0,-7-16 0,17-11 0,-3-12 0,2-9 0,4-14 0,1-1 0,0-4 0,-1 1 0,2 4 0,-5 8 0,9 10 0,-7 10 0,3 14 0,-4 6 0,-1 12 0,5 8 0,-4 10 0,-2 5 0,-5 4 0,-6 5 0,-5 1 0,-9 4 1,-7-4-1,-6 1 0,-3-7 0,-5-6 1,-4-8-1,2-14-1,7-8-3,-2-23-4,27 18-21,-4-48-6,15 16 0,0-18-2</inkml:trace>
  <inkml:trace contextRef="#ctx0" brushRef="#br0" timeOffset="1923.11">4045 4929 67,'30'11'37,"-30"-11"-2,7 21 2,-7-21-20,-9 41-11,-3-13-2,6 13 0,-4 6-3,-5 3 0,6 1-1,0-4-3,13 8-9,-6-30-24,16-2 1,-14-23-1,47-5-1</inkml:trace>
  <inkml:trace contextRef="#ctx0" brushRef="#br0" timeOffset="2314.1324">4257 4708 93,'-23'-11'35,"23"11"0,-23 2 1,23-2-35,0 0-1,23 27 0,0-16 0,6 6 0,3 3-1,2 7 1,-5 1 0,-8 8 1,-7 1 0,-6 10 0,-8 1 1,-8 3 0,-6-3 0,5-3 1,-9-6-1,9-7 0,2-9-1,7-23 1,0 0-1,0 0 0,16-23 0,4-9 0,3-7-1,-3-4 1,5-8 0,0 6-1,2 2 0,-8 4-1,3 12 0,-4 2-2,1 20-3,-6-16-11,17 31-20,-12-13 1,13 22-1,-8-11-1</inkml:trace>
  <inkml:trace contextRef="#ctx0" brushRef="#br0" timeOffset="2719.1555">5110 4785 81,'-25'2'36,"-12"-4"0,1 27 1,-18-6-28,19 22-2,-8 2-1,10 9-2,8 1-1,6 0-1,15-4 1,13-12-1,13-17 0,15-20 1,13-27-1,13-18-1,6-24 2,10-18-2,2-20-1,-6-9 0,-7-10-1,-6 3 1,-15 10-1,-11 14 0,-15 13 0,-14 26 0,-14 31 1,-9 29 0,-16 32-1,-4 29 1,-9 22 1,6 12-1,3 14-1,11 1-2,13 6-2,6-27-8,40 7-23,-7-34-3,28 1 0,-6-33 0</inkml:trace>
  <inkml:trace contextRef="#ctx0" brushRef="#br0" timeOffset="3043.1741">5915 4535 94,'-32'18'37,"-17"0"2,12 18-2,-11-1-32,10 4-1,4-5 0,16 5-1,8-6 0,15-7 0,15-10-2,12-5 0,12-7-1,3-4 1,1-2-1,-3 2 1,-6 3-1,-14 15 1,-12 9-1,-29 12 0,-15 9 1,-13 9-1,-10 5-1,-5-3-2,-2 12-7,-7-26-25,29 1-4,-2-23-1,26-1 0</inkml:trace>
  <inkml:trace contextRef="#ctx0" brushRef="#br0" timeOffset="6249.3575">9352 7900 17,'0'0'26,"-22"3"1,22-3 1,-28-12-18,28 12-2,-25-15 0,25 15 0,-25-16-2,25 16 1,-31-16-1,31 16 0,-30-25-1,30 25 0,-36-23 0,15 16-2,-8-9 0,4 5-2,-11-3 1,-1 2-1,-6-4-1,-4 1 1,-6-2 0,-5 4-1,7-5 1,-14-1 0,8-1-1,-4 1 1,-1-5-1,1 3 1,2-7 0,-4-1-1,-1 2 1,-2-1-1,0-1 1,-2-4-1,1 6 1,-4-3-1,-2-4 0,1 3 0,-3 3 1,-4-4-1,-1-2 0,6 0 1,-4 0-1,3 1 0,0-1 1,3 0-1,4 2 1,2 0-1,0 1 0,1 1 0,1 0 0,-2-2 0,1 0 0,1-2 1,-2 2-1,0 0 1,3 0-1,-1-2 1,1 0 0,4 2-1,0-2 1,4 4 0,3 0-1,0-1 1,2 3-1,-4-2 1,11 3 0,-1 2-1,-5 0 1,5 4-1,-1-1 0,-3 1 1,8 0-1,-1 3 0,-3 0 1,10 2-1,-4-2 1,2 2-1,6-5 1,-6 3 0,4 0 0,5-2 0,-3 3-1,1-5 1,0 6-1,1-2 0,3 2 1,-4 2-1,6 4 0,3-3 0,-5 1 1,7 1-1,18 11 0,-28-16 1,28 16-1,0 0 0,-7-18 0,7 18 0,0 0 0,23-12 0,-7 10 0,9 0 0,2 2 0,12 0 0,1 2-1,4 1 1,10 1 1,-4 1-1,5 1 0,1-1 0,1-1 0,-7-3 0,6 3 0,-8-4 0,-2-4 0,3 1-1,-10-1 1,-3 2 0,-8 1 0,-6 2-1,-22-1 1,23 9-1,-23-9 1,-18 25 0,-3-9-1,-8-5 2,-5 3-1,-7-1 1,-7-6-1,1-4 1,-3-4 0,0-3 0,0-5 0,5 0-1,-5-7 1,5 7 0,8-7-1,1 9 1,2-2-1,2 6 0,3 3 1,3 1-1,2 1 0,8 4 0,-2 1 0,18-7 0,-16 26 0,13-8 0,1 5 0,0 6 1,2 10-1,0 9 0,-7 11 0,-2 1 1,0 6-2,-3-3 0,4 4-7,-6-26-26,23-2-4,-9-39 1,36 4-3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3:17.556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17377 11951 10,'0'0'18,"0"0"-2,0 0-13,-3 18-3,3-18 0,0 0 1,-18 21 0,18-21 3,0 0 1,-15 15 3,15-15 0,0 0 1,0 0 2,0 0-2,0 0-1,-21 10-2,21-10-2,0 0-2,0 0-1,0 0 0,-9 20-1,9-20 1,-14 18-1,14-18 0,-15 19 1,15-19 0,-21 13 1,21-13 1,-21 9-1,21-9 1,-24 3 1,6-6-2,18 3 1,-32 1-1,11 1 0,-1-2-1,-3 2-1,-2-2 1,-1 0-1,-3-4 1,-6 4-1,1 0 0,-3-1 1,-4-3-1,2 1 1,-9-3 0,5 3 1,0-3-1,1 1 1,-1-2-1,5-4 0,3 0 0,-2 3 0,5-10 0,3 7-2,-3-7 2,4 4 0,1-2-1,-1-2 0,-1 0 2,3-1-2,-1-1 1,1 2-1,-3-3 1,3 1-1,1-3 1,0 5-1,2-3 1,-4 3-1,6-1 1,-2-3-1,0 3 0,-4-3 1,6 3-1,-5 1 0,2-3 0,-6 1 0,2 0 0,-1 3 0,-4 2 0,-1-3 0,0 1 0,0-1-1,2-2 2,0-1-3,1 0 4,-1-3-2,1-1 1,-4 1-1,6-3 2,5 4-1,-5-4-1,1 6 2,3-1-2,-5 1 0,1-1 0,-1-1 0,2 2 0,1-2 0,-3-2 0,2 0 0,-3-2 1,5-1-1,-1-3 0,-1 3 1,1-6-1,1 6 0,-3-3 1,1-3-1,1 1 0,-7 1 0,8-6 0,-8 4 0,4 2 0,-2-5 0,0-2 0,-5 5 0,3-5 0,-2 1 0,-3 1 0,4-6 1,-1 2-2,-3 0 1,2 0 0,-4-3-1,5 1 1,-1-2 0,5 1 0,-9-1-1,2-1 1,3-5 0,-5 1 1,7 0-2,-3 0 2,-2 0-1,2-2 0,-1 4 0,-3 4 1,2-1-1,-7 3 0,1-1 0,-3 0 0,0 2 0,4 0 1,-4-3-1,-4-3 0,6-1 0,-2 0-1,2 0 1,1-2-2,-1 2 3,3-2-2,2 4 1,-2 0-2,1-8 2,-1 4 0,0 0 0,-5 2-1,2-2 1,-2 2 0,-4-1 0,-1 4 0,1 0 0,-3 1 0,-6-1 1,-1-1 0,3 0-1,-5 1 1,0-1-1,-2 0 1,5-2-1,1 0 0,-6-4 1,5 4-1,-1 0 0,-4-4 0,2 4 1,-6 0-1,-1 7 1,-6-5-1,0 5 0,-5-2 0,-3-2 0,-3 3 0,-3 1 0,2-4 1,-2 8-1,2-2 0,0 1 0,0 1 0,-4 1 0,-7 1 1,5 4-1,-8-1 0,3-2 0,-2 2 0,1 2 0,1-2 1,0 0-1,7 0 0,-2 0-1,6-2 1,2 0 0,-6-1 0,4-1 1,-4 6-1,0-6 0,0 2 1,-1 2 0,6 0-1,-3 4 0,4-1 1,0 1-1,8-1 1,-3-3-1,2-2 1,0 4 0,-2-7 0,3 3-1,2-2 1,3-1 0,-3 5 0,2 1-1,4-1 0,-1 0 1,8 4-1,0-1 0,2 1 1,5 1-1,0-3 0,9 1 1,-2 1-1,0 1 0,9 2 1,2 4-1,1-2 1,7 5-2,-3 2 1,5 3 1,3-1-1,4 2-1,-2 3 2,1 0-1,3 0 0,-3 2 0,7-4 0,-5 6 0,2-2 0,-1 3 0,2-1 0,4-1 0,-2 3-1,18 3 1,-32-4 0,32 4 1,-23-3-1,23 3 0,-14-2 0,14 2 0,0 0 0,0 0 0,0 0 0,0 0 0,-16-7 0,16 7 0,0 0 0,0 0 0,0 0 0,0 0 0,0 0 0,0 0 0,0 0 0,21-6 0,-21 6 0,30 0-1,-8 0 1,1 2 0,6 0 0,5 0 1,3 1-1,-5 1 0,11-2 0,2-1 0,0-2 0,3-6 0,2-1 0,2-4 0,-4 3 0,6-2-1,-4 1 1,2 3 0,-4 1 0,-8 4-1,-1 6 1,-5 1 0,-7 2 0,-9 2 1,-18-9-1,25 18 0,-25-18 0,8 16 0,-8-16 1,0 0-1,0 0 0,-21 14 0,21-14 1,-23-1-1,7-1 0,-4-2 0,-1 3 0,-3-1 0,-2 0 0,-5 2 0,-1 0 0,-7 4 0,1-3 1,2 3-1,-7-1 0,6-1 0,-4 2 0,3-2 0,-1 1 0,5 1 0,-2-4 1,7 1-1,1-1 0,5-1 0,6-3 0,17 4 0,-28-3 0,28 3 0,0 0 0,0 0 0,0 0 0,-14-4 0,14 4 1,0 0-1,0 0 0,0 0 0,3 21 1,1-5-1,3 8 1,0 6-1,0 7-1,9 6 2,-5 3-1,-2 2 0,7 0 0,-2-7 0,-7-3 0,6-11 0,-4-10 0,-9-17 0,14 27 0,-14-27 0,0 0 0,0 0-1,0 0 2,0 0-1,0 0 0,0 0 0,0 0 0,0 0 0,0 0 0,0 0-1,0 0-3,0 0-7,0 0-25,-2-18 1,2 18-2,-1-34 0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4:21.600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4089 1447 21,'-12'-19'29,"12"19"0,-31-18 2,8-2-18,23 20-1,-41-23-1,25 23-1,-16-7-3,7 12 0,-13 1-2,4 13-1,-12 6-2,4 16 1,-8 9-1,2 11 0,2 8 0,4 9-1,10 6 0,4 3 0,12 2-1,14-3 0,16-11-1,15-9 0,15-13 1,14-10-1,15-24 0,13-17 1,9-18 0,5-23 1,-4-16-1,1-20 2,-11-14-1,-13-16 0,-21-4 0,-16-1 0,-22-4 0,-19 10 0,-24 10-1,-14 16 0,-11 17 0,-10 24-2,-2 21 0,-6 18-1,15 26-3,-2 2-8,29 26-21,5-7 1,32 10-1,4-11 0</inkml:trace>
  <inkml:trace contextRef="#ctx0" brushRef="#br0" timeOffset="396.0227">4694 1620 44,'0'25'30,"-8"7"1,1 4-1,7 8-25,-14-5 2,14 15-1,-11-10 0,13 13-2,-9-18 1,9 6-1,-9-15 0,10-1-2,-3-29 2,7 19-1,-7-19-1,13-33 2,-8-7-2,9-1 1,-6-10-1,6-10 0,-3-1-1,1 1 0,2 1 0,1 8 0,-1 9-1,-1 8 0,10 8 0,0 7-1,13 10-1,0-5-3,15 21-2,-8-22-11,20 25-18,-9-15 1,15 17-1,-15-9 1</inkml:trace>
  <inkml:trace contextRef="#ctx0" brushRef="#br0" timeOffset="676.0387">5700 1481 68,'0'0'35,"-23"-19"0,23 19 0,-43 5-28,24 14 0,-17-1-1,9 18-2,-9-2 0,8 10-1,-3-3-1,10 4-1,6-4 0,15-9 0,15-7-2,6-8 0,19-6-3,2-18-3,30 7-29,-15-20-1,15 12 2,-10-14-3</inkml:trace>
  <inkml:trace contextRef="#ctx0" brushRef="#br0" timeOffset="1067.061">6276 1447 67,'0'0'37,"-32"-2"-2,12 19 2,-24-5-29,11 22-2,-8-4 0,6 11-1,-3 4-2,9 3 0,6-2-2,9-7 1,7-1-1,12-10-1,-5-28 1,39 16 0,-6-28-1,9-12 1,5-11 0,-2-6 1,5-7-1,-9 3 0,-9 3 0,-3 6 0,-10 9 0,-19 27-1,0 0 1,0 0-1,7 41-1,-10-3 0,6 10-3,-8-7-3,32 14-30,-13-18-2,24 8 1,-2-26-2</inkml:trace>
  <inkml:trace contextRef="#ctx0" brushRef="#br0" timeOffset="1849.1058">7626 888 35,'0'0'29,"-30"-21"3,-2 15-2,1 17-19,-21-2-2,13 23 0,-20-2-1,11 24 0,-11 1-2,16 20-2,-7 7 0,18 16-2,1 5 0,12 4-1,15 0-1,6-8-1,19 1-3,2-27-4,36 2-26,-10-34-2,17-6 0,-2-26 1</inkml:trace>
  <inkml:trace contextRef="#ctx0" brushRef="#br0" timeOffset="2149.123">7882 1137 53,'5'-19'32,"-5"19"0,0-18 0,0 18-27,0 0 0,0 16 1,-7 5 0,7 20 0,-11 6-3,4 19-1,-5 10-1,5 13 0,-2 6-1,2-3-2,5 6-3,-5-23-5,17 3-24,-3-21 0,15-18 0,-6-21-1</inkml:trace>
  <inkml:trace contextRef="#ctx0" brushRef="#br0" timeOffset="2501.1431">8293 1189 65,'-27'-23'34,"4"34"-1,-5-3 0,-1 12-28,-9 0-2,8 6 0,-4 1 1,4 7-1,-3-4 1,16 4-2,-1-9 1,7 3-1,11-4 0,4-1-1,6-7 0,5-4 0,6 1-1,8-4 1,-1 1 0,1 3-1,-1 1 0,-3 0 0,-3 4 0,-1 3 0,1 3-3,-11-7-2,10 12-4,-21-29-27,32 21 2,-9-31-3,15 6 1</inkml:trace>
  <inkml:trace contextRef="#ctx0" brushRef="#br0" timeOffset="2705.1547">8603 1442 70,'-15'16'35,"-8"2"0,9 16 0,-11-9-30,9 21-1,0 0-1,7 6-1,1 1-2,5-10-1,12 3-4,-2-28-10,14 5-19,1-23 0,14-5-1,-6-24 0</inkml:trace>
  <inkml:trace contextRef="#ctx0" brushRef="#br0" timeOffset="2851.1631">8642 1182 71,'-30'-16'33,"8"11"-6,22 5-14,-25 8-44,25-8-2,0 0 1,36 2-1</inkml:trace>
  <inkml:trace contextRef="#ctx0" brushRef="#br0" timeOffset="3102.1775">9016 998 67,'0'0'36,"0"34"-2,-9-19 3,16 24-29,-18-5-1,8 26-1,-10-1-1,4 17-1,-11 5-2,8 6 1,-6-3-2,2-4-1,5-2-1,2-19-3,15 3-5,-10-39-26,29-1 0,-2-35-1,17-1-1</inkml:trace>
  <inkml:trace contextRef="#ctx0" brushRef="#br0" timeOffset="3351.1917">9397 1072 80,'3'-24'38,"-3"24"-3,0 0 2,0 0-32,-7 25 0,3 14-1,-3 4 0,-2 16-2,-3 10 0,-10 10-1,6 8-1,-2 0 1,2-1-3,-2-11 0,11-1-4,-4-26-5,26 2-25,-8-28 0,20-1 0,-9-30-3</inkml:trace>
  <inkml:trace contextRef="#ctx0" brushRef="#br0" timeOffset="3966.2269">9506 1565 73,'-13'32'35,"13"-32"-2,-3 32 2,3-32-32,16 18 0,5-18 1,9 2 0,10-13-2,6-3 0,3-8 0,-6-3-1,1-1 1,-4-5-1,-15 1 0,-8 5 0,-17 2 0,-3 7 0,-19 5 0,-6 9 0,-6 6-1,-7 12 1,0 13-1,1 6 1,4 4 0,6 4 0,10 2 0,11-3-1,9-4 1,20-8-1,12-12 1,11-9-1,14-7 0,6-8 1,0-5-1,3-1 0,-4-4 0,-10 2 1,-7 7-1,-15-1 0,-12 14 0,-18-6 1,4 35-2,-13-10 1,-7 9 0,3 0 0,-1 5-1,3-7 1,4-5 0,2-6-1,5-21 2,0 0-1,0 0 0,23-23 1,-14-9 0,5-5 0,6-10 1,-6-2-1,2-5 1,4 4-1,-2 8 0,1-3-1,1 17-3,-2-5-5,27 21-27,-18-11-3,24 25 1,-8-17-2</inkml:trace>
  <inkml:trace contextRef="#ctx0" brushRef="#br0" timeOffset="4695.2686">11195 1287 74,'-14'-30'35,"14"30"-1,-23-4 0,16 22-29,-9-2-2,1 12 0,-4 3-1,1 17 0,0 5 0,4 10-1,-1-5 0,6 3 1,4-6-1,7-5 0,10-18-1,4-9 1,9-17 0,6-12-1,3-13 1,3-8 0,-1-14 0,0-2 0,0-1 0,-10-1-1,0 10 1,-7 1-1,-5 11 0,-5 7 0,-9 16 1,0 0-1,8 28 0,-8 6 0,-4 7 0,6 3 0,3 3 1,2 4-1,2-6 0,6-8 1,1-14 0,3-8 0,3-14 0,8-10 0,-8-17 1,6-4-1,-8-13 0,5-7-1,-5-2-1,-6-7-1,2 8-1,-11-12-3,15 26-5,-20-16-25,23 21 0,-14-9 0,20 18 0</inkml:trace>
  <inkml:trace contextRef="#ctx0" brushRef="#br0" timeOffset="5469.3129">12098 966 82,'0'0'36,"-17"-1"0,2 24 0,-12-5-30,6 24 0,-8 6-2,10 17 0,-8 2-2,9 13 1,-3-3-2,4 7 1,5-10-2,7 1 1,1-16-1,4-7 1,5-13-1,4-14 1,-9-25 0,31-2 0,-12-19 0,6-11 0,0-13 0,0-3 0,2-7 0,-5 5 0,5 9-1,-11 4 0,-2 17 0,-14 20 0,16-2-1,-11 22 1,-5 17-2,2 1 1,5 6-2,8 2-1,6 2-2,-1-10-1,17 3-2,-6-34-5,26 20-12,-16-34-9,9 5 1,-16-25 5,13 15 12,-26-29 7,4 9 5,-9-1 7,-12-16 13,3 11 13,-7-5 3,4 22-4,-19-22-8,15 43-5,-14-26-1,14 26-3,-27 17-1,16 17-3,-14 5-1,6 11-2,1 4-1,-2 5 1,4-1-1,9-6-1,7-11 1,7-9-1,7-16 1,8-14-1,5-13 0,8-16 0,-1-14 0,2-5 0,-4-9-1,2 0 1,-10-2-1,-3 7 0,-7 5 1,1 10-1,-10 19-1,-5 16 1,0 0-1,-13 21 1,8 13-2,-4 10 0,7 6-3,-3-7-2,25 12-25,-13-26-7,20 5 2,-2-33-1</inkml:trace>
  <inkml:trace contextRef="#ctx0" brushRef="#br0" timeOffset="5706.3264">13295 886 97,'-16'25'38,"-24"-2"1,17 33-2,-23 2-34,19 15 0,-2 6-1,6 10-1,3 3-1,10-4-2,6 4-3,2-17-2,22 2-29,-17-27-2,19-1 1,-8-31-2</inkml:trace>
  <inkml:trace contextRef="#ctx0" brushRef="#br0" timeOffset="6047.3459">13280 1454 68,'-8'18'35,"15"11"1,-7-29 0,25 21-28,2-23-1,10 2-1,8-19-1,0-1-2,3-10 0,-4-2-2,-8-6 1,-5 6-1,-8 0 1,-11 7-1,-19 6 0,7 19 1,-41-4-1,9 22 1,-6 9-1,-5 8 0,4 12-1,7 2 1,3 7-1,13-5 0,23 1-3,2-18-2,36 9-21,-9-35-13,28 3 2,-5-30-1,20-5 0</inkml:trace>
  <inkml:trace contextRef="#ctx0" brushRef="#br0" timeOffset="6332.3622">13949 1337 92,'-44'9'38,"11"16"-1,-11-13 2,29 8-34,-6-4-2,14 3-1,7-19 0,5 32-1,-5-32-1,38 31 1,-17-19-1,6 8 0,-4-8 0,-1 8 1,-8 3-1,-2 0 0,-10 4 1,-4-2 0,-8 5-2,-3-5 1,1 3-2,-8-10-2,15 11-5,-26-19-28,31 6-1,-16-21 0,16 5 0</inkml:trace>
  <inkml:trace contextRef="#ctx0" brushRef="#br0" timeOffset="6663.3812">14126 735 66,'-21'-14'38,"21"14"-1,0 0 1,36 5-19,-10 0-14,14 15 0,-6 3 0,3 13-2,4 12 0,-8 7-1,-7 11 0,-11 10-1,-12 8 1,-10 9-1,-14 1 0,-8-1-1,-1-4-1,-6-7-1,6-6-4,-13-26-32,27-2-1,-6-32-1,22-16 0</inkml:trace>
  <inkml:trace contextRef="#ctx0" brushRef="#br0" timeOffset="11538.66">11040 4478 34,'0'0'28,"0"0"1,0 0 0,0 0-19,0 0-4,-25 4 1,25-4 0,0 0-3,0 0 1,-18-20-3,18 20 3,-7-19-4,7 19 3,-9-23-3,9 23 2,-4-32 0,3 10-3,-5-3 2,1 4-2,-2-11 2,1 0-3,-3-7 2,2-6-2,-2 4 1,0 0 1,-3-7-1,-1 4 1,3-6-1,1 5 1,-6 6-1,3-4 1,-1 2-1,1 0 1,3 2 0,-4 4-1,6-5 0,0 1 0,2 0 1,-4-4-1,3 2 1,1-3-1,-2 5 0,-2-6 1,-5 1-1,-1 3 1,1-2-1,-4 4 1,-2 3-2,6 0 2,-7 3-1,6 4 0,5-1 0,-1 0 1,2 3-1,2-3 0,1-4 0,1 5 1,-2-5-1,0 1 0,-8-3 0,3 4 0,-2-4 0,-1 4 0,1 0 1,3 0-2,1 2 1,-5 5 0,10 2 1,-1-4-1,1 2 0,2 4 0,-1-4 0,-3 3 0,0-1 1,3-2-1,-3-1 0,2 2 0,-3 7 1,3-5-1,-4 6 0,9 16 0,-12-23 1,12 23-1,0 0 1,0 0-1,-17 11 0,14 8 0,-8 8 1,4 5-1,-9 13 0,3 6 0,-1 3 0,-9 8 0,9 0 0,-4-3 0,0-9 0,7-9-1,0-11 1,8-8 0,3-22 0,0 0 0,10-31 0,3-8 0,0-14 1,4-4-1,-2-16 1,-1 2 0,-5-3 0,0 9-1,-4 2 1,-1 17 1,-2 7-1,-2 14 1,1 5-2,-1 20 0,0 0 0,22 20 1,-8 8-2,17-1 0,4 12 1,5 4-1,8-2 1,2 9 0,7-4-2,0-8-1,8 11-5,-20-18-27,15 6-1,-15-21 0,5 9-3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5:11.30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13629 13013 16,'0'0'30,"0"0"0,2-18 2,-2 18-18,0 0-3,0 0-1,-7-29-1,7 29-2,0 0-2,0 0 1,0-16-2,0 16-1,0 0-1,0 0-1,0 0 0,0 0-1,0 0 0,19 4 1,-19-4-1,22 7 0,-22-7 0,25 7 0,-11-3 0,4-1 0,0 1 0,7-1 0,0 1 0,-2-2 0,11-2 0,-1 0 0,2 0 0,1 1 0,0-1 0,0 6 0,1-3 0,1-1 0,1 3 0,2-1 0,2 1 0,2-1 0,-2-2 0,9-1-1,-2-1 1,1-1 0,7 1 0,1-2 0,-4-2 0,2 3 0,2-3 0,-5 2 0,5-1 0,0-1 0,-2-1 0,6-2 0,-2-2 0,-2-2 0,7 2 0,-4-2 0,6 4 1,-1 0-1,-1 0 0,2 2 0,0-2 0,-4 7 0,-3-6 0,3 5 0,-5-1 0,-7 0 0,3-2 0,-8 1 0,1-1 0,-3 1 1,1-4-1,-3 3 0,-2 0 1,-3-1-1,0 2 0,-8-1 0,-1 0 0,-3 3 0,-6-3 0,-2 4 0,-2-2 0,-16 2 0,29 0 1,-29 0-1,26 0 0,-26 0 0,25 2 0,-25-2 0,29 0 0,-29 0 0,27-7 0,-27 7 1,23-5-1,-23 5 0,16-6 0,-16 6 0,15-9 0,-15 9 0,0 0 0,19-3 0,-19 3 0,0 0 0,23-2 0,-23 2 0,0 0 0,18-2 0,-18 2 1,0 0-1,0 0 0,0 0 0,0 0 0,11-16 1,-11 16-1,0 0 0,0 0-1,0 0 1,0 0 0,0 0 0,0 0 0,0 0 0,0 0 0,0 0 1,0 0-1,-7-18 0,7 18 0,0 0 1,-14-21-1,14 21 0,-15-18 0,15 18 0,-21-16 0,5 11 0,-4-6 0,-1 4 0,-3 0 1,-4-2-1,-3-3 0,-4 1 1,4-3 0,-1-2 1,0 0-1,7 1 1,0-1-1,7 4 1,0-2-1,18 14 0,-18-24 0,18 24-1,0 0 0,-16-19 0,16 19 0,0 0 0,0 0 0,0 0 1,0 0-1,0 0 0,0 0 1,0 0-1,0 0 0,0 0 0,0 0 1,0 0-1,0 0 0,0 0 0,0 0 0,0 0-1,18 11 1,-18-11 0,36 12 0,-15-3 0,2 2 0,6-3-1,0 5 1,5-1-2,-4 1 2,0 1-2,-3 2 2,-2 2-1,-3-6 0,-8 4 1,-14-16 0,30 22 0,-30-22 0,18 21 0,-18-21 0,0 0 0,0 0 0,18 14 0,-18-14 0,0 0 0,0 0 0,0 0 0,0 0 0,-18 11 1,18-11-1,-25 4 0,9-1 0,0 1 0,-5 3 0,-6 7 0,-4 2 0,-1 6 0,-9 4 0,-2 10 0,-7 3 0,-2 0 0,0 4 0,2 0 0,6-8 0,4-3 0,8-8 0,16-10 0,16-14-2,0 0-1,0 0-3,23-13-30,9 8 1,-10-9-2,10 8 0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6:01.67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17415 11907 18,'0'0'24,"0"0"0,-18-20-11,18 20-3,-16-11-2,16 11-2,-20-14 0,20 14-3,-20-21 0,20 21 0,-21-23-1,21 23 0,-25-27-1,25 27 1,-34-29 0,20 17 0,-8-6 1,-1 4-1,0-4 0,-1 0 1,-4-1-1,1 3 0,-3-6-1,-3 6 0,1-3 0,-4-1-1,-3 0 1,-2 4-1,-4-3 0,6 1 0,-2-5 0,-2 0 0,-2 0 1,8-4-1,-6-3 2,2-1-1,-4 1 1,9-2 0,-5 3 0,0-1 1,-6 3-2,1 1 1,-1-1-1,-1 0 0,3-1 0,-5-1 0,-1-3 0,4 0 1,-5-2 0,6-3-1,-6 0 0,2-1 0,-2-6 0,2 3 0,0-4 0,5 4-1,-5-1 1,2 1-1,-2-2 0,1 5 0,5 1 0,-3 3 0,2-5 1,1-2 0,-1 0-1,6-5 0,-4-4 0,5 2 1,-3-4-1,2 2 0,-1-3 1,5 1-2,-3 2 2,-5 0-1,2 1 1,0 4-1,-9 1 0,-2-3 0,7-1 0,-5 2 0,4-4 0,-3 2 0,3 0 1,-1-6-1,10 1 0,-6 0 1,7-6-2,-3 5 1,-2 1-1,7 0 1,-2-3-1,-2 1 1,5 0-1,-7 3 0,6-7 1,-2 1 0,6-3 0,-6-1 0,8-4 1,-5-2-1,3 2 1,1 0 0,1 1 0,-1 0-1,-1-9 1,7 6 1,-6-5-1,8 2 0,-5-2 0,3 1 0,0-4-1,0-1 1,3 1 0,-3-3-1,3-1 0,-1-2 0,3 0 0,-4 2 1,6 2-1,-2 3 1,4 0-1,-2 4 1,2 3-1,-2-1 1,-2 1-1,3 6 0,1-4 0,2 2 1,-6 2-1,5 1 1,-3 6-1,5 5 1,1 0-1,1 7 1,0 2-1,-2 6 0,4 8 1,2 0-1,1 2 0,0 4 0,4 5 1,4 2-2,-6-4 1,2 18 1,7-29-1,-7 29-1,9-24 2,-9 24-1,6-18 0,-6 18 0,0 0 0,1-20 0,-1 20 0,0 0 0,-1-18 0,1 18 0,1-19 0,-1 19 0,8-27 0,-8 27 0,8-30 0,-8 30 0,6-25 0,-6 25 0,2-22 1,-2 22-1,0 0 0,0 0 0,-20-14 0,20 14 0,-18 6-1,18-6 1,-21 23 0,6-7 0,6 7-1,-5 7 1,7 8 0,-7 1 0,3 3 0,0 1 0,-3-2 0,5-3 0,-2-6 0,2-9 0,4-5 0,5-18 0,0 0 0,0 0 0,0 0 0,20-33 0,-8 1 0,4-9 0,-2-1 1,1-8-1,-1 2 0,2 5 0,-9 7 1,4 6-1,-7 11 0,-4 19 0,0-24 0,0 24 0,0 0 0,0 0 0,21 8 0,1 4 0,3-5 0,12 0 0,11 2 0,10 2 0,2 1 0,7-1 1,-1 3-2,-7 2 0,2 11-2,-20-11-5,11 18-26,-22-15 0,-1 10-2,-15-11-1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5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8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7:11.132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16941 12083 0,'-22'-5'20,"22"5"-7,-16 1 0,16-1 0,-23-3 4,7-3-4,16 6-2,-25-3-3,25 3-1,-27-4-1,27 4-2,-28-3-1,28 3-1,-27 2 0,27-2 0,-32-2-1,14 2 1,0-6 1,0 5-1,-4-6 1,5 3 1,-7-5-1,6 4 0,-7-6 0,7 4 0,-7-4-1,6 8 0,-10-10-1,8 8 0,-3-2 0,-4-2 1,3-5-1,-9 5 0,5-4 0,-1-5 0,-6 4 0,4-5 0,-7 1 1,1-2-1,-5-1 0,6-2 0,-6 0 0,-4-1-1,-5-1 1,0 0-1,-3-1 0,-2-1 0,-2 0 0,-6 2 0,5-5 0,-7 0 0,5 5 1,-4-4-2,-6-3 2,6 0-3,-7 0 4,3 0-2,-2-2 1,-5 6-1,4-8 0,-7 4 2,3 0-2,0 0 2,-4-2-2,3 0 0,-3 1 0,1-7-1,5 5 2,0-4-2,0 5 1,-4 0 0,9 0 0,-1-3 0,-3-1 0,1 3 0,0-3 0,3-1 0,-2-5 0,6 1 0,-2-2 0,9 1 1,-3 1-1,6 0 0,1 1 0,5-1-1,0 4 1,-4 3-1,6 2 1,3 0-1,0 4 0,-1 0 1,-2 3 0,3-3-1,4 0 1,-2-1 0,0-1 0,5 0 0,-5 2 1,8-4-1,-3 4 0,2 1 0,4-1 0,-4 7 0,6 1 0,0 1 0,3 1 0,-2 1 1,6 1-1,1 0 0,3 2 1,1-2-1,0 1 1,18 17-1,-25-27 1,25 27 0,-20-21-1,20 21 1,-14-20-1,14 20 0,-4-20 1,4 20-1,-3-21 0,3 21 0,0 0 0,-7-18 0,7 18 1,0 0-1,0 0 0,0 0 0,-18-16 1,18 16-1,0 0 0,0 0 0,-18-14 0,18 14 0,0 0 0,-14-18 1,14 18-1,0 0 0,-20-19 0,20 19 0,-18-17 0,18 17 0,-14-10 0,14 10 1,0 0-1,-20-23 0,20 23 0,-11-18 0,11 18 0,-7-14 0,7 14 0,0 0 1,-11-22-1,11 22 0,0 0 0,0 0 0,0 0 0,-19-3 0,19 3 0,-11 17 1,11-17-1,-12 40 0,4-8-1,3 9 2,5 7-2,0 12 2,2 6-2,1 4 1,1 3 0,3-2 0,-3 0 0,-1-12 0,1-4 0,1-12 0,-7-13 0,6-3-1,-4-27 1,0 0 1,0 0-1,11-29 0,-8-13 1,3-15 0,-3-6-1,1-10 1,-4-7-1,3-2 0,-1 6 1,0 6-1,-2 11 0,0 4 0,5 4 0,3 13 0,-5 3 0,2 8 0,3 2 0,-3 11 0,-5 14 0,9-22 0,-9 22 0,0 0 0,0 0 0,0 0 1,20-5-1,-20 5 0,0 0 0,25 9 1,-8-4-1,5 6 1,3-2 0,16 3 0,6-1-1,4 3 1,8-1-1,6-6 0,-3-4 1,3-4-1,-4-7-1,-8-4 1,-3-4-1,-7-4 1,-7-5-1,-2 6 0,-7-1 0,-8 2-1,-2 15-3,-17-13-5,0 16-22,0 0-4,-4 25-2,-17-15 2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4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79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6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5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7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1">19045 12496 87,'-22'-4'36,"-6"-2"-1,18 4-3,10 2-62,9-14-4,15 1-1,2-8-2</inkml:trace>
  <inkml:trace contextRef="#ctx0" brushRef="#br0" timeOffset="1947.1113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3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5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8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4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4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4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3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4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79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6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5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4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07.71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54.83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20739 4810 47,'0'0'30,"0"0"2,-23-7 0,8 23-23,-20-6-1,4 17 0,-19-4 0,13 15-1,-6-12-2,12 8-1,1-7-1,17-1-1,13-4-1,9-8-1,20 0 1,9-1-1,6-1 0,-1 3 0,5-5 1,-8 10-1,-6 1 0,-13 6 0,-10 5 0,-15 4 0,-15-1 0,-5 3 0,-10 3-1,0-11-1,9 2-4,-10-27-13,35-5-16,-15 4-1,15-4 0,33-39 1</inkml:trace>
  <inkml:trace contextRef="#ctx0" brushRef="#br0" timeOffset="707.0404">21091 4988 53,'0'0'33,"0"0"-1,0 0 0,0 0-24,-7 19-1,-11-1 1,11 14-2,-7 0-3,3 9 1,-1 0-2,1 4 0,-2-6-1,13 2 1,-5-9-2,5-5 1,5-6-1,-5-21 0,9 16 0,-9-16 0,22-18 1,-15-3-1,2-8 0,5-3 1,-9-10-1,4-7 1,-1 1 0,-5-5-1,4 3 1,4 0-1,-4 6 0,9 5 1,6 5-1,3 7 0,0 9 0,9 6 0,-2 5 0,2 5 0,-2 9 0,4 5 0,-8 6 0,-1 5-1,-2 6 1,-10 8 0,-8-3 0,-7 5 0,-15 0-1,1-5 1,-9-3 0,-7-3 1,3-8-2,0-6 2,-5-7-1,3-2 0,8-3 0,6-2 0,-3 0 0,18 0 0,-26 11 1,18 8-1,-8 12 1,-3 10 0,-3 12-1,1 17 2,-8 1-1,-1 9 1,1 0-3,-1-5 0,17 3-6,-8-30-15,21-1-14,5-26 0,15-10-1,1-27 1</inkml:trace>
  <inkml:trace contextRef="#ctx0" brushRef="#br0" timeOffset="1142.0653">21604 5171 65,'27'27'34,"-9"-24"-2,11-3 1,-2-10-27,12-1-2,-3-14 0,7 0 0,-6-5-2,3-2 0,-10-4 1,-9 2-1,-13 1 1,-7 6-1,-15 2 0,-6 14 1,-14 4-1,-5 14 1,-9 11-1,5 12 1,-4 10-2,3 8 1,6 1 0,11 3-1,9-4 0,18-5-1,16-6 1,15-17-2,19-13-1,14-12-1,17-8-3,-10-28-6,28 9-23,-19-16-1,6 2 0,-20-6-1</inkml:trace>
  <inkml:trace contextRef="#ctx0" brushRef="#br0" timeOffset="1487.085">22350 4899 52,'-16'16'31,"-5"12"2,6-5-1,1 17-10,-2-12-16,11 13-1,-4-5 0,9 8 0,-8-10-2,8 3 1,-5-8-2,5-4 1,0-25-1,-4 21 0,4-21 0,8-18-1,-3-5 0,6-11 0,3-10 0,2-2 0,-2-8 0,3 6 0,-5 2 0,2 5 0,-3 3 0,0 13 0,-4 6 0,-7 19-1,29-18 0,-10 16-1,6 4-1,2-4-1,14 9-5,-7-19-11,20 16-19,-11-15 3,18 9-3,-15-12 2</inkml:trace>
  <inkml:trace contextRef="#ctx0" brushRef="#br0" timeOffset="2043.1168">22989 4813 77,'-15'31'35,"15"-31"0,-19 35 1,1-19-28,12 18-1,-8-4-1,5 15-1,-5-8-2,5 8 0,-6-4-1,5 0-1,-1-11 0,4-3 0,7-27-1,-5 17 0,5-17 0,14-19 0,2-11 1,0 1-1,0-12 0,0-2 0,4-3 1,-2 2-1,-4 8 0,-5 2 0,4 7 0,-6 13 0,-7 14 0,0 0 0,18 4 1,-18-4-1,12 32 0,-5-9 0,4-5 0,3 3 1,4-5-1,5-5 1,2-8-1,4-3 1,1-10-1,3-3 1,1-10 0,3-2 0,-3-11 0,-3 6-1,1 2 1,-7-1-1,-2 6 1,-3 7-1,-20 16 1,23-5-1,-16 23 0,-7 5 0,0 12 0,2 6-1,-4 7 0,-3 4-2,10 7-2,-17-20-22,20 20-10,-11-18-2,6 7 1,-11-13 0</inkml:trace>
  <inkml:trace contextRef="#ctx0" brushRef="#br0" timeOffset="2832.1619">20900 6160 87,'0'0'36,"0"-20"-1,0 20 1,0 0-30,0 0-2,0 0 0,0 0-2,-22 4 0,22 13 0,-7 7-1,0 8 1,-2 5-2,2 8 1,-2 3 0,6-6-1,-3 1 1,15-7 0,4-13-1,1-5 0,4-17 1,7-6 0,2-13-1,1-3 0,1-9 1,-8-4-1,1 5 0,-1-3 0,-6 7 0,-6 9 0,-9 16 0,0 0 0,0 0 0,7 20 0,-13 7 0,5-1 0,-1 5 0,4 1 0,5-9 1,3 0 0,5-14 0,12-7 0,-1-9 1,5-10-1,1-9 0,2-5 1,-11-4-1,0-4-1,-3-2-1,-11-4 0,-2 8-3,-7-8-3,13 27-18,-19-21-14,19 16 1,-13-11-1,16 16 1</inkml:trace>
  <inkml:trace contextRef="#ctx0" brushRef="#br0" timeOffset="3259.1863">21898 5736 88,'0'0'35,"0"0"1,0 0 0,-34 25-28,23 5-4,-10 4 0,6 19 0,-6 4-2,3 9 1,-2 0-1,6 7 0,1-9-1,8-3 1,0-13-2,5-9 1,9-16 0,-9-23 0,34 9 0,-13-23-1,4-13 1,2-7 0,0-3 0,-4 1-1,2-1 1,-4 7-1,-6 10 0,3 4 0,-18 16 0,18 2-1,-10 14 0,0 7 0,6 9-2,-7 2 1,13 3-4,-11-5-3,26 18-14,-13-29-15,15 8 1,-6-18-1,12-4 2</inkml:trace>
  <inkml:trace contextRef="#ctx0" brushRef="#br0" timeOffset="3643.2083">22459 6133 88,'-19'-2'36,"-14"-1"0,5 19 1,-13-2-30,12 13-2,0-3-1,12 10-1,0-3 0,17 4-1,0-3 0,8-7 0,11-9 0,3-2-1,3-10 0,3-6 1,3-10-1,1-6 0,-7-7-1,4-7 1,-6-4 0,-2 1-1,-3-1 1,-4 2-1,-5 9 0,0 6 1,-9 19-1,0 0 0,0 0 0,-7 30 0,-2 4 0,-3 7-1,10 2-1,-5 1 0,12-1-2,-1-15-2,26 10-10,-8-29-22,19-2 1,-4-27-1,19-3 0</inkml:trace>
  <inkml:trace contextRef="#ctx0" brushRef="#br0" timeOffset="3860.2207">23169 5656 86,'0'0'35,"0"0"1,-27 35 1,-1 3-30,6 26-2,-6-2-2,13 16 1,-8-1-4,14 1 1,-2 3-4,2-21-6,20 2-26,-9-19 0,14-5-2,-16-38 0</inkml:trace>
  <inkml:trace contextRef="#ctx0" brushRef="#br0" timeOffset="4214.241">23208 6138 90,'-1'16'36,"1"-16"0,3 16 1,-3-16-31,31 0-1,-3-9-1,17-5 0,5-9-2,5-2 1,1-7-1,-6 3-1,-5-1 0,-13 0-1,-11 1 1,-17 8-1,-4 21 0,-39-20 0,1 26 1,-7 12 1,-5 12-1,0 14 1,0 8 0,5 7 0,15 3 0,12-1 0,16-6-1,18-16-1,18-7-2,22-19-2,31 3-15,-4-34-19,28-2-3,-6-22 1,10 2-2</inkml:trace>
  <inkml:trace contextRef="#ctx0" brushRef="#br0" timeOffset="12278.7023">12292 8551 14,'0'0'17,"5"16"-14,-5-16 0,0 0 2,0 0 1,0 0 2,0 0 0,0 0-1,0 0-1,0 0-1,0 0-1,25-14-1,-25 14-1,23-7 0,-23 7 0,32-9 0,-14 0 0,6 0 0,1-1-1,1-3 0,3-5 1,5 2-1,-2-3 0,8 1 0,-1-3 2,4 1-2,5-3 2,4 1-1,2-4 1,6 3-1,7-6 1,4 6-1,2-4 0,4 4 0,9-5-1,0 1-1,9 0 1,-1-7 0,3-5-1,3 0 1,2-2 0,0-4 0,4 3 1,1-5 0,5 6-1,5 4 1,-3-2-1,2 3 0,2 2 0,4-5 0,-6 4 0,0-5-1,1-4 0,6-1 1,2-4-1,0 0 1,1-2 0,8 3-1,-6-4 1,8 6 0,-5-1-1,-2 5 1,-2-5-1,3 3 1,6-1-1,-9 1 1,5-8-2,-1 8 3,-4-6-2,-2 0 1,-2-3 0,-3 8-1,4-7 1,-6 6 0,-9-2-1,-2 3 0,-3 4 0,-4-3 0,-13 3 0,-1 0 0,-7 0 0,-2 2 0,-6 0 1,-4 5-1,-5-2 0,-5 2 0,-1 4 1,-13 3-1,-4-1 0,0 1 0,-6 4 0,1 0 1,0-2-1,-2 2-1,3-4 1,5 2 0,-6 4-1,5-2 0,-7-2 1,4 5-2,-7-1 2,-1 3-1,-3 0 1,0-1 0,0-1 1,4 2-2,-2-3 2,3 5 0,1-6-1,-1 3 0,-1 1 1,1 2-1,-3 5 0,-4 1 1,-9 2-1,-14 8 1,22-8 0,-22 8 0,0 0 1,0 0 0,0 0-1,-22 10 0,22-10 0,-21 9-1,21-9 0,0 0 0,-20 4 0,20-4 0,0 0 0,0 0 0,20-11 0,-20 11 0,20-9 0,-20 9 0,21-14 0,-21 14 0,23-20 0,-23 20 1,27-28-1,-9 12 0,-2 2 0,0-1 0,2 1 1,-18 14-1,27-23 0,-27 23 0,0 0 0,0 0 0,0 0 0,-23-2 0,-2 6 0,0 1 1,-8-1 1,3 3 0,-6-6 0,6 3 1,-1-6-1,8 4 0,0-4 0,7 2-1,16 0 0,-23-5-1,23 5 0,0 0 1,3-18-1,-3 18 1,23-20-1,-5 10 0,2 1 1,5-2-1,4 6 1,-1 0-1,4 3 0,-5 4 0,5 1 1,-6 2-1,-1 1 1,-6 1-1,-1-4 0,-18-3 1,20 11-1,-20-11 1,2 22-1,-10-1 0,-9 6 0,-9 6 0,-7 16 0,-12 8 1,-5 8-1,-7 3 2,5 0-2,-4-4-2,20 7-16,-5-23-15,20-9-2,21-39 0,-11 20-3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1:35.1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9736 5084 49,'0'0'32,"0"0"1,0 0-2,0 0-24,6 27-2,-3 1 0,-10 1-1,12 15 0,-6 4-3,2 7 1,-6 4-1,5 4 2,-2-5-1,1 1 0,4-7-1,-3-6 0,4-9 0,-1-10 0,-3-27 1,9 20-2,-9-20 0,7-22 1,-5-1-1,-2-12 1,-3-10 1,-1-5-2,-1-9 1,-1-6-1,-3-5 1,8-5-1,-5 2 1,10 2-1,-1 5 2,10 9-2,1 4 1,11 10 0,6 9 0,3 13-1,5 8 1,0 10-1,4 6 0,-4 8 0,-3 7-1,-7 5 1,-8 11 0,-10 1 0,-9 6 0,-11 2 0,-9 0 0,-9 1 0,-12-6 0,3-3 0,-5-4 0,5-10 1,0-5-1,6-5 1,7-4-1,7-2 1,16-5-1,-18 2 1,18-2-1,0 0 1,3 25 0,1 3-1,-6 13 1,2 9 1,-12 13-1,-4 15 1,-6 7-1,-3 3 0,-7-1-1,5-10 1,9-6-5,-2-37-19,33-4-15,-13-30 2,48-21-3,-1-28 1</inkml:trace>
  <inkml:trace contextRef="#ctx0" brushRef="#br0" timeOffset="504.0288">10341 5155 55,'-9'18'34,"9"-18"0,0 0 0,30 18-25,-10-31-2,16 3-1,-2-14 0,8 7-2,-8-14-1,11 3 0,-11-1-1,-3 1 0,-12 1 0,-10 0-1,-9 8 0,-5 1 0,-15 7 0,-5 8 0,-5 8 0,-6 6-1,-2 12 1,3 13 0,1 3 0,3 7 0,8 6-1,9-2 0,12-1 0,5-2 0,19-12-2,7-10-1,21-1-6,-13-28-24,29 4-2,-7-18-2,13-3-1</inkml:trace>
  <inkml:trace contextRef="#ctx0" brushRef="#br0" timeOffset="864.0494">11083 4917 54,'0'0'36,"-25"3"-1,14 17 0,-10-8-10,8 20-19,-10 0-1,10 6-1,-8-3-1,14 3 0,0-6-2,5-2 1,2-14-1,0-16 0,18 9 0,7-27 0,5-9-1,9-5 1,-1-12 0,7-1 0,-4-6 0,2 6-1,-8 6 1,-6 9 0,-6 10-1,-3 13 1,-20 7-1,21 12-1,-12 13 0,-1 4-1,4 10-1,-1-5-4,17 18-5,-19-28-20,20 21-5,-2-18 1,12 3-1</inkml:trace>
  <inkml:trace contextRef="#ctx0" brushRef="#br0" timeOffset="1369.0782">11898 4863 88,'-39'2'35,"-2"21"1,-15-11 0,15 24-30,-4-11-2,11 11-1,4-1-1,14-1 0,5-5-1,26-4 0,4-9 0,10-8-1,3-4 0,9-11 1,0-11-1,4-9 0,0-6 1,-8-8-1,-8-2 0,1 5 0,-8-1 1,-6 7-1,-7 11 0,-9 21 0,0 0-1,-13 32 1,-1 18 0,-6 16 0,2 16-1,-1 14 1,4 9 0,-4 3 1,6 1-1,1-6 1,-3-10-1,5-11 2,-3-20-1,1-12 0,-3-18 0,-3-16 0,-8-16 0,2-14-1,-2-15-1,1-11-1,5-9-2,-2-20-4,24 16-18,-13-17-13,28 11 3,-3-3-4,16 12 4</inkml:trace>
  <inkml:trace contextRef="#ctx0" brushRef="#br0" timeOffset="1790.1023">12435 4902 81,'0'0'37,"-4"-41"-1,4 41 2,-11-30-27,11 30-6,0 0 0,-18 7-1,8 11-2,3 12 1,-4 9-2,0 6 1,2 3-1,2 2 0,0-6 0,12 1-1,4-18 0,7-8 1,13-15-1,7-13 0,7-16 0,1-9 1,5-5-1,1-4 1,-9-1-1,0 6 0,-18 6 1,0 11-1,-23 21 1,0 0-1,0 0 0,-1 27 0,-5-1-1,-8 8 0,14 5 0,-2-8-2,11 6-2,5-19-5,22 12-21,-14-23-6,17 4-1,-5-22 0</inkml:trace>
  <inkml:trace contextRef="#ctx0" brushRef="#br0" timeOffset="1987.1137">13170 4799 90,'0'0'36,"-9"-16"1,2 39 0,-19-9-27,10 26-5,-1 4-2,2 8-1,1 3-1,7-2-1,5-3-2,7-20-5,20 8-24,-25-38-7,47 5 2,-24-31-3</inkml:trace>
  <inkml:trace contextRef="#ctx0" brushRef="#br0" timeOffset="2137.1221">13261 4583 94,'0'0'34,"-27"-32"1,27 32-1,0 0-36,0 0-7,18 15-26,-18-15 2,45 25 0,-17-16-1</inkml:trace>
  <inkml:trace contextRef="#ctx0" brushRef="#br0" timeOffset="2465.141">13475 4706 86,'0'0'36,"8"36"0,-8-36 3,-4 39-27,-10-21-6,10 10-1,-8 1-2,4 5 0,1 0-2,4-1 0,3 1 0,1-2-1,5-7 0,3-10 0,-9-15 0,34 0 0,-7-13 1,1-10-1,1-9 0,3-6 0,0 1 1,-3-4-1,-6 6 0,-2 4 0,-6 10 0,-15 21 0,14-14 0,-14 14 0,4 26-1,-6-3 0,4 6 0,3 7-1,9 5-3,-7-17-4,31 25-22,-20-26-7,19 5 0,-4-17 0</inkml:trace>
  <inkml:trace contextRef="#ctx0" brushRef="#br0" timeOffset="2818.1612">14391 4640 105,'-29'13'37,"-12"-13"2,18 16-3,0-4-33,1 3-2,10 1 1,6 9 0,6-2-1,9 7-1,0 0 1,4 4 0,3-4-1,2 3 1,-2-7-1,3-3 1,-2 1-1,-3-3 0,-5 0 1,-4 2-1,-10-1 0,-2 1 1,-8 2-1,-6 0 0,-2 3-2,-8-10-2,17 12-23,-18-22-12,32-8 1,-36 7-2,36-7 1</inkml:trace>
  <inkml:trace contextRef="#ctx0" brushRef="#br0" timeOffset="4418.2527">10738 7823 39,'-7'18'32,"7"-18"2,0 0 0,0 0-21,-4-18-3,-9 2-1,13 16-1,8-39-3,-3 16-1,-3-20 0,7-3-1,1-15 0,5-7-1,-5-14-1,5-8 0,-1-8 0,2-7 0,-2-6-1,1 1 1,-1-2 0,0 5 0,-1 2-1,-2 5 1,6 4-1,-6 5 1,4 7 0,1 2 0,-2 7 0,0 8-1,-3 1 1,-2 4 0,-2 5-1,0 7 1,-3 5 0,-1 11 0,-3 4-1,0 7 0,0 23 0,-3-21 1,3 21-1,0 0 0,0 0 0,0 0 0,0 0 0,-16 21 1,16-21-1,0 0 0,-11 23 0,11-23 1,-20 25-1,1-9 0,-5 11 0,-4 5 0,-8 11-1,-7-2 1,6 7 0,-1-9 0,2 0-1,8-7 1,13-11 0,15-21 0,0 0 0,15-28 0,13-4 0,6-11 0,4-5 1,6-5-1,-1 1 0,-3 4 0,-5 7 0,1 7 1,-14 9-1,-6 13 0,-16 12 0,28-2 1,-28 2-1,33 30 0,-10-3 0,-2 8 1,8 5-1,1 10 1,-1 1-2,-8 3 0,8 8-3,-20-19-14,14 19-20,-16-21 1,15 0-2,-22-41 0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2:25.057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1552 4950 47,'-4'-16'33,"4"16"1,-12-21-2,12 21-18,-27-9-3,9 20-3,-11-6-3,-3 15 0,-9 1-2,4 4 0,-5 3-1,12 1 1,-2-1-1,10-1-1,8-4 0,18-5 0,-4-18-1,37 29-1,-5-19 0,-1 5 1,5-3-1,-3 6 1,0 1 0,-12 3 0,-10 5 0,-8 1 1,-12 4 0,-3 0 0,-13-3 0,3 1 0,-4-7 0,1-5-2,10 5-6,-4-27-18,19 4-11,0 0 0,35-23-2,-11-2 1</inkml:trace>
  <inkml:trace contextRef="#ctx0" brushRef="#br0" timeOffset="420.024">1720 5241 62,'0'0'32,"14"9"0,-14-9-2,38-2-25,-17-9-1,10 11 2,-3-11-1,10 6-2,-6-11 0,4 5-1,-2-10 0,-6 1 0,-1-1-1,-9 3 1,-5-1-1,-6 1 1,-7 18-1,-15-18 1,-8 14 0,-9 15 0,-11 2 1,2 8-1,-9 4 0,-2 11 0,4 1-1,7 2 0,5 4 0,14-2-1,12-2-1,15-2 0,9 1-4,11-19-4,33 12-23,-8-21-3,21-1 0,-3-16-3</inkml:trace>
  <inkml:trace contextRef="#ctx0" brushRef="#br0" timeOffset="796.0455">2432 5079 75,'-40'19'35,"10"15"0,-10-2 1,12 14-28,-8-10-3,16 10 0,4-12-3,9 5 1,7-14-1,15-5 0,1-13-1,21-7 0,4-16 0,4-9 0,0-12 0,5-4 0,-7-7 0,-6-2-1,-1-2 1,-13 9-1,-3 6 1,-11 10-1,-9 27 1,0 0-1,0 0 0,-7 41-1,0 9 0,-4 2-2,5 17-2,-1-17-8,27 17-23,-8-22 1,22-8-1,2-21-2</inkml:trace>
  <inkml:trace contextRef="#ctx0" brushRef="#br0" timeOffset="1683.0963">3503 4418 72,'-7'-20'34,"7"20"-1,-11-19 0,11 19-31,-7 19 4,7 15-3,-7 4 3,7 11-2,-8 12-1,8 10 0,-3 8 0,-3 4-1,5-3-1,-5 2 1,6-7-2,0-5 1,0-15-1,0-9 0,0-12 0,7-18 0,-7-16 0,17-11 0,-3-12 0,2-9 0,4-14 0,1-1 0,0-4 0,-1 1 0,2 4 0,-5 8 0,9 10 0,-7 10 0,3 14 0,-4 6 0,-1 12 0,5 8 0,-4 10 0,-2 5 0,-5 4 0,-6 5 0,-5 1 0,-9 4 1,-7-4-1,-6 1 0,-3-7 0,-5-6 1,-4-8-1,2-14-1,7-8-3,-2-23-4,27 18-21,-4-48-6,15 16 0,0-18-2</inkml:trace>
  <inkml:trace contextRef="#ctx0" brushRef="#br0" timeOffset="1923.11">4045 4929 67,'30'11'37,"-30"-11"-2,7 21 2,-7-21-20,-9 41-11,-3-13-2,6 13 0,-4 6-3,-5 3 0,6 1-1,0-4-3,13 8-9,-6-30-24,16-2 1,-14-23-1,47-5-1</inkml:trace>
  <inkml:trace contextRef="#ctx0" brushRef="#br0" timeOffset="2314.1324">4257 4708 93,'-23'-11'35,"23"11"0,-23 2 1,23-2-35,0 0-1,23 27 0,0-16 0,6 6 0,3 3-1,2 7 1,-5 1 0,-8 8 1,-7 1 0,-6 10 0,-8 1 1,-8 3 0,-6-3 0,5-3 1,-9-6-1,9-7 0,2-9-1,7-23 1,0 0-1,0 0 0,16-23 0,4-9 0,3-7-1,-3-4 1,5-8 0,0 6-1,2 2 0,-8 4-1,3 12 0,-4 2-2,1 20-3,-6-16-11,17 31-20,-12-13 1,13 22-1,-8-11-1</inkml:trace>
  <inkml:trace contextRef="#ctx0" brushRef="#br0" timeOffset="2719.1555">5110 4785 81,'-25'2'36,"-12"-4"0,1 27 1,-18-6-28,19 22-2,-8 2-1,10 9-2,8 1-1,6 0-1,15-4 1,13-12-1,13-17 0,15-20 1,13-27-1,13-18-1,6-24 2,10-18-2,2-20-1,-6-9 0,-7-10-1,-6 3 1,-15 10-1,-11 14 0,-15 13 0,-14 26 0,-14 31 1,-9 29 0,-16 32-1,-4 29 1,-9 22 1,6 12-1,3 14-1,11 1-2,13 6-2,6-27-8,40 7-23,-7-34-3,28 1 0,-6-33 0</inkml:trace>
  <inkml:trace contextRef="#ctx0" brushRef="#br0" timeOffset="3043.1741">5915 4535 94,'-32'18'37,"-17"0"2,12 18-2,-11-1-32,10 4-1,4-5 0,16 5-1,8-6 0,15-7 0,15-10-2,12-5 0,12-7-1,3-4 1,1-2-1,-3 2 1,-6 3-1,-14 15 1,-12 9-1,-29 12 0,-15 9 1,-13 9-1,-10 5-1,-5-3-2,-2 12-7,-7-26-25,29 1-4,-2-23-1,26-1 0</inkml:trace>
  <inkml:trace contextRef="#ctx0" brushRef="#br0" timeOffset="6249.3575">9352 7900 17,'0'0'26,"-22"3"1,22-3 1,-28-12-18,28 12-2,-25-15 0,25 15 0,-25-16-2,25 16 1,-31-16-1,31 16 0,-30-25-1,30 25 0,-36-23 0,15 16-2,-8-9 0,4 5-2,-11-3 1,-1 2-1,-6-4-1,-4 1 1,-6-2 0,-5 4-1,7-5 1,-14-1 0,8-1-1,-4 1 1,-1-5-1,1 3 1,2-7 0,-4-1-1,-1 2 1,-2-1-1,0-1 1,-2-4-1,1 6 1,-4-3-1,-2-4 0,1 3 0,-3 3 1,-4-4-1,-1-2 0,6 0 1,-4 0-1,3 1 0,0-1 1,3 0-1,4 2 1,2 0-1,0 1 0,1 1 0,1 0 0,-2-2 0,1 0 0,1-2 1,-2 2-1,0 0 1,3 0-1,-1-2 1,1 0 0,4 2-1,0-2 1,4 4 0,3 0-1,0-1 1,2 3-1,-4-2 1,11 3 0,-1 2-1,-5 0 1,5 4-1,-1-1 0,-3 1 1,8 0-1,-1 3 0,-3 0 1,10 2-1,-4-2 1,2 2-1,6-5 1,-6 3 0,4 0 0,5-2 0,-3 3-1,1-5 1,0 6-1,1-2 0,3 2 1,-4 2-1,6 4 0,3-3 0,-5 1 1,7 1-1,18 11 0,-28-16 1,28 16-1,0 0 0,-7-18 0,7 18 0,0 0 0,23-12 0,-7 10 0,9 0 0,2 2 0,12 0 0,1 2-1,4 1 1,10 1 1,-4 1-1,5 1 0,1-1 0,1-1 0,-7-3 0,6 3 0,-8-4 0,-2-4 0,3 1-1,-10-1 1,-3 2 0,-8 1 0,-6 2-1,-22-1 1,23 9-1,-23-9 1,-18 25 0,-3-9-1,-8-5 2,-5 3-1,-7-1 1,-7-6-1,1-4 1,-3-4 0,0-3 0,0-5 0,5 0-1,-5-7 1,5 7 0,8-7-1,1 9 1,2-2-1,2 6 0,3 3 1,3 1-1,2 1 0,8 4 0,-2 1 0,18-7 0,-16 26 0,13-8 0,1 5 0,0 6 1,2 10-1,0 9 0,-7 11 0,-2 1 1,0 6-2,-3-3 0,4 4-7,-6-26-26,23-2-4,-9-39 1,36 4-3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3:17.556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17377 11951 10,'0'0'18,"0"0"-2,0 0-13,-3 18-3,3-18 0,0 0 1,-18 21 0,18-21 3,0 0 1,-15 15 3,15-15 0,0 0 1,0 0 2,0 0-2,0 0-1,-21 10-2,21-10-2,0 0-2,0 0-1,0 0 0,-9 20-1,9-20 1,-14 18-1,14-18 0,-15 19 1,15-19 0,-21 13 1,21-13 1,-21 9-1,21-9 1,-24 3 1,6-6-2,18 3 1,-32 1-1,11 1 0,-1-2-1,-3 2-1,-2-2 1,-1 0-1,-3-4 1,-6 4-1,1 0 0,-3-1 1,-4-3-1,2 1 1,-9-3 0,5 3 1,0-3-1,1 1 1,-1-2-1,5-4 0,3 0 0,-2 3 0,5-10 0,3 7-2,-3-7 2,4 4 0,1-2-1,-1-2 0,-1 0 2,3-1-2,-1-1 1,1 2-1,-3-3 1,3 1-1,1-3 1,0 5-1,2-3 1,-4 3-1,6-1 1,-2-3-1,0 3 0,-4-3 1,6 3-1,-5 1 0,2-3 0,-6 1 0,2 0 0,-1 3 0,-4 2 0,-1-3 0,0 1 0,0-1-1,2-2 2,0-1-3,1 0 4,-1-3-2,1-1 1,-4 1-1,6-3 2,5 4-1,-5-4-1,1 6 2,3-1-2,-5 1 0,1-1 0,-1-1 0,2 2 0,1-2 0,-3-2 0,2 0 0,-3-2 1,5-1-1,-1-3 0,-1 3 1,1-6-1,1 6 0,-3-3 1,1-3-1,1 1 0,-7 1 0,8-6 0,-8 4 0,4 2 0,-2-5 0,0-2 0,-5 5 0,3-5 0,-2 1 0,-3 1 0,4-6 1,-1 2-2,-3 0 1,2 0 0,-4-3-1,5 1 1,-1-2 0,5 1 0,-9-1-1,2-1 1,3-5 0,-5 1 1,7 0-2,-3 0 2,-2 0-1,2-2 0,-1 4 0,-3 4 1,2-1-1,-7 3 0,1-1 0,-3 0 0,0 2 0,4 0 1,-4-3-1,-4-3 0,6-1 0,-2 0-1,2 0 1,1-2-2,-1 2 3,3-2-2,2 4 1,-2 0-2,1-8 2,-1 4 0,0 0 0,-5 2-1,2-2 1,-2 2 0,-4-1 0,-1 4 0,1 0 0,-3 1 0,-6-1 1,-1-1 0,3 0-1,-5 1 1,0-1-1,-2 0 1,5-2-1,1 0 0,-6-4 1,5 4-1,-1 0 0,-4-4 0,2 4 1,-6 0-1,-1 7 1,-6-5-1,0 5 0,-5-2 0,-3-2 0,-3 3 0,-3 1 0,2-4 1,-2 8-1,2-2 0,0 1 0,0 1 0,-4 1 0,-7 1 1,5 4-1,-8-1 0,3-2 0,-2 2 0,1 2 0,1-2 1,0 0-1,7 0 0,-2 0-1,6-2 1,2 0 0,-6-1 0,4-1 1,-4 6-1,0-6 0,0 2 1,-1 2 0,6 0-1,-3 4 0,4-1 1,0 1-1,8-1 1,-3-3-1,2-2 1,0 4 0,-2-7 0,3 3-1,2-2 1,3-1 0,-3 5 0,2 1-1,4-1 0,-1 0 1,8 4-1,0-1 0,2 1 1,5 1-1,0-3 0,9 1 1,-2 1-1,0 1 0,9 2 1,2 4-1,1-2 1,7 5-2,-3 2 1,5 3 1,3-1-1,4 2-1,-2 3 2,1 0-1,3 0 0,-3 2 0,7-4 0,-5 6 0,2-2 0,-1 3 0,2-1 0,4-1 0,-2 3-1,18 3 1,-32-4 0,32 4 1,-23-3-1,23 3 0,-14-2 0,14 2 0,0 0 0,0 0 0,0 0 0,0 0 0,-16-7 0,16 7 0,0 0 0,0 0 0,0 0 0,0 0 0,0 0 0,0 0 0,0 0 0,21-6 0,-21 6 0,30 0-1,-8 0 1,1 2 0,6 0 0,5 0 1,3 1-1,-5 1 0,11-2 0,2-1 0,0-2 0,3-6 0,2-1 0,2-4 0,-4 3 0,6-2-1,-4 1 1,2 3 0,-4 1 0,-8 4-1,-1 6 1,-5 1 0,-7 2 0,-9 2 1,-18-9-1,25 18 0,-25-18 0,8 16 0,-8-16 1,0 0-1,0 0 0,-21 14 0,21-14 1,-23-1-1,7-1 0,-4-2 0,-1 3 0,-3-1 0,-2 0 0,-5 2 0,-1 0 0,-7 4 0,1-3 1,2 3-1,-7-1 0,6-1 0,-4 2 0,3-2 0,-1 1 0,5 1 0,-2-4 1,7 1-1,1-1 0,5-1 0,6-3 0,17 4 0,-28-3 0,28 3 0,0 0 0,0 0 0,0 0 0,-14-4 0,14 4 1,0 0-1,0 0 0,0 0 0,3 21 1,1-5-1,3 8 1,0 6-1,0 7-1,9 6 2,-5 3-1,-2 2 0,7 0 0,-2-7 0,-7-3 0,6-11 0,-4-10 0,-9-17 0,14 27 0,-14-27 0,0 0 0,0 0-1,0 0 2,0 0-1,0 0 0,0 0 0,0 0 0,0 0 0,0 0 0,0 0-1,0 0-3,0 0-7,0 0-25,-2-18 1,2 18-2,-1-34 0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4:21.600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4089 1447 21,'-12'-19'29,"12"19"0,-31-18 2,8-2-18,23 20-1,-41-23-1,25 23-1,-16-7-3,7 12 0,-13 1-2,4 13-1,-12 6-2,4 16 1,-8 9-1,2 11 0,2 8 0,4 9-1,10 6 0,4 3 0,12 2-1,14-3 0,16-11-1,15-9 0,15-13 1,14-10-1,15-24 0,13-17 1,9-18 0,5-23 1,-4-16-1,1-20 2,-11-14-1,-13-16 0,-21-4 0,-16-1 0,-22-4 0,-19 10 0,-24 10-1,-14 16 0,-11 17 0,-10 24-2,-2 21 0,-6 18-1,15 26-3,-2 2-8,29 26-21,5-7 1,32 10-1,4-11 0</inkml:trace>
  <inkml:trace contextRef="#ctx0" brushRef="#br0" timeOffset="396.0227">4694 1620 44,'0'25'30,"-8"7"1,1 4-1,7 8-25,-14-5 2,14 15-1,-11-10 0,13 13-2,-9-18 1,9 6-1,-9-15 0,10-1-2,-3-29 2,7 19-1,-7-19-1,13-33 2,-8-7-2,9-1 1,-6-10-1,6-10 0,-3-1-1,1 1 0,2 1 0,1 8 0,-1 9-1,-1 8 0,10 8 0,0 7-1,13 10-1,0-5-3,15 21-2,-8-22-11,20 25-18,-9-15 1,15 17-1,-15-9 1</inkml:trace>
  <inkml:trace contextRef="#ctx0" brushRef="#br0" timeOffset="676.0387">5700 1481 68,'0'0'35,"-23"-19"0,23 19 0,-43 5-28,24 14 0,-17-1-1,9 18-2,-9-2 0,8 10-1,-3-3-1,10 4-1,6-4 0,15-9 0,15-7-2,6-8 0,19-6-3,2-18-3,30 7-29,-15-20-1,15 12 2,-10-14-3</inkml:trace>
  <inkml:trace contextRef="#ctx0" brushRef="#br0" timeOffset="1067.061">6276 1447 67,'0'0'37,"-32"-2"-2,12 19 2,-24-5-29,11 22-2,-8-4 0,6 11-1,-3 4-2,9 3 0,6-2-2,9-7 1,7-1-1,12-10-1,-5-28 1,39 16 0,-6-28-1,9-12 1,5-11 0,-2-6 1,5-7-1,-9 3 0,-9 3 0,-3 6 0,-10 9 0,-19 27-1,0 0 1,0 0-1,7 41-1,-10-3 0,6 10-3,-8-7-3,32 14-30,-13-18-2,24 8 1,-2-26-2</inkml:trace>
  <inkml:trace contextRef="#ctx0" brushRef="#br0" timeOffset="1849.1058">7626 888 35,'0'0'29,"-30"-21"3,-2 15-2,1 17-19,-21-2-2,13 23 0,-20-2-1,11 24 0,-11 1-2,16 20-2,-7 7 0,18 16-2,1 5 0,12 4-1,15 0-1,6-8-1,19 1-3,2-27-4,36 2-26,-10-34-2,17-6 0,-2-26 1</inkml:trace>
  <inkml:trace contextRef="#ctx0" brushRef="#br0" timeOffset="2149.123">7882 1137 53,'5'-19'32,"-5"19"0,0-18 0,0 18-27,0 0 0,0 16 1,-7 5 0,7 20 0,-11 6-3,4 19-1,-5 10-1,5 13 0,-2 6-1,2-3-2,5 6-3,-5-23-5,17 3-24,-3-21 0,15-18 0,-6-21-1</inkml:trace>
  <inkml:trace contextRef="#ctx0" brushRef="#br0" timeOffset="2501.1431">8293 1189 65,'-27'-23'34,"4"34"-1,-5-3 0,-1 12-28,-9 0-2,8 6 0,-4 1 1,4 7-1,-3-4 1,16 4-2,-1-9 1,7 3-1,11-4 0,4-1-1,6-7 0,5-4 0,6 1-1,8-4 1,-1 1 0,1 3-1,-1 1 0,-3 0 0,-3 4 0,-1 3 0,1 3-3,-11-7-2,10 12-4,-21-29-27,32 21 2,-9-31-3,15 6 1</inkml:trace>
  <inkml:trace contextRef="#ctx0" brushRef="#br0" timeOffset="2705.1547">8603 1442 70,'-15'16'35,"-8"2"0,9 16 0,-11-9-30,9 21-1,0 0-1,7 6-1,1 1-2,5-10-1,12 3-4,-2-28-10,14 5-19,1-23 0,14-5-1,-6-24 0</inkml:trace>
  <inkml:trace contextRef="#ctx0" brushRef="#br0" timeOffset="2851.1631">8642 1182 71,'-30'-16'33,"8"11"-6,22 5-14,-25 8-44,25-8-2,0 0 1,36 2-1</inkml:trace>
  <inkml:trace contextRef="#ctx0" brushRef="#br0" timeOffset="3102.1775">9016 998 67,'0'0'36,"0"34"-2,-9-19 3,16 24-29,-18-5-1,8 26-1,-10-1-1,4 17-1,-11 5-2,8 6 1,-6-3-2,2-4-1,5-2-1,2-19-3,15 3-5,-10-39-26,29-1 0,-2-35-1,17-1-1</inkml:trace>
  <inkml:trace contextRef="#ctx0" brushRef="#br0" timeOffset="3351.1917">9397 1072 80,'3'-24'38,"-3"24"-3,0 0 2,0 0-32,-7 25 0,3 14-1,-3 4 0,-2 16-2,-3 10 0,-10 10-1,6 8-1,-2 0 1,2-1-3,-2-11 0,11-1-4,-4-26-5,26 2-25,-8-28 0,20-1 0,-9-30-3</inkml:trace>
  <inkml:trace contextRef="#ctx0" brushRef="#br0" timeOffset="3966.2269">9506 1565 73,'-13'32'35,"13"-32"-2,-3 32 2,3-32-32,16 18 0,5-18 1,9 2 0,10-13-2,6-3 0,3-8 0,-6-3-1,1-1 1,-4-5-1,-15 1 0,-8 5 0,-17 2 0,-3 7 0,-19 5 0,-6 9 0,-6 6-1,-7 12 1,0 13-1,1 6 1,4 4 0,6 4 0,10 2 0,11-3-1,9-4 1,20-8-1,12-12 1,11-9-1,14-7 0,6-8 1,0-5-1,3-1 0,-4-4 0,-10 2 1,-7 7-1,-15-1 0,-12 14 0,-18-6 1,4 35-2,-13-10 1,-7 9 0,3 0 0,-1 5-1,3-7 1,4-5 0,2-6-1,5-21 2,0 0-1,0 0 0,23-23 1,-14-9 0,5-5 0,6-10 1,-6-2-1,2-5 1,4 4-1,-2 8 0,1-3-1,1 17-3,-2-5-5,27 21-27,-18-11-3,24 25 1,-8-17-2</inkml:trace>
  <inkml:trace contextRef="#ctx0" brushRef="#br0" timeOffset="4695.2686">11195 1287 74,'-14'-30'35,"14"30"-1,-23-4 0,16 22-29,-9-2-2,1 12 0,-4 3-1,1 17 0,0 5 0,4 10-1,-1-5 0,6 3 1,4-6-1,7-5 0,10-18-1,4-9 1,9-17 0,6-12-1,3-13 1,3-8 0,-1-14 0,0-2 0,0-1 0,-10-1-1,0 10 1,-7 1-1,-5 11 0,-5 7 0,-9 16 1,0 0-1,8 28 0,-8 6 0,-4 7 0,6 3 0,3 3 1,2 4-1,2-6 0,6-8 1,1-14 0,3-8 0,3-14 0,8-10 0,-8-17 1,6-4-1,-8-13 0,5-7-1,-5-2-1,-6-7-1,2 8-1,-11-12-3,15 26-5,-20-16-25,23 21 0,-14-9 0,20 18 0</inkml:trace>
  <inkml:trace contextRef="#ctx0" brushRef="#br0" timeOffset="5469.3129">12098 966 82,'0'0'36,"-17"-1"0,2 24 0,-12-5-30,6 24 0,-8 6-2,10 17 0,-8 2-2,9 13 1,-3-3-2,4 7 1,5-10-2,7 1 1,1-16-1,4-7 1,5-13-1,4-14 1,-9-25 0,31-2 0,-12-19 0,6-11 0,0-13 0,0-3 0,2-7 0,-5 5 0,5 9-1,-11 4 0,-2 17 0,-14 20 0,16-2-1,-11 22 1,-5 17-2,2 1 1,5 6-2,8 2-1,6 2-2,-1-10-1,17 3-2,-6-34-5,26 20-12,-16-34-9,9 5 1,-16-25 5,13 15 12,-26-29 7,4 9 5,-9-1 7,-12-16 13,3 11 13,-7-5 3,4 22-4,-19-22-8,15 43-5,-14-26-1,14 26-3,-27 17-1,16 17-3,-14 5-1,6 11-2,1 4-1,-2 5 1,4-1-1,9-6-1,7-11 1,7-9-1,7-16 1,8-14-1,5-13 0,8-16 0,-1-14 0,2-5 0,-4-9-1,2 0 1,-10-2-1,-3 7 0,-7 5 1,1 10-1,-10 19-1,-5 16 1,0 0-1,-13 21 1,8 13-2,-4 10 0,7 6-3,-3-7-2,25 12-25,-13-26-7,20 5 2,-2-33-1</inkml:trace>
  <inkml:trace contextRef="#ctx0" brushRef="#br0" timeOffset="5706.3264">13295 886 97,'-16'25'38,"-24"-2"1,17 33-2,-23 2-34,19 15 0,-2 6-1,6 10-1,3 3-1,10-4-2,6 4-3,2-17-2,22 2-29,-17-27-2,19-1 1,-8-31-2</inkml:trace>
  <inkml:trace contextRef="#ctx0" brushRef="#br0" timeOffset="6047.3459">13280 1454 68,'-8'18'35,"15"11"1,-7-29 0,25 21-28,2-23-1,10 2-1,8-19-1,0-1-2,3-10 0,-4-2-2,-8-6 1,-5 6-1,-8 0 1,-11 7-1,-19 6 0,7 19 1,-41-4-1,9 22 1,-6 9-1,-5 8 0,4 12-1,7 2 1,3 7-1,13-5 0,23 1-3,2-18-2,36 9-21,-9-35-13,28 3 2,-5-30-1,20-5 0</inkml:trace>
  <inkml:trace contextRef="#ctx0" brushRef="#br0" timeOffset="6332.3622">13949 1337 92,'-44'9'38,"11"16"-1,-11-13 2,29 8-34,-6-4-2,14 3-1,7-19 0,5 32-1,-5-32-1,38 31 1,-17-19-1,6 8 0,-4-8 0,-1 8 1,-8 3-1,-2 0 0,-10 4 1,-4-2 0,-8 5-2,-3-5 1,1 3-2,-8-10-2,15 11-5,-26-19-28,31 6-1,-16-21 0,16 5 0</inkml:trace>
  <inkml:trace contextRef="#ctx0" brushRef="#br0" timeOffset="6663.3812">14126 735 66,'-21'-14'38,"21"14"-1,0 0 1,36 5-19,-10 0-14,14 15 0,-6 3 0,3 13-2,4 12 0,-8 7-1,-7 11 0,-11 10-1,-12 8 1,-10 9-1,-14 1 0,-8-1-1,-1-4-1,-6-7-1,6-6-4,-13-26-32,27-2-1,-6-32-1,22-16 0</inkml:trace>
  <inkml:trace contextRef="#ctx0" brushRef="#br0" timeOffset="11538.66">11040 4478 34,'0'0'28,"0"0"1,0 0 0,0 0-19,0 0-4,-25 4 1,25-4 0,0 0-3,0 0 1,-18-20-3,18 20 3,-7-19-4,7 19 3,-9-23-3,9 23 2,-4-32 0,3 10-3,-5-3 2,1 4-2,-2-11 2,1 0-3,-3-7 2,2-6-2,-2 4 1,0 0 1,-3-7-1,-1 4 1,3-6-1,1 5 1,-6 6-1,3-4 1,-1 2-1,1 0 1,3 2 0,-4 4-1,6-5 0,0 1 0,2 0 1,-4-4-1,3 2 1,1-3-1,-2 5 0,-2-6 1,-5 1-1,-1 3 1,1-2-1,-4 4 1,-2 3-2,6 0 2,-7 3-1,6 4 0,5-1 0,-1 0 1,2 3-1,2-3 0,1-4 0,1 5 1,-2-5-1,0 1 0,-8-3 0,3 4 0,-2-4 0,-1 4 0,1 0 1,3 0-2,1 2 1,-5 5 0,10 2 1,-1-4-1,1 2 0,2 4 0,-1-4 0,-3 3 0,0-1 1,3-2-1,-3-1 0,2 2 0,-3 7 1,3-5-1,-4 6 0,9 16 0,-12-23 1,12 23-1,0 0 1,0 0-1,-17 11 0,14 8 0,-8 8 1,4 5-1,-9 13 0,3 6 0,-1 3 0,-9 8 0,9 0 0,-4-3 0,0-9 0,7-9-1,0-11 1,8-8 0,3-22 0,0 0 0,10-31 0,3-8 0,0-14 1,4-4-1,-2-16 1,-1 2 0,-5-3 0,0 9-1,-4 2 1,-1 17 1,-2 7-1,-2 14 1,1 5-2,-1 20 0,0 0 0,22 20 1,-8 8-2,17-1 0,4 12 1,5 4-1,8-2 1,2 9 0,7-4-2,0-8-1,8 11-5,-20-18-27,15 6-1,-15-21 0,5 9-3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5:11.30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13629 13013 16,'0'0'30,"0"0"0,2-18 2,-2 18-18,0 0-3,0 0-1,-7-29-1,7 29-2,0 0-2,0 0 1,0-16-2,0 16-1,0 0-1,0 0-1,0 0 0,0 0-1,0 0 0,19 4 1,-19-4-1,22 7 0,-22-7 0,25 7 0,-11-3 0,4-1 0,0 1 0,7-1 0,0 1 0,-2-2 0,11-2 0,-1 0 0,2 0 0,1 1 0,0-1 0,0 6 0,1-3 0,1-1 0,1 3 0,2-1 0,2 1 0,2-1 0,-2-2 0,9-1-1,-2-1 1,1-1 0,7 1 0,1-2 0,-4-2 0,2 3 0,2-3 0,-5 2 0,5-1 0,0-1 0,-2-1 0,6-2 0,-2-2 0,-2-2 0,7 2 0,-4-2 0,6 4 1,-1 0-1,-1 0 0,2 2 0,0-2 0,-4 7 0,-3-6 0,3 5 0,-5-1 0,-7 0 0,3-2 0,-8 1 0,1-1 0,-3 1 1,1-4-1,-3 3 0,-2 0 1,-3-1-1,0 2 0,-8-1 0,-1 0 0,-3 3 0,-6-3 0,-2 4 0,-2-2 0,-16 2 0,29 0 1,-29 0-1,26 0 0,-26 0 0,25 2 0,-25-2 0,29 0 0,-29 0 0,27-7 0,-27 7 1,23-5-1,-23 5 0,16-6 0,-16 6 0,15-9 0,-15 9 0,0 0 0,19-3 0,-19 3 0,0 0 0,23-2 0,-23 2 0,0 0 0,18-2 0,-18 2 1,0 0-1,0 0 0,0 0 0,0 0 0,11-16 1,-11 16-1,0 0 0,0 0-1,0 0 1,0 0 0,0 0 0,0 0 0,0 0 0,0 0 0,0 0 1,0 0-1,-7-18 0,7 18 0,0 0 1,-14-21-1,14 21 0,-15-18 0,15 18 0,-21-16 0,5 11 0,-4-6 0,-1 4 0,-3 0 1,-4-2-1,-3-3 0,-4 1 1,4-3 0,-1-2 1,0 0-1,7 1 1,0-1-1,7 4 1,0-2-1,18 14 0,-18-24 0,18 24-1,0 0 0,-16-19 0,16 19 0,0 0 0,0 0 0,0 0 1,0 0-1,0 0 0,0 0 1,0 0-1,0 0 0,0 0 0,0 0 1,0 0-1,0 0 0,0 0 0,0 0 0,0 0-1,18 11 1,-18-11 0,36 12 0,-15-3 0,2 2 0,6-3-1,0 5 1,5-1-2,-4 1 2,0 1-2,-3 2 2,-2 2-1,-3-6 0,-8 4 1,-14-16 0,30 22 0,-30-22 0,18 21 0,-18-21 0,0 0 0,0 0 0,18 14 0,-18-14 0,0 0 0,0 0 0,0 0 0,0 0 0,-18 11 1,18-11-1,-25 4 0,9-1 0,0 1 0,-5 3 0,-6 7 0,-4 2 0,-1 6 0,-9 4 0,-2 10 0,-7 3 0,-2 0 0,0 4 0,2 0 0,6-8 0,4-3 0,8-8 0,16-10 0,16-14-2,0 0-1,0 0-3,23-13-30,9 8 1,-10-9-2,10 8 0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6:01.67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17415 11907 18,'0'0'24,"0"0"0,-18-20-11,18 20-3,-16-11-2,16 11-2,-20-14 0,20 14-3,-20-21 0,20 21 0,-21-23-1,21 23 0,-25-27-1,25 27 1,-34-29 0,20 17 0,-8-6 1,-1 4-1,0-4 0,-1 0 1,-4-1-1,1 3 0,-3-6-1,-3 6 0,1-3 0,-4-1-1,-3 0 1,-2 4-1,-4-3 0,6 1 0,-2-5 0,-2 0 0,-2 0 1,8-4-1,-6-3 2,2-1-1,-4 1 1,9-2 0,-5 3 0,0-1 1,-6 3-2,1 1 1,-1-1-1,-1 0 0,3-1 0,-5-1 0,-1-3 0,4 0 1,-5-2 0,6-3-1,-6 0 0,2-1 0,-2-6 0,2 3 0,0-4 0,5 4-1,-5-1 1,2 1-1,-2-2 0,1 5 0,5 1 0,-3 3 0,2-5 1,1-2 0,-1 0-1,6-5 0,-4-4 0,5 2 1,-3-4-1,2 2 0,-1-3 1,5 1-2,-3 2 2,-5 0-1,2 1 1,0 4-1,-9 1 0,-2-3 0,7-1 0,-5 2 0,4-4 0,-3 2 0,3 0 1,-1-6-1,10 1 0,-6 0 1,7-6-2,-3 5 1,-2 1-1,7 0 1,-2-3-1,-2 1 1,5 0-1,-7 3 0,6-7 1,-2 1 0,6-3 0,-6-1 0,8-4 1,-5-2-1,3 2 1,1 0 0,1 1 0,-1 0-1,-1-9 1,7 6 1,-6-5-1,8 2 0,-5-2 0,3 1 0,0-4-1,0-1 1,3 1 0,-3-3-1,3-1 0,-1-2 0,3 0 0,-4 2 1,6 2-1,-2 3 1,4 0-1,-2 4 1,2 3-1,-2-1 1,-2 1-1,3 6 0,1-4 0,2 2 1,-6 2-1,5 1 1,-3 6-1,5 5 1,1 0-1,1 7 1,0 2-1,-2 6 0,4 8 1,2 0-1,1 2 0,0 4 0,4 5 1,4 2-2,-6-4 1,2 18 1,7-29-1,-7 29-1,9-24 2,-9 24-1,6-18 0,-6 18 0,0 0 0,1-20 0,-1 20 0,0 0 0,-1-18 0,1 18 0,1-19 0,-1 19 0,8-27 0,-8 27 0,8-30 0,-8 30 0,6-25 0,-6 25 0,2-22 1,-2 22-1,0 0 0,0 0 0,-20-14 0,20 14 0,-18 6-1,18-6 1,-21 23 0,6-7 0,6 7-1,-5 7 1,7 8 0,-7 1 0,3 3 0,0 1 0,-3-2 0,5-3 0,-2-6 0,2-9 0,4-5 0,5-18 0,0 0 0,0 0 0,0 0 0,20-33 0,-8 1 0,4-9 0,-2-1 1,1-8-1,-1 2 0,2 5 0,-9 7 1,4 6-1,-7 11 0,-4 19 0,0-24 0,0 24 0,0 0 0,0 0 0,21 8 0,1 4 0,3-5 0,12 0 0,11 2 0,10 2 0,2 1 0,7-1 1,-1 3-2,-7 2 0,2 11-2,-20-11-5,11 18-26,-22-15 0,-1 10-2,-15-11-1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7:11.132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16941 12083 0,'-22'-5'20,"22"5"-7,-16 1 0,16-1 0,-23-3 4,7-3-4,16 6-2,-25-3-3,25 3-1,-27-4-1,27 4-2,-28-3-1,28 3-1,-27 2 0,27-2 0,-32-2-1,14 2 1,0-6 1,0 5-1,-4-6 1,5 3 1,-7-5-1,6 4 0,-7-6 0,7 4 0,-7-4-1,6 8 0,-10-10-1,8 8 0,-3-2 0,-4-2 1,3-5-1,-9 5 0,5-4 0,-1-5 0,-6 4 0,4-5 0,-7 1 1,1-2-1,-5-1 0,6-2 0,-6 0 0,-4-1-1,-5-1 1,0 0-1,-3-1 0,-2-1 0,-2 0 0,-6 2 0,5-5 0,-7 0 0,5 5 1,-4-4-2,-6-3 2,6 0-3,-7 0 4,3 0-2,-2-2 1,-5 6-1,4-8 0,-7 4 2,3 0-2,0 0 2,-4-2-2,3 0 0,-3 1 0,1-7-1,5 5 2,0-4-2,0 5 1,-4 0 0,9 0 0,-1-3 0,-3-1 0,1 3 0,0-3 0,3-1 0,-2-5 0,6 1 0,-2-2 0,9 1 1,-3 1-1,6 0 0,1 1 0,5-1-1,0 4 1,-4 3-1,6 2 1,3 0-1,0 4 0,-1 0 1,-2 3 0,3-3-1,4 0 1,-2-1 0,0-1 0,5 0 0,-5 2 1,8-4-1,-3 4 0,2 1 0,4-1 0,-4 7 0,6 1 0,0 1 0,3 1 0,-2 1 1,6 1-1,1 0 0,3 2 1,1-2-1,0 1 1,18 17-1,-25-27 1,25 27 0,-20-21-1,20 21 1,-14-20-1,14 20 0,-4-20 1,4 20-1,-3-21 0,3 21 0,0 0 0,-7-18 0,7 18 1,0 0-1,0 0 0,0 0 0,-18-16 1,18 16-1,0 0 0,0 0 0,-18-14 0,18 14 0,0 0 0,-14-18 1,14 18-1,0 0 0,-20-19 0,20 19 0,-18-17 0,18 17 0,-14-10 0,14 10 1,0 0-1,-20-23 0,20 23 0,-11-18 0,11 18 0,-7-14 0,7 14 0,0 0 1,-11-22-1,11 22 0,0 0 0,0 0 0,0 0 0,-19-3 0,19 3 0,-11 17 1,11-17-1,-12 40 0,4-8-1,3 9 2,5 7-2,0 12 2,2 6-2,1 4 1,1 3 0,3-2 0,-3 0 0,-1-12 0,1-4 0,1-12 0,-7-13 0,6-3-1,-4-27 1,0 0 1,0 0-1,11-29 0,-8-13 1,3-15 0,-3-6-1,1-10 1,-4-7-1,3-2 0,-1 6 1,0 6-1,-2 11 0,0 4 0,5 4 0,3 13 0,-5 3 0,2 8 0,3 2 0,-3 11 0,-5 14 0,9-22 0,-9 22 0,0 0 0,0 0 0,0 0 1,20-5-1,-20 5 0,0 0 0,25 9 1,-8-4-1,5 6 1,3-2 0,16 3 0,6-1-1,4 3 1,8-1-1,6-6 0,-3-4 1,3-4-1,-4-7-1,-8-4 1,-3-4-1,-7-4 1,-7-5-1,-2 6 0,-7-1 0,-8 2-1,-2 15-3,-17-13-5,0 16-22,0 0-4,-4 25-2,-17-15 2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7:46.72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12134 7666 19,'0'0'24,"0"0"1,0 0-12,23-21-3,-6 1-4,8 1-1,3-4-1,6-2-1,4-4-2,5-5 1,0 6-1,7-2-1,-4-1 1,8 3 1,-4-4 0,9 3 2,-7-8-1,16 5 1,-13-16 1,18 5 0,-5-18 1,18-1-1,-4-13-2,13 4 2,2-9-3,7-6 1,-3-1-2,7-2 2,1-5-3,-2 3 3,4-9-2,2 0 0,8-3 1,6-6 0,6-6-1,2 1 1,1-9 0,9-7-1,2-6 2,5 3-2,-2-8-1,6 8 2,-3-10-3,7 4 1,-7 4-1,8 3-1,-2 4 1,-3-2-1,-4 3 3,-7 1-4,-6 3 2,-5 2 3,-7 5-3,-9 2 1,-16 6-1,-9 6 1,-10 1-1,-5 10 2,-4 4 0,-8 10-3,-7 7 3,0 8-1,-9 9 0,-7 6 1,-8 10-1,-6 9 0,-9 3 1,-6 7-1,-7 0 0,-7 18 1,2-25-1,-2 25 1,-13-20-1,13 20 1,-21-12-1,21 12 1,-20-11-1,20 11 0,-18-5 0,18 5 1,0 0-2,-21-4 1,21 4-3,0 0 0,0 0-4,0 0-5,0 0-11,0 0-10,0 0-4,-14 8 3</inkml:trace>
  <inkml:trace contextRef="#ctx0" brushRef="#br0" timeOffset="706.0404">17974 2430 18,'22'0'24,"-22"0"1,0 0-17,0 0 0,-29 0 3,29 0-1,-28 7-1,28-7 0,-36 4 0,36-4-1,-30 0-1,30 0-1,-31-4-2,31 4-1,-36 2 0,15 5-2,-4 1 0,-6 11 0,-6 1-1,-4 5 0,-7 5 0,-3 2 0,-8 2 0,8-2 1,-5-4 0,11-3 0,6-9 1,9 2-1,5-7-1,25-11 1,0 0-1,0 0 0,18-2 0,14-12 0,12-6 0,12-7 0,10-5 1,9-7-1,6-9 1,-1 4-1,-1-1 1,-6 2 0,-5 4-1,-13 9 1,-10 9 0,-14 8 0,-12 11 0,-19 2 0,0 39-1,-14-3 1,-9 18-1,-6 10 1,0 12-2,-5 10 2,-3 6-2,7 4 1,-3 6 1,1 1-2,0-1 0,0-10-5,16 3-25,-9-28-4,12-15 0,10-31-1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4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79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6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5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7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1">19045 12496 87,'-22'-4'36,"-6"-2"-1,18 4-3,10 2-62,9-14-4,15 1-1,2-8-2</inkml:trace>
  <inkml:trace contextRef="#ctx0" brushRef="#br0" timeOffset="1947.1113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3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5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8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4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4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4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3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4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79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6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5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07.71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54.83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20739 4810 47,'0'0'30,"0"0"2,-23-7 0,8 23-23,-20-6-1,4 17 0,-19-4 0,13 15-1,-6-12-2,12 8-1,1-7-1,17-1-1,13-4-1,9-8-1,20 0 1,9-1-1,6-1 0,-1 3 0,5-5 1,-8 10-1,-6 1 0,-13 6 0,-10 5 0,-15 4 0,-15-1 0,-5 3 0,-10 3-1,0-11-1,9 2-4,-10-27-13,35-5-16,-15 4-1,15-4 0,33-39 1</inkml:trace>
  <inkml:trace contextRef="#ctx0" brushRef="#br0" timeOffset="707.0404">21091 4988 53,'0'0'33,"0"0"-1,0 0 0,0 0-24,-7 19-1,-11-1 1,11 14-2,-7 0-3,3 9 1,-1 0-2,1 4 0,-2-6-1,13 2 1,-5-9-2,5-5 1,5-6-1,-5-21 0,9 16 0,-9-16 0,22-18 1,-15-3-1,2-8 0,5-3 1,-9-10-1,4-7 1,-1 1 0,-5-5-1,4 3 1,4 0-1,-4 6 0,9 5 1,6 5-1,3 7 0,0 9 0,9 6 0,-2 5 0,2 5 0,-2 9 0,4 5 0,-8 6 0,-1 5-1,-2 6 1,-10 8 0,-8-3 0,-7 5 0,-15 0-1,1-5 1,-9-3 0,-7-3 1,3-8-2,0-6 2,-5-7-1,3-2 0,8-3 0,6-2 0,-3 0 0,18 0 0,-26 11 1,18 8-1,-8 12 1,-3 10 0,-3 12-1,1 17 2,-8 1-1,-1 9 1,1 0-3,-1-5 0,17 3-6,-8-30-15,21-1-14,5-26 0,15-10-1,1-27 1</inkml:trace>
  <inkml:trace contextRef="#ctx0" brushRef="#br0" timeOffset="1142.0653">21604 5171 65,'27'27'34,"-9"-24"-2,11-3 1,-2-10-27,12-1-2,-3-14 0,7 0 0,-6-5-2,3-2 0,-10-4 1,-9 2-1,-13 1 1,-7 6-1,-15 2 0,-6 14 1,-14 4-1,-5 14 1,-9 11-1,5 12 1,-4 10-2,3 8 1,6 1 0,11 3-1,9-4 0,18-5-1,16-6 1,15-17-2,19-13-1,14-12-1,17-8-3,-10-28-6,28 9-23,-19-16-1,6 2 0,-20-6-1</inkml:trace>
  <inkml:trace contextRef="#ctx0" brushRef="#br0" timeOffset="1487.085">22350 4899 52,'-16'16'31,"-5"12"2,6-5-1,1 17-10,-2-12-16,11 13-1,-4-5 0,9 8 0,-8-10-2,8 3 1,-5-8-2,5-4 1,0-25-1,-4 21 0,4-21 0,8-18-1,-3-5 0,6-11 0,3-10 0,2-2 0,-2-8 0,3 6 0,-5 2 0,2 5 0,-3 3 0,0 13 0,-4 6 0,-7 19-1,29-18 0,-10 16-1,6 4-1,2-4-1,14 9-5,-7-19-11,20 16-19,-11-15 3,18 9-3,-15-12 2</inkml:trace>
  <inkml:trace contextRef="#ctx0" brushRef="#br0" timeOffset="2043.1168">22989 4813 77,'-15'31'35,"15"-31"0,-19 35 1,1-19-28,12 18-1,-8-4-1,5 15-1,-5-8-2,5 8 0,-6-4-1,5 0-1,-1-11 0,4-3 0,7-27-1,-5 17 0,5-17 0,14-19 0,2-11 1,0 1-1,0-12 0,0-2 0,4-3 1,-2 2-1,-4 8 0,-5 2 0,4 7 0,-6 13 0,-7 14 0,0 0 0,18 4 1,-18-4-1,12 32 0,-5-9 0,4-5 0,3 3 1,4-5-1,5-5 1,2-8-1,4-3 1,1-10-1,3-3 1,1-10 0,3-2 0,-3-11 0,-3 6-1,1 2 1,-7-1-1,-2 6 1,-3 7-1,-20 16 1,23-5-1,-16 23 0,-7 5 0,0 12 0,2 6-1,-4 7 0,-3 4-2,10 7-2,-17-20-22,20 20-10,-11-18-2,6 7 1,-11-13 0</inkml:trace>
  <inkml:trace contextRef="#ctx0" brushRef="#br0" timeOffset="2832.1619">20900 6160 87,'0'0'36,"0"-20"-1,0 20 1,0 0-30,0 0-2,0 0 0,0 0-2,-22 4 0,22 13 0,-7 7-1,0 8 1,-2 5-2,2 8 1,-2 3 0,6-6-1,-3 1 1,15-7 0,4-13-1,1-5 0,4-17 1,7-6 0,2-13-1,1-3 0,1-9 1,-8-4-1,1 5 0,-1-3 0,-6 7 0,-6 9 0,-9 16 0,0 0 0,0 0 0,7 20 0,-13 7 0,5-1 0,-1 5 0,4 1 0,5-9 1,3 0 0,5-14 0,12-7 0,-1-9 1,5-10-1,1-9 0,2-5 1,-11-4-1,0-4-1,-3-2-1,-11-4 0,-2 8-3,-7-8-3,13 27-18,-19-21-14,19 16 1,-13-11-1,16 16 1</inkml:trace>
  <inkml:trace contextRef="#ctx0" brushRef="#br0" timeOffset="3259.1863">21898 5736 88,'0'0'35,"0"0"1,0 0 0,-34 25-28,23 5-4,-10 4 0,6 19 0,-6 4-2,3 9 1,-2 0-1,6 7 0,1-9-1,8-3 1,0-13-2,5-9 1,9-16 0,-9-23 0,34 9 0,-13-23-1,4-13 1,2-7 0,0-3 0,-4 1-1,2-1 1,-4 7-1,-6 10 0,3 4 0,-18 16 0,18 2-1,-10 14 0,0 7 0,6 9-2,-7 2 1,13 3-4,-11-5-3,26 18-14,-13-29-15,15 8 1,-6-18-1,12-4 2</inkml:trace>
  <inkml:trace contextRef="#ctx0" brushRef="#br0" timeOffset="3643.2083">22459 6133 88,'-19'-2'36,"-14"-1"0,5 19 1,-13-2-30,12 13-2,0-3-1,12 10-1,0-3 0,17 4-1,0-3 0,8-7 0,11-9 0,3-2-1,3-10 0,3-6 1,3-10-1,1-6 0,-7-7-1,4-7 1,-6-4 0,-2 1-1,-3-1 1,-4 2-1,-5 9 0,0 6 1,-9 19-1,0 0 0,0 0 0,-7 30 0,-2 4 0,-3 7-1,10 2-1,-5 1 0,12-1-2,-1-15-2,26 10-10,-8-29-22,19-2 1,-4-27-1,19-3 0</inkml:trace>
  <inkml:trace contextRef="#ctx0" brushRef="#br0" timeOffset="3860.2207">23169 5656 86,'0'0'35,"0"0"1,-27 35 1,-1 3-30,6 26-2,-6-2-2,13 16 1,-8-1-4,14 1 1,-2 3-4,2-21-6,20 2-26,-9-19 0,14-5-2,-16-38 0</inkml:trace>
  <inkml:trace contextRef="#ctx0" brushRef="#br0" timeOffset="4214.241">23208 6138 90,'-1'16'36,"1"-16"0,3 16 1,-3-16-31,31 0-1,-3-9-1,17-5 0,5-9-2,5-2 1,1-7-1,-6 3-1,-5-1 0,-13 0-1,-11 1 1,-17 8-1,-4 21 0,-39-20 0,1 26 1,-7 12 1,-5 12-1,0 14 1,0 8 0,5 7 0,15 3 0,12-1 0,16-6-1,18-16-1,18-7-2,22-19-2,31 3-15,-4-34-19,28-2-3,-6-22 1,10 2-2</inkml:trace>
  <inkml:trace contextRef="#ctx0" brushRef="#br0" timeOffset="12278.7023">12292 8551 14,'0'0'17,"5"16"-14,-5-16 0,0 0 2,0 0 1,0 0 2,0 0 0,0 0-1,0 0-1,0 0-1,0 0-1,25-14-1,-25 14-1,23-7 0,-23 7 0,32-9 0,-14 0 0,6 0 0,1-1-1,1-3 0,3-5 1,5 2-1,-2-3 0,8 1 0,-1-3 2,4 1-2,5-3 2,4 1-1,2-4 1,6 3-1,7-6 1,4 6-1,2-4 0,4 4 0,9-5-1,0 1-1,9 0 1,-1-7 0,3-5-1,3 0 1,2-2 0,0-4 0,4 3 1,1-5 0,5 6-1,5 4 1,-3-2-1,2 3 0,2 2 0,4-5 0,-6 4 0,0-5-1,1-4 0,6-1 1,2-4-1,0 0 1,1-2 0,8 3-1,-6-4 1,8 6 0,-5-1-1,-2 5 1,-2-5-1,3 3 1,6-1-1,-9 1 1,5-8-2,-1 8 3,-4-6-2,-2 0 1,-2-3 0,-3 8-1,4-7 1,-6 6 0,-9-2-1,-2 3 0,-3 4 0,-4-3 0,-13 3 0,-1 0 0,-7 0 0,-2 2 0,-6 0 1,-4 5-1,-5-2 0,-5 2 0,-1 4 1,-13 3-1,-4-1 0,0 1 0,-6 4 0,1 0 1,0-2-1,-2 2-1,3-4 1,5 2 0,-6 4-1,5-2 0,-7-2 1,4 5-2,-7-1 2,-1 3-1,-3 0 1,0-1 0,0-1 1,4 2-2,-2-3 2,3 5 0,1-6-1,-1 3 0,-1 1 1,1 2-1,-3 5 0,-4 1 1,-9 2-1,-14 8 1,22-8 0,-22 8 0,0 0 1,0 0 0,0 0-1,-22 10 0,22-10 0,-21 9-1,21-9 0,0 0 0,-20 4 0,20-4 0,0 0 0,0 0 0,20-11 0,-20 11 0,20-9 0,-20 9 0,21-14 0,-21 14 0,23-20 0,-23 20 1,27-28-1,-9 12 0,-2 2 0,0-1 0,2 1 1,-18 14-1,27-23 0,-27 23 0,0 0 0,0 0 0,0 0 0,-23-2 0,-2 6 0,0 1 1,-8-1 1,3 3 0,-6-6 0,6 3 1,-1-6-1,8 4 0,0-4 0,7 2-1,16 0 0,-23-5-1,23 5 0,0 0 1,3-18-1,-3 18 1,23-20-1,-5 10 0,2 1 1,5-2-1,4 6 1,-1 0-1,4 3 0,-5 4 0,5 1 1,-6 2-1,-1 1 1,-6 1-1,-1-4 0,-18-3 1,20 11-1,-20-11 1,2 22-1,-10-1 0,-9 6 0,-9 6 0,-7 16 0,-12 8 1,-5 8-1,-7 3 2,5 0-2,-4-4-2,20 7-16,-5-23-15,20-9-2,21-39 0,-11 20-3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1:35.1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9736 5084 49,'0'0'32,"0"0"1,0 0-2,0 0-24,6 27-2,-3 1 0,-10 1-1,12 15 0,-6 4-3,2 7 1,-6 4-1,5 4 2,-2-5-1,1 1 0,4-7-1,-3-6 0,4-9 0,-1-10 0,-3-27 1,9 20-2,-9-20 0,7-22 1,-5-1-1,-2-12 1,-3-10 1,-1-5-2,-1-9 1,-1-6-1,-3-5 1,8-5-1,-5 2 1,10 2-1,-1 5 2,10 9-2,1 4 1,11 10 0,6 9 0,3 13-1,5 8 1,0 10-1,4 6 0,-4 8 0,-3 7-1,-7 5 1,-8 11 0,-10 1 0,-9 6 0,-11 2 0,-9 0 0,-9 1 0,-12-6 0,3-3 0,-5-4 0,5-10 1,0-5-1,6-5 1,7-4-1,7-2 1,16-5-1,-18 2 1,18-2-1,0 0 1,3 25 0,1 3-1,-6 13 1,2 9 1,-12 13-1,-4 15 1,-6 7-1,-3 3 0,-7-1-1,5-10 1,9-6-5,-2-37-19,33-4-15,-13-30 2,48-21-3,-1-28 1</inkml:trace>
  <inkml:trace contextRef="#ctx0" brushRef="#br0" timeOffset="504.0288">10341 5155 55,'-9'18'34,"9"-18"0,0 0 0,30 18-25,-10-31-2,16 3-1,-2-14 0,8 7-2,-8-14-1,11 3 0,-11-1-1,-3 1 0,-12 1 0,-10 0-1,-9 8 0,-5 1 0,-15 7 0,-5 8 0,-5 8 0,-6 6-1,-2 12 1,3 13 0,1 3 0,3 7 0,8 6-1,9-2 0,12-1 0,5-2 0,19-12-2,7-10-1,21-1-6,-13-28-24,29 4-2,-7-18-2,13-3-1</inkml:trace>
  <inkml:trace contextRef="#ctx0" brushRef="#br0" timeOffset="864.0494">11083 4917 54,'0'0'36,"-25"3"-1,14 17 0,-10-8-10,8 20-19,-10 0-1,10 6-1,-8-3-1,14 3 0,0-6-2,5-2 1,2-14-1,0-16 0,18 9 0,7-27 0,5-9-1,9-5 1,-1-12 0,7-1 0,-4-6 0,2 6-1,-8 6 1,-6 9 0,-6 10-1,-3 13 1,-20 7-1,21 12-1,-12 13 0,-1 4-1,4 10-1,-1-5-4,17 18-5,-19-28-20,20 21-5,-2-18 1,12 3-1</inkml:trace>
  <inkml:trace contextRef="#ctx0" brushRef="#br0" timeOffset="1369.0782">11898 4863 88,'-39'2'35,"-2"21"1,-15-11 0,15 24-30,-4-11-2,11 11-1,4-1-1,14-1 0,5-5-1,26-4 0,4-9 0,10-8-1,3-4 0,9-11 1,0-11-1,4-9 0,0-6 1,-8-8-1,-8-2 0,1 5 0,-8-1 1,-6 7-1,-7 11 0,-9 21 0,0 0-1,-13 32 1,-1 18 0,-6 16 0,2 16-1,-1 14 1,4 9 0,-4 3 1,6 1-1,1-6 1,-3-10-1,5-11 2,-3-20-1,1-12 0,-3-18 0,-3-16 0,-8-16 0,2-14-1,-2-15-1,1-11-1,5-9-2,-2-20-4,24 16-18,-13-17-13,28 11 3,-3-3-4,16 12 4</inkml:trace>
  <inkml:trace contextRef="#ctx0" brushRef="#br0" timeOffset="1790.1023">12435 4902 81,'0'0'37,"-4"-41"-1,4 41 2,-11-30-27,11 30-6,0 0 0,-18 7-1,8 11-2,3 12 1,-4 9-2,0 6 1,2 3-1,2 2 0,0-6 0,12 1-1,4-18 0,7-8 1,13-15-1,7-13 0,7-16 0,1-9 1,5-5-1,1-4 1,-9-1-1,0 6 0,-18 6 1,0 11-1,-23 21 1,0 0-1,0 0 0,-1 27 0,-5-1-1,-8 8 0,14 5 0,-2-8-2,11 6-2,5-19-5,22 12-21,-14-23-6,17 4-1,-5-22 0</inkml:trace>
  <inkml:trace contextRef="#ctx0" brushRef="#br0" timeOffset="1987.1137">13170 4799 90,'0'0'36,"-9"-16"1,2 39 0,-19-9-27,10 26-5,-1 4-2,2 8-1,1 3-1,7-2-1,5-3-2,7-20-5,20 8-24,-25-38-7,47 5 2,-24-31-3</inkml:trace>
  <inkml:trace contextRef="#ctx0" brushRef="#br0" timeOffset="2137.1221">13261 4583 94,'0'0'34,"-27"-32"1,27 32-1,0 0-36,0 0-7,18 15-26,-18-15 2,45 25 0,-17-16-1</inkml:trace>
  <inkml:trace contextRef="#ctx0" brushRef="#br0" timeOffset="2465.141">13475 4706 86,'0'0'36,"8"36"0,-8-36 3,-4 39-27,-10-21-6,10 10-1,-8 1-2,4 5 0,1 0-2,4-1 0,3 1 0,1-2-1,5-7 0,3-10 0,-9-15 0,34 0 0,-7-13 1,1-10-1,1-9 0,3-6 0,0 1 1,-3-4-1,-6 6 0,-2 4 0,-6 10 0,-15 21 0,14-14 0,-14 14 0,4 26-1,-6-3 0,4 6 0,3 7-1,9 5-3,-7-17-4,31 25-22,-20-26-7,19 5 0,-4-17 0</inkml:trace>
  <inkml:trace contextRef="#ctx0" brushRef="#br0" timeOffset="2818.1612">14391 4640 105,'-29'13'37,"-12"-13"2,18 16-3,0-4-33,1 3-2,10 1 1,6 9 0,6-2-1,9 7-1,0 0 1,4 4 0,3-4-1,2 3 1,-2-7-1,3-3 1,-2 1-1,-3-3 0,-5 0 1,-4 2-1,-10-1 0,-2 1 1,-8 2-1,-6 0 0,-2 3-2,-8-10-2,17 12-23,-18-22-12,32-8 1,-36 7-2,36-7 1</inkml:trace>
  <inkml:trace contextRef="#ctx0" brushRef="#br0" timeOffset="4418.2527">10738 7823 39,'-7'18'32,"7"-18"2,0 0 0,0 0-21,-4-18-3,-9 2-1,13 16-1,8-39-3,-3 16-1,-3-20 0,7-3-1,1-15 0,5-7-1,-5-14-1,5-8 0,-1-8 0,2-7 0,-2-6-1,1 1 1,-1-2 0,0 5 0,-1 2-1,-2 5 1,6 4-1,-6 5 1,4 7 0,1 2 0,-2 7 0,0 8-1,-3 1 1,-2 4 0,-2 5-1,0 7 1,-3 5 0,-1 11 0,-3 4-1,0 7 0,0 23 0,-3-21 1,3 21-1,0 0 0,0 0 0,0 0 0,0 0 0,-16 21 1,16-21-1,0 0 0,-11 23 0,11-23 1,-20 25-1,1-9 0,-5 11 0,-4 5 0,-8 11-1,-7-2 1,6 7 0,-1-9 0,2 0-1,8-7 1,13-11 0,15-21 0,0 0 0,15-28 0,13-4 0,6-11 0,4-5 1,6-5-1,-1 1 0,-3 4 0,-5 7 0,1 7 1,-14 9-1,-6 13 0,-16 12 0,28-2 1,-28 2-1,33 30 0,-10-3 0,-2 8 1,8 5-1,1 10 1,-1 1-2,-8 3 0,8 8-3,-20-19-14,14 19-20,-16-21 1,15 0-2,-22-41 0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2:25.057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1552 4950 47,'-4'-16'33,"4"16"1,-12-21-2,12 21-18,-27-9-3,9 20-3,-11-6-3,-3 15 0,-9 1-2,4 4 0,-5 3-1,12 1 1,-2-1-1,10-1-1,8-4 0,18-5 0,-4-18-1,37 29-1,-5-19 0,-1 5 1,5-3-1,-3 6 1,0 1 0,-12 3 0,-10 5 0,-8 1 1,-12 4 0,-3 0 0,-13-3 0,3 1 0,-4-7 0,1-5-2,10 5-6,-4-27-18,19 4-11,0 0 0,35-23-2,-11-2 1</inkml:trace>
  <inkml:trace contextRef="#ctx0" brushRef="#br0" timeOffset="420.024">1720 5241 62,'0'0'32,"14"9"0,-14-9-2,38-2-25,-17-9-1,10 11 2,-3-11-1,10 6-2,-6-11 0,4 5-1,-2-10 0,-6 1 0,-1-1-1,-9 3 1,-5-1-1,-6 1 1,-7 18-1,-15-18 1,-8 14 0,-9 15 0,-11 2 1,2 8-1,-9 4 0,-2 11 0,4 1-1,7 2 0,5 4 0,14-2-1,12-2-1,15-2 0,9 1-4,11-19-4,33 12-23,-8-21-3,21-1 0,-3-16-3</inkml:trace>
  <inkml:trace contextRef="#ctx0" brushRef="#br0" timeOffset="796.0455">2432 5079 75,'-40'19'35,"10"15"0,-10-2 1,12 14-28,-8-10-3,16 10 0,4-12-3,9 5 1,7-14-1,15-5 0,1-13-1,21-7 0,4-16 0,4-9 0,0-12 0,5-4 0,-7-7 0,-6-2-1,-1-2 1,-13 9-1,-3 6 1,-11 10-1,-9 27 1,0 0-1,0 0 0,-7 41-1,0 9 0,-4 2-2,5 17-2,-1-17-8,27 17-23,-8-22 1,22-8-1,2-21-2</inkml:trace>
  <inkml:trace contextRef="#ctx0" brushRef="#br0" timeOffset="1683.0963">3503 4418 72,'-7'-20'34,"7"20"-1,-11-19 0,11 19-31,-7 19 4,7 15-3,-7 4 3,7 11-2,-8 12-1,8 10 0,-3 8 0,-3 4-1,5-3-1,-5 2 1,6-7-2,0-5 1,0-15-1,0-9 0,0-12 0,7-18 0,-7-16 0,17-11 0,-3-12 0,2-9 0,4-14 0,1-1 0,0-4 0,-1 1 0,2 4 0,-5 8 0,9 10 0,-7 10 0,3 14 0,-4 6 0,-1 12 0,5 8 0,-4 10 0,-2 5 0,-5 4 0,-6 5 0,-5 1 0,-9 4 1,-7-4-1,-6 1 0,-3-7 0,-5-6 1,-4-8-1,2-14-1,7-8-3,-2-23-4,27 18-21,-4-48-6,15 16 0,0-18-2</inkml:trace>
  <inkml:trace contextRef="#ctx0" brushRef="#br0" timeOffset="1923.11">4045 4929 67,'30'11'37,"-30"-11"-2,7 21 2,-7-21-20,-9 41-11,-3-13-2,6 13 0,-4 6-3,-5 3 0,6 1-1,0-4-3,13 8-9,-6-30-24,16-2 1,-14-23-1,47-5-1</inkml:trace>
  <inkml:trace contextRef="#ctx0" brushRef="#br0" timeOffset="2314.1324">4257 4708 93,'-23'-11'35,"23"11"0,-23 2 1,23-2-35,0 0-1,23 27 0,0-16 0,6 6 0,3 3-1,2 7 1,-5 1 0,-8 8 1,-7 1 0,-6 10 0,-8 1 1,-8 3 0,-6-3 0,5-3 1,-9-6-1,9-7 0,2-9-1,7-23 1,0 0-1,0 0 0,16-23 0,4-9 0,3-7-1,-3-4 1,5-8 0,0 6-1,2 2 0,-8 4-1,3 12 0,-4 2-2,1 20-3,-6-16-11,17 31-20,-12-13 1,13 22-1,-8-11-1</inkml:trace>
  <inkml:trace contextRef="#ctx0" brushRef="#br0" timeOffset="2719.1555">5110 4785 81,'-25'2'36,"-12"-4"0,1 27 1,-18-6-28,19 22-2,-8 2-1,10 9-2,8 1-1,6 0-1,15-4 1,13-12-1,13-17 0,15-20 1,13-27-1,13-18-1,6-24 2,10-18-2,2-20-1,-6-9 0,-7-10-1,-6 3 1,-15 10-1,-11 14 0,-15 13 0,-14 26 0,-14 31 1,-9 29 0,-16 32-1,-4 29 1,-9 22 1,6 12-1,3 14-1,11 1-2,13 6-2,6-27-8,40 7-23,-7-34-3,28 1 0,-6-33 0</inkml:trace>
  <inkml:trace contextRef="#ctx0" brushRef="#br0" timeOffset="3043.1741">5915 4535 94,'-32'18'37,"-17"0"2,12 18-2,-11-1-32,10 4-1,4-5 0,16 5-1,8-6 0,15-7 0,15-10-2,12-5 0,12-7-1,3-4 1,1-2-1,-3 2 1,-6 3-1,-14 15 1,-12 9-1,-29 12 0,-15 9 1,-13 9-1,-10 5-1,-5-3-2,-2 12-7,-7-26-25,29 1-4,-2-23-1,26-1 0</inkml:trace>
  <inkml:trace contextRef="#ctx0" brushRef="#br0" timeOffset="6249.3575">9352 7900 17,'0'0'26,"-22"3"1,22-3 1,-28-12-18,28 12-2,-25-15 0,25 15 0,-25-16-2,25 16 1,-31-16-1,31 16 0,-30-25-1,30 25 0,-36-23 0,15 16-2,-8-9 0,4 5-2,-11-3 1,-1 2-1,-6-4-1,-4 1 1,-6-2 0,-5 4-1,7-5 1,-14-1 0,8-1-1,-4 1 1,-1-5-1,1 3 1,2-7 0,-4-1-1,-1 2 1,-2-1-1,0-1 1,-2-4-1,1 6 1,-4-3-1,-2-4 0,1 3 0,-3 3 1,-4-4-1,-1-2 0,6 0 1,-4 0-1,3 1 0,0-1 1,3 0-1,4 2 1,2 0-1,0 1 0,1 1 0,1 0 0,-2-2 0,1 0 0,1-2 1,-2 2-1,0 0 1,3 0-1,-1-2 1,1 0 0,4 2-1,0-2 1,4 4 0,3 0-1,0-1 1,2 3-1,-4-2 1,11 3 0,-1 2-1,-5 0 1,5 4-1,-1-1 0,-3 1 1,8 0-1,-1 3 0,-3 0 1,10 2-1,-4-2 1,2 2-1,6-5 1,-6 3 0,4 0 0,5-2 0,-3 3-1,1-5 1,0 6-1,1-2 0,3 2 1,-4 2-1,6 4 0,3-3 0,-5 1 1,7 1-1,18 11 0,-28-16 1,28 16-1,0 0 0,-7-18 0,7 18 0,0 0 0,23-12 0,-7 10 0,9 0 0,2 2 0,12 0 0,1 2-1,4 1 1,10 1 1,-4 1-1,5 1 0,1-1 0,1-1 0,-7-3 0,6 3 0,-8-4 0,-2-4 0,3 1-1,-10-1 1,-3 2 0,-8 1 0,-6 2-1,-22-1 1,23 9-1,-23-9 1,-18 25 0,-3-9-1,-8-5 2,-5 3-1,-7-1 1,-7-6-1,1-4 1,-3-4 0,0-3 0,0-5 0,5 0-1,-5-7 1,5 7 0,8-7-1,1 9 1,2-2-1,2 6 0,3 3 1,3 1-1,2 1 0,8 4 0,-2 1 0,18-7 0,-16 26 0,13-8 0,1 5 0,0 6 1,2 10-1,0 9 0,-7 11 0,-2 1 1,0 6-2,-3-3 0,4 4-7,-6-26-26,23-2-4,-9-39 1,36 4-3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3:17.556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17377 11951 10,'0'0'18,"0"0"-2,0 0-13,-3 18-3,3-18 0,0 0 1,-18 21 0,18-21 3,0 0 1,-15 15 3,15-15 0,0 0 1,0 0 2,0 0-2,0 0-1,-21 10-2,21-10-2,0 0-2,0 0-1,0 0 0,-9 20-1,9-20 1,-14 18-1,14-18 0,-15 19 1,15-19 0,-21 13 1,21-13 1,-21 9-1,21-9 1,-24 3 1,6-6-2,18 3 1,-32 1-1,11 1 0,-1-2-1,-3 2-1,-2-2 1,-1 0-1,-3-4 1,-6 4-1,1 0 0,-3-1 1,-4-3-1,2 1 1,-9-3 0,5 3 1,0-3-1,1 1 1,-1-2-1,5-4 0,3 0 0,-2 3 0,5-10 0,3 7-2,-3-7 2,4 4 0,1-2-1,-1-2 0,-1 0 2,3-1-2,-1-1 1,1 2-1,-3-3 1,3 1-1,1-3 1,0 5-1,2-3 1,-4 3-1,6-1 1,-2-3-1,0 3 0,-4-3 1,6 3-1,-5 1 0,2-3 0,-6 1 0,2 0 0,-1 3 0,-4 2 0,-1-3 0,0 1 0,0-1-1,2-2 2,0-1-3,1 0 4,-1-3-2,1-1 1,-4 1-1,6-3 2,5 4-1,-5-4-1,1 6 2,3-1-2,-5 1 0,1-1 0,-1-1 0,2 2 0,1-2 0,-3-2 0,2 0 0,-3-2 1,5-1-1,-1-3 0,-1 3 1,1-6-1,1 6 0,-3-3 1,1-3-1,1 1 0,-7 1 0,8-6 0,-8 4 0,4 2 0,-2-5 0,0-2 0,-5 5 0,3-5 0,-2 1 0,-3 1 0,4-6 1,-1 2-2,-3 0 1,2 0 0,-4-3-1,5 1 1,-1-2 0,5 1 0,-9-1-1,2-1 1,3-5 0,-5 1 1,7 0-2,-3 0 2,-2 0-1,2-2 0,-1 4 0,-3 4 1,2-1-1,-7 3 0,1-1 0,-3 0 0,0 2 0,4 0 1,-4-3-1,-4-3 0,6-1 0,-2 0-1,2 0 1,1-2-2,-1 2 3,3-2-2,2 4 1,-2 0-2,1-8 2,-1 4 0,0 0 0,-5 2-1,2-2 1,-2 2 0,-4-1 0,-1 4 0,1 0 0,-3 1 0,-6-1 1,-1-1 0,3 0-1,-5 1 1,0-1-1,-2 0 1,5-2-1,1 0 0,-6-4 1,5 4-1,-1 0 0,-4-4 0,2 4 1,-6 0-1,-1 7 1,-6-5-1,0 5 0,-5-2 0,-3-2 0,-3 3 0,-3 1 0,2-4 1,-2 8-1,2-2 0,0 1 0,0 1 0,-4 1 0,-7 1 1,5 4-1,-8-1 0,3-2 0,-2 2 0,1 2 0,1-2 1,0 0-1,7 0 0,-2 0-1,6-2 1,2 0 0,-6-1 0,4-1 1,-4 6-1,0-6 0,0 2 1,-1 2 0,6 0-1,-3 4 0,4-1 1,0 1-1,8-1 1,-3-3-1,2-2 1,0 4 0,-2-7 0,3 3-1,2-2 1,3-1 0,-3 5 0,2 1-1,4-1 0,-1 0 1,8 4-1,0-1 0,2 1 1,5 1-1,0-3 0,9 1 1,-2 1-1,0 1 0,9 2 1,2 4-1,1-2 1,7 5-2,-3 2 1,5 3 1,3-1-1,4 2-1,-2 3 2,1 0-1,3 0 0,-3 2 0,7-4 0,-5 6 0,2-2 0,-1 3 0,2-1 0,4-1 0,-2 3-1,18 3 1,-32-4 0,32 4 1,-23-3-1,23 3 0,-14-2 0,14 2 0,0 0 0,0 0 0,0 0 0,0 0 0,-16-7 0,16 7 0,0 0 0,0 0 0,0 0 0,0 0 0,0 0 0,0 0 0,0 0 0,21-6 0,-21 6 0,30 0-1,-8 0 1,1 2 0,6 0 0,5 0 1,3 1-1,-5 1 0,11-2 0,2-1 0,0-2 0,3-6 0,2-1 0,2-4 0,-4 3 0,6-2-1,-4 1 1,2 3 0,-4 1 0,-8 4-1,-1 6 1,-5 1 0,-7 2 0,-9 2 1,-18-9-1,25 18 0,-25-18 0,8 16 0,-8-16 1,0 0-1,0 0 0,-21 14 0,21-14 1,-23-1-1,7-1 0,-4-2 0,-1 3 0,-3-1 0,-2 0 0,-5 2 0,-1 0 0,-7 4 0,1-3 1,2 3-1,-7-1 0,6-1 0,-4 2 0,3-2 0,-1 1 0,5 1 0,-2-4 1,7 1-1,1-1 0,5-1 0,6-3 0,17 4 0,-28-3 0,28 3 0,0 0 0,0 0 0,0 0 0,-14-4 0,14 4 1,0 0-1,0 0 0,0 0 0,3 21 1,1-5-1,3 8 1,0 6-1,0 7-1,9 6 2,-5 3-1,-2 2 0,7 0 0,-2-7 0,-7-3 0,6-11 0,-4-10 0,-9-17 0,14 27 0,-14-27 0,0 0 0,0 0-1,0 0 2,0 0-1,0 0 0,0 0 0,0 0 0,0 0 0,0 0 0,0 0-1,0 0-3,0 0-7,0 0-25,-2-18 1,2 18-2,-1-34 0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4:21.600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4089 1447 21,'-12'-19'29,"12"19"0,-31-18 2,8-2-18,23 20-1,-41-23-1,25 23-1,-16-7-3,7 12 0,-13 1-2,4 13-1,-12 6-2,4 16 1,-8 9-1,2 11 0,2 8 0,4 9-1,10 6 0,4 3 0,12 2-1,14-3 0,16-11-1,15-9 0,15-13 1,14-10-1,15-24 0,13-17 1,9-18 0,5-23 1,-4-16-1,1-20 2,-11-14-1,-13-16 0,-21-4 0,-16-1 0,-22-4 0,-19 10 0,-24 10-1,-14 16 0,-11 17 0,-10 24-2,-2 21 0,-6 18-1,15 26-3,-2 2-8,29 26-21,5-7 1,32 10-1,4-11 0</inkml:trace>
  <inkml:trace contextRef="#ctx0" brushRef="#br0" timeOffset="396.0227">4694 1620 44,'0'25'30,"-8"7"1,1 4-1,7 8-25,-14-5 2,14 15-1,-11-10 0,13 13-2,-9-18 1,9 6-1,-9-15 0,10-1-2,-3-29 2,7 19-1,-7-19-1,13-33 2,-8-7-2,9-1 1,-6-10-1,6-10 0,-3-1-1,1 1 0,2 1 0,1 8 0,-1 9-1,-1 8 0,10 8 0,0 7-1,13 10-1,0-5-3,15 21-2,-8-22-11,20 25-18,-9-15 1,15 17-1,-15-9 1</inkml:trace>
  <inkml:trace contextRef="#ctx0" brushRef="#br0" timeOffset="676.0387">5700 1481 68,'0'0'35,"-23"-19"0,23 19 0,-43 5-28,24 14 0,-17-1-1,9 18-2,-9-2 0,8 10-1,-3-3-1,10 4-1,6-4 0,15-9 0,15-7-2,6-8 0,19-6-3,2-18-3,30 7-29,-15-20-1,15 12 2,-10-14-3</inkml:trace>
  <inkml:trace contextRef="#ctx0" brushRef="#br0" timeOffset="1067.061">6276 1447 67,'0'0'37,"-32"-2"-2,12 19 2,-24-5-29,11 22-2,-8-4 0,6 11-1,-3 4-2,9 3 0,6-2-2,9-7 1,7-1-1,12-10-1,-5-28 1,39 16 0,-6-28-1,9-12 1,5-11 0,-2-6 1,5-7-1,-9 3 0,-9 3 0,-3 6 0,-10 9 0,-19 27-1,0 0 1,0 0-1,7 41-1,-10-3 0,6 10-3,-8-7-3,32 14-30,-13-18-2,24 8 1,-2-26-2</inkml:trace>
  <inkml:trace contextRef="#ctx0" brushRef="#br0" timeOffset="1849.1058">7626 888 35,'0'0'29,"-30"-21"3,-2 15-2,1 17-19,-21-2-2,13 23 0,-20-2-1,11 24 0,-11 1-2,16 20-2,-7 7 0,18 16-2,1 5 0,12 4-1,15 0-1,6-8-1,19 1-3,2-27-4,36 2-26,-10-34-2,17-6 0,-2-26 1</inkml:trace>
  <inkml:trace contextRef="#ctx0" brushRef="#br0" timeOffset="2149.123">7882 1137 53,'5'-19'32,"-5"19"0,0-18 0,0 18-27,0 0 0,0 16 1,-7 5 0,7 20 0,-11 6-3,4 19-1,-5 10-1,5 13 0,-2 6-1,2-3-2,5 6-3,-5-23-5,17 3-24,-3-21 0,15-18 0,-6-21-1</inkml:trace>
  <inkml:trace contextRef="#ctx0" brushRef="#br0" timeOffset="2501.1431">8293 1189 65,'-27'-23'34,"4"34"-1,-5-3 0,-1 12-28,-9 0-2,8 6 0,-4 1 1,4 7-1,-3-4 1,16 4-2,-1-9 1,7 3-1,11-4 0,4-1-1,6-7 0,5-4 0,6 1-1,8-4 1,-1 1 0,1 3-1,-1 1 0,-3 0 0,-3 4 0,-1 3 0,1 3-3,-11-7-2,10 12-4,-21-29-27,32 21 2,-9-31-3,15 6 1</inkml:trace>
  <inkml:trace contextRef="#ctx0" brushRef="#br0" timeOffset="2705.1547">8603 1442 70,'-15'16'35,"-8"2"0,9 16 0,-11-9-30,9 21-1,0 0-1,7 6-1,1 1-2,5-10-1,12 3-4,-2-28-10,14 5-19,1-23 0,14-5-1,-6-24 0</inkml:trace>
  <inkml:trace contextRef="#ctx0" brushRef="#br0" timeOffset="2851.1631">8642 1182 71,'-30'-16'33,"8"11"-6,22 5-14,-25 8-44,25-8-2,0 0 1,36 2-1</inkml:trace>
  <inkml:trace contextRef="#ctx0" brushRef="#br0" timeOffset="3102.1775">9016 998 67,'0'0'36,"0"34"-2,-9-19 3,16 24-29,-18-5-1,8 26-1,-10-1-1,4 17-1,-11 5-2,8 6 1,-6-3-2,2-4-1,5-2-1,2-19-3,15 3-5,-10-39-26,29-1 0,-2-35-1,17-1-1</inkml:trace>
  <inkml:trace contextRef="#ctx0" brushRef="#br0" timeOffset="3351.1917">9397 1072 80,'3'-24'38,"-3"24"-3,0 0 2,0 0-32,-7 25 0,3 14-1,-3 4 0,-2 16-2,-3 10 0,-10 10-1,6 8-1,-2 0 1,2-1-3,-2-11 0,11-1-4,-4-26-5,26 2-25,-8-28 0,20-1 0,-9-30-3</inkml:trace>
  <inkml:trace contextRef="#ctx0" brushRef="#br0" timeOffset="3966.2269">9506 1565 73,'-13'32'35,"13"-32"-2,-3 32 2,3-32-32,16 18 0,5-18 1,9 2 0,10-13-2,6-3 0,3-8 0,-6-3-1,1-1 1,-4-5-1,-15 1 0,-8 5 0,-17 2 0,-3 7 0,-19 5 0,-6 9 0,-6 6-1,-7 12 1,0 13-1,1 6 1,4 4 0,6 4 0,10 2 0,11-3-1,9-4 1,20-8-1,12-12 1,11-9-1,14-7 0,6-8 1,0-5-1,3-1 0,-4-4 0,-10 2 1,-7 7-1,-15-1 0,-12 14 0,-18-6 1,4 35-2,-13-10 1,-7 9 0,3 0 0,-1 5-1,3-7 1,4-5 0,2-6-1,5-21 2,0 0-1,0 0 0,23-23 1,-14-9 0,5-5 0,6-10 1,-6-2-1,2-5 1,4 4-1,-2 8 0,1-3-1,1 17-3,-2-5-5,27 21-27,-18-11-3,24 25 1,-8-17-2</inkml:trace>
  <inkml:trace contextRef="#ctx0" brushRef="#br0" timeOffset="4695.2686">11195 1287 74,'-14'-30'35,"14"30"-1,-23-4 0,16 22-29,-9-2-2,1 12 0,-4 3-1,1 17 0,0 5 0,4 10-1,-1-5 0,6 3 1,4-6-1,7-5 0,10-18-1,4-9 1,9-17 0,6-12-1,3-13 1,3-8 0,-1-14 0,0-2 0,0-1 0,-10-1-1,0 10 1,-7 1-1,-5 11 0,-5 7 0,-9 16 1,0 0-1,8 28 0,-8 6 0,-4 7 0,6 3 0,3 3 1,2 4-1,2-6 0,6-8 1,1-14 0,3-8 0,3-14 0,8-10 0,-8-17 1,6-4-1,-8-13 0,5-7-1,-5-2-1,-6-7-1,2 8-1,-11-12-3,15 26-5,-20-16-25,23 21 0,-14-9 0,20 18 0</inkml:trace>
  <inkml:trace contextRef="#ctx0" brushRef="#br0" timeOffset="5469.3129">12098 966 82,'0'0'36,"-17"-1"0,2 24 0,-12-5-30,6 24 0,-8 6-2,10 17 0,-8 2-2,9 13 1,-3-3-2,4 7 1,5-10-2,7 1 1,1-16-1,4-7 1,5-13-1,4-14 1,-9-25 0,31-2 0,-12-19 0,6-11 0,0-13 0,0-3 0,2-7 0,-5 5 0,5 9-1,-11 4 0,-2 17 0,-14 20 0,16-2-1,-11 22 1,-5 17-2,2 1 1,5 6-2,8 2-1,6 2-2,-1-10-1,17 3-2,-6-34-5,26 20-12,-16-34-9,9 5 1,-16-25 5,13 15 12,-26-29 7,4 9 5,-9-1 7,-12-16 13,3 11 13,-7-5 3,4 22-4,-19-22-8,15 43-5,-14-26-1,14 26-3,-27 17-1,16 17-3,-14 5-1,6 11-2,1 4-1,-2 5 1,4-1-1,9-6-1,7-11 1,7-9-1,7-16 1,8-14-1,5-13 0,8-16 0,-1-14 0,2-5 0,-4-9-1,2 0 1,-10-2-1,-3 7 0,-7 5 1,1 10-1,-10 19-1,-5 16 1,0 0-1,-13 21 1,8 13-2,-4 10 0,7 6-3,-3-7-2,25 12-25,-13-26-7,20 5 2,-2-33-1</inkml:trace>
  <inkml:trace contextRef="#ctx0" brushRef="#br0" timeOffset="5706.3264">13295 886 97,'-16'25'38,"-24"-2"1,17 33-2,-23 2-34,19 15 0,-2 6-1,6 10-1,3 3-1,10-4-2,6 4-3,2-17-2,22 2-29,-17-27-2,19-1 1,-8-31-2</inkml:trace>
  <inkml:trace contextRef="#ctx0" brushRef="#br0" timeOffset="6047.3459">13280 1454 68,'-8'18'35,"15"11"1,-7-29 0,25 21-28,2-23-1,10 2-1,8-19-1,0-1-2,3-10 0,-4-2-2,-8-6 1,-5 6-1,-8 0 1,-11 7-1,-19 6 0,7 19 1,-41-4-1,9 22 1,-6 9-1,-5 8 0,4 12-1,7 2 1,3 7-1,13-5 0,23 1-3,2-18-2,36 9-21,-9-35-13,28 3 2,-5-30-1,20-5 0</inkml:trace>
  <inkml:trace contextRef="#ctx0" brushRef="#br0" timeOffset="6332.3622">13949 1337 92,'-44'9'38,"11"16"-1,-11-13 2,29 8-34,-6-4-2,14 3-1,7-19 0,5 32-1,-5-32-1,38 31 1,-17-19-1,6 8 0,-4-8 0,-1 8 1,-8 3-1,-2 0 0,-10 4 1,-4-2 0,-8 5-2,-3-5 1,1 3-2,-8-10-2,15 11-5,-26-19-28,31 6-1,-16-21 0,16 5 0</inkml:trace>
  <inkml:trace contextRef="#ctx0" brushRef="#br0" timeOffset="6663.3812">14126 735 66,'-21'-14'38,"21"14"-1,0 0 1,36 5-19,-10 0-14,14 15 0,-6 3 0,3 13-2,4 12 0,-8 7-1,-7 11 0,-11 10-1,-12 8 1,-10 9-1,-14 1 0,-8-1-1,-1-4-1,-6-7-1,6-6-4,-13-26-32,27-2-1,-6-32-1,22-16 0</inkml:trace>
  <inkml:trace contextRef="#ctx0" brushRef="#br0" timeOffset="11538.66">11040 4478 34,'0'0'28,"0"0"1,0 0 0,0 0-19,0 0-4,-25 4 1,25-4 0,0 0-3,0 0 1,-18-20-3,18 20 3,-7-19-4,7 19 3,-9-23-3,9 23 2,-4-32 0,3 10-3,-5-3 2,1 4-2,-2-11 2,1 0-3,-3-7 2,2-6-2,-2 4 1,0 0 1,-3-7-1,-1 4 1,3-6-1,1 5 1,-6 6-1,3-4 1,-1 2-1,1 0 1,3 2 0,-4 4-1,6-5 0,0 1 0,2 0 1,-4-4-1,3 2 1,1-3-1,-2 5 0,-2-6 1,-5 1-1,-1 3 1,1-2-1,-4 4 1,-2 3-2,6 0 2,-7 3-1,6 4 0,5-1 0,-1 0 1,2 3-1,2-3 0,1-4 0,1 5 1,-2-5-1,0 1 0,-8-3 0,3 4 0,-2-4 0,-1 4 0,1 0 1,3 0-2,1 2 1,-5 5 0,10 2 1,-1-4-1,1 2 0,2 4 0,-1-4 0,-3 3 0,0-1 1,3-2-1,-3-1 0,2 2 0,-3 7 1,3-5-1,-4 6 0,9 16 0,-12-23 1,12 23-1,0 0 1,0 0-1,-17 11 0,14 8 0,-8 8 1,4 5-1,-9 13 0,3 6 0,-1 3 0,-9 8 0,9 0 0,-4-3 0,0-9 0,7-9-1,0-11 1,8-8 0,3-22 0,0 0 0,10-31 0,3-8 0,0-14 1,4-4-1,-2-16 1,-1 2 0,-5-3 0,0 9-1,-4 2 1,-1 17 1,-2 7-1,-2 14 1,1 5-2,-1 20 0,0 0 0,22 20 1,-8 8-2,17-1 0,4 12 1,5 4-1,8-2 1,2 9 0,7-4-2,0-8-1,8 11-5,-20-18-27,15 6-1,-15-21 0,5 9-3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5:11.30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13629 13013 16,'0'0'30,"0"0"0,2-18 2,-2 18-18,0 0-3,0 0-1,-7-29-1,7 29-2,0 0-2,0 0 1,0-16-2,0 16-1,0 0-1,0 0-1,0 0 0,0 0-1,0 0 0,19 4 1,-19-4-1,22 7 0,-22-7 0,25 7 0,-11-3 0,4-1 0,0 1 0,7-1 0,0 1 0,-2-2 0,11-2 0,-1 0 0,2 0 0,1 1 0,0-1 0,0 6 0,1-3 0,1-1 0,1 3 0,2-1 0,2 1 0,2-1 0,-2-2 0,9-1-1,-2-1 1,1-1 0,7 1 0,1-2 0,-4-2 0,2 3 0,2-3 0,-5 2 0,5-1 0,0-1 0,-2-1 0,6-2 0,-2-2 0,-2-2 0,7 2 0,-4-2 0,6 4 1,-1 0-1,-1 0 0,2 2 0,0-2 0,-4 7 0,-3-6 0,3 5 0,-5-1 0,-7 0 0,3-2 0,-8 1 0,1-1 0,-3 1 1,1-4-1,-3 3 0,-2 0 1,-3-1-1,0 2 0,-8-1 0,-1 0 0,-3 3 0,-6-3 0,-2 4 0,-2-2 0,-16 2 0,29 0 1,-29 0-1,26 0 0,-26 0 0,25 2 0,-25-2 0,29 0 0,-29 0 0,27-7 0,-27 7 1,23-5-1,-23 5 0,16-6 0,-16 6 0,15-9 0,-15 9 0,0 0 0,19-3 0,-19 3 0,0 0 0,23-2 0,-23 2 0,0 0 0,18-2 0,-18 2 1,0 0-1,0 0 0,0 0 0,0 0 0,11-16 1,-11 16-1,0 0 0,0 0-1,0 0 1,0 0 0,0 0 0,0 0 0,0 0 0,0 0 0,0 0 1,0 0-1,-7-18 0,7 18 0,0 0 1,-14-21-1,14 21 0,-15-18 0,15 18 0,-21-16 0,5 11 0,-4-6 0,-1 4 0,-3 0 1,-4-2-1,-3-3 0,-4 1 1,4-3 0,-1-2 1,0 0-1,7 1 1,0-1-1,7 4 1,0-2-1,18 14 0,-18-24 0,18 24-1,0 0 0,-16-19 0,16 19 0,0 0 0,0 0 0,0 0 1,0 0-1,0 0 0,0 0 1,0 0-1,0 0 0,0 0 0,0 0 1,0 0-1,0 0 0,0 0 0,0 0 0,0 0-1,18 11 1,-18-11 0,36 12 0,-15-3 0,2 2 0,6-3-1,0 5 1,5-1-2,-4 1 2,0 1-2,-3 2 2,-2 2-1,-3-6 0,-8 4 1,-14-16 0,30 22 0,-30-22 0,18 21 0,-18-21 0,0 0 0,0 0 0,18 14 0,-18-14 0,0 0 0,0 0 0,0 0 0,0 0 0,-18 11 1,18-11-1,-25 4 0,9-1 0,0 1 0,-5 3 0,-6 7 0,-4 2 0,-1 6 0,-9 4 0,-2 10 0,-7 3 0,-2 0 0,0 4 0,2 0 0,6-8 0,4-3 0,8-8 0,16-10 0,16-14-2,0 0-1,0 0-3,23-13-30,9 8 1,-10-9-2,10 8 0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6:01.67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17415 11907 18,'0'0'24,"0"0"0,-18-20-11,18 20-3,-16-11-2,16 11-2,-20-14 0,20 14-3,-20-21 0,20 21 0,-21-23-1,21 23 0,-25-27-1,25 27 1,-34-29 0,20 17 0,-8-6 1,-1 4-1,0-4 0,-1 0 1,-4-1-1,1 3 0,-3-6-1,-3 6 0,1-3 0,-4-1-1,-3 0 1,-2 4-1,-4-3 0,6 1 0,-2-5 0,-2 0 0,-2 0 1,8-4-1,-6-3 2,2-1-1,-4 1 1,9-2 0,-5 3 0,0-1 1,-6 3-2,1 1 1,-1-1-1,-1 0 0,3-1 0,-5-1 0,-1-3 0,4 0 1,-5-2 0,6-3-1,-6 0 0,2-1 0,-2-6 0,2 3 0,0-4 0,5 4-1,-5-1 1,2 1-1,-2-2 0,1 5 0,5 1 0,-3 3 0,2-5 1,1-2 0,-1 0-1,6-5 0,-4-4 0,5 2 1,-3-4-1,2 2 0,-1-3 1,5 1-2,-3 2 2,-5 0-1,2 1 1,0 4-1,-9 1 0,-2-3 0,7-1 0,-5 2 0,4-4 0,-3 2 0,3 0 1,-1-6-1,10 1 0,-6 0 1,7-6-2,-3 5 1,-2 1-1,7 0 1,-2-3-1,-2 1 1,5 0-1,-7 3 0,6-7 1,-2 1 0,6-3 0,-6-1 0,8-4 1,-5-2-1,3 2 1,1 0 0,1 1 0,-1 0-1,-1-9 1,7 6 1,-6-5-1,8 2 0,-5-2 0,3 1 0,0-4-1,0-1 1,3 1 0,-3-3-1,3-1 0,-1-2 0,3 0 0,-4 2 1,6 2-1,-2 3 1,4 0-1,-2 4 1,2 3-1,-2-1 1,-2 1-1,3 6 0,1-4 0,2 2 1,-6 2-1,5 1 1,-3 6-1,5 5 1,1 0-1,1 7 1,0 2-1,-2 6 0,4 8 1,2 0-1,1 2 0,0 4 0,4 5 1,4 2-2,-6-4 1,2 18 1,7-29-1,-7 29-1,9-24 2,-9 24-1,6-18 0,-6 18 0,0 0 0,1-20 0,-1 20 0,0 0 0,-1-18 0,1 18 0,1-19 0,-1 19 0,8-27 0,-8 27 0,8-30 0,-8 30 0,6-25 0,-6 25 0,2-22 1,-2 22-1,0 0 0,0 0 0,-20-14 0,20 14 0,-18 6-1,18-6 1,-21 23 0,6-7 0,6 7-1,-5 7 1,7 8 0,-7 1 0,3 3 0,0 1 0,-3-2 0,5-3 0,-2-6 0,2-9 0,4-5 0,5-18 0,0 0 0,0 0 0,0 0 0,20-33 0,-8 1 0,4-9 0,-2-1 1,1-8-1,-1 2 0,2 5 0,-9 7 1,4 6-1,-7 11 0,-4 19 0,0-24 0,0 24 0,0 0 0,0 0 0,21 8 0,1 4 0,3-5 0,12 0 0,11 2 0,10 2 0,2 1 0,7-1 1,-1 3-2,-7 2 0,2 11-2,-20-11-5,11 18-26,-22-15 0,-1 10-2,-15-11-1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7:11.132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16941 12083 0,'-22'-5'20,"22"5"-7,-16 1 0,16-1 0,-23-3 4,7-3-4,16 6-2,-25-3-3,25 3-1,-27-4-1,27 4-2,-28-3-1,28 3-1,-27 2 0,27-2 0,-32-2-1,14 2 1,0-6 1,0 5-1,-4-6 1,5 3 1,-7-5-1,6 4 0,-7-6 0,7 4 0,-7-4-1,6 8 0,-10-10-1,8 8 0,-3-2 0,-4-2 1,3-5-1,-9 5 0,5-4 0,-1-5 0,-6 4 0,4-5 0,-7 1 1,1-2-1,-5-1 0,6-2 0,-6 0 0,-4-1-1,-5-1 1,0 0-1,-3-1 0,-2-1 0,-2 0 0,-6 2 0,5-5 0,-7 0 0,5 5 1,-4-4-2,-6-3 2,6 0-3,-7 0 4,3 0-2,-2-2 1,-5 6-1,4-8 0,-7 4 2,3 0-2,0 0 2,-4-2-2,3 0 0,-3 1 0,1-7-1,5 5 2,0-4-2,0 5 1,-4 0 0,9 0 0,-1-3 0,-3-1 0,1 3 0,0-3 0,3-1 0,-2-5 0,6 1 0,-2-2 0,9 1 1,-3 1-1,6 0 0,1 1 0,5-1-1,0 4 1,-4 3-1,6 2 1,3 0-1,0 4 0,-1 0 1,-2 3 0,3-3-1,4 0 1,-2-1 0,0-1 0,5 0 0,-5 2 1,8-4-1,-3 4 0,2 1 0,4-1 0,-4 7 0,6 1 0,0 1 0,3 1 0,-2 1 1,6 1-1,1 0 0,3 2 1,1-2-1,0 1 1,18 17-1,-25-27 1,25 27 0,-20-21-1,20 21 1,-14-20-1,14 20 0,-4-20 1,4 20-1,-3-21 0,3 21 0,0 0 0,-7-18 0,7 18 1,0 0-1,0 0 0,0 0 0,-18-16 1,18 16-1,0 0 0,0 0 0,-18-14 0,18 14 0,0 0 0,-14-18 1,14 18-1,0 0 0,-20-19 0,20 19 0,-18-17 0,18 17 0,-14-10 0,14 10 1,0 0-1,-20-23 0,20 23 0,-11-18 0,11 18 0,-7-14 0,7 14 0,0 0 1,-11-22-1,11 22 0,0 0 0,0 0 0,0 0 0,-19-3 0,19 3 0,-11 17 1,11-17-1,-12 40 0,4-8-1,3 9 2,5 7-2,0 12 2,2 6-2,1 4 1,1 3 0,3-2 0,-3 0 0,-1-12 0,1-4 0,1-12 0,-7-13 0,6-3-1,-4-27 1,0 0 1,0 0-1,11-29 0,-8-13 1,3-15 0,-3-6-1,1-10 1,-4-7-1,3-2 0,-1 6 1,0 6-1,-2 11 0,0 4 0,5 4 0,3 13 0,-5 3 0,2 8 0,3 2 0,-3 11 0,-5 14 0,9-22 0,-9 22 0,0 0 0,0 0 0,0 0 1,20-5-1,-20 5 0,0 0 0,25 9 1,-8-4-1,5 6 1,3-2 0,16 3 0,6-1-1,4 3 1,8-1-1,6-6 0,-3-4 1,3-4-1,-4-7-1,-8-4 1,-3-4-1,-7-4 1,-7-5-1,-2 6 0,-7-1 0,-8 2-1,-2 15-3,-17-13-5,0 16-22,0 0-4,-4 25-2,-17-15 2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7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1">19045 12496 87,'-22'-4'36,"-6"-2"-1,18 4-3,10 2-62,9-14-4,15 1-1,2-8-2</inkml:trace>
  <inkml:trace contextRef="#ctx0" brushRef="#br0" timeOffset="1947.1113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7:46.72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12134 7666 19,'0'0'24,"0"0"1,0 0-12,23-21-3,-6 1-4,8 1-1,3-4-1,6-2-1,4-4-2,5-5 1,0 6-1,7-2-1,-4-1 1,8 3 1,-4-4 0,9 3 2,-7-8-1,16 5 1,-13-16 1,18 5 0,-5-18 1,18-1-1,-4-13-2,13 4 2,2-9-3,7-6 1,-3-1-2,7-2 2,1-5-3,-2 3 3,4-9-2,2 0 0,8-3 1,6-6 0,6-6-1,2 1 1,1-9 0,9-7-1,2-6 2,5 3-2,-2-8-1,6 8 2,-3-10-3,7 4 1,-7 4-1,8 3-1,-2 4 1,-3-2-1,-4 3 3,-7 1-4,-6 3 2,-5 2 3,-7 5-3,-9 2 1,-16 6-1,-9 6 1,-10 1-1,-5 10 2,-4 4 0,-8 10-3,-7 7 3,0 8-1,-9 9 0,-7 6 1,-8 10-1,-6 9 0,-9 3 1,-6 7-1,-7 0 0,-7 18 1,2-25-1,-2 25 1,-13-20-1,13 20 1,-21-12-1,21 12 1,-20-11-1,20 11 0,-18-5 0,18 5 1,0 0-2,-21-4 1,21 4-3,0 0 0,0 0-4,0 0-5,0 0-11,0 0-10,0 0-4,-14 8 3</inkml:trace>
  <inkml:trace contextRef="#ctx0" brushRef="#br0" timeOffset="706.0404">17974 2430 18,'22'0'24,"-22"0"1,0 0-17,0 0 0,-29 0 3,29 0-1,-28 7-1,28-7 0,-36 4 0,36-4-1,-30 0-1,30 0-1,-31-4-2,31 4-1,-36 2 0,15 5-2,-4 1 0,-6 11 0,-6 1-1,-4 5 0,-7 5 0,-3 2 0,-8 2 0,8-2 1,-5-4 0,11-3 0,6-9 1,9 2-1,5-7-1,25-11 1,0 0-1,0 0 0,18-2 0,14-12 0,12-6 0,12-7 0,10-5 1,9-7-1,6-9 1,-1 4-1,-1-1 1,-6 2 0,-5 4-1,-13 9 1,-10 9 0,-14 8 0,-12 11 0,-19 2 0,0 39-1,-14-3 1,-9 18-1,-6 10 1,0 12-2,-5 10 2,-3 6-2,7 4 1,-3 6 1,1 1-2,0-1 0,0-10-5,16 3-25,-9-28-4,12-15 0,10-31-1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8:36.074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5164 8160 11,'0'0'24,"0"0"1,0 0-2,-18-13-12,18 13-5,0 0 0,0 0-1,0 0-1,0 0 0,13-21-1,-13 21 0,17-13 0,-17 13-1,25-19 1,-8 6-2,2-1 1,4 2-1,3-10 0,0-1 0,3 3-1,1-12 1,6-2-1,0 1 1,1-5-1,3-3 1,-4 0 0,1 2 0,-5-7 0,8 7 1,-6-6-1,1 1 0,-1-4-1,2-4 1,2-2 0,-1-4 0,1-3 1,6 1-1,-4-6 0,6 2 0,-1-8 0,3-1 0,1-1 0,2-3 0,7-3-1,-3 0 1,6-2 0,-2-4-1,-2-5 1,-1 10 0,-3-5 1,3 4-2,-8-5 1,2 3-1,-7 0 0,9 4 0,-4-3 0,2-6-2,-7-1 2,11 1-1,-6-1 0,-2-1 1,1-2 1,-2 4-2,3-2 2,-5 6 0,3-1 0,-1-3 0,5 0-2,-2 6 1,1-5-1,2 1 1,-2-2-2,1-4 3,-2-3-3,-1 7 1,-8-2 2,6 4 0,-4 2 0,-5 4-1,1 5 1,1 5-1,-4 8-1,-2-1 2,2 5-2,-6-1 2,-3 1-2,2 2 2,-5-2-2,1 1 2,-7-1-1,2 5 1,0-1-1,-2 7 1,-2 4-1,-1 6 2,-3 8-2,-2 3 1,-3 8-1,-5 19 0,9-31 0,-9 31 0,11-23 0,-6 7 0,4 0 0,3-5 0,3-4 0,1 2 1,0-4-1,5 0 0,-6 6 0,1-2 1,-2 5-1,-14 18 0,13-25 1,-13 25-1,1-25 0,-1 25 0,4-30 1,-2 10-1,1 1 0,8-5 0,-2-1 0,4 8 0,-8-1 0,-5 18 0,16-23 0,-16 23 0,0 0 0,0 0 0,0 0 0,-16-7 1,16 7-1,-29 8 1,11-4-1,18-4 1,-30 7 0,14-2 0,-2 1-1,-2-3 1,1 6-1,-3 2 1,-3-2-1,-5 7 1,-4-2-1,2 4 1,-1-4 0,-2 6 0,4-8-1,3 4 0,6-1 1,22-15-1,-28 12 0,28-12 0,0 0 0,0 0 0,19-27 0,5 1 0,11-8 0,1-5 1,11-4-1,-1 0 1,-1 2-1,-1 6 1,-4 8-1,-4 5 0,-13 14 1,-4 2-1,-2 8 0,-17-2 0,17 16 0,-17-16 0,17 36 0,-3-11 0,-3 7 0,3 7 0,0 7 0,-1 9 0,-4 2 1,-4 7-2,4-3 2,-9 1-1,0-10 1,-5 0-1,5-13 0,5-9-2,2-5-3,-7-25-29,0 0-1,23 2-2,-7-6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3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5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8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4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4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4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79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6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5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7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1">19045 12496 87,'-22'-4'36,"-6"-2"-1,18 4-3,10 2-62,9-14-4,15 1-1,2-8-2</inkml:trace>
  <inkml:trace contextRef="#ctx0" brushRef="#br0" timeOffset="1947.1113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7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1">19045 12496 87,'-22'-4'36,"-6"-2"-1,18 4-3,10 2-62,9-14-4,15 1-1,2-8-2</inkml:trace>
  <inkml:trace contextRef="#ctx0" brushRef="#br0" timeOffset="1947.1113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3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5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8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4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4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4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4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79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6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5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7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1">19045 12496 87,'-22'-4'36,"-6"-2"-1,18 4-3,10 2-62,9-14-4,15 1-1,2-8-2</inkml:trace>
  <inkml:trace contextRef="#ctx0" brushRef="#br0" timeOffset="1947.1113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3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4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79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6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5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5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8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4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4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4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3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4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79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6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5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7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1">19045 12496 87,'-22'-4'36,"-6"-2"-1,18 4-3,10 2-62,9-14-4,15 1-1,2-8-2</inkml:trace>
  <inkml:trace contextRef="#ctx0" brushRef="#br0" timeOffset="1947.1113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3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5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8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7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1">19045 12496 87,'-22'-4'36,"-6"-2"-1,18 4-3,10 2-62,9-14-4,15 1-1,2-8-2</inkml:trace>
  <inkml:trace contextRef="#ctx0" brushRef="#br0" timeOffset="1947.1113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4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4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4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3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4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79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6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5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7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1">19045 12496 87,'-22'-4'36,"-6"-2"-1,18 4-3,10 2-62,9-14-4,15 1-1,2-8-2</inkml:trace>
  <inkml:trace contextRef="#ctx0" brushRef="#br0" timeOffset="1947.1113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3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5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8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3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4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4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4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3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07.71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4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79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6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5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7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1">19045 12496 87,'-22'-4'36,"-6"-2"-1,18 4-3,10 2-62,9-14-4,15 1-1,2-8-2</inkml:trace>
  <inkml:trace contextRef="#ctx0" brushRef="#br0" timeOffset="1947.1113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3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4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79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6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5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5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8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4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4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4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3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07.71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54.83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20739 4810 47,'0'0'30,"0"0"2,-23-7 0,8 23-23,-20-6-1,4 17 0,-19-4 0,13 15-1,-6-12-2,12 8-1,1-7-1,17-1-1,13-4-1,9-8-1,20 0 1,9-1-1,6-1 0,-1 3 0,5-5 1,-8 10-1,-6 1 0,-13 6 0,-10 5 0,-15 4 0,-15-1 0,-5 3 0,-10 3-1,0-11-1,9 2-4,-10-27-13,35-5-16,-15 4-1,15-4 0,33-39 1</inkml:trace>
  <inkml:trace contextRef="#ctx0" brushRef="#br0" timeOffset="707.0404">21091 4988 53,'0'0'33,"0"0"-1,0 0 0,0 0-24,-7 19-1,-11-1 1,11 14-2,-7 0-3,3 9 1,-1 0-2,1 4 0,-2-6-1,13 2 1,-5-9-2,5-5 1,5-6-1,-5-21 0,9 16 0,-9-16 0,22-18 1,-15-3-1,2-8 0,5-3 1,-9-10-1,4-7 1,-1 1 0,-5-5-1,4 3 1,4 0-1,-4 6 0,9 5 1,6 5-1,3 7 0,0 9 0,9 6 0,-2 5 0,2 5 0,-2 9 0,4 5 0,-8 6 0,-1 5-1,-2 6 1,-10 8 0,-8-3 0,-7 5 0,-15 0-1,1-5 1,-9-3 0,-7-3 1,3-8-2,0-6 2,-5-7-1,3-2 0,8-3 0,6-2 0,-3 0 0,18 0 0,-26 11 1,18 8-1,-8 12 1,-3 10 0,-3 12-1,1 17 2,-8 1-1,-1 9 1,1 0-3,-1-5 0,17 3-6,-8-30-15,21-1-14,5-26 0,15-10-1,1-27 1</inkml:trace>
  <inkml:trace contextRef="#ctx0" brushRef="#br0" timeOffset="1142.0653">21604 5171 65,'27'27'34,"-9"-24"-2,11-3 1,-2-10-27,12-1-2,-3-14 0,7 0 0,-6-5-2,3-2 0,-10-4 1,-9 2-1,-13 1 1,-7 6-1,-15 2 0,-6 14 1,-14 4-1,-5 14 1,-9 11-1,5 12 1,-4 10-2,3 8 1,6 1 0,11 3-1,9-4 0,18-5-1,16-6 1,15-17-2,19-13-1,14-12-1,17-8-3,-10-28-6,28 9-23,-19-16-1,6 2 0,-20-6-1</inkml:trace>
  <inkml:trace contextRef="#ctx0" brushRef="#br0" timeOffset="1487.085">22350 4899 52,'-16'16'31,"-5"12"2,6-5-1,1 17-10,-2-12-16,11 13-1,-4-5 0,9 8 0,-8-10-2,8 3 1,-5-8-2,5-4 1,0-25-1,-4 21 0,4-21 0,8-18-1,-3-5 0,6-11 0,3-10 0,2-2 0,-2-8 0,3 6 0,-5 2 0,2 5 0,-3 3 0,0 13 0,-4 6 0,-7 19-1,29-18 0,-10 16-1,6 4-1,2-4-1,14 9-5,-7-19-11,20 16-19,-11-15 3,18 9-3,-15-12 2</inkml:trace>
  <inkml:trace contextRef="#ctx0" brushRef="#br0" timeOffset="2043.1168">22989 4813 77,'-15'31'35,"15"-31"0,-19 35 1,1-19-28,12 18-1,-8-4-1,5 15-1,-5-8-2,5 8 0,-6-4-1,5 0-1,-1-11 0,4-3 0,7-27-1,-5 17 0,5-17 0,14-19 0,2-11 1,0 1-1,0-12 0,0-2 0,4-3 1,-2 2-1,-4 8 0,-5 2 0,4 7 0,-6 13 0,-7 14 0,0 0 0,18 4 1,-18-4-1,12 32 0,-5-9 0,4-5 0,3 3 1,4-5-1,5-5 1,2-8-1,4-3 1,1-10-1,3-3 1,1-10 0,3-2 0,-3-11 0,-3 6-1,1 2 1,-7-1-1,-2 6 1,-3 7-1,-20 16 1,23-5-1,-16 23 0,-7 5 0,0 12 0,2 6-1,-4 7 0,-3 4-2,10 7-2,-17-20-22,20 20-10,-11-18-2,6 7 1,-11-13 0</inkml:trace>
  <inkml:trace contextRef="#ctx0" brushRef="#br0" timeOffset="2832.1619">20900 6160 87,'0'0'36,"0"-20"-1,0 20 1,0 0-30,0 0-2,0 0 0,0 0-2,-22 4 0,22 13 0,-7 7-1,0 8 1,-2 5-2,2 8 1,-2 3 0,6-6-1,-3 1 1,15-7 0,4-13-1,1-5 0,4-17 1,7-6 0,2-13-1,1-3 0,1-9 1,-8-4-1,1 5 0,-1-3 0,-6 7 0,-6 9 0,-9 16 0,0 0 0,0 0 0,7 20 0,-13 7 0,5-1 0,-1 5 0,4 1 0,5-9 1,3 0 0,5-14 0,12-7 0,-1-9 1,5-10-1,1-9 0,2-5 1,-11-4-1,0-4-1,-3-2-1,-11-4 0,-2 8-3,-7-8-3,13 27-18,-19-21-14,19 16 1,-13-11-1,16 16 1</inkml:trace>
  <inkml:trace contextRef="#ctx0" brushRef="#br0" timeOffset="3259.1863">21898 5736 88,'0'0'35,"0"0"1,0 0 0,-34 25-28,23 5-4,-10 4 0,6 19 0,-6 4-2,3 9 1,-2 0-1,6 7 0,1-9-1,8-3 1,0-13-2,5-9 1,9-16 0,-9-23 0,34 9 0,-13-23-1,4-13 1,2-7 0,0-3 0,-4 1-1,2-1 1,-4 7-1,-6 10 0,3 4 0,-18 16 0,18 2-1,-10 14 0,0 7 0,6 9-2,-7 2 1,13 3-4,-11-5-3,26 18-14,-13-29-15,15 8 1,-6-18-1,12-4 2</inkml:trace>
  <inkml:trace contextRef="#ctx0" brushRef="#br0" timeOffset="3643.2083">22459 6133 88,'-19'-2'36,"-14"-1"0,5 19 1,-13-2-30,12 13-2,0-3-1,12 10-1,0-3 0,17 4-1,0-3 0,8-7 0,11-9 0,3-2-1,3-10 0,3-6 1,3-10-1,1-6 0,-7-7-1,4-7 1,-6-4 0,-2 1-1,-3-1 1,-4 2-1,-5 9 0,0 6 1,-9 19-1,0 0 0,0 0 0,-7 30 0,-2 4 0,-3 7-1,10 2-1,-5 1 0,12-1-2,-1-15-2,26 10-10,-8-29-22,19-2 1,-4-27-1,19-3 0</inkml:trace>
  <inkml:trace contextRef="#ctx0" brushRef="#br0" timeOffset="3860.2207">23169 5656 86,'0'0'35,"0"0"1,-27 35 1,-1 3-30,6 26-2,-6-2-2,13 16 1,-8-1-4,14 1 1,-2 3-4,2-21-6,20 2-26,-9-19 0,14-5-2,-16-38 0</inkml:trace>
  <inkml:trace contextRef="#ctx0" brushRef="#br0" timeOffset="4214.241">23208 6138 90,'-1'16'36,"1"-16"0,3 16 1,-3-16-31,31 0-1,-3-9-1,17-5 0,5-9-2,5-2 1,1-7-1,-6 3-1,-5-1 0,-13 0-1,-11 1 1,-17 8-1,-4 21 0,-39-20 0,1 26 1,-7 12 1,-5 12-1,0 14 1,0 8 0,5 7 0,15 3 0,12-1 0,16-6-1,18-16-1,18-7-2,22-19-2,31 3-15,-4-34-19,28-2-3,-6-22 1,10 2-2</inkml:trace>
  <inkml:trace contextRef="#ctx0" brushRef="#br0" timeOffset="12278.7023">12292 8551 14,'0'0'17,"5"16"-14,-5-16 0,0 0 2,0 0 1,0 0 2,0 0 0,0 0-1,0 0-1,0 0-1,0 0-1,25-14-1,-25 14-1,23-7 0,-23 7 0,32-9 0,-14 0 0,6 0 0,1-1-1,1-3 0,3-5 1,5 2-1,-2-3 0,8 1 0,-1-3 2,4 1-2,5-3 2,4 1-1,2-4 1,6 3-1,7-6 1,4 6-1,2-4 0,4 4 0,9-5-1,0 1-1,9 0 1,-1-7 0,3-5-1,3 0 1,2-2 0,0-4 0,4 3 1,1-5 0,5 6-1,5 4 1,-3-2-1,2 3 0,2 2 0,4-5 0,-6 4 0,0-5-1,1-4 0,6-1 1,2-4-1,0 0 1,1-2 0,8 3-1,-6-4 1,8 6 0,-5-1-1,-2 5 1,-2-5-1,3 3 1,6-1-1,-9 1 1,5-8-2,-1 8 3,-4-6-2,-2 0 1,-2-3 0,-3 8-1,4-7 1,-6 6 0,-9-2-1,-2 3 0,-3 4 0,-4-3 0,-13 3 0,-1 0 0,-7 0 0,-2 2 0,-6 0 1,-4 5-1,-5-2 0,-5 2 0,-1 4 1,-13 3-1,-4-1 0,0 1 0,-6 4 0,1 0 1,0-2-1,-2 2-1,3-4 1,5 2 0,-6 4-1,5-2 0,-7-2 1,4 5-2,-7-1 2,-1 3-1,-3 0 1,0-1 0,0-1 1,4 2-2,-2-3 2,3 5 0,1-6-1,-1 3 0,-1 1 1,1 2-1,-3 5 0,-4 1 1,-9 2-1,-14 8 1,22-8 0,-22 8 0,0 0 1,0 0 0,0 0-1,-22 10 0,22-10 0,-21 9-1,21-9 0,0 0 0,-20 4 0,20-4 0,0 0 0,0 0 0,20-11 0,-20 11 0,20-9 0,-20 9 0,21-14 0,-21 14 0,23-20 0,-23 20 1,27-28-1,-9 12 0,-2 2 0,0-1 0,2 1 1,-18 14-1,27-23 0,-27 23 0,0 0 0,0 0 0,0 0 0,-23-2 0,-2 6 0,0 1 1,-8-1 1,3 3 0,-6-6 0,6 3 1,-1-6-1,8 4 0,0-4 0,7 2-1,16 0 0,-23-5-1,23 5 0,0 0 1,3-18-1,-3 18 1,23-20-1,-5 10 0,2 1 1,5-2-1,4 6 1,-1 0-1,4 3 0,-5 4 0,5 1 1,-6 2-1,-1 1 1,-6 1-1,-1-4 0,-18-3 1,20 11-1,-20-11 1,2 22-1,-10-1 0,-9 6 0,-9 6 0,-7 16 0,-12 8 1,-5 8-1,-7 3 2,5 0-2,-4-4-2,20 7-16,-5-23-15,20-9-2,21-39 0,-11 20-3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4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79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6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5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7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1">19045 12496 87,'-22'-4'36,"-6"-2"-1,18 4-3,10 2-62,9-14-4,15 1-1,2-8-2</inkml:trace>
  <inkml:trace contextRef="#ctx0" brushRef="#br0" timeOffset="1947.1113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7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1">19045 12496 87,'-22'-4'36,"-6"-2"-1,18 4-3,10 2-62,9-14-4,15 1-1,2-8-2</inkml:trace>
  <inkml:trace contextRef="#ctx0" brushRef="#br0" timeOffset="1947.1113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3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5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8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4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4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4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3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07.71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3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54.83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20739 4810 47,'0'0'30,"0"0"2,-23-7 0,8 23-23,-20-6-1,4 17 0,-19-4 0,13 15-1,-6-12-2,12 8-1,1-7-1,17-1-1,13-4-1,9-8-1,20 0 1,9-1-1,6-1 0,-1 3 0,5-5 1,-8 10-1,-6 1 0,-13 6 0,-10 5 0,-15 4 0,-15-1 0,-5 3 0,-10 3-1,0-11-1,9 2-4,-10-27-13,35-5-16,-15 4-1,15-4 0,33-39 1</inkml:trace>
  <inkml:trace contextRef="#ctx0" brushRef="#br0" timeOffset="707.0404">21091 4988 53,'0'0'33,"0"0"-1,0 0 0,0 0-24,-7 19-1,-11-1 1,11 14-2,-7 0-3,3 9 1,-1 0-2,1 4 0,-2-6-1,13 2 1,-5-9-2,5-5 1,5-6-1,-5-21 0,9 16 0,-9-16 0,22-18 1,-15-3-1,2-8 0,5-3 1,-9-10-1,4-7 1,-1 1 0,-5-5-1,4 3 1,4 0-1,-4 6 0,9 5 1,6 5-1,3 7 0,0 9 0,9 6 0,-2 5 0,2 5 0,-2 9 0,4 5 0,-8 6 0,-1 5-1,-2 6 1,-10 8 0,-8-3 0,-7 5 0,-15 0-1,1-5 1,-9-3 0,-7-3 1,3-8-2,0-6 2,-5-7-1,3-2 0,8-3 0,6-2 0,-3 0 0,18 0 0,-26 11 1,18 8-1,-8 12 1,-3 10 0,-3 12-1,1 17 2,-8 1-1,-1 9 1,1 0-3,-1-5 0,17 3-6,-8-30-15,21-1-14,5-26 0,15-10-1,1-27 1</inkml:trace>
  <inkml:trace contextRef="#ctx0" brushRef="#br0" timeOffset="1142.0653">21604 5171 65,'27'27'34,"-9"-24"-2,11-3 1,-2-10-27,12-1-2,-3-14 0,7 0 0,-6-5-2,3-2 0,-10-4 1,-9 2-1,-13 1 1,-7 6-1,-15 2 0,-6 14 1,-14 4-1,-5 14 1,-9 11-1,5 12 1,-4 10-2,3 8 1,6 1 0,11 3-1,9-4 0,18-5-1,16-6 1,15-17-2,19-13-1,14-12-1,17-8-3,-10-28-6,28 9-23,-19-16-1,6 2 0,-20-6-1</inkml:trace>
  <inkml:trace contextRef="#ctx0" brushRef="#br0" timeOffset="1487.085">22350 4899 52,'-16'16'31,"-5"12"2,6-5-1,1 17-10,-2-12-16,11 13-1,-4-5 0,9 8 0,-8-10-2,8 3 1,-5-8-2,5-4 1,0-25-1,-4 21 0,4-21 0,8-18-1,-3-5 0,6-11 0,3-10 0,2-2 0,-2-8 0,3 6 0,-5 2 0,2 5 0,-3 3 0,0 13 0,-4 6 0,-7 19-1,29-18 0,-10 16-1,6 4-1,2-4-1,14 9-5,-7-19-11,20 16-19,-11-15 3,18 9-3,-15-12 2</inkml:trace>
  <inkml:trace contextRef="#ctx0" brushRef="#br0" timeOffset="2043.1168">22989 4813 77,'-15'31'35,"15"-31"0,-19 35 1,1-19-28,12 18-1,-8-4-1,5 15-1,-5-8-2,5 8 0,-6-4-1,5 0-1,-1-11 0,4-3 0,7-27-1,-5 17 0,5-17 0,14-19 0,2-11 1,0 1-1,0-12 0,0-2 0,4-3 1,-2 2-1,-4 8 0,-5 2 0,4 7 0,-6 13 0,-7 14 0,0 0 0,18 4 1,-18-4-1,12 32 0,-5-9 0,4-5 0,3 3 1,4-5-1,5-5 1,2-8-1,4-3 1,1-10-1,3-3 1,1-10 0,3-2 0,-3-11 0,-3 6-1,1 2 1,-7-1-1,-2 6 1,-3 7-1,-20 16 1,23-5-1,-16 23 0,-7 5 0,0 12 0,2 6-1,-4 7 0,-3 4-2,10 7-2,-17-20-22,20 20-10,-11-18-2,6 7 1,-11-13 0</inkml:trace>
  <inkml:trace contextRef="#ctx0" brushRef="#br0" timeOffset="2832.1619">20900 6160 87,'0'0'36,"0"-20"-1,0 20 1,0 0-30,0 0-2,0 0 0,0 0-2,-22 4 0,22 13 0,-7 7-1,0 8 1,-2 5-2,2 8 1,-2 3 0,6-6-1,-3 1 1,15-7 0,4-13-1,1-5 0,4-17 1,7-6 0,2-13-1,1-3 0,1-9 1,-8-4-1,1 5 0,-1-3 0,-6 7 0,-6 9 0,-9 16 0,0 0 0,0 0 0,7 20 0,-13 7 0,5-1 0,-1 5 0,4 1 0,5-9 1,3 0 0,5-14 0,12-7 0,-1-9 1,5-10-1,1-9 0,2-5 1,-11-4-1,0-4-1,-3-2-1,-11-4 0,-2 8-3,-7-8-3,13 27-18,-19-21-14,19 16 1,-13-11-1,16 16 1</inkml:trace>
  <inkml:trace contextRef="#ctx0" brushRef="#br0" timeOffset="3259.1863">21898 5736 88,'0'0'35,"0"0"1,0 0 0,-34 25-28,23 5-4,-10 4 0,6 19 0,-6 4-2,3 9 1,-2 0-1,6 7 0,1-9-1,8-3 1,0-13-2,5-9 1,9-16 0,-9-23 0,34 9 0,-13-23-1,4-13 1,2-7 0,0-3 0,-4 1-1,2-1 1,-4 7-1,-6 10 0,3 4 0,-18 16 0,18 2-1,-10 14 0,0 7 0,6 9-2,-7 2 1,13 3-4,-11-5-3,26 18-14,-13-29-15,15 8 1,-6-18-1,12-4 2</inkml:trace>
  <inkml:trace contextRef="#ctx0" brushRef="#br0" timeOffset="3643.2083">22459 6133 88,'-19'-2'36,"-14"-1"0,5 19 1,-13-2-30,12 13-2,0-3-1,12 10-1,0-3 0,17 4-1,0-3 0,8-7 0,11-9 0,3-2-1,3-10 0,3-6 1,3-10-1,1-6 0,-7-7-1,4-7 1,-6-4 0,-2 1-1,-3-1 1,-4 2-1,-5 9 0,0 6 1,-9 19-1,0 0 0,0 0 0,-7 30 0,-2 4 0,-3 7-1,10 2-1,-5 1 0,12-1-2,-1-15-2,26 10-10,-8-29-22,19-2 1,-4-27-1,19-3 0</inkml:trace>
  <inkml:trace contextRef="#ctx0" brushRef="#br0" timeOffset="3860.2207">23169 5656 86,'0'0'35,"0"0"1,-27 35 1,-1 3-30,6 26-2,-6-2-2,13 16 1,-8-1-4,14 1 1,-2 3-4,2-21-6,20 2-26,-9-19 0,14-5-2,-16-38 0</inkml:trace>
  <inkml:trace contextRef="#ctx0" brushRef="#br0" timeOffset="4214.241">23208 6138 90,'-1'16'36,"1"-16"0,3 16 1,-3-16-31,31 0-1,-3-9-1,17-5 0,5-9-2,5-2 1,1-7-1,-6 3-1,-5-1 0,-13 0-1,-11 1 1,-17 8-1,-4 21 0,-39-20 0,1 26 1,-7 12 1,-5 12-1,0 14 1,0 8 0,5 7 0,15 3 0,12-1 0,16-6-1,18-16-1,18-7-2,22-19-2,31 3-15,-4-34-19,28-2-3,-6-22 1,10 2-2</inkml:trace>
  <inkml:trace contextRef="#ctx0" brushRef="#br0" timeOffset="12278.7023">12292 8551 14,'0'0'17,"5"16"-14,-5-16 0,0 0 2,0 0 1,0 0 2,0 0 0,0 0-1,0 0-1,0 0-1,0 0-1,25-14-1,-25 14-1,23-7 0,-23 7 0,32-9 0,-14 0 0,6 0 0,1-1-1,1-3 0,3-5 1,5 2-1,-2-3 0,8 1 0,-1-3 2,4 1-2,5-3 2,4 1-1,2-4 1,6 3-1,7-6 1,4 6-1,2-4 0,4 4 0,9-5-1,0 1-1,9 0 1,-1-7 0,3-5-1,3 0 1,2-2 0,0-4 0,4 3 1,1-5 0,5 6-1,5 4 1,-3-2-1,2 3 0,2 2 0,4-5 0,-6 4 0,0-5-1,1-4 0,6-1 1,2-4-1,0 0 1,1-2 0,8 3-1,-6-4 1,8 6 0,-5-1-1,-2 5 1,-2-5-1,3 3 1,6-1-1,-9 1 1,5-8-2,-1 8 3,-4-6-2,-2 0 1,-2-3 0,-3 8-1,4-7 1,-6 6 0,-9-2-1,-2 3 0,-3 4 0,-4-3 0,-13 3 0,-1 0 0,-7 0 0,-2 2 0,-6 0 1,-4 5-1,-5-2 0,-5 2 0,-1 4 1,-13 3-1,-4-1 0,0 1 0,-6 4 0,1 0 1,0-2-1,-2 2-1,3-4 1,5 2 0,-6 4-1,5-2 0,-7-2 1,4 5-2,-7-1 2,-1 3-1,-3 0 1,0-1 0,0-1 1,4 2-2,-2-3 2,3 5 0,1-6-1,-1 3 0,-1 1 1,1 2-1,-3 5 0,-4 1 1,-9 2-1,-14 8 1,22-8 0,-22 8 0,0 0 1,0 0 0,0 0-1,-22 10 0,22-10 0,-21 9-1,21-9 0,0 0 0,-20 4 0,20-4 0,0 0 0,0 0 0,20-11 0,-20 11 0,20-9 0,-20 9 0,21-14 0,-21 14 0,23-20 0,-23 20 1,27-28-1,-9 12 0,-2 2 0,0-1 0,2 1 1,-18 14-1,27-23 0,-27 23 0,0 0 0,0 0 0,0 0 0,-23-2 0,-2 6 0,0 1 1,-8-1 1,3 3 0,-6-6 0,6 3 1,-1-6-1,8 4 0,0-4 0,7 2-1,16 0 0,-23-5-1,23 5 0,0 0 1,3-18-1,-3 18 1,23-20-1,-5 10 0,2 1 1,5-2-1,4 6 1,-1 0-1,4 3 0,-5 4 0,5 1 1,-6 2-1,-1 1 1,-6 1-1,-1-4 0,-18-3 1,20 11-1,-20-11 1,2 22-1,-10-1 0,-9 6 0,-9 6 0,-7 16 0,-12 8 1,-5 8-1,-7 3 2,5 0-2,-4-4-2,20 7-16,-5-23-15,20-9-2,21-39 0,-11 20-3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1:35.1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9736 5084 49,'0'0'32,"0"0"1,0 0-2,0 0-24,6 27-2,-3 1 0,-10 1-1,12 15 0,-6 4-3,2 7 1,-6 4-1,5 4 2,-2-5-1,1 1 0,4-7-1,-3-6 0,4-9 0,-1-10 0,-3-27 1,9 20-2,-9-20 0,7-22 1,-5-1-1,-2-12 1,-3-10 1,-1-5-2,-1-9 1,-1-6-1,-3-5 1,8-5-1,-5 2 1,10 2-1,-1 5 2,10 9-2,1 4 1,11 10 0,6 9 0,3 13-1,5 8 1,0 10-1,4 6 0,-4 8 0,-3 7-1,-7 5 1,-8 11 0,-10 1 0,-9 6 0,-11 2 0,-9 0 0,-9 1 0,-12-6 0,3-3 0,-5-4 0,5-10 1,0-5-1,6-5 1,7-4-1,7-2 1,16-5-1,-18 2 1,18-2-1,0 0 1,3 25 0,1 3-1,-6 13 1,2 9 1,-12 13-1,-4 15 1,-6 7-1,-3 3 0,-7-1-1,5-10 1,9-6-5,-2-37-19,33-4-15,-13-30 2,48-21-3,-1-28 1</inkml:trace>
  <inkml:trace contextRef="#ctx0" brushRef="#br0" timeOffset="504.0288">10341 5155 55,'-9'18'34,"9"-18"0,0 0 0,30 18-25,-10-31-2,16 3-1,-2-14 0,8 7-2,-8-14-1,11 3 0,-11-1-1,-3 1 0,-12 1 0,-10 0-1,-9 8 0,-5 1 0,-15 7 0,-5 8 0,-5 8 0,-6 6-1,-2 12 1,3 13 0,1 3 0,3 7 0,8 6-1,9-2 0,12-1 0,5-2 0,19-12-2,7-10-1,21-1-6,-13-28-24,29 4-2,-7-18-2,13-3-1</inkml:trace>
  <inkml:trace contextRef="#ctx0" brushRef="#br0" timeOffset="864.0494">11083 4917 54,'0'0'36,"-25"3"-1,14 17 0,-10-8-10,8 20-19,-10 0-1,10 6-1,-8-3-1,14 3 0,0-6-2,5-2 1,2-14-1,0-16 0,18 9 0,7-27 0,5-9-1,9-5 1,-1-12 0,7-1 0,-4-6 0,2 6-1,-8 6 1,-6 9 0,-6 10-1,-3 13 1,-20 7-1,21 12-1,-12 13 0,-1 4-1,4 10-1,-1-5-4,17 18-5,-19-28-20,20 21-5,-2-18 1,12 3-1</inkml:trace>
  <inkml:trace contextRef="#ctx0" brushRef="#br0" timeOffset="1369.0782">11898 4863 88,'-39'2'35,"-2"21"1,-15-11 0,15 24-30,-4-11-2,11 11-1,4-1-1,14-1 0,5-5-1,26-4 0,4-9 0,10-8-1,3-4 0,9-11 1,0-11-1,4-9 0,0-6 1,-8-8-1,-8-2 0,1 5 0,-8-1 1,-6 7-1,-7 11 0,-9 21 0,0 0-1,-13 32 1,-1 18 0,-6 16 0,2 16-1,-1 14 1,4 9 0,-4 3 1,6 1-1,1-6 1,-3-10-1,5-11 2,-3-20-1,1-12 0,-3-18 0,-3-16 0,-8-16 0,2-14-1,-2-15-1,1-11-1,5-9-2,-2-20-4,24 16-18,-13-17-13,28 11 3,-3-3-4,16 12 4</inkml:trace>
  <inkml:trace contextRef="#ctx0" brushRef="#br0" timeOffset="1790.1023">12435 4902 81,'0'0'37,"-4"-41"-1,4 41 2,-11-30-27,11 30-6,0 0 0,-18 7-1,8 11-2,3 12 1,-4 9-2,0 6 1,2 3-1,2 2 0,0-6 0,12 1-1,4-18 0,7-8 1,13-15-1,7-13 0,7-16 0,1-9 1,5-5-1,1-4 1,-9-1-1,0 6 0,-18 6 1,0 11-1,-23 21 1,0 0-1,0 0 0,-1 27 0,-5-1-1,-8 8 0,14 5 0,-2-8-2,11 6-2,5-19-5,22 12-21,-14-23-6,17 4-1,-5-22 0</inkml:trace>
  <inkml:trace contextRef="#ctx0" brushRef="#br0" timeOffset="1987.1137">13170 4799 90,'0'0'36,"-9"-16"1,2 39 0,-19-9-27,10 26-5,-1 4-2,2 8-1,1 3-1,7-2-1,5-3-2,7-20-5,20 8-24,-25-38-7,47 5 2,-24-31-3</inkml:trace>
  <inkml:trace contextRef="#ctx0" brushRef="#br0" timeOffset="2137.1221">13261 4583 94,'0'0'34,"-27"-32"1,27 32-1,0 0-36,0 0-7,18 15-26,-18-15 2,45 25 0,-17-16-1</inkml:trace>
  <inkml:trace contextRef="#ctx0" brushRef="#br0" timeOffset="2465.141">13475 4706 86,'0'0'36,"8"36"0,-8-36 3,-4 39-27,-10-21-6,10 10-1,-8 1-2,4 5 0,1 0-2,4-1 0,3 1 0,1-2-1,5-7 0,3-10 0,-9-15 0,34 0 0,-7-13 1,1-10-1,1-9 0,3-6 0,0 1 1,-3-4-1,-6 6 0,-2 4 0,-6 10 0,-15 21 0,14-14 0,-14 14 0,4 26-1,-6-3 0,4 6 0,3 7-1,9 5-3,-7-17-4,31 25-22,-20-26-7,19 5 0,-4-17 0</inkml:trace>
  <inkml:trace contextRef="#ctx0" brushRef="#br0" timeOffset="2818.1612">14391 4640 105,'-29'13'37,"-12"-13"2,18 16-3,0-4-33,1 3-2,10 1 1,6 9 0,6-2-1,9 7-1,0 0 1,4 4 0,3-4-1,2 3 1,-2-7-1,3-3 1,-2 1-1,-3-3 0,-5 0 1,-4 2-1,-10-1 0,-2 1 1,-8 2-1,-6 0 0,-2 3-2,-8-10-2,17 12-23,-18-22-12,32-8 1,-36 7-2,36-7 1</inkml:trace>
  <inkml:trace contextRef="#ctx0" brushRef="#br0" timeOffset="4418.2527">10738 7823 39,'-7'18'32,"7"-18"2,0 0 0,0 0-21,-4-18-3,-9 2-1,13 16-1,8-39-3,-3 16-1,-3-20 0,7-3-1,1-15 0,5-7-1,-5-14-1,5-8 0,-1-8 0,2-7 0,-2-6-1,1 1 1,-1-2 0,0 5 0,-1 2-1,-2 5 1,6 4-1,-6 5 1,4 7 0,1 2 0,-2 7 0,0 8-1,-3 1 1,-2 4 0,-2 5-1,0 7 1,-3 5 0,-1 11 0,-3 4-1,0 7 0,0 23 0,-3-21 1,3 21-1,0 0 0,0 0 0,0 0 0,0 0 0,-16 21 1,16-21-1,0 0 0,-11 23 0,11-23 1,-20 25-1,1-9 0,-5 11 0,-4 5 0,-8 11-1,-7-2 1,6 7 0,-1-9 0,2 0-1,8-7 1,13-11 0,15-21 0,0 0 0,15-28 0,13-4 0,6-11 0,4-5 1,6-5-1,-1 1 0,-3 4 0,-5 7 0,1 7 1,-14 9-1,-6 13 0,-16 12 0,28-2 1,-28 2-1,33 30 0,-10-3 0,-2 8 1,8 5-1,1 10 1,-1 1-2,-8 3 0,8 8-3,-20-19-14,14 19-20,-16-21 1,15 0-2,-22-41 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4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79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6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5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7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1">19045 12496 87,'-22'-4'36,"-6"-2"-1,18 4-3,10 2-62,9-14-4,15 1-1,2-8-2</inkml:trace>
  <inkml:trace contextRef="#ctx0" brushRef="#br0" timeOffset="1947.1113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3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5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8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4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4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4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51.xml"/><Relationship Id="rId18" Type="http://schemas.openxmlformats.org/officeDocument/2006/relationships/image" Target="../media/image15.emf"/><Relationship Id="rId3" Type="http://schemas.openxmlformats.org/officeDocument/2006/relationships/customXml" Target="../ink/ink46.xml"/><Relationship Id="rId21" Type="http://schemas.openxmlformats.org/officeDocument/2006/relationships/customXml" Target="../ink/ink55.xml"/><Relationship Id="rId7" Type="http://schemas.openxmlformats.org/officeDocument/2006/relationships/customXml" Target="../ink/ink48.xml"/><Relationship Id="rId12" Type="http://schemas.openxmlformats.org/officeDocument/2006/relationships/image" Target="../media/image12.emf"/><Relationship Id="rId17" Type="http://schemas.openxmlformats.org/officeDocument/2006/relationships/customXml" Target="../ink/ink53.xml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50.xml"/><Relationship Id="rId5" Type="http://schemas.openxmlformats.org/officeDocument/2006/relationships/customXml" Target="../ink/ink47.xml"/><Relationship Id="rId15" Type="http://schemas.openxmlformats.org/officeDocument/2006/relationships/customXml" Target="../ink/ink52.xml"/><Relationship Id="rId10" Type="http://schemas.openxmlformats.org/officeDocument/2006/relationships/image" Target="../media/image11.emf"/><Relationship Id="rId19" Type="http://schemas.openxmlformats.org/officeDocument/2006/relationships/customXml" Target="../ink/ink54.xml"/><Relationship Id="rId4" Type="http://schemas.openxmlformats.org/officeDocument/2006/relationships/image" Target="../media/image8.emf"/><Relationship Id="rId9" Type="http://schemas.openxmlformats.org/officeDocument/2006/relationships/customXml" Target="../ink/ink49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61.xml"/><Relationship Id="rId18" Type="http://schemas.openxmlformats.org/officeDocument/2006/relationships/image" Target="../media/image15.emf"/><Relationship Id="rId3" Type="http://schemas.openxmlformats.org/officeDocument/2006/relationships/customXml" Target="../ink/ink56.xml"/><Relationship Id="rId21" Type="http://schemas.openxmlformats.org/officeDocument/2006/relationships/customXml" Target="../ink/ink65.xml"/><Relationship Id="rId7" Type="http://schemas.openxmlformats.org/officeDocument/2006/relationships/customXml" Target="../ink/ink58.xml"/><Relationship Id="rId12" Type="http://schemas.openxmlformats.org/officeDocument/2006/relationships/image" Target="../media/image12.emf"/><Relationship Id="rId17" Type="http://schemas.openxmlformats.org/officeDocument/2006/relationships/customXml" Target="../ink/ink63.xml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60.xml"/><Relationship Id="rId24" Type="http://schemas.openxmlformats.org/officeDocument/2006/relationships/image" Target="../media/image18.emf"/><Relationship Id="rId5" Type="http://schemas.openxmlformats.org/officeDocument/2006/relationships/customXml" Target="../ink/ink57.xml"/><Relationship Id="rId15" Type="http://schemas.openxmlformats.org/officeDocument/2006/relationships/customXml" Target="../ink/ink62.xml"/><Relationship Id="rId23" Type="http://schemas.openxmlformats.org/officeDocument/2006/relationships/customXml" Target="../ink/ink66.xml"/><Relationship Id="rId10" Type="http://schemas.openxmlformats.org/officeDocument/2006/relationships/image" Target="../media/image11.emf"/><Relationship Id="rId19" Type="http://schemas.openxmlformats.org/officeDocument/2006/relationships/customXml" Target="../ink/ink64.xml"/><Relationship Id="rId4" Type="http://schemas.openxmlformats.org/officeDocument/2006/relationships/image" Target="../media/image8.emf"/><Relationship Id="rId9" Type="http://schemas.openxmlformats.org/officeDocument/2006/relationships/customXml" Target="../ink/ink59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72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" Type="http://schemas.openxmlformats.org/officeDocument/2006/relationships/customXml" Target="../ink/ink67.xml"/><Relationship Id="rId21" Type="http://schemas.openxmlformats.org/officeDocument/2006/relationships/customXml" Target="../ink/ink76.xml"/><Relationship Id="rId7" Type="http://schemas.openxmlformats.org/officeDocument/2006/relationships/customXml" Target="../ink/ink69.xml"/><Relationship Id="rId12" Type="http://schemas.openxmlformats.org/officeDocument/2006/relationships/image" Target="../media/image12.emf"/><Relationship Id="rId17" Type="http://schemas.openxmlformats.org/officeDocument/2006/relationships/customXml" Target="../ink/ink74.xml"/><Relationship Id="rId25" Type="http://schemas.openxmlformats.org/officeDocument/2006/relationships/customXml" Target="../ink/ink78.xml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71.xml"/><Relationship Id="rId24" Type="http://schemas.openxmlformats.org/officeDocument/2006/relationships/image" Target="../media/image18.emf"/><Relationship Id="rId5" Type="http://schemas.openxmlformats.org/officeDocument/2006/relationships/customXml" Target="../ink/ink68.xml"/><Relationship Id="rId15" Type="http://schemas.openxmlformats.org/officeDocument/2006/relationships/customXml" Target="../ink/ink73.xml"/><Relationship Id="rId23" Type="http://schemas.openxmlformats.org/officeDocument/2006/relationships/customXml" Target="../ink/ink77.xml"/><Relationship Id="rId10" Type="http://schemas.openxmlformats.org/officeDocument/2006/relationships/image" Target="../media/image11.emf"/><Relationship Id="rId19" Type="http://schemas.openxmlformats.org/officeDocument/2006/relationships/customXml" Target="../ink/ink75.xml"/><Relationship Id="rId4" Type="http://schemas.openxmlformats.org/officeDocument/2006/relationships/image" Target="../media/image8.emf"/><Relationship Id="rId9" Type="http://schemas.openxmlformats.org/officeDocument/2006/relationships/customXml" Target="../ink/ink70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84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" Type="http://schemas.openxmlformats.org/officeDocument/2006/relationships/customXml" Target="../ink/ink79.xml"/><Relationship Id="rId21" Type="http://schemas.openxmlformats.org/officeDocument/2006/relationships/customXml" Target="../ink/ink88.xml"/><Relationship Id="rId7" Type="http://schemas.openxmlformats.org/officeDocument/2006/relationships/customXml" Target="../ink/ink81.xml"/><Relationship Id="rId12" Type="http://schemas.openxmlformats.org/officeDocument/2006/relationships/image" Target="../media/image12.emf"/><Relationship Id="rId17" Type="http://schemas.openxmlformats.org/officeDocument/2006/relationships/customXml" Target="../ink/ink86.xml"/><Relationship Id="rId25" Type="http://schemas.openxmlformats.org/officeDocument/2006/relationships/customXml" Target="../ink/ink90.xml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83.xml"/><Relationship Id="rId24" Type="http://schemas.openxmlformats.org/officeDocument/2006/relationships/image" Target="../media/image18.emf"/><Relationship Id="rId5" Type="http://schemas.openxmlformats.org/officeDocument/2006/relationships/customXml" Target="../ink/ink80.xml"/><Relationship Id="rId15" Type="http://schemas.openxmlformats.org/officeDocument/2006/relationships/customXml" Target="../ink/ink85.xml"/><Relationship Id="rId23" Type="http://schemas.openxmlformats.org/officeDocument/2006/relationships/customXml" Target="../ink/ink89.xml"/><Relationship Id="rId28" Type="http://schemas.openxmlformats.org/officeDocument/2006/relationships/image" Target="../media/image20.emf"/><Relationship Id="rId10" Type="http://schemas.openxmlformats.org/officeDocument/2006/relationships/image" Target="../media/image11.emf"/><Relationship Id="rId19" Type="http://schemas.openxmlformats.org/officeDocument/2006/relationships/customXml" Target="../ink/ink87.xml"/><Relationship Id="rId4" Type="http://schemas.openxmlformats.org/officeDocument/2006/relationships/image" Target="../media/image8.emf"/><Relationship Id="rId9" Type="http://schemas.openxmlformats.org/officeDocument/2006/relationships/customXml" Target="../ink/ink82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9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97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" Type="http://schemas.openxmlformats.org/officeDocument/2006/relationships/customXml" Target="../ink/ink92.xml"/><Relationship Id="rId21" Type="http://schemas.openxmlformats.org/officeDocument/2006/relationships/customXml" Target="../ink/ink101.xml"/><Relationship Id="rId7" Type="http://schemas.openxmlformats.org/officeDocument/2006/relationships/customXml" Target="../ink/ink94.xml"/><Relationship Id="rId12" Type="http://schemas.openxmlformats.org/officeDocument/2006/relationships/image" Target="../media/image12.emf"/><Relationship Id="rId17" Type="http://schemas.openxmlformats.org/officeDocument/2006/relationships/customXml" Target="../ink/ink99.xml"/><Relationship Id="rId25" Type="http://schemas.openxmlformats.org/officeDocument/2006/relationships/customXml" Target="../ink/ink103.xml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29" Type="http://schemas.openxmlformats.org/officeDocument/2006/relationships/customXml" Target="../ink/ink10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96.xml"/><Relationship Id="rId24" Type="http://schemas.openxmlformats.org/officeDocument/2006/relationships/image" Target="../media/image18.emf"/><Relationship Id="rId5" Type="http://schemas.openxmlformats.org/officeDocument/2006/relationships/customXml" Target="../ink/ink93.xml"/><Relationship Id="rId15" Type="http://schemas.openxmlformats.org/officeDocument/2006/relationships/customXml" Target="../ink/ink98.xml"/><Relationship Id="rId23" Type="http://schemas.openxmlformats.org/officeDocument/2006/relationships/customXml" Target="../ink/ink102.xml"/><Relationship Id="rId28" Type="http://schemas.openxmlformats.org/officeDocument/2006/relationships/image" Target="../media/image20.emf"/><Relationship Id="rId10" Type="http://schemas.openxmlformats.org/officeDocument/2006/relationships/image" Target="../media/image11.emf"/><Relationship Id="rId19" Type="http://schemas.openxmlformats.org/officeDocument/2006/relationships/customXml" Target="../ink/ink100.xml"/><Relationship Id="rId4" Type="http://schemas.openxmlformats.org/officeDocument/2006/relationships/image" Target="../media/image8.emf"/><Relationship Id="rId9" Type="http://schemas.openxmlformats.org/officeDocument/2006/relationships/customXml" Target="../ink/ink95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04.xml"/><Relationship Id="rId30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111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" Type="http://schemas.openxmlformats.org/officeDocument/2006/relationships/customXml" Target="../ink/ink106.xml"/><Relationship Id="rId21" Type="http://schemas.openxmlformats.org/officeDocument/2006/relationships/customXml" Target="../ink/ink115.xml"/><Relationship Id="rId7" Type="http://schemas.openxmlformats.org/officeDocument/2006/relationships/customXml" Target="../ink/ink108.xml"/><Relationship Id="rId12" Type="http://schemas.openxmlformats.org/officeDocument/2006/relationships/image" Target="../media/image12.emf"/><Relationship Id="rId17" Type="http://schemas.openxmlformats.org/officeDocument/2006/relationships/customXml" Target="../ink/ink113.xml"/><Relationship Id="rId25" Type="http://schemas.openxmlformats.org/officeDocument/2006/relationships/customXml" Target="../ink/ink117.xml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29" Type="http://schemas.openxmlformats.org/officeDocument/2006/relationships/customXml" Target="../ink/ink1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110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5" Type="http://schemas.openxmlformats.org/officeDocument/2006/relationships/customXml" Target="../ink/ink107.xml"/><Relationship Id="rId15" Type="http://schemas.openxmlformats.org/officeDocument/2006/relationships/customXml" Target="../ink/ink112.xml"/><Relationship Id="rId23" Type="http://schemas.openxmlformats.org/officeDocument/2006/relationships/customXml" Target="../ink/ink116.xml"/><Relationship Id="rId28" Type="http://schemas.openxmlformats.org/officeDocument/2006/relationships/image" Target="../media/image20.emf"/><Relationship Id="rId10" Type="http://schemas.openxmlformats.org/officeDocument/2006/relationships/image" Target="../media/image11.emf"/><Relationship Id="rId19" Type="http://schemas.openxmlformats.org/officeDocument/2006/relationships/customXml" Target="../ink/ink114.xml"/><Relationship Id="rId31" Type="http://schemas.openxmlformats.org/officeDocument/2006/relationships/customXml" Target="../ink/ink120.xml"/><Relationship Id="rId4" Type="http://schemas.openxmlformats.org/officeDocument/2006/relationships/image" Target="../media/image8.emf"/><Relationship Id="rId9" Type="http://schemas.openxmlformats.org/officeDocument/2006/relationships/customXml" Target="../ink/ink109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18.xml"/><Relationship Id="rId30" Type="http://schemas.openxmlformats.org/officeDocument/2006/relationships/image" Target="../media/image21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126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" Type="http://schemas.openxmlformats.org/officeDocument/2006/relationships/customXml" Target="../ink/ink121.xml"/><Relationship Id="rId21" Type="http://schemas.openxmlformats.org/officeDocument/2006/relationships/customXml" Target="../ink/ink130.xml"/><Relationship Id="rId34" Type="http://schemas.openxmlformats.org/officeDocument/2006/relationships/image" Target="../media/image23.emf"/><Relationship Id="rId7" Type="http://schemas.openxmlformats.org/officeDocument/2006/relationships/customXml" Target="../ink/ink123.xml"/><Relationship Id="rId12" Type="http://schemas.openxmlformats.org/officeDocument/2006/relationships/image" Target="../media/image12.emf"/><Relationship Id="rId17" Type="http://schemas.openxmlformats.org/officeDocument/2006/relationships/customXml" Target="../ink/ink128.xml"/><Relationship Id="rId25" Type="http://schemas.openxmlformats.org/officeDocument/2006/relationships/customXml" Target="../ink/ink132.xml"/><Relationship Id="rId33" Type="http://schemas.openxmlformats.org/officeDocument/2006/relationships/customXml" Target="../ink/ink136.xml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29" Type="http://schemas.openxmlformats.org/officeDocument/2006/relationships/customXml" Target="../ink/ink1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125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5" Type="http://schemas.openxmlformats.org/officeDocument/2006/relationships/customXml" Target="../ink/ink122.xml"/><Relationship Id="rId15" Type="http://schemas.openxmlformats.org/officeDocument/2006/relationships/customXml" Target="../ink/ink127.xml"/><Relationship Id="rId23" Type="http://schemas.openxmlformats.org/officeDocument/2006/relationships/customXml" Target="../ink/ink131.xml"/><Relationship Id="rId28" Type="http://schemas.openxmlformats.org/officeDocument/2006/relationships/image" Target="../media/image20.emf"/><Relationship Id="rId10" Type="http://schemas.openxmlformats.org/officeDocument/2006/relationships/image" Target="../media/image11.emf"/><Relationship Id="rId19" Type="http://schemas.openxmlformats.org/officeDocument/2006/relationships/customXml" Target="../ink/ink129.xml"/><Relationship Id="rId31" Type="http://schemas.openxmlformats.org/officeDocument/2006/relationships/customXml" Target="../ink/ink135.xml"/><Relationship Id="rId4" Type="http://schemas.openxmlformats.org/officeDocument/2006/relationships/image" Target="../media/image8.emf"/><Relationship Id="rId9" Type="http://schemas.openxmlformats.org/officeDocument/2006/relationships/customXml" Target="../ink/ink124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33.xml"/><Relationship Id="rId30" Type="http://schemas.openxmlformats.org/officeDocument/2006/relationships/image" Target="../media/image21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142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" Type="http://schemas.openxmlformats.org/officeDocument/2006/relationships/customXml" Target="../ink/ink137.xml"/><Relationship Id="rId21" Type="http://schemas.openxmlformats.org/officeDocument/2006/relationships/customXml" Target="../ink/ink146.xml"/><Relationship Id="rId34" Type="http://schemas.openxmlformats.org/officeDocument/2006/relationships/image" Target="../media/image23.emf"/><Relationship Id="rId7" Type="http://schemas.openxmlformats.org/officeDocument/2006/relationships/customXml" Target="../ink/ink139.xml"/><Relationship Id="rId12" Type="http://schemas.openxmlformats.org/officeDocument/2006/relationships/image" Target="../media/image12.emf"/><Relationship Id="rId17" Type="http://schemas.openxmlformats.org/officeDocument/2006/relationships/customXml" Target="../ink/ink144.xml"/><Relationship Id="rId25" Type="http://schemas.openxmlformats.org/officeDocument/2006/relationships/customXml" Target="../ink/ink148.xml"/><Relationship Id="rId33" Type="http://schemas.openxmlformats.org/officeDocument/2006/relationships/customXml" Target="../ink/ink152.xml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29" Type="http://schemas.openxmlformats.org/officeDocument/2006/relationships/customXml" Target="../ink/ink15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141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5" Type="http://schemas.openxmlformats.org/officeDocument/2006/relationships/customXml" Target="../ink/ink138.xml"/><Relationship Id="rId15" Type="http://schemas.openxmlformats.org/officeDocument/2006/relationships/customXml" Target="../ink/ink143.xml"/><Relationship Id="rId23" Type="http://schemas.openxmlformats.org/officeDocument/2006/relationships/customXml" Target="../ink/ink147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10" Type="http://schemas.openxmlformats.org/officeDocument/2006/relationships/image" Target="../media/image11.emf"/><Relationship Id="rId19" Type="http://schemas.openxmlformats.org/officeDocument/2006/relationships/customXml" Target="../ink/ink145.xml"/><Relationship Id="rId31" Type="http://schemas.openxmlformats.org/officeDocument/2006/relationships/customXml" Target="../ink/ink151.xml"/><Relationship Id="rId4" Type="http://schemas.openxmlformats.org/officeDocument/2006/relationships/image" Target="../media/image8.emf"/><Relationship Id="rId9" Type="http://schemas.openxmlformats.org/officeDocument/2006/relationships/customXml" Target="../ink/ink140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49.xml"/><Relationship Id="rId30" Type="http://schemas.openxmlformats.org/officeDocument/2006/relationships/image" Target="../media/image21.emf"/><Relationship Id="rId35" Type="http://schemas.openxmlformats.org/officeDocument/2006/relationships/customXml" Target="../ink/ink15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159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" Type="http://schemas.openxmlformats.org/officeDocument/2006/relationships/customXml" Target="../ink/ink154.xml"/><Relationship Id="rId21" Type="http://schemas.openxmlformats.org/officeDocument/2006/relationships/customXml" Target="../ink/ink163.xml"/><Relationship Id="rId34" Type="http://schemas.openxmlformats.org/officeDocument/2006/relationships/image" Target="../media/image23.emf"/><Relationship Id="rId7" Type="http://schemas.openxmlformats.org/officeDocument/2006/relationships/customXml" Target="../ink/ink156.xml"/><Relationship Id="rId12" Type="http://schemas.openxmlformats.org/officeDocument/2006/relationships/image" Target="../media/image12.emf"/><Relationship Id="rId17" Type="http://schemas.openxmlformats.org/officeDocument/2006/relationships/customXml" Target="../ink/ink161.xml"/><Relationship Id="rId25" Type="http://schemas.openxmlformats.org/officeDocument/2006/relationships/customXml" Target="../ink/ink165.xml"/><Relationship Id="rId33" Type="http://schemas.openxmlformats.org/officeDocument/2006/relationships/customXml" Target="../ink/ink169.xml"/><Relationship Id="rId38" Type="http://schemas.openxmlformats.org/officeDocument/2006/relationships/image" Target="../media/image25.emf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29" Type="http://schemas.openxmlformats.org/officeDocument/2006/relationships/customXml" Target="../ink/ink16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158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171.xml"/><Relationship Id="rId5" Type="http://schemas.openxmlformats.org/officeDocument/2006/relationships/customXml" Target="../ink/ink155.xml"/><Relationship Id="rId15" Type="http://schemas.openxmlformats.org/officeDocument/2006/relationships/customXml" Target="../ink/ink160.xml"/><Relationship Id="rId23" Type="http://schemas.openxmlformats.org/officeDocument/2006/relationships/customXml" Target="../ink/ink164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10" Type="http://schemas.openxmlformats.org/officeDocument/2006/relationships/image" Target="../media/image11.emf"/><Relationship Id="rId19" Type="http://schemas.openxmlformats.org/officeDocument/2006/relationships/customXml" Target="../ink/ink162.xml"/><Relationship Id="rId31" Type="http://schemas.openxmlformats.org/officeDocument/2006/relationships/customXml" Target="../ink/ink168.xml"/><Relationship Id="rId4" Type="http://schemas.openxmlformats.org/officeDocument/2006/relationships/image" Target="../media/image8.emf"/><Relationship Id="rId9" Type="http://schemas.openxmlformats.org/officeDocument/2006/relationships/customXml" Target="../ink/ink157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66.xml"/><Relationship Id="rId30" Type="http://schemas.openxmlformats.org/officeDocument/2006/relationships/image" Target="../media/image21.emf"/><Relationship Id="rId35" Type="http://schemas.openxmlformats.org/officeDocument/2006/relationships/customXml" Target="../ink/ink170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177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9" Type="http://schemas.openxmlformats.org/officeDocument/2006/relationships/customXml" Target="../ink/ink190.xml"/><Relationship Id="rId3" Type="http://schemas.openxmlformats.org/officeDocument/2006/relationships/customXml" Target="../ink/ink172.xml"/><Relationship Id="rId21" Type="http://schemas.openxmlformats.org/officeDocument/2006/relationships/customXml" Target="../ink/ink181.xml"/><Relationship Id="rId34" Type="http://schemas.openxmlformats.org/officeDocument/2006/relationships/image" Target="../media/image23.emf"/><Relationship Id="rId7" Type="http://schemas.openxmlformats.org/officeDocument/2006/relationships/customXml" Target="../ink/ink174.xml"/><Relationship Id="rId12" Type="http://schemas.openxmlformats.org/officeDocument/2006/relationships/image" Target="../media/image12.emf"/><Relationship Id="rId17" Type="http://schemas.openxmlformats.org/officeDocument/2006/relationships/customXml" Target="../ink/ink179.xml"/><Relationship Id="rId25" Type="http://schemas.openxmlformats.org/officeDocument/2006/relationships/customXml" Target="../ink/ink183.xml"/><Relationship Id="rId33" Type="http://schemas.openxmlformats.org/officeDocument/2006/relationships/customXml" Target="../ink/ink187.xml"/><Relationship Id="rId38" Type="http://schemas.openxmlformats.org/officeDocument/2006/relationships/image" Target="../media/image25.emf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29" Type="http://schemas.openxmlformats.org/officeDocument/2006/relationships/customXml" Target="../ink/ink18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176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189.xml"/><Relationship Id="rId40" Type="http://schemas.openxmlformats.org/officeDocument/2006/relationships/image" Target="../media/image26.emf"/><Relationship Id="rId5" Type="http://schemas.openxmlformats.org/officeDocument/2006/relationships/customXml" Target="../ink/ink173.xml"/><Relationship Id="rId15" Type="http://schemas.openxmlformats.org/officeDocument/2006/relationships/customXml" Target="../ink/ink178.xml"/><Relationship Id="rId23" Type="http://schemas.openxmlformats.org/officeDocument/2006/relationships/customXml" Target="../ink/ink182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10" Type="http://schemas.openxmlformats.org/officeDocument/2006/relationships/image" Target="../media/image11.emf"/><Relationship Id="rId19" Type="http://schemas.openxmlformats.org/officeDocument/2006/relationships/customXml" Target="../ink/ink180.xml"/><Relationship Id="rId31" Type="http://schemas.openxmlformats.org/officeDocument/2006/relationships/customXml" Target="../ink/ink186.xml"/><Relationship Id="rId4" Type="http://schemas.openxmlformats.org/officeDocument/2006/relationships/image" Target="../media/image8.emf"/><Relationship Id="rId9" Type="http://schemas.openxmlformats.org/officeDocument/2006/relationships/customXml" Target="../ink/ink175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84.xml"/><Relationship Id="rId30" Type="http://schemas.openxmlformats.org/officeDocument/2006/relationships/image" Target="../media/image21.emf"/><Relationship Id="rId35" Type="http://schemas.openxmlformats.org/officeDocument/2006/relationships/customXml" Target="../ink/ink18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3.xml"/><Relationship Id="rId4" Type="http://schemas.openxmlformats.org/officeDocument/2006/relationships/image" Target="../media/image8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196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9" Type="http://schemas.openxmlformats.org/officeDocument/2006/relationships/customXml" Target="../ink/ink209.xml"/><Relationship Id="rId3" Type="http://schemas.openxmlformats.org/officeDocument/2006/relationships/customXml" Target="../ink/ink191.xml"/><Relationship Id="rId21" Type="http://schemas.openxmlformats.org/officeDocument/2006/relationships/customXml" Target="../ink/ink200.xml"/><Relationship Id="rId34" Type="http://schemas.openxmlformats.org/officeDocument/2006/relationships/image" Target="../media/image23.emf"/><Relationship Id="rId42" Type="http://schemas.openxmlformats.org/officeDocument/2006/relationships/image" Target="../media/image27.emf"/><Relationship Id="rId7" Type="http://schemas.openxmlformats.org/officeDocument/2006/relationships/customXml" Target="../ink/ink193.xml"/><Relationship Id="rId12" Type="http://schemas.openxmlformats.org/officeDocument/2006/relationships/image" Target="../media/image12.emf"/><Relationship Id="rId17" Type="http://schemas.openxmlformats.org/officeDocument/2006/relationships/customXml" Target="../ink/ink198.xml"/><Relationship Id="rId25" Type="http://schemas.openxmlformats.org/officeDocument/2006/relationships/customXml" Target="../ink/ink202.xml"/><Relationship Id="rId33" Type="http://schemas.openxmlformats.org/officeDocument/2006/relationships/customXml" Target="../ink/ink206.xml"/><Relationship Id="rId38" Type="http://schemas.openxmlformats.org/officeDocument/2006/relationships/image" Target="../media/image25.emf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29" Type="http://schemas.openxmlformats.org/officeDocument/2006/relationships/customXml" Target="../ink/ink204.xml"/><Relationship Id="rId41" Type="http://schemas.openxmlformats.org/officeDocument/2006/relationships/customXml" Target="../ink/ink2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195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208.xml"/><Relationship Id="rId40" Type="http://schemas.openxmlformats.org/officeDocument/2006/relationships/image" Target="../media/image26.emf"/><Relationship Id="rId5" Type="http://schemas.openxmlformats.org/officeDocument/2006/relationships/customXml" Target="../ink/ink192.xml"/><Relationship Id="rId15" Type="http://schemas.openxmlformats.org/officeDocument/2006/relationships/customXml" Target="../ink/ink197.xml"/><Relationship Id="rId23" Type="http://schemas.openxmlformats.org/officeDocument/2006/relationships/customXml" Target="../ink/ink201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10" Type="http://schemas.openxmlformats.org/officeDocument/2006/relationships/image" Target="../media/image11.emf"/><Relationship Id="rId19" Type="http://schemas.openxmlformats.org/officeDocument/2006/relationships/customXml" Target="../ink/ink199.xml"/><Relationship Id="rId31" Type="http://schemas.openxmlformats.org/officeDocument/2006/relationships/customXml" Target="../ink/ink205.xml"/><Relationship Id="rId4" Type="http://schemas.openxmlformats.org/officeDocument/2006/relationships/image" Target="../media/image8.emf"/><Relationship Id="rId9" Type="http://schemas.openxmlformats.org/officeDocument/2006/relationships/customXml" Target="../ink/ink194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203.xml"/><Relationship Id="rId30" Type="http://schemas.openxmlformats.org/officeDocument/2006/relationships/image" Target="../media/image21.emf"/><Relationship Id="rId35" Type="http://schemas.openxmlformats.org/officeDocument/2006/relationships/customXml" Target="../ink/ink20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216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9" Type="http://schemas.openxmlformats.org/officeDocument/2006/relationships/customXml" Target="../ink/ink229.xml"/><Relationship Id="rId3" Type="http://schemas.openxmlformats.org/officeDocument/2006/relationships/customXml" Target="../ink/ink211.xml"/><Relationship Id="rId21" Type="http://schemas.openxmlformats.org/officeDocument/2006/relationships/customXml" Target="../ink/ink220.xml"/><Relationship Id="rId34" Type="http://schemas.openxmlformats.org/officeDocument/2006/relationships/image" Target="../media/image23.emf"/><Relationship Id="rId42" Type="http://schemas.openxmlformats.org/officeDocument/2006/relationships/image" Target="../media/image27.emf"/><Relationship Id="rId7" Type="http://schemas.openxmlformats.org/officeDocument/2006/relationships/customXml" Target="../ink/ink213.xml"/><Relationship Id="rId12" Type="http://schemas.openxmlformats.org/officeDocument/2006/relationships/image" Target="../media/image12.emf"/><Relationship Id="rId17" Type="http://schemas.openxmlformats.org/officeDocument/2006/relationships/customXml" Target="../ink/ink218.xml"/><Relationship Id="rId25" Type="http://schemas.openxmlformats.org/officeDocument/2006/relationships/customXml" Target="../ink/ink222.xml"/><Relationship Id="rId33" Type="http://schemas.openxmlformats.org/officeDocument/2006/relationships/customXml" Target="../ink/ink226.xml"/><Relationship Id="rId38" Type="http://schemas.openxmlformats.org/officeDocument/2006/relationships/image" Target="../media/image25.emf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29" Type="http://schemas.openxmlformats.org/officeDocument/2006/relationships/customXml" Target="../ink/ink224.xml"/><Relationship Id="rId41" Type="http://schemas.openxmlformats.org/officeDocument/2006/relationships/customXml" Target="../ink/ink2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215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228.xml"/><Relationship Id="rId40" Type="http://schemas.openxmlformats.org/officeDocument/2006/relationships/image" Target="../media/image26.emf"/><Relationship Id="rId5" Type="http://schemas.openxmlformats.org/officeDocument/2006/relationships/customXml" Target="../ink/ink212.xml"/><Relationship Id="rId15" Type="http://schemas.openxmlformats.org/officeDocument/2006/relationships/customXml" Target="../ink/ink217.xml"/><Relationship Id="rId23" Type="http://schemas.openxmlformats.org/officeDocument/2006/relationships/customXml" Target="../ink/ink221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10" Type="http://schemas.openxmlformats.org/officeDocument/2006/relationships/image" Target="../media/image11.emf"/><Relationship Id="rId19" Type="http://schemas.openxmlformats.org/officeDocument/2006/relationships/customXml" Target="../ink/ink219.xml"/><Relationship Id="rId31" Type="http://schemas.openxmlformats.org/officeDocument/2006/relationships/customXml" Target="../ink/ink225.xml"/><Relationship Id="rId44" Type="http://schemas.openxmlformats.org/officeDocument/2006/relationships/image" Target="../media/image28.emf"/><Relationship Id="rId4" Type="http://schemas.openxmlformats.org/officeDocument/2006/relationships/image" Target="../media/image8.emf"/><Relationship Id="rId9" Type="http://schemas.openxmlformats.org/officeDocument/2006/relationships/customXml" Target="../ink/ink214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223.xml"/><Relationship Id="rId30" Type="http://schemas.openxmlformats.org/officeDocument/2006/relationships/image" Target="../media/image21.emf"/><Relationship Id="rId35" Type="http://schemas.openxmlformats.org/officeDocument/2006/relationships/customXml" Target="../ink/ink227.xml"/><Relationship Id="rId43" Type="http://schemas.openxmlformats.org/officeDocument/2006/relationships/customXml" Target="../ink/ink23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5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customXml" Target="../ink/ink7.xml"/><Relationship Id="rId7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8.xml"/><Relationship Id="rId10" Type="http://schemas.openxmlformats.org/officeDocument/2006/relationships/image" Target="../media/image11.emf"/><Relationship Id="rId4" Type="http://schemas.openxmlformats.org/officeDocument/2006/relationships/image" Target="../media/image8.emf"/><Relationship Id="rId9" Type="http://schemas.openxmlformats.org/officeDocument/2006/relationships/customXml" Target="../ink/ink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customXml" Target="../ink/ink11.xml"/><Relationship Id="rId7" Type="http://schemas.openxmlformats.org/officeDocument/2006/relationships/customXml" Target="../ink/ink13.xml"/><Relationship Id="rId12" Type="http://schemas.openxmlformats.org/officeDocument/2006/relationships/image" Target="../media/image12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15.xml"/><Relationship Id="rId5" Type="http://schemas.openxmlformats.org/officeDocument/2006/relationships/customXml" Target="../ink/ink12.xml"/><Relationship Id="rId10" Type="http://schemas.openxmlformats.org/officeDocument/2006/relationships/image" Target="../media/image11.emf"/><Relationship Id="rId4" Type="http://schemas.openxmlformats.org/officeDocument/2006/relationships/image" Target="../media/image8.emf"/><Relationship Id="rId9" Type="http://schemas.openxmlformats.org/officeDocument/2006/relationships/customXml" Target="../ink/ink1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21.xml"/><Relationship Id="rId3" Type="http://schemas.openxmlformats.org/officeDocument/2006/relationships/customXml" Target="../ink/ink16.xml"/><Relationship Id="rId7" Type="http://schemas.openxmlformats.org/officeDocument/2006/relationships/customXml" Target="../ink/ink18.xml"/><Relationship Id="rId12" Type="http://schemas.openxmlformats.org/officeDocument/2006/relationships/image" Target="../media/image12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20.xml"/><Relationship Id="rId5" Type="http://schemas.openxmlformats.org/officeDocument/2006/relationships/customXml" Target="../ink/ink17.xml"/><Relationship Id="rId10" Type="http://schemas.openxmlformats.org/officeDocument/2006/relationships/image" Target="../media/image11.emf"/><Relationship Id="rId4" Type="http://schemas.openxmlformats.org/officeDocument/2006/relationships/image" Target="../media/image8.emf"/><Relationship Id="rId9" Type="http://schemas.openxmlformats.org/officeDocument/2006/relationships/customXml" Target="../ink/ink19.xml"/><Relationship Id="rId1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27.xml"/><Relationship Id="rId3" Type="http://schemas.openxmlformats.org/officeDocument/2006/relationships/customXml" Target="../ink/ink22.xml"/><Relationship Id="rId7" Type="http://schemas.openxmlformats.org/officeDocument/2006/relationships/customXml" Target="../ink/ink24.xml"/><Relationship Id="rId12" Type="http://schemas.openxmlformats.org/officeDocument/2006/relationships/image" Target="../media/image12.emf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26.xml"/><Relationship Id="rId5" Type="http://schemas.openxmlformats.org/officeDocument/2006/relationships/customXml" Target="../ink/ink23.xml"/><Relationship Id="rId15" Type="http://schemas.openxmlformats.org/officeDocument/2006/relationships/customXml" Target="../ink/ink28.xml"/><Relationship Id="rId10" Type="http://schemas.openxmlformats.org/officeDocument/2006/relationships/image" Target="../media/image11.emf"/><Relationship Id="rId4" Type="http://schemas.openxmlformats.org/officeDocument/2006/relationships/image" Target="../media/image8.emf"/><Relationship Id="rId9" Type="http://schemas.openxmlformats.org/officeDocument/2006/relationships/customXml" Target="../ink/ink25.xml"/><Relationship Id="rId1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34.xml"/><Relationship Id="rId18" Type="http://schemas.openxmlformats.org/officeDocument/2006/relationships/image" Target="../media/image15.emf"/><Relationship Id="rId3" Type="http://schemas.openxmlformats.org/officeDocument/2006/relationships/customXml" Target="../ink/ink29.xml"/><Relationship Id="rId7" Type="http://schemas.openxmlformats.org/officeDocument/2006/relationships/customXml" Target="../ink/ink31.xml"/><Relationship Id="rId12" Type="http://schemas.openxmlformats.org/officeDocument/2006/relationships/image" Target="../media/image12.emf"/><Relationship Id="rId17" Type="http://schemas.openxmlformats.org/officeDocument/2006/relationships/customXml" Target="../ink/ink36.xml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33.xml"/><Relationship Id="rId5" Type="http://schemas.openxmlformats.org/officeDocument/2006/relationships/customXml" Target="../ink/ink30.xml"/><Relationship Id="rId15" Type="http://schemas.openxmlformats.org/officeDocument/2006/relationships/customXml" Target="../ink/ink35.xml"/><Relationship Id="rId10" Type="http://schemas.openxmlformats.org/officeDocument/2006/relationships/image" Target="../media/image11.emf"/><Relationship Id="rId4" Type="http://schemas.openxmlformats.org/officeDocument/2006/relationships/image" Target="../media/image8.emf"/><Relationship Id="rId9" Type="http://schemas.openxmlformats.org/officeDocument/2006/relationships/customXml" Target="../ink/ink32.xml"/><Relationship Id="rId1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42.xml"/><Relationship Id="rId18" Type="http://schemas.openxmlformats.org/officeDocument/2006/relationships/image" Target="../media/image15.emf"/><Relationship Id="rId3" Type="http://schemas.openxmlformats.org/officeDocument/2006/relationships/customXml" Target="../ink/ink37.xml"/><Relationship Id="rId7" Type="http://schemas.openxmlformats.org/officeDocument/2006/relationships/customXml" Target="../ink/ink39.xml"/><Relationship Id="rId12" Type="http://schemas.openxmlformats.org/officeDocument/2006/relationships/image" Target="../media/image12.emf"/><Relationship Id="rId17" Type="http://schemas.openxmlformats.org/officeDocument/2006/relationships/customXml" Target="../ink/ink44.xml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41.xml"/><Relationship Id="rId5" Type="http://schemas.openxmlformats.org/officeDocument/2006/relationships/customXml" Target="../ink/ink38.xml"/><Relationship Id="rId15" Type="http://schemas.openxmlformats.org/officeDocument/2006/relationships/customXml" Target="../ink/ink43.xml"/><Relationship Id="rId10" Type="http://schemas.openxmlformats.org/officeDocument/2006/relationships/image" Target="../media/image11.emf"/><Relationship Id="rId19" Type="http://schemas.openxmlformats.org/officeDocument/2006/relationships/customXml" Target="../ink/ink45.xml"/><Relationship Id="rId4" Type="http://schemas.openxmlformats.org/officeDocument/2006/relationships/image" Target="../media/image8.emf"/><Relationship Id="rId9" Type="http://schemas.openxmlformats.org/officeDocument/2006/relationships/customXml" Target="../ink/ink40.xml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441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2880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3926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4425120" y="1716840"/>
              <a:ext cx="4167360" cy="13676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9720" y="1701360"/>
                <a:ext cx="4178160" cy="139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1914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4425120" y="1716840"/>
              <a:ext cx="4167360" cy="13676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9720" y="1701360"/>
                <a:ext cx="4178160" cy="139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3461760" y="1638360"/>
              <a:ext cx="1719360" cy="11847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448800" y="1625040"/>
                <a:ext cx="1743840" cy="120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972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4425120" y="1716840"/>
              <a:ext cx="4167360" cy="13676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9720" y="1701360"/>
                <a:ext cx="4178160" cy="139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3461760" y="1638360"/>
              <a:ext cx="1719360" cy="11847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448800" y="1625040"/>
                <a:ext cx="1743840" cy="120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436320" y="1472400"/>
              <a:ext cx="2930760" cy="137304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22640" y="1456920"/>
                <a:ext cx="2949120" cy="139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1587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4425120" y="1716840"/>
              <a:ext cx="4167360" cy="13676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9720" y="1701360"/>
                <a:ext cx="4178160" cy="139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3461760" y="1638360"/>
              <a:ext cx="1719360" cy="11847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448800" y="1625040"/>
                <a:ext cx="1743840" cy="120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436320" y="1472400"/>
              <a:ext cx="2930760" cy="137304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22640" y="1456920"/>
                <a:ext cx="2949120" cy="139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2246040" y="2001240"/>
              <a:ext cx="4010040" cy="235476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232000" y="1987560"/>
                <a:ext cx="4029120" cy="237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0784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4425120" y="1716840"/>
              <a:ext cx="4167360" cy="13676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9720" y="1701360"/>
                <a:ext cx="4178160" cy="139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3461760" y="1638360"/>
              <a:ext cx="1719360" cy="11847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448800" y="1625040"/>
                <a:ext cx="1743840" cy="120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436320" y="1472400"/>
              <a:ext cx="2930760" cy="137304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22640" y="1456920"/>
                <a:ext cx="2949120" cy="139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2246040" y="2001240"/>
              <a:ext cx="4010040" cy="235476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232000" y="1987560"/>
                <a:ext cx="4029120" cy="237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1254600" y="259560"/>
              <a:ext cx="3928320" cy="135432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1241280" y="247320"/>
                <a:ext cx="3956760" cy="137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4776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4425120" y="1716840"/>
              <a:ext cx="4167360" cy="13676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9720" y="1701360"/>
                <a:ext cx="4178160" cy="139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3461760" y="1638360"/>
              <a:ext cx="1719360" cy="11847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448800" y="1625040"/>
                <a:ext cx="1743840" cy="120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436320" y="1472400"/>
              <a:ext cx="2930760" cy="137304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22640" y="1456920"/>
                <a:ext cx="2949120" cy="139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2246040" y="2001240"/>
              <a:ext cx="4010040" cy="235476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232000" y="1987560"/>
                <a:ext cx="4029120" cy="237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1254600" y="259560"/>
              <a:ext cx="3928320" cy="135432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1241280" y="247320"/>
                <a:ext cx="3956760" cy="137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19" name="Ink 18"/>
              <p14:cNvContentPartPr/>
              <p14:nvPr/>
            </p14:nvContentPartPr>
            <p14:xfrm>
              <a:off x="4904640" y="4508280"/>
              <a:ext cx="1117800" cy="22860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892040" y="4494240"/>
                <a:ext cx="1143360" cy="25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7011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4425120" y="1716840"/>
              <a:ext cx="4167360" cy="13676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9720" y="1701360"/>
                <a:ext cx="4178160" cy="139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3461760" y="1638360"/>
              <a:ext cx="1719360" cy="11847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448800" y="1625040"/>
                <a:ext cx="1743840" cy="120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436320" y="1472400"/>
              <a:ext cx="2930760" cy="137304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22640" y="1456920"/>
                <a:ext cx="2949120" cy="139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2246040" y="2001240"/>
              <a:ext cx="4010040" cy="235476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232000" y="1987560"/>
                <a:ext cx="4029120" cy="237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1254600" y="259560"/>
              <a:ext cx="3928320" cy="135432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1241280" y="247320"/>
                <a:ext cx="3956760" cy="137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19" name="Ink 18"/>
              <p14:cNvContentPartPr/>
              <p14:nvPr/>
            </p14:nvContentPartPr>
            <p14:xfrm>
              <a:off x="4904640" y="4508280"/>
              <a:ext cx="1117800" cy="22860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892040" y="4494240"/>
                <a:ext cx="1143360" cy="25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0" name="Ink 19"/>
              <p14:cNvContentPartPr/>
              <p14:nvPr/>
            </p14:nvContentPartPr>
            <p14:xfrm>
              <a:off x="4661280" y="2037240"/>
              <a:ext cx="1608480" cy="224964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4647600" y="2023200"/>
                <a:ext cx="1628280" cy="226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8077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4425120" y="1716840"/>
              <a:ext cx="4167360" cy="13676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9720" y="1701360"/>
                <a:ext cx="4178160" cy="139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3461760" y="1638360"/>
              <a:ext cx="1719360" cy="11847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448800" y="1625040"/>
                <a:ext cx="1743840" cy="120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436320" y="1472400"/>
              <a:ext cx="2930760" cy="137304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22640" y="1456920"/>
                <a:ext cx="2949120" cy="139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2246040" y="2001240"/>
              <a:ext cx="4010040" cy="235476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232000" y="1987560"/>
                <a:ext cx="4029120" cy="237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1254600" y="259560"/>
              <a:ext cx="3928320" cy="135432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1241280" y="247320"/>
                <a:ext cx="3956760" cy="137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19" name="Ink 18"/>
              <p14:cNvContentPartPr/>
              <p14:nvPr/>
            </p14:nvContentPartPr>
            <p14:xfrm>
              <a:off x="4904640" y="4508280"/>
              <a:ext cx="1117800" cy="22860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892040" y="4494240"/>
                <a:ext cx="1143360" cy="25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0" name="Ink 19"/>
              <p14:cNvContentPartPr/>
              <p14:nvPr/>
            </p14:nvContentPartPr>
            <p14:xfrm>
              <a:off x="4661280" y="2037240"/>
              <a:ext cx="1608480" cy="224964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4647600" y="2023200"/>
                <a:ext cx="1628280" cy="22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21" name="Ink 20"/>
              <p14:cNvContentPartPr/>
              <p14:nvPr/>
            </p14:nvContentPartPr>
            <p14:xfrm>
              <a:off x="4259520" y="3279240"/>
              <a:ext cx="1839600" cy="107100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4246200" y="3266280"/>
                <a:ext cx="1855440" cy="108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9387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4322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4425120" y="1716840"/>
              <a:ext cx="4167360" cy="13676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9720" y="1701360"/>
                <a:ext cx="4178160" cy="139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3461760" y="1638360"/>
              <a:ext cx="1719360" cy="11847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448800" y="1625040"/>
                <a:ext cx="1743840" cy="120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436320" y="1472400"/>
              <a:ext cx="2930760" cy="137304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22640" y="1456920"/>
                <a:ext cx="2949120" cy="139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2246040" y="2001240"/>
              <a:ext cx="4010040" cy="235476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232000" y="1987560"/>
                <a:ext cx="4029120" cy="237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1254600" y="259560"/>
              <a:ext cx="3928320" cy="135432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1241280" y="247320"/>
                <a:ext cx="3956760" cy="137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19" name="Ink 18"/>
              <p14:cNvContentPartPr/>
              <p14:nvPr/>
            </p14:nvContentPartPr>
            <p14:xfrm>
              <a:off x="4904640" y="4508280"/>
              <a:ext cx="1117800" cy="22860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892040" y="4494240"/>
                <a:ext cx="1143360" cy="25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0" name="Ink 19"/>
              <p14:cNvContentPartPr/>
              <p14:nvPr/>
            </p14:nvContentPartPr>
            <p14:xfrm>
              <a:off x="4661280" y="2037240"/>
              <a:ext cx="1608480" cy="224964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4647600" y="2023200"/>
                <a:ext cx="1628280" cy="22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21" name="Ink 20"/>
              <p14:cNvContentPartPr/>
              <p14:nvPr/>
            </p14:nvContentPartPr>
            <p14:xfrm>
              <a:off x="4259520" y="3279240"/>
              <a:ext cx="1839600" cy="107100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4246200" y="3266280"/>
                <a:ext cx="1855440" cy="108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22" name="Ink 21"/>
              <p14:cNvContentPartPr/>
              <p14:nvPr/>
            </p14:nvContentPartPr>
            <p14:xfrm>
              <a:off x="4368240" y="837000"/>
              <a:ext cx="2136960" cy="192312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4361400" y="824400"/>
                <a:ext cx="2156400" cy="194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2364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4425120" y="1716840"/>
              <a:ext cx="4167360" cy="13676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9720" y="1701360"/>
                <a:ext cx="4178160" cy="139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3461760" y="1638360"/>
              <a:ext cx="1719360" cy="11847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448800" y="1625040"/>
                <a:ext cx="1743840" cy="120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436320" y="1472400"/>
              <a:ext cx="2930760" cy="137304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22640" y="1456920"/>
                <a:ext cx="2949120" cy="139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2246040" y="2001240"/>
              <a:ext cx="4010040" cy="235476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232000" y="1987560"/>
                <a:ext cx="4029120" cy="237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1254600" y="259560"/>
              <a:ext cx="3928320" cy="135432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1241280" y="247320"/>
                <a:ext cx="3956760" cy="137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19" name="Ink 18"/>
              <p14:cNvContentPartPr/>
              <p14:nvPr/>
            </p14:nvContentPartPr>
            <p14:xfrm>
              <a:off x="4904640" y="4508280"/>
              <a:ext cx="1117800" cy="22860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892040" y="4494240"/>
                <a:ext cx="1143360" cy="25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0" name="Ink 19"/>
              <p14:cNvContentPartPr/>
              <p14:nvPr/>
            </p14:nvContentPartPr>
            <p14:xfrm>
              <a:off x="4661280" y="2037240"/>
              <a:ext cx="1608480" cy="224964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4647600" y="2023200"/>
                <a:ext cx="1628280" cy="22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21" name="Ink 20"/>
              <p14:cNvContentPartPr/>
              <p14:nvPr/>
            </p14:nvContentPartPr>
            <p14:xfrm>
              <a:off x="4259520" y="3279240"/>
              <a:ext cx="1839600" cy="107100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4246200" y="3266280"/>
                <a:ext cx="1855440" cy="108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22" name="Ink 21"/>
              <p14:cNvContentPartPr/>
              <p14:nvPr/>
            </p14:nvContentPartPr>
            <p14:xfrm>
              <a:off x="4368240" y="837000"/>
              <a:ext cx="2136960" cy="192312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4361400" y="824400"/>
                <a:ext cx="2156400" cy="194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23" name="Ink 22"/>
              <p14:cNvContentPartPr/>
              <p14:nvPr/>
            </p14:nvContentPartPr>
            <p14:xfrm>
              <a:off x="1852560" y="726120"/>
              <a:ext cx="1305720" cy="221184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1843560" y="713160"/>
                <a:ext cx="1319400" cy="223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2523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92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5144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007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152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5355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7221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1027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4262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1009</TotalTime>
  <Words>0</Words>
  <Application>Microsoft Office PowerPoint</Application>
  <PresentationFormat>On-screen Show (4:3)</PresentationFormat>
  <Paragraphs>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Candara</vt:lpstr>
      <vt:lpstr>Symbol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123</cp:revision>
  <dcterms:created xsi:type="dcterms:W3CDTF">2006-08-16T00:00:00Z</dcterms:created>
  <dcterms:modified xsi:type="dcterms:W3CDTF">2013-06-24T01:02:39Z</dcterms:modified>
</cp:coreProperties>
</file>