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20957-68B8-4441-8FF4-96AE3BF3FB9E}" type="datetimeFigureOut">
              <a:rPr lang="en-NZ" smtClean="0"/>
              <a:t>15/06/2012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EDAF0-0D4A-48FF-AD12-420C6B8FCFD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Adaptive Features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Phenotype Variation</a:t>
            </a:r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might cause the environment to change?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Weather conditions e.g. drought, floods, fire</a:t>
            </a:r>
          </a:p>
          <a:p>
            <a:endParaRPr lang="en-NZ" dirty="0" smtClean="0"/>
          </a:p>
          <a:p>
            <a:r>
              <a:rPr lang="en-NZ" dirty="0" smtClean="0"/>
              <a:t>Introduction of a predator e.g. rabbits or the wasp. This can alter the interaction within a community - competition for food and space</a:t>
            </a:r>
          </a:p>
          <a:p>
            <a:r>
              <a:rPr lang="en-NZ" dirty="0" smtClean="0"/>
              <a:t>Introduction of a new disease</a:t>
            </a:r>
          </a:p>
          <a:p>
            <a:endParaRPr lang="en-NZ" dirty="0" smtClean="0"/>
          </a:p>
          <a:p>
            <a:r>
              <a:rPr lang="en-NZ" dirty="0" err="1" smtClean="0"/>
              <a:t>Acticity</a:t>
            </a:r>
            <a:r>
              <a:rPr lang="en-NZ" dirty="0" smtClean="0"/>
              <a:t> 3C p41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Variation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NZ" sz="3600" dirty="0" smtClean="0"/>
              <a:t>Where does variation come from in a species?</a:t>
            </a:r>
          </a:p>
          <a:p>
            <a:pPr algn="ctr">
              <a:buNone/>
            </a:pPr>
            <a:endParaRPr lang="en-NZ" dirty="0"/>
          </a:p>
          <a:p>
            <a:pPr algn="ctr">
              <a:buNone/>
            </a:pPr>
            <a:endParaRPr lang="en-NZ" dirty="0" smtClean="0"/>
          </a:p>
          <a:p>
            <a:pPr algn="ctr">
              <a:buNone/>
            </a:pPr>
            <a:r>
              <a:rPr lang="en-NZ" sz="3600" dirty="0" smtClean="0"/>
              <a:t>What is a species?</a:t>
            </a:r>
            <a:endParaRPr lang="en-NZ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A </a:t>
            </a:r>
            <a:r>
              <a:rPr lang="en-NZ" b="1" dirty="0" smtClean="0"/>
              <a:t>species</a:t>
            </a:r>
            <a:r>
              <a:rPr lang="en-NZ" dirty="0" smtClean="0"/>
              <a:t> is a group of organisms that normally interbreed and produce fertile offspring.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Variation occurs in sexual reproduction during meiosis and fertilisation. This happens normally and also due to mutations.</a:t>
            </a:r>
          </a:p>
          <a:p>
            <a:pPr>
              <a:buNone/>
            </a:pPr>
            <a:endParaRPr lang="en-NZ" dirty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en-NZ" b="1" dirty="0" smtClean="0"/>
              <a:t>Meiosis</a:t>
            </a:r>
            <a:r>
              <a:rPr lang="en-NZ" dirty="0" smtClean="0"/>
              <a:t> - gametes are made. Variation occurs at:</a:t>
            </a:r>
          </a:p>
          <a:p>
            <a:r>
              <a:rPr lang="en-NZ" dirty="0" smtClean="0"/>
              <a:t>Crossing over of alleles/genetic material</a:t>
            </a:r>
          </a:p>
          <a:p>
            <a:r>
              <a:rPr lang="en-NZ" dirty="0" smtClean="0"/>
              <a:t>Independent assortment of chromosomes. Chance determines the chromosomes that end up in a gamete.</a:t>
            </a:r>
          </a:p>
          <a:p>
            <a:pPr>
              <a:buNone/>
            </a:pPr>
            <a:r>
              <a:rPr lang="en-NZ" b="1" dirty="0" smtClean="0"/>
              <a:t>Fertilisation</a:t>
            </a:r>
            <a:r>
              <a:rPr lang="en-NZ" dirty="0" smtClean="0"/>
              <a:t> - chance determines which gametes fuse together to form a zygote.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NZ" b="1" dirty="0" smtClean="0"/>
              <a:t>Result:</a:t>
            </a:r>
          </a:p>
          <a:p>
            <a:pPr>
              <a:buNone/>
            </a:pPr>
            <a:r>
              <a:rPr lang="en-NZ" dirty="0" smtClean="0"/>
              <a:t>Offspring are similar to parents but have unique characteristics, i.e. slightly different. This produces a range of phenotypes within a species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Inheritable Variation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NZ" dirty="0" smtClean="0"/>
              <a:t>This is due to </a:t>
            </a:r>
            <a:r>
              <a:rPr lang="en-NZ" b="1" dirty="0" smtClean="0"/>
              <a:t>variation in the genetic code </a:t>
            </a:r>
            <a:r>
              <a:rPr lang="en-NZ" dirty="0" smtClean="0"/>
              <a:t>between individuals of a species. It naturally occurs during meiosis and fertilisation.</a:t>
            </a:r>
          </a:p>
          <a:p>
            <a:pPr>
              <a:buNone/>
            </a:pPr>
            <a:r>
              <a:rPr lang="en-NZ" dirty="0" smtClean="0"/>
              <a:t>Also can be as a </a:t>
            </a:r>
            <a:r>
              <a:rPr lang="en-NZ" b="1" dirty="0" smtClean="0"/>
              <a:t>result of mutations</a:t>
            </a:r>
            <a:r>
              <a:rPr lang="en-NZ" dirty="0" smtClean="0"/>
              <a:t>, a change to the DNA sequence that produces new alleles. These new alleles may be an advantage to the individual, and help them to survive adverse conditions. </a:t>
            </a:r>
          </a:p>
          <a:p>
            <a:pPr>
              <a:buNone/>
            </a:pPr>
            <a:r>
              <a:rPr lang="en-NZ" b="1" dirty="0" smtClean="0"/>
              <a:t>Result</a:t>
            </a:r>
            <a:r>
              <a:rPr lang="en-NZ" dirty="0" smtClean="0"/>
              <a:t>: the species continues.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New alleles that are a disadvantage to the individual leads to a weakened individual, less able to survive adverse conditions. </a:t>
            </a:r>
            <a:endParaRPr lang="en-NZ" dirty="0"/>
          </a:p>
          <a:p>
            <a:pPr>
              <a:buNone/>
            </a:pPr>
            <a:r>
              <a:rPr lang="en-NZ" dirty="0" smtClean="0"/>
              <a:t>Result: death or inability to reproduce. This impacts on the population and species.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Non-inheritable variation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An individual’s phenotype is modified due to environmental factors, e.g. sun of skin, smoking, diet, accidents and cosmetic surgery.</a:t>
            </a:r>
          </a:p>
          <a:p>
            <a:pPr>
              <a:buNone/>
            </a:pPr>
            <a:endParaRPr lang="en-NZ" dirty="0"/>
          </a:p>
          <a:p>
            <a:pPr>
              <a:buNone/>
            </a:pPr>
            <a:r>
              <a:rPr lang="en-NZ" dirty="0" smtClean="0"/>
              <a:t>ESA 11 p36 (43) Activity 3A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Adaptive Features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Three main types:</a:t>
            </a:r>
          </a:p>
          <a:p>
            <a:r>
              <a:rPr lang="en-NZ" dirty="0" smtClean="0"/>
              <a:t>Structural e.g. shape of birds beak.</a:t>
            </a:r>
          </a:p>
          <a:p>
            <a:r>
              <a:rPr lang="en-NZ" dirty="0" smtClean="0"/>
              <a:t>Behavioural e.g. geese fly in formation when migrating</a:t>
            </a:r>
          </a:p>
          <a:p>
            <a:r>
              <a:rPr lang="en-NZ" dirty="0" smtClean="0"/>
              <a:t>Physiological - individual’s body chemistry, e.g. ability of some plants to secrete toxins and protect themselves from predators.</a:t>
            </a:r>
          </a:p>
          <a:p>
            <a:pPr>
              <a:buNone/>
            </a:pPr>
            <a:r>
              <a:rPr lang="en-NZ" dirty="0" smtClean="0"/>
              <a:t>ESA 11 Act. 3B p 39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Adaptive Features</vt:lpstr>
      <vt:lpstr>Variation </vt:lpstr>
      <vt:lpstr>Slide 3</vt:lpstr>
      <vt:lpstr>Slide 4</vt:lpstr>
      <vt:lpstr>Slide 5</vt:lpstr>
      <vt:lpstr>Inheritable Variation</vt:lpstr>
      <vt:lpstr>Slide 7</vt:lpstr>
      <vt:lpstr>Non-inheritable variation</vt:lpstr>
      <vt:lpstr>Adaptive Features</vt:lpstr>
      <vt:lpstr>What might cause the environment to change?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Features</dc:title>
  <dc:creator>joy.nielsen</dc:creator>
  <cp:lastModifiedBy>joy.nielsen</cp:lastModifiedBy>
  <cp:revision>1</cp:revision>
  <dcterms:created xsi:type="dcterms:W3CDTF">2012-06-14T20:17:18Z</dcterms:created>
  <dcterms:modified xsi:type="dcterms:W3CDTF">2012-06-14T20:18:11Z</dcterms:modified>
</cp:coreProperties>
</file>