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20" r:id="rId3"/>
    <p:sldId id="31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31T20:21:43.34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3828 3319 74 0,'3'-20'36'0,"-3"20"0"16,0 0 0-16,0 0-31 16,0 0 0-16,2 11-1 15,5 17 0-15,4 20-1 16,2 10 0-16,0 13-1 15,4 3 1-15,5 1-2 16,7-20 1-16,12-27-1 16,18-49 0-16,28-55 1 0,34-59-1 15,35-46-1-15,35-40-2 16,14-32-32-16,16-2-4 15,-8 0 1-15,-11 33-2 16</inkml:trace>
  <inkml:trace contextRef="#ctx0" brushRef="#br0" timeOffset="508.0291">6674 3348 81 0,'-25'11'36'16,"6"14"-1"-16,-7 5 2 16,12 13-31-16,-9 0 1 15,9 8-3-15,9-12 1 16,14-7 0-16,24-32 0 15,34-40-2-15,41-50 0 16,46-50-2-16,45-43-5 16,23-37-32-16,32-16-3 15,-6-8-1-15,-16 11-2 16</inkml:trace>
  <inkml:trace contextRef="#ctx0" brushRef="#br0" timeOffset="986.0564">9380 3271 87 0,'5'-11'38'0,"-5"11"-1"16,0 0 1-16,-18 25-34 16,5 11-2-16,-3 7 1 15,6 4-1-15,1-4 1 16,11-4-1-16,19-25 2 15,31-32-1-15,40-53 0 16,46-42 0-16,44-44-3 16,33-40-8-16,19-16-30 15,-8-22-2-15,-23 8-1 0,-43 14-3 16</inkml:trace>
  <inkml:trace contextRef="#ctx0" brushRef="#br0" timeOffset="2192.1254">10908 3491 65 0,'5'-19'36'15,"-5"19"-1"-15,6-21-1 16,-6 21-24-16,0 17-1 16,2 14-1-16,-11 7-3 15,1 11-1-15,-5 8-4 16,3 2-1-16,1 6-7 15,-8-14-25-15,16-1-2 16,-5-20-1-16,12-11-1 0</inkml:trace>
  <inkml:trace contextRef="#ctx0" brushRef="#br0" timeOffset="2358.1349">10813 3699 96 0,'-24'-9'36'0,"11"9"2"15,4-17-4-15,9 17-29 16,30-24-3-16,6 0-2 15,13 5-6-15,1-15-27 16,17 10-4-16,0-8 1 16,9 11-3-16</inkml:trace>
  <inkml:trace contextRef="#ctx0" brushRef="#br0" timeOffset="2755.1576">11866 3197 95 0,'-20'-11'36'16,"-5"24"1"-16,-21 5 1 15,-4 24-35-15,-14 13 2 16,-4 14-1-16,-4 9 0 15,7 8-1-15,9-3 0 16,13-1-1-16,18-13-1 0,28-15 1 16,24-20-2-16,22-24 0 15,22-20 0-15,13-22 0 16,8-19 0-16,2-17 1 15,-5-11 0-15,-14-6 0 16,-18-4-1-16,-23 3 1 16,-25 5-2-16,-24 5 1 15,-18 14-2-15,-13 11 1 16,-8 14-2-16,-6 10-1 15,13 25-9-15,-1-1-23 16,20 20-3-16,8-1 0 16,22 15 0-16</inkml:trace>
  <inkml:trace contextRef="#ctx0" brushRef="#br0" timeOffset="2989.171">11825 3511 104 0,'-19'4'38'0,"-2"-12"2"16,21 8-3-16,-18-6-35 15,18 6 0-15,10 10 0 16,1 8 0-16,3 8-2 15,2 6-1-15,5 10-4 16,-5-9-29-16,16 16-4 16,-4-19 0-16,14 2-2 15</inkml:trace>
  <inkml:trace contextRef="#ctx0" brushRef="#br0" timeOffset="3386.1937">12520 3164 101 0,'-14'3'39'16,"-13"-5"-1"-16,5 20 0 15,-10 4-34-15,-1 11-1 16,-4 11 0-16,-2 7 0 0,2 12 0 16,8 3-2-16,6 3 0 15,11-3 0-15,17-10-1 16,17-9 1-16,15-13-2 15,20-17 1-15,11-15 1 16,10-14-1-16,-1-18 0 16,0-11 0-16,-11-10 1 15,-7-7-2-15,-19-4-1 16,-15-8 0-16,-19 7-4 15,-17-5-3-15,-4 21-4 16,-23-11-11-16,8 34-12 16,-17 0-1-16,12 26 0 15,-7 3 2-15</inkml:trace>
  <inkml:trace contextRef="#ctx0" brushRef="#br0" timeOffset="3566.204">12583 3450 103 0,'5'12'38'0,"3"10"2"16,-8-22-3-16,-4 25-30 15,2-10-3-15,4 1-1 16,3 4-1-16,5 3-2 16,5 5-2-16,8-3-4 15,20 13-29-15,-6-13-4 16,20 11 1-16,-5-14-3 15</inkml:trace>
  <inkml:trace contextRef="#ctx0" brushRef="#br0" timeOffset="3724.213">13196 3741 113 0,'-23'6'39'0,"-11"-11"0"16,10 12-3-16,10-1-47 15,-18-9-25-15,9 9-4 16,-11-12 1-16,2 14-2 15</inkml:trace>
  <inkml:trace contextRef="#ctx0" brushRef="#br0" timeOffset="3874.2216">12227 3865 112 0,'-25'13'40'0,"8"-18"0"0,17 5-3 16,28-10-62-16,-10-21-14 15,19 6-1-15,-8-11-2 16,1 5 0-16</inkml:trace>
  <inkml:trace contextRef="#ctx0" brushRef="#br0" timeOffset="5045.2886">11827 5698 89 0,'0'0'37'15,"2"-16"-1"-15,-2 16 2 16,0 0-35-16,-11 16 0 16,5 9 3-16,0 19-3 15,-5 7 3-15,1 6-4 16,1-3 2-16,13-5-2 15,7-25 3-15,28-28-1 0,31-46-4 16,32-45 0-16,36-40-2 16,30-34-4-16,28-16-33 15,-5-26-1-15,-4 3-3 16,-25 4-2-16</inkml:trace>
  <inkml:trace contextRef="#ctx0" brushRef="#br0" timeOffset="1.22782E6">7877 7075 80 0,'0'0'38'16,"0"0"0"-16,-2 28 0 16,-12 8-31-16,-11 16-4 15,-1 11 0-15,0-1 1 0,8 2 0 16,8-15 0-16,24-19 0 15,24-37 0-15,38-42 0 16,40-47-1-16,42-42-1 16,55-37-1-16,34-43-4 15,42-22-9-15,13-38-28 16,15-10-3-16,-18-4 1 15,-20 19-3-15</inkml:trace>
  <inkml:trace contextRef="#ctx0" brushRef="#br0" timeOffset="1.22842E6">8802 8744 89 0,'-15'51'40'0,"3"10"1"0,-6-11-3 16,18-5-34-16,18-30 1 15,35-37 0-15,50-55-3 16,53-50 2-16,62-54-2 15,59-40-2-15,46-25-4 16,17-22-24-16,12 18-11 16,-35 23 0-16,-42 46-1 15,-66 45-1-15</inkml:trace>
  <inkml:trace contextRef="#ctx0" brushRef="#br0" timeOffset="1.23012E6">1197 10307 56 0,'0'0'31'0,"13"-4"1"0,-2 2-2 16,-11 2-24-16,23-13-4 15,-6 2 2-15,12 4-3 16,0-3 3-16,8 1-3 16,3 4 2-16,4 2-3 15,7 2 2-15,9 4-1 16,5-2 1-16,9 1 0 15,8-2 1-15,12-3-1 16,7-6 1-16,16-1 1 16,10-7-2-16,6 1 2 15,6-5-2-15,6 1 1 16,6 4-2-16,5 5 2 15,-2 0-2-15,-6 8-1 0,-2 4 0 16,1 4 0-16,-1 1 0 16,0 1 0-16,-7 0 0 15,2-7 1-15,0-1 0 16,4-6 0-16,-3-7 1 15,0-3-1-15,-5-8 1 16,4-2-1-16,-5-4 0 16,-1 3 0-16,-15 1-1 15,-8 1 0-15,-10 7 0 16,-12 1-1-16,-14 9-2 15,-19-2-1-15,-9 16-8 16,-23-10-24-16,-4 9 1 16,-21-4-2-16,0 0-1 15</inkml:trace>
  <inkml:trace contextRef="#ctx0" brushRef="#br0" timeOffset="1.23068E6">3798 10542 56 0,'28'-33'34'16,"-4"11"-1"-16,-8 3-1 15,-16 19-22-15,0 0-5 16,-15 12-1-16,-12 12 0 15,-2 13 1-15,-11 3-2 16,0 9 0-16,-2-3 0 16,8 2-1-16,5-5 0 15,9-4-1-15,7-8 0 16,13-4 1-16,6-6-2 15,11-6 1-15,5-3 0 0,1-1 0 16,4-1 0-16,-1-1-1 16,-4 3 0-16,-3-1-1 15,-9 7 1-15,-6 0-3 16,-6 2 2-16,-8-1-2 15,-2 2 0-15,-6-5-3 16,10 6-23-16,-8-16-7 16,16-6 0-16,-11-4-1 15</inkml:trace>
  <inkml:trace contextRef="#ctx0" brushRef="#br0" timeOffset="1.23106E6">4054 10811 76 0,'-1'15'35'15,"-5"-4"-1"-15,-10 1 0 16,5 4-30-16,1-6-2 16,9 1 0-16,1-11 0 15,20 16-1-15,4-15 1 16,8-2 0-16,12-8 0 15,6-5-1-15,5-7 2 16,1-3-1-16,-3-7 1 16,-7 2-1-16,-8-2 1 15,-10 3-1-15,-14 2 0 16,-12 7-1-16,-11 5 1 15,-10 10-1-15,-11 6-1 16,-6 8 1-16,-4 10-1 0,-1 5 0 16,2 10 0-16,5 2 0 15,10 5 0-15,9 1-1 16,17 0 0-16,12-5-3 15,21-6-1-15,8-22-16 16,27 2-18-16,7-20 0 16,17-6 0-16,-5-23 0 15</inkml:trace>
  <inkml:trace contextRef="#ctx0" brushRef="#br0" timeOffset="1.23143E6">4989 10719 85 0,'-30'31'36'0,"2"-11"1"16,14 0 0-16,1-19-34 16,13-1 0-16,20-13-1 15,8-5 0-15,5-10 0 16,9-2 0-16,-1-8 1 15,-1 0-2-15,-3 0 2 16,-8 2-1-16,-9 3 0 16,-13 6 0-16,-16 10-1 15,-13 7 1-15,-13 13-1 16,-11 11 0-16,-11 14 0 15,-9 10 1-15,-1 7-2 16,4 7 1-16,10-3 0 0,13 1 0 16,18-5-1-16,21-9 0 15,24-10-1-15,19-12-1 16,26-6-5-16,5-17-31 15,28-2-2-15,3-19-1 16,12 0 0-16</inkml:trace>
  <inkml:trace contextRef="#ctx0" brushRef="#br0" timeOffset="1.23158E6">5779 10763 108 0,'-24'42'41'16,"4"-3"-9"-16,-11-24-29 15,31-15-43-15,-12-14-2 0,23-12 0 16</inkml:trace>
  <inkml:trace contextRef="#ctx0" brushRef="#br0" timeOffset="1.23609E6">4295 11320 59 0,'-80'-25'35'0,"-1"9"0"15,-8-1-1-15,-4 7-33 16,-5 1 1-16,-2 6 0 16,-4-4 1-16,-2 5-1 0,-4-9 1 15,3 1-1-15,-7-6 0 16,1-3 1-16,-2-2-1 15,-6 3 0-15,-1-3 0 16,0 4 0-16,3 2 0 16,-3 9-1-16,-1 4 0 15,-1 10-1-15,-2 6 0 16,3 8 1-16,2 5-1 15,-2 7 2-15,5 4-2 16,2 6 0-16,-1-1 0 16,11 7 1-16,9-2-1 15,7 3 2-15,7 3-3 16,5 6 2-16,7 6-1 15,10 2 0-15,3 7 0 0,8 4 0 16,2 1 0-16,6 3-1 16,3 1 2-16,9-6-2 15,6-3 1-15,5-2 1 16,10-6 0-16,4-1-2 15,10-3 2-15,3 0-1 16,10-4 0-16,0 4-1 16,9-4 1-16,8-2-2 15,7-6 1-15,7-4 0 16,12-10 0-16,10-4 0 15,12-11 0-15,12-9 1 16,9-6-1-16,8-7 1 16,7-3 0-16,11-1 0 15,4 4 1-15,4 3-1 0,-2 2-1 16,3 9 1-16,3 5 0 15,5 5 0-15,0 4 0 16,2 4-1-16,-2 3 1 16,10 1-1-16,6 0 1 15,2-1 0-15,9-1-1 16,7 0 1-16,9-3 0 15,8-1 0-15,13 1-1 16,2-3 2-16,6 1-1 16,10 2 0-16,6 0 0 15,-3 1 1-15,7 0-1 16,0 0 0-16,3-1 1 15,6-4-1-15,3-1 1 0,2-7-1 16,8-1 0 0,5-5 0-16,8-3 1 0,11-1 0 15,3-3-1-15,3 2 1 16,4-1-1-16,5 0 1 15,3 1 0-15,-2 1-1 16,-2-1 0-16,-2-1 1 16,2 0-1-16,0-3 0 15,-1 0 0-15,0-2-1 16,-2 1 1-16,3 1 0 15,-7 1 1-15,-1 0-1 16,-2 4 0-16,-3 2 0 16,-3-2 0-16,-3 4 1 15,-2-5-3-15,2 1 3 0,-1-3-2 16,-2 1 1-16,1-5-1 15,-6-1 1-15,1 1-1 16,-6 1 1-16,-4 2 0 16,-5 2-2-16,-7 2 2 15,-5 2-2-15,-11 3 2 16,0-1-1-16,-5 2 1 15,-7-4-1-15,-3 1 1 16,3-5 0-16,-1-3 0 16,-2-1 0-16,-1-3 0 15,-3-1 1-15,-6-4-1 16,-5 2 0-16,-2 0 0 15,-8-1 0-15,-9 0 0 16,-5-2 0-16,-6 2 0 16,0-1-1-16,-4-1 1 0,-3-3 0 15,-4 0 0-15,-6-1 0 16,0-3 0-16,-4-2 1 15,-2-2 0-15,-11-3 0 16,1-3 0-16,0 0 0 16,-2-4 0-16,-3 0 0 15,-6-1 0-15,-2-1-1 16,0 1 0-16,-5 0 0 15,-1-2 1-15,-10 1-2 16,-5 0 2-16,-3 0-1 16,-5-1 0-16,-4-1 0 15,0 0 0-15,-1-1 0 16,-1 1 1-16,-5-5-1 16,-1 2 0-16,1-6 0 0,-1 2 1 15,-3-2 0-15,1-3 0 16,0 0 0-16,-1-5 0 15,1 1-1-15,2-4 1 16,0-1 0-16,1-2 0 16,-7-2-1-16,-6 0 1 15,-8 2 0-15,-12-2 0 16,-9-4-1-16,-12 3 1 15,-12 0 0-15,-12-3-1 16,-7 0 0-16,-11-6 1 16,-4-3 0-16,-8-1-1 15,-4 3 1-15,-12-2-1 16,-4 1-1-16,-11 0 1 15,-8 4 1-15,-17 6-2 0,-13 2 1 16,-13 6-1-16,-16 0 1 16,-12 3 0-16,-13 1 1 15,-13 1-1-15,-10 1-2 16,-13 0 2-16,-8 2 0 15,-10 3 0-15,-12-1 0 16,-7 8 0-16,-16 2 0 16,-11 3 0-16,-8 6 0 15,-11 3 0-15,-12 2-1 16,-11 3 1-16,-16 3 0 15,-7 2 0-15,-9 3 0 16,-10 1 0-16,-9 3 0 16,-11 1-1-16,0 1 1 15,-6 1 0-15,2 1-1 16,-5-2 0-16,0 2 1 0,-2-5 0 15,2 1-1-15,1-2 1 16,1-2 0-16,-5-1 0 16,8-2 0-16,-2-1 1 15,4 2-1-15,3-2 1 16,6 2-1-16,7-1 1 15,2 3-1-15,7 1 1 16,2 1 0-16,6 2 0 16,-1 1-1-16,4 3 1 15,2-2 0-15,-3 2-1 16,8 3 0-16,-1 0 1 15,4-3-1-15,10 4 1 16,5 0-1-16,12-4 0 16,2-3 0-16,13-2 1 0,1-2-1 15,9-5 0-15,3 1 0 16,4-3 1-16,10 1-1 15,2 1 0-15,4 4 0 16,5 4 0-16,5 5 0 16,1 5 0-16,7 4 0 15,1 5-1-15,-2 7 1 16,5 1-2-16,4 0 0 15,16 2-6-15,0-9-24 16,32 5-9-16,9-9 1 16,20-5-2-16</inkml:trace>
  <inkml:trace contextRef="#ctx0" brushRef="#br0" timeOffset="1.2372E6">6845 14482 62 0,'-19'14'39'0,"-1"-11"-1"15,20-3 0-15,0 0-36 16,19-9 0-16,11-2-1 15,12-4 1-15,5-2 1 16,10 2-2-16,-1 1 1 16,-2 7 0-16,-6 7-1 15,-6 11 1-15,-15 14-1 16,-14 12 1-16,-10 12-3 0,-15 8 2 15,-8 10-1-15,-6-4-3 16,4 5-3-16,-10-15-33 16,23 2-1-16,2-24-3 15,17-3 2-15</inkml:trace>
  <inkml:trace contextRef="#ctx0" brushRef="#br0" timeOffset="1.23737E6">7476 15331 75 0,'-36'52'44'0,"7"0"-2"16,-4-23-3-16,4-11-46 0,25-1-34 15,4-17-1-15,8-13 0 16,3-15-2-16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9Wana 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8164093"/>
              </p:ext>
            </p:extLst>
          </p:nvPr>
        </p:nvGraphicFramePr>
        <p:xfrm>
          <a:off x="214283" y="685800"/>
          <a:ext cx="8750332" cy="48158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– roll and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Brainstorm – how plants help humans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much knowledge is already in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K.I.S book 1, pp 38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harakeke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helps other species live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K.I.S book 1, pp 39, q3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More on how humans use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Copy and label the two pictures on p 40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plants can give humans shelter and warmth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Think of investigative (“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Sciency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”) questions about other native plants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extend our knowledge from what we know to what we don’t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a game of word mastermind to close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practice logic, teamwork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strategy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6080" y="742680"/>
              <a:ext cx="8992800" cy="4837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2400" y="736920"/>
                <a:ext cx="9020880" cy="4853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Rachel Hamm’s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58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52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1683</TotalTime>
  <Words>126</Words>
  <Application>Microsoft Office PowerPoint</Application>
  <PresentationFormat>On-screen Show (4:3)</PresentationFormat>
  <Paragraphs>19</Paragraphs>
  <Slides>3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172</cp:revision>
  <dcterms:created xsi:type="dcterms:W3CDTF">2006-08-16T00:00:00Z</dcterms:created>
  <dcterms:modified xsi:type="dcterms:W3CDTF">2013-10-31T20:49:56Z</dcterms:modified>
</cp:coreProperties>
</file>