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20" r:id="rId3"/>
    <p:sldId id="31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9Wana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23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2324962"/>
              </p:ext>
            </p:extLst>
          </p:nvPr>
        </p:nvGraphicFramePr>
        <p:xfrm>
          <a:off x="214283" y="685800"/>
          <a:ext cx="8750332" cy="46939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– roll and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Revision activities from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Vickers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revise for the test later this week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At the end, a look at a 2’18” video on creativity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join two (apparently) disparate (separate) ideas together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Friday </a:t>
            </a:r>
            <a:r>
              <a:rPr lang="en-NZ" sz="10800" dirty="0" smtClean="0">
                <a:solidFill>
                  <a:srgbClr val="FFFF00"/>
                </a:solidFill>
              </a:rPr>
              <a:t>is </a:t>
            </a:r>
            <a:r>
              <a:rPr lang="en-NZ" sz="10800" dirty="0" err="1" smtClean="0">
                <a:solidFill>
                  <a:srgbClr val="FFFF00"/>
                </a:solidFill>
              </a:rPr>
              <a:t>Sharna</a:t>
            </a:r>
            <a:r>
              <a:rPr lang="en-NZ" sz="10800" dirty="0" smtClean="0">
                <a:solidFill>
                  <a:srgbClr val="FFFF00"/>
                </a:solidFill>
              </a:rPr>
              <a:t>-Lee’s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58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5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1395</TotalTime>
  <Words>67</Words>
  <Application>Microsoft Office PowerPoint</Application>
  <PresentationFormat>On-screen Show (4:3)</PresentationFormat>
  <Paragraphs>11</Paragraphs>
  <Slides>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167</cp:revision>
  <dcterms:created xsi:type="dcterms:W3CDTF">2006-08-16T00:00:00Z</dcterms:created>
  <dcterms:modified xsi:type="dcterms:W3CDTF">2013-10-22T00:27:10Z</dcterms:modified>
</cp:coreProperties>
</file>