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0" r:id="rId3"/>
    <p:sldId id="319" r:id="rId4"/>
    <p:sldId id="32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1:08:17.9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1991 1333 87 0,'-5'-24'36'0,"4"7"2"15,-5 2 0-15,6 15-33 16,-3-15-1-16,3 15 0 15,0 0 0-15,5 16-1 0,-1 3-1 16,7 11-2-16,0 11 1 16,3 9-2-16,6 14 1 15,-4 11-1-15,3 8 2 16,-1 7-3-16,2-1 1 15,-5 2 0-15,0-8 1 16,1-10 0-16,-1-11-1 16,4-14 1-16,3-24 0 15,2-16 1-15,0-19 0 16,4-18 1-16,5-21 0 15,-3-11 1-15,-2-10-1 16,-1-11 1-16,-4-2-1 16,-1-5 1-16,-1 4-2 15,-1 3 1-15,-1 12-2 0,-2 11-1 16,4 12-1-16,-3 9-2 15,9 19-8-15,-14 6-25 16,13 20-3-16,-8 4 0 16,5 11-1-16</inkml:trace>
  <inkml:trace contextRef="#ctx0" brushRef="#br0" timeOffset="231.0132">2947 1549 89 0,'3'12'38'15,"-6"3"0"-15,1 13 1 16,-4 8-31-16,3 3-6 16,1 2 1-16,2 13-2 0,1-1 1 15,-1-2-3-15,6-2-1 16,-3-12-6-16,19-5-28 15,-8-19-3-15,11-12 1 16,-6-23-1-16</inkml:trace>
  <inkml:trace contextRef="#ctx0" brushRef="#br0" timeOffset="377.0215">3081 1305 101 0,'0'0'39'15,"-43"-71"-1"-15,43 71-2 16,-48-55-38-16,48 55-13 15,-32-47-21-15,32 47 0 0,0 0 0 16,-7-49-1-16</inkml:trace>
  <inkml:trace contextRef="#ctx0" brushRef="#br0" timeOffset="632.0361">3439 977 99 0,'0'0'43'16,"0"0"-1"-16,57 2-1 15,-48 16-35-15,-10 26-1 16,-13 14-2-16,4 16 1 16,-4 12-4-16,7 12 1 15,-4 4-2-15,8 8 1 0,-5-12-1 16,3-4-2-16,4-12 1 15,3-14-4-15,11-13-6 16,0-27-27-16,18-12-1 16,-2-28-2-16,15-16 0 15</inkml:trace>
  <inkml:trace contextRef="#ctx0" brushRef="#br0" timeOffset="925.0529">3973 988 88 0,'0'0'42'16,"15"-68"2"-16,-15 68-1 0,0 0-23 16,9-39-17-16,-6 69 1 15,-20 39-1-15,1 26 1 16,-6 9-4-16,9 12 1 15,-4 2-1-15,8-5-1 16,-2-17 0-16,4-7-1 16,9-14-1-16,1-15-2 15,16-15-1-15,0-28-5 16,24-7-12-16,-14-31-6 15,26-4-6-15,-17-22-3 16,9-7-1-16,-8-10 3 16</inkml:trace>
  <inkml:trace contextRef="#ctx0" brushRef="#br0" timeOffset="1091.0624">4300 1401 101 0,'0'0'38'0,"-17"30"2"16,8 10-2-16,-5 11-32 16,2 7-2-16,-2 4-2 15,4 7 0-15,3-4-2 16,5-7-5-16,11-4-3 15,-5-29-17-15,21 2-11 16,-6-25-2-16,13-10-3 16,-3-24 1-16</inkml:trace>
  <inkml:trace contextRef="#ctx0" brushRef="#br0" timeOffset="1266.0724">4470 1189 118 0,'-32'-83'40'16,"32"83"2"-16,-34-68-1 15,34 68-43-15,-30-54-23 16,30 54-15-16,0 0 0 16,-28-50 0-16,28 50-2 15</inkml:trace>
  <inkml:trace contextRef="#ctx0" brushRef="#br0" timeOffset="1954.1117">6055 804 93 0,'18'-69'38'0,"-18"69"1"0,-1-49-1 15,1 49-30-15,0 0-2 16,-50-9 0-16,50 9 0 15,-87 64-2-15,7 24-1 16,7 18 1-16,-4 26-3 16,11 16 0-16,8 5 0 15,25 1 0-15,23-15-3 16,32-31-1-16,26-20-3 15,12-26-13-15,36-7-6 16,-6-38-8-16,23 1-5 16,-10-29-4-16,6-2 1 15</inkml:trace>
  <inkml:trace contextRef="#ctx0" brushRef="#br0" timeOffset="3171.1814">6890 1139 103 0,'0'0'35'15,"0"0"3"-15,0 0-4 16,-18-47-29-16,18 47-1 16,0 0 0-16,0 0 0 15,-48-13 0-15,11 32-1 16,-8 11-1-16,-1 17 1 15,1 12-3-15,6 18 0 16,3 8 1-16,16 9-1 16,21-15 0-16,13-7-1 15,20-17 1-15,16-14-1 16,16-21 2-16,10-20-1 15,8-24 0-15,-2-17 2 0,-1-17-2 16,-2-15 2-16,-17-7-1 16,-62 80 0-16,43-85 1 15,-43 85-1-15,14-88 1 16,-14 88-2-16,-16-89 1 15,16 89-1-15,-36-72 0 16,36 72 0-16,-50-61-3 16,50 61-2-16,-38-45-4 15,38 45-13-15,0 0-7 16,0 0-6-16,-35-49-4 15,35 49-2-15,0 0 3 16</inkml:trace>
  <inkml:trace contextRef="#ctx0" brushRef="#br0" timeOffset="3570.2042">7556 1256 110 0,'-5'32'39'16,"-12"-4"1"-16,5 9 0 16,-7-7-36-16,2 2 0 15,1 3-2-15,1 0 1 16,4 1-1-16,-2 0-1 15,5-7 0-15,1-3-1 16,4-7 1-16,6-7-1 16,7-16 1-16,12-13-1 15,7-9 1-15,5-6 1 16,3-10-1-16,3-5 2 15,4 1-3-15,-3 0 0 0,-5 9 0 16,-7 9 0-16,-11 7 0 16,-1 12 0-16,-7 15 0 15,-4 16 0-15,-9 7 0 16,-2 13 0-16,-3 8 0 15,1 7 0-15,3 3 0 16,3-1-4-16,6-8-1 16,4-12-5-16,20-3-10 15,-8-27-5-15,23-2-6 16,-12-27-3-16,17-3-4 15,-11-11-2-15,4-9 2 16</inkml:trace>
  <inkml:trace contextRef="#ctx0" brushRef="#br0" timeOffset="3914.2239">8071 1375 110 0,'-8'16'39'16,"-4"0"2"-16,14 5-2 16,-6-6-36-16,22-5 0 15,6-4-1-15,14-3 1 16,6-9-1-16,6-5 0 15,0-5-1-15,0-7 1 16,-6-5 0-16,-6-1-1 16,-11-5 1-16,-11 0-1 15,-16 34 1-15,0 0-2 16,-23-61 0-16,-2 46 0 15,-21 7 0-15,3 16 0 0,-16 10 0 16,12 18 0-16,-15 6 0 16,24 10 0-16,10 0 0 15,14 4 0-15,19-10 0 16,18-8 0-16,25-8-8 15,8-21-7-15,31 1-8 16,-9-20-5-16,23 7-6 16,-11-18-3-16,13 7-5 15,-10-6 1-15</inkml:trace>
  <inkml:trace contextRef="#ctx0" brushRef="#br0" timeOffset="4472.2558">9531 921 93 0,'0'0'39'0,"0"0"2"15,23-57-3-15,-23 57-33 16,0 0 1-16,0 0-2 15,15 29 1-15,-17 21-3 16,3 23 1-16,-7 5-2 16,6 11 2-16,0-5-4 15,8 2 1-15,1-18 0 16,2-14 0-16,6-14 0 15,2-12 1-15,0-20 1 16,5-14-1-16,-1-13 1 16,5-17-1-16,-4-13 1 15,-24 49-1-15,25-62 1 16,-25 62-1-16,31-72-1 15,-31 72-3-15,30-79-1 0,-30 79-4 16,35-70-12-16,-35 70-8 16,25-64-6-16,-25 64-6 15,0 0-1-15,45-56 1 16</inkml:trace>
  <inkml:trace contextRef="#ctx0" brushRef="#br0" timeOffset="4657.2664">10108 1129 98 0,'17'29'39'0,"-6"4"1"15,-12-4-1-15,-1 8-34 16,-9-6-2-16,6 6 1 16,-1-4-2-16,3 1-1 15,3-5-2-15,5-7-3 16,8-6-6-16,-13-16-25 0,33-1-5 15,-13-14 1-15,7-7-1 16</inkml:trace>
  <inkml:trace contextRef="#ctx0" brushRef="#br0" timeOffset="4823.2758">10284 1006 104 0,'0'0'40'0,"-21"-59"0"15,21 59-3-15,-14-51-37 16,14 51-12-16,-6-48-24 15,6 48-4-15,0 0 1 16,19-52-1-16</inkml:trace>
  <inkml:trace contextRef="#ctx0" brushRef="#br0" timeOffset="5056.2892">10593 662 88 0,'59'-13'43'15,"-59"13"0"-15,0 0-1 16,0 0-24-16,0 0-12 15,-2 72-2-15,-7-17-1 16,-19 27-1-16,8 9-1 16,-1 7-2-16,10 0 1 15,7-6-3-15,12-13-1 16,9-19-10-16,0-34-19 15,20-10-7-15,-4-18-1 0,7-9-1 16</inkml:trace>
  <inkml:trace contextRef="#ctx0" brushRef="#br0" timeOffset="5303.3033">11009 853 110 0,'0'0'43'0,"14"-48"1"16,-14 48 0-16,0 0-39 15,0 0-1-15,0 0-1 16,9 26-1-16,-19 47-2 16,2 22 0-16,-7 0 0 0,15 0-3 15,0-17-2-15,12-17-2 16,12-18-13-16,-7-30-6 15,21-3-4-15,-19-23-2 16,19-2-7-16,-14-11-1 16,9-6 1-16</inkml:trace>
  <inkml:trace contextRef="#ctx0" brushRef="#br0" timeOffset="5507.315">11303 1129 102 0,'0'0'40'15,"7"-32"2"-15,-7 32-2 16,-5 27-36-16,1 9 0 15,-9 11-2-15,4 16 1 0,-4-6-3 16,6-1 0-16,10-22-3 16,-3-5-3-16,17-5-16 15,-17-24-5-15,23 9-8 16,-13-19-4-16,13-3-2 15,-7-7 0-15</inkml:trace>
  <inkml:trace contextRef="#ctx0" brushRef="#br0" timeOffset="6679.382">11318 1274 73 0,'0'0'35'15,"0"0"0"-15,0 0 1 16,-3 11-29-16,3-11-1 16,0 0-1-16,0 0 0 15,3 16 0-15,-3-16-1 16,5 21-1-16,-5-8 0 15,2 1 0-15,1 1-1 16,1-1 0-16,3-1 0 16,5-6-1-16,5-7 1 15,8-5-1-15,2-8 1 16,7-5-1-16,0-10 1 15,3-5-1-15,-37 33 1 0,0 0-1 16,63-63 1-16,-63 63-2 16,39-50 2-16,-39 50-2 15,36-50 1-15,-36 50 0 16,30-46 0-16,-30 46-1 15,0 0 1-15,38-60-1 16,-38 60 1-16,0 0 0 16,0 0-1-16,0 0 1 15,8-20-2-15,-7 49 3 16,-6 10-3-16,8 13 1 15,-6 1-1-15,7 6 1 16,-5-7-1-16,9-6-2 16,1-15-1-16,-2-8-3 15,11-8-15-15,-18-15-8 16,23-2-9-16,-14-11-1 0,11 2-2 15,-6-11 3-15</inkml:trace>
  <inkml:trace contextRef="#ctx0" brushRef="#br0" timeOffset="7091.4056">12187 995 96 0,'0'0'40'16,"0"0"3"-16,0 0-2 16,0 0-36-16,0 0 0 0,0 0-1 15,0 0 0-15,0 0-2 16,0 0 0-16,0 0-1 15,0 0-1-15,0 0 0 16,-51 52 0-16,51-52 0 16,0 0 0-16,27 43 0 15,-13-20 0-15,11-2 0 16,8-6 0-16,3 1 1 15,-5-1-2-15,-6 7 2 16,-19-4-1-16,-9 5 0 16,-7 1 0-16,-2-6 0 15,-2 0-1-15,-1-4-2 16,7-1-4-16,-5-21-15 15,26 4-7-15,-13 4-10 16,23-18 0-16,-5 4-3 0,12 2 1 16</inkml:trace>
  <inkml:trace contextRef="#ctx0" brushRef="#br0" timeOffset="7251.4147">12556 1355 101 0,'-15'31'40'15,"3"8"0"-15,-11 0-2 16,9-4-32-16,0 5-10 15,-5-15-21-15,17 6-11 16,-1-9-3-16,15-4-1 16,5-11 0-16</inkml:trace>
  <inkml:trace contextRef="#ctx0" brushRef="#br0" timeOffset="7714.4412">13339 825 95 0,'0'0'39'16,"8"-51"1"-16,-8 51 0 16,0 0-34-16,15-65-2 15,-15 65 1-15,0 0-1 16,0 0-1-16,0 0 0 15,0 0-1-15,0 0-1 16,0 0 1-16,0 0 0 16,5 54 0-16,-25 28-2 15,0 12 0-15,-4 6-1 16,4 7-1-16,0-3-3 0,10-20-10 15,16-20-24-15,8-42-1 16,24-16-1-16,7-14-2 16</inkml:trace>
  <inkml:trace contextRef="#ctx0" brushRef="#br0" timeOffset="8062.4611">13837 1066 114 0,'0'0'43'0,"0"0"2"15,-7-17-3-15,-16 23-39 16,-9 15-2-16,-2 16 2 16,-1 10-2-16,1 0 0 0,17 2-1 15,18-5 2-15,22-17-4 16,6-9 2-16,7-10 2 15,4-10-2-15,-3-8 0 16,1-11 0-16,-38 21 0 16,0 0 0-16,42-47 0 15,-42 47 0-15,0 0 0 16,23-67-2-16,-23 67 1 15,-3-47-2-15,3 47 0 16,0 0-4-16,-9-62-13 16,9 62-9-16,0 0-9 15,8-61-3-15,-8 61-2 16,0 0 2-16</inkml:trace>
  <inkml:trace contextRef="#ctx0" brushRef="#br0" timeOffset="8286.4739">14249 789 102 0,'60'-49'42'15,"-60"49"2"-15,0 0-2 16,46-47-31-16,-46 47-7 16,0 0-2-16,0 0 1 15,0 0-1-15,-25 46-1 16,-14 22 1-16,0 21-2 15,7 11-3-15,10 6 1 16,13-1-5-16,4-23-16 16,29-16-15-16,-9-34-3 15,11-12-1-15,-3-20-1 16</inkml:trace>
  <inkml:trace contextRef="#ctx0" brushRef="#br0" timeOffset="8746.5002">14275 1082 113 0,'-37'-48'39'0,"37"48"4"16,0 0 0-16,-29-57-41 16,29 57 1-16,0 0-2 15,0 0 1-15,43-50 0 16,-43 50 0-16,55-4-1 15,-55 4 1-15,67 2 0 16,-67-2-2-16,73 1 0 0,-73-1 0 16,69 2 0-16,-69-2 0 15,52 4 0-15,-52-4 0 16,0 0 0-16,0 0 0 15,0 0 0-15,0 0 0 16,0 0 0-16,35 55 0 16,-35-55 0-16,0 0 0 15,12 35 0-15,-12 0 0 16,5-2 0-16,12 5 0 15,0-4 0-15,0 7 0 16,-14-6 0-16,-8 6 0 16,-17-12 0-16,-3-2 0 15,-3-1 0-15,-1-7 0 16,7-3-7-16,-2-14-11 0,24-2-8 15,-14-15-6-15,29 1-10 16,-3-7-1-16,13-3-1 16,9-10 3-16</inkml:trace>
  <inkml:trace contextRef="#ctx0" brushRef="#br0" timeOffset="9281.5308">15704 1030 109 0,'-47'0'41'16,"47"0"2"-16,0 0-2 15,0 0-36-15,0 0-1 16,0 0 0-16,0 0-1 15,-14-48-1-15,14 48 1 16,0 0-3-16,-30 18 0 16,3 6 0-16,0 13 0 15,-5 6 0-15,12 10 0 16,1-2 0-16,19 4 0 15,15-17 0-15,22-17 0 16,14-19 0-16,9-17 0 0,-60 15 0 16,71-28 0-16,-71 28 0 15,63-46 0-15,-63 46 0 16,57-58 0-16,-57 58 0 15,30-58 0-15,-30 58 0 16,13-56 0-16,-13 56 0 16,0 0 0-16,-22-61 0 15,22 61-2-15,0 0-4 16,0 0-9-16,0 0-7 15,-43-48-6-15,43 48-8 16,0 0-3-16,0 0-3 16,58 8 3-16</inkml:trace>
  <inkml:trace contextRef="#ctx0" brushRef="#br0" timeOffset="9684.5539">16791 831 85 0,'0'0'39'0,"0"0"0"16,31-51 2-16,-31 51-30 15,19-54-5-15,-19 54 0 16,13-58-1-16,-13 58 0 16,3-61-1-16,-3 61-1 0,-14-55 0 15,14 55-1-15,0 0 1 16,-56-47 0-16,56 47-3 15,-59 0 0-15,59 0 0 16,-68 29 0-16,68-29 0 16,-72 61 0-16,72-61 0 15,-64 67 0-15,10 37 0 16,15 9 0-16,15-4 0 15,22-17-8-15,18-14-6 16,3-32-16-16,14-20-12 16,-19-21 1-16,2-11-1 15,-16 6 3-15</inkml:trace>
  <inkml:trace contextRef="#ctx0" brushRef="#br0" timeOffset="9879.565">16434 1077 128 0,'0'0'45'0,"0"0"0"16,-57-41-8-16,57 41-37 15,0 0 0-15,0 0 0 16,0 0 0-16,12-50 0 16,-12 50-6-16,55-12-13 15,-55 12-8-15,77-9-6 16,-77 9-6-16,62-6-3 15,1 3 0-15,2-1 2 16</inkml:trace>
  <inkml:trace contextRef="#ctx0" brushRef="#br0" timeOffset="10713.6128">17651 782 80 0,'21'-58'40'16,"-21"58"1"-16,0 0-1 15,0 0-31-15,17-63-3 16,-17 63 1-16,0 0-2 15,11-46-3-15,-11 46 1 16,0 0-1-16,0 0 0 16,0 0 0-16,0 0-1 15,0 0 1-15,0 0-1 16,13 57 1-16,2-26-2 15,-5 59 2-15,-5 12-3 16,11 7 2-16,-1-1-2 16,12-7 1-16,1-27-1 0,15-29 2 15,-1-49 0-15,-42 4 0 16,0 0 2-16,72-57-1 15,-72 57 0-15,52-72-2 16,-30 24 0-16,3-3 0 16,-3-3 0-16,-1-4 0 15,-5-1 0-15,3 8-2 16,-3-5 1-16,-4 8-2 15,-12 48-1-15,19-81-3 16,-19 81-7-16,20-56-9 16,-20 56-8-16,0 0-11 15,0 0 0-15,0 0 0 16,56-11 0-16</inkml:trace>
  <inkml:trace contextRef="#ctx0" brushRef="#br0" timeOffset="10945.626">18486 861 90 0,'0'0'45'0,"50"53"-1"16,-50-53 1-16,0 0-29 16,0 0-12-16,0 60-2 15,-10-11 1-15,-10 3-2 16,6 10 0-16,-2-4-2 15,8 5 0-15,0-6-3 16,9-11 0-16,18-27-6 16,-7-26-13-16,24-8-17 15,-36 15 0-15,0 0-2 0,43-56 0 16</inkml:trace>
  <inkml:trace contextRef="#ctx0" brushRef="#br0" timeOffset="11088.6342">18640 913 111 0,'-5'-83'42'0,"5"83"1"15,-23-76-7-15,23 76-38 16,-12-63-5-16,12 63-28 16,-7-52-7-16,7 52 1 15,0 0-2-15</inkml:trace>
  <inkml:trace contextRef="#ctx0" brushRef="#br0" timeOffset="11477.6565">19189 495 104 0,'0'0'43'16,"0"0"1"-16,0 0-1 15,0 0-38-15,0 0-2 16,0 0 0-16,-7-49 0 16,7 49-1-16,0 0 0 15,0 0-1-15,0 0 1 16,0 0-4-16,-18 67 4 0,18-67-2 15,-16 61 0-15,16-61 0 16,-21 81 0-16,27-5 0 16,-31 26 0-16,4 5 0 15,-5-1 0-15,14-7 0 16,0-18 0-16,13-18-2 16,11-26-7-16,-1-29-8 15,27-8-5-15,-38 0-12 16,0 0-8-16,48-42 1 15,-48 42 0-15</inkml:trace>
  <inkml:trace contextRef="#ctx0" brushRef="#br0" timeOffset="11819.676">19523 560 87 0,'0'0'43'15,"29"-76"2"-15,-29 76-2 16,19-53-22-16,-19 53-17 15,0 0-1-15,0 0 1 16,0 0-1-16,0 0-1 16,0 0-2-16,-7 74 0 15,7-74 0-15,-17 82 0 16,7-35 0-16,16-8 0 15,-28 79 0-15,-6 4 0 16,6 1 0-16,-1-13 0 0,9-11 0 16,5-20 0-1,18-23-3-15,14-35-4 0,-1-21-9 16,24-8-6-16,-19-23-11 15,-27 31-9-15,48-37 0 16,-48 37 0-16,49-59 2 16</inkml:trace>
  <inkml:trace contextRef="#ctx0" brushRef="#br0" timeOffset="12020.6875">19849 1019 96 0,'0'0'43'0,"0"0"2"16,0 0-2-16,52-52-35 15,-52 52-3-15,0 0 1 16,5 30-2-16,-16 19-2 15,-11 9-1-15,10 2 1 0,-7-1-5 16,10-4 0-16,2-9-2 16,6-30-9-16,17-3-12 15,-16-13-16-15,32-15 0 16,-9-7-2-16,11-6 2 15</inkml:trace>
  <inkml:trace contextRef="#ctx0" brushRef="#br0" timeOffset="12200.6978">20056 829 111 0,'0'0'44'16,"-17"-74"0"-16,17 74-1 15,-20-64-44-15,20 64-1 0,-22-49-3 16,22 49-16-16,0 0-16 15,0 0-6-15,0 0 1 16,0 0-2-16</inkml:trace>
  <inkml:trace contextRef="#ctx0" brushRef="#br0" timeOffset="12597.7205">20260 393 94 0,'-14'-53'42'0,"14"53"1"15,0 0-1-15,0 0-35 16,0 0-1-16,0 0-1 15,0 0-1-15,0 0-1 16,0 0-1-16,0 0 0 16,37 77-1-16,-37-77 1 15,49 83 0-15,-25-34-2 16,3 3 0-16,-4 3 0 15,32 41 0-15,-25 24 0 16,-12-5 0-16,-26-13 0 16,-9-10 0-16,-16-18 0 15,-1-12 0-15,-9-21 0 16,14-16-9-16,19-13-8 15,-2-16-6-15,40-1-13 0,-3-9-9 16,25 3 0-16,5-3 1 16</inkml:trace>
  <inkml:trace contextRef="#ctx0" brushRef="#br0" timeOffset="12771.7305">20873 1383 124 0,'-22'-3'44'16,"3"-2"-1"-16,6-6-2 15,15-2-53-15,-10-7-8 16,8 20-11-16,0-15-13 16,0 15 0-16,-10 10-1 0,-3 7 0 15</inkml:trace>
  <inkml:trace contextRef="#ctx0" brushRef="#br1" timeOffset="17167.9819">2648 2296 50 0,'0'0'30'16,"-5"11"2"-16,5-11-7 15,0 0-18-15,0 0-2 16,13-4 0-16,-13 4-1 16,0 0 0-16,5-13-1 15,-5 13 2-15,0 0-1 16,0 0 0-16,0 0 0 15,0 0 0-15,0 0 1 0,1 16-2 16,-1-16 0-16,18 7 0 16,-2-6-1-16,10 1-1 15,1-6 1-15,12-1-1 16,3 1 0-16,9-2 0 15,7-2-1-15,8 3 1 16,5-2 0-16,6 1 0 16,10-3-1-16,5 3 1 15,10-1-1-15,8-4 0 16,9-4 1-16,6 3-1 15,4-2 1-15,8 0-1 16,13 1 1-16,2 2-1 16,7 3 1-16,2-3 0 15,6 7 0-15,8-2 0 0,7 1 0 16,3-4 0-16,10 1-1 15,6-2 1-15,7-3 0 16,9-1 0-16,5-1-1 16,1-1 0-16,8 4 0 15,0 1 0-15,0-3 0 16,-2 6 0-16,2 0 0 15,-3 4 0-15,-4-4-1 16,5 6 1-16,0-5 0 16,5-2 0-16,8 5 0 15,4-6 0-15,4 7 0 16,6-5 0-16,8 5 1 15,-1-3-1-15,3 5 1 16,-6 6-1-16,-3-3 1 16,1 5-1-16,-4-1 1 0,-6 4-1 15,1 0 1-15,-1 1-2 16,-1-5 2-16,7 0-1 15,-3-3 0-15,4-1 1 16,0-1-1-16,1-2 1 16,-2-3-1-16,0 1 1 15,1-1-1-15,-3-5 0 16,-2 4 0-16,-5-3 0 15,-3 1 0-15,2-1 0 16,-7 6-1-16,-5-5 1 16,-3 4-1-16,-1 1 1 15,-5 2-1-15,-2-2 0 0,0-1 1 16,-4 0 0-1,-3 1 0-15,1-4 0 0,-8 0 0 16,-3-1 0-16,-10-1 1 16,-2 1 0-16,-13 0 0 15,-7-1-1-15,-13 1 1 16,-11-1 0-16,-13-1 0 15,-9 0-1-15,-6 1 1 16,-13-1-1-16,-12-1 1 16,-8 0-1-16,-13 3 1 15,-10 1-1-15,-14 3 0 16,-11-1 1-16,-13 2-1 15,-10 1 0-15,-16 1 1 16,12 1-1-16,-12-1-1 16,0 0 0-16,0 0-5 15,-14-8-21-15,14 8-14 0,0 0 1 16,0 0-3-16,-19-5 2 15</inkml:trace>
  <inkml:trace contextRef="#ctx0" brushRef="#br2" timeOffset="26062.4907">1712 3056 81 0,'3'-17'35'0,"-12"-3"0"15,9 20 0-15,-28-17-30 16,10 19 0-16,-14 4 0 16,1 12 0-16,-13 10 0 15,-3 16 0-15,-8 6-1 16,4 15-1-16,-6 4 0 15,9 8-1-15,6 3 0 16,10-2-1-16,14-6 0 16,16-5-1-16,19-11 0 15,17-14 0-15,20-15 1 16,22-15-1-16,11-25 1 0,11-14 0 15,2-21 0 1,2-14 0-16,-4-16 0 0,-15-10 0 16,-13-9 0-16,-19 0-1 15,-19 3 0-15,-21 5 0 16,-16 8-1-16,-15 10 1 15,-18 17 0-15,-8 17-1 16,-11 16 0-16,-8 13-1 16,7 21-2-16,-1 7-1 15,23 22-12-15,4-10-21 16,30 13-1-16,6-9 0 15,31 4-1-15</inkml:trace>
  <inkml:trace contextRef="#ctx0" brushRef="#br2" timeOffset="26514.5165">2467 3209 98 0,'-5'-14'39'0,"-5"3"0"16,10 11 0-16,-23-4-35 15,23 4 0-15,-24 23 0 16,10 4-1-16,-5 6 1 16,-1 12-3-16,2 5 1 15,-2 4-1-15,5-1 1 16,4-1-2-16,7-6 1 15,6-10 0-15,15-12 0 16,9-13-1-16,14-15 1 0,7-11-1 16,9-10 1-16,-1-10-1 15,2-8 0-15,0-3 1 16,-6 3-2-16,-9 0 1 15,-12 8 0-15,-7 5 0 16,-9 8-1-16,-5 10 1 16,-9 12 0-16,0 0-1 15,-14 23 2-15,2 3-2 16,1 3 2-16,5 5-3 15,0 4 2-15,7-7-4 16,10 2-1-16,3-13-3 16,19 4-9-16,0-24-23 15,14 1 0-15,-3-17 1 16,14 2-2-16</inkml:trace>
  <inkml:trace contextRef="#ctx0" brushRef="#br2" timeOffset="26808.5333">3242 3367 100 0,'-20'14'38'16,"10"9"1"-16,-12 1 0 15,9 7-35-15,-4 3 0 16,4 2-2-16,4-2 0 16,3-3 0-16,6-8-1 15,5-2 1-15,-5-21-1 16,23 7 0-16,-7-17 0 15,1-10 1-15,4-8-1 16,-2-3 1-16,-3-8-1 16,-1-1 1-16,-5-4-1 15,3 1 0-15,-1 1 0 0,-1 0-1 16,4 5-1-16,7-4-2 15,12 10-3-15,0-9-12 16,19 20-21-16,0-7-4 16,13 17 1-16,3-6-2 15</inkml:trace>
  <inkml:trace contextRef="#ctx0" brushRef="#br2" timeOffset="27365.5652">4786 3109 75 0,'14'-7'37'0,"-19"-3"-1"16,-6 13 2-16,-26-8-27 15,10 15-4-15,-13-1-1 0,0 10-2 16,-5 3 0-16,5 5-1 15,1-3 0-15,9 3-1 16,9-3-1-16,7-2 0 16,11-5 0-16,11-3-1 15,11-7 1-15,8-1-1 16,7-2 1-16,1-1-1 15,-1-1 0-15,-2 4 1 16,-4 5-1-16,-10 6 1 16,-12 5-1-16,-8 6 0 15,-12 4 1-15,-8 3-1 16,-4 1 1-16,0-2-2 15,0-1-1-15,3-12-3 16,14 0-4-16,-2-20-28 0,26 0-3 16,4-18 1-16,20 1-2 15</inkml:trace>
  <inkml:trace contextRef="#ctx0" brushRef="#br2" timeOffset="27916.5967">5106 3200 107 0,'0'0'38'15,"0"0"2"-15,-23-3-4 16,13 18-32-16,-3 0-2 16,0 9 0-16,-2 7 1 15,0 5-1-15,-3 1 0 16,2-2-2-16,2 1 1 0,3-6-1 15,1-5 2-15,3-9-2 16,7-16 0-16,0 0 0 16,17-14-1-16,1-11 3 15,4-7-2-15,3-6 1 16,0-7-1-16,0-2 1 15,0-1 0-15,-5 8 0 16,-5 5 0-16,-4 11-1 16,-5 3 0-16,-6 21 0 15,0 0 0-15,0 0 0 16,5 30 0-16,-4-4 0 15,3 5 0-15,7-1 1 16,5-1-1-16,7-4 0 16,7-9 0-16,12-9 1 15,5-9 0-15,4-8-1 0,4-10 1 16,-4-4 0-16,-1-5-1 15,-7-3 1-15,-8 0-1 16,-7 7 1-16,-7 1-1 16,-8 10 0-16,-13 14 0 15,0 0-1-15,3 29 1 16,-13 3-1-16,-1 10 0 15,-1 3-2-15,1 9-1 16,2-8-3-16,15 9-10 16,-6-24-22-16,28-1-1 15,-1-19-1-15,17-1 0 16</inkml:trace>
  <inkml:trace contextRef="#ctx0" brushRef="#br2" timeOffset="28317.6196">6142 3135 115 0,'-22'-11'40'15,"-17"-2"1"-15,2 20-2 16,-10 1-34-16,4 12-1 16,0 4-2-16,1 9 0 15,9 2-1-15,8 5-1 16,7-3 1-16,12 3 0 15,8-8-1-15,10-9 0 16,11-6 0-16,8-5 1 16,4-11-1-16,5-10 1 15,4-8-1-15,1-7 0 0,-5-9 0 16,1-3 2-16,-3-4-2 15,-2-3 0-15,-7 0 0 16,-6 9 0-16,-7 3 0 16,-4 9 0-16,-12 22 0 15,0 0 0-15,0 0 0 16,-23 37 0-16,5 1-2 15,3 3 0-15,0 9 0 16,1-4-3-16,14 1-1 16,2-16-11-16,28 4-21 15,-6-19-3-15,19-4 0 16,-4-19-1-16</inkml:trace>
  <inkml:trace contextRef="#ctx0" brushRef="#br2" timeOffset="28551.633">6944 2670 94 0,'-8'-30'40'0,"8"30"2"16,-31 11-2-16,10 29-15 15,-13 11-21-15,1 17-1 16,-2 13-1-16,2 9-1 15,1 7 0-15,6-6-1 16,9-4-2-16,8-8-2 16,15-12-2-16,3-31-15 15,25-6-18-15,1-32-4 16,18-10 3-16,-1-29-2 0</inkml:trace>
  <inkml:trace contextRef="#ctx0" brushRef="#br2" timeOffset="28751.6445">7365 2560 118 0,'-26'25'43'16,"-3"31"2"-16,-20 8-3 16,1 20-35-16,-4 9-7 15,7 1 0-15,5 2 0 16,7-11 0-16,13-2 0 15,7-24-16-15,27 3-23 16,-8-28-4-16,20-3 0 16,-6-28-3-16</inkml:trace>
  <inkml:trace contextRef="#ctx0" brushRef="#br2" timeOffset="29249.673">8020 2960 79 0,'0'0'38'0,"0"0"-1"15,12 7 2-15,-12-7-19 0,-12 30-14 16,2-1-2-16,0 10 0 15,-3 3-2-15,2 6-1 16,0 2-2-16,2-9-2 16,11 5-9-16,-6-23-25 15,21-7-2-15,-1-18 1 16,8-7-2-16</inkml:trace>
  <inkml:trace contextRef="#ctx0" brushRef="#br2" timeOffset="29753.7018">8120 2749 95 0,'-11'-18'38'16,"-8"-2"2"-16,19 20-2 0,-14-7-23 16,14 7-11-16,9 14-2 15,5-4 0-15,2 6-1 16,4 4 1-16,0 4-1 15,2 3 1-15,1 4 0 16,-4 5-1-16,-3-2 0 16,-2 7 0-16,-6-2 0 15,-6 1 0-15,-2-5 0 16,-2-4 0-16,-1-8 0 15,1-3-1-15,0-10 1 16,2-10 0-16,0 0-1 16,7-20 1-16,6-2-1 15,-2-4 0-15,6-5 2 16,3-3-2-16,3-1 0 0,2 1 0 15,-2 5 0-15,0 4 0 16,-3 7 0-16,1 6 0 16,-3 9 0-16,-1 7 0 15,-4 10-2-15,-2 9 2 16,-4 6 0-16,0 10 0 15,-4 3 0-15,-1 3 0 16,6 0-1-16,-2-4-1 16,6-6-1-16,4-11-1 15,11-9-2-15,3-25-4 16,22 1-12-16,-10-32-15 15,16-1-3-15,-7-21 1 16,10 2-1-16</inkml:trace>
  <inkml:trace contextRef="#ctx0" brushRef="#br2" timeOffset="29947.7129">9122 2310 102 0,'-5'12'39'0,"-14"10"1"16,4 31 1-16,0 10-38 15,-3 10 1-15,2 8-1 16,1 7-1-16,0 3 0 15,1 1-1-15,5-3-1 16,-3-3-2-16,4-7-2 16,-2-15-3-16,14 0-27 15,-8-28-6-15,8-4 1 16,-4-32-2-16</inkml:trace>
  <inkml:trace contextRef="#ctx0" brushRef="#br2" timeOffset="30157.7249">8880 2856 111 0,'0'0'40'16,"-22"-2"2"-16,25 14-3 16,8-6-35-16,9 5-2 15,10-3 0-15,9-1-2 16,14-4-1-16,6-2-2 15,13 6-3-15,-9-17-18 16,14 15-17-16,-14-11 1 16,2 7-2-16,-18-7 1 15</inkml:trace>
  <inkml:trace contextRef="#ctx0" brushRef="#br2" timeOffset="30511.7451">9400 2981 102 0,'-23'16'40'16,"13"6"0"-16,10-22-1 15,4 11-36-15,16-4 0 16,11-4-1-16,6-3 0 16,7 1-1-16,4-8 0 15,6-3 0-15,-4-4 0 16,0-4 0-16,-10-3-1 15,-3-3 1-15,-10-1-1 16,-7-1 1-16,-11 1-1 0,-9 1 0 16,-9 5 0-16,-12 6 1 15,-8 8-1-15,-9 10 0 16,-4 10 1-16,-5 12-1 15,-1 6 0-15,4 8 0 16,7 3 0-16,8 6-2 16,15-3-1-16,14-7-3 15,23 3-10-15,3-26-22 16,30 5-3-16,4-24 1 15,19 0-1-15</inkml:trace>
  <inkml:trace contextRef="#ctx0" brushRef="#br2" timeOffset="30838.7638">10206 2893 101 0,'-36'-4'40'16,"2"13"0"-16,-18-1 0 16,10 13-34-16,-2-1-3 15,7 4 0-15,9-1-1 16,14 3-1-16,19-6 0 15,11-2-1-15,20-6 0 16,6-3 0-16,5-4 0 16,1-1 1-16,-3-2-1 15,-8 1 0-15,-11 5 1 16,-12 1-1-16,-10 7 1 15,-10 3-1-15,-8 7 1 16,-8 0-1-16,-1 2 0 16,-1 0-1-16,0-1-1 15,7-6-1-15,8-1-4 0,9-20-12 16,13 7-18-16,3-21-5 15,20 3 3-15,1-24-3 16</inkml:trace>
  <inkml:trace contextRef="#ctx0" brushRef="#br2" timeOffset="31068.777">10781 2390 102 0,'0'0'41'15,"-28"13"0"-15,6 28 0 16,-17 2-37-16,4 20 0 15,-2 6-1-15,3 7-1 16,1 5-1-16,4-2 1 0,8-2-3 16,-1-4-1-16,9-6-2 15,-3-16-2-15,16 4-12 16,-10-28-20-16,11-4-3 15,-1-23 1-15,0 0 0 16</inkml:trace>
  <inkml:trace contextRef="#ctx0" brushRef="#br2" timeOffset="31412.7967">10395 2824 101 0,'0'0'40'15,"0"0"1"-15,1 10-2 16,27-4-35-16,-1 1-1 15,8-2 0-15,3-3-2 0,5 0 1 16,4-2-1-16,4-1 0 16,-1-2-1-16,-5-2 1 15,-2 1 0-15,-1-1 0 16,-9 0-1-16,-3 3 1 15,-9 1 0-15,-2 4 0 16,-19-3-1-16,6 22 1 16,-13-2-1-16,-11 6 0 15,0 4 0-15,-5 10-1 16,2 3 0-16,-4 0-1 15,8 3-3-15,3-10-3 16,19 4-15-16,-8-25-16 0,22 0-1 16,-3-24-2-16,17-7 2 15</inkml:trace>
  <inkml:trace contextRef="#ctx0" brushRef="#br2" timeOffset="31907.825">11089 2605 98 0,'-25'-16'39'15,"25"16"1"-15,-15 10-2 16,10 3-36-16,13-2-1 16,6 3 0-16,4 4 0 15,3 2 0-15,2 1 0 16,2 0 1-16,-3-2 0 15,-1 3 0-15,-9 3 0 0,2-1 1 16,-8-1 0-16,-4 2-1 16,-5 3 0-16,-6-3-1 15,-1 5 0-15,-1 0 0 16,-2-2-1-16,2-2 1 15,4-3-1-15,3-5 1 16,4-18-1-16,13 10 0 16,5-19 1-16,6-6-1 15,0-8 1-15,9-6-1 16,1-6 1-16,2 0 0 15,-4 1 0-15,-2 5-1 16,-6 3 1-16,-6 9-1 16,-4 5 1-16,-14 12-1 15,0 0 0-15,5 28 0 0,-13 1-1 16,-4 2 0-16,4 6 0 15,-1 3-2-15,9 6-1 16,2-10-5-16,20 10-12 16,-10-29-7-16,21 9-12 15,-6-19-1-15,13-2-1 16,-7-19 3-16</inkml:trace>
  <inkml:trace contextRef="#ctx0" brushRef="#br2" timeOffset="32254.8448">11723 2877 106 0,'0'0'39'0,"-25"12"1"16,21 4-1-16,10-5-34 0,6 5-2 16,8-4 0-16,9 0 0 15,8-7-1-15,8-4-1 16,5-4 0-16,-1-6 0 15,-4-6 0-15,-3-5 0 16,-9-3 0-16,-10-2-1 16,-9-3 1-16,-13 7-1 15,-10 1 1-15,-12 9 0 16,-10 11 0-16,-6 11 1 15,-6 9-1-15,-1 9 1 16,-2 13-2-16,9 3 0 16,10 4 0-16,11-3 0 15,12-5 0-15,19-8 0 0,25-6-7 16,10-25-12-16,38 11-5 15,-8-38-11-15,31 6-9 16,7-22 0-16,21 0 0 16</inkml:trace>
  <inkml:trace contextRef="#ctx0" brushRef="#br2" timeOffset="33059.8909">13211 2773 92 0,'8'-16'37'16,"3"14"-1"-16,-11 2 2 16,0 0-32-16,0 0-2 15,-15 24 1-15,1 0 0 16,-1 11-1-16,-4 5-1 15,1 2 0-15,-3 4 0 16,4 0-1-16,0-6-1 16,7 0 0-16,3-10 0 15,6-7 0-15,3-10 0 0,-2-13 0 16,24-9-1-16,-3-13 1 15,4-6 0-15,5-8 0 16,2-6 1-16,5 0-1 16,-3-2 0-16,-2 6-1 15,-3 1 1-15,-4 9 0 16,-5 10-1-16,-6 6 0 15,-3 12 0-15,-6 12 0 16,0 10 0-16,-5 11 0 16,0 13 0-16,0 7 0 15,-1 8-1-15,2 4 0 16,5-1-1-16,3-6-2 15,13-3-3-15,1-19-8 16,27 5-9-16,-15-33-12 0,22-1-3 16,-12-22-3-16,10-3 3 15</inkml:trace>
  <inkml:trace contextRef="#ctx0" brushRef="#br2" timeOffset="33462.9139">13699 2920 114 0,'-19'2'39'15,"22"14"1"-15,-3-16-4 16,22 11-34-16,11-3 1 16,10-1-1-16,11-4 1 15,6-3-2-15,2-6 1 16,1-2-1-16,-5-6 0 15,-7 1-1-15,-7-8 1 0,-13 0-1 16,-11-3 0-16,-12 2 0 16,-13-2 1-16,-11 2-2 15,-11-1 2-15,-10 11-1 16,-8 2 0-16,-7 11 1 15,-7 9 0-15,1 4 0 16,-3 14 0-16,7 5 1 16,6 8-1-16,14 2 1 15,13 5-2-15,20-3 0 16,16-3 0-16,19-1-2 15,18-8-1-15,12-5 0 16,15-3-3-16,1-17-4 16,17 8-11-16,-19-31-8 15,8 11-11-15,-15-19 0 0,-2 3 0 16,-16-16 2-16</inkml:trace>
  <inkml:trace contextRef="#ctx0" brushRef="#br2" timeOffset="33847.936">14443 2930 110 0,'-20'21'38'0,"-2"-7"2"16,23 4-2-16,-1-18-35 16,30 19-1-16,6-18 1 15,11-2 0-15,6-6-1 16,5-3 0-16,-2-4-1 15,-3-3 0-15,-7 0 0 16,-9-4 0-16,-8 3-1 0,-12-3 1 16,-10 0-1-16,-8 2 0 15,-12-1 1-15,-5 9 0 16,-10 4-1-16,-10 6 1 15,-2 7 0-15,-7 11 0 16,-5 7 0-16,2 8 0 16,6 7-1-16,6 2 2 15,11-1-2-15,14 3-2 16,18-4 1-16,16-7-1 15,24-3-2-15,14-12-2 16,20 2-6-16,1-25-9 16,29 12-10-16,-14-25-8 15,9 4 1-15,-14-16-1 0,-3 6 2 16</inkml:trace>
  <inkml:trace contextRef="#ctx0" brushRef="#br2" timeOffset="34215.957">15418 2882 99 0,'-16'-16'39'0,"-21"-6"1"15,-3 19 0-15,-16-1-21 16,-1 15-14-16,-2 9-1 15,3 5-1-15,4 8-1 16,6 7-1-16,13 0 2 16,15 1-3-16,15-9 0 15,21-6 0-15,18-14 0 16,14-10 0-16,11-11 0 15,8-15 0-15,6-11 0 16,3-12 0-16,-4-8 0 0,-6-9 0 16,-8-2 0-16,-4-3 0 15,-14-1 0-15,-5 6 0 16,-8 5 0-16,-14 12 0 15,-5 19 0-15,-10 28 0 16,-14 5 0-16,-11 33 0 16,-2 17 0-16,-2 10 0 15,1 13 0-15,4 0-4 16,10 6-4-16,8-18-6 15,24 9-7-15,1-35-4 16,28 10-9-16,-6-32-7 16,20-3 1-16,-8-21 2 15</inkml:trace>
  <inkml:trace contextRef="#ctx0" brushRef="#br2" timeOffset="34545.9759">16199 2706 112 0,'3'-13'40'0,"-18"0"1"16,3 26-2-16,-23 3-32 15,14 3-4-15,-2 3 0 16,5 6-1-16,6-3 0 16,7 1-1-16,7-8-1 15,11-3 1-15,4-3-1 16,4-5 1-16,2-1-1 15,-3 1 1-15,-4 0-1 16,-4 4 2-16,-11 7-2 16,-8 3 0-16,-9 5 0 0,-10 7 0 15,-5 1 0-15,-4 2 0 16,2 0 0-16,-2-7-4 15,12-2-1-15,1-15-9 16,22 7-7-16,-12-29-5 16,31 8-12-16,-9-21-3 15,11 2-2-15,0-15 2 16</inkml:trace>
  <inkml:trace contextRef="#ctx0" brushRef="#br2" timeOffset="35081.0065">17372 2314 91 0,'0'0'38'15,"-11"5"-1"-15,6 23 0 16,-9 2-32-16,4 10-1 16,-4 13-1-16,-5 12 1 15,1 8-2-15,-2 5 0 16,-3 1-1-16,3-4-1 15,9 2-2-15,1-11-5 16,21 5-11-16,2-29-21 16,22-3 1-16,6-21-1 0,18-7 1 15</inkml:trace>
  <inkml:trace contextRef="#ctx0" brushRef="#br2" timeOffset="35431.0265">17818 2779 94 0,'-4'-20'40'0,"-21"-1"0"16,-1 25 0-16,-15 3-32 15,1 16-2-15,-9 12-2 16,5 7-1-16,1 7-1 16,11 4-1-16,8 1 1 15,14-3-1-15,16-4 0 16,15-8-1-16,18-8 1 15,12-12 0-15,7-14-1 0,8-14 0 16,-1-10 1-16,-4-13-1 16,-7-9 0-16,-12-5-1 15,-13-1 1-15,-16-3-1 16,-16 6 0-16,-14 7 0 15,-10 6 0-15,-12 7-1 16,0 11-1-16,-2 4-2 16,15 13-4-16,-2-8-11 15,36 19-6-15,-8-15-13 16,44 5-1-16,8-13-1 15,24 4 2-15</inkml:trace>
  <inkml:trace contextRef="#ctx0" brushRef="#br2" timeOffset="35656.0394">18707 2313 91 0,'-5'-45'40'16,"-3"23"1"-16,-15 3-2 16,4 36-28-16,-4 5-9 15,-5 17 0-15,-3 13 0 16,0 18 0-16,0 13-1 15,-3 11 1-15,3 5-2 16,-2 1-1-16,7-1-1 16,0-7-2-16,12-2-8 15,-7-28-17-15,20 0-11 16,-6-25 0-16,12-7 0 15,-5-30 0-15</inkml:trace>
  <inkml:trace contextRef="#ctx0" brushRef="#br2" timeOffset="36108.0652">18197 2823 93 0,'-15'-25'39'0,"15"25"0"16,23-20-1-16,20 25-32 15,9-8-3-15,20 3 0 16,13-7 0-16,8 8 0 15,7-2-1-15,-4 0 0 16,-10-1 0-16,-14 1-1 16,-17 1 0-16,-16 2 0 15,-24 7 0-15,-15-9-1 0,-26 20 1 16,-9-4 0-16,-8 1 0 15,-2 3 0-15,1 1-1 16,5 3 1-16,9-5-1 16,16 6 0-16,21-10 0 15,17 2 0-15,20-6 0 16,8 3 0-16,7 0 0 15,0-2 0-15,-4 2 0 16,-8 3 0-16,-18 5 0 16,-15 4 1-16,-23 5-1 15,-19 1 0-15,-12-2 1 16,-10 4-1-16,-6-3-1 15,2-7 0-15,3 0-3 16,9-16-4-16,25 5-11 16,1-25-5-16,39 11-10 0,0-22-7 15,23 3-2-15,3-11 1 16</inkml:trace>
  <inkml:trace contextRef="#ctx0" brushRef="#br2" timeOffset="36600.0934">19965 2753 97 0,'0'0'37'0,"-35"11"2"15,17 13-3-15,-17-8-32 16,5 10 1-16,0 4-1 16,6 3-1-16,7-2 0 15,10 5 0-15,9-5-1 16,12 2-1-16,13-9 0 15,11-6 1-15,10-9-1 16,3-7 0-16,1-10 0 16,-5-11 0-16,-2-7-1 15,-10-10 1-15,-14-2-1 0,-14-3 0 16,-12-2 0-16,-9 6-1 15,-10 4 0-15,-5 10-1 16,-1 12-1-16,1 5-1 16,13 12-1-16,16-6-5 15,8 34-12-15,10-23-10 16,32 13-6-16,9-16-1 15,25 5-1-15</inkml:trace>
  <inkml:trace contextRef="#ctx0" brushRef="#br2" timeOffset="36844.1073">21029 2250 104 0,'-24'-43'39'0,"-14"9"0"15,2 32-6-15,-10 8-31 16,2 28 1-16,-7 16 0 15,0 20 0-15,-4 10 0 16,5 12-1-16,3 4-1 16,4 3 0-16,11-5-3 15,7-12-2-15,16-5-7 16,-6-29-18-16,24-3-11 15,-9-23 1-15,13-8-2 16,-13-14 2-16</inkml:trace>
  <inkml:trace contextRef="#ctx0" brushRef="#br2" timeOffset="36995.116">20371 2777 116 0,'0'0'42'16,"10"-23"1"-16,23 24-1 16,7-2-39-16,33 0-2 15,19 5-6-15,4-17-17 16,30 20-17-16,-13-19-4 15,8 13 0-15,-13-15-2 16</inkml:trace>
  <inkml:trace contextRef="#ctx0" brushRef="#br2" timeOffset="37971.1718">1584 4584 54 0,'22'-7'37'0,"-15"-5"-1"15,-7 12 1-15,-9-9-16 0,9 9-9 16,-24 1-3 0,8 7-3-16,-12-1 0 0,1 7-2 15,-7 1 0-15,2 5-1 16,-3 0-1-16,4 1-1 15,2 1 0-15,6-5 0 16,4 0 0-16,18-2-1 16,7-3-1-16,13-4 1 15,8 0 0-15,7-1-1 16,6 2 1-16,0 3 0 15,2 2 0-15,-12-1 0 16,-7 5 0-16,-9 5 1 16,-15 5 0-16,-13 3-1 15,-14 2 1-15,-5-2-1 16,-5-1 1-16,1-7-3 0,4-2 0 15,6-14-5-15,27-7-10 16,-9-11-13-16,35-7-9 16,2-17 0-16,28-1-2 15,2-11 2-15</inkml:trace>
  <inkml:trace contextRef="#ctx0" brushRef="#br2" timeOffset="38369.1946">2059 4550 108 0,'-2'-11'39'15,"-3"22"1"-15,-11-7-9 16,0 18-26-16,-1 4 0 16,0 12-1-16,-1 7-2 0,3 7 1 15,1 0 0-15,7 1-1 16,5-6 0-16,10-6-1 15,7-9 0-15,13-10 0 16,5-14-1-16,11-14 0 16,6-12 0-16,7-10 0 15,3-12-1-15,-3-6 2 16,-4-6-2-16,-8 1 1 15,-10 1 1-15,-7 10-1 16,-10 7 0-16,-10 12 0 16,-8 21-1-16,-11 0 1 15,-2 19 0-15,-2 11 0 16,0 11-1-16,3 3 0 15,5 5-1-15,6-7-2 0,16 3-3 16,3-23-11-16,25 9-6 16,-9-28-9-16,27 4-6 15,-6-23-3-15,15 1 2 16</inkml:trace>
  <inkml:trace contextRef="#ctx0" brushRef="#br2" timeOffset="38703.2137">3020 4649 95 0,'-14'-4'39'0,"-4"11"1"15,7 16-1-15,-8-4-34 16,5 16-1-16,4 3-2 16,2 5 0-16,2-2 1 15,1 0-1-15,5-6 0 16,6-5-1-16,0-9 1 0,2-12 0 15,-8-9-1-15,21-12 0 16,-9-13-1-16,-1-6 2 16,0-8-2-16,0-8 1 15,-2-5-1-15,5 1 1 16,-2 0 0-16,-1 7 0 15,3 5-1-15,1 6-1 16,3 11 0-16,1 6-4 16,10 16-5-16,-5-7-10 15,22 23-7-15,-9-14-11 16,22 12-4-16,5-13 0 15,18 4 1-15</inkml:trace>
  <inkml:trace contextRef="#ctx0" brushRef="#br2" timeOffset="39023.232">4202 4226 87 0,'2'-31'38'0,"-12"-12"1"15,7 11 1-15,-10-5-33 16,-2 10 0-16,-6 4-2 16,-6 12-1-16,-10 9 0 15,-1 13-2-15,-5 16 0 16,0 10-1-16,-3 12-1 15,3 11 0-15,0 10 0 0,6 7 0 16,6 2-1-16,10 2 0 16,11-2-2-16,3-8-2 15,18-2-4-15,-5-26-13 16,23 6-9-16,-13-23-8 15,9-5-1-15,-11-19-1 16</inkml:trace>
  <inkml:trace contextRef="#ctx0" brushRef="#br2" timeOffset="39557.2625">3666 4647 95 0,'-24'-24'39'0,"7"12"2"16,2-3-2-16,15 15-32 0,0 0-3 15,28-11-3-15,6 7-1 16,12 0-1-16,16 3-3 15,4-6-1-15,12 7-3 16,-5-12-6-16,14 18-14 16,-18-14-9-16,-1 8-1 15,-16-10 9-15,-6 5 25 16,-11 0 5-16,-12-5 3 15,-1 9 7-15,-22-20 15 16,0 21 10-16,-1-21 4 16,1 21-10-16,-24-7-22 15,9 7-3-15,-8 5 0 16,-3 11-1-16,-7 8-1 15,-1 6 0-15,0 8-1 0,2 2 0 16,4 0 0-16,8 0 0 16,6-6-1-16,13-7-1 15,12-10 1-15,11-12-1 16,8-8 0-16,6-10 0 15,4-8 0-15,2-6 0 16,-1-3 1-16,-6-4-1 16,-3 3 0-16,-8 6 0 15,-7 4 0-15,-7 10 0 16,-10 11-1-16,0 0 1 15,1 17-1-15,-6 0-1 16,3 9-1-16,0-5-2 16,14 11-9-16,-6-20-5 15,30 14-4-15,-10-26-7 16,26 9-6-16,-4-18-5 0,18 1 2 15</inkml:trace>
  <inkml:trace contextRef="#ctx0" brushRef="#br2" timeOffset="39804.2766">5060 4480 103 0,'-35'-23'41'16,"12"23"1"-16,-16-6-2 16,8 14-34-16,-14 7-2 15,2 9 0-15,-1 5-2 16,4 8 0-16,6 1-1 15,12 3 0-15,12-3 0 16,16-6-2-16,19-4 0 16,11-15-3-16,20 1-4 0,1-21-10 15,25 11-5-15,-15-28-6 16,18 11-9-16,-13-17-5 15,1 7 2-15,-13-8 2 16</inkml:trace>
  <inkml:trace contextRef="#ctx0" brushRef="#br2" timeOffset="40263.3029">5314 4566 69 0,'-23'2'40'16,"12"11"-1"-16,-6-8 1 16,17 15-14-16,0-20-22 15,26 12 0-15,2-8-2 16,9-5-1-16,10-5 0 15,3-4 0-15,1-5-1 16,-2-4 1-16,-6-1-1 16,-5-1 1-16,-10-6-1 15,-11 2 1-15,-11-1-1 16,-7-1 1-16,-11 2 0 15,-8 7 0-15,-14 6 1 16,-5 11-1-16,-6 9 1 16,-3 14 0-16,-1 13 1 15,1 11-1-15,10 5 0 16,10 4-1-16,13-1 0 0,16-2-1 15,13-7 0-15,15-7-1 16,19-6-3-16,5-20-5 16,24 8-10-16,-16-31-4 15,25 12-5-15,-17-27-6 16,15 2-8-16,-10-17-2 15,7-8 3-15</inkml:trace>
  <inkml:trace contextRef="#ctx0" brushRef="#br2" timeOffset="41058.3484">7332 4300 79 0,'-17'-8'37'16,"-12"-6"1"-16,1 14 0 15,-18-6-27-15,7 13-4 16,-15 6-1-16,2 11-1 16,-5 9-2-16,4 9 1 0,2 5-2 15,6 8 0-15,7-1 0 16,13 2-1-16,15-7 0 15,17-7 0-15,20-12 0 16,14-10-1-16,21-16 1 16,11-14 0-16,11-16 0 15,1-11-1-15,4-9 1 16,-7-7-1-16,-11-5 1 15,-12 2-1-15,-17 6 1 16,-18 4-1-16,-11 11 0 16,-11 12 0-16,-11 10 0 15,-7 15 0-15,-6 10 0 16,-3 16 0-16,2 7 0 15,4 7 0-15,4 10-1 0,8-1 0 16,14 0-1-16,8-8-2 16,16-2-2-16,9-18-2 15,22 3-11-15,-7-28-3 16,19 8-5-16,-17-27-6 15,11 6-5-15,-15-14 1 16,-1 3 3-16</inkml:trace>
  <inkml:trace contextRef="#ctx0" brushRef="#br2" timeOffset="41402.368">7973 4466 96 0,'-10'-2'38'15,"-12"0"1"-15,11 13-1 16,-5 2-32-16,4 12-1 16,-2 5-2-16,4 6 0 15,2 3-1-15,7 0 0 0,2-1-2 16,2-3 2-16,3-10-2 15,3-6 1-15,4-11-1 16,1-14 1-16,0-10-1 16,3-12 0-16,-3-8 0 15,2-6 0-15,-4-9 1 16,-3-2-1-16,1-1 1 15,-2 3-1-15,-3 8 1 16,1 7-1-16,2 4 1 16,2 9-1-16,5 8 1 15,4 6-1-15,10 4-1 16,7 3-2-16,4 8-2 15,7-8-3-15,18 17-10 0,-16-20-4 16,21 20-8-16,-20-16-7 16,7 10-4-16,-14-9 4 15,0 4 0-15</inkml:trace>
  <inkml:trace contextRef="#ctx0" brushRef="#br2" timeOffset="41776.3894">8659 4387 98 0,'4'21'40'16,"-1"-9"0"-16,13 5-1 15,-3-7-33-15,17-4-2 16,6-9-1-16,8-3-1 16,3-1-1-16,4-4 0 15,-2-4 0-15,-5 1-1 16,-8-2 0-16,-7-4-1 0,-11-1 1 15,-8 2 0-15,-14-4 0 16,-8 0 0-16,-6 1 0 16,-11 9 2-16,-5 5-2 15,-7 10 1-15,-5 11 0 16,-3 10 0-16,1 8-1 15,6 10 1-15,5 4 0 16,14 2-2-16,12 0 1 16,16-3-1-16,20-11-3 15,13-10-2-15,26 2-7 16,-2-29-7-16,33 15-6 15,-16-32-8-15,16 6-5 16,-14-15-1-16,4 3 2 16</inkml:trace>
  <inkml:trace contextRef="#ctx0" brushRef="#br2" timeOffset="42096.4077">9508 4335 95 0,'-13'-13'40'15,"-20"-3"2"-15,2 17-1 16,-18 6-28-16,5 8-8 16,-4 11-2-16,3 10-1 15,6 3 0-15,6 8 0 16,9 1-1-16,14-5 0 15,15-6 0-15,15-9 0 16,12-14-1-16,15-13 0 16,4-12 0-16,8-15 0 15,2-9 1-15,0-10-2 16,-5-7 1-16,-4-4 0 15,-3 3 0-15,-9 8 1 0,-7 5-1 16,-15 11 1-16,-3 14-1 16,-15 15 0-16,4 12-1 15,-12 17 0-15,-3 10-3 16,-3-1-8-16,11 22-5 15,-4-21-4-15,30 16-3 16,-2-28-5-16,40 6-6 16,10-26-7-16,35-6 1 15</inkml:trace>
  <inkml:trace contextRef="#ctx0" brushRef="#br2" timeOffset="42621.4378">11334 3537 96 0,'-33'-4'38'0,"-14"-4"2"16,7 13-2-16,-12-5-32 15,6 23-2-15,-3 9 0 16,4 26 0-16,-5 17-2 15,3 19 1-15,0 10-2 16,8 10 0-16,6 2-1 16,18-2-1-16,15-10 0 15,11-15-2-15,26-14-2 16,12-24-5-16,28 1-12 0,-5-35-9 16,22-1-8-16,-7-20-1 15,8-8-1-15</inkml:trace>
  <inkml:trace contextRef="#ctx0" brushRef="#br2" timeOffset="43161.4687">11674 4170 92 0,'-9'-23'40'0,"5"12"1"16,-5-4-2-16,9 15-33 16,-9-3-1-16,1 13 0 15,-6 3-2-15,0 9-1 16,-2 7-1-16,-4 8 0 0,1 1 0 15,6 4-1-15,1 2 1 16,5-7-1-16,12-4 0 16,9-6 0-16,10-15 0 15,9-9 1-15,10-10-1 16,0-10 0-16,5-9 1 15,-4 1-1-15,-4-7 0 16,-4-1 0-16,-8 3 1 16,-8 4-2-16,-6 6 1 15,-5 7 0-15,-9 13 0 16,0 0 0-16,0 0-1 15,4 19 1-15,-8 3 0 16,4 3 0-16,0 4-1 16,4 2 1-16,1-2 0 15,6-3 0-15,4-9 0 0,3-3 0 16,4-11 1-16,4-10-1 15,0-8 1-15,4-8-1 16,-2-6 1-16,-2-4-1 16,-4-5 0-16,-1 0 0 15,-1 3-1-15,-3 1-1 16,1 8-4-16,-3 0-3 15,10 19-9-15,-16-9-3 16,19 25-7-16,-17-14-4 16,16 19-8-16,-7-5 2 15,12 6 2-15</inkml:trace>
  <inkml:trace contextRef="#ctx0" brushRef="#br2" timeOffset="43596.4935">12675 4131 102 0,'-13'0'40'0,"-10"-7"1"15,3 17-1-15,-5-3-34 16,-3 13-2-16,-1 4 0 16,0 7-2-16,1 4 0 15,4 3-2-15,4-3 1 16,8 2 0-16,9-7-1 15,10-6 1-15,11-7 0 16,4-11-1-16,10-7 1 16,3-9-1-16,4-9 0 15,2-6 1-15,-1-7-1 16,-5-2 0-16,-4-5 0 0,-5 2 1 15,-3 3-1-15,-6 4 0 16,-4 5 0-16,-5 9 0 16,-8 16 0-16,0 0 0 15,4 12 0-15,-8 11-2 16,-3 6 1-16,0 5-1 15,3 3 1-15,4 0-3 16,9-1 0-16,4-12-3 16,19 1-7-16,-4-23-4 15,29 6-2-15,-13-30-6 16,27 6-3-16,-10-22-6 15,9-2-2-15,-7-14 4 16</inkml:trace>
  <inkml:trace contextRef="#ctx0" brushRef="#br2" timeOffset="43813.506">13596 3645 104 0,'-12'-11'39'16,"3"28"0"-16,-18 6 1 16,5 29-31-16,-10 5-4 15,4 9-1-15,-4 8-2 16,6 3-1-16,8-3-1 15,7-7-1-15,12-5-1 16,9-16-2-16,14-8-5 16,2-25-9-16,26 3-5 15,-12-33-9-15,22 1-6 16,-11-16-1-16,10-5 1 0</inkml:trace>
  <inkml:trace contextRef="#ctx0" brushRef="#br2" timeOffset="44030.5184">13969 3661 98 0,'0'0'40'15,"-16"5"2"-15,6 33-1 16,-15 3-19-16,6 18-19 16,0 7-1-16,1 8 0 15,1 1-2-15,5-5-1 16,4 4-2-16,2-15-4 15,12 3-8-15,-12-27-8 16,20 6-7-16,-16-24-13 16,14-5 2-16,-12-12-1 15,15-19 2-15</inkml:trace>
  <inkml:trace contextRef="#ctx0" brushRef="#br2" timeOffset="44614.5518">14864 3995 88 0,'0'0'36'16,"2"-19"1"-16,-2 19 1 15,-31 4-27-15,11 8-5 16,-8 0-1-16,1 5-2 16,-1 0 0-16,4 3 0 15,2-2-1-15,7 1 1 16,8-3-2-16,12-2 0 0,6-5-1 15,15-2 1-15,5 1-1 16,9-2 1-16,4-2-1 16,3 4 0-16,-3 4 0 15,-9 0-1-15,-10 5 1 16,-9 6-1-16,-13 0 1 15,-13 2 0-15,-7 0 0 16,-3-5-1-16,1 1-1 16,-3-8-1-16,11-3-2 15,11-10-4-15,11-6-10 16,0-19-7-16,29 11-9 15,-8-19-3-15,18 3 0 16,-5-11 3-16</inkml:trace>
  <inkml:trace contextRef="#ctx0" brushRef="#br2" timeOffset="45197.5851">15338 3992 102 0,'0'0'39'16,"0"0"0"-16,-1 32-1 16,-9-10-32-16,-1 11-1 15,-5 2-2-15,0 7 0 16,-5 2-1-16,2 1 0 15,-2-5-1-15,5 0-1 16,0-7 1-16,4-6-2 16,7-9 1-16,5-18 1 15,0 0-1-15,18-6 0 16,0-15 0-16,2-9 0 0,1-7 1 15,1-4 0-15,4-8-1 16,-4-1 1-16,-1-1-1 16,-3 1 1-16,1 4-1 15,-2 7 1-15,-1 8-1 16,2 7 0-16,-1 9-1 15,2 10 1-15,-2 10 0 16,-1 8-1-16,-1 7 1 16,3 4-1-16,-7 5 1 15,-4 1 0-15,-2 4 0 16,-8-1-1-16,-6 3 1 15,-6-3 0-15,-5-1 0 16,-5-3 0-16,-6-1 0 16,-2-4-1-16,-2-3 1 15,2-1 0-15,0-4 0 0,4 0 0 16,4 3 0-16,2 3-1 15,0 1 1-15,4 5 0 16,1 9 0-16,0 4 0 16,-3 9 0-16,1 5 0 15,-8 4 0-15,-1 2-1 16,2-2 1-16,-3-1-3 15,8-5-1-15,-5-20-9 16,24 2-5-16,3-35-3 16,17 2-8-16,5-28-5 15,29-10-7-15,5-18 2 16</inkml:trace>
  <inkml:trace contextRef="#ctx0" brushRef="#br2" timeOffset="45716.6148">16071 4034 82 0,'13'-7'38'0,"-8"-8"-1"15,-5 15 2-15,4-19-28 16,-4 19-3-16,-18-9-1 16,-1 13-2-16,-14 0 0 15,-5 9-1-15,-10 2-1 16,-4 9 0-16,-1 5-2 0,0 4 1 15,6 2-1-15,9 4-1 16,10-5 1-16,13 0-1 16,15-7 0-16,16-5-1 15,13-10 1-15,14-8-1 16,8-10 1-16,6-8 0 15,2-8 0-15,-2-5 1 16,-10-8-1-16,-4 0 1 16,-8-2 0-16,-11 3 0 15,-9 6-1-15,-6 4 1 16,-6 11-1-16,-3 13 0 15,-11 5-1-15,0 15 1 16,-2 7-1-16,0 6-2 16,-1 6 0-16,4 0-2 15,10 6-5-15,-3-19-8 0,30 15-3 16,-13-31-5-16,33 11-4 15,-9-23-5-15,22-2-5 16,-1-12 2-16</inkml:trace>
  <inkml:trace contextRef="#ctx0" brushRef="#br2" timeOffset="45950.6282">16725 3990 107 0,'-25'1'41'0,"-17"-2"0"15,0 18 0-15,-11 6-35 16,3 5-2-16,6 4-1 0,4 4-1 15,8 2 0-15,9 0-2 16,13-1 0-16,12-6-1 16,16-4-1-16,13-10-2 15,13-4-3-15,3-17-9 16,19 8-5-16,-14-29-3 15,19 15-10-15,-18-20-6 16,7 5-1-16,-11-12 3 16</inkml:trace>
  <inkml:trace contextRef="#ctx0" brushRef="#br2" timeOffset="46317.6492">16888 4104 90 0,'-25'13'38'0,"13"11"1"15,2-13 0-15,17 11-23 0,6-12-13 16,14-1-1-16,11-9 0 15,7-4-1-15,9-3 0 16,3-8 0-16,-4-3-1 16,4-6 1-16,-10-3-1 15,-5 0 1-15,-10-1 0 16,-6 1 0-16,-10 2 0 15,-13 5 0-15,-10 5 0 16,-9 10 0-16,-12 8 0 16,-7 10 1-16,-7 9-1 15,-6 9 0-15,7 6 0 16,1 2-1-16,10 2 1 15,12-1-2-15,14-7 0 16,17-9-4-16,20-1-5 0,2-21-9 16,29 9-3-16,-10-27-6 15,24 11-6-15,-10-18-7 16,13 1-1-16,-2-4 2 15</inkml:trace>
  <inkml:trace contextRef="#ctx0" brushRef="#br2" timeOffset="46852.6798">17677 3435 76 0,'23'0'38'0,"13"7"0"15,-1-10 2-15,23 14-31 16,-6 2-3-16,12 17 0 15,-5 3 0-15,-5 23-2 16,-10 8 0-16,-13 16-2 16,-14 11-1-16,-21 10 0 15,-17 2-1-15,-16 3 1 16,-14-4-1-16,-7-8 0 15,-4-13-1-15,0-14-1 16,14-8-4-16,3-31-10 16,32 5-6-16,-1-37-9 15,32-4-8-15,9-23-4 16,24-5 1-16</inkml:trace>
  <inkml:trace contextRef="#ctx0" brushRef="#br2" timeOffset="47391.7106">19386 3590 66 0,'3'-13'39'15,"-10"-1"-1"-15,7 14 0 16,-22 7-17-16,9 19-13 0,-9 3-3 16,6 19 0-16,-6 8-2 15,1 11 0-15,-2 8-2 16,2 6 0-16,3 1-1 15,3-3-1-15,2-5-1 16,1-8-3-16,11-4-2 16,-5-26-11-16,23 11-13 15,-19-30-8-15,14-2-1 16,-12-15 0-16</inkml:trace>
  <inkml:trace contextRef="#ctx0" brushRef="#br2" timeOffset="47894.7394">18957 4034 103 0,'-29'-18'40'0,"29"18"1"16,-15-5-1-16,30 15-36 16,14-8-1-16,18 2-2 15,14-2 1-15,16 2 0 16,16-3-1-16,11 1 0 15,5-4-1-15,0 3 0 16,-6-5 1-16,-8 0-1 16,-15 1 0-16,-14-1 0 15,-21-2 0-15,-17-1 0 16,-28 7 0-16,4-15 1 15,-23 12-1-15,-11 2 0 16,-12 5 1-16,-6 8-1 16,-5 6 1-16,-2 8 0 15,5 9-1-15,6 3 0 0,10 5 0 16,16 1 0-16,20-1 0 15,18-8 0-15,19-2 0 16,18-12 0-16,14-11 0 16,5-11 1-16,4-12-1 15,-5-10 1-15,-7-12 0 16,-14-4 0-16,-17-6-1 15,-22-3 0-15,-14 4-1 16,-22 3 0-16,-14 14 0 16,-18 8-2-16,-3 15-1 15,-10 6-2-15,9 22-10 16,-5-10-3-16,30 24-5 15,-2-18-6-15,39 12-5 0,8-18-7 16,26-4 3-16</inkml:trace>
  <inkml:trace contextRef="#ctx0" brushRef="#br2" timeOffset="51860.9662">6354 330 49 0,'0'0'36'0,"0"0"0"15,56-41 1-15,-56 41-20 16,0 0 9-16,0 0-18 15,0 0-2-15,0 0-2 16,0 0-1-16,0 0 0 16,0 0 0-16,0 0 0 15,0 0-1-15,-70 18 0 16,70-18 0-16,-54 41-1 15,54-41 0-15,-58 53 0 16,58-53-1-16,-63 65 1 16,63-65 0-16,-67 67 0 0,67-67-2 15,-65 72 2-15,65-72-1 16,-65 72 1-16,65-72-2 15,-54 68 3-15,54-68-1 16,-45 62 0-16,45-62 1 16,-36 54 0-16,36-54 0 15,-32 49-2-15,32-49 2 16,-28 46-2-16,28-46 0 15,-50 56 0-15,32-12 0 16,4-7 0-16,5 1 0 16,-3-5 0-16,7 2 0 15,0-5 0-15,7 5 0 16,0-9-2-16,1 3 2 15,0-2 0-15,1 2 0 0,-1-2-1 16,-2-3 1-16,-1 2 0 16,1 0 0-16,-2-1 0 15,-1 0 0-15,0-3-1 16,-2 0 0-16,3-3 1 15,0 2-1-15,-3-2 1 16,4-3-1-16,0 2 2 16,3 1-2-16,-1-2 1 15,-1 0 0-15,4 3 0 16,-3-2 0-16,3 2 0 15,-3-2 0-15,1 2 0 16,-1-3 0-16,2 3 0 16,1 2 0-16,0 1 0 15,-1-2-1-15,1 0 1 0,2 0-1 16,0-1 1-16,3 3-1 15,3-2 1-15,1-4-1 16,1-3 0-16,0 3 1 16,6 0-4-16,-5-6-5 15,12 13-12-15,-19-21-8 16,22 14-10-16,-12-13-2 15,11 7-2-15,1-10 2 16</inkml:trace>
  <inkml:trace contextRef="#ctx0" brushRef="#br2" timeOffset="54471.1155">20303 315 45 0,'-52'0'33'0,"52"0"4"16,0 0-2-16,0 0-20 16,-49 0-3-16,49 0-3 15,0 0-2-15,0 0-2 0,0 0 0 16,-32 0-3-16,32 0 1 15,0 0-1-15,0 0 0 16,0 0 0-16,0 0-1 16,0 0 0-16,0 0 0 15,0 0 1-15,0 0 0 16,0 0-1-16,0 0 0 15,0 0 1-15,0 0-2 16,0 0 1-16,0 0 0 16,0 0-1-16,0 0 0 15,67 0 1-15,-67 0-1 16,0 0 0-16,67 7 0 15,-67-7 0-15,48 35 0 16,-48-35 0-16,0 0 0 16,68 55 0-16,-68-55 0 0,0 0 1 15,53 46-1-15,-53-46 0 16,0 0 1-16,0 0-2 15,47 60 2-15,-47-60 0 16,0 0-1-16,0 0-1 16,0 0 1-16,24 56 1 15,-24-56-1-15,0 0 0 16,0 0 0-16,0 0 0 15,0 0 0-15,17 56 0 16,-17-56 0-16,0 0 0 16,0 0 0-16,0 0 1 15,0 0-1-15,0 0-1 16,-4 54 1-16,4-54 0 15,0 0 0-15,0 0 0 0,0 0 0 16,0 0-1-16,0 0 1 16,-18 55 0-16,18-55 0 15,0 0-1-15,0 0 1 16,0 0 0-16,-8 49 0 15,8-49 0-15,0 0-1 16,0 0 2-16,-9 49 0 16,9-49 1-16,0 0 0 15,0 0-1-15,-7 54 0 16,7-54 1-16,0 0-1 15,0 0 0-15,-6 57-1 16,6-57 0-16,0 0 0 16,0 0 0-16,-3 54-1 15,3-54 1-15,0 0 0 0,0 0 0 16,-26 61 0-16,26-34 0 15,-4-4-1-15,4 0 1 16,-5-4 0-16,5 1 0 16,-6 0-1-16,6-4 1 15,-2 1-1-15,-3-1 1 16,-2 2 0-16,0-1 0 15,-1-1 0-15,-2 5 0 16,1-4 0-16,-5 0 0 16,3-2 0-16,0 4 0 15,-1-4 0-15,3 1 0 16,0-2 0-16,-1 0 0 15,3-1-1-15,-2 2 1 16,0-2 0-16,-4 0 0 0,3-2 0 16,-4 4 0-16,0-1-1 15,0 1 1-15,0-1 0 16,-1 3 0-16,1-1 0 15,2 6-1-15,0-2 1 16,0 0-1-16,-1 3 2 16,2-4-2-16,-1 1 2 15,2-1-1-15,-1-2 0 16,1-4 0-16,1-1 1 15,9-12-1-15,-14 17 1 16,14-17-1-16,0 0 0 16,0 0 0-16,0 0 0 15,0 0 0-15,0 0 0 16,0 0 0-16,3-11 0 0,7-1 0 15,2-5-1-15,3-7 1 16,5-9 0-16,4-4 0 16,3-5 0-16,2-11 1 15,0-6-1-15,3-14 1 16,-32 73 0-16,39-76-1 15,-39 76 2-15,33-84-1 16,-33 84-1-16,40-82-1 16,-40 82 1-16,31-83-1 15,-31 83 1-15,32-78-1 16,-32 78 0-16,23-76 0 15,-23 76 2-15,22-68-2 16,-22 68 1-16,11-66 1 16,-11 66-1-16,7-57 0 0,-7 57 0 15,1-52 1-15,-1 52-1 16,-3-47 1-16,3 47-1 15,0 0 1-15,-13-67-1 16,13 67 1-16,0 0-1 16,-22-61 0-16,22 61 1 15,0 0-1-15,-27-49 0 16,27 49 0-16,0 0 0 15,0 0 0-15,-42-58 0 16,42 58 0-16,0 0 0 16,0 0 0-16,-51-47 0 15,51 47 0-15,0 0 0 16,0 0 0-16,-61-53 0 15,61 53 0-15,0 0-1 0,-57-21 1 16,57 21 0-16,0 0 0 16,-58 0 1-16,58 0-1 15,0 0 0-15,-54 0 0 16,54 0 0-16,0 0 0 15,-48 0 0-15,48 0 0 16,0 0-1-16,0 0 1 16,0 0 1-16,-47 0-2 15,47 0 0-15,0 0-1 16,0 0-1-16,0 0-2 15,0 0-9-15,0 0-7 16,0 0-7-16,0 0-7 16,0 0-6-16,0 0 0 15,0 0 1-15</inkml:trace>
  <inkml:trace contextRef="#ctx0" brushRef="#br2" timeOffset="57395.2828">21172 4030 74 0,'-30'-17'36'0,"10"13"0"16,-14-4 1-16,9 10-30 16,-16-1-1-16,8 9-2 15,-2 4-1-15,4 6 0 16,0 1-1-16,4 7-1 15,6-1 1-15,4 1-1 16,4-1 0-16,8-4-1 16,8-3 1-16,4-6-1 0,8-6 1 15,7-7 1-15,5-12-1 16,9-1 0-16,4-11 0 15,5-4 0-15,0-2 0 16,-2-1 1-16,-3 0-2 16,-6 6 1-16,-5 4-1 15,-9 7 0-15,-8 3 1 16,-12 10-1-16,12 6-1 15,-10 7 1-15,-4 3-1 16,1 6 1-16,1 3-2 16,-1 3-1-16,3 2-1 15,0-6-3-15,12 8-8 16,-8-17-23-16,16 3 0 15,0-21-1-15,14-3 2 0</inkml:trace>
  <inkml:trace contextRef="#ctx0" brushRef="#br2" timeOffset="57899.3116">21859 3514 91 0,'0'-18'36'15,"-8"3"1"-15,8 15 1 16,-30 16-33-16,13 8 0 15,-5 6-1-15,4 10 0 16,-2 8-1-16,2 9 0 16,-3 7-1-16,2 4 0 0,1-1-1 15,4-2 1-15,2-4-2 16,3-8 0-16,4-7 0 15,1-10 0-15,5-11 1 16,3-9-1-16,-4-16 0 16,18 6 0-16,-7-12 0 15,2-4 1-15,1-8-1 16,5-4 0-16,0 0 1 15,3-4-1-15,4 3 0 16,5 3 0-16,4 3 0 16,1 5 0-16,3 8 0 15,-2 5 0-15,0 5-1 16,-4 10 1-16,-7 3 0 15,-7 4-1-15,-11 3 1 0,-13 1 0 16,-9-2 0-16,-10 1 0 16,-10-6 1-16,-8-1-2 15,-7-5 1-15,-3-6-1 16,4-6-1-16,1-5-1 15,14 0-5-15,3-17-13 16,30 20-14-16,1-27-4 16,26 14 0-16,3-6-1 15</inkml:trace>
  <inkml:trace contextRef="#ctx0" brushRef="#br2" timeOffset="58291.334">22539 3946 92 0,'-12'-2'38'0,"-12"-7"-1"16,3 13 2-16,-15-2-28 15,3 5-7-15,-7 1 0 16,5 5-1-16,3 0-1 15,6 3-1-15,8-2 0 16,10 2 0-16,9-1-1 16,11-4 0-16,10 2 1 15,5-1-1-15,5 2 0 16,-1-1 1-16,-2 1 0 15,-11 2-1-15,-5 2 0 16,-12 2 0-16,-8 0 0 16,-9 1 0-16,-8-2 0 0,-2 1 0 15,-1-4-2-15,1-6-1 16,12-1-2-16,3-14-3 15,24 8-15-15,-1-15-15 16,26-1-1-16,1-10-1 16,17 5 3-16</inkml:trace>
  <inkml:trace contextRef="#ctx0" brushRef="#br2" timeOffset="58921.3701">22804 4024 108 0,'0'0'39'15,"-22"-9"0"-15,8 16-1 16,-12-2-34-16,1 5 0 15,-4 6-1-15,-1 4 0 16,1 3-1-16,3 6-1 0,5-2 1 16,2 1-2-16,11-1 1 15,11-4-2-15,11-5 2 16,12-6-2-16,7-8 1 15,6-6 0-15,2-7 0 16,2-5 1-16,-3-7-2 16,-4-2 1-16,-12-5 0 15,-9 2-1-15,-7-1 0 16,-10 0 0-16,-8 4 1 15,-1 3-1-15,-4 3 0 16,-1 3 0-16,3 5 1 16,13 9-1-16,0 0 1 15,0 0-1-15,11 1 1 16,9 5 0-16,4 3 0 0,3 0 2 15,1 5-1-15,-3 0 1 16,-1 3 0-16,-8-1-1 16,-3 5 1-16,-4 2-1 15,-8-1 0-15,-3 2-1 16,-3-1 1-16,-4-1-2 15,-1-1 1-15,5-5 0 16,-5 0-1-16,10-16 1 16,-5 17 0-16,5-17 0 15,0 0 0-15,9-6 0 16,1-7 1-16,1-2 0 15,0-4 0-15,1-1 0 16,2-5 0-16,-1 2 0 16,-2-2-1-16,5 1 1 0,3 4-1 15,2-2-1-15,1 3 0 16,2-1-2-16,5 5-2 15,-3-10-8-15,15 20-9 16,-18-21-5-16,20 19-9 16,-13-15-5-16,12 4-1 15,-7-5 3-15</inkml:trace>
  <inkml:trace contextRef="#ctx0" brushRef="#br2" timeOffset="59446.4001">23642 3576 113 0,'-7'-14'40'15,"-10"-1"1"-15,17 15-1 16,-23 0-36-16,14 12 0 16,-1 8-1-16,0 13 0 15,-4 8-1-15,-1 12-1 16,-3 9 1-16,-2 9 0 15,-3 3-2-15,3 2 0 16,-1-4 0-16,4-4 0 16,2-8 0-16,7-9-2 15,2-9 2-15,6-11-1 16,2-12 1-16,-2-19 0 15,22 12 0-15,-7-19 0 16,4-8 0-16,-3-5 0 16,6-4 0-16,1-3 1 0,2-6-1 15,-2 3 2-15,1 1-2 16,3 5 0-16,-5 8 0 15,2 3 0-15,-1 11 0 16,1 7 0-16,-2 7 0 16,-7 11 0-16,-3 5 0 15,-5 1 0-15,-2 3 0 16,-10 2 0-16,-6-2 0 15,-11-2 0-15,-7-2 0 16,-8-6-2-16,-6-4 2 16,-4-5-1-16,1-6-1 15,1-7-1-15,11 2-6 16,-2-19-10-16,36 17-3 15,-22-36-8-15,37 16-10 16,1-13-2-16,16-2 0 0,4-6 1 16</inkml:trace>
  <inkml:trace contextRef="#ctx0" brushRef="#br2" timeOffset="60867.4814">1391 5947 77 0,'1'-18'36'0,"-1"18"0"15,0 0 1-15,0 0-30 16,0 0-1-16,0 0 0 16,-15 6-2-16,10 10 0 15,-2 6-1-15,-2 9-1 16,-2 4 0-16,-1 9 0 15,-3 0 0-15,1 3 0 16,-2-1-1-16,4-3 0 16,1-10 0-16,3-5-1 15,3-12 1-15,5-16 0 16,0 0-1-16,18-15 1 15,0-14-1-15,5-5 1 16,0-11 0-16,5-4 0 16,1-3 0-16,-1 2-1 0,-2 3 1 15,-4 8 0-15,0 7-1 16,-5 7 1-16,-4 10-1 15,0 9 0-15,-2 10 1 16,-2 13-1-16,0 4 0 16,0 11 1-16,-2 8-1 15,3 3 0-15,-1 3-1 16,1 1-1-16,4-1-2 15,4-10-1-15,13 2-7 16,-7-28-13-16,20 6-12 16,-5-20 0-16,8-4-2 15,-2-16 2-15</inkml:trace>
  <inkml:trace contextRef="#ctx0" brushRef="#br2" timeOffset="61280.505">2057 5924 102 0,'-12'2'37'16,"-6"1"1"-16,4 16-2 15,-3-1-30-15,5 14-1 16,-1 2-1-16,6 8-1 16,-1-1 0-16,8 2-1 15,4-2 0-15,5-6 0 16,7-7-1-16,7-11 0 15,6-10-1-15,10-9 1 16,-1-11-1-16,5-10 1 16,-2-8-1-16,2-6 1 15,-6-5 0-15,1-2-1 16,-9 2 1-16,-2 3-1 0,-6 3 1 15,-4 7-1-15,-5 10 0 16,-4 7 0-16,-8 12 0 16,0 0 0-16,0 26 0 15,-5 7 0-15,0 6-1 16,1 8 0-16,5 3 0 15,7 0-2-15,10-2-2 16,6-11-1-16,17-2-5 16,-5-30-11-16,31 1-8 15,-11-28-7-15,17-9-1 16,-4-19 0-16,5-10 2 15</inkml:trace>
  <inkml:trace contextRef="#ctx0" brushRef="#br2" timeOffset="61492.5171">3243 5404 72 0,'-24'9'39'0,"1"24"-1"16,-13 15 2-16,6 24-16 16,-5 2-18-16,5 13-2 15,0 2 0-15,8 4-2 16,5-2-2-16,8-10-1 15,8-8-4-15,1-16-3 16,16-2-12-16,-13-25-18 16,8-7 0-16,-11-23 0 15,13-3 2-15</inkml:trace>
  <inkml:trace contextRef="#ctx0" brushRef="#br2" timeOffset="62123.5532">2897 5940 104 0,'-12'-22'38'16,"12"22"1"-16,12-23 0 15,12 19-33-15,-1-4-1 16,12 5-1-16,3 1-1 16,7 3-1-16,0 0 0 15,-3 7 0-15,0 2-1 16,-6 10 1-16,-6 4-1 15,-7 7 0-15,-5 5-1 16,-8 6 1-16,-5-1-1 16,-5 2 0-16,-5-2 0 0,0-3 0 15,1-9 0-15,1-7 0 16,6-12 0-16,-3-10 0 15,18-15 0-15,-4-10 0 16,6-11 1-16,0-6-1 16,2-8 0-16,-3-3 1 15,-1 2 0-15,-7 5-1 16,-1 7 2-16,-3 6-2 15,-5 12 0-15,1 7 0 16,-3 14 0-16,14-4 0 16,-3 10 0-16,7 2-2 15,6 0 1-15,9 3-2 16,5-4-1-16,10-4-1 15,7 2-4-15,-6-17-7 16,17 16-6-16,-15-23-5 0,10 15-5 16,-18-13-5-16,2 5-1 15,-19-3 5-15,-8 2 36 16,0 11 7-16,-25-10 9 15,7 12 4-15,-11 11 8 16,6 6 5-16,-13 0 3 16,9 18-3-16,-3-4-32 15,3 10-1-15,1 3-1 16,3-1-1-16,5 1-1 15,5-7-2-15,4-4-2 16,-1-16-3-16,14 6-14 16,-22-23-12-16,32-15-5 15,-18-8 0-15,6-4-1 0</inkml:trace>
  <inkml:trace contextRef="#ctx0" brushRef="#br2" timeOffset="62267.5615">4084 5672 111 0,'-21'-39'37'0,"10"13"1"16,-4-1-8-16,15 27-29 15,0-13-3-15,0 13-10 16,36 6-17-16,-17 1-10 16,10 10 1-16,-1-4 0 15</inkml:trace>
  <inkml:trace contextRef="#ctx0" brushRef="#br2" timeOffset="62993.603">4374 5852 85 0,'14'21'38'0,"-14"-21"1"15,28 14 1-15,-13-14-23 16,14 6-9-16,-1-10-3 16,5 1 0-16,1-7-3 15,4-2 0-15,-6-4-1 16,4-5 0-16,-8 1-3 15,-5-4 4-15,-7-1-4 16,-5 3 2-16,-10 1-3 16,-6 8 3-16,-8 3-2 15,-9 10 1-15,-5 8 3 16,-7 8-3-16,-3 11 4 0,-1 5-1 15,1 6 0-15,7 4 0 16,4 3 1-16,10-2-2 16,16-6-1-16,11-4-1 15,20-7 0-15,10-9-2 16,17-6-1-16,4-12-2 15,14-2-4-15,-10-21-8 16,14 15-5-16,-19-22-2 16,1 8 17-16,-17-3 4 15,-15 3 3-15,-4 4 4 16,-17-3 4-16,-9 22 10 15,-4-13 4-15,2 25 2 16,-20-6-14-16,10 15-4 16,-6 3-2-16,4 4 0 15,0 6-1-15,4-2 0 0,4-2-1 16,7-3 0-16,5-7 0 15,3-10 0-15,7-10 0 16,1-9 0-16,2-9 0 16,0-10-1-16,2-6 1 15,-2-3-1-15,0-4 1 16,-2 4-1-16,-1 3 0 15,1 7 0-15,-5 9 0 16,-1 11 0-16,-11 7 0 16,14 19 0-16,-11 6 0 15,2 6 0-15,3 5 0 16,4 0-1-16,5 0 0 15,7-7-2-15,11-8-1 16,4-18-5-16,20 0-11 0,-14-32-2 16,24 7-6-16,-16-30-3 15,17 6-6-15,-13-20-2 16,-1-1 1-16</inkml:trace>
  <inkml:trace contextRef="#ctx0" brushRef="#br2" timeOffset="63189.6142">6007 5319 108 0,'0'0'40'16,"-33"18"2"-16,12 21-1 15,-14 16-38-15,4 5 0 16,1 7 0-16,6 7-1 16,1 0-1-16,10 0 0 15,8-4-2-15,4-6-2 16,6-2-5-16,-6-25-11 0,22 4-7 15,-19-27-9-15,12-4-5 16,-14-10-1-16,11-26 2 16</inkml:trace>
  <inkml:trace contextRef="#ctx0" brushRef="#br2" timeOffset="63647.6404">5703 5653 94 0,'0'0'36'0,"13"-8"0"16,11 8 0-16,13-7-35 15,8-2 0-15,7 0 0 16,7-2 0-16,5-1 0 16,-1 3 1-16,-2-2 0 15,-8 5 1-15,-10-2 0 0,-8 3 1 16,-13 3 0-16,-11 2-1 15,-11 0 1-15,-13 9-2 16,-7-1 1-16,-6 6-2 16,1 0 0-16,0 5 0 15,2 2-1-15,7 1 1 16,5-2-1-16,11 0 1 15,13-2-1-15,8-7 1 16,5 1 0-16,4-4 0 16,2-2 1-16,1 2-2 15,-6-1 3-15,-3 2-2 16,-6 4 1-16,-6 3 0 0,-9 1-2 15,-6 8 0 1,-8 1 0-16,-3 0 0 0,0 5 0 16,-3-5-3-16,7 6-7 15,-5-17-7-15,20 12-6 16,-5-27-3-16,19 11-10 15,-3-18-6-15,20 0-2 16,7-11 3-16</inkml:trace>
  <inkml:trace contextRef="#ctx0" brushRef="#br2" timeOffset="63813.6499">6758 5957 124 0,'-28'7'42'0,"-1"-10"-1"0,14-2-6 16,5 5-56-16,-3-21-9 15,13 21-13-15,9-23 1 16,4 15-3-16,3-6 2 16</inkml:trace>
  <inkml:trace contextRef="#ctx0" brushRef="#br1" timeOffset="68577.9224">7695 5309 58 0,'-6'-16'35'16,"6"16"0"-16,-23-28 0 15,23 28-24-15,-28-29-3 16,13 19-1-16,-6-5-2 15,6 8-1-15,-3 3-1 0,1 10 0 16,-3 14-1-16,-4 11 0 16,0 15 0-16,0 13 0 15,-4 7-1-15,3 5 1 16,4 1 1-16,7-2-1 15,14-11 0-15,11-8 0 16,17-18 0-16,17-14 0 16,14-15-2-16,12-16 1 15,6-14-2-15,0-11 0 16,-4-9 0-16,-7-6 0 15,-16-7-1-15,-13-2 1 16,-18-3 1-16,-15 0-2 16,-15 6 2-16,-11 2-1 15,-10 9 0-15,-7 4 0 0,2 18-1 16,-3 5-1-16,12 19-3 15,-5 1-7-15,25 25-24 16,0-1 0-16,19 15-1 16,3-3 0-16</inkml:trace>
  <inkml:trace contextRef="#ctx0" brushRef="#br1" timeOffset="69277.9624">8219 5536 82 0,'0'0'39'15,"0"0"-1"-15,-26-8 0 16,26 8-30-16,-27 19-4 0,14 1 1 16,-4 3-2-16,3 7 1 15,1 5 1-15,2-2-2 16,5 2 0-16,10-5-1 15,2-6 1-15,12-9-1 16,8-12-1-16,9-12 0 16,5-8-2-16,10-10 2 15,0-9-3-15,0-5 1 16,-4-1 0-16,-5 3 0 15,-8 3 1-15,-9 5-1 16,-8 5 1-16,-9 15-2 16,-7 11 2-16,-15 7 0 15,-1 12 0-15,0 11-1 16,-4 7 1-16,2 4 0 15,6 1 1-15,4-3-1 0,11-1-1 16,10-10-2-16,13-6-1 16,5-20-3-16,18 4-15 15,-8-21-15-15,12 4-2 16,-5-19 1-16,-1 7 0 15,-9-11 33-15,-5 5 1 16,-9 7 7-16,-17-3 15 16,5 15 15-16,-17-2 2 15,5 12-1-15,-14 14 3 16,9 8-29-16,-9 2-3 15,5 6 0-15,-2 5-1 16,5 2-1-16,1-2 1 0,2-4-1 16,1-3 1-1,4-7-3-15,1-8 3 0,-3-13-2 16,13-2 0-16,-1-14 0 15,-2-8-2-15,7-7 2 16,2-9-2-16,1-4-1 16,1-4 1-16,4 2-1 15,0 4-1-15,-2 1-2 16,3 12 0-16,-2-4-9 15,14 25-6-15,-13-9-13 16,18 19-8-16,-5-3-1 16,15 10 0-16</inkml:trace>
  <inkml:trace contextRef="#ctx0" brushRef="#br1" timeOffset="70029.0054">10011 5095 87 0,'-6'-22'38'0,"6"22"-1"15,-12-16 1-15,12 16-32 16,-17 19-1-16,9 5-1 16,1 9-1-16,0 12-1 15,-2 10 0-15,-1 8 1 16,-1 11-2-16,-2 1 3 15,-2 0-3-15,3-5 2 16,1-7-1-16,2-10 1 16,3-12-1-16,6-7 0 0,7-20-2 15,4-8 0-15,8-12 0 16,3-8 1-16,2-8-3 15,4-5 3-15,1-10-3 16,-1 0 0-16,-2 1 3 16,0 1-3-16,-2 4 2 15,-3 7-3-15,2 4 3 16,1 11-2-16,0 8 2 15,2 5-1-15,-1 11 1 16,-3 7 0-16,-3 6 0 16,-8 3 3-16,-7 4-3 15,-8 0 1-15,-10 1 2 16,-12 0-2-16,-6-3 2 15,-7-7-2-15,-4-7 0 0,0-4-3 16,6-4 1-16,7-11-4 16,15-3-3-16,1-17-8 15,32 8-15-15,-2-12-7 16,25 2-2-16,2-12 2 15,10 8-1-15</inkml:trace>
  <inkml:trace contextRef="#ctx0" brushRef="#br1" timeOffset="70381.0255">10562 5537 83 0,'14'-5'38'16,"-14"5"0"-16,-11-3 0 16,-7 3-30-16,3 7-2 15,-7 1-2-15,2 12-1 0,-4 2 0 16,-2 7 2-16,6 3-3 15,-2 1 2-15,3 3 0 16,7-5-1-16,7 0 1 16,6-11-2-16,10-8 1 15,9-8-3-15,8-8 0 16,4-7 1-16,4-7-4 15,1-9 4-15,-3-4-4 16,-2-6 1-16,-12 6-1 16,-11-4 0-16,-3 7 2 15,-7 3-4-15,-7 8 2 16,-6 3-3-16,3 15-1 15,-2-3-3-15,17 21-13 16,-4-19-12-16,9 27-1 0,5-13-1 16,19 5 0-16</inkml:trace>
  <inkml:trace contextRef="#ctx0" brushRef="#br1" timeOffset="70781.0484">11104 5590 101 0,'-14'-18'38'0,"-1"11"0"15,-9-8 0-15,-4 13-36 16,-4 6 2-16,0 14 0 16,0 2-2-16,2 7 3 15,8 5-3-15,6-1 1 16,6 1 0-16,13-5-1 0,12-6-1 15,12-13 2-15,11-10-3 16,7-11 0-16,7-13 1 16,5-11-2-16,-3-8-1 15,-3-5 1-15,-6-9 2 16,-7 3-4-16,-7 0 4 15,-9 5-3-15,-9 10 2 16,-8 11 0-16,-8 14-1 16,3 16 1-16,-20 12-1 15,4 14 1-15,-2 12-2 16,2 9 0-16,3 10-2 15,6-4 1-15,10 6-4 16,-1-18-4-16,26 9-10 16,-11-24-9-16,19 3-6 0,-3-22 0 15,8-1-1-15</inkml:trace>
  <inkml:trace contextRef="#ctx0" brushRef="#br1" timeOffset="70991.0604">11703 5489 95 0,'0'0'39'0,"0"0"2"15,-14 24-2-15,7 2-29 16,-7 12-7-16,-1 3 1 16,1 5-1-16,3 2 0 15,1-3-2-15,6-5-1 16,7-9-3-16,0-16-8 15,20 2-11-15,-14-26-16 0,18-2-2 16,-5-19 1-16,8-4-3 16</inkml:trace>
  <inkml:trace contextRef="#ctx0" brushRef="#br1" timeOffset="71126.0681">11737 5302 102 0,'-14'-11'38'0,"-5"3"0"15,19 8-8-15,0 20-52 16,0-20-14-16,28 21-2 15,-11-11-1-15,14 9 0 16</inkml:trace>
  <inkml:trace contextRef="#ctx0" brushRef="#br1" timeOffset="71482.0885">12002 5592 100 0,'-6'11'40'0,"15"6"3"15,-9-17-4-15,39 7-35 16,-10-11 0-16,8-5-1 15,2-6-1-15,4-4-3 16,-3-4 1-16,-2-4-1 16,-8 4 1-16,-7-5 1 15,-10 3-1-15,-8 2 1 16,-8 3-1-16,-8 7 0 15,-11 6 0-15,-7 14 0 0,-6 7 0 16,-6 10 1 0,2 12-1-16,-1 4 2 0,10 3-2 15,6-2 2-15,15-2-5 16,13-9 1-16,25-1-10 15,2-21-4-15,28 4-12 16,-6-21-12-16,20-6 0 16,-4-14-3-16,11-2 4 15</inkml:trace>
  <inkml:trace contextRef="#ctx0" brushRef="#br1" timeOffset="71779.1055">12731 5348 107 0,'-21'10'40'0,"-11"-5"1"0,12 11-1 16,5 1-37-1,1 0 0-15,4 1-1 0,12-3 0 16,6 0-1-16,10-3 0 16,4-3-1-16,5-1 1 15,1 1 0-15,-2 1 0 16,-3 2 0-16,-4 7 0 15,-10 4 0-15,-8 2 1 16,-5 3-1-16,-9 2 0 16,-3-1-2-16,-4-2 1 15,-1 1 0-15,-2-11-3 16,5 3-3-16,-7-12-8 15,12 6-3-15,-11-20-12 16,24 6-11-16,-27-15 0 16,17 1-3-16,-4-16 5 0</inkml:trace>
  <inkml:trace contextRef="#ctx0" brushRef="#br1" timeOffset="72567.1506">13832 5383 61 0,'12'-8'34'0,"2"3"-1"15,-5-6 2-15,6 10-22 0,-14-13-3 16,-1 14-2-16,4-11-1 15,-4 11 0-15,-18 3 0 16,6 6-2-16,-10 4 0 16,2 5-2-16,-3 3 0 15,1 5-1-15,2 2-1 16,4 4 0-16,4-2 0 15,10 0-1-15,6-1 1 16,6-5 1-16,9-4-2 16,6-6 2-16,7-6-2 15,8-8 1-15,2-8-1 16,5-4 0-16,-1-4 0 15,-2-2-1-15,-3 1 1 16,-8 4-2-16,-5 4 3 16,-9 8-1-16,-10 13 0 0,-7 5 2 15,-6 6-2-15,-6 4 1 16,-4 3-1-16,-2 3 1 15,-8-1 1-15,1-2-1 16,-6-4 0-16,0-3-2 16,-8-4 3-16,0-1-2 15,-2-6 1-15,2-2-2 16,7-5-1-16,2-8-4 15,18 3-6-15,-2-22-6 16,36 13-13-16,3-18-8 16,21 2-2-16,5-8 0 15,21-1 1-15</inkml:trace>
  <inkml:trace contextRef="#ctx0" brushRef="#br1" timeOffset="73102.1812">14650 5428 93 0,'-12'4'38'16,"12"-4"-1"-16,-11 2 1 16,2-1-32-16,-1 9 1 15,-5 2-2-15,-1 8-1 16,-7 7-1-16,3 3 2 15,-1 3-3-15,3 2 2 16,4 1-2-16,12-6 0 16,6-5-1-16,11-8 1 15,11-9-1-15,11-8-1 16,6-6 1-16,0-15-1 15,3-6 1-15,-8-4-2 0,-4-7 1 16,-6-2-2-16,-15 3 1 16,-7 0-2-16,-10 2 1 15,-7 10-2-15,-4 8 0 16,-2 3-1-16,17 14-6 15,-23-4-11-15,33 14-13 16,-10-10-3-16,32 13-1 16,0-10-1-16</inkml:trace>
  <inkml:trace contextRef="#ctx0" brushRef="#br1" timeOffset="73352.1955">15455 4886 106 0,'-16'-29'39'0,"3"26"1"15,-15 6-1-15,10 24-36 16,-9 11 2-16,2 17-2 16,-4 15 1-16,0 12-2 15,0 8 0-15,6 2-2 16,5 1 0-16,7-11-2 15,12-1-8-15,-2-25-7 16,26 1-14-16,-7-23-8 16,17-9 0-16,-4-22-1 15,10-6 1-15</inkml:trace>
  <inkml:trace contextRef="#ctx0" brushRef="#br1" timeOffset="73640.2119">15603 5359 110 0,'0'0'39'16,"0"0"2"-16,-17 11-1 15,11 11-35-15,-7 7-2 16,7 9 0-16,-6 5-1 16,7-2 2-16,2 1-3 15,3-5 3-15,6-6-3 16,4-9 1-16,9-10-2 15,4-12 0-15,6-12 0 16,3-8 0-16,2-12 0 16,-1-4 0-16,-3-4-2 15,-2-3-4-15,0 4-2 16,-14-5-8-16,8 23-2 0,-20-11-9 15,12 23-14-15,-14-5 2 16,0 14-2-16,0 0 2 16</inkml:trace>
  <inkml:trace contextRef="#ctx0" brushRef="#br1" timeOffset="74003.2327">16011 5462 109 0,'0'0'40'16,"0"0"1"-16,21 14-1 15,-9-14-37-15,11 4-1 16,6-7 0-16,8 1-1 16,2-2 0-16,3-6 0 0,-2-2 0 15,-5-5-1 1,-6-4 1-16,-7-4-1 0,-10 1 1 16,-12 0-1-16,-11 3 1 15,-7 10 0-15,-15 7 0 16,-1 12 1-16,-8 12-1 15,-1 9 0-15,1 8 0 16,8 9 0-16,9 0-1 16,13-2 3-16,16-4-5 15,15-12-1-15,21-6-8 16,1-21-1-16,25 1-7 15,-12-28-7-15,27 6-10 16,-7-19-8-16,14 0 0 16,-1-11 2-16</inkml:trace>
  <inkml:trace contextRef="#ctx0" brushRef="#br1" timeOffset="74641.2692">17365 4976 60 0,'3'-12'35'0,"-3"12"1"16,0 0 1-16,-12 13-19 15,-4-5-8-15,15 16-3 16,-13 2 1-16,6 12-5 16,-4 9 3-16,-2 7-4 15,4 8 0-15,-3 1-1 16,1-2-2-16,2-2 0 15,4-1-3-15,0-11 0 16,11-1-9-16,-10-24-21 16,17 3-4-16,-12-25 2 0,17 9-3 15</inkml:trace>
  <inkml:trace contextRef="#ctx0" brushRef="#br1" timeOffset="74829.28">17101 5422 103 0,'-19'-9'39'16,"19"9"1"-16,0 0-4 15,10-11-31-15,20 3-2 16,15-3-3-16,12-3-1 16,9-9-4-16,14 5-4 15,-9-21-18-15,14 12-12 16,-7-11 1-16,0 4-3 15,-16-6 3-15</inkml:trace>
  <inkml:trace contextRef="#ctx0" brushRef="#br1" timeOffset="75240.3035">17927 4837 87 0,'-17'18'40'16,"-11"0"0"-16,7 17 1 16,-9 2-33-16,3 11-3 15,1 6 1-15,-1 11-2 16,-3 1 1-16,6 4-2 15,3-4-1-15,0-5 0 16,9-4-1-16,3-9-1 16,6-11 1-16,7-13-1 0,9-10 1 15,9-9-1-15,7-14 1 16,6-8-1-16,2-8 0 15,2-7 1-15,1-2-1 16,-5 0 1-16,-2 3-1 16,-11 7 0-16,-4 4 1 15,-7 14-1-15,-11 6 0 16,2 17 0-16,-8 7 0 15,-1 4-1-15,0 7 0 16,1 4-1-16,1 0-1 16,7-5-1-16,10 1-2 15,2-18 0-15,19 4-8 16,-4-23 0-16,23 7-10 15,-12-28-8-15,13 8-6 16,-7-19 0-16,4 2 2 0</inkml:trace>
  <inkml:trace contextRef="#ctx0" brushRef="#br1" timeOffset="75429.3143">18413 5296 92 0,'-7'-15'40'0,"7"15"0"16,-13 15-1-16,7 6-26 16,-7 9-10-16,1 8 0 15,-1 4-1-15,-1 6-1 16,5-1-1-16,1-9 1 15,8-2-4-15,2-13-1 16,13-1-9-16,-15-22-9 16,38-9-16-16,-14-16 0 15,9-2-3-15,-8-14 0 16</inkml:trace>
  <inkml:trace contextRef="#ctx0" brushRef="#br1" timeOffset="75865.3392">18472 5017 99 0,'0'0'36'0,"-11"-7"-1"15,11 7-3-15,33 13-38 16,-13-12-3-16,27 18-20 16,-5-12-7-16,10 8 0 15,0-8 18-15,8 9 12 16,-8 0 6-16,-7-6 4 15,-4 9 5-15,-24-15 20 16,-1 15 8-16,-16-19 2 0,-15 26-18 16,-18-19-10-16,4 8-4 15,-9-2-2-15,2 6-2 16,0-1 0-16,9 4 0 15,7 0-2-15,14-3 0 16,10 3 0-16,11-1-1 16,11 0 0-16,6-3 1 15,4 0 0-15,-2 2-1 16,-4-1 1-16,-9 1 0 15,-11 1 0-15,-11 0-1 16,-11 2 0-16,-9 0 0 16,-5 1-1-16,-4-4 0 15,5 4-5-15,-7-14-5 16,19 11-5-16,-8-24-6 0,27 13-11 15,-7-22-5-15,16 2-2 16,1-11-2-16</inkml:trace>
  <inkml:trace contextRef="#ctx0" brushRef="#br1" timeOffset="76714.3878">19771 5406 64 0,'10'-18'37'16,"-7"-4"0"-16,3 8 1 16,-12-5-25-16,6 19-3 15,-2-11-2-15,2 11-2 16,-1 19-1-16,-1 2-1 15,-1 5-1-15,2 9-1 16,-4 4 0-16,1 11 0 0,-5-2-1 16,4 1 2-16,-5-5-2 15,5-4 1-15,0-9-1 16,4-8 1-16,1-10-2 15,0-13 2-15,16-16-1 16,-2-7-3-16,3-11 3 16,3-4-3-16,1-9 2 15,0-4-1-15,-2-3 1 16,2-2-2-16,-5 5 3 15,-2 7-1-15,-1 5 0 16,2 6 0-16,-1 8 0 16,0 14 0-16,2 5 0 15,2 10 0-15,0 8-1 16,1 4 1-16,0 8 0 0,-2 2 0 15,-5 3-1-15,-6 1 1 16,-6 1 0-16,-8 3 0 16,-8 0-1-16,-9-1 1 15,-6-3 0-15,-2 2 0 16,-6-3 0-16,2-5 2 15,3 0-2-15,2-5 2 16,9-3-2-16,6 2 2 16,4 1-2-16,7-2 1 15,0 5 2-15,4 8-3 16,-3 5 2-16,-4 9-2 15,-5 3 2-15,-5 5-2 16,-5 3 1-16,-1-5-3 16,5-2-2-16,-2-13-4 0,22-3-6 15,0-32-5-15,23 9-9 16,2-34-7-16,29-6-4 15,4-20 1-15,12-6 1 16</inkml:trace>
  <inkml:trace contextRef="#ctx0" brushRef="#br1" timeOffset="77393.4266">20428 5254 98 0,'0'0'39'15,"7"23"2"-15,-21-7-2 16,11 8-34-16,-13 6-2 15,3 8 1-15,-2 0-2 16,-4 4 0-16,1-1 0 0,4-4-1 16,2-6-1-16,4-4 1 15,1-10-1-15,5-3 0 16,2-14 0-16,9-8 0 15,6-7 0-15,1-9 0 16,5-5 0-16,-1-6 0 16,3-4 1-16,0-4-1 15,-4 2 0-15,-1 6 0 16,-4 2 0-16,1 4 0 15,0 7 0-15,0 6 0 16,7 6 0-16,4 4 0 16,9 5 0-16,3 1 0 0,7 3 1 15,3 1-1 1,2 1 0-16,-2-1 0 0,-3 2 1 15,-10-1-1-15,-8 0 0 16,-12 4 0-16,-15-9 0 16,-6 20 1-16,-15-9-1 15,-6 5 1-15,-5 4-1 16,-5 2 0-16,4 4 0 15,3 3 1-15,6 1-1 16,11-1 0-16,9 2 0 16,9-3 0-16,16-6 0 15,5-7 0-15,10-9 1 16,3-6-1-16,3-10 0 15,-4-7 0-15,-1-9 1 16,-6-7-1-16,-5-2 0 0,-11-5 0 16,-6 0 0-16,-5 4 0 15,-8 3-1-15,-6 7 0 16,-7 9-1-16,1 4 0 15,2 15-3-15,2-2-4 16,15 16-5-16,-3-16-4 16,19 25-10-16,-6-24-6 15,28 5-5-15,0-11 1 16,11-5 1-16</inkml:trace>
  <inkml:trace contextRef="#ctx0" brushRef="#br1" timeOffset="77911.4563">21532 4790 104 0,'0'0'40'0,"-21"-13"0"16,10 34 0-16,-6 5-36 16,2 12 1-16,-3 11-1 15,-1 10-1-15,3 8 0 16,-5 4-1-16,4 3 1 15,3-2-1-15,4-4 0 16,-1-6-1-16,5-7-1 16,2-13 0-16,4-10 0 15,3-10 0-15,6-13 0 16,2-8 0-16,2-9 0 15,2-3 0-15,0-9 0 16,7-4 0-16,-1-5 2 16,3-1-2-16,0 1 0 15,-1 3 0-15,1 4 0 0,-1 4 0 16,-4 8 0-16,1 7 0 15,-2 10 0-15,-5 9 0 16,1 8 0-16,-3 4 0 16,-5 2 0-16,-2 6 0 15,-5-3 0-15,-8 0 0 16,-6-4 0-16,-8 1 0 15,-12-9-2-15,-5-3 1 16,-2-9 0-16,0-4 0 16,7-9-3-16,5-10 0 15,21 0-6-15,8-19-2 16,27 4-2-16,2-29-4 15,35 17-5-15,-11-32-6 16,28 7-7-16,-5-16-1 0,7 2 4 16,-5-1 4-16</inkml:trace>
  <inkml:trace contextRef="#ctx0" brushRef="#br1" timeOffset="78119.4681">22115 4772 106 0,'-13'11'40'0,"-10"9"1"16,3 18 0-16,-17 11-35 15,8 6-2-15,-1 9 0 16,1 7-2-16,4 5 1 15,1 3-1-15,8-4-1 16,2-3-2-16,10-7-1 16,4-10-3-16,15-6-5 15,-4-23-2-15,23 1-8 0,-16-29-8 16,24 0-12-16,-13-17 1 15,8-2-1-15,-9-12 3 16</inkml:trace>
  <inkml:trace contextRef="#ctx0" brushRef="#br1" timeOffset="78478.4887">22097 5422 102 0,'-4'19'40'16,"4"-19"1"-16,-5 26-1 16,5-26-31-16,23 5-5 15,10-6-1-15,7-4 0 16,5-5-1-16,11-5 0 15,0-3-1-15,-2-3 0 16,-4-2 0-16,-11-3 0 0,-5-1-1 16,-14 4 0-16,-12-2 0 15,-12 5 1-15,-11 7-1 16,-9 6 0-16,-9 9 1 15,-5 12-1-15,-6 10 0 16,-2 9 1-16,0 8-1 16,7 5 0-16,9 0 0 15,8 5 0-15,15-10-1 16,14-4 0-16,17-7-2 15,12-16 0-15,23 1-8 16,1-25-3-16,22 5-3 16,-12-26-9-16,20 10-8 15,-15-20-5-15,4 3 1 16,-17-4 1-16</inkml:trace>
  <inkml:trace contextRef="#ctx0" brushRef="#br1" timeOffset="79013.5193">22952 5310 119 0,'-19'20'40'15,"-16"-4"1"-15,5 17-1 16,-8-3-35-16,4 6-2 15,0-2 0-15,5 5-1 16,7-8 0-16,5 0-2 16,5-9 0-16,9-5 0 15,3-17 0-15,20 4 0 16,0-13 0-16,4-11 0 15,3-3 0-15,2-9 0 16,-1-2 0-16,-1-4 0 16,-3 3 0-16,-2 2 0 15,-8 7 0-15,-2 5 0 0,-5 10 0 16,-7 11 0-16,-3 11 0 15,-1 8 0-15,-4 8 0 16,1 3 0-16,3 2 0 16,3-4 0-16,8-4 0 15,7-9 0-15,9-10 0 16,9-10 0-16,8-9 0 15,7-9 0-15,3-6 0 16,0-5 0-16,-3-2 0 16,0 0 0-16,-9 4 0 15,-6 5 0-15,-7 10 0 16,-14 9 0-16,-11 8 0 15,6 22 0-15,-14 4 0 16,-2 11 0-16,-2 5 0 0,-1 9 0 16,2-3 0-16,3-3 0 15,10 3-3-15,-7-20-8 16,18 6-3-16,-13-34 0 15,28 20-5-15,-24-37-2 16,23 15-8-16,-28-27-5 16,2 2-1-16,-12 1 1 15,-28-13 2-15</inkml:trace>
  <inkml:trace contextRef="#ctx0" brushRef="#br1" timeOffset="79819.5654">1496 6881 94 0,'4'-22'38'15,"2"8"1"-15,-11-4-2 16,5 18-23-16,0 0-7 16,5 13-2-16,-5 16-2 15,0 19 1-15,-3 10-2 16,0 16 0-16,-4 12-1 15,-1 6 0-15,-4 3-1 16,1-5-1-16,1-7-1 0,2-16-4 16,12-4-4-1,-8-29-14-15,22-6-14 0,-9-24 0 16,16-6-1-16,-11-21-1 15</inkml:trace>
  <inkml:trace contextRef="#ctx0" brushRef="#br1" timeOffset="80036.5778">1327 7310 111 0,'-37'-20'39'0,"10"14"2"16,3-4-1-16,24 10-32 16,0 0-2-16,24-5-4 15,9 1 0-15,10-4-1 16,14 1-1-16,9-2-1 0,14-1 0 15,5-3-4 1,4 7-1-16,-9-10-7 0,15 17-14 16,-25-12-11-16,2 11 0 15,-25-10-2-15,1 9 3 16</inkml:trace>
  <inkml:trace contextRef="#ctx0" brushRef="#br1" timeOffset="80866.6253">2151 7125 108 0,'-23'-5'38'15,"9"13"2"-15,-11-5-2 16,12 16-30-16,-8-1-2 15,6 11-2-15,-2 1 0 16,7 9-1-16,2 0-1 16,3 0-1-16,5-3 2 15,7-1-3-15,7-10 0 0,6-8 0 16,8-9 0-16,4-11 0 15,5-9 0-15,4-8 0 16,-1-8 0-16,-2-3 0 16,-3-4 0-16,-4-2 0 15,-7 4 0-15,-4 2 0 16,-7 4 0-16,0 9 0 15,-7 1 0-15,-6 17 0 16,14-3 0-16,-7 15 0 16,0 11 0-16,-2 7 0 15,5 8 0-15,-1 0 0 16,4 7 0-16,1-6 0 15,4-4 0-15,3-10 0 16,7-12 0-16,1-14 0 0,5-13 0 16,2-14 0-16,-1-11 0 15,-4-6 0-15,-3-9 0 16,-4-4 0-16,-5 5 0 15,-9 6 0-15,-3 9 0 16,-7 8 0-16,0 11 0 16,-3 9 0-16,3 10-7 15,9 10-2-15,11 14-5 16,-4-11-5-16,23 17-4 15,-11-17-7-15,26 9-5 16,-8-11-3-16,8 3 5 16,-3-9 1-16,-1-8 36 15,-2 5 6-15,-21-20 8 16,8 15 9-16,-26-16 7 0,5 8 5 15,-19-8 0-15,5 19 1 16,-25-16-30-16,11 22-2 16,-9 8-2-16,2 9-1 15,4 9-5-15,5 11 0 16,8 3 0-16,12 6 0 15,8-5 0-15,12-2 0 16,10-10 0-16,10-10 0 16,1-15 0-16,5-10 0 15,-3-15 0-15,-7-11 0 16,-8-10 0-16,-6-10 0 15,-9-3 0-15,-10-3 0 16,-11 4 0-16,-14 2 0 16,-4 12-8-16,-14 1-4 15,1 23-3-15,-18-5-2 0,16 30-5 16,-18-13-9-16,24 18-5 15,-4-4-3-15,17 4 4 16,14 0 2-16</inkml:trace>
  <inkml:trace contextRef="#ctx0" brushRef="#br1" timeOffset="81668.6712">4821 6964 103 0,'22'-35'38'0,"1"15"2"15,-18-2-2-15,-5 22-32 0,-7-11-1 16,7 11-1-16,-16 23-1 15,6 0 0-15,-5 11-1 16,6 5 0-16,-7 6 0 16,4 3-1-16,-3 7 1 15,7-7-1-15,2-3-1 16,6-3 1-16,4-11-1 15,5-11 0-15,8-9 0 16,7-15 1-16,8-11-1 16,6-15-1-16,4-7 1 15,3-9 0-15,-1-4 1 16,-2-2-1-16,-4 2 0 15,-3 6 0-15,-9 7 0 16,-6 12 1-16,-6 11-1 0,-14 14 0 16,14 6 0-16,-14 14 0 15,1 10 0-15,-1 6-2 16,0 8 2-16,2 1 0 15,5-2 0-15,6-3 0 16,2-7 1-16,8-12-1 16,6-11 0-16,9-15 3 15,0-12-3-15,4-11 0 16,-1-10 0-16,-4-8 0 15,-6-4 0-15,-8-3 0 16,-4 1 0-16,-10 6 0 16,-5 7 0-16,-7 7-3 15,3 13-1-15,-1 9-1 16,1 10-3-16,0 0-4 15,29 36-4-15,-18-22-4 0,25 20-7 16,-12-15-4-16,18 7-6 16,-3-10 1-16,8-2 3 15</inkml:trace>
  <inkml:trace contextRef="#ctx0" brushRef="#br1" timeOffset="82591.7239">6057 6887 100 0,'-19'-26'38'15,"4"14"2"-15,-17-2-2 16,3 16-29-16,-9 5-1 15,1 16-2-15,-6 7 0 16,6 9-2-16,3 4 0 16,6 6-2-16,9-1-2 15,6-4 0-15,12-6 0 0,15-10 0 16,9-11 0-16,10-8 0 15,10-14 0-15,4-10 0 16,5-10 0-16,-2-5 0 16,-5-7 0-16,-5-2 0 15,-10 4 0-15,-8-1 0 16,-8 8 0-16,-11 6 0 15,-5 7 0-15,2 15 0 16,-13 0 0-16,2 13 0 16,4 7 0-16,3 7 0 15,6 1-4-15,5 1 1 16,11 2-2-16,3-4 0 15,15 1-4-15,-2-16-4 0,16 6-2 16,-12-24-4-16,19 7-4 16,-19-21-4-16,13 3-5 15,-13-18-3-15,-2-1 5 16,-1-1 36-16,-18-13 4 15,6 15 6-15,-21-11 6 16,8 21 5-16,-20-4 7 16,6 16 5-16,-14 8-1 15,-2 15-32-15,-4 11 0 16,2 10-2-16,0 7 0 15,5 4-1-15,3 1-1 16,10 4 1-16,6-12-3 16,9-6 0-16,11-12 0 15,5-10 0-15,9-10 0 0,2-12 0 16,5-8 0-16,-2-11 0 15,1-5 0-15,-4-5 0 16,-4 2 0-16,0 0 0 16,-7 4 0-16,-4 9 0 15,-6 10 0-15,-5 9 0 16,-12 10 0-16,4 34 0 15,-12 7 0-15,-5 16 0 16,-7 16 0-16,-5 12 0 16,-5 9 0-16,-6 10 0 15,7-3 0-15,-3-7 0 16,6-9 0-16,4-14 0 15,4-15 0-15,6-17 0 16,5-19 0-16,7-20 0 0,-4-13 0 16,5-17 0-16,1-9 0 15,-2-8 0-15,0-10 0 16,5-6 0-16,2-3 0 15,1-3 0-15,7 7 0 16,3 2 0-16,9 7 0 16,5 1-5-16,11 16-5 15,0-2-2-15,15 17-2 16,-12-7-1-16,18 16-4 15,-13-17-4-15,23 16-3 16,-15-18-4-16,12 5-2 16,-4 0 3-16,-3-4 1 15</inkml:trace>
  <inkml:trace contextRef="#ctx0" brushRef="#br1" timeOffset="82959.745">7637 6618 109 0,'-17'7'40'15,"-17"2"1"-15,6 14-2 16,-18 0-30-16,11 12-2 15,0-3-3-15,9 2-1 16,5-3 0-16,13-3-3 16,10-8 0-16,16-6 0 15,7-8 0-15,6-7 0 16,6-4 0-16,0-1 0 15,-6-2 0-15,-4 5 0 16,-8 5 0-16,-19-2 0 16,7 25 0-16,-19-3 0 15,-6 7 0-15,-8 0 0 0,1 5 0 16,-3 0 0-16,7-4 0 15,3-5 0-15,12-5 0 16,6-20-9-16,24 11-4 16,-1-26 0-16,26 0-2 15,-7-20-4-15,24 6-4 16,-17-29-4-16,27 7-4 15,-14-15-2-15,1-4 3 16,-4 1 2-16</inkml:trace>
  <inkml:trace contextRef="#ctx0" brushRef="#br1" timeOffset="83103.7532">8132 6432 108 0,'-10'-17'41'15,"0"17"0"-15,-12-5-2 16,8 7-21-16,-1 7-20 0,3-7-6 16,11 15-6-16,1-17-4 15,1 29-9-15,-1-29-7 16,11 36-6-16,-2-16 2 15,9 11 0-15</inkml:trace>
  <inkml:trace contextRef="#ctx0" brushRef="#br1" timeOffset="83273.763">8125 6807 112 0,'-25'27'43'0,"15"1"1"15,-16-14-2-15,16 10-28 16,-3-21-14-16,13-3 0 16,0 0 0-16,-8-21-9 15,24 16-5-15,-18-12-3 16,17 17-4-16,-23-16-9 15,17 17-7-15,-9-1-4 0,0 0 1 16,12-3 7-16</inkml:trace>
  <inkml:trace contextRef="#ctx0" brushRef="#br3" timeOffset="91717.2459">1485 8453 77 0,'0'0'36'15,"-18"-13"-1"-15,18 13 2 16,-5-12-31-16,5 12-1 16,0 0 0-16,0 0 0 15,2-11 0-15,8 12-2 16,3-4 1-16,11-2-2 15,9-2 1-15,15 2 0 16,10-2-1-16,12-1 0 16,3 0-1-16,8 4 0 15,1-1 0-15,-5 6 0 16,-7 2 0-16,-5 2-1 0,-12 3 1 15,-7-1-1-15,-6 3 0 16,-7-4 0-16,-6 1 0 16,-2-4 1-16,-7-3-1 15,-1-3 0-15,-8-4-1 16,0-4-1-16,-9 11-1 15,1-22-4-15,-1 22-14 16,-7-13-17-16,7 13-1 16,-18-14 0-16,18 14-1 15</inkml:trace>
  <inkml:trace contextRef="#ctx0" brushRef="#br3" timeOffset="113095.4687">3129 8120 66 0,'0'0'34'16,"5"-20"0"-16,-5 20-1 16,3-13-23-16,-3 13-3 15,0 0-2-15,2 23 0 16,-8-3-1-16,0 12 1 15,-6 8-2-15,0 13 0 16,-9 6 0-16,3 6-1 0,-4-1 0 16,0 3 1-16,-2-7-1 15,8-8 0-15,4-15-1 16,5-9 0-16,7-16 0 15,0-12 0-15,18-19 0 16,3-11 0-16,2-14-1 16,5-13 0-16,0-6 1 15,3-8-1-15,-2-2 1 16,-1-2-1-16,-5 6 1 15,-3 3-1-15,-2 9 1 16,-4 16 0-16,-4 8-1 16,0 13 1-16,-10 20 0 15,12-2 0-15,-10 14 0 16,5 10-1-16,0 8 1 0,2-2-1 15,11 1 1-15,6-5-1 16,9-6 1-16,9-11-1 16,9-8 0-16,10-9 1 15,3-10-1-15,8-5 0 16,-2-6 1-16,-3-3-1 15,-6 4 1-15,-11 5 0 16,-9 5-1-16,-11 12 0 16,-16 9 1-16,-11 12-1 15,-12 14 0-15,-7 9 0 16,-5 12 0-16,-5 7-1 15,1 9 0-15,0-3-1 16,11 2-2-16,8-5-1 0,17 1-6 16,-1-24-8-16,27 10-8 15,-2-26-12-15,16-4 1 16,-1-20-1-16,7-1 2 15</inkml:trace>
  <inkml:trace contextRef="#ctx0" brushRef="#br3" timeOffset="113492.4914">4466 8123 100 0,'-12'0'38'0,"-14"4"2"16,4 17-1-16,-9 6-33 15,0 16 0-15,-4 1-2 16,6 8-1-16,3-1 0 0,7-3-1 15,8-5-1-15,11-8 0 16,12-15-1-16,10-12 1 16,10-13-1-16,5-11 0 15,9-13 0-15,-2-7 0 16,-1-7 0-16,-5-2 0 15,-5 4 1-15,-5 0-1 16,-8 10 0-16,-9 7 0 16,-6 11 0-16,-5 13 0 15,-13 6 0-15,3 14 0 16,-4 7 0-16,1 8-1 15,5 0 0-15,2 4 0 16,12-6-2-16,6-3-2 16,12-4-2-16,3-21-6 15,20 8-8-15,-9-30-8 0,19 1-9 16,-8-19 0-16,10-2-1 15,-9-14 2-15</inkml:trace>
  <inkml:trace contextRef="#ctx0" brushRef="#br3" timeOffset="113712.504">5123 7708 98 0,'0'0'39'0,"-21"17"1"16,14 21-1-16,-10 9-31 15,8 18-3-15,-3 4-2 16,5 11 0-16,2 4-2 0,3 0-1 15,8-3-2 1,3-13-2-16,6-5-4 0,1-26-9 16,16 3-9-16,-13-28-9 15,19-10-4-15,-13-20-1 16,13-8 2-16</inkml:trace>
  <inkml:trace contextRef="#ctx0" brushRef="#br3" timeOffset="114077.5248">5365 7979 102 0,'-31'-7'40'0,"4"14"0"16,-11 2 0-16,9 14-33 16,-7-2-2-16,4 3-2 15,3 1-1-15,7-2 0 0,6-1 0 16,6 0 0-16,8-3-1 15,9-6 0-15,8-1-1 16,8-6 1-16,11-5-1 16,1-5 0-16,5-1 0 15,4-5 0-15,-1 1 0 16,-2 3 0-16,-5 0 0 15,-6 1 0-15,-4 5 0 16,-7 3 0-16,-4 3-1 16,-5 3 1-16,-2 3-2 15,-2 1 1-15,2 3-2 16,-1-5-2-16,5 5-3 15,-12-16-5-15,34 25-5 16,-22-29-6-16,23 12-11 16,-8-18-3-16,12 1-1 15,-5-10 1-15</inkml:trace>
  <inkml:trace contextRef="#ctx0" brushRef="#br3" timeOffset="114282.5366">5952 8047 107 0,'-24'14'41'0,"13"10"1"16,-10-2-2-16,-1 13-36 15,3 2-1-15,9 5-1 16,4-1-2-16,2-4-1 16,8-1-2-16,3-13-3 15,11-1-7-15,-8-29-7 16,22 6-8-16,-18-28-7 0,14 0-4 15,-8-15 0-15,3-2 1 16</inkml:trace>
  <inkml:trace contextRef="#ctx0" brushRef="#br3" timeOffset="115159.5867">6077 7840 102 0,'0'0'40'0,"12"15"2"16,0 1-1-16,-7-3-32 15,11 8-4-15,-1-5-1 16,3 6 0-16,-1 2-1 15,-1 0-1-15,-6 4 1 16,-5 3-3-16,-9 1 0 16,0 1 0-16,-7 1 0 15,-1-1 0-15,0-2 0 0,3-5 0 16,2-5 0-16,9-6 0 15,10-10 0-15,4-10 0 16,8-7 0-16,3-9 0 16,2-5 0-16,0-5 0 15,1-1 0-15,-3-3 0 16,-4 6 0-16,-6 4-2 15,-4 8 2-15,0 9 0 16,-13 8 0-16,17 11 0 16,-11 6 0-16,0 8 0 15,5 6-1-15,2 2 1 16,5 2-1-16,9-3-1 15,7-3-1-15,5-8-1 16,12-4-2-16,4-15-5 0,12 3-3 16,-12-22-3-16,12 9-4 15,-19-24-4-15,9 15-2 16,-19-11 24-16,-15 0 4 15,-4 5 7-15,-24-10 4 16,4 21 5-16,-26-10 4 16,15 20 4-16,-27-11 5 15,10 15-24-15,-3 7-1 16,3 4-3-16,1 6 0 15,5 7 0-15,7 3-1 16,5 2-1-16,8 0 1 16,7-1 0-16,9-5-1 15,8-7 1-15,5-9-1 16,5-8 2-16,1-11-2 0,6-9 0 15,0-9 0-15,0-6 0 16,0-6-2-16,-1-1 1 16,0-2 1-16,-3 8 0 15,-4 4-1-15,-7 11 1 16,-7 10-1-16,-16 10 1 15,5 24-1-15,-17 15 1 16,-7 20 0-16,-7 12-1 16,-5 15 1-16,-2 5 0 15,-6 2 2-15,2 2-2 16,0-6 2-16,-3-12-2 15,5-14 3-15,-4-16-3 16,3-14 0-16,-1-14 0 16,5-14 0-16,1-12-3 0,5-6-3 15,0-17-6-15,7-1-4 16,-6-26-2-16,14 6-3 15,-12-32-4-15,25 15-4 16,-9-16-9-16,22 2-1 16,10 7 7-16</inkml:trace>
  <inkml:trace contextRef="#ctx0" brushRef="#br3" timeOffset="115632.6138">8555 7527 81 0,'23'-17'40'16,"-12"-1"-2"-16,3 17 2 15,-14 1-17-15,1 11-20 0,-4 12 1 16,-2 14-1-16,-2 12 0 15,-1 13-1-15,-2 7-1 16,0 7 0-16,1 2-1 16,2-3-1-16,4-3-1 15,3-10-1-15,6-3-2 16,-1-18-3-16,10-3-6 15,-11-28-11-15,12 4-14 16,-16-14 2-16,12-15-2 16,-19-6 2-16</inkml:trace>
  <inkml:trace contextRef="#ctx0" brushRef="#br3" timeOffset="115813.6241">8418 8069 100 0,'-40'-25'39'16,"14"12"2"-16,-2-6-2 0,18 14-30 16,10-10-3-16,16 12-1 15,12-10-2-15,13-1 0 16,11-6-2-16,10-3-1 15,8-6-2-15,5-7-3 16,10 7-6-16,-11-23-6 16,17 18-7-16,-24-23-11 15,9 8-4-15,-15-14-1 16,-2 8 2-16</inkml:trace>
  <inkml:trace contextRef="#ctx0" brushRef="#br3" timeOffset="116209.6468">9260 7207 109 0,'-26'9'41'0,"11"20"1"0,-12-6-1 15,13 21-34-15,-11 2-2 16,11 8 1-16,-2 6-4 16,2 7 0-16,2 5-2 15,0 2 0-15,2-2 0 16,4-4 0-16,-1-7 0 15,6-9 0-15,-3-7 0 16,8-11 0-16,-1-9 0 16,6-11 0-16,2-8 0 15,4-9 0-15,3-4 0 16,2-5 0-16,1 0 0 15,0-3 0-15,-4 3 0 16,2 1 0-16,-3 7 0 0,-4 4 0 16,-12 0 0-16,18 17 0 15,-11-2 0-15,-1 1 0 16,8 4-3-16,1-4-2 15,10-1-2-15,-4-10-5 16,21 8-4-16,-10-20-2 16,16 11-3-16,-16-23-4 15,12 15-7-15,-16-16-5 16,0 5 2-16,-10-5 7 15</inkml:trace>
  <inkml:trace contextRef="#ctx0" brushRef="#br3" timeOffset="116541.6658">9624 7959 111 0,'0'0'39'0,"2"10"1"16,-2-10-1-16,16 11-34 0,2 0-1 15,7-3-1-15,3 0-1 16,8-5 0-16,-1-10 0 16,5 1 0-16,-6-10 0 15,-1-3-1-15,-5-2 2 16,-9-6-3-16,-15-1 0 15,-7 4 0-15,-10 9 0 16,-17 1 0-16,-8 14 0 16,-10 14 0-16,-7 8 0 15,1 10 0-15,2 10 0 16,8 5 0-16,11-1 0 15,16-1 0-15,19-6 0 16,20-10 0-16,19-8-6 16,16-15-5-16,24 2-3 15,4-20-2-15,29 8-4 0,-6-24-4 16,33 13-4-16,-13-17-9 15,21 1-3-15,4-4 7 16</inkml:trace>
  <inkml:trace contextRef="#ctx0" brushRef="#br3" timeOffset="116983.6911">11588 7419 70 0,'5'-31'38'16,"1"14"0"-16,-10 2 1 15,4 15-13-15,-11 15-21 16,4 11 0-16,-6 12-1 16,1 16 0-16,-1 8-1 15,0 8 0-15,-2 6-2 16,4 7 1-16,1-3-2 15,2-6-1-15,4-7-2 0,2-13-2 16,8-4-4-16,-6-21-8 16,18 6-9-16,-18-35-13 15,15 8 0-15,-15-20 0 16,5-5 1-16</inkml:trace>
  <inkml:trace contextRef="#ctx0" brushRef="#br3" timeOffset="117540.7229">11249 7838 110 0,'-15'-2'41'15,"1"-2"0"-15,14 4 0 16,12 9-37-16,15-10 0 16,14-3-2-16,12-2 0 15,9-1-1-15,5-2 0 0,7-3 0 16,-2 4-1-16,0-2 0 15,-11 1 0-15,-5 0 0 16,-10 5 0-16,-11-3 0 16,-8 3 0-16,-6 1 1 15,-9 0-1-15,-12 3 0 16,0 0 1-16,0 0-1 15,-15 17 1-15,0 2-1 16,-3 8 1-16,0 9-1 16,-3 4-1-16,6 6 2 15,3-1-2-15,8-3 1 16,7-3 0-16,12-11 0 15,14-8 0-15,8-16 0 0,15-8 0 16,5-14 1-16,6-10 0 16,2-5 1-16,-4-4-2 15,-7-4 0-15,-6 2 0 16,-11 1 0-16,-11 6 0 15,-9 9 0-15,-8 7 0 16,-9 16 0-16,0 0 0 16,0 0 0-16,-8 20 0 15,2 6 0-15,0 6 0 16,5 4-3-16,0-2-2 15,7 2-1-15,1-10-6 16,15 2-1-16,-6-19-5 16,22 3-1-16,-10-34-4 15,25 7-3-15,-14-23-7 0,12-2-4 16,-3-15 6-16,2-10 2 15</inkml:trace>
  <inkml:trace contextRef="#ctx0" brushRef="#br3" timeOffset="118013.75">12965 7231 113 0,'-14'8'40'0,"-12"10"2"16,4 19-2-16,-1 8-37 16,3 11 1-16,2 8-2 15,3 6 1-15,2 4-2 16,5-2 1-16,1 0-1 15,2-4 0-15,1-13-1 16,1-5 1-16,1-12-1 0,0-9-1 16,1-14 1-16,1-15 0 15,0 0 1-15,12-8-2 16,-2-9 2-16,0-6-1 15,4-5 0-15,2-1 2 16,6 1-2-16,2-2-2 16,2 10 2-16,2 7 0 15,-3 5 0-15,1 5 0 16,-1 9 0-16,-4 6 0 15,-2 6 0-15,-8 3 0 16,-3 2-1-16,-4 6 1 16,-11-6 0-16,-11 4 0 15,-9-1 0-15,-9-3-1 16,-6-6 0-16,-3-2-1 15,2-3 0-15,1-12-3 0,13-1-2 16,6-19-5-16,30 8-3 16,1-19-2-16,34 15-3 15,-10-20-5-15,30 17-6 16,-7-10-6-16,10 12 3 15,-1 3 4-15</inkml:trace>
  <inkml:trace contextRef="#ctx0" brushRef="#br3" timeOffset="118359.7698">13295 7871 108 0,'-17'7'40'15,"13"6"3"-15,4-13-3 16,0 12-35-16,16-11-1 16,13-1-1-16,14-4-1 0,8 0-1 15,11-6 0-15,3-1 0 16,-2-3-1-16,-8-2 0 15,-9 0 1-15,-16-3-1 16,-19 2 0-16,-12-1 0 16,-19 3 0-16,-10 4 1 15,-13 9-1-15,-7 8 1 16,-6 11-1-16,-1 8 1 15,2 16-1-15,7 4 0 16,12 3 1-16,15 2-2 16,17-5 0-16,16-7-3 15,24-5-4-15,15-19-5 16,28-7-1-16,-4-24-2 15,27 5-4-15,-7-27-5 0,32 10-3 16,-14-17-10-16,17-6 2 16,3-1 5-16</inkml:trace>
  <inkml:trace contextRef="#ctx0" brushRef="#br3" timeOffset="118821.7962">14913 7271 94 0,'0'0'39'0,"6"28"1"16,-20 1-2-16,7 16-31 15,-12 11-3-15,0 10 0 16,-6 8-1-16,9 2-1 0,-5 3-1 16,7-3 0-16,7-5-2 15,6-11-4-15,16-7-2 16,4-21-9-16,31 0-7 15,-6-25-14-15,28-8-1 16,-6-21-2-16,11-5 3 16</inkml:trace>
  <inkml:trace contextRef="#ctx0" brushRef="#br3" timeOffset="119945.8605">15367 7731 100 0,'-32'1'40'16,"4"13"1"-16,-10 1-1 15,10 7-32-15,-2 4-4 16,5 8 0-16,8 2-1 15,8 1-2-15,9-1 1 0,10-2-1 16,11-6 0-16,9-6-1 16,8-7 1-16,6-9-2 15,7-15 0-15,-3-8 1 16,-3-10-2-16,-3-9 1 15,-9-3-1-15,-5-6 1 16,-11-2-1-16,-4 1 1 16,-8 2 0-16,-3 7 0 15,-4 5 1-15,-3 10 0 16,1 8 0-16,4 14 1 15,0 0 0-15,0 0 0 16,0 24 0-16,14-5 1 0,5-1-1 16,8 2 0-1,5-5 1-15,8 0-1 0,0-4 0 16,3-2 0-16,-4 1 0 15,-5 1 0-15,-7-2-1 16,-9 6 1-16,-13 1 0 16,-10 2-1-16,-9 3 1 15,-5 5 0-15,-3-3-1 16,-7 4 1-16,4-5 1 15,3-3-4-15,7-3 2 16,15-16 0-16,0 0 0 16,0 0-1-16,29-22 1 15,1-4 0-15,6-5 0 16,1-6 1-16,5-4-1 15,-3 3 2-15,-4 6-2 16,-5 7 0-16,-8 4 0 0,-4 12 0 16,-6 10 0-16,-12-1 0 15,11 30 0-15,-8-4 0 16,3 8-3-16,3 6 2 15,9 4-3-15,4-7-3 16,13 2-2-16,0-15-4 16,18 5-3-16,-14-25-3 15,21 7-3-15,-18-28-4 16,12 3-2-16,-21-14-7 15,-2-5 35-15,-10 1 7 16,-16-13 5-16,1 17 4 16,-24-16 5-16,11 25 4 15,-25-9 7-15,10 20 7 0,-13 2-30 16,7 14-3-16,-2 7-1 15,4 11-2-15,7 2-1 16,4 8 1-16,8 0 0 16,8 1-3-16,8-6 0 15,6-6 0-15,8-7 0 16,6-9 0-16,1-10 0 15,4-11 0-15,-2-5 0 16,2-12 0-16,-4-4 0 16,-1-3 0-16,-3 1 0 15,-4-1 0-15,-3 8 0 16,-5 8 0-16,-3 11 0 15,-11 9 0-15,2 18 0 16,-14 17 0-16,-6 12 0 0,-5 13 0 16,-6 13 0-16,-7 10 0 15,-2 3 0-15,-5 0 0 16,2-5 0-16,1-9 0 15,6-10 0-15,0-10 0 16,3-17 0-16,8-12 0 16,3-15 0-16,5-14 0 15,1-10 0-15,10-8-6 16,5-5-3-16,2-17-4 15,18 8-1-15,-8-20-3 16,27 14-2-16,-11-16-5 16,29 21-1-16,-15-19-3 15,24 17-2-15,-1-2-1 16,4 2 3-16</inkml:trace>
  <inkml:trace contextRef="#ctx0" brushRef="#br3" timeOffset="120191.8746">17224 7860 106 0,'-19'14'44'0,"-7"-12"0"16,12 8-2-16,-5-21-23 15,8 9-19-15,11 2-9 16,0 0-4-16,16-4-4 16,-14-10-3-16,19 19-3 15,-18-22-9-15,19 7-8 0,-11-4-2 16,3-2 7-16</inkml:trace>
  <inkml:trace contextRef="#ctx0" brushRef="#br3" timeOffset="130748.4784">18152 7298 94 0,'20'-15'39'16,"7"5"-1"-16,-10-4 0 15,7 7-30-15,-12 4-3 16,-1 11 0-16,-6 10-1 15,-6 17-1-15,-10 12-1 16,-2 11 0-16,-3 9-1 16,0 3 0-16,-1 5-1 15,2-6-1-15,4-3-1 16,9-13-2-16,9-1-5 15,-4-28-24-15,19-4-6 16,-3-18-1-16,12-8 0 16</inkml:trace>
  <inkml:trace contextRef="#ctx0" brushRef="#br3" timeOffset="130950.4899">18312 7238 105 0,'16'-7'40'0,"7"11"0"15,4-9-1-15,24 4-35 16,2-6-1-16,13 5 0 16,7-5-4-16,2-2-3 15,10 12-26-15,-23-4-10 16,-2 7 1-16,-23-2 0 0</inkml:trace>
  <inkml:trace contextRef="#ctx0" brushRef="#br3" timeOffset="131147.5012">18249 7577 100 0,'-26'15'38'16,"23"1"0"-16,17-17-1 15,29 1-33-15,15-8-2 16,14-1-3-16,10 2-2 15,0-15-9-15,17 13-25 16,-14-7 1-16,3 10-2 16,-17-2-1-16</inkml:trace>
  <inkml:trace contextRef="#ctx0" brushRef="#br3" timeOffset="134779.7089">19269 7574 93 0,'9'-12'37'0,"-6"-6"0"15,-3 18 0-15,8-28-30 16,1 18-3-16,-2-1 0 16,-7 11 0-16,15-4-1 15,-15 4 0-15,8 21-1 16,-7-3 0-16,-5 9-1 15,-1 4 1-15,-8 6-1 16,2 2 0-16,-7 2 0 0,2-1 0 16,-3-7-1-16,4-3 0 15,5-10 0-15,5-5 1 16,5-15-1-16,0 0 0 15,22-17 1-15,-3-1 0 16,-1-10 0-16,2-3 0 16,2-7 1-16,-3-2-2 15,1-3 1-15,0 3 0 16,-2 3 0-16,3 2-1 15,1 8 0-15,1 3-1 16,8 12 0-16,1 4-3 16,11 10-1-16,-1-3-5 15,15 18-16-15,-9-11-14 16,15 10 0-16,-8-10 0 0,3 9 1 15</inkml:trace>
  <inkml:trace contextRef="#ctx0" brushRef="#br3" timeOffset="135628.7575">20120 7505 89 0,'-10'-10'39'15,"-2"12"-1"-15,-13-5 2 16,1 16-21-16,-10 0-14 16,-1 12 0-16,-7 6-1 15,0 7-1-15,0 4 0 16,9 0-1-16,4-1-1 15,13-3 0-15,11-7-1 16,16-10 1-16,15-11-1 16,14-9 0-16,12-9-1 15,5-7 1-15,5-9-1 0,3-6 1 16,-5-8 0-16,-6 0-1 15,-10-1 0-15,-14-1 0 16,-11 7 1-16,-10 2-1 16,-14 8 0-16,-9 6 0 15,-3 5 0-15,-2 9 0 16,1 5-1-16,4 2 0 15,10 8-1-15,4-12 0 16,16 17-1-16,5-10 1 16,11 0-1-16,2-2 2 15,3-1 0-15,4 0 1 16,-6-2 1-16,-6 3 2 0,-5-3 1 15,-4 3 0-15,-20-5 0 16,14 12 1-16,-14-12-1 16,-11 20 0-16,-3-5 0 15,-2 5-1-15,-4 4 0 16,-1 2 0-16,2 1-2 15,0 0 1-15,5-2-1 16,3-6 1-16,6-3-1 16,5-16 0-16,0 0 1 15,23 2-1-15,-2-19 0 16,1-1 0-16,6-9 1 15,0 0-1-15,2-7 0 16,-3 3 0-16,-1 0 1 16,-3 7-1-16,-3 4 0 15,-5 9 0-15,-3 5 0 0,-12 6 0 16,15 18 1-16,-9 0-1 15,-3 4 0-15,-2 3 0 16,4-2 1-16,5 1 0 16,2-4-1-16,4-7 1 15,7-4 1-15,7-8-2 16,6-10 0-16,7-2 0 15,5-7 0-15,-4-3 0 16,-2-1 0-16,-3-1 0 16,-6 4 0-16,-5 5 0 15,-14 6 0-15,-14 8 0 16,0 0 0-16,0 23 0 15,-12 1 0-15,2 4 0 16,1 3-2-16,-4-6-10 0,18 15-8 16,-15-21-6-16,28 11-9 15,-4-14-8-15,18 4 0 16,6-11 2-16</inkml:trace>
  <inkml:trace contextRef="#ctx0" brushRef="#br3" timeOffset="136432.8035">22058 7623 101 0,'10'-10'37'16,"-8"-3"1"-16,-2 13-8 15,0 0-23-15,0 0-1 16,0 0-2-16,-15 23 0 16,1-3-2-16,-4 8 1 15,-4 5-1-15,-3 4 0 0,-5 2 0 16,4 4-1-16,1-2 0 15,5-7-2-15,3-5 2 16,9-7-2-16,8-22 1 16,11 7 0-16,9-18 0 15,6-11 0-15,1-7 1 16,4-4 0-16,1-6 0 15,-7 0 1-15,2-1-2 16,-9 7 0-16,-5 2 1 16,-1 7-1-16,-7 4 0 15,-3 8 0-15,-2 12 1 16,0 0-1-16,0 0 0 16,8 15 1-16,-1 2-1 15,4 1 1-15,3-2-1 0,10-1 1 16,8-3 0-16,2-4 0 15,9-8 0-15,4-4 0 16,3-7 1-16,-2-3-2 16,-4-4 0-16,0 1 0 15,-9-3 0-15,-6 3 0 16,-8 4 0-16,-7 3 0 15,-14 10 0-15,0 0 0 16,-1 14 0-16,-13 6 0 16,-5 8 0-16,-1 3 0 15,1 7-3-15,-4-3-1 16,10 9-2-16,2-9-2 15,18 6-6-15,-6-24-8 16,34 11-8-16,-8-22-10 0,19 1 2 16,-1-13 0-16,9-4 2 15</inkml:trace>
  <inkml:trace contextRef="#ctx0" brushRef="#br3" timeOffset="137161.8452">22911 7753 90 0,'-3'-29'37'16,"0"9"2"-16,-12-2 0 15,15 22-26-15,-30-10-6 16,12 16-1-16,-5 7-1 15,3 9-1-15,-2 5-1 16,7 5-1-16,1 2 0 16,9 4-1-16,5-1 0 15,5-10-2-15,14-1 2 0,4-11-2 16,7-12 0-1,6-6 1-15,1-10 0 0,-2-12-1 16,2-4 1-16,-8-6 1 16,-3-5-1-16,-9 1 1 15,-6 3-1-15,-7 4-1 16,-8 3 2-16,-5 7-1 15,-2 8 0-15,-3 6 0 16,-2 8 0-16,4 6 0 16,6 4 0-16,7 2-1 15,9 4-1-15,6-6-1 16,12 4-1-16,2-7-1 15,11 3-1-15,-2-9 0 16,-1 6-1-16,-5-9 1 16,-1 2 2-16,-11-5 2 0,-6 1 1 15,-4-2 1-15,-11 6 3 16,6-13 0-16,-6 13 1 15,-1-11 0-15,1 11 0 16,0 0 0-16,-13 17 0 16,10 2 0-16,-5 5 0 15,-1 3-1-15,0 3 1 16,5 4-2-16,-2-5 0 15,7 0 0-15,2-11 0 16,11-1-1-16,12-13-1 16,5-8 0-16,8-8 0 15,9-8 1-15,-2-2-1 16,2-6 0-16,-4 1 0 15,-5-4 1-15,-6 6-1 0,-13 3 0 16,-6 7 0-16,-7 5 0 16,-7 10 0-16,0 0 0 15,0 0 0-15,-17 17-1 16,10 2 0-16,0 0 0 15,6 5-3-15,1-5 0 16,8 3-3-16,-8-22-6 16,34 30-8-16,-19-36-5 15,25 10-8-15,-6-20-5 16,16-4 0-16,1-9 1 15</inkml:trace>
  <inkml:trace contextRef="#ctx0" brushRef="#br3" timeOffset="137356.8563">24262 7408 114 0,'-50'52'41'16,"4"12"-1"-16,0-6 0 15,10 7-37-15,4-2-3 16,8-1-2-16,11-3-8 15,-8-19-14-15,22 1-17 16,-6-15 0-16,6-3-1 16,-5-11 2-16</inkml:trace>
  <inkml:trace contextRef="#ctx0" brushRef="#br3" timeOffset="137540.8669">23934 7761 115 0,'-14'-19'40'0,"14"19"1"16,0 0-2-16,19-9-36 15,14 6-4-15,6-9-4 16,23 11-19-16,-10-19-17 16,15 4 2-16,-1-13-1 15,6 0-2-15</inkml:trace>
  <inkml:trace contextRef="#ctx0" brushRef="#br3" timeOffset="137890.8869">24676 7288 117 0,'-31'22'43'15,"5"19"0"-15,-12-5-1 16,0 12-36-16,7 2-2 16,6 1-4-16,2-2 0 15,8-1 0-15,6-7 0 16,4-7 0-16,7-8 0 15,8-7 0-15,5-9 0 16,0-7 0-16,8-4 0 16,0-4 0-16,3-5 0 15,1 0 0-15,-1 0 0 16,3 0 0-16,-1 5 0 15,-4 3 0-15,-1 7 0 16,-4 3 0-16,-4 6 0 16,-4 1 0-16,0 8 0 0,-16-10-17 15,14 19-7-15,-24-23-6 16,17 19-10-16,-19-19-4 15,-2 10 1-15,-17-8 0 16</inkml:trace>
  <inkml:trace contextRef="#ctx0" brushRef="#br3" timeOffset="138654.9306">3257 8990 113 0,'16'-9'37'0,"-11"-6"2"16,9 20-9-16,-14-5-25 16,11 26-2-16,-8 5 0 15,0 20 0-15,-10 12-1 16,-3 16 0-16,-9 9 0 15,-5 10 0-15,-8 2-2 16,-3 1 1-16,0-5-1 16,4-11 0-16,6-11-4 15,7-18-2-15,21-5-15 16,-3-34-17-16,25-7-1 15,-2-29 0-15,12-7-1 0</inkml:trace>
  <inkml:trace contextRef="#ctx0" brushRef="#br3" timeOffset="139121.9573">3066 9569 113 0,'-38'4'39'0,"15"13"1"16,3-9-1-16,20 4-33 15,17-6-2-15,23-5-1 16,14-8-1-16,21-5 0 15,13-7 0-15,12-3-1 16,9-5 0-16,7-1-1 16,-4-1 1-16,-12 5-1 0,-17 4 0 15,-16 4 0-15,-19 6 0 16,-20 3 0-16,-28 7 2 15,0 0-2-15,-39 21 0 16,1 2 0-16,-8 10 0 16,-3 9 0-16,1 8 0 15,7 5 0-15,10-1 0 16,15-1 0-16,17-6 0 15,13-11 0-15,24-14 0 16,13-13 0-16,10-15 0 16,5-13 0-16,1-11 0 15,-6-10 0-15,-10-5 0 16,-14-1 0-16,-18-1 0 15,-14 3 0-15,-17 8 0 0,-12 3 0 16,-8 11-4-16,-9 3-4 16,6 22-8-16,-13-11-6 15,25 29-3-15,-13-16-9 16,22 15-6-16,8-5-1 15,24 1 2-15</inkml:trace>
  <inkml:trace contextRef="#ctx0" brushRef="#br3" timeOffset="139798.996">5820 9352 78 0,'22'-22'37'0,"-12"-8"0"16,0 9 1-16,-19-7-27 16,1 13-4-16,-15 2-1 0,-5 14-2 15,-13 4 0-15,-3 15 1 16,-12 9-2-16,0 14 2 15,-3 6-1-15,3 10 1 16,8 1-2-16,8-1 0 16,13 0 0-16,14-6-1 15,21-12-2-15,20-8 0 16,16-16 0-16,15-11 0 15,16-12 0-15,4-10 0 16,2-9 0-16,0-12 0 16,-7-4 0-16,-9-5 0 15,-13 3 0-15,-14 1 0 16,-12 1 0-16,-8 7 0 0,-7 4 0 15,-6 8-2-15,-7 10 2 16,2 12 2-16,-14 8-2 16,5 13 0-16,-1 9 0 15,-1 9 0-15,3 6-2 16,0 0-1-16,13 3-3 15,-1-14-6-15,23 10-8 16,-7-34-3-16,27 10-6 16,-10-28-9-16,18-5-3 15,-7-16 3-15,8-2 1 16</inkml:trace>
  <inkml:trace contextRef="#ctx0" brushRef="#br3" timeOffset="140182.0179">6552 9338 104 0,'-8'-14'39'0,"8"14"1"16,-18 3-1-16,4 12-35 15,1 7 1-15,0 12-1 16,-6 4 0-16,3 9 0 16,-2 3-1-16,5 0 0 15,-1-4-1-15,6-6 0 16,4-8 0-16,11-15-2 15,7-16 0-15,10-12 0 16,6-13 0-16,6-14 0 16,4-9 0-16,3-9 0 15,-2-1 0-15,-3-1 0 16,-2 6 0-16,-10 7 0 15,-3 8-2-15,-6 15 2 0,-5 14 0 16,-12 8 0-16,8 26 0 16,-11 5 0-16,3 10 0 15,-5 4-1-15,7 8-1 16,-2-4-2-16,13 4-4 15,-7-19-8-15,27 11-5 16,-13-32-4-16,28 6-10 16,-9-24-5-16,11-3-1 15,-5-16 4-15</inkml:trace>
  <inkml:trace contextRef="#ctx0" brushRef="#br3" timeOffset="140557.0394">7330 9239 111 0,'-22'12'40'0,"12"14"2"15,-14-2-2-15,2 18-36 16,5-1 0-16,3 8-1 16,7-3 0-16,5 0 0 15,8-8-2-15,8-8 1 16,8-10 0-16,8-15-2 15,8-14 0-15,7-10 0 16,4-11 0-16,5-10 0 16,1-6 0-16,-6-3 0 15,-3-4 0-15,-9 7 0 16,-4 5 0-16,-10 9 0 15,-9 13 0-15,-14 19 0 16,0 0 0-16,-18 27 0 16,4 5-2-16,-7 11 0 0,3 9-1 15,-2-6-2-15,12 13-4 16,-1-25-8-16,28 9-5 15,-5-30-3-15,29 6-12 16,1-26-1-16,15-2-2 16,4-16 2-16</inkml:trace>
  <inkml:trace contextRef="#ctx0" brushRef="#br3" timeOffset="140880.0578">8193 9184 113 0,'-18'9'41'0,"-14"1"0"16,8 17 0-16,0-3-38 15,2 7 1-15,3-2-2 0,12 1 0 16,7-6-2-16,8-4 1 16,12-4 0-16,4-6-1 15,2-4 1-15,0 1-1 16,-1-4 1-16,-6 7 0 15,-7 4 0-15,-9 3 1 16,-8 4-2-16,-8 5 0 16,-7 5 0-16,-4 2 0 15,-7 1 0-15,-4-2 0 16,7 2-2-16,-6-9-5 15,16 7-8-15,-10-25-7 16,27 13-4-16,-16-28-12 16,17 8-4-16,17-28 0 15,10-1 1-15</inkml:trace>
  <inkml:trace contextRef="#ctx0" brushRef="#br3" timeOffset="141345.0844">9793 9255 99 0,'17'-15'39'15,"-8"-6"1"-15,3 13 0 16,-12-7-35-16,0 15-2 15,0 0 1-15,0 0-1 16,-16 19 0-16,4 11 0 16,-6 14 0-16,-3 9-1 15,-2 9 0-15,3 2-1 16,4 3-1-16,4-6-3 0,12-6-1 15,0-21-8-15,29 4-13 16,-9-31-16-16,20-7 0 16,-3-22 0-16,13-8 0 15</inkml:trace>
  <inkml:trace contextRef="#ctx0" brushRef="#br3" timeOffset="141526.0948">9887 8929 105 0,'-29'-14'40'15,"8"16"-1"-15,1 4-1 16,20-6-36-16,2 24-5 16,16-11-4-16,25 13-17 0,2-11-14 15,19 3-1-15,6-7 0 16,9 1 0-16</inkml:trace>
  <inkml:trace contextRef="#ctx0" brushRef="#br3" timeOffset="141848.1132">10533 9078 105 0,'-45'17'41'0,"1"13"1"16,-7-8-2-16,3 7-35 16,10-1 0-16,18 4-2 15,9-2-1-15,14-4 0 16,16-5-1-16,16-3-1 15,10-2 0-15,6-3 0 0,1 2 1 16,-1 1-1-16,-13 0 1 16,-4 4 0-16,-20 2 0 15,-11 6 0-15,-17-3 1 16,-10 5 0-16,-5-2-2 15,-7-5 0-15,8 0-2 16,-5-8-3-16,14 2-4 16,-1-18-10-16,24 12-7 15,-9-21-12-15,17 3-4 16,1-15 0-16,7 0 1 15</inkml:trace>
  <inkml:trace contextRef="#ctx0" brushRef="#br3" timeOffset="143318.1973">12195 9072 63 0,'0'0'35'16,"-3"-13"1"-16,3 13 1 15,-12-10-26-15,-4 3-3 0,6 10-1 16,-12-3-2-16,1 11 0 16,-8 0-1-16,1 11 0 15,-6 3-1-15,3 12 0 16,0 4 0-16,3 3 0 15,8 2 0-15,7 2-1 16,4-4 0-16,16-4-1 16,10-10 0-16,12-7 1 15,12-13-1-15,8-12-1 16,8-13 1-16,1-8-1 15,3-10 1-15,-4-10-1 16,-6-5 0-16,-11-4 0 16,-11 1 0-16,-13 2 0 0,-10 4 0 15,-10 4 0 1,-10 10 0-16,-8 6 0 0,-4 10 0 15,2 8 0-15,0 5 0 16,3 4 0-16,9 5 1 16,10 3-1-16,10 2 0 15,12-5 1-15,10 0-1 16,13-5 0-16,4-2 1 15,6-1-1-15,1-3 1 16,-2 0-1-16,-6 2 1 16,-7 2-1-16,-6 9 1 15,-12 2-1-15,-11 8 1 16,-6 8-1-16,-10 5 1 15,-2 5-1-15,-4 1 1 16,2 6-1-16,-2-5 0 16,5-3 1-16,4-6-1 0,3-8 0 15,9-8 1-15,10-9-1 16,4-11 1-16,6-10-1 15,3-7 2-15,4-7-2 16,0-6 0-16,-2-2 0 16,-2 1 0-16,-7-2-2 15,-1 6 1-15,-6 1-1 16,-4 9-1-16,-1 0-3 15,5 11-1-15,-7-6-7 16,14 18-5-16,-11-12-3 16,14 21-7-16,-14-9-9 15,9 9-1-15,-6-6 2 16,3 4 2-16</inkml:trace>
  <inkml:trace contextRef="#ctx0" brushRef="#br3" timeOffset="143952.2336">13226 9111 99 0,'-7'23'39'0,"7"-23"1"15,17 10-1-15,-17-10-34 16,37-5-1-16,0-5 0 16,4 0-2-16,3-4 1 15,1 0-2-15,-4-1 0 16,-7 0 0-16,-6 0-1 15,-13-1 1-15,-6-1-1 16,-9 2 0-16,-12 1 1 16,-5-1-1-16,-6 5 0 0,-6 5 0 15,-5 5 1-15,-1 11-1 16,-5 6 1-16,1 8 0 15,4 6-1-15,8 5 1 16,6 1-1-16,16-1 1 16,8-5 0-16,16-7-1 15,14-7 1-15,13-9-1 16,11-8 0-16,9-5 0 15,1-6 1-15,-2-4-1 16,-3 0 0-16,-7 0 0 16,-11 3 0-16,-9 2 0 15,-12 7 0-15,-12 5 0 16,-9 9 0-16,-11 6 0 15,-1 7 0-15,-5 4 0 0,2 5 0 16,-4 2 0-16,1-2 0 16,11-3 0-16,1-8 0 15,5-4 0-15,-1-18 0 16,25 1 0-16,-5-19 0 15,4-4 1-15,0-11-1 16,5-7 0-16,-3-5 1 16,4-4-1-16,-2 2 1 15,1-3-1-15,2 8 1 16,0 1-1-16,4 11-1 15,1 3-2-15,11 13-5 16,-7-5-6-16,18 22-3 16,-12-12-5-16,22 20-5 15,-16-16-10-15,18 12-5 16,1-7 1-16,19-1 5 0</inkml:trace>
  <inkml:trace contextRef="#ctx0" brushRef="#br3" timeOffset="146301.3679">6166 9294 37 0,'0'0'32'0,"-4"10"0"16,4-10 2-16,-14 8-17 16,17 3-6-16,-3-11-1 0,0 0-1 15,-13 9-3-15,13-9 0 16,0 0-2-16,0 0 0 15,0 0-1-15,5 10 1 16,-5-10-1-16,0 0 0 16,0 0 0-16,-1-13 0 15,-6-1-1-15,-3 0 1 16,-7-2-1-16,-7-1-1 15,-8-2 1-15,-6 4-1 16,-7 10-1-16,-5 7 0 16,-4 9 0-16,0 7-2 15,10 8-3-15,-2-12-15 16,26 12-19-16,6-20 0 15,27-4-1-15,8-21-2 16</inkml:trace>
  <inkml:trace contextRef="#ctx0" brushRef="#br3" timeOffset="150094.5849">15456 8705 57 0,'-11'5'36'0,"11"-5"0"15,-11 1-1-15,1-8-19 16,10 7-8-16,0 0-1 0,0 0-1 16,0 0-2-16,0 0 0 15,0 9-1-15,15-5 0 16,8-4-1-16,10-2 1 15,8-3-2-15,16 0 1 16,11-6-1-16,5-4 1 16,4-2-3-16,-1 4 2 15,-6 0-1-15,-10 4 0 16,-10 5 1-16,-14 7-1 15,-15 6 2-15,-12 9-1 16,-14 8 0-16,-10 8 0 16,-5 7 1-16,-9 12-1 15,-9 4 1-15,-5 11-1 16,-8 5 0-16,5 2 0 0,-3-4-1 15,5-1 1-15,10-9-3 16,10-11-2-16,22-6-7 16,7-28-20-16,31-5-9 15,5-18-1-15,20-7-1 16</inkml:trace>
  <inkml:trace contextRef="#ctx0" brushRef="#br3" timeOffset="150953.634">16970 9046 86 0,'0'0'36'0,"3"-15"2"16,-3 15-1-16,0 0-26 15,0 0-6-15,-12 3-1 16,6 11 0-16,-5 2 0 15,-3 10-1-15,-6 3 0 16,-1 7 0-16,-1 0-1 16,1-2 0-16,2-3-1 15,5-3 0-15,3-8 0 16,8-7 0-16,3-13-1 15,13-4 1-15,2-10-1 16,6-7 1-16,3-11 0 16,5-2-1-16,0-6 1 15,-1 0 0-15,-2-2-1 16,-1 3 0-16,-8 3 1 0,-2 7-1 15,-6 8 0-15,-2 4 0 16,-7 17 0-16,6-12 0 16,-6 12 0-16,1 17 1 15,-1-1-1-15,0 4 1 16,4 2-1-16,1-2 1 15,9 0-1-15,7-8 1 16,6-5 0-16,10-10-1 16,10-4 2-16,9-7-2 15,0-5 0-15,3-2 0 16,-7 0 0-16,-2 4 0 15,-11 5 0-15,-11 9 0 16,-11 11 0-16,-10 13 0 0,-14 8 0 16,-6 11 0-16,-6 6 0 15,-3 6 0-15,0 2 0 16,2-3 0-16,10-5-4 15,8-10-2-15,15-4-4 16,3-24-10-16,27 8-6 16,-9-25-14-16,18 1 1 15,-7-16-2-15,6-3 4 16</inkml:trace>
  <inkml:trace contextRef="#ctx0" brushRef="#br3" timeOffset="151336.6559">17807 9026 106 0,'-12'7'38'0,"-3"-4"1"0,13 17 0 15,1-5-34-15,13 3-1 16,7-5-1-16,10 3 1 16,9-9-2-16,8 1 0 15,3-8 0-15,2-5-1 16,-6-4 0-16,-1-6 0 15,-7-3-1-15,-11-4 1 16,-12-2-1-16,-12-2 0 16,-10 3 1-16,-12 0-1 15,-5 5 0-15,-11 5 1 16,-5 9-1-16,-5 13 1 15,-2 8 0-15,4 13 0 16,4 7 1-16,5 8-2 16,8 3 0-16,12-2 0 15,19-3 0-15,16-10 0 0,15-5-2 16,25-15-2-16,18-13-2 15,6-16-6-15,25-1-9 16,-12-23-9-16,14 1-10 16,-11-15 1-16,2 2-1 15,-24-11 2-15</inkml:trace>
  <inkml:trace contextRef="#ctx0" brushRef="#br3" timeOffset="151533.6672">18876 8594 102 0,'-20'-16'37'15,"7"21"3"-15,-10 6 0 16,8 22-31-16,-3 5-4 15,-1 12-2-15,-1 13 1 16,0 6-1-16,-1 5-1 0,0 2-1 16,2-1-2-16,2-6-3 15,4-3-2-15,-3-22-9 16,18 2-16-16,-9-22-10 15,13-6 2-15,-6-18-2 16</inkml:trace>
  <inkml:trace contextRef="#ctx0" brushRef="#br3" timeOffset="151997.6937">18593 8952 125 0,'0'0'39'15,"11"-9"2"-15,14 14-8 16,4-11-30-16,15 0-1 0,5-1 1 15,6 5-1-15,-1-2-1 16,-1 4 0-16,-7 5 0 16,-11 5 0-16,-11 6 0 15,-12 5 1-15,-10 2-2 16,-6 6 0-16,-8 1 0 15,-2 1 0-15,-3 0 0 16,1-3 0-16,1-4 0 16,5-1 0-16,3-6 0 15,5-7 0-15,2-10 0 16,12 2 0-16,-1-13 0 15,3-6 0-15,3-7 0 16,0-5 0-16,1-5 0 0,0-3 0 16,-1-4 0-16,1 3 0 15,-2 5 0-15,-4 3 0 16,0 9 0-16,-1 3 0 15,3 8 0-15,4 6 0 16,5 7 0-16,-1 1-2 16,9 5-5-16,-2-6-6 15,22 16-8-15,-16-21-5 16,19 11-15-16,-13-9 1 15,10 6-2-15,-13-9 3 16</inkml:trace>
  <inkml:trace contextRef="#ctx0" brushRef="#br3" timeOffset="152355.7142">19501 8961 112 0,'-16'14'39'0,"2"-8"1"16,18 6-1-16,-4-12-35 15,36 11-1-15,2-9 0 16,11 0 0-16,4-2 0 15,4-3-1-15,-4-4-1 16,-2-2 0-16,-8 0 0 16,-11-5 0-16,-9-1-1 15,-12-3-1-15,-10 2 1 16,-7 0 0-16,-9 2-1 15,-8 6 1-15,-6 4 0 16,-7 9-1-16,-7 7 1 16,-2 12 1-16,1 6-1 15,1 8 1-15,6 4-1 0,10 3 0 16,9 0-1-16,12-5-2 15,20-3-3-15,7-20-8 16,28 9-7-16,-8-31-10 16,30 1-9-16,0-17-1 15,18-6 0-15,-8-12 3 16</inkml:trace>
  <inkml:trace contextRef="#ctx0" brushRef="#br3" timeOffset="152688.7333">20345 8838 109 0,'-33'-4'40'0,"4"12"1"15,-11-3-1-15,13 11-34 0,1-3-2 16,8 2-2-16,7 1 0 16,8 0 0-16,10-2 0 15,8-1-1-15,5-3 0 16,3 1-1-16,3-1 1 15,-2-1 0-15,-4 1 0 16,-5 1 1-16,-7 3-2 16,-4 4 0-16,-7 4 0 15,-6 2 0-15,-5 3 0 16,-4-3 0-16,-2 4 0 15,-4-4 0-15,2-2 0 16,2-10 0-16,4 3-5 16,4-17-8-16,24 9-5 15,-7-27-6-15,29 16-15 0,-5-16-3 16,15 9-1-1,1-8 1-15</inkml:trace>
  <inkml:trace contextRef="#ctx0" brushRef="#br3" timeOffset="152869.7436">20799 9306 132 0,'-15'8'44'16,"-6"-15"-2"-16,21 7-5 15,-14-13-37-15,9-5-13 16,5 18-5-16,4-23-7 15,-4 23-15-15,5-17-2 16,-5 17-2-16,-12-18 1 0</inkml:trace>
  <inkml:trace contextRef="#ctx0" brushRef="#br3" timeOffset="154134.816">1355 11191 86 0,'0'0'38'15,"0"0"1"-15,0 0 0 16,19 5-32-16,11-5-2 0,9 0-2 15,15 0 0-15,13-4-1 16,7 2 1-16,7-1-2 16,7 2 0-16,-2 1-1 15,-3 0 0-15,-7 4-1 16,-12 0-1-16,-7 3-2 15,-12-6-3-15,4 10-14 16,-19-17-18-16,5 3 0 16,-15-11-1-16,2-1 0 15</inkml:trace>
  <inkml:trace contextRef="#ctx0" brushRef="#br3" timeOffset="156494.951">3527 10709 55 0,'7'-20'33'16,"1"-1"1"-16,-4-2-1 16,3 8-21-16,-14-10-1 15,7 13-2-15,-16-4-1 16,4 11-2-16,-13 2-1 15,0 8-1-15,-12 7 0 16,-5 12 0-16,-6 7-2 16,-3 10 2-16,-4 9-2 15,3 10 0-15,1 8 0 0,5 2-2 16,7-2 1-16,12 1-1 15,10-7 1-15,10-7-2 16,18-11 2-16,13-14-2 16,13-13 2-16,13-14-1 15,11-12 1-15,7-11-1 16,-1-7 0-16,2-4 1 15,-7-1-1-15,-10 4 0 16,-12 4 0-16,-11 6 0 16,-12 8 0-16,-17 10 0 15,0 0 0-15,-2 17 0 16,-4 1-1-16,-5 2-1 15,5 2-1-15,1-2-1 0,10 3-2 16,2-10-3-16,20 10-15 16,-7-19-14-16,18 6-1 15,-6-16 0-15,11 4 2 16</inkml:trace>
  <inkml:trace contextRef="#ctx0" brushRef="#br3" timeOffset="157614.015">4060 10984 79 0,'0'0'39'0,"0"0"-2"16,-15 5 1-16,-5 12-27 16,6 9-7-16,-9 6 0 15,5 7-2-15,-6 2 0 0,5 3-1 16,0-5 2-16,5 1-1 15,4-12-1-15,1-4 0 16,11-12 0-16,-2-12 0 16,22-16 0-16,1-9-1 15,3-8 0-15,5-6 0 16,-1-7 1-16,2 0 0 15,-5-3 0-15,-3 8 2 16,-7 7-2-16,-5 7 1 16,-2 6-1-16,-2 9 1 15,-8 12 0-15,19-6-2 16,-4 9 0-16,5 0-1 15,11 0 1-15,3-5 1 16,9-1-1-16,8-5 1 16,2-1-1-16,7-1 1 0,-2-2-1 15,-2 1 1-15,-10 2-1 16,-6 3 0-16,-15 6 0 15,-13 6-1-15,-14 6 0 16,-11 6 1-16,-15 9 0 16,-9 5-2-16,-3 6 3 15,0 5-2-15,4 2 1 16,6 1-1-16,10-5 2 15,14-4-2-15,12-10 2 16,13-8-1-16,13-11 0 16,11-11 0-16,8-9 0 15,1-10 0-15,-1-4 0 0,-2-9-1 16,-10 0 1-16,-8-5 0 15,-6 2 1-15,-15-1 1 16,-6 6-1-16,-8 2 1 16,-2 4-1-16,-3 7 1 15,2 7-1-15,7 13 1 16,-8-13-2-16,8 13 0 15,20 0 0-15,-2 1 0 16,9 0 0-16,3-1 0 16,8-1 1-16,5 0-1 15,0-3 0-15,-5 3 0 16,-2 2 1-16,-4 1-1 15,-7 1 0-15,-8 7 0 16,-8 3-1-16,-9 4-1 16,-8 8 1-16,-7 2-1 0,-7 4 2 15,-2 3-2-15,0 0 1 16,4-2 0-16,1-4 1 15,11-5 1-15,11-8-1 16,8-9 0-16,13-8 0 16,9-7 1-16,9-10-1 15,2-2 0-15,3-7 0 16,-1 1 0-16,-3 1 0 15,-4 3 0-15,-7 5 0 16,-5 7 0-16,-9 5 0 16,-5 11 0-16,-5 5 0 15,-3 5 0-15,-5 7 0 16,0 2 0-16,1 0 0 15,5 4 0-15,1-7 0 0,4-5 0 16,6-7 1-16,4-8-1 16,6-10 0-16,2-7 0 15,0-10 0-15,0-3 0 16,0-7 1-16,-6-1 0 15,-6-2-2-15,-2 3 0 16,-5 7-3-16,-9 1-3 16,7 16-8-16,-16-8-2 15,8 20-6-15,0 0-5 16,10-3-8-16,-10 3-4 15,27 8 3-15,0-3 3 16</inkml:trace>
  <inkml:trace contextRef="#ctx0" brushRef="#br3" timeOffset="157964.035">6241 10842 81 0,'8'-10'39'16,"3"12"0"-16,-11-2 0 16,-7 23-17-16,-7-1-18 0,-2 10-3 15,-5 4 1-15,-5 6-2 16,0 2 1-16,1 0-2 15,6-4-1-15,6-7-3 16,13-1-9-16,0-32-20 16,18 14-6-16,6-29 0 15,12-5-1-15</inkml:trace>
  <inkml:trace contextRef="#ctx0" brushRef="#br3" timeOffset="158409.0604">6427 10715 109 0,'0'0'40'0,"6"12"2"0,-6-12-2 16,20 6-35-16,-7 0-2 16,7 6 1-16,-1 0-1 15,2 5 0-15,-1 3-1 16,-7 8-1-16,-9 3-1 15,-4 6-1-15,-4 5 2 16,-8 0-3-16,-4-1 2 16,-3-1-1-16,2-8 0 15,3-8 0-15,7-9 2 16,7-15-1-16,0 0 0 15,19-21 0-15,4-8 1 16,3-5 1-16,6-5-2 16,2-2 2-16,1 0 0 15,-6 8-2-15,4 4 0 0,-11 8 0 16,-4 13 0-16,-3 8 0 15,-6 12 0-15,-4 7 0 16,0 10-2-16,-3 2-3 16,6 6 0-16,0-2-2 15,6 0-2-15,-1-13-9 16,22 5-3-16,-16-24-6 15,28 3-7-15,-13-17-4 16,13-3-1-16,-11-13 3 16</inkml:trace>
  <inkml:trace contextRef="#ctx0" brushRef="#br3" timeOffset="158867.0866">7133 10843 109 0,'-13'-9'42'0,"-12"-3"-1"16,6 18-3 0,-10-1-33-16,4 12-1 0,-1 5-1 15,7 8-2-15,5 1 1 16,6 1-2-16,8-1 0 15,9-4 0-15,8-9 0 16,8-8-1-16,7-10 2 16,3-10-1-16,1-7 1 15,-1-5 0-15,-1-7-1 16,-2 3 2-16,-7 2-2 15,-3 3 2-15,-8 8-3 16,-2 11 3-16,-10 12-3 16,-2 11-2-16,-6 12 3 15,-7 15-3-15,-2 13 3 0,-7 9-2 16,-1 9 2-16,-5 0-2 15,2 0 3-15,1-2 1 16,-2-10-2-16,1-12 2 16,-1-11-1-16,4-16 0 15,-1-16-1-15,1-9 1 16,-2-15-1-16,2-8-2 15,2-13 2-15,4-12-3 16,4-9 0-16,3-11-2 16,12 3 0-16,6-3-1 15,11 11-5-15,-4-6-7 16,22 23-4-16,-20-4-8 15,19 21-8-15,-1 6-1 16,12 9 0-16</inkml:trace>
  <inkml:trace contextRef="#ctx0" brushRef="#br0" timeOffset="163179.3333">8434 10795 77 0,'8'-11'36'0,"-4"-3"-1"15,-4 14-7-15,5-16-19 16,-5 16-2-16,0 0 0 16,0 0-1-16,0 0-2 0,10 14 0 15,-9 2-2 1,3 7 0-16,1 4 0 0,2 7-1 15,2 1 1-15,2 3-3 16,0 0 1-16,4-3 0 16,-1-4 0-16,5-6-1 15,-2-5 2-15,1-10-1 16,0-7 1-16,4-12 0 15,-1-9 1-15,2-9 1 16,0-5-2-16,-2-7 2 16,2-4-2-16,-1-2 0 15,-3 3-1-15,-1 0 1 16,-3 8-3-16,-5 4-3 15,4 11-3-15,-14-3-20 0,10 19-12 16,-10 3 1-16,14 3-1 16,-14-3 1-16</inkml:trace>
  <inkml:trace contextRef="#ctx0" brushRef="#br0" timeOffset="163422.3472">9085 10802 93 0,'19'-3'39'0,"-19"3"-1"15,0 0 1-15,0 0-32 16,12 8-2-16,-11 3-1 16,1 8-1-16,-4 4-2 15,-1 4-1-15,1 5 1 16,-3-3-3-16,3 0 0 0,-3-6-4 15,10 0-5-15,-5-23-27 16,14 5-2-16,2-22 0 16,11-1 0-16</inkml:trace>
  <inkml:trace contextRef="#ctx0" brushRef="#br0" timeOffset="163562.3552">9164 10566 95 0,'-30'-22'36'0,"12"10"0"16,2-2 0-16,8 2-35 15,18 9-10-15,1-10-26 16,18 6-1-16,0-9-1 16,9 6-1-16</inkml:trace>
  <inkml:trace contextRef="#ctx0" brushRef="#br0" timeOffset="163878.3733">9607 10300 99 0,'13'-21'41'16,"-13"21"-2"-16,6-16 2 16,-6 16-35-16,0 0-2 15,0 0 0-15,8 27-1 16,-8 3 0-16,-3 6-3 15,2 13 2-15,-2 7-2 0,-3 8 1 16,3 6 0-16,-2 0-1 16,-1 1 0-16,5-7 0 15,-1-3-2-15,5-11-2 16,7-7-1-16,-1-18-5 15,19 3-19-15,-8-27-14 16,12-2 3-16,-2-17-1 16,6-3 2-16</inkml:trace>
  <inkml:trace contextRef="#ctx0" brushRef="#br0" timeOffset="164193.3913">10004 10286 98 0,'0'0'39'0,"8"-13"1"15,-8 13-1-15,-5 11-32 16,7 0-1-16,-2-11-1 16,-3 21-1-16,1-9-1 15,4 5 0-15,-2 1-1 16,3 12-1-16,-6 3 1 15,2 9-1-15,-4 9 0 16,-4 6-1-16,0 1 0 16,-1 2 1-16,3-1-2 15,-1-6 1-15,7-7-2 16,5-10 0-16,7-6-2 15,3-15-5-15,14 2-4 16,-11-24-20-16,17 6-7 16,-10-13-1-16,10 1 1 0</inkml:trace>
  <inkml:trace contextRef="#ctx0" brushRef="#br0" timeOffset="164404.4034">10292 10672 97 0,'0'0'39'16,"0"11"1"-16,5 12 0 15,-16 1-31-15,11 7-4 16,-4 3-1-16,4 3-1 16,-5 1-1-16,6-2-3 15,2-4 0-15,-3-7-4 16,11 0-5-16,-11-25-23 0,19 13-9 15,-8-25-1-15,16-2 2 16</inkml:trace>
  <inkml:trace contextRef="#ctx0" brushRef="#br0" timeOffset="164577.4133">10372 10442 116 0,'-38'-9'42'15,"12"17"0"-15,1-10-2 16,5 4-40-16,20-2-5 15,-9-8-26-15,24 5-10 16,-1-8-1-16,7 1-1 16,0-6 0-16</inkml:trace>
  <inkml:trace contextRef="#ctx0" brushRef="#br3" timeOffset="168669.6473">11261 10234 83 0,'0'0'38'16,"0"-24"1"-16,0 24 0 16,-6-12-30-16,6 12-5 15,0 0-1-15,0 27 1 16,0 3-2-16,6 14 0 15,-6 9-2-15,-2 11 2 16,-1 8-3-16,-4 3 3 16,-3-1-2-16,-3-3 0 15,1-6-1-15,-1-11-3 16,7-8-2-16,-3-22-11 15,11 0-23-15,-2-24-1 16,9 10 2-16,-8-20 1 0</inkml:trace>
  <inkml:trace contextRef="#ctx0" brushRef="#br3" timeOffset="169158.6753">11068 10732 87 0,'-22'-9'38'0,"-3"-6"0"16,11 9 1-16,-1-3-31 15,15 9-1-15,15-16-3 16,11 4 0-16,9-4-1 15,12 1-1-15,11-1 0 16,8-2-1-16,2 3 0 16,1 3 0-16,-4 5 0 15,-5 2-1-15,-9 3 0 0,-9 5 0 16,-9-2 0-16,-14 5 0 15,-5-4 0-15,-14-2 0 16,11 9 1-16,-11-9-1 16,-3 19 0-16,-1-8 1 15,-1 5-1-15,0 3 0 16,2 5 1-16,3-1-1 15,3 2 0-15,4-3 0 16,7-2 0-16,8-3 1 16,1-9-1-16,4-5 1 15,1-8-1-15,1-8 1 16,-4-9-1-16,-3-5 0 15,-7-4 1-15,-4-5-1 16,-9 0 0-16,-7 0-1 0,-4 3 1 16,-7 7-1-16,-6 9 0 15,-2 10 0-15,-4 10 0 16,0 6-1-16,4 13-2 15,1 0-4-15,16 15-20 16,-5-11-13-16,20 2 2 16,5-11-3-16,15-4 2 15</inkml:trace>
  <inkml:trace contextRef="#ctx0" brushRef="#br3" timeOffset="170035.7255">13143 10576 68 0,'0'-17'38'16,"0"17"-1"-16,-9-22 2 16,9 22-26-16,-28-17-4 15,11 13-2-15,-11 1-1 16,-1 4-2-16,-6 9 0 15,-2 6-1-15,0 7-1 0,3 5 0 16,0 5 0-16,5 3 0 16,5 1-1-16,10-1 0 15,11-3-1-15,12-6 1 16,11-9 0-16,12-7-1 15,16-11 0-15,3-8 1 16,9-10-1-16,6-6 1 16,2-11-1-16,-3-4 0 15,-6-3 1-15,-5 0-1 16,-10 0 0-16,-11 6-1 15,-8 7 1-15,-8 9 0 16,-12 8 0-16,-5 12 0 16,-10 20 0-16,-4 13 1 15,-4 13-1-15,-3 14 0 0,-6 10-1 16,1 6-1-16,-3 4 2 15,2 1-2-15,1-5 2 16,-3-8-1-16,0-7 0 16,-3-10 1-16,2-13 0 15,-1-8 1-15,0-13-1 16,-2-13-1-16,5-12-1 15,6-13-1-15,9-10-1 16,6-14-5-16,21 5-11 16,-6-25-16-16,26 8-3 15,1-8-1-15,18 6 2 16</inkml:trace>
  <inkml:trace contextRef="#ctx0" brushRef="#br3" timeOffset="170443.7488">13692 10599 103 0,'10'18'41'16,"-10"-18"0"-16,9 16-1 16,1-16-36-16,4 2-1 15,2-3 0-15,7 0-1 16,3-8 0-16,3-1-1 15,3-8 0-15,3-4-1 16,-3-2 1-16,-2-6-1 16,-2-1 1-16,-6-2-1 15,-8-1 0-15,-6 3 0 16,-9 3 1-16,-9 6-1 15,-9 9 0-15,-6 10 1 0,-8 15 0 16,-7 9 0-16,-4 12-1 16,-4 12 1-16,6 3 0 15,5 3 0-15,12 0 0 16,13-6-1-16,20-8 0 15,19-14-1-15,23-10-2 16,14-16 0-16,21-6-4 16,5-19-3-16,22 8-12 15,-17-27-9-15,10 9-11 16,-14-14 2-16,-4 5-1 15,-21-8 1-15</inkml:trace>
  <inkml:trace contextRef="#ctx0" brushRef="#br3" timeOffset="170623.7591">14659 10074 108 0,'-24'-1'39'0,"8"20"1"15,-10 8-2-15,3 17-34 16,0 8-2-16,2 12 0 16,-2 6-1-16,4 4 0 15,5 0-3-15,1-7 1 16,8-4-5-16,-2-16-5 15,19-2-22-15,-12-22-7 16,11-8 0-16,-11-15-1 16</inkml:trace>
  <inkml:trace contextRef="#ctx0" brushRef="#br3" timeOffset="170796.769">14372 10457 111 0,'-16'-22'41'16,"16"10"1"-16,4-2-1 15,11 9-38-15,17-1-1 16,9 0-4-16,12 6-2 15,3-4-4-15,17 14-11 16,-8-12-21-16,16 12-1 16,-9-5 1-16,13 8-2 15</inkml:trace>
  <inkml:trace contextRef="#ctx0" brushRef="#br3" timeOffset="172105.8439">15387 10486 87 0,'14'-28'38'16,"-6"3"1"-16,6 11 0 16,-11-2-31-16,-3 16-2 15,0 0-1-15,-3 13-1 16,-11 5-1-16,-1 7 1 15,-3 5-2-15,-2 5 0 16,1 3-1-16,2-3 0 0,3-1 0 16,4-6 0-16,7-5-1 15,6-8 1-15,-3-15-1 16,19 1 1-16,-4-13-1 15,2-9 0-15,3-2 1 16,-1-5-1-16,-2-6 1 16,0 1-1-16,-3-2 0 15,-3 6 0-15,-3 3 1 16,-4 6-1-16,1 4 0 15,2 6 0-15,-7 10 1 16,12-4-1-16,-12 4 0 16,15 16 1-16,-5-1-1 15,7 0 1-15,3 0-1 16,3 0 1-16,11-7-1 15,4-4 1-15,11-8 0 0,4-4-1 16,3-6 1-16,0-5-1 16,0-4 0-16,-10 0 0 15,-5 1 2-15,-11 6-2 16,-11 1 0-16,-19 15 0 15,0 0 0-15,0 0 0 16,-14 26 0-16,-3 2 0 16,-1 4-2-16,1 6 1 15,5 1-1-15,4 1-1 16,14-2-2-16,4-12-1 15,19 3-7-15,-5-26-5 16,25 12-5-16,-10-31-8 16,18 6-6-16,-10-15-2 15,3 2 2-15,-10-13 4 0,-10 0 39 16,0 13 6-16,-23-15 8 15,6 19 6-15,-20-6 12 16,3 14 0-16,-12-6 2 16,5 20-3-16,-9-3-31 15,4 10-2-15,-5 4 0 16,7 11-1-16,-3 4 0 15,7 5-1-15,3 0 0 16,7 3-1-16,5-5 1 16,7-5-1-16,8-10-1 15,7-6 0-15,8-13-1 16,1-11 1-16,2-7-1 15,1-9 0-15,-3-5 0 16,-3-6 0-16,-7 0 0 0,-8 2 0 16,-8 3 0-16,-6 5 1 15,-3 5 0-15,-5 7 0 16,-2 8 1-16,6 10-1 15,0 0 1-15,-6 14 0 16,8 1 0-16,5 5 0 16,1 0-1-16,6 4 2 15,-1-1-1-15,2-1 0 16,-2 1 0-16,1-3 0 15,-1 1-1-15,-2 1 2 16,-7 1-2-16,1-1 0 16,-4-1 0-16,-1-2 0 15,-1 0 0-15,-3-3 0 0,4-5 0 16,0-11 0-16,0 0 0 15,10-4 0-15,2-12 0 16,6-3 0-16,1-8 0 16,3-5 0-16,5-3 0 15,0-2 0-15,1 0 0 16,-2 1 0-16,-1 2 0 15,1 5 0-15,-2 6 0 16,0 2 0-16,1 11 0 16,-2 0-6-16,4 11-2 15,-9-6-8-15,14 17-2 16,-20-14-3-16,23 18-8 15,-22-17-3-15,12 11-7 16,-8-7 0-16,4-1 5 16</inkml:trace>
  <inkml:trace contextRef="#ctx0" brushRef="#br3" timeOffset="172433.8626">17225 10450 110 0,'1'24'40'16,"3"-14"3"-16,16 9-3 15,-3-13-34-15,15-2-1 16,11-7-2-16,2-6 0 15,4-6-2-15,-1-5 0 16,-8-3 0-16,-6-5-1 16,-9-1 0-16,-11 2 0 15,-14 3-1-15,-13 3 1 16,-11 8 0-16,-11 11 1 15,-9 9-1-15,-6 13 2 0,-1 13-2 16,3 9 0-16,6 8 0 16,11 3 0-16,12-2 0 15,18-5 0-15,21-6-2 16,16-13-6-16,24 0-8 15,-2-24-3-15,32 8-7 16,-5-27-9-16,21 5-6 16,1-11-2-16,15-1 3 15</inkml:trace>
  <inkml:trace contextRef="#ctx0" brushRef="#br3" timeOffset="173004.8953">18843 10300 88 0,'16'-5'38'16,"-16"5"2"-16,18-10-1 16,-18 10-24-16,0 0-10 0,-23 3 0 15,11 12-2-15,-10 5 0 16,-2 5 0-16,-4 4-1 15,4 3 0-15,0 0-1 16,6-2 1-16,8-6-1 16,10-5 0-16,10-8-1 15,11-2 1-15,10-9-1 16,6-1 0-16,3-3 0 15,3 1 1-15,-6 2-1 16,-4 4 1-16,-10 4-1 16,-9 4 1-16,-13 7-1 15,-7 3 0-15,-13 2 1 0,-1-1-1 16,-2-2-1-16,1-2-2 15,8-3 0-15,13-15-4 16,0 0-8-16,19-8-5 16,26 4-8-16,-10-23-8 15,23 7-3-15,-3-13 0 16,9 3 1-16</inkml:trace>
  <inkml:trace contextRef="#ctx0" brushRef="#br3" timeOffset="173409.9184">19452 10354 111 0,'5'-17'39'0,"-5"17"2"16,0 0-1-16,-12 4-34 15,-7 9-1-15,2 10-2 16,-6 6 0-16,-1 6 0 16,1 1-1-16,5 5 0 0,7-2-2 15,4-1 0-15,11-7 0 16,7-4 0-16,10-9 0 15,11-9 0-15,2-9 0 16,7-6 0-16,2-11 0 16,2-7 0-16,-3-6 0 15,-4-3 0-15,-6-4 0 16,-6-1 0-16,-7 4 0 15,-4 3 0-15,-4 8 0 16,-5 5 0-16,-6 18 0 16,0 0 0-16,0 0 0 15,3 15 0-15,-1 5 0 16,3 5 0-16,3 2 0 15,6 0 0-15,6-3 0 0,1-5-5 16,13 1-6-16,-5-14-5 16,15 7-3-16,-12-21-3 15,15 10-7-15,-18-20-3 16,8 11-6-16,-10-12 2 15,-6 3 5-15</inkml:trace>
  <inkml:trace contextRef="#ctx0" brushRef="#br3" timeOffset="173702.9352">20125 10471 118 0,'0'13'39'16,"-11"-5"1"-16,8 18-2 15,-6-8-34-15,2 7 0 16,-5 1 0-16,4 2-1 16,0 1-1-16,2-5-1 15,1-6 1-15,5-4-2 0,0-14 0 16,11 6 0-16,-1-18 0 15,4-6 0-15,5-10 0 16,-1-2 0-16,5-6 0 16,2-2 0-16,-1-2 0 15,3 1 0-15,2 7 0 16,0 2 0-16,1 9 0 15,0 2-6-15,5 11-1 16,-5-4-8-16,17 18-4 16,-16-12-4-16,31 16-8 15,-11-14-8-15,18 8-2 16,3-10 2-16</inkml:trace>
  <inkml:trace contextRef="#ctx0" brushRef="#br3" timeOffset="173975.9508">21324 9925 113 0,'-19'-34'42'16,"-16"1"-2"-16,2 26 0 16,-10 12-37-16,-1 23 1 15,-9 14 0-15,0 18-2 16,-1 12-1-16,2 6 2 15,3 10-3-15,9-4 3 16,5 0-5-16,11-7 1 16,9-7-2-16,4-14-1 15,16-3-11-15,-9-26-6 16,18 0-9-16,-14-27-10 15,19 7 0-15,-15-24-1 0,3 0 2 16</inkml:trace>
  <inkml:trace contextRef="#ctx0" brushRef="#br3" timeOffset="174469.9791">20700 10475 117 0,'0'0'40'0,"-10"-10"1"16,20 17-1-16,14-6-37 16,7 0-2-16,13 2-2 15,2-4-1-15,17 5-4 16,-6-13-5-16,15 14-12 15,-18-14-15-15,7 8-1 16,-11-9-1-16,-3 6 3 16,-15-7 13-16,-4 4 25 15,-5 6 6-15,-19-16 13 0,11 15 14 16,-15-8 5-16,0 10 0 15,-10-12 1-15,10 12-12 16,-28 8-22-16,9 4-1 16,-14 3-1-16,-1 9 0 15,-3 4 0-15,-1 5-1 16,5-1-3-16,4 2 0 15,9-4 0-15,14-6 0 16,12-7 0-16,14-7 0 16,10-12 0-16,10-9 0 15,4-6 0-15,6-5 0 16,-2-5 0-16,-3 1 0 15,-9 0 0-15,-6 3 0 0,-15 7 0 16,-15 16 0-16,0 0 0 16,-5 12 0-16,-8 6 0 15,-4 4 0-15,3 6 0 16,0-4 0-16,14 7-16 15,-5-21-1-15,23 13-2 16,-18-23-6-16,36 2-7 16,-19-15-7-16,17-1-2 15,1-9 4-15</inkml:trace>
  <inkml:trace contextRef="#ctx0" brushRef="#br3" timeOffset="174876.0023">22158 10401 97 0,'-12'-12'38'0,"12"12"2"16,-30-25 0-16,20 22-29 15,-10-7-5-15,1 7-1 16,-8 4 0-16,-2 13-2 16,-10 4 1-16,2 9-1 0,-4 3 0 15,2 8-3-15,6-2 0 16,4 2 0-16,14-3 0 15,14-8 0-15,20-4-3 16,11-14-6-16,22 6-8 16,-5-28-8-16,22 11-8 15,-10-17-7-15,7 4-1 16,-17-11 0-16</inkml:trace>
  <inkml:trace contextRef="#ctx0" brushRef="#br3" timeOffset="175221.022">22182 10537 117 0,'-19'11'40'15,"17"5"0"-15,2-16-1 0,18 6-36 16,9-5-1-16,8-5 0 16,8-1 0-16,4-3 0 15,1-6 0-15,-6-1-1 16,-6-4 1-16,-6-3-1 15,-7-1 1-15,-8-2-2 16,-4-2 0-16,-8 2 0 16,-8 5 0-16,-4 4 0 15,-10 9 0-15,-3 10 0 16,-7 9 0-16,-4 13 0 15,-5 6 0-15,2 8 0 16,3 4 0-16,5 2 0 16,13-6 0-16,12-5 0 0,16 0-5 15,-1-21-11-15,28 7-4 16,-17-28-8-16,29 8-9 15,-8-18-5-15,15-1-2 16,-2-10 3-16</inkml:trace>
  <inkml:trace contextRef="#ctx0" brushRef="#br3" timeOffset="176214.0788">23500 10423 96 0,'-4'-25'39'0,"4"9"0"0,-11-7 1 16,7 10-32-16,-16 2-1 15,-2 9-2-15,-7 7-1 16,-8 10-1-16,-11 8 1 16,1 8-1-16,-3 7 0 15,5 6-1-15,5-1 0 16,9 2-2-16,16-7 0 15,19-6 0-15,16-5 0 16,20-14 0-16,13-8 0 16,9-10 0-16,5-10 0 15,1-7 0-15,-2-6 0 16,-7-5 0-16,-7-1 0 15,-13-2 0-15,-9 0 0 16,-11 7 0-16,-11 3 0 16,-3 7 0-16,-10 8 0 0,-5 9 0 15,-4 11 0-15,0 5 0 16,0 10 0-16,-1 6 0 15,11 2 0-15,4 2 0 16,9-2 0-16,5-4 0 16,9-5-5-16,5-7-1 15,11 0-6-15,-8-20-5 16,18 10-3-16,-21-22-5 15,15 10-6-15,-15-12-6 16,2 3 0-16,-14-7 26 16,0 4 12-16,-2 9 8 15,-14-7 5-15,9 17 7 16,-9-1 6-16,0 0 8 15,-15 11 4-15,15 12-25 0,-13-5-6 16,8 9-3-16,-5-2 0 16,2 2-1-16,3-5 0 15,0 0-1-15,4-11-1 16,1-11 0-16,11 5 0 15,0-13-1-15,0-10 0 16,8 0-1-16,-3-9 1 16,3-1-1-16,-1-4 0 15,2 0 0-15,-2-1 0 16,2 3 0-16,2 2 0 15,-6 5-2-15,7 5 0 16,-3 3-1-16,4 9-2 16,-5-3-8-16,13 15-5 15,-19-11-7-15,20 21-7 16,-16-14-7-16,8 9-2 0,-4-7 2 15</inkml:trace>
  <inkml:trace contextRef="#ctx0" brushRef="#br3" timeOffset="176574.0994">24424 10541 114 0,'-13'5'40'0,"13"6"2"15,0-11-1-15,14 6-37 16,8-6-1-16,11-1-1 15,4-4 0-15,6-2-1 0,0-4 0 16,-2-4-1-16,-4-3 0 16,-5 0 0-16,-8-4 0 15,-5 5 0-15,-10 1 0 16,-9 2 0-16,0 14 0 15,-28-10 1-15,3 20-1 16,-6 4 1-16,-5 9-1 16,0 2 1-16,3 6-1 15,3 1-1-15,13-2 0 16,8-4-2-16,18-2-3 15,7-13-9-15,29 10-4 16,-8-25-9-16,31 11-8 16,-7-17-5-16,14 3 1 15,-6-9 1-15</inkml:trace>
  <inkml:trace contextRef="#ctx0" brushRef="#br3" timeOffset="176889.1174">25116 10491 115 0,'-21'4'41'15,"-15"-5"1"-15,8 17 0 16,-5-1-37-16,1 8-1 15,-1 2-1-15,11 4 0 16,5-2-3-16,11-2 0 16,11-4 0-16,2-7 0 15,15-10 0-15,5-6 0 16,6-10 0-16,3-4 0 15,2-7 0-15,-2-5 0 16,-1 0 0-16,-3 0 0 16,-2 6 0-16,-5 2 0 0,-7 9 0 15,-4 5 0-15,-14 6 0 16,14 12 0-16,-8 8-14 15,-17-12-3-15,12 21-4 16,-25-21-6-16,18 20-9 16,-25-13-6-16,2 0-2 15,-13-2 3-15</inkml:trace>
  <inkml:trace contextRef="#ctx0" brushRef="#br4" timeOffset="184814.5708">2413 12416 5 0,'41'0'25'0,"2"-4"3"16,4 0-3-16,3 5-10 15,0-8-4-15,12 6-3 16,-6-4-4-16,9 1-2 15,1 1-1-15,5-1 0 16,8 3-1-16,-2 1 0 16,3-2 0-16,4 5 1 15,0-1-1-15,1 3 0 16,5-1 1-16,1 4-1 15,4-1 0-15,1-2 1 16,7 1 0-16,3-3-1 16,6-2 1-16,2 2-1 15,9 0 0-15,1 1 1 16,3-3-1-16,1 1 0 0,2 5 0 15,3-1-1 1,1 2 2-16,-1-2-2 0,-1-1 1 16,3-1 0-16,-2-4 0 15,5 0 2-15,2-5-1 16,0 1 1-16,-1-2 0 15,3-1 0-15,6-2 0 16,0 2 0-16,3 0-2 16,3 1 1-16,6-1 0 15,4-2-1-15,6-2-1 16,3-2 1-16,8-5 0 15,2 1 0-15,3 0 0 16,3-3 0-16,-1 1 1 16,-2 1-1-16,0 2 1 15,-5 2-1-15,-3 2 1 0,-1 2-1 16,-1 2 0-16,-3 3-1 15,2-1 1-15,-1-1-1 16,5 3 1-16,-1-1-1 16,2-1 0-16,-1 2 1 15,3 1 0-15,-1 2 0 16,-1 0 0-16,-2-1 0 15,0 4 0-15,-3 1 0 16,0 2 0-16,2-4 0 16,-1 2-1-16,2 0 1 15,-1-3 0-15,6 1 0 16,2-4 1-16,1 1-2 15,1 0 2-15,0-3-1 16,4 1 0-16,-1-1 0 0,-1 0 0 16,-2 2 0-16,-1-2 0 15,-2 5-1-15,-3-1 1 16,1 3 0-16,-3 0 0 15,-3 1 0-15,-1-1 0 16,-1 1 0-16,0 0 0 16,-3-2 0-16,4-2 1 15,-1 1-1-15,1-3 0 16,0-2 0-16,1-2 1 15,1 0-1-15,-2-2 0 16,3 1 0-16,-2 0 1 16,0-1-1-16,-2-1 0 15,2 2 1-15,0 1-1 16,-1 2 0-16,-7-3 0 0,2 2 0 15,-2 0 0-15,-3-1 1 16,-4 0-1-16,-1 0 0 16,-4-2 1-16,3 0-1 15,-3-2 1-15,1 1 0 16,0-4 0-16,4 5 0 15,-3-2-1-15,0 1 1 16,-2 2-1-16,-1 2 1 16,0 1-2-16,-1 0 1 15,0 3 0-15,-3-1-1 16,2 5 1-16,-3-4-1 15,0 2 1-15,-4-1 0 16,-6 1 0-16,0 0-1 16,-1 0 0-16,-9-1 0 15,-2 0-1-15,-5 0-1 0,-1 3-3 16,-11-6-8-16,1 4-15 15,-7-2-1-15,-13-1 0 16,-7 2 1-16</inkml:trace>
  <inkml:trace contextRef="#ctx0" brushRef="#br4" timeOffset="189638.8467">2301 15474 27 0,'20'-5'31'16,"3"5"2"-16,2-8-14 16,11 11-9-16,-6-8-4 15,15 6-2-15,3-1-1 16,9 5-1-16,8-4-1 15,7 2-1-15,12 1 1 16,10 1-1-16,7 0 0 16,7 3-1-16,9-1 1 15,6 3-1-15,6-5 2 16,13 1-1-16,4-1 1 15,7-1-1-15,10-3 1 16,12 1 0-16,6-6 0 0,12 2 3 16,9-3-3-16,8 3 2 15,5 0-2-15,7 0-1 16,4 4 1-16,1-1 0 15,6 5 0-15,3-3-3 16,2 2 4-16,5-2-3 16,8-2 2-16,8 2 1 15,5-5 0-15,9 0-1 16,10 0 1-16,4-1-1 15,8 1 1-15,3 0-1 16,3 2 0-16,1 1 0 16,-1 2 0-16,-5 2-1 15,0-3 1-15,-7 1-1 16,2 0 0-16,-3-2 0 15,2-3 0-15,-1 0 0 0,5-5 0 16,5-1 3-16,2 0-5 16,1-2 6-16,-1 1-4 15,-3 3 2-15,-7 2-2 16,-4 4 2-16,-8 1-2 15,-4 2-2-15,-10 2 2 16,-2-3-2-16,-2-1 2 16,2-1 0-16,0-1 0 15,-4-2-1-15,2-1 2 16,-5-1 2-16,-5-1-3 15,-4 2 2-15,-9 2-1 16,-6 4 0-16,-12 3 0 16,-10 1-1-16,-10 1 1 15,-3 0-2-15,-4 2 2 0,-5-3-2 16,-1-3 2-16,2-1 0 15,3-3-1-15,4 0 1 16,0-7-1-16,4 1 2 16,2-6-2-16,4 3 2 15,-7-3-2-15,4 2 0 16,-8-1 0-16,-1 3 0 15,-8-1 0-15,-1 3 0 16,-10 1 0-16,1-1 0 16,-7 2 1-16,-4 2-1 15,-6 1 0-15,-6-2 0 16,-2 1 0-16,-7 2 0 15,-12-1 1-15,-9 2-1 16,-12 0-1-16,-12 3 1 0,-17 3-2 16,-18-5-1-16,-15 7-5 15,-25-11-30-15,-1 8 2 16,-23-5-4-16,0 0 3 15</inkml:trace>
  <inkml:trace contextRef="#ctx0" brushRef="#br5" timeOffset="220597.6174">1793 15300 10 0,'0'0'29'0,"10"10"0"16,-10-10-16-16,0 0 0 15,21 6-3-15,-21-6-1 16,15-2 5-16,-15 2-5 16,0 0-4-16,6-11-1 15,-6 11-1-15,0 0-1 16,0 0 0-16,10 11 0 15,-10-11 0-15,4 10 0 0,-4-10 0 16,14 9 0-16,-14-9-1 16,20 5 0-16,-7-4 1 15,2 0-2-15,3-1 1 16,-3 1 0-16,2 3-1 15,-1-3 0-15,0 0 0 16,-3 0 0-16,1-1 0 16,-1-1 0-16,-1-3 0 15,-2-2 0-15,2-6 0 16,0-2 0-16,0-4 2 15,0-5-2-15,-2-4 0 16,2-3 0-16,-1 3 1 16,-2-3-1-16,1 2 0 15,-3 0 0-15,1 3 0 16,-7 4 1-16,2 1-1 0,-3 1 0 15,0 0 0-15,-3 1 1 16,-1 0-1-16,1-3 0 16,-2-1 0-16,3-1 0 15,1-5 0-15,0 3 2 16,4-4-1-16,2-2 0 15,1 2 1-15,-1-3-1 16,4 2 1-16,1-2-1 16,0 2 1-16,-2 0-2 15,2 2 0-15,-4-1 0 16,-2 2 0-16,3 0 1 15,-1-1-1-15,-3 2 0 16,3 0 0-16,0 0 0 16,2 1 0-16,0 3 1 0,0-1-1 15,3 3 0-15,1 2 0 16,1 1 0-16,1 1 0 15,1 2 0-15,3 5 0 16,-5 1 0-16,5-1 0 16,0 3 0-16,1 1 0 15,1 1 0-15,3 2 0 16,-2-2 0-16,1 3 0 15,-2 1 0-15,0 3 0 16,-2 1 0-16,-3 3 0 16,-5 1 0-16,-2 3 0 15,-3 4 0-15,-4 2 1 16,0 2-1-16,-1-2 0 15,-1 4 0-15,1 0 0 0,2 0 0 16,1-3 0-16,0 4-1 16,-1-1 2-16,1-2-2 15,1 3 2-15,-4 0-2 16,0 0 2-16,-2 1-1 15,0 0 0-15,-3 0-1 16,3-1 1-16,2 1 0 16,-3-2 0-16,6-1 0 15,-2 0 0-15,4-1 0 16,-1-3 0-16,1-1-1 15,-1 2 1-15,-1 1 0 16,-2-2-2-16,-2-1 1 16,-2 1-1-16,1 1 1 0,-1 2 0 15,-1-3 0-15,4-1 0 16,0 0 1-16,0 1-1 15,0-2 1-15,4-2 0 16,-3 3 0-16,3-3 0 16,0 3 0-16,-4 0 0 15,0 0 0-15,0 1 0 16,0 0 0-16,0-1 0 15,0 1 0-15,0 0 1 16,1 1-2-16,3 0 1 16,-1 0 0-16,2-3 0 15,0 1 0-15,5 0 0 16,-5-1 0-16,5 0 0 15,-4-2 0-15,3-2 0 0,-2 0 0 16,-1 2 0-16,-1 0 0 16,5 1 0-16,-6 1 0 15,4-2 0-15,-2 2 0 16,2-2 0-16,0-2 0 15,-8-10 0-15,21 11 0 16,-6-11 0-16,-1-5 0 16,5-3 1-16,0-5-1 15,0-3 0-15,3-2 0 16,-4-3 0-16,-1-3 0 15,1-2 0-15,-4 1 0 16,-3 0 0-16,2 1 0 16,-3-1 0-16,-2 0 1 15,-2-1-1-15,1 2 0 16,0-4 0-16,-3 3 0 0,1-4-1 15,-4-1 1-15,4 1 0 16,-5-2 1-16,2-1 1 16,-1 1-1-16,-1 0 0 15,-1-2 0-15,1 3 1 16,1 2-1-16,-2 1 1 15,0 3-2-15,3-3 0 16,-1 3 0-16,3 1 0 16,-3-2 0-16,2 1-1 15,2-1 1-15,0-1 0 16,-1 3 0-16,1 0 0 15,0 0 0-15,-1 2 0 16,2 2 1-16,-1 1-2 16,0 2 2-16,1 2-1 0,1 0 0 15,2 0 0-15,2 4 0 16,-1-2 0-16,3 3 0 15,2 0 0-15,-1 1 0 16,3 2 1-16,0 0-1 16,0 3 0-16,-1-1 0 15,3 2 0-15,0 1 0 16,-2 1 0-16,-4 2 0 15,-1 2 0-15,1 0 0 16,-13-4 1-16,19 14-1 16,-19-14 0-16,16 21 0 15,-8-10 0-15,0 4 0 16,-4-2 0-16,2 3 0 0,0 0 0 15,2 4 0-15,-2 1 0 16,-1 0-1-16,3 0 1 16,-3 4 0-16,0-3 0 15,0 3 0-15,-5-1 0 16,4 0 0-16,-5 1 0 15,1 0 0-15,-3-2 0 16,2 1 0-16,-1-1 0 16,0-1 0-16,0 0 0 15,-1-2-1-15,3-1 1 16,-3 0-2-16,3-1 1 16,-2-3-1-16,0 1 0 15,0 2 1-15,1-1 0 16,0 0 0-16,2-1 0 0,-1 3 0 15,0 0 1-15,0 2 0 16,0-2 0-16,0 3 0 16,0-1 1-16,-1-1-1 15,-1-1 0-15,-1 0 0 16,0 0 0-16,2-3 0 15,-2 1 0-15,2-2-1 16,2 0 2-16,2-2-2 16,2 1 1-16,1-4 0 15,2 1 0-15,3 0 0 16,1-3 0-16,-1 0 0 15,-1 1 0-15,1-1 0 16,-11-8 0-16,14 18 0 16,-14-18 0-16,11 18 0 0,-11-18 0 15,11 17 0-15,-11-17 0 16,10 14 0-16,-10-14 0 15,15 7 0-15,-3-8-1 16,-1-3 1-16,2-1 0 16,1-6 0-16,0-1 0 15,3-6 0-15,-2-1-1 16,0-2 1-16,-1-1 0 15,-1 0 1-15,1 1-2 16,-3 1 2-16,1-2-2 16,0 1 1-16,-2 3 0 15,0-4 0-15,1 1-1 16,0 0 1-16,-1-3 0 15,-3 1-1-15,2 0 1 16,-1 2 0-16,0-1 0 0,-3 4 0 16,1-1 0-16,-2 0 0 15,1 0 2-15,-2 3 0 16,-2-4 0-16,3 0-1 15,-2-2 1-15,2-1-1 16,0-3 1-16,0-3-1 16,3 2-1-16,0-6 0 15,-1 3 0-15,-1-1 0 16,5 1 0-16,-2-1 0 15,0 4 0-15,1 4 0 16,0 1 0-16,-1 2 0 16,3 3 0-16,-2 3 0 15,0 0 0-15,2 4 0 16,-1 0 0-16,2 1 0 0,-2 1 0 15,3 2 0-15,1 1 0 16,1 0 0-16,1 2 0 16,0-1 0-16,2-1 0 15,-1 3 0-15,1 2 0 16,-1 0 0-16,-2 2 0 15,2 2 0-15,-6 3 0 16,-1 2 0-16,-2 1 0 16,-2 2 0-16,-1 2 0 15,-1-2 0-15,1 5 0 16,-4-1 0-16,3 0 0 15,-2 2 0-15,0 1 0 16,-2 2 0-16,1-1 0 16,-2 3 0-16,0-2 0 0,0 1 0 15,0 1 0-15,1 0 0 16,-1-1 0-16,1 2 0 15,0-2 0-15,-2 0 0 16,1 3 0-16,0-3-1 16,-1 0 1-16,0-1-1 15,2 0-1-15,-3-4 1 16,3 0-1-16,0 2 2 15,4-3-1-15,-1 1 1 16,2-1-2-16,-4 1 3 16,4 1-1-16,-3-1 0 15,-1 4 0-15,0 0 1 16,-2-2-1-16,-2 0 0 15,1 1 0-15,1 0 0 16,1 0 0-16,1-5 0 0,4 2 0 16,0-1 0-16,4 0 0 15,0-1 0-15,2 4 0 16,-2-4 0-16,1 2 0 15,2 2 0-15,-5-6 0 16,3 1 0-16,0-1 0 16,2-4 0-16,-2-1 0 15,4-5 0-15,1 0 0 16,2-4 0-16,-2-1 1 15,2-3-1-15,0 0-1 16,-4 1 1-16,1-2 0 16,-4-1 0-16,-10 7 0 15,15-15-1-15,-15 15 1 0,4-20 0 16,0 4 0-16,-4-1 0 15,-1-8 0-15,2-2 1 16,0-6-1-16,1-2 0 16,3-2 0-16,0 4 0 15,0-2 0-15,1 5 0 16,3 1 0-16,-4 5 0 15,0 5 0-15,-1 0 0 16,-1 2 3-16,-3 1-2 16,0 0 2-16,0-4-2 15,-3 1 1-15,3 2 0 16,1-1 0-16,1-2-1 15,2 1-1-15,6 0 0 16,-2 2-1-16,1-2 1 0,3 2 0 16,-1 0 0-16,2-2 0 15,-2-1 0-15,-1-1 0 16,-3 1 1-16,2 1-1 15,-2-1 0-15,-3 3 0 16,1 2 0-16,-1 2 0 16,0 0-1-16,-4 13 1 15,18-14 0-15,-8 6 0 16,4 4 0-16,1-3 0 15,2 2 0-15,1-1 0 16,-2 3 0-16,-2 0 0 16,0-1 0-16,-5 3 0 15,-9 1 0-15,19-2 0 16,-19 2 0-16,13 2 1 0,-13-2-1 15,20 5 0-15,-8-2 0 16,-1 2 0-16,2-2 0 16,-1 6 0-16,-1 1 0 15,-4 3 1-15,0 2-1 16,-2 1 0-16,-4 3 0 15,-1-1 1-15,0 4-1 16,-4 0 0-16,3 0 0 16,1 0 0-16,0 2 0 15,1-2 0-15,3 2 0 16,-4 1 1-16,5-1-3 15,-3 0 2-15,0-2-1 16,-2 1-1-16,0 0 1 16,-2-2-1-16,0 0 0 15,-3 0 1-15,5-1 0 0,-4-3 0 16,4 2 0-16,4-1 2 15,-2 1-1-15,5-2 0 16,0-1 0-16,-1 0 0 16,0 0 0-16,2-1 0 15,-4 0 0-15,0 2 0 16,-2-2 0-16,1 0 0 15,-2-3 0-15,1 4 0 16,0 1 0-16,4-1 0 16,-1 0 0-16,3-1 0 15,3 2 0-15,0-2 0 16,0 1 0-16,3-2 0 15,0-1 0-15,-2-2 0 0,4 0 0 16,-4-2 0-16,-1-2 0 16,1-1 0-16,-2-2 0 15,2 0 0-15,-1-4 0 16,1 0 0-16,1-4 0 15,1-2 0-15,0-2 0 16,4-3-1-16,-3-3 1 16,1-2 0-16,-2-3 0 15,-1-2 1-15,-5-4-1 16,1 3 0-16,-7-4 0 15,-2-1 0-15,-5 2 1 16,-1-4-1-16,0 5 0 16,-2 3 0-16,1-4 0 15,1 3 0-15,4 1 0 0,1 0 0 16,3 2-1-16,3-2 1 15,1 1 0-15,0 0 2 16,1 0-1-16,-2 0 1 16,0-1 0-16,0 1 0 15,-3 0-1-15,0 3 1 16,-1 0-1-16,-1 2-1 15,2 2 0-15,-1 2 0 16,3 0 0-16,2-2 0 16,5 1 0-16,0-3 0 15,2-3 0-15,1 1 0 16,-3-1 0-16,6 0 0 15,-6 0 0-15,1 3 0 16,-1 0 0-16,-1 3 1 0,-10 12-1 16,18-18 0-16,-7 13 0 15,-1 1 1-15,4-2-1 16,1 0 0-16,3 1 0 15,1-1 1-15,1 2-1 16,-1 2 0-16,3 1 0 16,0 2 1-16,-2 2-1 15,1 3 1-15,-4 3-1 16,0 4 1-16,0 1-1 15,-3 2 0-15,-4 3 1 16,0-1-1-16,1 3 0 16,-4 0 1-16,2 2-1 15,-4-3 0-15,0 3 0 16,-1 0 0-16,-3 1 0 0,1 0 0 15,-4-1-1-15,2 0 1 16,-3 0-1-16,2 3-1 16,-4-2 1-16,3-1 0 15,-1 2-1-15,0-2 1 16,2 2 0-16,-1-3 0 15,-1 0 0-15,3 0 2 16,-2 0-2-16,2 0 2 16,-1-1-1-16,2-1 0 15,-2 0 0-15,5 1 0 16,4-2-1-16,-2 3 1 15,6-3 0-15,1 2 0 16,0-2 0-16,1 2 0 16,-1-2 0-16,5 1 0 15,-3-3 0-15,1-2 0 0,1 0-1 16,-1-2 1-16,5-1 0 15,-3-6 0-15,-2-1 0 16,2-5 0-16,-1-2 0 16,-1-5 0-16,-2-7 0 15,-3-2 0-15,-1-4 0 16,-4-6 0-16,1-2 0 15,0-4 0-15,-1-5 1 16,3 2-2-16,-3-3 2 16,6 3-2-16,1 1 2 15,-4 2-2-15,2 2 1 16,1 3 0-16,0 4 1 0,-4-1-2 15,0 3 2 1,-2 2 1-16,-2-1-1 0,-3 2 1 16,-1-2-1-16,0-2 1 15,-1-1-1-15,-2 0 1 16,3-5-1-16,0 3-1 15,1 0 0-15,1-2 0 16,3 2 0-16,1 3 0 16,-1-1 0-16,7 1-1 15,-2 3 1-15,2 0 0 16,0-1 0-16,-1 3 0 15,3 2 0-15,0-1 0 16,-1 5 0-16,-2-1 0 16,3 5 0-16,0 1 0 15,0 4 0-15,1-1 0 16,2 1 0-16,4 3 0 0,0-1 0 15,0 4 1-15,-1-2-1 16,1 5 0-16,-6 0 0 16,2 3 1-16,-5 2-1 15,-4 3 0-15,-5 1 0 16,-1 2 0-16,1 1 0 15,-6 1 0-15,2 1 0 16,1 0 0-16,0 2 0 16,0-1 0-16,4-2 0 15,0-2 0-15,2 2 0 16,1-4 0-16,0 0 0 15,2-3 0-15,1 2 0 16,0 0 0-16,-1-4-1 0,-4 5 1 16,0-1-1-16,-1 1-1 15,-4 1 1-15,1 1 0 16,-1 0 0-16,-1 2-1 15,1-2 2-15,0 4-1 16,0-2 1-16,0 2 0 16,0 1 0-16,3 2 0 15,-1 0 1-15,-2 0-1 16,3 1 0-16,1 2 0 15,-1 1 0-15,1 0 1 16,0-4-1-16,3 3 0 16,-2-2 0-16,3-1 0 15,0-1 1-15,4-6-1 16,-1 1 0-16,3-3 0 0,-2-4 0 15,3 0 0-15,0-2 1 16,1-2-1-16,-3 1 0 16,3-3 0-16,-2 3 0 15,-2-3 0-15,-1 0 0 16,2 0 0-16,-1-3 0 15,-1 0 0-15,3-3 0 16,0-3 0-16,0-3 0 16,1-5 0-16,1-5 1 15,-2-2-1-15,1-6 0 16,1-3 0-16,-2-8 0 15,-2-1 1-15,-2-2-1 16,0-4 0-16,-1 1 0 16,0-1 0-16,-1 0 0 15,1 3 0-15,0 2 0 0,-3 1 0 16,4 2 0-16,-3 3 2 15,-3-2-1-15,-1 2 0 16,0 1 0-16,-4-1 1 16,1 2-1-16,-2 0 0 15,-1 2 0-15,-1-1 0 16,0 3-1-16,1-1 0 15,-1-1 0-15,3 4-1 16,0-3 2-16,1 2-1 16,1 2-1-16,3 3 1 15,-2-2 0-15,5 3 0 16,0 2 0-16,6 1 0 15,-3 3 0-15,4 0 0 16,3 3 0-16,-1 4 0 0,2-2 1 16,-2 5-1-16,3 3 0 15,-4 0 0-15,4 4 0 16,1 0 0-16,1 1 0 15,2 1 0-15,4 3 0 16,-2-1 0-16,1 1 0 16,0 3 0-16,-4 2 0 15,-5 0 0-15,-2 5 0 16,-4-1 1-16,-2 5-1 15,-4 1 0-15,-4 0 0 16,-1 3 0-16,1 0 0 16,1 1 0-16,-5 4 0 15,2-2-1-15,-2 1 1 16,0-1-2-16,1 1 2 0,-3 0-2 15,1-3 2-15,-1 4-2 16,0-3 2-16,2 0-1 16,2 0 1-16,-2 1 0 15,6-1 0-15,1-2 0 16,2-2 0-16,3 1 0 15,2-1 0-15,3-2 0 16,-1-1 0-16,-1-2 0 16,2 0 0-16,-3-2 0 15,-1 2 0-15,-1-3 0 16,-1-2 0-16,-2-2 0 15,-1-2 0-15,-1 1 0 16,3 0 0-16,-3-4 0 0,-1 2 0 16,-3-11 0-16,13 16 0 15,-13-16 0-15,14 14 0 16,-14-14 0-16,12 7 0 15,-12-7 0-15,14-1 0 16,-14 1 0-16,16-13 0 16,-7 3 0-16,0-5 0 15,3-3 0-15,1-3 0 16,-1-3 0-16,2-1 1 15,0 0-1-15,-1 0 0 16,0-4 0-16,-6 3 0 16,2 5 0-16,-3-6 0 15,-3 4 0-15,-2 2 0 16,2-5 0-16,-2-1 0 0,0-1 0 15,-1 0 0-15,1-2 0 16,3-4 0-16,-3 4 1 16,-2-1 0-16,-1 2 0 15,0 3 0-15,-3 0 0 16,1 1 0-16,-1 2 1 15,-1 0-2-15,4 1 1 16,-4 0-2-16,2 0 1 16,2 0 0-16,-1 1 0 15,2 1 0-15,0 2 0 16,0 3 0-16,1 3 0 15,1 1 0-15,-1 11 0 16,10-18 0-16,-10 18 0 16,21-17 0-16,-8 7 0 15,2 2 0-15,7 0 0 0,1-2 0 16,-3 1 0-16,2 2 0 15,-2 0 0-15,3 1 1 16,-3 0-1-16,0 4 0 16,1 0 0-16,0-2 0 15,1 3 0-15,3 1 0 16,0 0 0-16,-2 4 0 15,1-1 0-15,-2 4 0 16,-3 0 0-16,0 3 0 16,-5 4 1-16,-5 0-1 15,1 1 0-15,-6 1 0 16,1 4 0-16,-5-2 0 15,2 4 1-15,-2 0-1 16,-3 2 0-16,-1 3 0 0,-1 0 0 16,0 1 0-16,0 3 0 15,-2 1-1-15,-1 1 0 16,0 0 1-16,2-2-1 15,-3 2 0-15,4-3 0 16,0 1 1-16,-1-5-1 16,4 2 1-16,2-2 0 15,4-4 0-15,0 3 0 16,5-5 0-16,1 0 0 15,-2-2 0-15,4 2 0 16,-3-3 0-16,1 1 0 16,-5-3 0-16,3 1 0 15,-6 0 0-15,2-4 0 0,1 0 0 16,-5-12 0-1,9 16 0-15,-9-16 0 0,15 7 0 16,-15-7 0-16,20 0 0 16,-10 0 0-16,1-3 0 15,-1 0 0-15,-10 3 0 16,19-11 0-16,-19 11 0 15,18-18 0-15,-7 5 0 16,0-3 0-16,3-4 1 16,1-1-1-16,4-5 0 15,0-3 0-15,3-2 0 16,-1-3 0-16,0 2 0 15,0-3 0-15,-1 1 0 16,-6-1 0-16,-5 3 1 0,-4 0 0 16,-3 2 0-1,-4 1 0-15,-5 1 0 0,-3 4 0 16,3 1-1-16,-2 0 1 15,0 5-1-15,4 0 0 16,1 2 0-16,1-1-1 16,3 2 1-16,3-2 0 15,0 2 0-15,3-2 0 16,3 0 0-16,2-3 0 15,2-1 0-15,1 1 0 16,0 0 0-16,4 1 0 16,-3 1 0-16,0 1 0 15,-1 5 0-15,0 3 0 16,-4 5 0-16,-10 4 0 15,21-2 0-15,-10 4 0 0,3-2 0 16,-1 4 0-16,3 0 0 16,3-1 0-16,2 2 0 15,1-1 1-15,1 1-1 16,-1 3 0-16,-4 0 0 15,1 4 0-15,-6-1 0 16,-3 6 0-16,-3 1 0 16,-4 0 0-16,-3 4 0 15,-3-1 0-15,1 5 0 16,-1 0 0-16,1-1 0 15,0 2 0-15,1-1 0 16,-2 0 0-16,3 1-1 16,0 1 0-16,-1-4 1 15,0 3-1-15,-3-4 1 0,2 0-1 16,-1 1 1-16,0-4-1 15,1 0 1-15,-3 1 0 16,4-1 0-16,4-1 0 16,-1 0 0-16,0 0 0 15,3-3-1-15,-1 2 1 16,1-2 0-16,-3-1 0 15,3 1 0-15,-4-2 1 16,0 0-2-16,1 0 1 16,-2 2 0-16,0-2 0 15,2-1 0-15,1 4 0 16,2-4 0-16,3 1 0 15,1-5 0-15,2 2 0 16,3-4 0-16,1-3 0 0,-1-3 1 16,3-2-1-16,-2-2 0 15,4-5 0-15,-1 0 0 16,-3-1 0-16,5-1 0 15,-3 0 0-15,2 0 0 16,-4 1 0-16,0 1 1 16,-2 5-1-16,-13 3 0 15,18-8 0-15,-18 8 0 16,0 0 0-16,13-14 0 15,-13 14 0-15,2-22 1 16,1 5-1-16,0-2 0 16,-1-7 0-16,1-3 1 15,5-3-2-15,-2-2 2 16,-1-1-1-16,0-2 0 15,-3 2 0-15,-2 2 1 0,0 3 0 16,-7 1 0-16,0 0 0 16,-2 2-1-16,-1 4 1 15,-1 0-1-15,2 3 1 16,2 1-1-16,5 1-1 15,-1 3 1-15,7 3 0 16,3-2 0-16,4 5 0 16,3-1 0-16,5 0 0 15,-1 2 0-15,6 0 0 16,0 0 0-16,0-1 0 15,1 1 0-15,-2-1 0 16,1-1 0-16,-1 5 0 16,0-3 0-16,-6 2 0 0,-1 4 0 15,-2 0 0-15,-2 4 0 16,-12-2 0-16,13 16 0 15,-12-6 0-15,-1 7 0 16,0 3 0-16,-1 1 0 16,0 2 0-16,1 2 0 15,-2-2 0-15,2 4 0 16,-1-1-1-16,-1 1 1 15,-1 0-1-15,2 2 1 16,-3-2-1-16,0 2 1 16,-1-2-1-16,0 2 0 15,4-2 1-15,-2-2 0 16,3 3 0-16,-1-5-1 15,3 0 2-15,3-1-2 0,2 0 1 16,-1-4 0-16,1-1 0 16,-2 1 0-16,2-3 0 15,-4 0 0-15,2 0 0 16,-1 1 0-16,-1-5 0 15,-1 2 0-15,3 1 0 16,0-1 0-16,-1-1 0 16,-4-12 0-16,15 18 0 15,-3-12 0-15,1-1 1 16,-1-3-2-16,2 1 1 15,0-2 1-15,0 0-1 16,0 0 0-16,-4 0-1 16,-10-1 1-16,19-2 0 15,-19 2 0-15,14-7 0 0,-14 7 0 16,14-18 0-16,0 0 0 15,-4 0 0-15,9-2 0 16,-1 1 0-16,2-3 1 16,0-1-1-16,-1 1 0 15,-1 0 0-15,-3 5 0 16,-3-3 0-16,-3 2 0 15,-8-1 0-15,-1 0 0 16,0 0 0-16,-5-4 1 16,-1 0-1-16,-2-2 0 15,4-1 1-15,-1-1-1 16,3-3 1-16,-1 0-1 15,2-2 1-15,2 2-1 16,4 0 1-16,0 2-1 0,-1 1 0 16,4 3 0-16,-1 1 0 15,1 3 0-15,2 4 0 16,-3 0 0-16,1 3 0 15,1 1 0-15,1 1 0 16,3 1 0-16,-1 1 0 16,5-2 0-16,2 2 0 15,4-1 0-15,1 2 0 16,3 1 0-16,-3 2 0 15,0 0 0-15,-3 5 0 16,-2 3 1-16,-5 4-1 16,-2 2 0-16,-7 2 0 15,-4 4 0-15,-1 0 0 0,-1 4 0 16,-4 0 0-16,-3 3 0 15,3 1 0-15,-2 3 0 16,0-1 0-16,1 2 0 16,2 1 0-16,3-2 0 15,-3 2-1-15,4-1 1 16,0-1-1-16,2-2 0 15,0 1 0-15,-2-2 1 16,2-1-1-16,1 1 1 16,1-3 0-16,-1 1 0 15,-1 0 0-15,-2-1 0 16,1 2 0-16,-2 0 0 15,0-3 0-15,-3 2 0 16,1 1 0-16,-1-2-1 0,1-1 2 16,1 1-2-16,1-4 1 15,2 0 0-15,2-1 1 16,3-3-1-16,1 0 0 15,3 1 0-15,0-4 0 16,0 1 0-16,2 0 0 16,-2-2 0-16,-1 2 0 15,-9-10 0-15,21 17 0 16,-21-17 0-16,18 12 0 15,-18-12 0-15,22 4 0 16,-12-7 0-16,6-2 1 16,-1-2-1-16,1-3 0 15,3-1 0-15,-5-3 0 16,0-1 0-16,-4-4 0 15,3 0 0-15,-4-3 0 0,-1-3 0 16,-1-3 0-16,0 0 0 16,3-2 0-16,-2 2 0 15,-1-1 0-15,-2 2 0 16,2 2 0-16,0 3 0 15,-4 0 0-15,-2 2 1 16,-2 1-1-16,-2-2 0 16,0 0 1-16,-1-1-1 15,0-3 1-15,0 1-1 16,4-2 1-16,1-1 0 15,3 3-1-15,0-2 0 16,1 3 0-16,0 4 0 16,1 0 0-16,-2 2 0 15,0 4 0-15,0 0 0 0,-3 3 0 16,2-1 0-16,-1 0 0 15,-2 11 0-15,8-21 0 16,-2 11 0-16,3-3 0 16,3 3-1-16,2-3 1 15,0 2 0-15,3-1 0 16,-1 1 0-16,3 4 0 15,-3 0 0-15,-2 2 0 16,-1 4 0-16,-3 2 0 16,-10-1 0-16,14 8 0 15,-14-8 0-15,9 16 0 16,-3-3 0-16,0-4 0 15,1 6-1-15,2-4 1 16,3 0 0-16,4 2 0 0,1 0 0 16,1-2 0-16,1 2 0 15,-1 2 1-15,-3 0-1 16,-1-1 0-16,0 4 0 15,-9 2 0-15,-1 0 0 16,-3 1 0-16,-2 2 0 16,-5 3 0-16,1 0 0 15,-2 1-1-15,-2-1 0 16,1 3 1-16,-1-1-1 15,2-1 0-15,-2 1 1 16,3 0-1-16,-1-1 1 16,3 0 0-16,4-3 0 15,0 3 0-15,4-4 0 16,2-4 0-16,3 1 0 15,0-4 0-15,8 0 0 0,-6-3 0 16,6 0 0-16,-2-2 0 16,0-3 0-16,3 3 0 15,-3 1 0-15,0-4 0 16,-1 3 0-16,0-3 0 15,-3 0 0-15,0-2 0 16,-11-6 0-16,15 10 0 16,-15-10 0-16,14 0 0 15,-14 0 0-15,0 0 0 16,14-18 0-16,-6 5 0 15,-1-3 0-15,2-2 0 16,0-3 0-16,4-7 0 16,-3-1 0-16,1-3 0 15,2-1 0-15,-3-2 0 0,-1-1 0 16,0 0 0-16,0 0 1 15,-4 4-1-15,1 2 1 16,-2 1-1-16,-2 4 1 16,0 0 0-16,-2 2-1 15,0-3 1-15,1 4-1 16,1-1 1-16,-2-1-1 15,2 0 0-15,-1 1 0 16,1-1 0-16,3 0 0 16,-2 1 0-16,2 4 0 15,2-1 0-15,2 3 0 16,1 0 0-16,1 2 0 15,3 3 0-15,1-2-1 0,1 3 1 16,2-2 0-16,0 1 0 16,2 2 0-16,0 1 0 15,1-3-1-15,-4 4 1 16,1 1 0-16,-1 2 0 15,-5 1 0-15,-1 1 0 16,-11 3 0-16,16 4 0 16,-16-4 0-16,12 12 0 15,-10-2 0-15,6 1 0 16,-3 1 0-16,2 1 0 15,1 4 0-15,0-1 0 16,3 1-1-16,3-1 2 16,1 1-1-16,2 0 0 15,-1 2 0-15,0-3 0 0,-2 1 0 16,0 2 0-16,-4-2 0 15,-2 1 1-15,-2 3-1 16,-1-1 0-16,-5 2 0 16,0 0-1-16,-5 2 1 15,-1 2 0-15,-4 2 0 16,1 2-1-16,-4 0 0 15,-1 1 0-15,0 0 1 16,-1 3-1-16,1-2 1 16,0 0 0-16,5 0-1 15,0 0 2-15,8-4-1 16,2 2 0-16,3 0-1 15,6-3 2-15,-1 2-2 16,5-7 2-16,2 2-2 16,0-1 1-16,0-2 0 0,2-4 0 15,-1 0 0-15,-3-5 0 16,3-2 0-16,-4-4 0 15,1 0-1-15,-1-3 2 16,1-3-1-16,1-2 0 16,0-5 0-16,2 1 0 15,1-4 0-15,-1-5 0 16,0-2 0-16,0-3 0 15,0 0 0-15,-1-5 0 16,-2 0 0-16,0-3 0 16,-4-1 0-16,0 0 0 15,-3 2 0-15,1-2 0 16,-4 2 0-16,0 1 0 15,-1 2 0-15,0-1 0 0,-3 3 1 16,1-2-2-16,0-1 2 16,1 1 0-16,2-3-1 15,0-1 1-15,1-2-1 16,2 2 1-16,0-4-1 15,3 1 1-15,-3 1-1 16,0 1 0-16,-2 1 0 16,0 3 0-16,-1 2 0 15,1 1 0-15,-1 4 0 16,-2 2 0-16,2-3 0 15,0 4 0-15,2 0 0 16,-1 2 0-16,5-5 0 16,-1 3 0-16,2-1 0 0,2 1 0 15,3 0 0-15,1 0-1 16,2 0 1-16,2 0 0 15,0 5 0-15,2-3 0 16,-3 4 0-16,3 1 0 16,0 1 0-16,-4 2 0 15,-5 2 0-15,0 3 0 16,-5 2 0-16,-9-2 0 15,15 11 0-15,-15-1 0 16,0 5 0-16,0 2 0 16,0 4 0-16,-2 2 0 15,-1 0 0-15,6 4 0 16,-2 0 0-16,1 1 0 15,0 1 0-15,3 0 0 0,2-3 0 16,-1 2 0-16,-1 2 0 16,0-6 0-16,-4 4 0 15,2-3 0-15,-3 3 0 16,-3-2 0-16,2 0-1 15,-4-1 0-15,2 0 1 16,-2 2-2-16,2-2 2 16,-1-1-1-16,3 1 0 15,-2-5 0-15,3 1 1 16,-1 1 0-16,-3-2 1 15,4 0-1-15,-3-1 0 16,3 1 0-16,-3-2 1 16,3-1-1-16,0 4 0 15,0-6 0-15,5 1-1 0,0-1 2 16,2 0-2-16,-2 1 1 15,8-3 0-15,-4 4 0 16,2-3 0-16,3 2 0 16,-4-1 0-16,1-2 0 15,1 0 0-15,-1-4 0 16,-11-9 0-16,19 10 0 15,-7-11 0-15,-2-2 0 16,4-8 0-16,0-3 0 16,4-2 1-16,-2-8-1 15,4-4 0-15,2-5 0 16,-2-2 0-16,5-3 0 15,-2 1 0-15,-1-2 0 16,-1 6 0-16,0-1 0 16,-10 7 0-16,3 2 0 0,-6 2 1 15,-3 1 0-15,-5 3-1 16,0-1 2-16,-4-2-2 15,1 2 1-15,1-2-1 16,-2-3 1-16,3 1-1 16,1-1 0-16,0-2 0 15,2 2 0-15,-1 1 0 16,2-2 0-16,-1 2 0 15,0 2 0-15,2-2 0 16,-4 3 0-16,3 1 0 16,-2-2 0-16,4-1 0 15,0 2 0-15,-3-3 0 16,3 5 0-16,2 1 0 15,-2 2 0-15,5-1 0 0,-1 6 0 16,0 2 0-16,5-2 0 16,3 4 0-16,1-1-1 15,4 4 1-15,-2 0 1 16,-1 1-1-16,3 0-1 15,-2 5 1-15,-5 0 1 16,-1 2-1-16,-1 3 0 16,-4 3 0-16,4-1 0 15,-5 4 0-15,2-1-1 16,-2 1 2-16,2 3-2 15,-2-1 1-15,-1 2-1 16,-4 2 1-16,1 2 1 16,-3 2-1-16,-1 1 0 15,-4-2 0-15,3 5 0 0,-4-1 0 16,2 1 0-16,0 0 0 15,0-2 0-15,1 0 0 16,0 0 0-16,-1-2 0 16,2 0 0-16,1-1 0 15,-5 2 1-15,4-1-2 16,-4 0 1-16,1 0-1 15,-4-1 0-15,3-1 1 16,-2 1-1-16,7-4 0 16,-1 2 0-16,2-3 1 15,6 3-1-15,-1-4 1 16,5 3 0-16,1-3 0 15,-1 3-1-15,3-1 1 16,-4 1-1-16,4 2 1 16,-7-3 0-16,4 1-1 0,-6-1 1 15,4 3 0-15,-2-4 0 16,1 1 0-16,1-3 0 15,1 0 0-15,2-2 0 16,1-3 0-16,4-5 0 16,1 0 0-16,3-4 0 15,1-1 1-15,-2-2-1 16,2-2 0-16,-3-1 0 15,0-2 0-15,0 0 0 16,-4-1 1-16,0-1-1 16,-4-2 0-16,1 2 0 15,1-3 0-15,-3 2 0 0,3-5 1 16,-1-3-1-1,2-1 0-15,0-3 0 0,4-2 0 16,-4-5 0-16,2 0 1 16,-2-2-1-16,2 0 0 15,-5-1 0-15,-4 1 0 16,0 0 2-16,-4 1-2 15,-3 2 1-15,-3 1 0 16,0 2 0-16,-2 0-1 16,1 0 2-16,0 2-2 15,2-1 0-15,0 0 0 16,2 1 0-16,2-3 0 15,-1 1 0-15,4-3 0 16,3 3 0-16,-4 1 0 16,2 1 0-16,0 2 0 0,1 1 0 15,-2 2 0-15,-1 3 0 16,1 2 0-16,1 1 0 15,-2 1 0-15,2 1 0 16,-6 10 0-16,17-17 0 16,-5 10-1-16,1 0 1 15,2 1 0-15,2 1 0 16,2 0-1-16,-1 3 1 15,1 0-1-15,-2 1 1 16,1 2 0-16,-3 1-1 16,-2 2 1-16,0 2 0 15,-1 2 0-15,-12-8 0 16,17 20 0-16,-12-8 0 15,3 1 0-15,-3 0 0 0,0 4 0 16,0 0 0-16,0 0 0 16,-2 3 0-16,-1 1 0 15,3-1 0-15,-1 3 0 16,-1 0 0-16,-1 1-1 15,3-1 2-15,-3 1-1 16,-1 0 0-16,-1 0-1 16,-2 0 2-16,-1 1-2 15,-3 0 2-15,0-1-2 16,-1 3 2-16,2-3-2 15,-2-2 0-15,1 0 0 16,1 1 0-16,0-2 0 16,1-1 0-16,0-1 1 15,1-1-2-15,-1 2 2 0,-2-2 0 16,3 3 0-16,1-1 0 15,-2-1 0-15,4 1-1 16,1 1 1-16,3-3 0 16,2 1 0-16,3 0 0 15,2 0 0-15,3 0 0 16,3-3 0-16,-2 3 1 15,3-3-1-15,-2 2 0 16,3-1 0-16,-1-4 0 16,2-1 0-16,-1-3 0 15,-1-1 0-15,2-4 0 16,1-3 0-16,1-2 0 15,4-4 1-15,-1-4-1 16,4-6 0-16,3-1 0 0,3-3 0 16,2-3 1-16,-1-3-1 15,-3 1 0-15,-2-4 0 16,0 2 0-16,-9 1 0 15,-1 0-1-15,-10-2 1 16,0 1 0-16,-4 1 0 16,-3-2 0-16,-3-2 0 15,2 0 2-15,-1-1-2 16,-1 0 2-16,4 0-2 15,-4 2 1-15,1-1-1 16,-2-1 2-16,4 0-2 16,-5 2-1-16,-2-1 2 15,1 2-1-15,-1-3 0 0,-1 2 0 16,-3-1 1-16,4 3-1 15,-3 3 0-15,2-2 0 16,3 8 0-16,-1 0 0 16,2 2 0-16,1 1 0 15,5 2 0-15,1 1 0 16,4-1-1-16,3 2 1 15,3-3 0-15,1 3 0 16,4 0-1-16,-2 0 1 16,2 5 0-16,-3 1 0 15,2 2 0-15,-3 2 1 16,-3 1-1-16,2 1-1 15,-4 3 1-15,3 1 1 16,0-1-1-16,-1 2 0 16,2 0 0-16,1 1 0 0,-1-1 0 15,2 2 0-15,-3 1 0 16,-1-2 0-16,-1 2 0 15,-1 0 0-15,-6 2 1 16,0 3-1-16,-6 2 0 16,-2-1 0-16,1 5 0 15,-2 3 0-15,-3-1 0 16,1 3 0-16,1-1 0 15,-3-1 0-15,4 3 0 16,-2-2 0-16,1 1 0 16,1-2 0-16,-2 0 0 15,1 0 1-15,-1 1-1 16,1-1 0-16,-2-2 0 15,2 0-2-15,0 0 2 0,3-2-2 16,1 1 1-16,4-3 0 16,2 1 1-16,0-1-3 15,1 1 3-15,-2-3 1 16,3 2-1-16,-2 1 0 15,0-2 0-15,-2 0 0 16,-1-2 0-16,0 0 0 16,-2 2 0-16,3-4-1 15,-2 1 2-15,2 0-2 16,-1-2 1-16,2 0 0 15,-1 2 0-15,4-1 0 16,-9-13 0-16,22 16 0 16,-8-10 0-16,2-4 0 15,-1-2 0-15,3-2 0 0,0-5 0 16,-2-4 0-16,2 2 0 15,0-2 0-15,-3-4 0 16,-1-1 1-16,1-2-1 16,0-1-1-16,-1 0 1 15,0-4 0-15,-1 1 0 16,0-3 0-16,-2-2 0 15,-1 0-1-15,-1-3 1 16,-5-1 2-16,6-3-2 16,-6 0 2-16,-2-3-2 15,0 0 2-15,-1 0-1 16,0 0 0-16,-1 1 0 15,0 3-2-15,0-1 1 0,0 4 0 16,0 0 1 0,0 3-1-16,0 0 0 0,-1 4 0 15,2-2 0-15,-1 2 0 16,0 0 0-16,1 1 0 15,3 2 0-15,-1-1 0 16,2 4 0-16,3-1 0 16,1 3 0-16,3 1 0 15,-1 3 0-15,2 2-1 16,1 1 1-16,-1 5 0 15,1-1 0-15,-2 2 0 16,1 3 0-16,1 0 0 16,1 5 0-16,1-3 0 15,3 4 0-15,3 2 0 16,1 1 0-16,3 0 0 15,-1 3 0-15,1-1 0 0,-4 2 0 16,-2 2 0-16,-7 1 0 16,-4 1 0-16,-3 2 0 15,-3 2 0-15,-6 1 0 16,-3 0 0-16,-3 3 0 15,0 0 0-15,-5 2 0 16,2 0 0-16,-1 2 0 16,2 0 0-16,2-1-1 15,0 1 2-15,4-1-1 16,-1 0 0-16,4-4 0 15,0 3 0-15,3-1 0 16,-5-4-1-16,4 0 0 16,0 0-1-16,0-2 2 0,1-1-2 15,2 1 2-15,1-5-2 16,-1 1 2-16,4 1 0 15,1-1 0-15,0 1 0 16,-1-2 0-16,2 0 0 16,0-1 0-16,1-1 0 15,-2 1 0-15,0-2 0 16,-1 0 0-16,1-2 0 15,-1 1 0-15,2-1 0 16,-9-11 0-16,17 17 0 16,-6-12 0-16,2 1 0 15,-2-5 0-15,5-1 0 16,3-4 0-16,-3 0 0 15,4-2 0-15,1-5 0 0,2 1 0 16,-3-1 0-16,3-3 0 16,0-3 0-16,-2-2 0 15,2-3 0-15,-5-3 0 16,2-2 0-16,-1-4 0 15,-1-1 0-15,-3-3 1 16,-7 2 0-16,2-2 0 16,-6 3 0-16,-1 2-1 15,-6 2 2-15,0 2-2 16,-4 2 1-16,3 2-1 15,-5-1 0-15,0 2 0 16,0 0 0-16,2-1 0 16,-3 2 0-16,2 0 0 15,-1-2 0-15,2 1 0 16,1 3 0-16,3-2 0 0,0 2 0 15,3 2 0-15,3-1 0 16,1 1 0-16,3-1 0 16,4 2 0-16,-3-1 0 15,7-1 0-15,-1-1 0 16,3 3 0-16,-2-1 0 15,0 3 0-15,4 3 0 16,-5 0 0-16,1 2 0 16,-1 3 0-16,3 3-1 15,-2 1 1-15,0 1 0 16,-1 1 0-16,0 2 0 15,0 2 0-15,0 2 0 16,0 1 0-16,-3 1 0 16,2 1 0-16,-4 3 0 0,3 2 0 15,-2 0 1-15,1 1-1 16,0 3 0-16,0 0-1 15,0 4 1-15,3-1 0 16,-1 1 0-16,1 2 0 16,-3 1 0-16,1 1 0 15,-4-2 0-15,-1 3 0 16,-2-2 0-16,-1 2 0 15,-4-1 1-15,-3 3-2 16,-1-1 2-16,1 0-2 16,1 1 0-16,-3-2 1 15,-3-2-2-15,3 0 2 16,-1-2-2-16,2 1 2 0,-3-3-2 15,0 0 2-15,-2 0 0 16,3-1 0-16,1 1 0 16,2-2-1-16,2-1 1 15,2 0 0-15,2 1 0 16,2-4 0-16,3 3 0 15,1-4 0-15,1 2 0 16,-1-3 0-16,0 2 0 16,3-3 0-16,-4 2 0 15,0-2 0-15,0-1 0 16,2 1 0-16,0-4 0 15,0 1 0-15,0-3 0 16,2-1 0-16,1-4 0 16,2-3 0-16,1-4 0 0,3-4 0 15,3-3 0-15,-2-5 1 16,4-2-1-16,0-4 0 15,-2-4 1-15,3-3-1 16,-4-2 0-16,4-3 1 16,-7-3-1-16,4 0 0 15,-7-2 0-15,3 0 1 16,-3 0 0-16,-5 3 0 15,1 3 0-15,-7 0 0 16,0 3 0-16,-4 2-1 16,-4 2 1-16,0 1 0 15,-6 0-2-15,2-1 1 16,0 3 0-16,-1 0 0 15,1-1 0-15,3-2 1 0,-1 4-1 16,3 0 0-16,2 1 0 16,1-1 0-16,3 2 0 15,-1 2 0-15,3 0 0 16,2 3 0-16,2-1 0 15,-2 1 0-15,6-1 0 16,-1 4 0-16,3-2 0 16,1 2 0-16,-1 0 0 15,1 2 0-15,3 1 1 16,-2 2-1-16,3 0 0 15,-2 1 0-15,2 3 0 16,0 1 0-16,2 0 0 16,-3 2 0-16,2 1 0 15,-2 1 0-15,-2 1 0 16,-3 2-1-16,-2 2 1 0,-12-6 0 15,13 23 0-15,-9-10 0 16,-3 7 0-16,-2 2 0 16,1 2 0-16,-1 4 0 15,0 2 0-15,3 1 0 16,-2 2 0-16,3 0 0 15,-1 1 0-15,2-1 0 16,-3 1 0-16,2-2 0 16,-3 1 0-16,0-2 0 15,-4-1 0-15,0-1 0 16,-3-1 0-16,1 1 0 15,0-1-1-15,-1 0 0 16,2-3 0-16,3 0 1 16,2 2-2-16,2-3 2 0,2-2-1 15,1 2 0-15,0 0 1 16,1-2 0-16,0 0 0 15,-1-1 0-15,-1-1 0 16,1 0 0-16,-1 0 0 16,0-2 0-16,1 2 0 15,0-4 0-15,2 3 0 16,3-4 0-16,0 1 0 15,2-5 0-15,5-1 0 16,2-1 0-16,0-3-1 16,4-5 2-16,3-1-1 15,1-4 0-15,0-5 0 16,2-1 1-16,0-4-1 0,3-3 0 15,-6-4 1-15,2 0-1 16,-4-4 0-16,-1-2 0 16,-2-3 0-16,-3 1 0 15,-4-2 0-15,-1-1 0 16,-3-2 0-16,0 1 1 15,-5 2 0-15,-1 0 0 16,-1 2 0-16,0-1-1 16,-3 2 1-16,0 1 0 15,0 0 0-15,0 1 0 16,0-1-2-16,-1 0 1 15,-2 2 0-15,-2-1 0 16,-2-1 0-16,1 1 0 16,0-1 0-16,-3 3 0 15,5-2 0-15,-2 5 0 16,1-1 0-16,5 1 0 0,0 2 0 15,2 3 0-15,7-1 0 16,0 2 0-16,1 2 0 16,8-2-1-16,-3 5 1 15,3-3 1-15,7 3-1 16,-2 2 0-16,1-3 0 15,4 3 0-15,0 1 0 16,-2 3 0-16,0-1-1 16,-2 3 1-16,-4 1 0 15,-4 2 0-15,-2 0 0 16,-3 4 0-16,-11-5 0 15,17 15 0-15,-12-5 0 0,0 4 0 16,0-1 0-16,-1 4 0 16,0-1 0-16,0 2 0 15,1 4 0-15,0 0 0 16,-2 4 0-16,-2-1 0 15,1 0 0-15,-2 3 0 16,-3 1 0-16,-1 1 0 16,-3-2 0-16,0 2 0 15,0-2 1-15,0 0-2 16,1 0 2-16,1-2-2 15,4 0 1-15,2 1 0 16,-1-4-1-16,2 2 0 16,1-2 0-16,-1 1 1 15,2-3-1-15,-1-1 1 16,0-1-2-16,-1-2 2 0,-1 4 0 15,3-4 0-15,0 2 0 16,0-1 0-16,0 0 0 16,3 1 0-16,-2-3 0 15,4 0 0-15,0 0 0 16,5-2 0-16,0 0 0 15,1-5 0-15,4 0 0 16,-2-3 0-16,4 1 0 16,-2-3 0-16,-1-2 1 15,3-2-1-15,-3-4 0 16,0 1 0-16,0-6 0 15,2 0 0-15,-1-5 0 16,-1-5 0-16,4-3 0 16,-1-2 0-16,0-1 0 0,0-5 0 15,-2-2 0-15,2-3 0 16,-2 0 2-16,-3 2-2 15,-3-2 1-15,-2 4 0 16,-3 1 0-16,-5 0-1 16,-4 3 1-16,-4-1 0 15,-2 1-2-15,-2 0 1 16,-3-1 0-16,-2 0 0 15,-1 1 0-15,2-2 0 16,3 1-1-16,4 4 1 16,0-1 0-16,4 4 0 15,6 1 0-15,1 2 0 16,6 2 0-16,2 1 0 15,2 0 0-15,0 0-1 0,3 1 1 16,1 2 0-16,2-2 0 16,-2 3 0-16,-2 0 0 15,-2 3 0-15,1 1 0 16,-2 3 0-16,-3-1 0 15,2 4 0-15,0 1 0 16,1 1 0-16,0 0 0 16,3 3 0-16,0-1 0 15,3 2 0-15,-1 3 0 16,0-1 0-16,0 1 0 15,-2 1 0-15,-1 2 0 16,-5 0 0-16,2 2 0 16,-8 0 0-16,1 2 0 15,-2 1 0-15,-4 2 0 0,-2 2 0 16,-1 3 1-16,-2 0-1 15,0 2 0-15,-4 1 0 16,4 0 0-16,-2 3-1 16,0-1 2-16,1-1-2 15,0 0 1-15,-1-1 0 16,1 1 1-16,2-2-2 15,-2 3 1-15,1-3 0 16,0 2-1-16,2-2 1 16,-1-1-2-16,4-1 2 15,1 0-1-15,2 1 1 16,1-6-2-16,3 0 2 15,2 3 0-15,0-3 0 0,0-1 0 16,1-1 0-16,-2 0 0 16,0-1 0-16,-1 1 0 15,-1-1 0-15,1-2 0 16,-3 2 0-16,4-4 0 15,-2 0 0-15,5 0 0 16,-11-11 0-16,19 16 0 16,-6-10 0-16,0 0 0 15,3-6 0-15,-2-1 0 16,2-1 0-16,2-7 0 15,2 0 0-15,0-2 0 16,-1-2 0-16,3-2 0 16,-3-1 0-16,2-1 0 15,-2-3 1-15,-2 3-2 16,-2-4 2-16,-1 0-1 0,-4 0 0 15,0-3 0-15,-1-1 0 16,-4-1 1-16,0-2-1 16,-1 1 1-16,-1-3 0 15,0 1 0-15,-3 0 0 16,0-2 0-16,1 3-1 15,-1-2 0-15,0 2 0 16,0 0 0-16,-2 2 0 16,2-1 0-16,-3 1 0 15,3-1 0-15,0 4 0 16,0-2 0-16,1 4 0 15,3 2 0-15,0 2 0 16,5 0 0-16,0 4 0 16,2-1-1-16,3 3 1 0,0 2 1 15,5-2-1-15,0 2-1 16,0 1 2-16,1 1-1 15,-2 0 0-15,5 1 0 16,-4 3 0-16,3 1 0 16,-1 0-1-16,-2 4 1 15,2 0 0-15,0 0 0 16,-2 3 0-16,0-1 0 15,0 2 0-15,-1 0 0 16,-5 3 0-16,3 0 0 16,-6 1 0-16,1 2 0 15,1-1 0-15,-4 2 0 16,-2 1 0-16,-2 4 0 0,1-1 0 15,-3 3 0 1,-2-2 0-16,0 4 0 0,-4 2 0 16,1-3 0-16,-5 4 1 15,-1 1-1-15,-4-2 0 16,2 1 0-16,-2 1 0 15,-2-1 0-15,3 0 0 16,0 3 0-16,5 0-1 16,1-3 0-16,2 0 1 15,2 0-2-15,6 1 2 16,-3-3-2-16,3 3 3 15,2-5-3-15,-2 3 2 16,0-3 0-16,1 1 0 16,-1 3 0-16,1-2 0 0,0-1 0 15,-1-2 0-15,2 3 0 16,2-2 0-16,3 0 0 15,3-2 0-15,2-2 0 16,2-1 0-16,3-2 0 16,4-3 0-16,-2-5 0 15,2 1 0-15,2-7 0 16,2-1 0-16,-1-6 0 15,1-1 0-15,-3-3 0 16,2 0 0-16,-3-5 0 16,-1-2 0-16,0 1 0 15,-4-3 0-15,-1-1 0 16,-2-1 0-16,0-6 0 15,-3 1 1-15,-3 1-1 16,2-1 0-16,-4-1 0 16,1-2 0-16,-3 3 1 0,-3-3-1 15,1 4 1-15,-2-1 0 16,-1 2 0-16,-6-3-1 15,2 4 1-15,-3 0 0 16,2-1-2-16,-2 5 1 16,0-1 0-16,3 2 0 15,0 2 0-15,3 1 0 16,0 3 0-16,4 2 0 15,2-2 0-15,-7 13 0 16,17-18 0-16,-5 8 0 16,-12 10 0-16,18-15 0 15,-18 15 0-15,20-16 0 16,-20 16 0-16,18-17 0 0,-18 17 0 15,20-20 0-15,-7 11 0 16,0 0 0-16,3 2 0 16,1-2 0-16,4 2 0 15,2 0 0-15,3 3 0 16,1 1 0-16,2-1 0 15,-2 2 0-15,-1 2 0 16,-3 1 0-16,-6 4 0 16,-2 1 0-16,-2 3 0 15,-6 4 0-15,-5-1 0 16,-4 6 0-16,0-1 0 15,-7 4 0-15,0 2 0 16,-1 0 0-16,0 0 0 16,0 2 0-16,1 1 0 0,-3 1 0 15,2 1 0-15,3-3 0 16,-2 3 0-16,3 0-1 15,-2 0 0-15,3-1 0 16,0 0 0-16,1-3 1 16,-1 0-2-16,0-1 2 15,4-2-1-15,-3-3 1 16,4 0 0-16,0 0 0 15,0-2 0-15,0-3 1 16,0 3-1-16,2-1 0 16,0 0 0-16,3-1 0 15,-2-3 0-15,3 3 0 16,2-1 0-16,2-2 0 15,0-1 0-15,4-4 0 16,2-2 0-16,3-3 0 0,0-2 0 16,3-4 0-16,6-3 0 15,-2-3 0-15,6-4 0 16,-3-3 0-16,6-1 0 15,-3-3 0-15,3-2 0 16,-5-3 0-16,-1-2 0 16,-2-2 0-16,-5 4 1 15,-3-7 0-15,-7 4 0 16,0-2 0-16,-5 1 0 15,-3 0 0-15,-2 1 0 16,0 0 0-16,-2 1-1 16,1 1 0-16,1 4 0 15,-1-1 0-15,0 3 0 16,2 0 0-16,-1 0 0 0,-1 2 0 15,2-1 0-15,-2 3 0 16,-1-4 0-16,0 4 0 16,0-1 0-16,0 1 0 15,0 3 0-15,0-1 0 16,1 3 0-16,2 3 0 15,-3 10-1-15,14-17 1 16,-3 13 0-16,-1 1 0 16,3 2 0-16,2 1 0 15,2 0 0-15,-2 5 0 16,4-2 0-16,-4 2-1 15,2 1 2-15,-2 1-1 16,-1 0 0-16,-3 1 0 16,0 0 0-16,-11-8 0 0,14 16 0 15,-14-16 0-15,8 18 0 16,-4-4 0-16,-4 1 0 15,0 1 0-15,-1 4 0 16,-3 2 0-16,-1 1 0 16,1 2 0-16,-1 2 0 15,-1-2 0-15,2-1 0 16,-4 3 0-16,4-4 0 15,-3 0 0-15,4 1 0 16,-1-3-1-16,3 1 1 16,0-1-1-16,1-2 0 15,2 0 0-15,-1-1 0 16,3-2 0-16,-3 2 0 0,3-2 1 15,-2-2-1-15,-1 2 1 16,1 0 0-16,-2-1 0 16,0 0 0-16,2 1 0 15,-2-1 0-15,4 1 0 16,-2-1 0-16,7-1 0 15,-5 1 0-15,5-1-1 16,1 0 1-16,1-3 0 16,1 0 0-16,-2-3 0 15,3-3 0-15,-2 1 0 16,1-1 0-16,-1-2 0 15,-11-3 0-15,18 1 0 16,-18-1 0-16,11-1 0 16,-11 1 1-16,0 0-1 0,16-3 0 15,-16 3 0-15,11-8 0 16,-11 8 0-16,22-18-1 15,-5 7 1-15,0-4 0 16,3 2 1-16,1-4-2 16,2 1 2-16,0-2-2 15,0 2 2-15,-3-1-1 16,-4-1 0-16,-2-1 0 15,-6-2 0-15,-3 1 1 16,-2-2 0-16,-6-1 0 16,1-4 0-16,0 2 0 15,0-4 0-15,0 2 0 16,0 1 0-16,4-3-1 15,-1 4 0-15,1-1 0 16,0 1 0-16,1 3 0 0,0-1 0 16,3 0 0-16,-1 1 0 15,0 0-1-15,1 0 1 16,2 0 0-16,3 3 0 15,0-2 0-15,2 4 0 16,2-1 0-16,-1 3 0 16,4 0 0-16,0 3 0 15,3 0 0-15,-2 4 0 16,2-1 0-16,0 2 0 15,3 0 1-15,0 1-2 16,-1 3 2-16,0 0-1 16,-3 2 0-16,-3 2 0 15,-2 2 0-15,-1 0 0 16,-14-3 0-16,17 15 0 0,-17-15 1 15,7 20-2-15,-6-8 1 16,1 5 0-16,0 1 0 16,-2-1 0-16,0 8 0 15,0-1 0-15,1 3 0 16,-1 3 0-16,2 0 0 15,-4 0 0-15,1 3 0 16,1-3 0-16,-2 2 0 16,-1-2 0-16,0-1 0 15,3 0-1-15,0-3 1 16,2-2-1-16,0 1 0 15,2-2 0-15,5-1-1 16,-1-3 1-16,-1 0 0 0,3-1 1 16,-4-1-1-16,1-1 1 15,-2-2 0-15,0 1 0 16,-3-1 0-16,-1-1-1 15,-1-1 1-15,1-1 0 16,-1 2 0-16,0-13 0 16,3 18 0-16,-3-18 0 15,5 14 0-15,-5-14 0 16,11 8 0-16,-11-8 0 15,17 2 0-15,-17-2 0 16,19-3 0-16,-19 3 0 16,19-9 0-16,-8 3 0 15,-1-2 0-15,-10 8 0 16,19-16 0-16,-19 16 0 0,22-22 0 15,-11 9 0 1,0 0-1-16,2-3 1 0,-1 0 0 16,1 0 0-16,1-4 0 15,0 1 0-15,2-2 1 16,-3 0 0-16,3-1 0 15,-3 0 0-15,-2-1 0 16,-1 1 1-16,-1 0-1 16,-6 3 0-16,0-2-1 15,-1 1 0-15,-1 0 0 16,0-1 0-16,2 0 0 15,0-1-1-15,2 0 1 16,3-2 0-16,1 1 0 16,0-1 0-16,1 1 0 0,-1 0 0 15,-2 2 0-15,0 3 0 16,-4 0 0-16,1 2 0 15,-3 1 0-15,-1 2 0 16,0 1 0-16,0-4 0 16,2 4 0-16,-1-2 0 15,1 0 0-15,-1-1 0 16,1 3 0-16,-1 0 0 15,0 2 0-15,-1 10 0 16,5-16 0-16,-5 16 0 16,8-12 0-16,-8 12 0 15,13-7 0-15,-13 7 0 16,18-9 0-16,-6 8 0 15,2 0 0-15,1-2 0 16,-1 3 0-16,1 2 0 0,2 2 0 16,-2 3 1-16,2 1-1 15,-4 3 0-15,3 0 1 16,-5 4-1-16,-2 3 0 15,-1 1 0-15,-3-1 0 16,0 3 1-16,-2 3-1 16,-3-1 0-16,1 2 0 15,-2 0 0-15,0 3 0 16,-2 1 0-16,1-1 0 15,-1 1 0-15,-1 1 0 16,1 0-1-16,2-1 1 16,-1-1 0-16,0-1 0 15,6 2-1-15,-3-3 1 16,5 0 0-16,-2-1-1 0,2-2 0 15,-2 2 0-15,0-3 0 16,3-2 0-16,0 1 1 16,1-2-1-16,2-2 1 15,-1-1 0-15,5-1 0 16,1-2 0-16,3-1 0 15,1-1-1-15,1-1 1 16,-2-2 0-16,3 0 0 16,1 1 0-16,-3-3 0 15,-3-1 0-15,1-3 0 16,-3-1 0-16,-1-2 1 15,1 0-1-15,-4-6 0 16,3-1 0-16,-3-4 0 16,3-1 0-16,-3-3 0 0,0-3 0 15,0-4 0-15,3 0 0 16,-4-2 0-16,2-2 1 15,-2 2 0-15,-1-3 0 16,0 4 0-16,-1 0 0 16,-1-2 0-16,-4 4 0 15,-2-1 0-15,0 1-1 16,-1-1 0-16,1 1 0 15,-1-1 0-15,1 0 0 16,1 2 0-16,1 0 0 16,3-1 0-16,-2 4 0 15,2-1 0-15,-4 3 0 16,3-1 1-16,-3 4-1 15,-1-1 0-15,0 0 0 16,0 14 0-16,-1-21 0 0,1 21 0 16,1-17 0-16,3 6 0 15,-4 11 0-15,17-18 0 16,-7 10 0-16,2-4-1 15,5 2 2-15,-2 0-1 16,1 2 0-16,-1 0 0 16,-1 2 0-16,0 1 0 15,-2 3 0-15,-2 0 0 16,-10 2-1-16,16 2 1 15,-16-2 0-15,15 4 0 16,-15-4 0-16,18 9 0 16,-8-5 1-16,2 2-1 15,1 1 0-15,1 0 1 0,-4 1-1 16,4 0 1-16,-4 0-1 15,0 5 1-15,-6-1-1 16,1 1 0-16,-5 5 0 16,-3 2 1-16,0 2-1 15,-3 0 0-15,2 4 0 16,-3-1-1-16,2 0 1 15,2 0 0-15,3-2 0 16,1 4 0-16,0-5 0 16,3 0 0-16,1-1 0 15,2 0 1-15,-2-3-1 16,-1 1-1-16,1 0 2 15,0-1-2-15,-4 1 0 16,1-4 0-16,-1 3 0 0,2-2 0 16,-2 2 0-16,0-5 1 15,3 1-1-15,1 1 1 16,1-1 0-16,1-4 0 15,2 2 0-15,2-4 0 16,0-1 0-16,3 1 0 16,1-3 0-16,-1-3 0 15,1-1 0-15,0-1 0 16,0-2-1-16,3-2 2 15,-5-1-2-15,1-3 1 16,0 1 0-16,1-4 0 16,-2 1 0-16,-3-2 0 15,1 0 1-15,-4-3-1 16,-1 1 1-16,-4 0 0 0,3-4 0 15,-5-1 0-15,4 1 0 16,-4-2-1-16,4-1 1 16,-3-1 0-16,2-2-1 15,0 0 0-15,5-3-1 16,-4 2 2-16,3-1-2 15,0-1 2-15,0 2-1 16,1-2 0-16,-1 4 0 16,-1 1 0-16,-1-1 0 15,1 3 0-15,-2 0 0 16,1-1 0-16,-1 1 0 15,2 2 0-15,0-1 0 16,0 0 0-16,1 3 0 0,1 0 0 16,1 1 0-1,4 3 0-15,-3 0 0 0,3 2 0 16,0 2 0-16,1 1 0 15,-2 1 0-15,2 4 0 16,-2 0 0-16,-1 3 0 16,-11-1 0-16,20 8 0 15,-20-8 0-15,16 18 0 16,-10-5 0-16,0 3 0 15,3 2-1-15,-1 0 1 16,3 2 1-16,-1-1-2 16,2 4 2-16,-1-2-1 15,3 1 1-15,-2 0-1 16,-2 0 1-16,-2 2 0 0,-2 0-1 15,-1 2 1-15,-6 0-1 16,-3 1-1-16,3 0 1 16,-2 4-1-16,1 1 2 15,7 0-2-15,10 0 1 16,13 2-1-16,19-7-1 15,24 3-2-15,18-9-5 16,32 5-3-16,0-17-3 16,28 7-2-16,-18-24-1 15,9 8 0-15,-41-29-1 16,-4 9 1-16,-53-33 1 15,-13 2 5-15,-50-28-1 16,-25-4-1-16,-36-23-4 16,-34-15-2-16</inkml:trace>
  <inkml:trace contextRef="#ctx0" brushRef="#br5" timeOffset="243490.9269">2356 12630 46 0,'0'0'31'0,"0"0"-2"16,0 0-8-16,20-1 3 0,-20 1-13 15,11-10-2 1,-11 10-2-16,16-6-2 0,-16 6 0 16,24-1-2-16,-14 1 0 15,3 2-1-15,-1-1 0 16,0 1-1-16,1-2 1 15,1-3-1-15,-3 1 0 16,3-3-1-16,-2 2 1 16,-2 1 0-16,-10 2-1 15,15 2 0-15,-15-2 0 16,8 16 0-16,-8-4 1 15,-1 1-1-15,-1 5 0 16,-3-1 0-16,-1 0 0 16,2 2 0-16,-2 2 0 15,-2-1 1-15,3 2-1 16,-1-1 0-16,-3 4 0 0,3 2 0 15,-2 2 0-15,-1 1 0 16,0 0 0-16,4-2 0 16,1-1 0-16,2 1 0 15,2-5 0-15,2-1 1 16,2-4-1-16,3 1 0 15,1-4 1-15,1 2-1 16,0-1 0-16,-4 1 0 16,5 2 0-16,-6 1 0 15,1 1-1-15,0 1 2 16,-1-1-2-16,1-2 1 15,4-1 0-15,0-4 1 16,3-1-1-16,3-7 0 16,6-3 0-16,0-5 0 15,3-3 1-15,3-8-1 0,2-4 0 16,0-6 1-16,-2-7 0 15,2-2-1-15,-3-6 1 16,-3-1 0-16,-1-5 0 16,-6 1-1-16,2-1 1 15,-8 2 0-15,0 3-1 16,-5 4 0-16,0 2 0 15,-3 6 0-15,-1 7 0 16,0 4 0-16,-1 3 0 16,0 13 0-16,8-17 0 15,-8 17 0-15,16-18 0 16,-7 8-1-16,8-4 1 0,-1-1 0 15,3 1 0-15,-1-1 0 16,1 1 0-16,-2 3 0 16,0 2 0-16,-4 4 0 15,-2 4 0-15,-11 1 0 16,14 7 0-16,-14-7 0 15,8 19 1-15,-7-4-1 16,3-1 0-16,-4 1 0 16,1 3 0-16,2-2 0 15,1 0 0-15,0-2 0 16,0 2 0-16,-1-1 0 15,1-1 0-15,-2-2 0 16,1 3 1-16,-1 0-1 16,-2 3 0-16,0 2 0 15,-2-1 0-15,2 5 0 0,-1-1 0 16,0-1 0-16,1 2 0 15,4-3 1-15,-4 0-1 16,4-4 0-16,1-1 0 16,2-2 0-16,-2 0 0 15,3-4-1-15,-4 2 0 16,-4-12 0-16,13 20 0 15,-13-20 1-15,7 18-1 16,-2-7 1-16,-5-11-1 16,7 18 2-16,-7-18-2 15,11 16 1-15,-11-16 0 16,20 15 0-16,-9-9 0 15,1-4 0-15,2 2 0 16,-1-4 0-16,-1 0 0 0,0-3 0 16,0-5 0-16,-2-2 0 15,3-7 1-15,-2 0 0 16,1-7 0-16,-1 0 0 15,3-3 0-15,0-2-1 16,-1 0 1-16,0 3 0 16,-2 1-1-16,0 2 0 15,-4-2 0-15,0 3 0 16,-2-1 0-16,0 1 0 15,-3-2 0-15,4-2-1 16,-2 0 2-16,0 0-2 16,4 2 1-16,-2 2 0 15,2 3 0-15,-1 1 0 16,-7 18 0-16,16-16 0 15,-16 16 0-15,12-5 0 0,-12 5 0 16,12 0 0-16,-12 0 0 16,0 0 0-16,15-2 0 15,-15 2 0-15,14-8 0 16,-14 8 0-16,16-6 0 15,-16 6 0-15,17 0 0 16,-17 0 0-16,15 14 0 16,-8-5 1-16,-1 4-1 15,0 3 0-15,0 0 0 16,-1 2 0-16,3 0 0 15,1-2 1-15,-1-2-1 16,2-1 0-16,3 2 0 0,-4-2 0 16,4 0 0-16,-2 0 0 15,-1 1 0-15,-1 1 0 16,-3 4 0-16,1-3 0 15,-5 4 0-15,2-1 1 16,-3-1-1-16,0 2 0 16,-1-4 0-16,2 2 0 15,-2-3 0-15,4 0-1 16,-1-1 1-16,2-3-1 15,-1 1 0-15,2-1 1 16,-6-11-1-16,11 20 0 16,-11-20 0-16,12 17 1 15,-12-17-1-15,14 15 1 16,-14-15 0-16,15 13 0 15,-4-10 0-15,3 0 1 0,0-1-1 16,-1-1 0-16,2-1 0 16,2 1 0-16,-1-1 0 15,0 0 0-15,0 0 0 16,-3-1 0-16,-1-1 0 15,0-3 0-15,-1-2 1 16,-2-4 0-16,2-4 0 16,0-6-1-16,1-6 2 15,2-5-2-15,0-4 1 16,-1-4 0-16,0 1-1 15,1 0-1-15,-2 3 1 16,-4 2 0-16,1 7 0 16,-4 5 0-16,-1 4 0 15,-3 7 0-15,-1 11 1 0,4-14-1 16,-4 14 0-16,0 0-1 15,11-15 2-15,-11 15-1 16,19-18-1-16,0-1 2 16,0 1-1-16,7-5 0 15,-2 0 0-15,6 0 0 16,1 5 0-16,0 2 0 15,-2 7 1-15,-3 7-2 16,-3 7 1-16,-6 8 0 16,-5 6 0-16,-2 6 1 15,-2 5-1-15,-5 3 0 16,-1 4 0-16,-2 2 1 15,0 1-1-15,0-1 0 16,5-2 0-16,-4-3 0 0,4-1 0 16,-2-5 0-16,2 2 0 15,0-4 0-15,-2-1-1 16,-1-2 0-16,2 0 0 15,-3 1 1-15,1-2-1 16,0-2 0-16,2 0 0 16,-1-5 0-16,-1 0 2 15,7-5-2-15,-9-10 1 16,19 12 0-16,-19-12 0 15,19 6 0-15,-6-3 0 16,0-1 0-16,0 0-1 16,-3 2 1-16,-10-4 0 15,17 8 0-15,-17-8 0 16,13 9 1-16,-13-9-1 15,11 10 0-15,-11-10-1 0,10 10 1 16,-10-10 0-16,13 2 0 16,-13-2 0-16,12-3 0 15,-12 3 0-15,12-17 0 16,-5 1 0-16,-1-3 1 15,2-7 0-15,0-4 0 16,1-4 0-16,1-3-1 16,1-4 2-16,0 1-2 15,-1 2 1-15,-2 3 0 16,-1 5-1-16,-2 3 0 15,-3 6 0-15,0 3 0 16,-3 4 0-16,2 1-1 0,-1 3 1 16,5-1 0-1,0 0 0-15,4-2 0 0,4-3-1 16,3 1 1-16,-2-4 0 15,8 5 0-15,-1-1 0 16,1 1 0-16,-3 4 1 16,1 7-1-16,-6 3 0 15,0 5 0-15,0 2 1 16,-10 5-1-16,6-1 0 15,-5 1 0-15,0 1 0 16,0-3 0-16,-5 4 0 16,4-2 0-16,-1-2 0 15,-1 0 0-15,1 4 0 16,-3-1 0-16,0 5 0 15,-2 1 1-15,0 2-1 16,-2 4 0-16,0 2 0 0,0 0 0 16,1 1 0-16,0 1 0 15,2-2-2-15,1 2 2 16,2-5-1-16,2 2 1 15,2-8-1-15,2 3 1 16,0-5-1-16,-2 3 0 16,3-4 1-16,-1 0 0 15,-3 1 0-15,1 1-1 16,-2 3 2-16,1-3-2 15,-1-1 1-15,3 1 0 16,0-5 1-16,4-1-1 16,3-4 0-16,2-3 0 15,2-4 0-15,1-4 0 0,1 0 0 16,3-4 1-16,-1 0-1 15,2-3 0-15,-1 2 0 16,-2-1-1-16,1-3 1 16,-1 1 0-16,0-3 0 15,-1-2 0-15,-2-2 0 16,-1-3 0-16,0 0 1 15,-1 0 0-15,-4-4 0 16,-3 3-1-16,-1 0 1 16,-2-3 1-16,-6 3-1 15,1-3-1-15,-1-1 0 16,0-2 1-16,2 1-1 15,0-1-1-15,2 5 1 16,1 0 1-16,-1 2-1 0,4 2-1 16,-1 5 1-16,-1 0 1 15,1 4-1-15,-2-1-1 16,-1 1 1-16,-4 11 0 15,7-15 0-15,-7 15 0 16,8-11 0-16,-8 11 0 16,11-11 0-16,-1 3 0 15,4 0 0-15,1-5 0 16,5 2 0-16,1-2 0 15,3 0 0-15,3 2 0 16,-4 5 0-16,1 1 0 16,-2 6 0-16,-2 10 1 15,-5 4-1-15,-3 6 0 16,-4 5 0-16,-3 5 0 15,0 3 0-15,-3 4 1 0,-2 1-1 16,-1 2 0-16,4-1 0 16,-3-5 0-16,2 1 0 15,0-5 1-15,3-1-2 16,-3-1 1-16,3-5 0 15,2-1 0-15,-4-2-1 16,2 1 0-16,-1-4 1 16,-1 1-2-16,1-1 2 15,2-2 0-15,-1 2 0 16,3-1-1-16,-2 0 1 15,3 0 0-15,-1 1 0 16,1-3 0-16,2 0 0 16,-2-2 0-16,1-5 0 15,3-3 1-15,-2-3-1 0,6-8 0 16,-2-3 0-16,8-7 0 15,-4-5 1-15,0-3-1 16,2-2 0-16,-3-2 0 16,0 2 1-16,0 4 0 15,-7 0-1-15,0 3 0 16,-3 0 1-16,-2 2 0 15,-2-1 0-15,4-5-1 16,-3-3 0-16,0-3 0 16,0-7 0-16,5-2 0 15,-2 0 0-15,3-2 0 16,1 4 0-16,-4 3-1 15,0 6 1-15,0 6 0 0,-2 5 0 16,-6 16 0-16,8-14 0 16,-8 14 0-16,0 0 0 15,11-5 0-15,-11 5 0 16,13-14 0-16,-2 6 0 15,4-6 0-15,2 0 0 16,-1-1 0-16,5 1 0 16,-4 3 0-16,0 4 0 15,-2 3 0-15,-2 7 0 16,-13-3 0-16,14 18 0 15,-10-1 1-15,-1-2-1 16,0 5 0-16,-2 1 0 16,3-1 0-16,0 0 0 15,-3-1 0-15,4-1 0 0,0-1 0 16,2 2 0-16,-5-2 0 15,3-1 0-15,-3 3 0 16,-2-1 0-16,-2 2 0 16,1-2 1-16,-4-1-1 15,0 1 0-15,1 0 0 16,-2 1 0-16,0-3 1 15,3 3-2-15,-1 0 1 16,2-2 0-16,1 5 0 16,-1-2 0-16,5-1-1 15,-1 1 1-15,0 1-1 16,1-3 1-16,-1-2-1 15,1 1 2-15,1-3-2 16,-2-4 1-16,2 1 0 0,-4-11 1 16,8 16-1-16,-8-16 0 15,14 13 0-15,-5-7 0 16,5 1 0-16,0-3 1 15,1 2-1-15,-1 0 0 16,4 0 0-16,0-2 0 16,-2 1 0-16,-1-3 0 15,-1-3 0-15,3-3 0 16,-2-4 0-16,4-5 0 15,1-5 0-15,2-4 0 16,2-1 0-16,5-4-1 16,-1 2 2-16,1 1 0 15,-3 1 0-15,0 1-1 16,-8 5 1-16,1 1 0 15,-6 1-1-15,-5 2 1 0,-4-3-2 16,-3-1 2-16,-3-3-1 16,-1-4 0-16,2-6-1 15,1 0 1-15,-5-1 0 16,5-2 0-16,3 6 0 15,-1 1 0-15,2 4 0 16,0 6 0-16,-3 5 0 16,-1 11 0-16,4-19 0 15,-4 8 0-15,4-1 0 16,-3-3 0-16,4 0-1 15,-1-2 1-15,1-1 0 16,4-1 0-16,2 3 0 16,0 3 0-16,0 3 0 15,-11 10 0-15,19-9 0 0,-19 9 0 16,14 4 0-16,-14-4 0 15,18 13 0-15,-18-13 0 16,16 11 0-16,-16-11-1 16,21 7 1-16,-9-5 0 15,2-2 0-15,0 0 0 16,-2 0 0-16,2 1 0 15,-4 0 0-15,-10-1 0 16,16 15 0-16,-10-4 0 16,-1 4 0-16,-3 5 0 15,-1 1 1-15,-1 3-1 16,0 0 0-16,-2 0 0 15,1 2 0-15,2 0 0 0,-2 0 0 16,2-2 0-16,-1-2 0 16,3 0 0-16,-1 0 0 15,0-2 0-15,-2 0 0 16,2 1 0-16,-2 1 1 15,1 0-1-15,-1-1 0 16,2 0 0-16,-4 1-1 16,6-2 1-16,-3-2-1 15,4 2 1-15,0-5-1 16,1 2 1-16,5-5-1 15,-1 1 1-15,4 0 0 16,-1-1 0-16,1-2 0 16,2 0 0-16,0 0 0 15,-2-3 0-15,1-2 0 0,1-2 0 16,2-3 1-16,-1-3-1 15,0-1 0-15,2-4 0 16,2-3 0-16,-3 1 0 16,5-3 0-16,-3 2 0 15,1-3 0-15,-1 2 0 16,-3 1 0-16,0-1 0 15,-4 2 0-15,0-6 0 16,-5 0 1-16,-1-1-1 16,-2-5 1-16,-1-3-1 15,-1-3 1-15,1-5-1 16,-3-2 1-16,3 0-1 15,-2 1 0-15,0 1 0 16,0 2 0-16,-2 4 0 16,0 3 0-16,-2 5 0 0,2 6 0 15,-1 0 0-15,-1 3 0 16,2 10-1-16,3-18 1 15,2 7 0-15,-5 11 0 16,17-20 0-16,-6 6 0 16,4 0 0-16,0-3 0 15,2 2 0-15,2-1 0 16,-4 2 0-16,2-1 0 15,-2 6 0-15,-1-1 0 16,-2 5 0-16,-1-1 0 16,-11 6 0-16,16-3 0 15,-16 3 0-15,10 2 0 16,-10-2 0-16,0 0 1 15,13 15-1-15,-13-15 0 0,7 20 0 16,-3-9 0-16,2 3 0 16,-2 0 0-16,1 1 0 15,1-1 1-15,0 4-1 16,-3-3 0-16,4 4 0 15,-2 1 1-15,-3 0-1 16,1 1 0-16,-3 2 0 16,0 0 0-16,-3 0 0 15,2 2 0-15,-2 1 0 16,0-4 0-16,1 1 0 15,0-2 1-15,-1 0-1 16,3 0 0-16,0 0 0 16,3 2 0-16,-1-4 0 15,0 3-1-15,3-4 1 0,1 0-1 16,-2-3 1-16,3 4-1 15,0-7 1-15,4 1 0 16,-2-3-1-16,0 4 2 16,3 0-1-16,-2-1 0 15,4 2 0-15,4-2 0 16,-2-1 0-16,2 0 0 15,2-4 0-15,3-1 0 16,0-4 0-16,5-4 0 16,-4-5 0-16,5-3 0 15,-2-3 0-15,2-3 0 16,-5-1 0-16,1-5 0 15,-2-3 0-15,-5 1 1 16,-1-2-1-16,-5-3 0 16,-2-1 1-16,-2-1-1 0,-2-1 0 15,-3 1 1-15,-2 2-1 16,4 1-1-16,-4 1 1 15,2 6 0-15,2 1 0 16,1 2 0-16,2 2 0 16,-1 2 0-16,1-1 0 15,1 1 0-15,-1 0 0 16,2-2 0-16,-1-2 0 15,1 2 0-15,0-2 0 16,0-1 0-16,-1 2 0 16,2 0 0-16,-3 3-1 15,1-1 1-15,-9 14 0 0,16-18 0 16,-16 18 0-16,18-12 0 15,-9 8 0-15,-9 4 1 16,20-8-1-16,-11 1 0 16,6-1 0-16,1 1 0 15,-1-1 0-15,4 2 0 16,-3 3 0-16,3 2 0 15,-6 5 0-15,3 5 0 16,-4 5 0-16,-2 4 0 16,-5 5 0-16,-1 3 1 15,-4 3-1-15,3 3 0 16,-3 5 0-16,1 1 0 15,-2 0 0-15,-2 1 0 16,3 0 0-16,-3 2 0 16,2-3 0-16,4-3 0 0,-2-3 0 15,3-2-1-15,1-7 1 16,4-4-1-16,1-4 1 15,0-2-1-15,4-5 1 16,2-2 0-16,-1-3 0 16,1 0 0-16,-2-5 1 15,4 1-1-15,-6-1 0 16,2-2 0-16,-1-1 0 15,-2 0 0-15,0-2 0 16,0-1 0-16,-11 8 0 16,15-14 1-16,-15 14-1 15,18-16 1-15,-11 5-1 16,0-1 1-16,1-3-1 15,0-1 1-15,-1 0-1 0,2-7 0 16,-3-2 0-16,2-3-1 16,-2-2 2-16,0-5-2 15,0-1 1-15,1 1 0 16,0-1 1-16,0 5-1 15,-3 0 0-15,2 3 0 16,-1 8 1-16,-1 4-1 16,0 5 0-16,-4 11 0 15,1-18 0-15,-1 18 0 16,3-14 0-16,-3 14 0 15,10-19 0-15,-5 7-1 16,5 1 1-16,4-5 0 16,0 2 0-16,2-1 0 15,1 0 0-15,7 0 1 0,-5 2-1 16,4 2 0-16,-4 0 0 15,-1 3 0-15,-3 4 0 16,-1-1 0-16,1 5 0 16,-15 0 0-16,18 5 0 15,-18-5 0-15,14 10 0 16,-14-10 0-16,13 13 0 15,-13-13 0-15,17 16 0 16,-17-16 0-16,18 18 0 16,-9-9 0-16,-2 4 0 15,1 1 1-15,-2 3-1 16,-1 3 0-16,-3 3 0 15,3 0 0-15,-5 5 0 0,-4-1 0 16,3 4 0 0,-2 1 0-16,-1-1 0 0,1 3 0 15,-2-1 0-15,1-1 0 16,-1-1 0-16,0-2 0 15,1-4 0-15,0 1 0 16,3-6 1-16,0 1-1 16,0-4 0-16,2 1 0 15,-1-1 0-15,4-1-1 16,1 0 1-16,3-2-1 15,-2 5 0-15,4-4 0 16,3 1 1-16,1-2-1 16,0 1 1-16,3-4 0 15,3-2 0-15,-3-3 1 0,2 0-1 16,1-5 0-16,-1-2 0 15,3-3 0-15,-1-3 0 16,1 1 0-16,-2 0 0 16,0-3 0-16,-2-1 0 15,-3 0 0-15,-2 1 0 16,-3-5 0-16,0-2 0 15,-5-5 1-15,0 0-1 16,-1-6 0-16,0-7 1 16,1-2-1-16,-3-4 0 15,3-4 1-15,-3 2-1 16,0 0 0-16,1 2 0 15,0 3 0-15,-3 4 0 16,0 6-1-16,0 7 1 16,0 2 0-16,0 5 0 0,0 0 0 15,0 3 0-15,2 0 0 16,2 0 0-16,1-2 0 15,3 0 0-15,-3-3 0 16,5 0 0-16,3 0 0 16,-3-1 0-16,2 0 0 15,0 1 0-15,2 0 0 16,-3 3 0-16,1-1 0 15,0-1 0-15,3 2 1 16,2-4-1-16,1 2 1 16,1-3-1-16,6-2 2 15,-2 4-2-15,1 0 1 16,-1 4 0-16,-2-1-1 15,-3 10 0-15,-6 2 0 0,2 6 0 16,-4 5 0-16,-5 3 0 16,2 5-1-16,-2 3 1 15,0 1-1-15,-1 1 1 16,2 1-1-16,0-1 1 16,0 1-1-16,-1-1 0 15,1-1 1-15,-1 0 0 16,-1 4 1-16,1-6-1 15,-4 6 0-15,0-4 0 16,-3 4 0-16,2-1 0 16,-1 1 0-16,-1-2 0 15,-2-2 0-15,1 1 0 16,0-1 0-16,0 4 0 15,2-4 0-15,-2 0 0 0,2 2 0 16,0 1 0-16,-1 1 0 16,2 0 0-16,2-2 1 15,-1 1-2-15,4-6 1 16,-1 0 0-16,6-6-1 15,-1 0 1-15,1-7-1 16,4 2 1-16,5-8-1 16,-4 1 1-16,3-1 0 15,1-1 0-15,0-1 0 16,-4 0 0-16,3-3 0 15,-4 0 0-15,-1-2 0 16,-3-3 0-16,-1-2 1 16,-3-6-1-16,2-1 1 15,-2-5-1-15,3-4 1 16,0-6-1-16,-4-6 0 0,5-5 0 15,-1-2 1-15,-1-3-1 16,-1 2 0-16,1 1 0 16,-2 4 0-16,-2 9 1 15,-4 4-2-15,2 7 2 16,-4 6-1-16,2 5 0 15,0 11 0-15,-3-18 0 16,3 18 0-16,3-19 0 16,2 7 0-16,4-3 0 15,1-1 0-15,2-4 0 16,5 2-1-16,1-3 2 15,-1 2-1-15,2 0 0 16,3 2 1-16,-3 1-1 16,1 0 1-16,1 1 0 0,-3 3 0 15,0 0-1-15,0 3 0 16,-1-1 1-16,-1 2-1 15,2 0 0-15,-5 3 0 16,1 2 0-16,-1 0 0 16,0 5 0-16,0 0 0 15,-13-2 0-15,18 18 0 16,-13-3 0-16,1 6 0 15,-3 3 0-15,-1 4-1 16,-4 2 1-16,-1 4-2 16,-2 3 2-16,-1-1 0 15,-3 4 0-15,4 1-2 16,1-7 2-16,-1 5 0 15,0-5 0-15,3 1 0 0,2-2 0 16,-1-4 0-16,2-3 0 16,1-1 0-16,-1-2 0 15,3-4 0-15,-2 1 0 16,1-2 0-16,0-1 0 15,1 1 0-15,0-1 0 16,4 4 1-16,0-4-2 16,2 5 1-16,-1-4 0 15,5 2 0-15,2-6 0 16,0 0 0-16,4-5 0 15,1-1 0-15,1-8 0 16,1-3 0-16,4-4 0 16,-3-5 0-16,0 0 0 0,1-6 0 15,-3-3 0-15,-3-1 0 16,1 0 0-16,-4 1 0 15,-3-1 0-15,0 4-1 16,-4-2 1-16,-2 0 0 16,1 3 0-16,-5-3 0 15,3-1 0-15,-2-6 0 16,2-4 0-16,-1-4-1 15,3 1 1-15,2-6 0 16,0 4 0-16,3-1 0 16,-2 6 0-16,1 3 0 15,-2 5 0-15,-1 4 0 16,-4 6 0-16,-1 2 0 15,-4 11 0-15,2-16 0 0,-2 16 0 16,0-17 0-16,0 6 0 16,0 0 0-16,5-3 0 15,-5 14 1-15,14-20-1 16,-4 12 1-16,-10 8-1 15,22-12 1-15,-10 6-1 16,2 5 1-16,-5 1-1 16,5-1 0-16,0 2 0 15,-4-1 0-15,6 1 0 16,1 0 0-16,1 0 0 15,2 3 0-15,3 0 0 16,1 0-1-16,4 6 1 16,-4-2-1-16,5 6 0 15,-5 0 0-15,-2 9 1 16,0-2-1-16,-7 4 2 0,-4 5-1 15,-2 2 0-15,-2 4 0 16,-5 2 0-16,-2 2 0 16,-2 2 0-16,1-2 0 15,-2 4 0-15,0-5 0 16,2 3 0-16,-3-3 0 15,2-2 1-15,0-2-1 16,2-4 0-16,2-1 0 16,-2-5 0-16,5-1 0 15,-4-9 0-15,9 1 0 16,-10-16 0-16,19 19 0 15,-8-15-1-15,3 0 1 16,5-1 1-16,-5-4-2 0,7 0 1 16,-5 0 0-16,3-3 0 15,-4 1 0-15,2 0 0 16,-2-6 0-16,3-1 0 15,-3-3 0-15,-1 1 0 16,0-7 0-16,1 0 0 16,-2-7 0-16,1 2 0 15,-3-5 0-15,-2-2 0 16,0-3 0-16,1-3 0 15,-1-5 0-15,-3-1 0 16,4-2 0-16,-5 5 0 16,5 2 0-16,-5 3 0 15,4 4 0-15,-4 9 0 16,-1 3 0-16,3 5 0 0,-4 1 0 15,4 4 0 1,-6-2 0-16,4-2 0 0,-2-3 0 16,4 0 0-16,-3 1 0 15,1-3 0-15,0 3 1 16,-1-1-1-16,2 6 1 15,-6 10-1-15,7-13 1 16,-7 13-1-16,0 0 1 16,0 0-2-16,0 0 1 15,0 0 0-15,10-8 0 16,-10 8 0-16,14-7 0 15,-14 7 0-15,20-9 0 16,-8 5 0-16,-1 1-1 16,0 2 1-16,-11 1 0 0,16 8 0 15,-16-8-1-15,3 23 1 16,-4-9 0-16,0 8-1 15,-4-2 1-15,1 3 0 16,-2 2-1-16,1 0 1 16,2-2 0-16,-1 2 0 15,2 1 0-15,0-3 0 16,1-2 0-16,-1 2 0 15,2-3 0-15,0 0 0 16,-3 1 0-16,3-2 0 16,0 1 0-16,2 1 0 15,-2 2 0-15,1-4 0 16,1 5 0-16,0-1 0 15,0-3 0-15,-2 3 0 16,4 0 0-16,-2-1 0 0,3-2 0 16,-3 0 0-16,1-3 0 15,2 0 0-15,1-2 0 16,0 0 0-16,2-1 0 15,1-1 0-15,1 3 0 16,1-5 0-16,3 7 0 16,-1-4 0-16,3-2-1 15,5 2 1-15,-2-7 0 16,6-4 0-16,2-3 0 15,5-3 0-15,-3-9 0 16,5-1 0-16,-1-6 0 16,0-2 0-16,-5-3 1 15,0-2-1-15,-8-7 0 16,-2 0 0-16,-4-6 0 0,-3 0 0 15,-2-1 0-15,-1 1 0 16,-2 1 0-16,-2 2 0 16,1 2 0-16,1 4 0 15,-3 3 0-15,2 2 0 16,-4-1 0-16,3 0-1 15,-1-3 1-15,-1 1 0 16,2 0 0-16,0-2 0 16,-1 5 1-16,1 0-1 15,3 0 1-15,-1 4-1 16,3 2 1-16,-3 2-1 15,6 3 1-15,-1 5-1 16,1-2 0-16,1 1 0 16,1 3 0-16,1 0 1 0,-1 4-1 15,3 1-1-15,1 1 1 16,2 1 0-16,0 2 0 15,2 1 0-15,-1 2 0 16,1 2 0-16,-1 2 0 16,-4 0 0-16,-2 3 0 15,-2 3-1-15,-3 0 1 16,-5 2 0-16,-2 0-1 15,-3 6 1-15,-3 1-1 16,-1 2 1-16,0 1-1 16,-3 1 1-16,-1 4 1 15,2-1-1-15,-1 2 0 16,0-3 0-16,1 2 0 15,0 0 0-15,1-4 0 16,2 0 0-16,1-3 0 0,2-4 0 16,1-1 0-16,3-3 0 15,3-4 0-15,-2-1 0 16,-5-12 0-16,20 19 0 15,-10-12 0-15,1 1 0 16,-11-8 1-16,18 13-1 16,-18-13 0-16,14 12 0 15,-14-12 0-15,11 11 0 16,-11-11 0-16,0 0 0 15,14 8 0-15,-14-8 0 16,15-7 0-16,-5-1 0 16,3-4 1-16,1 1-1 0,1-7 0 15,1 1 0-15,-2-3 0 16,2 1 0-16,-5 0 0 15,1 1 0-15,-4-3 0 16,-1-1 0-16,0-1 0 16,-1 0 0-16,2-6-1 15,-1-2 1-15,7-5 0 16,-1 3 0-16,2-2 0 15,1 4 0-15,-2 1 0 16,3 6 0-16,-5 4 0 16,-3 7 0-16,-9 13 0 15,18-15 0-15,-18 15 0 16,0 0 0-16,0 0 0 15,10-10 0-15,-10 10-1 16,9-11 2-16,-9 11-1 0,19-14 0 16,-5 8 1-16,1-2-1 15,3 4 1-15,2-2-1 16,-4 4 1-16,2 3-1 15,0 2 0-15,0 3 0 16,-7-1 0-16,2 5 0 16,1-3-1-16,-4 1 1 15,2 0-1-15,-1 3 1 16,1-2-1-16,0 1 1 15,3-3-2-15,-5 0 3 16,3 1-1-16,-3-1 0 16,-1 3 0-16,0 1 0 15,-4 2 0-15,-2 2 0 16,-3 2 0-16,-2 2 0 0,-1 4 0 15,-2 0 0-15,1 1 0 16,-1 3 0-16,3-2 0 16,1 0 0-16,3-2 0 15,0-4 0-15,2 1 0 16,0-3 0-16,1 2 1 15,2-6-2-15,-2 1 2 16,0 0-1-16,0 1-1 16,-2-2 1-16,2-1 0 15,-3 0 0-15,-2-12 0 16,11 17 0-16,-11-17 0 15,13 11 0-15,-13-11 0 16,20 0 0-16,-8-5 0 16,0-1 0-16,-1-1 0 0,0-1 0 15,1 3 0-15,-1-4 0 16,-2 1 0-16,-9 8 0 15,17-11 0-15,-17 11 1 16,17-15-2-16,-6 3 1 16,-11 12 0-16,21-22 0 15,-8 5 0-15,0 0 0 16,0-4 0-16,4-2 0 15,-3-6 0-15,2 1 1 16,2-1-2-16,2-1 1 16,-4 1 0-16,2 1 0 15,-2 2 0-15,-2 4 0 16,-3 2 0-16,0 4 0 15,-1 2 0-15,-4 2 0 0,0 1 0 16,1-3 0-16,-3 4 1 16,2-3-1-16,5-1 1 15,-3 2 0-15,6 0-1 16,-3 0 0-16,2 1 1 15,3 3-1-15,0-3 0 16,-1 6 0-16,-1 0 0 16,5 2 0-16,-5 0 0 15,2 2 0-15,-1 1 0 16,1 1 0-16,0 0 0 15,1 2 0-15,1 1 0 16,0 1 0-16,-1 1 0 16,-1 2 0-16,-1 5 0 0,-1 2 0 15,-2 1-1 1,-2 2 1-16,-4 5-2 0,-1 4 3 15,-3-1-3-15,-3 4 2 16,-2-1-1-16,2 2 1 16,-2 1 0-16,-2 1 0 15,-1-1 1-15,2 0-2 16,-1 1 2-16,-2-2-1 15,4-1 0-15,-1-1 0 16,2 1 0-16,2-5 0 16,1-2 0-16,3 2-1 15,0-5 1-15,8-2 0 16,-1-1 0-16,4-1 0 15,3-4 0-15,1 0 0 16,2-1 1-16,1-1-1 0,1-1 0 16,-3-1 0-16,3-2 1 15,1-1-2-15,-4-3 2 16,1-6-1-16,-1-3-1 15,0-3 1-15,-2-3 0 16,2-4 0-16,-5-6 0 16,0-1 0-16,-2-5 0 15,-2-6 0-15,-4-1 0 16,-1-3 0-16,-1 0 0 15,-2 0 0-15,-2 1 0 16,3 1-1-16,-3 3 1 16,4 4 0-16,-2 2 0 15,-1 2 0-15,5 1 0 16,-1-2 0-16,3 2 0 0,2-4 0 15,3 1 1-15,2 0-1 16,2 1 0-16,3 2 0 16,-1 1 0-16,-1 4 0 15,-3 4 1-15,1 7-1 16,-5 1-2-16,-1 5 2 15,-11 3 1-15,15 6-1 16,-15-6 1-16,15 15-1 16,-15-15 1-16,19 22-1 15,-6-7 1-15,1-2-1 16,2 5 0-16,0 0-1 15,-2 1 0-15,2-1 1 16,-2 4-2-16,0 0 2 16,-4-3-1-16,-2 5 1 0,-1-2-1 15,-2-1 1-15,2 4 0 16,-6-2 0-16,1 1 0 15,-2 0 0-15,-2 2 0 16,1-6 0-16,-2 6 0 16,1-1 0-16,-1 1 0 15,2-1 0-15,-4-1 0 16,4 2 0-16,0-1 0 15,1 0 0-15,0-4 0 16,0 2 0-16,3-4 0 16,0-2 0-16,5-2 0 15,1-2 0-15,4-4 1 16,-1 1-1-16,7-4 0 0,-1-1 0 15,2-3 0 1,2-1 0-16,-2 0 0 0,-4-3 0 16,1 0 0-16,-4-4 0 15,1 0 0-15,-1-4 0 16,-4-2 0-16,3-3 0 15,-1-5 0-15,1-4 0 16,2-5 0-16,0-3 0 16,0-4 0-16,-1-2 0 15,-1-3 0-15,0 4 0 16,-3-3 0-16,-1 4 0 15,-3 2 0-15,-3 3 0 16,1 4 0-16,-3 0 0 16,5 1-1-16,-5 0 1 15,7 2 1-15,1 0-1 16,1 1 1-16,2 2-1 0,2-1 2 15,0 4-2-15,3 1 0 16,-1 6 1-16,-3 0-2 16,2 3 1-16,0 3-1 15,-2 1 1-15,2 3 0 16,-2 1 0-16,1 1 1 15,1 0-1-15,2 4 1 16,-2 0-1-16,5-1 1 16,-2 2-2-16,-2 2 1 15,-1-1 0-15,-4 7 0 16,0-2-1-16,-5 5 2 15,-3 1-2-15,-4 4 0 16,-1 1 1-16,-2 4-1 0,0 0 1 16,-2 1-1-16,-1 1 1 15,1-2-2-15,2 2 2 16,3-1 0-16,-2 0 0 15,3-2 0-15,-1-3 0 16,1 1 0-16,1-3 0 16,0 1 0-16,-2-2 0 15,2-1 0-15,0-4 0 16,2 1 0-16,2-2 0 15,1 0 0-15,2-2 0 16,0-2 0-16,-7-10 0 16,15 18 0-16,-15-18 0 15,12 19 0-15,-12-19 0 16,12 18 0-16,-12-18 0 0,7 15 0 15,-7-15 0-15,5 12 0 16,-5-12 0-16,0 0 0 16,0 0 0-16,15 2 0 15,-15-2 0-15,14-13 0 16,-5 0 0-16,0 0 0 15,2-3 0-15,1 1 0 16,-5 0 0-16,3 2 0 16,-1 0 0-16,-5 1 0 15,1-2 0-15,0 4 0 16,-2-3 0-16,2-3 0 15,4-4 1-15,0-2-2 16,3-1 1-16,0-5 0 16,3 2 0-16,1-4 0 15,-1 3 0-15,1 4 0 0,-2 0 0 16,-5 7 0-16,-1 0 0 15,-4 6 0-15,0-2 0 16,-4 12 0-16,2-19 0 16,-2 19 0-16,0-21 0 15,0 7 0-15,4 0 0 16,0 1 1-16,2-3-1 15,2 2 1-15,0 1-1 16,-1 2 2-16,5 1-2 16,-12 10 1-16,19-15-1 15,-10 8 0-15,4 1 0 16,1 2 0-16,1-5 1 15,5 3-2-15,2-3 2 16,-2 3-1-16,5-1 0 0,-3 2 0 16,-2 0 1-16,-2 4-1 15,-4 7-1-15,-14-6 1 16,14 16 0-16,-10-1 0 15,-6 4-1-15,1 1 0 16,-4 3 0-16,1 1 0 16,-2 2 1-16,-1 1-2 15,0-2 2-15,1-2-1 16,-1-1 1-16,0 1 0 15,3-1 0-15,-4-1 0 16,2-2 1-16,2 1-1 16,1-3 0-16,1-3 0 15,0 1-1-15,4-4 1 0,0 3 0 16,0-2 0-16,-2-12 0 15,9 19 0-15,-9-19 0 16,6 20 0-16,-6-20 0 16,8 21 1-16,-8-21-1 15,5 21 0-15,-5-11 0 16,0-10 0-16,9 17 0 15,-9-17 0-15,6 15 0 16,-6-15 0-16,13 9 0 16,-13-9 0-16,15 5 0 15,-6-5 1-15,0 0-1 16,5 0 0-16,-3-2 0 15,3 1 0-15,-5-2 0 16,5 0 0-16,-3 1 0 0,2-4 0 16,-13 6 0-16,20-14 0 15,-10 5 0-15,0-3 0 16,0 0 0-16,0-5 0 15,1-1 0-15,0-3 0 16,-3-2 0-16,5-3 0 16,-2-2 0-16,0-2 0 15,-2 0 0-15,2 2 0 16,-4-3 0-16,1 7 0 15,-1 0 0-15,0 3 0 16,-1 4 0-16,-1 0 1 16,5 2-1-16,-1 3 2 15,6-3-3-15,1 1 3 16,5-2-2-16,1 0 2 0,6 0-2 15,0 1 0-15,1 1 1 16,0 1-1-16,-5 5 0 16,3 2 0-16,-10 4 0 15,-1 3 0-15,-5 6-1 16,-11-7 1-16,14 23-1 15,-10-6 2-15,-3 2-2 16,3 3 0-16,-4 0 0 16,4 1 0-16,2 1 1 15,-2-2-1-15,2 2 1 16,-2-2-2-16,0-1 2 15,0-1 1-15,1 0-1 16,-4 1 0-16,-1 0 0 16,0-3 0-16,0 2 0 15,0-4 0-15,0 0 0 0,-1 0 0 16,1-1 0-16,0 0 0 15,-1-1 0-15,1 1 0 16,1-2 0-16,4 4 0 16,-3-6-1-16,6 1 1 15,-8-12 0-15,20 15 0 16,-8-12 0-16,2-3 0 15,2-2 0-15,0-4 0 16,-3-1 0-16,1-2 0 16,-1-1 0-16,1-1 0 15,-4 3 0-15,-10 8 0 16,14-12 0-16,-14 12 0 15,0 0 0-15,12-5 0 16,-12 5 0-16,0 0 0 0,0 0 0 16,0 0 0-16,11 2 0 15,-11-2 0-15,14-9 0 16,-3 1 0-16,0 1 1 15,0-4-1-15,0-4 0 16,1 1 0-16,1-5 0 16,-4 2 0-16,-1-4 0 15,-1-2 0-15,-2 1 0 16,2-5 0-16,-4 0 0 15,3 1-1-15,-3-3 1 16,2 4 2-16,2 0-3 16,0 1 3-16,-1 2-2 15,3 4 1-15,-1-1 0 0,-1 5 0 16,0 3 0-16,-1-2-2 15,-6 13 2-15,10-16-1 16,-10 16 1-16,11-8-1 16,-11 8 0-16,12-5 0 15,-12 5 0-15,22-1 0 16,-8-1 0-16,1 2 0 15,4 0 0-15,2-1 0 16,2 1 0-16,1-2 0 16,3 2 0-16,-4 2 0 15,-2 0-1-15,1 1 1 16,-7 4 0-16,-3 1 0 15,-4 3-1-15,-4 5 1 16,-4 1-1-16,-1 3 0 0,-5 4 1 16,-1-2-1-16,2 6 1 15,-4-1-1-15,4 4 1 16,-1-2-1-16,1-1 1 15,1 3 0-15,2-6 0 16,2 3 0-16,0-3 0 16,3 0 0-16,1-6 0 15,0 1 0-15,1-2 0 16,-1-4 0-16,2 1 0 15,-1 0 0-15,-5-15 0 16,18 21 0-16,-18-21 0 16,22 15 0-16,-9-8 1 15,4-3-1-15,-1-2 0 16,3-1 0-16,1-2 0 0,-2-2 0 15,4 1 0-15,-2 0 0 16,-2-2 0-16,1 2 1 16,-4 1-1-16,2 0 0 15,-3-1 0-15,-1 1 0 16,-1-1 0-16,-3-2 0 15,-9 4 0-15,17-13 0 16,-10 1 0-16,1-2 0 16,-1-4 0-16,3-3 0 15,-2-5 0-15,-1-4 0 16,3-3 0-16,-2-6 0 15,-3 2 0-15,4-4 0 16,-3 1 0-16,-1 4 2 16,-3 1-2-16,0 4 1 15,2 4 0-15,-3 5 0 0,0 0-1 16,2 6 2-16,0 1-2 15,4 3 0-15,2-1 0 16,1 1-1-16,5 1 1 16,0 1 0-16,6-1 0 15,1 2-1-15,2 0 1 16,-2 1 0-16,2 2 0 15,5 1 0-15,-5 3 0 16,4 1 0-16,-5 1 0 16,1 3 0-16,0 2 0 15,-8 4 0-15,-2 1 0 16,-3 5 1-16,-6 3-2 15,-4 0 1-15,-1 3 0 16,-1 4 0-16,-4 0 0 0,1 0-1 16,-2 1 1-16,1-1-1 15,1 2 1-15,-3 0-1 16,1-2 1-16,-3-1-2 15,2 0 2-15,-3-1 0 16,6 0 0-16,-4 0 0 16,3-4 0-16,2 2 0 15,0 0 0-15,4-5 0 16,4 2 0-16,4 0 0 15,-2-1 0-15,6-1 0 16,2 0 0-16,-1 0 0 16,0 1 0-16,0 0 0 15,3-6 0-15,-4 2 0 16,3 1 0-16,-5-5 1 0,-2 0-2 15,5-1 1-15,-14-8 1 16,18 9-1-16,-18-9 0 16,15 3 0-16,-15-3 0 15,18-5-1-15,-18 5 2 16,16-15-1-16,-10 4 0 15,2-4 0-15,1-1 0 16,-4-3 0-16,4-4 0 16,-1-3 0-16,1-2 0 15,2-5 0-15,-1 0 0 16,4-4 0-16,0 4 0 15,-4-1 0-15,4 3 0 16,-3 4 0-16,-3 4 0 16,-4 2 0-16,-1 2 0 0,-4 4 1 15,-3 3-1-15,4-4 1 16,-6 3-1-16,8-2 1 15,-4-2 0-15,2 0 0 16,4 5 0-16,-1-3-2 16,3 1 2-16,1 5-1 15,5 2 0-15,-2 1 0 16,0 5 0-16,3 1 0 15,-13 0 0-15,21 8 0 16,-9-3 0-16,-2 0 0 16,1-1 0-16,1 4 1 15,4-5-2-15,1 0 1 16,2-2 0-16,0 1 0 0,1 2 0 15,-2-3 0-15,-2 2 0 16,-3-3 0-16,-2 6 0 16,-11-6 0-16,11 16 0 15,-10-4 0-15,-4 1 0 16,2 2-1-16,-5 2 1 15,0 1-1-15,-1 4 1 16,1-2-2-16,-2 3 3 16,1 1-3-16,-1 0 2 15,0 0 1-15,0 4-1 16,0-3 0-16,3 3 0 15,1 0 0-15,2-4 0 16,4 4 0-16,2-2 0 16,1 1 0-16,6 1 0 15,1-2 0-15,2-3 0 0,1 1 0 16,2-1 0-16,-2-3 0 15,2-4 0-15,-1 0 0 16,0-4 0-16,0-4 0 16,0-1 0-16,3-2 0 15,1-2 0-15,-4-5 0 16,2-3 0-16,3-2 0 15,-3-5 0-15,-2-4 0 16,2-5 0-16,-3-4 0 16,-1 0 0-16,-1-5 0 15,-1 0 0-15,0 0 0 16,-2 3 0-16,-1-1 0 15,-3 4 0-15,-2 2 0 16,-1 3 0-16,-1 0 0 0,-2 1 0 16,-1-3 0-16,-1 1 0 15,0 0 0-15,2-3 0 16,0 0 0-16,0-3 0 15,3 3 1-15,-1-1-1 16,-2 4 1-16,2 1-1 16,2 0 1-16,-2 5-1 15,-1 2 1-15,-1 12 0 16,6-21-1-16,-6 21 0 15,9-20 0-15,-9 20 1 16,17-19-2-16,-10 6 2 16,5 4-2-16,0-4 1 15,-3 3 0-15,6 2 0 16,-15 8-1-16,18-11 1 0,-18 11 0 15,13 3 0-15,-13-3 1 16,6 12-1-16,-1-1 0 16,-5 1 0-16,3 2 0 15,-1 2-1-15,2 4 2 16,1-4-2-16,2 5 1 15,-1 0 0-15,2-4-2 16,-1 3 2-16,2-2-1 16,-2 3 1-16,-1-6-1 15,-1 6 1-15,-2-8-1 16,-4 6 0-16,-1-4 2 15,-1 2-2-15,-2 3 2 16,-1-3-1-16,0 1 0 0,1 0 0 16,-1 3 0-16,0-4 0 15,4 1 0-15,1 0 0 16,0-2 0-16,2 1 0 15,0-2 0-15,-1 2 0 16,5-2 0-16,-3 3 0 16,3-5 0-16,-1 2 0 15,2-1 0-15,2 0 0 16,-1 0 0-16,2-5 0 15,4 2 0-15,-1 0 0 16,2-2 0-16,-1-1 0 16,5 2 0-16,-1-2 0 15,2-3 0-15,-1 1 0 16,1-1 0-16,1-4 0 15,-1-2 0-15,0-4 0 16,-1-3 0-16,1-2 0 0,-3-4 0 16,0-5 0-16,0-1 0 15,-2-5 0-15,4-2 0 16,-7-3 0-16,3-2 1 15,-7-1-1-15,0-1 0 16,-2 0 0-16,1 2 0 16,-6 0 0-16,0 2 0 15,-2 2 0-15,1 0 0 16,-2-1 0-16,-1 5 1 15,3-2-1-15,1 3 1 16,0 0-1-16,4 1 1 16,1 2 0-16,-1 0 0 15,5 5-1-15,-2 1 0 0,5 0 0 16,-1 1 0-16,2 1 0 15,1 1-1-15,3 1 1 16,3-3 0-16,2 4 0 16,2-1-1-16,1 2 2 15,-1 1-1-15,-1 5 0 16,-2 3 0-16,-2 6 0 15,-4 2 0-15,-2 4 0 16,-3 2 0-16,-1 5 0 16,0 0 0-16,3 1-1 15,1 3 2-15,-3-3-2 16,4 1 2-16,-1 0-2 15,-2-5 0-15,1 3 1 16,-3-3-1-16,-1 2 1 0,-4-6-1 16,-2 5 1-16,-3-4-1 15,-3 2 1-15,-4 0 1 16,-1 1-1-16,-1 0 0 15,-2 3 0-15,2 1 0 16,-1 1 0-16,3-1 0 16,2 0 0-16,3 0 0 15,3-1 0-15,7-1 1 16,0-1-1-16,4-2 0 15,3-1 0-15,-2 1 0 16,2-4 0-16,-2 0 0 16,1 0 0-16,-1-2 0 15,-2 0 0-15,2 1 0 16,-1-1 0-16,1-1 0 15,-2 1 0-15,2-2 0 0,-1-1 0 16,3-3-1-16,0-1 2 16,3-3-1-16,0-4 0 15,-1-2 0-15,3-4 0 16,-2 0 0-16,-1-5 0 15,2 0 0-15,-5-6 0 16,-1 2 0-16,0 0 1 16,-1-5-1-16,-4-2 0 15,0-3 0-15,4 3-1 16,-2-6 1-16,0 0 0 15,5 0 0-15,-1-1 0 16,-3 0 0-16,2 2 0 16,-3 6 2-16,0-3-2 15,-3 4 1-15,-4 2 0 0,-2 3 0 16,-3-3-1-16,-2 3 1 15,-3 0-1-15,1-3 0 16,0 3 0-16,0 0-1 16,0-1 1-16,4 3 0 15,3-2 0-15,0 3-1 16,3 1 1-16,4-1 0 15,3 1 0-15,4 1 0 16,3-1 0-16,1 1 0 16,4-1 0-16,4 3 0 15,3 0 0-15,3 1-1 16,0 1 1-16,1 6 0 15,2 0 0-15,-4 5 0 16,-2 3 0-16,-6 3 0 0,-3 7 0 16,-6 2 0-16,-2 6 0 15,-8 3 0-15,0 4 0 16,-4 1 1-16,-2 4-1 15,-1 0 0-15,0-2 0 16,-1 3 1-16,2-5-2 16,-1 1 1-16,1-5-1 15,-1 1 0-15,1-3 1 16,-1-3-2-16,1 0 2 15,-3-4-1-15,-1 1 1 16,-1 1 0-16,3-3 0 16,-1 4 0-16,0-3 0 15,1 0 0-15,3-1 0 0,1 2 0 16,1-2-1-16,0-3 1 15,4-3 0-15,-5-10 0 16,9 18 0-16,-9-18 0 16,10 10 0-16,-10-10 0 15,12 0 0-15,-12 0 0 16,17-4 0-16,-6-1 0 15,1-3 0-15,1 0 0 16,2-2 0-16,0 0 0 16,0-1 0-16,-1 0 0 15,-2 0 0-15,-1-1 0 16,0 0 0-16,-2-1 0 15,1 1 0-15,0-3 0 16,-1-3 1-16,4 0-1 0,-1-2 0 16,6-2 0-16,-4-2 0 15,1 0 2-15,-6-2-2 16,5 2 2-16,-5 1-2 15,-3-1 1-15,-1 2-1 16,-1 0 1-16,1 0-1 16,0-2-1-16,5 2 2 15,-2-4-3-15,7-1 3 16,0 1-1-16,7-4 0 15,4 3 0-15,0 0-1 16,5 2 1-16,-1 3 0 16,0 2 0-16,-1 2 0 15,-3 3 0-15,-5 6 0 16,-3 1 0-16,-7 1 0 15,-11 7 0-15,13-4 0 0,-13 4 0 16,0 0 0-16,0 0 0 16,0 0 0-16,3 13 0 15,-3-13 0-15,3 19-1 16,1-4 1-16,1-1 0 15,0 5 0-15,4 3 0 16,-1-1 0-16,0 3 0 16,-2 2 0-16,3-3 0 15,-1 1 0-15,-2-2 0 16,-2 1 0-16,-3-4 0 15,-1 2 0-15,-3-1 2 16,0-2-3-16,-3 1 2 0,-2-1-1 16,0 3 1-16,-1 0-1 15,0-3 0-15,-1 1-1 16,2 0 0-16,2 0 1 15,-1-6-2-15,4 4 2 16,-3-5-1-16,1-1 1 16,1 2 0-16,0-2 0 15,0-2 0-15,4-9 0 16,-9 21 0-16,9-21 0 15,-2 19 0-15,3-7 0 16,4-2 0-16,-4 2 0 16,7 2 0-16,-3-3 0 15,5 3 0-15,0-1 0 16,0-3 0-16,2-1 0 15,3-2 0-15,1-3 0 0,1-2 0 16,3-3 0-16,0-3 0 16,-2-2 0-16,3 0 0 15,-5-2 0-15,2 0 0 16,-2-3 0-16,-2 3 0 15,-4-3 0-15,-1 0 0 16,1 0 0-16,-3-3 0 16,2-1 0-16,-1-4 1 15,1-2-1-15,2-5 0 16,-1-5 0-16,4-4 1 15,-5-4-1-15,4-2 0 16,-3-2 0-16,0-1 1 16,2 0-1-16,-2 3 1 15,-1 2-1-15,-2 6 0 0,1 3 0 16,-3 7 0-16,2 4 0 15,-3 8 0-15,-4 11 0 16,8-15 0-16,-8 15 0 16,0 0-1-16,15 6 1 15,-15-6 0-15,14 12 0 16,-3-2 0-16,3 3 0 15,3-2 0-15,2 5 0 16,1-1 0-16,2 4 0 16,3-4 0-16,0 2 0 15,-3-1 0-15,-1 2-1 16,-5-2 1-16,-2 1 0 15,-3-1 2-15,-3 3-2 16,-7 1 1-16,-1 1-1 0,-5 3 1 16,-4 1-1-16,2 0 0 15,-8 0 0-15,2 2-1 16,-2-2 1-16,-2 2-1 15,1-1 0-15,-1-2 0 16,3 2 1-16,1-2 0 16,3 0 0-16,2 2 0 15,6-1 0-15,3-4 0 16,4-2 0-16,4 3 0 15,5-2 0-15,1-3 0 16,6-2-1-16,1-1 1 16,1-5 0-16,0 2 0 15,3-6 0-15,0-2 0 16,1-4 0-16,-2-3 0 15,-3-3 0-15,0-2 0 0,0 1 0 16,-3-5 0-16,-5-1 0 16,-1 0 0-16,-3-3 0 15,-3-4 0-15,0-2 0 16,-1-5 0-16,-1-4 0 15,0-1 0-15,3-5 0 16,-1 0 2-16,0 0-2 16,-2 2 1-16,1 1-1 15,-2 3 0-15,1 1 0 16,-3 2 0-16,0 3 0 15,-2-2-1-15,2 3 1 16,0-1-2-16,-1 1 2 0,4 1 0 16,-1 1 0-1,6 3 0-15,-1 2 0 0,4 5 0 16,2 4 0-16,1 2 0 15,2 4-1-15,7 5 2 16,-1 2-1-16,5 2 0 16,-1 2 0-16,3 2 0 15,4 2 1-15,2-1-1 16,0 3 0-16,-1-1 0 15,-4 2 0-15,1-1 0 16,-4 0 0-16,-8-1 0 16,-5 1 0-16,-8 2 0 15,-7 1 0-15,-3 1 1 16,-8 3-1-16,-7 1 2 15,-1 0-2-15,-8 6 2 16,-2 4-2-16,3 0 0 0,-2 1 0 16,4 2-1-16,-1 2 1 15,10 1-2-15,3-1 2 16,7-1-1-16,7-2 1 15,6 1 0-15,8-1-1 16,6-1 1-16,2-2 0 16,8-5 0-16,4-2 0 15,2-4 0-15,2-5 0 16,-1-6-1-16,0-4 1 15,-3-4 0-15,-2-3 0 16,-7-4 0-16,-1-7 0 16,-6-1 0-16,-6-5 0 15,-3-3 0-15,-5-2 0 16,-2-4 0-16,-3-2 0 0,-4-5 0 15,2 0 0-15,2-2 1 16,0-2-1-16,-1-2 0 16,2 0-1-16,3-4 1 15,-1 1 0-15,1 2 0 16,-4-3 0-16,1 6 0 15,-3-3-1-15,0 1 2 16,-2 4-1-16,0 0 0 16,0 3 0-16,2 3 0 15,0 4 0-15,4 2 0 16,3 3 0-16,5 5 0 15,6 4 1-15,2 1-1 16,5 4 1-16,6 3-1 0,2 1 1 16,7 3-1-16,1 2 1 15,3 3-2-15,3 2 1 16,-1 3 0-16,-3 1-1 15,-4 3 1-15,-4 0 0 16,-6 4 0-16,-7 0 0 16,-8 4 0-16,-7-1 0 15,-7 3 0-15,-7 3 0 16,-5-1 0-16,-5 5 0 15,-5 0 2-15,0 2-1 16,0 1 0-16,1 1 1 16,1 3-2-16,3 2 0 15,5-3 0-15,6 3 0 16,6-2 0-16,4 1 0 15,5-2-2-15,5 0 2 0,4-6-1 16,4 1 1-16,1-5 0 16,3-1-1-16,-3-6 1 15,1-4 0-15,-1-2 0 16,-3-7 0-16,-3-6 0 15,-3-5 0-15,-5-4 0 16,0-5 0-16,-3-6 0 16,-1-1 0-16,3-5 0 15,-2-4 0-15,4 0 0 16,3 1 0-16,-2-1 0 15,1 4 0-15,8 4 2 16,-6 0-3-16,4 5 4 16,5 1-3-16,2-2-2 15,6 6-1-15,-1-7-3 0,13 9-2 16,-4-14-5-16,18 12 0 15,-11-17-1-15,18 13 0 16,-13-13-1-16,15 9 4 16,-13-17 1-16,18 8 4 15,-11-12 1-15,7 3 3 16,3-11-1-16,5 5 1 15,3-9 0-15,-2 3 0 16,7-2 0-16,-6 3-1 16,1-5-1-16,-78 54 2 15,75-53 0-15,32-23-13 31,-58 50 10-31</inkml:trace>
  <inkml:trace contextRef="#ctx0" brushRef="#br0" timeOffset="251772.4005">23103 13989 38 0,'-1'-13'32'0,"1"13"2"16,-1-24-2-16,1 24-22 15,1-25-4-15,-1 25 0 16,-6-22-2-16,6 22 0 16,-14-16 0-16,14 16-1 15,-23-13 0-15,10 11-1 16,-4-2 1-16,3 4-1 0,-2 1 0 15,2 2-1-15,-2-1 0 16,-1 0 0-16,0 3 0 16,-2 4-1-16,-1-1 1 15,-5 4 0-15,-3-3-1 16,-1 10 1-16,-1-5 0 15,-1 6-1-15,2-3 1 16,0 2-1-16,3-1 1 16,1 3-1-16,6-3 0 15,1 0 0-15,3 0 0 16,1-1 1-16,3 4-1 15,-1-4 1-15,2 4-1 16,-3 2 1-16,1-2 0 16,0 1 0-16,-1-1 0 0,0 3-1 15,-1-1 1-15,3 1-1 16,0 0 1-16,3 2-1 15,2-1 0-15,-1 2 1 16,0-1-1-16,3 1 0 16,-1-1 0-16,-3-1 0 15,2 0 0-15,-2-3 0 16,-4 1 0-16,3-3 1 15,0-1-2-15,0 3 1 16,-1-3 0-16,1 0-2 16,0-2 2-16,2 3-1 15,-1-1 0-15,3 0 0 16,1 0 1-16,-1 2-1 15,4-1 1-15,-3 1 0 16,0-1 1-16,0 1-1 0,1-3 0 16,-1 1 0-16,3-2 0 15,-2-1 1-15,3 1-1 16,0-5 0-16,0 3 0 15,2 0 1-15,-1 1-1 16,3 0 0-16,-3 1 1 16,3 1-1-16,0 1 0 15,2-2 0-15,2-1 0 16,1 1 0-16,1-3 0 15,4-1 0-15,1-2 0 16,2 0 0-16,2 1 0 16,2-2 0-16,2 1 1 0,0 0-1 15,1-2 0-15,6 0 0 16,1-3 0-16,5-3 0 15,2-3 0-15,4-2 0 16,3-4 1-16,3-2-1 16,2-2 0-16,1-2 1 15,-3-2-1-15,-1 3 0 16,-5-2 1-16,-1 0-1 15,-7 1 1-15,-1-1-1 16,-6-2 0-16,-1-1 0 16,-2 0 0-16,0-3 0 15,-2-3 1-15,1-3-1 16,1-3 0-16,0-4 0 15,8-1 0-15,-6-4 0 16,6-5 0-16,-2-2-1 0,1-2 2 16,-2-2 0-16,0-4 0 15,-5-5 0-15,3-8 0 16,-2 4 0-16,-1-4 0 15,-6 4 0-15,-5 3-1 16,-4 2 0-16,-10 7 0 16,-8 8-1-16,-12 11 0 15,-10 3-1-15,-11 10-1 16,-10 1-2-16,0 11-2 15,-12-5-9-15,13 17-11 16,-13-10-7-16,12 12-5 16,-5-3 2-16,11 9 0 15</inkml:trace>
  <inkml:trace contextRef="#ctx0" brushRef="#br0" timeOffset="253459.497">16337 15776 48 0,'-91'5'37'15,"9"6"-1"-15,-4-13 0 16,9 4-32-16,-4 1 0 15,7-2-2-15,1 1 2 16,2 9-2-16,-4-1 1 16,0 8-2-16,0 8 1 15,-6 3-1-15,-5 4 0 16,-2 5 1-16,-3 5-1 15,-1 4 1-15,1 1-1 16,5 3 0-16,1-1 1 16,12-1-1-16,4 3 0 15,4 4 0-15,8 0-1 16,5 2 0-16,2 3 0 15,3 1 0-15,2 4 0 16,3 4 0-16,0 2 0 0,5-5 1 16,3 2-2-16,0-4 2 15,5 2 0-15,8-1 0 16,3-5 0-16,7-3 0 15,3 2 0-15,6-6 0 16,9 1 0-16,4-2 0 16,8 2-1-16,-19-55 1 15,28 54 0-15,-28-54-1 16,41 70 2-16,-41-70-1 15,57 73 0-15,-57-73-2 16,75 78 3-16,-75-78-4 16,90 86 3-16,-37-41-2 15,4 1 1-15,6-1 0 16,4-2-1-16,9 4 1 0,7-1 0 15,3-4 2-15,3 1-2 16,5-4-1-16,9-2 1 16,-1-1-1-16,6-6 1 15,4 1 0-15,3-6-1 16,8-2-1-16,2-3 1 15,6-4 4-15,1-2-2 16,2-8 0-16,5 0 1 16,-1-5 1-16,3-1-2 15,-1-6 3-15,1-3-2 16,-4-3-3-16,5 1 1 15,-4-7-3-15,2 1 3 16,-2-8 0-16,-3-3 0 16,-1-2-3-16,0-3 2 0,-3-1 2 15,-3-6-1-15,0 3 2 16,-4-5-2-16,-4-1 0 15,-39 13 0-15,145-64 2 16,-28-2-3-16,-18 1 3 16,-34 1-2-16,-20 8 0 15,-31 5 1-15,-27 11-1 16,-26 12 1-16,-10-1-1 15,-12-1-1-15,-8 3 1 16,-11-6-1-16,-8 3 1 16,-12-3-1-16,-9 0 0 15,-12-1 1-15,-6 3-1 16,-11-2 1-16,-9 2 0 15,-6-5 0-15,-7-1 0 16,-3 0 0-16,-4 2 0 0,-4 0 0 16,-7 0 1-16,-1-1-1 15,-6 3 1-15,-3 1-1 16,-6 3 0-16,-4 5 0 15,-6-2 0-15,2 3 0 16,-7 3 0-16,-1 3 0 16,-6 5 0-16,-2 3 0 15,-5 4 0-15,-8 10 0 16,-7 11 0-16,-13 10 0 15,-10 14 0-15,-9 14 0 16,-12 12-1-16,-4 17 0 16,-7 10-2-16,11 8-5 0,2-12-7 15,34 12-11 1,0-39-4-16,41 9-3 0,14-36-6 15,37-5-3-15</inkml:trace>
  <inkml:trace contextRef="#ctx0" brushRef="#br5" timeOffset="259877.8641">15491 18184 24 0,'0'0'34'0,"0"0"2"16,0 0-2-16,0 0-26 15,0 0-3-15,30 58 0 16,-30-58 2-16,0 0-3 16,0 0 0-16,0 0-1 15,0 0 1-15,0 0 0 16,0 0-2-16,48 52 1 15,-48-52-1-15,0 0 0 16,0 0-3-16,0 0 3 16,52 18-3-16,-52-18 2 15,0 0 2-15,0 0-2 16,47-2 0-16,-47 2-1 0,0 0 3 15,0 0-3-15,52-18 3 16,-52 18-3-16,0 0 0 16,0 0 2-16,57-32-2 15,-57 32 1-15,0 0-2 16,0 0 2-16,58-41-1 15,-58 41 1-15,0 0 0 16,0 0-1-16,49-48 0 16,-49 48-1-16,0 0 3 15,0 0-3-15,0 0 0 16,57-60 1-16,-57 60 0 15,0 0 1-15,0 0 0 16,0 0-1-16,34-52 1 0,-34 52 0 16,0 0-1-1,0 0 0-15,0 0 0 0,23-53-1 16,-23 53 0-16,0 0 0 15,0 0 0-15,11-50 0 16,-11 50 2-16,0 0-2 16,0 0 0-16,6-52 2 15,-6 52 0-15,0 0-1 16,0 0 0-16,3-56 3 15,-16 48-3-15,15-22 1 16,3 4-1-16,-5 2 0 16,5 6 0-16,-4-4 1 15,6 3-1-15,-5-1-1 16,2 9 1-16,0-3 0 0,0 3 0 15,-1-4 0 1,0-1 0-16,-1 5 0 0,0-1 0 16,1-2 1-16,-1 3-2 15,-1-2 1-15,0-2 1 16,1 3-1-16,-2-3 0 15,2-3 0-15,-1 3-1 16,1-1 1-16,2 0 0 16,-1-1 0-16,1 2 0 15,-2-1 1-15,0 1-2 16,0-2 2-16,-1 4-1 15,-1-7 0-15,2 2 0 16,0-1-1-16,-3-3 1 16,2-1-1-16,-1 0 1 15,4-1-1-15,-3 2 0 16,2-1 1-16,0 3-1 0,-1 2 1 15,0 0 0-15,3 3 0 16,-4 2 0-16,3 1 0 16,-1 1 0-16,-2-2 0 15,2 1 0-15,-1-7 1 16,-2 7-2-16,2-9 1 15,-2 3 0-15,3-5 0 16,-3 1 0-16,3 1 0 16,-3 1 0-16,3 6 0 15,-1-5 0-15,1 5 0 16,1 1 0-16,-1 2 0 15,1 1 0-15,0-4 0 16,-4 1 0-16,2-3 1 0,0 2-1 16,-1-3 0-16,-1 0 0 15,0-3 0-15,0 3 0 16,0-4 1-16,4 5-2 15,-2-4 1-15,1 3 0 16,-2 1 1-16,3 0-1 16,-2 1 0-16,3 1 0 15,-1 1 0-15,1-1 0 16,0-1 0-16,-1-1 0 15,1 4 0-15,-1-3 0 16,1 1 0-16,1 1 0 16,-1 0 0-16,-5 13 0 15,8-17 1-15,-8 17-1 16,10-10 0-16,-10 10 0 0,14-11 0 15,-14 11 0-15,17-11-1 16,-17 11 1-16,20-16-1 16,-10 8 2-16,3-1-2 15,-2 0 2-15,0 1-1 16,2 0 1-16,-4 0-1 15,0 1 1-15,3-1-1 16,-12 8 0-16,22-18 0 16,-12 11 0-16,3-3 0 15,1 0-1-15,5-1 1 16,-4-4 0-16,1 2 0 15,0 1-1-15,-2 3 1 16,-1-1 0-16,-2 4 0 16,-11 6 0-16,14-12 0 15,-14 12 0-15,0 0 0 0,14-6 1 16,-14 6-1-16,0 0 0 15,15-6 0-15,-15 6 0 16,19-5 0-16,-10 2 0 16,5 0-1-16,1-1 1 15,2 3 0-15,0-2 0 16,-1 1 0-16,0 2 0 15,-1-1 0-15,-1 1 0 16,-2-1 0-16,-1 1 0 16,0 0 0-16,-11 0 0 15,18 0 1-15,-18 0-1 16,15 0 0-16,-15 0 0 15,18 1-1-15,-18-1 2 16,17 4-1-16,-17-4-1 0,17 10 1 16,-17-10 0-16,18 9 0 15,-18-9 0-15,16 17 0 16,-10-8 0-16,-6-9 0 15,9 17 0-15,-9-17 0 16,7 17 0-16,-5-7 1 16,-2-10-1-16,5 21 0 15,-5-21 1-15,2 23-1 16,1-10 0-16,0 3 0 15,2-2-1-15,-3 0 2 16,1-1-2-16,2 1 2 16,-1 2-2-16,-3-3 1 15,1 1 0-15,-1-3 1 0,3 1-1 16,-3 1 0-16,2 1 0 15,-3-14 0-15,1 19 0 16,2-7 0-16,-1 0 0 16,-2 2 0-16,1 6 0 15,2-6 0-15,-1 4 0 16,0-2 0-16,-1 4 0 15,4-4 0-15,-3 1 0 16,-1-1 0-16,1 1 0 16,-2-1 0-16,-2 0 0 15,2 1 0-15,-2 0 0 16,0 3 0-16,1-4 0 15,-3 5 0-15,2-4 0 16,0 3 0-16,-1-2 0 0,1 2-1 16,1 3 1-16,-2-7 0 15,2 8 0-15,-1-1 0 16,1-2 1-16,-2 2-2 15,2 0 2-15,-1-1-1 16,-1-3 0-16,0 1 0 16,1-3 0-16,1 0 0 15,0 0 0-15,1 2 0 16,0-2 1-16,2 0-1 15,-2 2 1-15,-1 0-1 16,1-1 1-16,-3 0 0 16,1 0-1-16,0 0 1 15,-3 1-1-15,1-3 0 16,0-1 1-16,1 0-1 15,-1 0 0-15,2-1 0 0,-2-1 1 16,3 0-2-16,-2-3 1 16,2 4 1-16,1 0-1 15,-4 2 0-15,2-2 0 16,-2 2 0-16,0 1 0 15,2-2 0-15,-1 0 1 16,1 1-2-16,0 0 1 16,0-2 1-16,-1 0-2 15,-2-1 2-15,5-13-1 16,-1 23 0-16,1-23 0 15,0 22 0-15,-4-12 0 16,4-10 1-16,3 21-1 16,-3-21 0-16,-3 18 0 15,3-18 0-15,0 0 0 0,0 0 0 16,9 28 0-16,-9-28 1 15,0 0-2-15,0 0 1 16,0 0 0-16,0 0 0 16,0 0-1-16,0 0 1 15,0 0 0-15,0 0 0 16,0 53-1-16,0-53 1 15,0 0 1-15,0 0-1 16,0 0 0-16,0 0 0 16,4 52 0-16,-4-52 0 15,0 0 1-15,0 0 1 16,0 0-2-16,9 49 1 15,-9-49-2-15,0 0 2 0,0 0-1 16,0 0 2-16,10 49-4 16,-10-49 2-16,0 0 1 15,0 0-1-15,0 0 3 16,0 0-3-16,0 0-2 15,11 56 3-15,-11-56-1 16,0 0 0-16,0 0 0 16,0 0 0-16,0 0 0 15,0 0 0-15,15 52 2 16,-15-52-3-16,0 0 2 15,0 0 0-15,0 0-2 16,0 0 1-16,0 0-2 16,0 0 2-16,19 56 1 15,-19-56-1-15,0 0-2 0,0 0 2 16,0 0-1-1,0 0 1-15,0 0 2 0,0 0-2 16,30 56-1-16,-30-56 0 16,0 0 3-16,0 0-2 15,0 0 0-15,0 0 1 16,34 60-3-16,-34-60 2 15,0 0 2-15,0 0-1 16,0 0-3-16,47 44 2 16,-47-44 2-16,0 0-4 15,0 0 0-15,52 7-5 16,-52-7-4-16,0 0-7 15,48-22-3-15,-48 22-8 16,0 0-9-16,59-42-4 0,-59 42-1 16</inkml:trace>
  <inkml:trace contextRef="#ctx0" brushRef="#br0" timeOffset="266092.2196">16039 18298 24 0,'0'0'26'0,"0"0"-8"0,0 0-6 16,0 0 0-16,0 0-2 15,0 0 1-15,0 0-1 16,0 0 0-16,0 0-1 15,0 0-1-15,0 0-2 16,0 0-2-16,0 0 0 16,0 0-2-16,0 0 0 15,0 0 0-15,0 0-1 16,0 0-1-16,0 0 0 15,0 0 0-15,0 0 2 16,0 0-2-16,0 0 2 16,0 0-1-16,0 0 1 15,0 0 0-15,0 0-1 16,46-52 0-16,-46 52-1 15,0 0 1-15,0 0 0 0,0 0-1 16,30-63 0-16,-30 63 2 16,0 0-2-16,0 0 3 15,27-59-3-15,-27 59 0 16,0 0 0-16,0 0 1 15,21-60 0-15,-21 60-3 16,0 0 2-16,0 0-1 16,18-58 1-16,-18 58 0 15,0 0-1-15,0 0 1 16,16-53-1-16,-16 53 2 15,0 0-1-15,0 0 0 16,12-56 0-16,-12 56 0 16,0 0 3-16,0 0-1 0,0-60-1 15,7 35 0-15,-3 1-1 16,3 1 1-16,-6 1-1 15,6 4 1-15,-7 0-3 16,8 5 0-16,-6-2 2 16,3 5 0-16,-1-2 1 15,1-1-1-15,-1 2 0 16,0-2 0-16,-3 0 1 15,3 2-1-15,-3-1 0 16,-1 1 0-16,2-4 0 16,-3 3 0-16,1 12 1 15,5-19-1-15,-4 7 0 16,2 1 0-16,-3 11 0 15,5-18 0-15,-5 18 0 0,5-16 0 16,-5 16 0-16,5-16 0 16,-5 16 0-16,5-18 0 15,-5 18 0-15,4-19 0 16,-3 9 1-16,-1-1-2 15,0 11 2-15,0-20-1 16,0 20 0-16,0-19 0 16,0 10 0-16,2-3 0 15,-1 2 0-15,3 0 0 16,-2-6 0-16,3 5 0 15,-1 0 0-15,1-3 0 16,0 1-1-16,-2 0 1 16,-1 1-1-16,1-1 1 15,-2 0-1-15,0-2 0 16,-1-1 1-16,0 1-1 0,0 3 1 15,0-5 0-15,0 5 0 16,0-2 0-16,0-1 1 16,3 3-1-16,-1 1-1 15,2 2 1-15,-3-3 1 16,4 1-2-16,-2-4 2 15,-3 15-2-15,10-24 1 16,-6 9 0-16,-2 0 0 16,1 2 0-16,0-2 0 15,-1 1 0-15,-1 2 0 16,2-3 0-16,-3 15 0 15,3-19 0-15,-1 9 0 16,-1 0 0-16,3-1 0 16,-3 1 0-16,3-2 0 0,0-1 0 15,-2 1 1-15,2 0-1 16,-2 1 0-16,1-1 0 15,-1-1 0-15,0 4 0 16,-1-3 0-16,-1 12 0 16,4-18 0-16,-4 18 0 15,2-22 0-15,-2 22 0 16,7-20 0-16,-3 10 0 15,1 0 0-15,-5 10 0 16,13-18 0-16,-13 18 0 16,15-18 0-16,-15 18 0 15,14-13 0-15,-14 13 0 16,12-11 0-16,-12 11 0 15,13-11 0-15,-13 11 0 0,12-10 0 16,-12 10 0-16,15-14 0 16,-15 14 0-16,17-13 0 15,-5 8 0-15,-1 0 0 16,3-1 0-16,0 4 0 15,-2-2 0-15,1 3 0 16,-4 0 0-16,-9 1 0 16,17 4 0-16,-17-4-1 15,11 5 1-15,-11-5 0 16,0 0 0-16,12 14 0 15,-12-14 0-15,0 0 0 16,12 15 0-16,-12-15 0 16,13 12 0-16,-13-12 1 15,14 15-1-15,-14-15 0 16,10 18 0-16,-5-6 0 0,-4 0 0 15,2 1-1-15,-2 1 1 16,-2 0 0-16,1 2 0 16,0 1 0-16,0-1 0 15,3 0 0-15,-2 3 0 16,0-2 0-16,1 2 0 15,1-2 0-15,0 0 0 16,-1 0 0-16,1 0 0 16,1-2 0-16,2 2 0 15,-4-2 0-15,3 1 0 16,0 3 0-16,-3-4 0 15,0 1 0-15,1 1 1 0,-3 1-1 16,-3-6 0-16,1 6 0 16,2-4 0-16,-2 1 0 15,2-2 0-15,0 0 0 16,2-2 0-16,3 2-1 15,-1-1 2-15,1 0-2 16,0 0 1-16,-1-1 0 16,-3 2 1-16,2 1 0 15,-3 1-1-15,-2 1 1 16,0-1-1-16,-1 1 1 15,-1 1 0-15,0 0 0 16,0 0-1-16,2-2 0 16,-1 0 0-16,2-3 0 15,4 1 0-15,-3-2 0 16,1 0 0-16,0 2 0 0,1-1 0 15,-2 1 0-15,-2 1 0 16,2 0 0-16,-2-1 0 16,-1 4 0-16,1-5 0 15,-1 2 1-15,-2-4-1 16,4 3 0-16,1-1 0 15,0-12 0-15,-5 18 1 16,5-18-1-16,1 17 0 16,-1-17 0-16,-1 15 0 15,1-15 0-15,5 15 0 16,-5-15 0-16,0 17 0 15,0-17 0-15,-5 19 0 16,0-8 0-16,4 0 0 16,-2 2 0-16,-2-3 0 0,5-10 0 15,-4 19 0-15,4-19 0 16,0 0 0-16,0 0 0 15,9 24-1-15,-9-24 0 16,0 0 1-16,0 0 0 16,0 0-1-16,0 0 2 15,0 0-2-15,0 0 1 16,11 54 0-16,-11-54-1 15,0 0 2-15,0 0-1 16,-4 57 1-16,4-57 0 16,0 0-1-16,0 0 1 15,-8 59-2-15,8-59 2 16,0 0-3-16,0 0-2 15,3 56-5-15,-3-56-5 0,0 0-16 16,0 0-8-16,0 0-1 16,0 0-1-16</inkml:trace>
  <inkml:trace contextRef="#ctx0" brushRef="#br0" timeOffset="266677.253">16611 17633 65 0,'-10'-13'36'16,"10"13"0"-16,-5-25-8 16,5 25-21-16,12-21-2 15,-1 12-2-15,1-2 0 16,2 6 0-16,-1 0-1 15,-2 7 0-15,1 3-1 0,-12-5 0 16,14 25 0-16,-10-1 0 16,-4-24-1-16,0 0 1 15,0 0-1-15,14 63 0 16,-14-63-1-16,0 0 1 15,16 49 0-15,-16-49 2 16,0 0-2-16,0 0 0 16,0 0 2-16,51 49 0 15,-19-52-2-15,5-10 1 16,-3-9-1-16,6-11-1 15,-5-7 2-15,-5-3-1 16,-4-2-3-16,-14 14 0 16,-2 4 0-16,-5 4-2 15,7 8-7-15,-17 0-15 16,5 15-11-16,0 0-1 0,0 0 1 15</inkml:trace>
  <inkml:trace contextRef="#ctx0" brushRef="#br0" timeOffset="268585.3622">16347 17979 49 0,'0'0'30'0,"0"0"0"16,0 0-6-16,45-54-11 15,-45 54-5-15,0 0-2 16,0 0-2-16,0 0-3 16,0 0 2-16,0 0 0 15,0 0 1-15,0 0-3 16,0 0-1-16,0 0 2 15,20 59 0-15,-20-59 1 16,0 0-2-16,5 67-1 16,-5-67 0-16,0 0 3 15,4 71-2-15,-4-71-3 16,0 0 3-16,10 60-2 0,-10-60 1 15,0 0-1-15,0 0 2 16,0 0-3-16,0 0 3 16,0 0 1-16,0 0-2 15,47 9 0-15,-47-9 0 16,0 0 0-16,0 0 1 15,43-50-2-15,-43 50 1 16,0 0 0-16,0 0 0 16,0 0 3-16,55-45-3 15,-55 45 0-15,0 0 0 16,0 0 2-16,0 0-3 15,0 0 2-15,0 0-2 16,0 0 1-16,5 63 0 16,-5-63 1-16,0 0-1 0,-28 58 0 15,28-58-1-15,0 0-1 16,-33 53 0-16,33-53-4 15,0 0-4-15,0 0-27 16,0 0-1-16,0 0-1 16,0 0 1-16</inkml:trace>
  <inkml:trace contextRef="#ctx0" brushRef="#br0" timeOffset="268888.3795">16729 17996 44 0,'0'0'36'16,"0"0"3"-16,0 0-4 15,0 0-28-15,0 0-1 16,0 0 0-16,0 0-4 16,0 0 0-16,0 0-1 15,0 0-2-15,13 59 0 16,-13-59-1-16,-9 56-7 15,9-56-14-15,-7 61-14 16,7-61-1-16,-1 57 0 16</inkml:trace>
  <inkml:trace contextRef="#ctx0" brushRef="#br0" timeOffset="269263.401">16837 18236 40 0,'31'-65'36'16,"-31"65"0"-16,0 0-1 15,0 0-26-15,19-54-3 16,-19 54-1-16,0 0 0 16,0 0-2-16,0 0 0 15,0 0 0-15,0 0 0 16,0 0-1-16,-31 58-3 15,31-58 1-15,0 0 2 16,-5 49-1-16,5-49-1 0,0 0 0 16,0 0 1-16,0 0-1 15,0 0-1-15,0 0 1 16,0 0-2-16,0 0 1 15,45 14 2-15,-45-14-3 16,0 0 0-16,20-51 0 16,-20 51 1-16,0 0-3 15,7-49 1-15,-7 49-6 16,0 0-11-16,0 0-16 15,0 0-1-15,0 0 0 16</inkml:trace>
  <inkml:trace contextRef="#ctx0" brushRef="#br0" timeOffset="269674.4245">17072 18122 38 0,'0'0'35'15,"0"0"2"-15,49-48 1 16,-49 48-29-16,0 0-3 16,0 0 1-16,0 0-4 15,0 0 1-15,0 0 0 16,0 0-2-16,0 0-2 15,0 0 2-15,0 0-2 16,0 0 1-16,-36 51 2 0,36-51-4 16,0 0 3-16,0 0-2 15,8 58 0-15,-8-58 0 16,0 0 1-16,0 0-1 15,0 0 0-15,0 0 0 16,48 8-2-16,-48-8 1 16,0 0 2-16,0 0-2 15,27-65-2-15,-27 65 2 16,0 0-2-16,6-56-3 15,-6 56-1-15,0 0-15 16,0 0-14-16,0 0-2 16,0 0 2-16</inkml:trace>
  <inkml:trace contextRef="#ctx0" brushRef="#br0" timeOffset="270132.4507">17324 18123 41 0,'0'0'37'0,"0"0"-1"16,48-24 2-16,-48 24-29 16,0 0 0-16,0 0-1 15,0 0-3-15,0 0-3 16,0 0 2-16,0 0 0 15,0 0-2-15,0 0 1 16,0 0-2-16,0 0-2 16,0 0 1-16,0 0 1 0,0 0-1 15,0 0 0-15,0 0 1 16,0 0 0-16,0 0-2 15,59-18 3-15,-59 18-1 16,29-39 1-16,25-19-1 16,6-11 0-16,-11-5-1 15,0 4 1-15,-17 15 0 16,-6 17 0-16,-26 38 0 15,0 0-2-15,0 0 3 16,0 0-3-16,-8 56 1 16,8-56 0-16,-16 67 0 15,16-67-2-15,-13 76-2 16,13-76-6-16,-2 80-5 15,2-80-12-15,-5 74-12 16,5-74-5-16,4 63 3 0</inkml:trace>
  <inkml:trace contextRef="#ctx0" brushRef="#br6" timeOffset="273966.67">15774 17440 32 0,'-23'8'34'16,"-10"10"1"-16,-6 9-4 16,-12 6-24-16,51-33-1 15,-54 47-1-15,54-47 0 16,-63 53-3-16,63-53-3 15,-54 54-6-15,54-54-20 16,-49 48-6-16,49-48-1 16,-35 26-1-16</inkml:trace>
  <inkml:trace contextRef="#ctx0" brushRef="#br6" timeOffset="274215.6842">15774 16992 42 0,'-50'32'33'15,"1"12"3"-15,-4-4-3 16,7 4-31-16,2 6-1 15,4-4-1-15,14 4-7 16,-6-8-23-16,18-9-3 0,9-13 0 16,5-20-1-16</inkml:trace>
  <inkml:trace contextRef="#ctx0" brushRef="#br6" timeOffset="274431.6966">15912 16265 36 0,'-24'-13'34'0,"4"23"1"16,-14 2-1-16,4 17-25 15,-7 1-4-15,4 8-4 16,1 5 1-16,5-2-4 0,4 11-6 15,3-18-24-15,22 1-4 16,6-21 2-16,23-7-1 16</inkml:trace>
  <inkml:trace contextRef="#ctx0" brushRef="#br6" timeOffset="274806.718">17218 16082 49 0,'-22'22'34'16,"-3"-4"0"-16,5 5 0 16,3-5-35-16,7 1 1 15,9 3-1-15,0-1-2 16,10 8-3-16,-4-10-8 15,18 4-17-15,-5-4-4 16,9-1 3-16</inkml:trace>
  <inkml:trace contextRef="#ctx0" brushRef="#br6" timeOffset="275050.732">17883 16172 59 0,'-31'52'37'0,"-12"0"-2"16,-3 12 0-16,-10 2-34 16,-4 0-2-16,-5 3 1 15,2 0 0-15,3-1-2 0,7-7-1 16,16-1-4-16,10-22-24 15,32-9-3-15,12-14-3 16,26-10 1-16</inkml:trace>
  <inkml:trace contextRef="#ctx0" brushRef="#br6" timeOffset="275263.7442">17990 16773 66 0,'-52'46'36'15,"-13"-1"-2"-15,6 16-10 16,-5-1-22-16,6 4 0 0,6 3-1 16,8 0 0-16,8-5-4 15,10-11-4-15,23 2-17 16,3-23-11-16,23-10-2 15,6-25 1-15</inkml:trace>
  <inkml:trace contextRef="#ctx0" brushRef="#br6" timeOffset="276007.7867">18285 16427 45 0,'-5'-33'31'0,"9"17"-2"16,-16-17-9-16,11 22-5 15,-17-9-6-15,4 15-2 16,-9-1-2-16,2 12 0 15,-7 3 0-15,-1 12-1 16,-3 4 0-16,3 12-1 16,2 6 0-16,3 6-1 15,2 5 0-15,2 2-1 16,4 3-1-16,2 1-1 15,6 3-2-15,-2-12-1 16,10 2-6-16,-10-18-14 16,17 1-13-16,-7-12-1 15,12-6 1-15</inkml:trace>
  <inkml:trace contextRef="#ctx0" brushRef="#br6" timeOffset="276931.8396">17897 16745 70 0,'-16'-11'38'15,"16"11"-1"-15,-20-6-11 16,20 6-21-16,0 0-1 16,24 8-2-16,-3-7-2 15,9-1 1-15,6-4-1 16,10 0-2-16,6-2 1 15,-1-3-3-15,5 4-1 16,-7-6-5-16,12 11-6 0,-20-14-7 16,8 21-8-16,-18-14 0 15,4 18 9-15,-20-13 9 16,2 8 10-16,-3-1 5 15,-14-5 9-15,14 6 10 16,-14-6 9-16,0 0 0 16,-14-12-7-16,14 12-7 15,0 0-7-15,-9 2-1 16,-3-2-3-16,2 7-1 15,-5 2 0-15,1 7-1 16,-5 5 0-16,3 7-1 16,-1-2 0-16,2 6-1 15,5-2 1-15,6-1-1 16,7-3-1-16,6-8 1 15,10-4-2-15,5-12 2 0,5-4-1 16,5-6 0-16,-2-8 0 16,-3-3 0-16,-3-4 0 15,-9-1-2-15,-4 0 1 16,-13-2-2-16,-4 8 0 15,-10-5-1-15,-1 10 0 16,-3 0 0-16,2 8-1 16,-2 0-1-16,18 5 2 15,-14 5 0-15,14-5 1 16,19 16 0-16,4-7 0 15,1-2 1-15,10 0 0 16,4-1 1-16,-1-4 1 16,0 3 0-16,-3-4 2 15,0 2 1-15,-11-5 1 0,0 7 0 16,-12-8 1-16,0 6 1 15,-11-3-1-15,0 0 0 16,0 0-1-16,0 0-1 16,-12 0 0-16,12 0-1 15,-17 13 0-15,7 6 0 16,-1-4 0-16,2 8 0 15,-2 3-1-15,7 0 0 16,-2-1 0-16,8-2 0 16,4-2-1-16,6-10 1 15,4 1-2-15,5-12 2 16,2-5-2-16,1-4 1 15,-1-6-1-15,-2-6 0 0,-5-3 1 16,-5 1-2-16,-4-5 1 16,-11 7-1-16,-3 1 1 15,-8 4-2-15,-2 10 0 16,-5 1 0-16,7 11-3 15,-8-4-5-15,22 20-18 16,-11-15-7-16,19 13-2 16,-7-20 1-16</inkml:trace>
  <inkml:trace contextRef="#ctx0" brushRef="#br6" timeOffset="277382.8654">19190 16880 30 0,'-11'-13'33'0,"11"13"2"15,-20-16 1-15,20 16-21 16,-29-4-6-16,15 9-1 16,-9-3-1-16,9 12-1 15,-11 4 0-15,6 5-1 16,-1 3-2-16,5 6 0 15,-3 3-1-15,13 0 1 16,1-3-2-16,11-10 0 16,7-8 0-16,8-10 0 15,8-13-1-15,8-11 1 16,5-16 0-16,4-12-1 15,0-11 1-15,1-3 0 16,-6-7 0-16,-3 1-1 0,-7-2 1 16,-10 6-1-16,-3 11 1 15,-5 12 0-15,-11 12-1 16,-5 18 0-16,2 11 1 15,-22 34-1-15,7 11 0 16,0 14 0-16,-5 10 0 16,1 3 0-16,4 5-1 15,3-13-1-15,7-3-3 16,0-16-8-16,20 3-17 15,-10-30-9-15,14 0 0 16,-6-16-2-16</inkml:trace>
  <inkml:trace contextRef="#ctx0" brushRef="#br6" timeOffset="277557.8754">19528 17045 100 0,'-9'-1'41'0,"9"1"1"15,-14-2-11-15,14 2-31 16,0 0-3-16,-9-15-2 15,9 15-18-15,0 0-18 16,0 0 1-16,-2-9-3 16,2 9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2V4zMx33Mc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b20VRR9C37Q" TargetMode="External"/><Relationship Id="rId4" Type="http://schemas.openxmlformats.org/officeDocument/2006/relationships/hyperlink" Target="http://www.youtube.com/watch?v=Uzl6M1YlU3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708705"/>
              </p:ext>
            </p:extLst>
          </p:nvPr>
        </p:nvGraphicFramePr>
        <p:xfrm>
          <a:off x="214283" y="6858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– roll and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http://www.youtube.com/watch?v=v2V4zMx33Mc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http://www.youtube.com/watch?v=Uzl6M1YlU3w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5"/>
                        </a:rPr>
                        <a:t>http://www.youtube.com/watch?v=b20VRR9C37Q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watch summaries of digestion and absorption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Khan Academy’s “take” on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BBC’s “take” as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ham sandwich and figure out what our body gets and how it gets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bodies absorb carbs and fats (or proteins depending on time)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some time on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for the quiz at the end of the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 at the end, a Quick Quiz and/or Word Mastermind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symbols of the periodic table, logic and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Thursday </a:t>
            </a:r>
            <a:r>
              <a:rPr lang="en-NZ" sz="10800" smtClean="0">
                <a:solidFill>
                  <a:srgbClr val="FFFF00"/>
                </a:solidFill>
              </a:rPr>
              <a:t>is Stephanie’s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8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360" y="104040"/>
              <a:ext cx="9136800" cy="6569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880" y="88560"/>
                <a:ext cx="9159840" cy="659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1490</TotalTime>
  <Words>136</Words>
  <Application>Microsoft Office PowerPoint</Application>
  <PresentationFormat>On-screen Show (4:3)</PresentationFormat>
  <Paragraphs>16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167</cp:revision>
  <dcterms:created xsi:type="dcterms:W3CDTF">2006-08-16T00:00:00Z</dcterms:created>
  <dcterms:modified xsi:type="dcterms:W3CDTF">2013-10-14T22:09:54Z</dcterms:modified>
</cp:coreProperties>
</file>