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9" r:id="rId3"/>
    <p:sldId id="320" r:id="rId4"/>
    <p:sldId id="32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78" y="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7T21:39:50.66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11259 3426 82,'6'-13'38,"-8"-4"-2,2 17 1,0 0-34,14 6 1,-12 16 0,4 12 0,-4 9-1,5 8 0,0-1 1,6-1-1,5-13 0,14-25 0,19-37 0,23-45 0,28-42 0,30-34-2,23-32-2,15-26-5,16-3-30,-17-4-5,-4 31 1,-26 23-3</inkml:trace>
  <inkml:trace contextRef="#ctx0" brushRef="#br0" timeOffset="838.048">10358 5384 64,'0'0'38,"-14"-14"-2,14 14 1,-10 15-30,13 17 0,-6 9-1,4 23 2,-3 14 0,-2 20-2,1 5 0,3 1-1,5-14 0,18-24 0,18-42-1,36-42-1,39-57-4,42-52 0,39-43-3,26-28-2,35-13-33,-17-16-2,1 22-2,-27 6-1</inkml:trace>
  <inkml:trace contextRef="#ctx0" brushRef="#br0" timeOffset="1425.0815">10996 7772 88,'0'0'38,"-1"-15"0,1 29 1,-9 7-36,4 21 0,-2 14-1,3 12 1,-4-4-1,7-1 1,12-19-1,17-28 1,29-50 0,38-48 0,51-51-2,38-43-1,49-23-35,6-31-3,19 1-1,-15-2-2</inkml:trace>
  <inkml:trace contextRef="#ctx0" brushRef="#br0" timeOffset="2070.1184">11115 9923 81,'0'0'38,"0"0"0,-11 32 1,2 0-34,0 24 1,-6 6-3,5 8 2,0-7-1,16-13 0,15-30 0,34-45 0,39-61-1,48-56-3,52-40-8,28-47-30,34-18-3,-4-18-2,-7 2-3</inkml:trace>
  <inkml:trace contextRef="#ctx0" brushRef="#br0" timeOffset="2951.1687">9348 12521 58,'0'0'38,"-6"22"-1,-11-7 1,-3 15-31,-13 6-2,-7 21-2,-14 17-1,-10 19 0,-14 19-1,-4 15 0,-9 9-1,1-4-1,7-8-2,3-30-12,25-13-22,2-32-1,22-27-1,9-35 1</inkml:trace>
  <inkml:trace contextRef="#ctx0" brushRef="#br0" timeOffset="3139.1796">8616 12913 71,'23'-9'43,"-3"18"-2,13 35 2,0 12-34,15 16-5,9 3 1,16 3-2,12-5-2,9-11-1,9-5-5,-1-24-33,16 4-3,-6-13 1,6 1-2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7T21:03:19.227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1623 717 86,'0'0'37,"58"-34"1,-58 34 0,46-30-32,-46 30-1,0 0-1,0 0-2,0 0-1,0 0 0,0 0 0,0 0 1,-77 16 0,77-16 0,-70 41-1,70-41-1,-69 44 0,69-44 1,-60 54 0,60-54 0,-40 56-1,40-56 1,-12 57-2,12-57 2,15 55 0,26-21-1,6 7-1,5 1 1,-4-1-1,-7 2 2,-16-1-1,-22 1 0,-26-5-1,-11 3 1,-8-4 0,-6-7 0,5-3-3,2-10-2,19-7-20,4-16-13,29-9 0,9-11-2,27-9 1</inkml:trace>
  <inkml:trace contextRef="#ctx0" brushRef="#br0" timeOffset="294.0168">2306 615 92,'42'-78'39,"-42"78"1,18-48-1,-18 48-36,0 0-1,0 0 1,0 0-3,0 0 1,-44 63 1,38-30 0,-14 73-1,-2 16-1,2 11 0,1 1-3,8-3 1,5-14-11,-4-27-25,20-38 0,-7-19-1,10-13 0</inkml:trace>
  <inkml:trace contextRef="#ctx0" brushRef="#br0" timeOffset="495.0282">2147 1197 105,'-47'-54'41,"47"54"-1,-41-46 1,41 46-39,0 0-1,-32-58-2,32 58 1,0 0-1,32-44-2,-32 44-5,68-15-9,-68 15-23,100-14 1,-41 12-1,7 0 0</inkml:trace>
  <inkml:trace contextRef="#ctx0" brushRef="#br0" timeOffset="963.0551">3166 931 82,'0'0'39,"0"0"1,0 0 1,-54-13-32,54 13-1,-70 13-1,6 10 0,-28 18-3,2 12 1,1 4-2,17 6-1,9 1-2,30-6 1,20-12-2,31-17 1,16-11 0,14-13 0,13-12 0,10-12 0,5-11 0,-76 30 0,78-45 1,-78 45-1,81-53 0,-81 53-2,67-59 2,-67 59-1,55-56 1,-55 56-1,36-50 2,-36 50-1,0 0 1,0 0 2,32-33-3,-37 43 1,-17 11-1,1 19 0,1 8-3,10 8 0,13-4-3,18-13-1,27-19-9,-5-19-22,20-8-3,-8-15 3,-55 22-3</inkml:trace>
  <inkml:trace contextRef="#ctx0" brushRef="#br0" timeOffset="1316.0753">3632 1040 85,'44'-58'39,"-44"58"1,0 0 1,17-4-33,-27 20-3,-10 26 0,-11 17-2,5 18 0,-3-1-3,11-1 1,8-15-2,10-20 2,2-11-1,6-14 1,-8-15 0,22-13 0,-6-13 1,-3-9-1,-13 35 1,17-51-1,-17 51 2,12-64-5,-12 64 3,18-73-2,-18 73 1,11-70 0,-11 70 0,22-65-1,-22 65 0,25-55 0,-25 55-2,0 0-5,76-61-29,-76 61-5,72-29 2,-72 29-1</inkml:trace>
  <inkml:trace contextRef="#ctx0" brushRef="#br0" timeOffset="1682.0962">4637 925 82,'0'0'40,"0"0"-1,0 0 2,0 0-26,0 0-9,0 0 0,0 0-2,-49 19-3,49-19 3,0 0 1,-72 14-2,72-14 1,-83 26-1,24 5-1,1 5-2,10 8 0,6 6 0,20 2 0,16-8 0,25-7 0,20-14 0,14-6 0,16-7-3,11-8-1,17-8-4,-14-17-29,-27 11-4,-2-4 2,-2-5-3</inkml:trace>
  <inkml:trace contextRef="#ctx0" brushRef="#br0" timeOffset="2181.1247">5354 664 114,'2'-66'41,"-2"66"1,-14-43-4,14 43-32,0 0-1,0 0-1,-60-10-2,60 10 1,0 0-3,-61 73 0,61-73 0,-36 77 0,36-77 0,-62 111 0,39-15 0,3-7 0,10-8 0,3-18 0,16-14 0,4-23 0,9-16 0,-22-10 0,0 0 0,0 0 0,57-32 0,-57 32 0,0 0 0,64-58 0,-64 58 0,52-48 0,-52 48 0,55-44 0,-55 44 0,56-35 0,-56 35 0,55-22 0,-55 22 0,51-10 0,-51 10 0,36 25 0,0 12 0,-15 12 0,-1 6 0,-9-2 0,4-5 0,13-13-26,-14-20-14,22-8-2,-1-12 0,18-5-1</inkml:trace>
  <inkml:trace contextRef="#ctx0" brushRef="#br0" timeOffset="2348.1343">6135 1147 130,'-13'5'44,"-10"4"-2,1 2-3,5-13-39,17 2-4,0 0-34,0 0-2,0 0-3,20 13 0</inkml:trace>
  <inkml:trace contextRef="#ctx0" brushRef="#br1" timeOffset="6923.396">1645 1715 53,'-19'-1'33,"19"1"-3,0 0 2,0 0-21,0 0-2,0 0-1,15-4-3,1 3 0,3-5-3,6 4 3,2-2-4,4 3 1,-2 0-1,5 0 0,-1 2 0,3-1-1,3 1 0,0 0 0,6-1 0,3 0 1,4-1-1,5 0 1,3 0-2,3-1 2,1 2 0,2 1 0,0 0 0,1 2-1,-4-1 0,8-1 0,-2 0 0,2-1 0,4-2 0,3-4 1,6 0-1,0-1 1,0 0 0,2 0 0,0 2-1,-1-2 1,-1 3-1,-2 2 1,1 1-1,-1 2 0,-1 0 0,-1-1 1,1 1-1,-1-2 0,0 0 1,-2-3 0,-1 0-1,3-1 1,0 2 0,0-4 0,-5 3 0,2 1-1,-2-2 1,-4 4 0,-5-1 0,-1-1-1,-3-1 0,-2 0 1,-2 1-1,-1-3 0,-1 0 1,-2-2-1,-2-1 0,2-2 1,-6-1-1,-2 2 1,-8 0-1,-4 0 1,-9 3-1,-6 0 0,-3 4 0,-16 3-1,11 0 0,-11 0-3,0 0-6,-24 4-21,24-4-6,-13 14 0,13-14-1</inkml:trace>
  <inkml:trace contextRef="#ctx0" brushRef="#br2" timeOffset="15271.8735">1519 2146 69,'0'0'37,"-4"-14"-2,4 14 1,-30-9-27,12 14-2,-14-3-1,-3 12-2,-12 3-1,-9 11 0,-6 5-1,-2 6 0,-1 5 0,1-1 0,12 3-2,9-3 2,14-4-1,18-6 1,16-3-2,19-3 2,16-4-1,16-1 0,5-5 0,10 3-1,2-4 0,-2 5 1,-10 2-1,-11 3 0,-13 4 0,-18 8 1,-14 5-1,-19 4 1,-11 3-1,-12-1 1,-5-5 0,-4-1-1,2-11-2,7-11 0,8-7-4,7-28-15,22 14-16,12-42 0,22 11-2,1-15 0</inkml:trace>
  <inkml:trace contextRef="#ctx0" brushRef="#br2" timeOffset="15593.8919">2250 1957 96,'-13'2'37,"4"24"0,-7 4-3,3 28-32,-2 16-1,0 15 2,-3 12-2,3 6 1,-1 2-2,-1 1 1,7-5-3,-3-13-1,13-2-12,-8-28-21,14-10 0,-5-26-1,8-8-1</inkml:trace>
  <inkml:trace contextRef="#ctx0" brushRef="#br2" timeOffset="15797.9036">1853 2573 105,'-33'-15'39,"19"16"0,3-2-1,11 1-35,35 5-2,10-2 0,14-2-2,15-6-3,17 5-2,-1-17-17,17 17-14,-11-7-3,5 11 1,-18-8-1</inkml:trace>
  <inkml:trace contextRef="#ctx0" brushRef="#br2" timeOffset="16190.926">2796 2490 99,'-39'3'40,"-15"-3"0,5 27-3,-15-7-30,7 18 0,-4 3-2,9 7 0,4 0-3,11-2 1,15-1-1,17-10-2,19-9 1,18-15-1,19-11 0,6-12 1,18-13-1,-2-7 0,1-9 0,-4-4 0,-8-2-1,-14 6-1,-11 6 1,-11 8-1,-12 9 2,-14 18 0,0 0 0,-11 34-1,-4 3 1,-3 7 1,-1 6-2,2 2 0,10 4-3,5-7-1,16-4-1,8-23-8,26 3-21,-3-23-4,20-4 2,-3-18-1</inkml:trace>
  <inkml:trace contextRef="#ctx0" brushRef="#br2" timeOffset="19975.1424">3449 2485 61,'0'0'37,"-9"-16"-1,9 16 1,-10-7-18,10 7-15,-10 21-1,7-1 2,-2 6-1,4 10 0,-1 5-2,3 10 0,-1-2 0,1 6 0,1-3-2,4-3 0,0-7 0,2-10 0,-1-9 0,2-11 1,-9-12 0,21-12 0,-11-13 0,-4-8 1,1-7 0,-2-8-1,-1-7 0,-4 0-1,2 1 0,0 4 0,2 2 0,1 7-1,5 8 0,5 6 0,2 8 1,5 8-1,5 9-1,1 1-3,12 14-4,-6-11-24,14 19-3,-1-11-2,11 11 0</inkml:trace>
  <inkml:trace contextRef="#ctx0" brushRef="#br2" timeOffset="20276.1596">4353 2479 75,'0'0'38,"-28"-24"-2,10 19 2,-15-4-28,2 14-3,-12-1 0,4 14-1,-9 6-1,3 7-1,0 5-1,7 8 0,6-1-1,13 4-1,11-4 0,12-3-1,18-6-1,12-10-1,16-6 0,7-17-3,16-2-5,-2-26-26,22 2-2,-9-25-1,9 1 0</inkml:trace>
  <inkml:trace contextRef="#ctx0" brushRef="#br2" timeOffset="20644.1808">4908 1966 101,'-19'19'38,"-8"0"2,7 24-1,-16 4-35,12 10-2,-5 6 1,5 9 2,-1 2-4,3 1 2,7-5-2,7-5 1,8-9-2,6-15 1,4-13-1,7-6 0,7-19 1,0-7-1,4-11 0,-3-8 0,2-2 0,-5-2 0,-2 4 0,-4 0-1,-1 6 1,-4 11 1,-11 6-1,17 11 0,-9 8 0,-1 2 0,3 9-3,-1-2-2,15 12-27,-11-15-7,12 5-1,-7-15-1</inkml:trace>
  <inkml:trace contextRef="#ctx0" brushRef="#br2" timeOffset="21086.206">5931 2430 100,'-5'-19'37,"5"19"1,0 0-3,-14 14-31,10 11-3,-1 9 2,0 7-1,-3 4-1,4 7-2,-1-2-1,7-1-5,-6-17-26,16 0-3,-12-32 0,32 13-3</inkml:trace>
  <inkml:trace contextRef="#ctx0" brushRef="#br2" timeOffset="21267.2164">5986 1950 97,'-24'-21'38,"-5"5"0,15 18-1,-4 1-26,18-3-14,7 25-7,5-17-24,30 11-3,1-7 1,21 10-1</inkml:trace>
  <inkml:trace contextRef="#ctx0" brushRef="#br2" timeOffset="21635.2374">6652 2153 105,'-20'17'38,"-21"-9"1,6 17-1,-2-8-33,-3 10-1,-1 0 0,6 4-2,9-3 0,8 2-1,13-4-1,11-4 0,13-4 0,15-2 0,5-2 0,5-3 0,2 1 0,0-1 0,-6 3 0,-4 1 2,-13 5-2,-12 1 2,-13 6-2,-7 3 2,-14 2-2,-6-2 1,-2-1-1,-2-4-2,3-3 0,0-7-3,12 4-7,-7-23-24,25 4-3,-8-16 0,22-1-2</inkml:trace>
  <inkml:trace contextRef="#ctx0" brushRef="#br2" timeOffset="22436.2833">8066 2359 46,'16'-15'34,"-14"-7"0,-3 7 1,-20-12-9,8 15-15,-17-7-2,-1 14-1,-10 0-1,1 18-2,-10 3 0,1 18-1,2 1-2,6 15 2,4 2-2,10 7 1,7 3-2,15-8 0,12-3 0,15-12 0,11-7 0,11-12-1,4-15 0,7-15 1,4-13-1,-2-7-1,-4-9 2,-6-5-2,-5-5 2,-8 4-2,-5 2 2,-11 10-2,-4 4 2,-6 12-1,-8 17 0,0 0 1,-3 25-2,-4 6 2,-3 8-2,4 5-1,3 9-5,-4-18-21,23 10-12,-2-21 3,22 0-3,3-20 0</inkml:trace>
  <inkml:trace contextRef="#ctx0" brushRef="#br2" timeOffset="23555.3473">9457 1687 78,'0'-14'34,"0"14"0,0 0-1,-12 27-28,2 3 1,3 19-3,-3 9 1,0 18-3,0 13 1,-2 11-1,1 3-1,1 2 0,2-3-2,-1-13-3,11 3-12,-9-29-16,13-13-2,-2-28 0,5-7-2</inkml:trace>
  <inkml:trace contextRef="#ctx0" brushRef="#br2" timeOffset="23769.3594">9177 2299 92,'-32'-23'37,"16"21"0,-2-8 1,28 11-33,5-2-2,16 1-1,12-5-1,7 3-1,14-2-2,4-2-1,8 6-3,-7-11-5,12 20-24,-22-16-1,5 16-1,-17-11 0</inkml:trace>
  <inkml:trace contextRef="#ctx0" brushRef="#br2" timeOffset="24205.3844">9876 2230 76,'-11'0'38,"-15"-10"-2,11 17 2,-16-12-27,15 20-5,-5 0-1,7 12-1,0 3-2,7 4 0,0 3-1,8-1 0,7 0 0,6-8 0,9-6 0,9-8 0,8-13 0,7-8 0,2-11 0,6-7 1,-3-11-1,-1-2-1,-4-4 1,-5 4-1,-7 5 0,-10 7-1,-6 11 0,-5 17 1,-10 17-1,-5 17 0,-8 15 1,-5 18 1,-6 13-1,-5 12 1,-3 4-1,-5 5 1,-1-3-1,-4-8 1,-2-7-1,0-16 1,0-11-1,0-15 1,-1-14-1,1-17 0,6-19-1,2-17-2,12-11-2,3-23-6,25 1-26,-2-22-1,26 5 0,-2-9-3</inkml:trace>
  <inkml:trace contextRef="#ctx0" brushRef="#br2" timeOffset="24835.4205">10634 2254 72,'28'-12'39,"-17"-10"-2,3 20 2,-14 2-26,0 0-7,-18 8 0,6 18-2,-5 5 0,-1 11-2,0 5 0,-1 5 0,3 2 0,0 0 0,5-6-1,2-5 1,1-11-1,3-6 1,4-11-2,1-15 1,0 0-1,11-17 0,-2-6 0,0-12-1,2-5 1,2-13-1,6-10 2,-2 0-2,5 0 1,2 5-2,-2 5 3,2 7-2,4 8 2,-2 13-1,2 14 0,0 9 0,0 6 0,-3 7 0,2 2-1,-2 9 1,-5 3 0,-1 5-1,-10 4 0,-8 2 1,-8 2-1,-9-1 0,-7 3 1,-10-5-1,-3-1 1,-5-4 1,-3-1-1,-2-5 1,7 2 0,-2 3 0,8 1-1,5 5 2,0 6-2,4 4 0,0 10 0,4 6 0,-3 3 0,3-4 0,2 2-2,-1-6-1,9-4-3,0-22-12,20 0-20,-10-30 0,35 5 0,-9-28-4</inkml:trace>
  <inkml:trace contextRef="#ctx0" brushRef="#br2" timeOffset="25219.4424">11156 2298 91,'0'0'39,"7"24"-1,-7-24 1,30 18-33,-5-17-4,8-6 1,8-6 0,3-10 0,2-4-2,3-4 1,-6-3-1,-6 0 0,-8-1 0,-12 2 0,-11 7 0,-11 3 0,-14 7 0,-12 8 1,-7 11 0,-7 11-1,-7 13 1,1 12-1,1 8 0,5 10 0,10-3-1,12 2 0,15-5-2,14-9-1,18-1-6,6-29-23,28 6-8,-2-20-1,17 3-1</inkml:trace>
  <inkml:trace contextRef="#ctx0" brushRef="#br2" timeOffset="25744.4725">12633 2129 89,'7'-13'37,"-16"-2"0,9 15 1,-37-3-33,6 12-1,-11 7 0,-1 15 0,-10 7-1,4 12 0,0-2 0,9 8-1,10-1 0,16-2 0,15-10-1,15-11 1,16-10-2,14-14 1,11-13 0,3-11 0,2-14-1,2-9 0,-11-7 1,-5-5-2,-15 0 1,-13 3 0,-13 4-1,-14 5 0,-9 15 1,-10 4-2,-4 15 1,-2 5-2,3 11-1,6 1-3,20 17-14,0-16-17,27 4 1,6-10-2,28 1 0</inkml:trace>
  <inkml:trace contextRef="#ctx0" brushRef="#br2" timeOffset="26009.4876">13714 1659 98,'-8'-54'40,"-18"2"-1,1 13 0,-19 11-34,2 12-2,-2 24 1,-2 21-2,-6 20 1,1 15-2,4 13 1,7 15-3,3 4 1,9 13-2,8-4 0,3-8-4,23 1-24,-12-22-10,19-7 2,-12-24-2</inkml:trace>
  <inkml:trace contextRef="#ctx0" brushRef="#br2" timeOffset="26193.4982">13055 2314 111,'-26'-26'41,"26"26"1,-15-30-2,35 26-35,6-4-4,16 0-1,16 2-5,6-15-19,29 17-14,-3-13-4,20 10 1,-8-8-2</inkml:trace>
  <inkml:trace contextRef="#ctx0" brushRef="#br2" timeOffset="26751.5301">15159 1783 46,'25'-14'35,"-8"-10"1,-2 1 1,-15-15-12,6 8-9,-24-12-5,4 5-2,-12-1-4,-3 6-1,-9 9-1,-5 9-1,-5 24 0,-4 18-1,-3 23 1,-1 17-2,0 15 2,6 14-3,6 11 3,8 14-3,9-5 1,15-7-1,10-9-2,8-15-1,21 0-7,-7-29-24,18-1-4,-9-34 3,11-5-4</inkml:trace>
  <inkml:trace contextRef="#ctx0" brushRef="#br2" timeOffset="27629.5803">14578 2207 109,'-39'-26'39,"18"18"2,0-2-3,21 10-35,11 4-1,13-2-1,18-1 0,9 2-1,16 1 1,9 0-1,11-2 1,3 0-1,0 1 0,-7 0 0,-11 2 1,-10-3-1,-14 0 0,-12 1 1,-13-2 0,-14 2-1,-9-3 1,-11 6 0,-10 2-1,-8 10 1,-8 7 0,-5 8-1,-1 6 0,0 4 1,7 5-1,9 1 2,7-4-2,18-5 2,11-9-2,15-9 2,14-13-2,9-10 1,10-14-1,4-9 0,-2-13 0,-1-10-1,-7-7 2,-11-4-2,-7 0 1,-15 0 0,-12 7 0,-12 8-1,-7 12 1,-8 8-1,-8 13 1,1 7-1,0 11 1,6 7-1,9 5 0,8 4 0,14-1 0,12-1-1,17-2 1,8-5-1,13-4 1,7-6 0,2-4-1,-1-6 2,-6 1 0,-9-3 0,-11-2 1,-9-1 1,-17 1-1,-15 9 1,0 0 0,-30 7-1,-1 9 0,-6 11 0,-5 9 0,3 6-1,1 9 0,5 3 2,13 0-2,11-2 2,18-6-2,16-12 2,14-13-2,11-10 1,11-13-1,4-12-1,-2-15 1,-2-7-1,-4-12 1,-14-4-2,-14-3 1,-11-3-2,-8 6 1,-14 3-1,-6 13 0,-8 5 0,-3 19-1,-3 6-1,7 21-3,-2-5-7,23 26-9,-9-16-12,25 17-1,3-16-1,21 6 3</inkml:trace>
  <inkml:trace contextRef="#ctx0" brushRef="#br2" timeOffset="28013.6023">16696 2222 80,'-23'-23'40,"-1"16"0,-21-3 1,5 25-14,-11-3-24,6 18 1,-3 7-2,9 11 0,9 0 0,11 3 0,17-5-1,11-3 1,12-15-2,19-13 1,14-17-1,12-12 1,8-20-1,5-12 0,3-10 0,-1-7-1,-5-8 2,-5-4 0,-10 4-1,-11 4 1,-14 13-1,-11 10 2,-19 18-2,-6 26 1,-26 8-1,-8 27-1,-12 20 1,-3 17-1,-1 10 0,6 6-2,12 2-4,6-18-10,35 14-9,-7-32-10,34 1-6,2-26-1,20-6 0</inkml:trace>
  <inkml:trace contextRef="#ctx0" brushRef="#br2" timeOffset="29081.6634">17412 2595 102,'-12'-2'42,"-9"-8"0,21 10-3,0 0-40,-9-15-5,9 15-7,14-1-27,1 8 1,-15-7-2,23 6 0</inkml:trace>
  <inkml:trace contextRef="#ctx0" brushRef="#br2" timeOffset="29770.7028">18349 1812 74,'1'-20'38,"7"6"-2,-9-4 1,1 18-30,6-26-4,0 16 0,-6 10 1,0 0-1,0 21 0,-6 18 0,-2 13-1,-7 15-1,0 11 1,-8 16-2,-2 6 0,0 0 1,-2-3-1,3-9-1,4-10-1,5-12-2,12-6-4,-2-30-28,22-3-1,-2-24-2,14-4-1</inkml:trace>
  <inkml:trace contextRef="#ctx0" brushRef="#br2" timeOffset="30003.7161">18028 2002 94,'-13'-1'41,"13"1"-2,0 0 1,28-1-39,14 2 1,13-1-2,11 1 0,10 3-2,0-14-6,18 18-28,-16-19-2,5 14-1,-15-12-2</inkml:trace>
  <inkml:trace contextRef="#ctx0" brushRef="#br2" timeOffset="30753.759">17815 1521 54,'-9'-16'33,"9"16"1,0 0 0,0 0-26,-6 13 1,10 10-2,-7 3 1,6 17-3,-5 6-1,4 18-1,-6 12-1,-7 13-2,1 6 1,-2 8-2,-3 0 2,0-4-1,2-4-1,4-12-1,9-1-5,-4-27-12,14 1-17,-3-23 1,8-4-2,-5-18 0</inkml:trace>
  <inkml:trace contextRef="#ctx0" brushRef="#br2" timeOffset="31738.8153">19250 2149 70,'15'-8'37,"-15"8"-2,0 0 2,-7 11-32,0 8-3,-2 7 1,0 13 0,-6 6 0,1 14-1,-2 0 1,2 5 0,-5 2-1,5-2-1,4-9 1,-2-9-1,5-10 0,1-11 0,3-9 0,3-16-1,0 0 0,16-29 2,-4-5-2,3-8-1,-1-13 2,5-11-1,5-9 0,-6-5 0,6 6 0,1 1 0,-1 0 1,2 9 0,4 12-1,1 10 1,3 15-1,4 13 1,0 11-1,0 8 0,-1 12-1,-3 5 0,-10 8 0,-5 5 0,-13 4 0,-11 1 0,-8 2 0,-9-1 1,-10 1-1,-3-3 1,-3-4 0,-4-5 0,4-4 0,1-6 1,3-4-1,9-4 0,-1-3 0,9 0 0,-1 1 1,5 9 0,-4 7 0,3 10 1,-3 9-1,-6 10 1,0 9-1,-10 7 0,3 4 0,-1 1-2,0 3 0,0-12-3,16 4-9,-8-24-24,23 5 0,-2-24-2,18-6-1</inkml:trace>
  <inkml:trace contextRef="#ctx0" brushRef="#br2" timeOffset="32775.8747">19979 2096 88,'0'0'37,"-12"25"1,-11-6 0,4 23-35,-6 2-1,3 11 1,-1 1-1,2 3 1,4-2-2,4-3 1,4-11-1,5-10 1,6-10-1,-2-23 0,20 8 0,-4-20-2,3-14 2,1-4-2,3-15 2,1-3-1,-4-6 1,3-4-1,0-1 1,-3 4-1,4 5 1,2 4 0,1 10 0,5 5 0,2 7 0,1 10 0,1 6 0,7 5 0,-4 6-1,1 2 0,-3-1 1,-4 4-1,-8 5 0,-1-5-1,-8 4 2,-9-2-1,-7 3 0,-6 0 1,-10 2-1,-6 6 0,-2 6 1,-4 7-1,-4 4 1,3 5-1,3 0 0,4 1 0,13-4 0,9-5 0,14-8 0,10-12 0,13-14 1,6-6-1,6-16 0,0-9 1,-1-9-1,-5-7 1,-7-4-1,-12-1 1,-10 0-1,-7 1 1,-8 6-1,-9 2 1,-6 10-1,1 9 1,-1 3 0,0 11-1,16 9 1,-14-1 0,14 1-1,18 16-1,9-7 1,10-4-1,11-2 1,6 0 1,5-2-1,-1-1 0,-1 1 1,-6 4-1,-12 0 1,-6 6-1,-14 6 0,-9 4 0,-13 8 0,-6 4-1,-5 3 1,-4 5 0,4 2 0,-1 0 0,5-5 0,8-5 0,11-10-1,4-10 1,10-13 1,7-9-1,7-13 1,3-10-1,1-5 1,-1-8-1,-2-5 1,0 3-1,-8 0 1,-6 0-1,-5 12 0,-5 1-2,-3 10-1,-4 3-1,-7 21-3,6-22-4,8 36-10,-14-14-12,19 13-7,-5-6 1,14 8 1</inkml:trace>
  <inkml:trace contextRef="#ctx0" brushRef="#br2" timeOffset="33114.894">21672 2042 91,'17'22'37,"-17"-22"1,-7 34 1,-7-15-31,3 13 0,-7 1-3,4 6 0,-2 0-3,2 3 0,6-5-2,1-3-1,7-7-1,7-15-2,8-5-2,1-23-3,13 6-3,-6-25 0,12 6 2,-12-19 1,6 3 3,-9-7 3,-2-8 4,-6 5 7,-17-12 3,10 18 2,-22-8-1,9 13-2,-8 0-3,6 13 0,-3 11-3,8 7-5,5 13-5,13-2-13,20 20-19,-7-1 0,22 11-1,-4-1-1</inkml:trace>
  <inkml:trace contextRef="#ctx0" brushRef="#br2" timeOffset="33534.9181">22326 2107 103,'-21'0'40,"1"8"1,-16-7-1,7 12-34,-14-1-1,1 11 0,-5 2-2,8 6-1,3 0 0,15 2 0,13-5-1,16-6 0,16-9 0,15-16 0,13-9-1,9-14 2,9-8-2,1-10 0,0-10 0,2-9 0,-5 2 0,-9-3 0,-3 4 0,-12 2 0,-8 10 0,-10 8 0,-20 20 0,-6 20 0,-31 9 0,-5 24 0,-10 15 0,-4 12 0,1 6 0,3 9 0,11 2 0,11-1 0,18-4-6,12-11-4,23 6-9,-8-27-6,32 9-10,-13-28-6,12-2 1,-6-22 0</inkml:trace>
  <inkml:trace contextRef="#ctx0" brushRef="#br2" timeOffset="33902.939">22796 2277 109,'-17'2'39,"12"16"1,5-18-2,2 17-35,9-5 0,7-1-1,7-7-1,7-4 1,4-7 1,3-6-2,4-7 1,0-5 0,-5-5 0,0-4-1,-5 0 1,-5-5-1,-9 6 0,-6-1 0,-9 9 1,-11 6-2,-10 14 0,-9 8 0,-11 11 0,-6 15 0,-5 9 0,1 11 0,4 9 0,8 0-3,16-3 0,10-4-1,25-5-2,8-23-11,36 6-12,-3-36-11,25-1 0,-2-27-1,17-2 1</inkml:trace>
  <inkml:trace contextRef="#ctx0" brushRef="#br2" timeOffset="34190.9556">23703 1962 123,'-37'18'41,"-20"2"1,9 14-2,-17 1-38,22-3-1,9-2 0,16-2-1,18-6 1,12-2-1,17-6 1,10 2-1,1-3 0,0 3 0,-2-1 1,-10 5-1,-11 1 2,-14 6-2,-13 1 0,-10 1 0,-9 2 0,-4-3-3,-3 3-2,-8-19-12,17 21-11,-13-26-13,16 8 1,-3-15-4,7 6 2</inkml:trace>
  <inkml:trace contextRef="#ctx0" brushRef="#br2" timeOffset="35089.007">1230 3846 92,'7'-15'37,"-11"-1"0,4 16-1,5 17-31,1 9 0,-7 10 0,3 16-2,-3 9-1,1 16-2,-1 11 1,-5 4-1,4 3-1,-3-3-1,5-5-1,-4-10-3,13 2-9,-13-25-22,16-7 1,-10-24-1,11-8-1</inkml:trace>
  <inkml:trace contextRef="#ctx0" brushRef="#br2" timeOffset="35300.019">1050 4433 98,'-32'-10'37,"-2"-5"2,20 18-3,14-3-32,0 0-1,31-11-1,15-4-1,14-3-2,12-9-1,17-5-1,10-13-2,15 3-13,-11-20-17,7 7-1,-10-14-2,-1 7 2</inkml:trace>
  <inkml:trace contextRef="#ctx0" brushRef="#br2" timeOffset="35691.0413">2150 3493 100,'-25'9'38,"-12"7"2,8 20-3,-8 7-32,6 17 0,-6 9-1,7 15-1,-1 8-1,6 6-1,3 3 0,6 0-1,2-6 1,8-10-2,3-10 1,7-14 0,5-15 0,2-14 0,8-18 0,4-11 0,1-15 1,9-12-1,-7-10 1,4-2-1,-1-4 0,-2 2 0,-5 7 1,-5 8-1,-4 12 0,-13 11 0,17 11 0,-14 14 1,1 8-2,1 7 1,4 7-2,2-1-1,10 4-1,-4-8-3,17 4-10,-8-23-17,21 2-5,-9-19 1,15-5-2</inkml:trace>
  <inkml:trace contextRef="#ctx0" brushRef="#br2" timeOffset="36059.0623">2566 4369 95,'-6'-16'38,"6"16"0,11 5 0,8-2-34,3-2-2,9-1 1,4-5-1,4-5-1,5-8 1,5-2-2,-5-6 1,-6-3 0,-4-3 0,-10-2 1,-11 2-1,-13 1 0,-14 5 0,-14 8 1,-10 11 0,-14 14 0,-10 15-1,-4 14 1,-2 12-1,5 10 1,9 7-1,14 4-1,19-7 0,21-8 0,23-14-2,20-14-4,28-8-7,8-29-16,31 0-12,-1-20 1,19-3-2,-3-14 0</inkml:trace>
  <inkml:trace contextRef="#ctx0" brushRef="#br2" timeOffset="36945.113">4038 4169 85,'20'8'37,"-1"-8"0,6 5 0,0-3-36,8-2 1,2-6-1,1-1 2,-2-9-1,1-2 0,-3-3 0,-3-6 0,-10-3 0,-5-1 0,-14 1 0,-9 2-1,-9 5 1,-9 9-1,-9 7 0,-7 13 1,-5 10-1,-3 13 1,0 12 0,5 8-1,5 7 0,13 1 0,11-1 0,13-2-1,19-8 0,14-9 0,15-13 0,13-8 0,9-14 0,6-7 0,7-12 0,-4-8 1,-2-5-1,-5-4 0,-10-6 0,-7 1 1,-9 1 0,-13 6 0,-9 2 0,-8 7 0,-10 9 0,-2 14 1,-25 9-2,3 13 0,-4 14 0,-5 4-1,0 6 1,1 7 0,1-2 0,9-6-2,5-8 2,10-8 0,7-13 0,12-15 0,8-15 0,7-11 0,5-11 1,5-7 0,2-6 0,-4-6 0,2 3 0,-10 3 0,0 5 0,-6 11 0,-9 5-1,4 13 1,-4 12-1,-3 14 1,-2 12-1,-1 11-1,-2 10 0,1 8-1,0 5-1,1 1-1,3 0-2,3-15-3,13 8-10,-12-31-6,23 2-12,-10-25-2,11-6 0,-6-20 1</inkml:trace>
  <inkml:trace contextRef="#ctx0" brushRef="#br2" timeOffset="38065.1772">5267 4098 79,'-19'19'39,"15"7"0,-5-5 0,20 11-14,1-13-22,17-4-1,8-5 1,8-8-3,7-11 3,2-5-1,0-9-1,-7-6 1,-3-2-2,-9-4 1,-14-1 0,-12 1 0,-12 5-1,-10 4 0,-11 8 0,-9 9 0,-7 12 0,-4 10 0,-4 14 0,4 7 1,5 9-1,9 1 0,11 4 0,14-4 0,19-5 0,13-10-1,15-7 1,9-13 0,8-9 0,8-9 0,4-9 1,-5-3-1,-5-6 1,-7 2 0,-8 0 0,-9 4 0,-10 5-1,-9 9 1,-18 7-1,7 13-1,-16 10 0,-5 4 0,-3 9 0,-1 3 0,-2 4 0,3-4 0,2-5 1,3-9 0,8-9 0,4-16 0,0 0 0,19-28 0,-1-5 0,2-12 1,2-5-1,4-6 2,-2 1-2,-1 4 1,-2 4 0,-4 8 0,-4 12-1,-1 11 1,1 6-1,1 12 0,2 6 0,7 3 0,6 2 0,6 1 0,9-2 0,4-5 0,3-1 0,0-7 0,-2-6 0,-5-3 1,-9-3-1,-7-3 1,-12-1 0,-8 0 0,-9 1-1,-11 5 1,-6 6 0,-6 7-1,-6 9 1,0 10-1,-2 10 0,2 4 2,4 9-4,6 0 1,9 0 0,7-6 1,8-3-1,7-11 0,9-12 1,6-10-1,5-14 2,4-8 1,1-12-1,1-5 0,-3-7 1,0-1-2,-7 4 0,-2 6 0,-10 9 0,-3 9 0,-12 17 0,1 18 0,-9 19 0,-6 19 0,-8 19 0,-2 16-2,-7 14 1,4 8 0,-5 3 0,2-3-1,1-10 3,3-8-2,0-17 2,5-13-2,-4-20 2,5-14-3,-3-12 0,-2-15 0,-1-10-1,-3-14-4,11-1-6,-15-30-4,22 11-5,-16-31-3,28 16-4,-10-19-7,20 10-4,6-7 5</inkml:trace>
  <inkml:trace contextRef="#ctx0" brushRef="#br2" timeOffset="38688.2128">7134 3929 77,'-2'-16'38,"2"16"0,0 0 1,0 0-19,-22 11-14,12 4 0,-7 2-1,3 7-2,-1-1 0,4 2 0,0 1-2,8 2 1,-2-4-1,11 2 0,3-7-1,5-3 0,7-6 0,3-6 1,4-6-1,7-8 0,5-9 1,-1-5-1,4-8 1,-5-3 1,0-1-2,-6 1 0,-3 6 0,-10 6 0,-5 10 0,-14 13 0,3 29 0,-13 14 0,-7 20 0,-7 22-1,-5 19 0,-3 13 0,-3 8 1,-2 0-1,0-2 1,1-13-2,3-9 3,0-16-2,-2-20 2,3-12-2,-5-21 0,1-15-2,1-8-3,-8-25-9,17 10-7,-23-31-6,22 9-7,-17-16-5,11-1-3,-7-4 3</inkml:trace>
  <inkml:trace contextRef="#ctx0" brushRef="#br2" timeOffset="42144.4105">8451 3846 101,'-4'-11'38,"4"11"0,-15-1-5,10 12-30,-3 6-1,1 9 0,-1 9-1,0 8 1,-5 9-1,5 6-1,-4 0 1,8-3-1,-1-4 0,4-9 0,8-10 0,8-14 0,6-12 0,5-13 0,7-8 1,2-10-1,3-6 1,-1-3 0,-1-3 0,-5 0 0,-3 3-1,-4 3 2,-6 5-2,-4 7 1,-4 6-1,-10 13 0,15-1 0,-10 12-1,-1 10 1,0 12 0,-1 3 0,3 8-1,0 2 1,2-1-2,2-5 2,7-6 0,0-10 0,3-12-1,3-13 2,3-18 0,3-14 0,3-12 0,-3-12 0,-4-6 0,3-6-2,-6-2 0,-2 8-2,-4 5-1,0 16-6,-15-6-20,15 29-8,-9-1 0,10 22-1</inkml:trace>
  <inkml:trace contextRef="#ctx0" brushRef="#br2" timeOffset="42523.4322">9385 4074 86,'9'14'38,"-9"-14"-2,34-13 1,-6-6-31,12-2-1,5-14 0,9-2-1,-2-5-1,-5 0-1,-5 1 0,-9-1-1,-15 5 0,-16 6 0,-16 8 0,-11 9 0,-12 8 0,-9 11 0,-9 15 1,-4 15 0,0 15-1,0 11 2,8 6-2,12 2 1,13 0-1,19-9-2,21-8 0,22-22-3,30-10-4,10-29-18,39 2-14,6-24 0,20 3-2,5-19 1</inkml:trace>
  <inkml:trace contextRef="#ctx0" brushRef="#br2" timeOffset="43125.4666">11014 3749 94,'0'0'38,"10"-2"0,-10 2 0,-4 20-36,-7 8 0,0 10 0,-6 7 1,0 7-1,-4-1 0,3 4 1,-1-9-2,4-5 0,6-15 1,5-9 0,4-17-1,16-10 0,4-15 1,6-13-1,4-12 0,6-8 2,2-2-2,0-5 0,3 2 0,-8 7 0,0 9 0,-4 12-1,-7 12 0,-1 12 1,-6 20-1,-3 14 0,-5 15-1,-2 11 2,2 12-2,-4 3 0,3 5-1,5-2-1,2-5-2,1-16-7,20 3-13,-6-29-15,15-3 0,-7-24-2,12-4 3</inkml:trace>
  <inkml:trace contextRef="#ctx0" brushRef="#br2" timeOffset="43519.4892">11625 3763 101,'-27'8'38,"12"18"2,-4-10-1,19 3-36,4 4-1,12-2 0,10-5 1,15-5-1,6-8 0,10-8-1,5-8 0,-1-6 0,-1-7 0,-5 0 0,-12-4-1,-11-2 1,-10 3-1,-16 0 1,-14 7 0,-12 6-1,-12 6 0,-8 10 0,-7 12 0,-9 12 1,0 10-1,4 12 0,5 4 0,6 4 1,11 1-1,13-3 0,14-5 0,19-10-1,18-8-2,11-12-1,20-5-4,1-24-10,25 10-16,-9-24-6,9 5 1,-14-16-2</inkml:trace>
  <inkml:trace contextRef="#ctx0" brushRef="#br2" timeOffset="43909.5115">12245 3846 97,'-25'23'38,"5"-13"0,18 9-1,2-19-35,26 8 0,10-14 0,11-2-1,6-7 1,4-4 0,-1-1 0,-2-5-1,-10 1 1,-8-2-1,-11 0 1,-13 0-1,-16 3 0,-7 2 0,-15 6 0,-7 7 0,-7 6 0,-7 12 0,-5 10 0,-1 13 0,-2 5 0,8 11 1,9 2-1,13 4-1,12-3 1,18-9-2,18-2-1,14-16-1,25-4-1,9-17-3,21 1-4,-2-28-13,23 6-14,-12-23 0,10 8-1,-17-15 2</inkml:trace>
  <inkml:trace contextRef="#ctx0" brushRef="#br2" timeOffset="44255.5312">13224 3694 112,'-38'6'39,"-27"5"2,4 25-1,-16-1-36,11 10 0,8-1-1,7 5-1,16-8 0,18-3 0,22-13-2,19-11 1,19-17-1,12-12 0,9-15 1,10-10-1,-1-11 0,0-11 0,-7-8 1,-8-6-1,-11-2 0,-9-1 1,-9 4-1,-13 12 0,-10 13 0,-6 18 2,-11 19-2,-7 28 0,-9 27 0,-8 20-2,-4 21 1,4 4-1,2 12-2,5-11-8,21 14-9,-7-34-7,33 4-14,-1-25 1,23-2-3,5-19 2</inkml:trace>
  <inkml:trace contextRef="#ctx0" brushRef="#br2" timeOffset="45247.588">14557 3323 83,'11'-19'35,"-11"19"0,0 0-1,-5 19-29,-5 6-1,4 14-1,-7 6 1,3 15-2,-4 7 1,3 9-2,-2 2 0,-3 3-1,7-3-5,-8-18-14,12 7-18,-6-20 1,11-9-1,-2-20 0</inkml:trace>
  <inkml:trace contextRef="#ctx0" brushRef="#br2" timeOffset="45750.6168">14344 3720 101,'-36'-5'39,"-8"-3"0,14 15-4,2-4-29,13 7-2,15-10 0,10 14-2,19-10 0,18-1-1,10-1 0,13-4 0,8-1 0,3 0 0,0-4-1,-5 0 0,-12 0 0,-9 1 0,-10 1 0,-9-2 1,-14 0-1,-7-1 0,-15 8 0,1-13 0,-11 10 0,-6 6 1,-5 5-1,-6 8 0,-3 7 1,6 11-1,-4 4 1,6 7-1,6-1 1,9-1-1,10-4 0,10-8 1,12-12-1,7-10 0,9-14 0,6-11 0,0-12 0,-3-8 0,-4-5 0,-9-3 0,-8 1-1,-14 0 0,-10 7-1,-12 2-2,-2 15 0,-14 0-4,11 21-11,-17-7-17,20 21-1,-1-4-2,12 8-1</inkml:trace>
  <inkml:trace contextRef="#ctx0" brushRef="#br2" timeOffset="46164.6403">16265 3304 83,'2'-20'36,"-2"20"-1,0 0 0,-15 8-32,2 6-2,1 6 0,-1 0 1,2 1-3,7 2-2,-1-12-8,19 0-22,-14-11-2,30-4 1,-7-10 0</inkml:trace>
  <inkml:trace contextRef="#ctx0" brushRef="#br2" timeOffset="46314.649">16437 3256 58,'10'-8'34,"-10"8"-2,0 0 1,-14 0-17,7 18-10,-6 2-2,4 10-3,1 5-3,-2-5-13,13 9-17,0-5-2,11 4 0,0-8-1</inkml:trace>
  <inkml:trace contextRef="#ctx0" brushRef="#br2" timeOffset="46915.6833">16733 3662 75,'0'0'34,"0"0"-1,0 0-1,-15-8-30,15 8 0,-12 5 0,12-5-1,0 0 0,-8 14 0,8-14 1,0 0 0,0 0 0,1 9 1,-1-9 0,0 0-1,0 0 1,0 0-1,0 0 0,-1 16 0,-4-1-1,2 7 0,-3 3 0,-1 10 0,-3 7 0,-2 0 0,-2 4 0,3-2 0,0-6 0,0-3 0,4-11 0,3-7-1,4-17 1,0 0-1,15-8 1,-2-10-1,2-10 1,3-4 0,-1-5 0,-1-5 1,-1-4-1,-1 2 0,-2 5 0,-3 2 0,-1 6 0,-1 6 0,5 5-1,-2 6 0,6 6-2,5 4-2,7 6-2,-1-8-6,22 17-24,-9-14-3,15 13 0,-6-12-1</inkml:trace>
  <inkml:trace contextRef="#ctx0" brushRef="#br2" timeOffset="47332.7072">17406 3685 90,'-27'0'39,"17"5"-1,-11-7 2,21 2-35,-26 16-1,13 5-1,-1 5 0,1 10-1,-1 4 0,4 3-1,3 2 0,2-4 0,10-6 0,6-5-1,10-12 0,9-14 1,6-12-1,9-9 0,4-12 1,-2-12-1,4 0 0,-2-5 1,-7 1-1,-4 3 0,-7 8 1,-8 5-1,-10 12 0,-13 17 0,0 0 0,-2 23 0,-10 10-1,-5 10 0,1 5-1,1 3-1,10 4-3,-1-10-3,21 7-12,-5-25-16,21 1 0,-6-18-3,17-6 1</inkml:trace>
  <inkml:trace contextRef="#ctx0" brushRef="#br2" timeOffset="47726.7297">18209 3697 90,'-11'-14'37,"3"29"1,-15 1 1,3 19-34,-3 2-1,3 10 0,1 1-2,4 2 1,0-6-2,6-5 1,5-9-1,6-8 0,0-10 0,12-11 0,0-13-1,9-6 1,1-9-1,2-9 1,6-5-1,0-3 1,-1-1 0,-2 4-1,-1 3 1,-5 6 0,-3 12-1,-2 7 1,-4 13 0,-2 13-1,-4 7 0,-2 10 0,-3 10-1,0-1-1,0 7-1,-2-8-2,7 9-10,-12-27-9,22 12-15,-8-21 0,9-1-2,0-16 0</inkml:trace>
  <inkml:trace contextRef="#ctx0" brushRef="#br2" timeOffset="48217.7578">19330 3110 100,'0'0'39,"-19"7"1,10 17-4,-10-2-37,-2 7 1,2 7 0,1 1-3,5 9-6,-6-13-27,24 2-2,4-19-1,14-2 0</inkml:trace>
  <inkml:trace contextRef="#ctx0" brushRef="#br2" timeOffset="48388.7676">19731 3047 97,'-22'20'39,"-13"3"1,-1 18-2,-13 1-37,11-1-4,13 10-25,-5-15-11,18 6 0,4-16-1</inkml:trace>
  <inkml:trace contextRef="#ctx0" brushRef="#br2" timeOffset="48583.7788">19660 3837 101,'-33'9'33,"12"-8"-29,2-5-3,19 4-42,-7-24-1</inkml:trace>
  <inkml:trace contextRef="#ctx0" brushRef="#br3" timeOffset="55734.1878">2140 5461 64,'0'-14'33,"0"14"0,-3-19 0,3 19-25,0 0-1,1 10-1,-1 5 0,5 15-1,-2 12 0,2 12-1,-1 11 1,0 12-3,-2 8 1,-1 3-2,1 6 1,-4-1-2,2-12-3,-2-9-3,11-3-15,-6-26-14,6-13-1,-9-30-1,20 3 1</inkml:trace>
  <inkml:trace contextRef="#ctx0" brushRef="#br3" timeOffset="55978.2016">1802 5550 91,'-16'-16'34,"6"-2"2,22 9 1,13-8-32,20 2-1,15-4-1,19 1 0,13-3-1,13 2-1,8 5-1,3 1-3,3 11-3,-12-8-19,5 19-12,-18-2 0,-5 12-1,-19 0 0</inkml:trace>
  <inkml:trace contextRef="#ctx0" brushRef="#br3" timeOffset="56309.2206">3060 5652 94,'-24'21'37,"-7"3"2,5 19-5,1 2-28,7 12-2,2 3 2,8 3-2,9-3-2,12-1 1,10-13-1,11-11 1,12-18-2,10-16 1,1-20 0,1-15-1,-1-14 1,-6-10-1,-14-8-3,-14-4 2,-16 2-2,-17 3 0,-17 10-1,-10 10 0,-12 13-1,-7 12 0,1 25-2,-3-5-12,20 27-18,1-1-1,27 12 0,8-5-2</inkml:trace>
  <inkml:trace contextRef="#ctx0" brushRef="#br3" timeOffset="56827.2503">4767 4992 79,'-3'-12'37,"3"12"-1,-11 20-1,6 15-29,-3 8-1,7 20-1,-6 13-3,7 11 1,-1 8 1,4 8-1,2-2 0,-2-2-1,3-3-1,-1-15-4,7-3-4,-12-19-27,12-11-1,-6-21 0,6-11-1</inkml:trace>
  <inkml:trace contextRef="#ctx0" brushRef="#br3" timeOffset="57023.2614">4617 5691 90,'-25'-16'35,"-3"-1"-1,28 17 2,-14-1-30,29 4-4,17-3 0,15-2-2,11 0-2,12-5-2,21 11-14,-3-20-17,11 8-1,-8-7-2,3 9 1</inkml:trace>
  <inkml:trace contextRef="#ctx0" brushRef="#br3" timeOffset="57368.2813">5291 5694 90,'-33'16'38,"18"4"-1,2-13 2,13-7-38,28 7 1,10-11 0,6-9 1,9-1-2,5-11-1,2-2 0,-2-4 0,-10 0 0,-10-2 2,-11 4-3,-17 5 2,-10 3 0,-15 9 0,-14 6 0,-11 9 0,-9 9-1,-7 10 0,1 12 1,-2 9 2,8 4-2,11 5 0,14 3-1,18-1-1,17-13-4,30 7-9,9-30-23,30-2-1,4-19 0,22-5-1</inkml:trace>
  <inkml:trace contextRef="#ctx0" brushRef="#br3" timeOffset="57686.2993">6169 5539 95,'-56'13'39,"-10"-2"0,11 13 0,5-7-36,13 6-1,8-1 0,19 0 1,11-2-2,19-3 0,10-3 0,6-1 0,4 2 2,0-2-1,-3 1 0,-7 5-1,-10 0 1,-10 7-1,-16 0 1,-7 3-1,-5-1-2,-6-3 0,2-4-2,0-7-1,9-4-2,4-23-10,21 4-22,4-20-1,22-2 0,7-18-1</inkml:trace>
  <inkml:trace contextRef="#ctx0" brushRef="#br3" timeOffset="57894.3113">6780 5040 91,'3'-24'39,"-3"24"-1,-23 15 2,1 23-34,-6 14-2,-3 16-1,-1 12-1,-2 15 0,6 2 0,4 1-1,5-3-1,4-11-2,12-7-3,-6-24-30,19-2-3,-2-31 0,9-8-2</inkml:trace>
  <inkml:trace contextRef="#ctx0" brushRef="#br3" timeOffset="58053.3204">6493 5610 107,'-18'-16'40,"18"16"-1,1-12-2,22 8-35,11-1-3,18-12-9,25 9-27,10-13-3,30 6 1,9-14-2</inkml:trace>
  <inkml:trace contextRef="#ctx0" brushRef="#br3" timeOffset="58534.348">8697 5085 77,'-15'-45'36,"0"9"1,-18-6-1,6 14-28,-14 4-3,4 16 2,-8 15-3,4 19-2,-4 21 2,5 17-2,0 17 0,2 9-2,7 12 2,4 3-1,9 0 0,2-7-1,14-4-2,-1-20-4,22-1-25,-8-25-5,14-10 0,-5-22-4</inkml:trace>
  <inkml:trace contextRef="#ctx0" brushRef="#br3" timeOffset="59277.3905">8178 5572 99,'-14'-13'39,"14"13"-1,11-2 0,14 2-35,13-5-1,13 2 0,9-5-1,10 3 1,4-3-1,0 1-1,-5 3 1,-7-1-1,-11 3 1,-13 2-1,-10 1 0,-13 2 0,-15-3 0,-7 16 0,-11-1 0,-11 7 0,-4 3 1,0 1 1,-4 5-2,4 3 2,9-1 1,5-2-1,15-2 0,13-9 0,10-9 1,13-6-4,7-11 2,12-8 0,1-9-3,1-4 3,0-12-3,-10-2 1,-6-1-1,-11 3 0,-9 2 3,-13 6-4,-8 6 3,-8 4-3,-6 10 3,-3 5 0,1 6 0,3 3 0,4 4 0,13-7 0,-4 17 0,18-7 0,11-2 0,11 0 0,3 1 1,7 1-1,3 4 1,0 7-1,-9 4 0,-4 1 3,-9 5-3,-9 0 2,-10 2 0,-4 1-1,-9-2 1,-4-6 0,-4-5 0,2-2-3,1-4 4,10-15-3,-14 8 1,14-8 0,5-18-2,4-2 3,8-4-3,0-5 4,5-8-5,2-5 1,2 3-2,-1-1-1,8 5-1,-3-4-7,20 20-13,-10-15-18,17 20 4,0-4-2,14 7 0</inkml:trace>
  <inkml:trace contextRef="#ctx0" brushRef="#br3" timeOffset="59607.4093">10482 5492 83,'4'-16'38,"-4"16"0,0 0 1,5 16-33,-15 11-2,1 5 2,-2 10-5,-4 4 1,2 1 0,3 2-1,5-6-2,1-13-3,14 3-14,-10-33-20,28 10 3,-9-27-2,9-6-3</inkml:trace>
  <inkml:trace contextRef="#ctx0" brushRef="#br3" timeOffset="59744.4172">10520 5125 61,'-21'-35'35,"9"11"-4,12 24-17,4-14-27,13 12-20,8-3-1,12 5-1</inkml:trace>
  <inkml:trace contextRef="#ctx0" brushRef="#br3" timeOffset="59990.4312">11081 4829 83,'-7'-16'38,"2"28"0,-13 2-1,2 23-31,-6 9 1,2 18-3,-4 13 0,3 11-2,-1 4 1,2 4-2,6 0 0,3-10-1,7-11-2,3-14-4,16-8-26,-8-23-4,10-7-2,-5-24 0</inkml:trace>
  <inkml:trace contextRef="#ctx0" brushRef="#br3" timeOffset="60164.4412">10828 5405 101,'-20'-11'41,"-4"0"0,24 11 0,0 0-35,19-5-3,20 1-1,10-3-4,14 4-4,3-14-26,25 13-8,-3-10 0,11 9-2</inkml:trace>
  <inkml:trace contextRef="#ctx0" brushRef="#br3" timeOffset="62092.5515">11795 5772 100,'-10'14'36,"-7"5"1,3 10-3,2 3-37,-8-8-22,11 11-12,3-12 2,14-2-3,3-14 2</inkml:trace>
  <inkml:trace contextRef="#ctx0" brushRef="#br3" timeOffset="62695.586">12529 5338 83,'0'0'39,"5"-17"-2,-5 17 0,-18 24-32,3 4-1,-4 12 0,-1 11 1,-3 3-3,1 3 1,2 2 1,8-5-1,4-7 0,9-13 0,11-10 0,8-13-3,11-14 1,8-10 1,4-14-3,5-7 1,0-9-1,1-1 1,-4-4-2,-5 4 2,-9 5 0,-6 7-2,-6 11 2,-6 11 0,-13 10-1,2 18 1,-11 10 0,-1 8 2,0 9-3,1 1 3,3 4 0,5-4-1,7-9 2,10-11-1,8-9 1,9-14-2,5-11 0,5-13 2,3-11-4,-2-11 1,-3-9-1,-7-2 1,-4-8-2,-6 2 0,-11 5 1,-4 5-3,-2 11 1,-7 6-3,2 15-2,-10-3-14,8 21-17,2 13 1,11 7-2,-6-2 1</inkml:trace>
  <inkml:trace contextRef="#ctx0" brushRef="#br3" timeOffset="63063.607">13532 5542 89,'0'0'37,"13"15"1,-13-15 1,39-13-34,-12 1 0,7-2 0,0-6-1,3-4-1,0-3-1,-4 0 0,-8-3 0,-8 1-1,-12 1 0,-9 3 0,-15 8 0,-7 4 0,-13 11 0,-7 11-1,-4 13 1,-8 11 0,6 12 0,2 9 0,11 3 0,9 3 1,15-2-1,16-8-1,20-7-2,17-14-3,31 3-23,-1-25-9,23 0-2,2-13-1,16-3-3</inkml:trace>
  <inkml:trace contextRef="#ctx0" brushRef="#br3" timeOffset="63941.6572">15075 5497 79,'6'-13'35,"-12"0"0,6 13 2,-16-9-29,16 9-2,-19 19 0,10 6-1,-5 5-2,3 12 1,-1 5-1,2 6 0,0 1-1,2 0 1,2-4-1,2-5 0,3-13 0,3-5-1,3-13 0,-5-14-1,16-4 1,-3-13 0,-2-14-2,4-4 3,-1-10-3,1-9 3,-1-5-3,0-2 0,0-2 0,1 2 0,0 2 2,4 7-4,-1 7 3,2 13-2,4 10 2,0 14 0,5 10 0,-1 8 0,1 12 0,-1 8 0,-1 4 0,-3 6-1,-2 4 0,-7 1 2,-9 2-2,-7-1 1,-9-1 0,-6 0 1,-9-4-1,-9-7 1,-6-2 0,-4-5-2,-4-4 3,4-5-2,-1-3 1,5-1-1,3 1 1,4 3-1,7 3 1,3 11 0,1 4-1,1 12 1,4 3-1,0 6 0,6 3-1,3-7-1,13 1-5,-1-21-14,22-1-17,0-21 0,21-7-1,-1-21-1</inkml:trace>
  <inkml:trace contextRef="#ctx0" brushRef="#br3" timeOffset="64398.6834">15854 5451 99,'0'0'39,"0"0"0,-6 20-1,-13 3-34,4 10 2,-3 5-3,-2 9 1,-1 5-1,3 4 0,-1-4 0,9-2-1,6-11 0,7-6-2,9-14 3,10-13-3,8-13 1,11-12 0,3-10-2,6-10 3,-3-10-3,1-4 0,-3-3 0,-7 1 1,-8 6-1,-7 6 0,-3 9 1,-6 8-2,-14 26 3,0 0-1,-5 21 0,-4 12 2,-1 9-2,0 6 0,3 6-1,5-5-1,14-3-2,5-11-3,24-7-12,-7-25-16,29-2-4,-3-23 2,14-8-3</inkml:trace>
  <inkml:trace contextRef="#ctx0" brushRef="#br3" timeOffset="64601.6949">16909 4954 99,'-10'1'38,"-18"16"1,0 39-3,-13 9-30,1 16-4,-2 15 2,3 7-2,5 0-1,2-2-1,15-9-2,1-17-5,24-4-26,-9-23-3,13-14-1,-5-20-2</inkml:trace>
  <inkml:trace contextRef="#ctx0" brushRef="#br3" timeOffset="64782.7053">16539 5517 100,'-18'-26'39,"-8"0"3,26 26-4,-17-15-21,17 15-15,32-8-2,11 3-2,19 4-3,8-15-9,33 15-24,1-12-3,24 11 0,0-8 0</inkml:trace>
  <inkml:trace contextRef="#ctx0" brushRef="#br3" timeOffset="65321.7362">18012 5427 72,'29'-18'38,"-15"-1"-1,-14 19 2,-14-14-28,-12 22-5,-14 0 0,-4 14-1,-10 3-1,0 4-1,-1 1 0,11 4-1,7-3 0,15-5 2,15-11-2,20 0-1,15-9-1,15-1 1,10-5-1,6 0 1,-1 1-1,-1 2 0,-10 10 1,-13-3 1,-14 12 0,-15 1 1,-15 8-1,-12-3 0,-8 1 0,-6 0-3,5-4 1,-4-5-3,13-4-1,8-11-1,14-5-4,20-17-12,24 6-17,1-19-1,21 6 0,-1-20 2</inkml:trace>
  <inkml:trace contextRef="#ctx0" brushRef="#br3" timeOffset="66240.7887">18506 5496 85,'25'-39'37,"-2"17"-1,-27 1 4,4 21-27,-29-1-5,4 16-2,-11 4-2,-2 14-2,-3 5 1,7 3 0,5 5 1,7 1 0,12-6-1,10-2 0,11-6 1,12-14-4,13-7 0,4-10 0,8-8 0,2-9 0,-2-11 0,-1-7-3,-5-3 0,-4-7 1,-12 0-1,-5-2 1,-8 0 2,-7 5-3,-8 8 3,-6 5 0,-3 10 0,-4 9 0,-4 9 1,2 7-1,1 8 0,4 6 1,7 2-1,6 2 0,9-2 0,11-3 1,6-4-1,10-4 0,6-4 1,4-6-1,-1-3 0,-2-3 1,-2-3-1,-8-1 1,-7 0-1,-6 3 1,-21 4-1,12-3 0,-12 3 0,-21 23 0,0-2 0,-2 4 2,-2 3-2,1 2 1,2-2 2,5-2-2,7-5-1,9-9 2,13-10-2,4-8 0,13-11 0,0-6 0,7-10-2,-4-2 1,4-8 1,-3-1-1,-6-2 2,-2 6-4,-9 5 4,-1 6-1,-7 10 0,-3 6 0,-5 13 0,0 0 0,-6 25 0,3-4 0,-1 8 0,4-4-1,0 5 1,12-4 1,4-6-1,5-3 1,6-10-1,9-7 1,4-9 0,4-6 1,0-4-2,-1-5 0,-5-2 0,-1 2 0,-8 3 0,-6 5 0,-12 7 0,-11 9 0,-2 16 0,-10 6 0,-3 8 0,-7 13 0,1 4-2,-1 1 1,5 5 0,4-6-2,8 0-3,3-16-7,22 5-4,-9-31-4,31 10-2,-18-31-4,27 7-9,-13-22-2,7-4 2,-4-3 7</inkml:trace>
  <inkml:trace contextRef="#ctx0" brushRef="#br3" timeOffset="66578.8081">19833 5542 113,'0'24'40,"-6"-13"-1,14 13-7,-2-14-29,12 5 0,9-9-1,5-6-1,4-7 1,7-7-2,1-1 2,-1-9-2,-5 0 1,-8-7-1,-5 0 1,-8 2-1,-12 0 0,-13 8 1,-11 6-1,-6 12 1,-14 11 0,-5 12 0,-4 13 0,-1 12 0,3 4 0,8 4 2,10-2 0,12-5 0,17-4-3,13-13-2,24-2-7,-1-27-9,32 9-6,-10-27-12,26 2-7,0-16 1,14-1-1</inkml:trace>
  <inkml:trace contextRef="#ctx0" brushRef="#br4" timeOffset="71101.0667">21331 4802 66,'-4'-27'38,"6"12"-1,-5-4 1,3 19-28,0-21-3,0 21-1,0 0-1,0 32-2,-5 6 2,2 18-3,-2 13 2,-3 17-2,-5 13 0,2 7 0,-4 9 0,-3-5 0,3-4-1,4-10-1,4-9-3,2-24-8,20-4-25,-2-23-1,15-14 0,2-22-3</inkml:trace>
  <inkml:trace contextRef="#ctx0" brushRef="#br4" timeOffset="71483.0886">21808 5261 100,'0'0'38,"-18"-15"1,9 20-1,-11 4-33,3 12-2,-7 8 0,-1 12 0,1 7-1,0 12 0,2 1-1,3 0 2,12-4-1,5-7 1,11-7-1,9-13 0,9-13-2,12-14 3,4-18-3,5-8-1,-1-12 0,-1-5 0,-8-11-1,-7-1 1,-10-4 1,-10 1-2,-13 5 1,-11 6 0,-7 9-2,-10 9 0,0 13-1,-6 8-3,11 27-13,-2-4-19,16 15 1,4-8-1,23 9 0</inkml:trace>
  <inkml:trace contextRef="#ctx0" brushRef="#br4" timeOffset="71979.1168">22603 5379 107,'-24'-12'38,"-14"-9"1,3 21-6,-6-8-28,-2 14 1,-5 4-2,2 14 0,3 6-1,5 15-1,5 4 0,10 0 2,11 2-3,14-7 1,12-11-1,15-11 3,11-16-4,12-19 0,12-18 0,10-14 0,4-14 0,-4-8 0,-3-9 0,-9-4 0,-10 0 0,-5 3 0,-18 8 0,-14 9 0,-11 11 0,-8 13 0,-11 20 0,-9 22 0,-9 22 0,-5 21 0,-3 17 0,1 10 0,4 10 0,7 5 0,12 0 0,14-11 0,18-8-4,9-16-1,20-5-6,-3-25-20,21-1-8,-8-23 1,9-4 0,-9-17-1</inkml:trace>
  <inkml:trace contextRef="#ctx0" brushRef="#br4" timeOffset="72160.1273">23192 5362 117,'-17'-6'39,"3"21"1,-12 6-2,3 18-35,-1 9-1,2 6 1,1 3-1,2-1-1,10-4-2,3-10-3,13 1-10,-4-22-22,18-9-2,-3-17-2,12-3-2</inkml:trace>
  <inkml:trace contextRef="#ctx0" brushRef="#br4" timeOffset="72730.1599">23258 5007 111,'0'0'38,"-16"-2"1,14 19-2,-3 1-36,12 4-3,5 7 1,3 2-1,4 6-1,0-3-1,9 6-1,-5-7-1,9 8 0,-9-11 1,5 2 2,-7-5 3,-4-2 1,-5-1 2,-9-8 2,1 9 2,-12-9 1,3 7-1,-8-4-1,4 10-1,-8-5-1,4 3 1,-1-1-2,5-3 0,0-3-1,5-1 0,4-8-1,0-11 1,14 2 0,0-10-2,1-6 0,5-6 0,2-8 0,0-7 0,4-5 0,-1-5 0,-1-3 0,5 0 0,-4 7 0,-1 5 0,-2 7 0,-3 14 0,-2 12 0,-5 14 0,-4 14 0,-5 10 0,-1 6 0,-2 11 0,-5 3 0,4 0 0,0 2 0,3-9 0,5 0-2,6-13-6,15 4-8,-8-26-18,26 2-7,-8-18 1,15-2-2</inkml:trace>
  <inkml:trace contextRef="#ctx0" brushRef="#br4" timeOffset="73133.183">24063 5516 105,'-16'20'39,"-3"-4"0,21 11 0,8-12-35,16 1 0,4-8 0,11-6-1,9-6-1,6-9 1,3-8-1,-1-5 0,-5-5-1,-7-8 0,-9 0 0,-10-3 0,-13 4 0,-10 3 0,-16 10 0,-12 7 1,-13 16-2,-11 17 0,-9 15 0,-3 16 0,0 14 0,2 6 0,12 4 0,14 0 0,21-7 0,21-11 0,25-8 0,14-19 0,21-2 0,5-25-16,23 2-7,-21-27-15,17 5-6,-13-18 1,0-2-2</inkml:trace>
  <inkml:trace contextRef="#ctx0" brushRef="#br4" timeOffset="74109.2387">1623 7025 79,'-20'-31'38,"-2"12"2,-14 3-1,-2 20-14,-14 0-21,-1 14 0,-8 10 0,3 14-1,-7 3-1,6 7 0,8 0-1,13-2 0,17 0 0,14-4-1,21-9 1,15-5-1,24-5 0,10 1 1,8-5-1,0 1 0,2-3 0,-10-1 1,-10 6-1,-12-1 0,-20 6 0,-17 2 1,-18 2-1,-15 2 0,-8-1 0,-6 3 0,-4-2-1,1-9-2,10-4-1,3-10-3,25 3-18,8-17-16,13-11 2,12-15-1,24 0 0</inkml:trace>
  <inkml:trace contextRef="#ctx0" brushRef="#br4" timeOffset="74470.2594">2201 7377 103,'-20'9'39,"-18"6"1,-4 19-1,-14 11-33,3 6 0,-4 6 0,11 4-2,3-2 0,17 3-1,14-8-2,18-10 0,16-19 0,19-7 1,16-17-2,7-12 0,5-12 0,3-14 0,-8-9 0,-6-8 0,-16-1 0,-13-1 0,-16 4 0,-13 6-2,-15 6 2,-10 11-2,-6 12 1,-5 9-1,-1 8-2,4 3-2,18 13-9,-3-14-19,29 6-6,7-18 0,21 1-1</inkml:trace>
  <inkml:trace contextRef="#ctx0" brushRef="#br4" timeOffset="74702.2727">2897 6738 122,'-20'21'40,"-17"13"1,5 33-2,-9 8-36,3 12 0,0 9-2,4 13 0,10 5-1,2-7-2,14-9-1,5-11-5,24 1-22,-2-28-11,15-4 1,0-26-1,14-14 1</inkml:trace>
  <inkml:trace contextRef="#ctx0" brushRef="#br4" timeOffset="75085.2945">3108 7454 120,'-14'-6'40,"6"23"1,-12 1-3,7 18-34,-3 4 0,7 4-1,3 0-2,6-1 1,9-5 0,6-10-2,14-9 0,8-15 0,11-10 0,2-11 0,4-12 0,-1-8 0,-1-6 0,-4-4 0,-9-2 0,-5 3 0,-10 1 0,-5 8 0,-8 10 0,0 12 0,-11 15 0,-1 16 0,-7 18 0,-3 9 0,2 10 0,0 3 0,7 2-3,0-6-1,16-3-7,3-29-14,27-6-14,4-26-3,20-11 2,8-25-2</inkml:trace>
  <inkml:trace contextRef="#ctx0" brushRef="#br4" timeOffset="75303.3071">4322 6712 121,'-23'13'41,"-16"18"1,8 30-1,-10 14-38,3 10 0,2 7-1,2 7-2,6 8-1,7-4 0,6-6-3,6-12-1,10-3-10,-11-23-21,15-6-5,-6-26 1,6-9-1</inkml:trace>
  <inkml:trace contextRef="#ctx0" brushRef="#br4" timeOffset="75611.3247">3891 7348 116,'-1'13'40,"1"-13"1,15 25-1,-1-18-36,19-7-1,10-4-1,3-5 0,5-2 0,5-2-1,-4 1 0,-9 3-1,-5 6 1,-8 5 1,-7 10-2,-10 9 0,-4 9 0,-11 10 0,-6 3 0,0 6 0,-3-1 0,2-3 0,3-3-4,-1-15-5,16 2-12,-9-29-18,23-1-4,-8-24 2,16-9-2</inkml:trace>
  <inkml:trace contextRef="#ctx0" brushRef="#br4" timeOffset="75762.3333">4447 6974 119,'-26'6'39,"-1"7"-1,9 10-3,13 7-48,0-14-24,21 9-2,-1-11-1,20 7 1</inkml:trace>
  <inkml:trace contextRef="#ctx0" brushRef="#br4" timeOffset="76428.3714">4941 7264 114,'-17'22'40,"-14"-6"2,4 14-3,-8-1-35,3 7-1,-5 4 0,6 3-1,5 1 0,8 0-1,7-6 0,12-6 0,11-10 0,13-14-1,9-11 0,4-11 0,9-15-1,-1-8 1,0-8-1,-5-6 0,-4-3 0,-5 1 0,-3 2 1,-4 8-1,-10 5 1,2 10 1,-8 4 0,4 12 0,-6 1 0,-7 11 0,18 2 0,-18-2 1,20 14-2,-6-6 0,5 5 0,-1-2 0,1 5 0,3 2 0,-3 4 0,-4 4 0,-5 6 0,-5 3 0,-10 4 0,-5 2 0,-1-1 0,-5-3 0,2-8 0,-1-6 0,15-23 0,0 0 0,0 0 0,32-35 0,-3 1 0,8-9 0,6-3 0,2-3 0,-2 7 0,-1 5 0,-9 13 0,-4 13 0,-8 15 0,-5 15 0,-9 17 0,-3 11 0,-5 13 0,-2 6 0,7 3 0,2-3 0,14 2-6,2-20-7,22 3-6,-1-31-8,34 3-15,4-21-2,18-5 1,7-16 1</inkml:trace>
  <inkml:trace contextRef="#ctx0" brushRef="#br3" timeOffset="80652.613">6830 7235 83,'1'-16'37,"-1"16"-2,0-13 2,0 13-31,-12 17-2,10 6 0,-6 6-1,0 7-2,2 4 0,2 3-1,2 2-3,0-9-6,11 4-27,-4-12 1,9-8-1,-3-16-2</inkml:trace>
  <inkml:trace contextRef="#ctx0" brushRef="#br3" timeOffset="80846.6241">6878 6917 88,'-24'-10'35,"1"7"-2,11 9 0,4 4-35,8-10-4,24 27-11,0-15-15,9 9-1,3-4-1,8 5 2</inkml:trace>
  <inkml:trace contextRef="#ctx0" brushRef="#br3" timeOffset="81172.6427">7217 7264 93,'-10'11'35,"4"5"1,-9-8-8,6 12-22,-4 0-3,8 4 1,-2-2-1,6 0 0,5-6-1,5-4 1,5-10-1,8-9 1,3-14 0,8-4 0,0-13 0,1-5-1,-5-1 0,0 1 0,-4 4 0,-8 7-1,-2 8-1,-6 10 1,-9 14-1,13 15-1,-8 10 2,-1 12-2,3 7 1,6 2-3,11 7-4,-5-10-29,28 3-3,2-18 1,14-3-4</inkml:trace>
  <inkml:trace contextRef="#ctx0" brushRef="#br3" timeOffset="81881.6833">8740 7200 89,'8'-23'35,"0"7"1,-6-1 2,12 10-32,-14 7-1,0 0-1,3 18 0,-6 8-1,-3 2 0,-2 9-1,4 3 0,-6 5-1,5-4 1,5-3 1,2-6-3,5-4 1,7-12 0,8-9-1,3-11 1,3-11-1,6-11 1,3-8-1,1-9 0,-4-6 1,-2 0-1,-1 0 1,-9 6-1,0 3 1,-7 7-1,-4 9 1,-5 11-1,-6 13 0,3 10 0,-5 15-1,-2 7 1,3 9-1,-2 3 2,7 4-1,6-2 0,3-4 0,10-8 1,2-13 0,7-9 0,2-13 0,2-10 0,-1-11-1,-4-11 1,-3-8 0,-5-4-1,-3-6 1,-6 2-3,-5 1 0,1 7-2,-9 2-2,5 17-5,-10-1-26,4 23-1,0 0-1,17 0 1</inkml:trace>
  <inkml:trace contextRef="#ctx0" brushRef="#br3" timeOffset="82099.6958">9797 7066 102,'19'2'38,"-19"-2"1,0 0-1,0 0-30,-10 26-4,-4-4 1,3 9-3,-4 5-1,0 5-1,4 6 0,-2-2-2,8-2-1,1-13-3,16 2-27,-12-32-6,27 13 0,-7-29 0</inkml:trace>
  <inkml:trace contextRef="#ctx0" brushRef="#br3" timeOffset="82248.7043">9862 6801 109,'-27'-34'35,"3"13"0,9 12-14,1-3-55,14 12-1,24-8-1,8 8-1</inkml:trace>
  <inkml:trace contextRef="#ctx0" brushRef="#br3" timeOffset="82471.7171">10410 6571 108,'0'0'39,"-18"13"1,6 17-2,-13 5-32,10 20-1,-5 9-2,1 11 0,1 7-1,3 1-2,1 0-1,5-5-1,5-6-2,0-16-3,14-2-30,-10-21-2,10-8-1,-10-25 0</inkml:trace>
  <inkml:trace contextRef="#ctx0" brushRef="#br3" timeOffset="82660.7279">10192 7049 118,'-15'0'38,"11"12"2,4-12-3,0 0-35,33 0-2,6-12-2,13 1-5,5-14-28,22 2-4,-3-11 1,9 3-2</inkml:trace>
  <inkml:trace contextRef="#ctx0" brushRef="#br3" timeOffset="83400.7702">10963 6507 105,'0'0'37,"-11"16"2,3 10 1,-11 7-36,4 16 1,-9 7-1,1 17 1,-3 4-2,0 12-1,-3-3 0,6-3 0,1-8-1,9-14-1,10-12 1,7-18-1,15-18 1,9-19 1,8-16 0,9-11-2,1-8 0,2-5 0,-4-2 0,-3 4 0,-8 8 0,-8 10 0,-5 14 0,-10 13 0,-4 14 0,-5 9 0,0 13 0,-4-2-10,13 17-20,-12-11-11,14 7-1,-4-14-1,15 0 0</inkml:trace>
  <inkml:trace contextRef="#ctx0" brushRef="#br3" timeOffset="83735.7894">11972 6983 113,'-5'25'39,"-2"-6"1,10 15-4,-2-4-34,3 7-1,-3 0 0,3-1-2,-3 0-1,3-6-5,6 4-13,-5-19-18,11-4 0,-16-11 0,29-11-2</inkml:trace>
  <inkml:trace contextRef="#ctx0" brushRef="#br3" timeOffset="83885.798">11981 6590 77,'-22'-23'34,"7"13"-4,15 10-7,0 0-38,20 12-17,6-12 0,17 2-3</inkml:trace>
  <inkml:trace contextRef="#ctx0" brushRef="#br3" timeOffset="84124.8116">12603 6301 85,'0'0'39,"-11"-6"-1,4 27 2,-13 6-17,4 18-17,-3 13-1,4 17 0,-3 13-3,3 9 2,-1 1-3,5-2-1,2-2-1,0-10-3,7-11-1,-1-24-11,12-4-23,-9-21-3,15-10 1,-6-22 1</inkml:trace>
  <inkml:trace contextRef="#ctx0" brushRef="#br3" timeOffset="84306.8221">12390 6820 126,'-15'-19'42,"15"19"0,0 0-2,22-1-35,3 2-5,12 2 0,14-2 0,9-1-7,24 15-26,-9-16-6,15 12-3,-10-7 0</inkml:trace>
  <inkml:trace contextRef="#ctx0" brushRef="#br3" timeOffset="84471.8315">13288 7208 124,'-21'33'42,"-9"-18"-1,10-2-2,-2-7-42,6-23-17,16 17-20,0-23-1,10 8 0,-3-9-3</inkml:trace>
  <inkml:trace contextRef="#ctx0" brushRef="#br5" timeOffset="92080.2666">1670 8622 88,'6'-21'36,"-6"21"1,0 0 0,0 0-31,0 0-1,0 0-1,-12 25-1,12 0 0,-2 7-1,5 12-1,-4 11 1,-1 12-1,0 8 0,2 2-2,0 2 0,0-12-5,18-2-28,-3-23-4,14-9 1,8-26-2</inkml:trace>
  <inkml:trace contextRef="#ctx0" brushRef="#br5" timeOffset="92469.2889">2665 8553 68,'-3'-47'35,"-2"4"0,-17-3 1,1 11-22,-19-6-5,4 12-1,-12 6-1,3 14-2,-4 12-2,3 18 0,3 16-1,0 15 0,6 19 0,5 11-1,2 10 0,7 7 0,4 6-1,7-5-1,5-8-2,10-8-2,6-11-3,-2-28-14,15-2-16,-7-25 0,7-7 0,-10-22 2</inkml:trace>
  <inkml:trace contextRef="#ctx0" brushRef="#br5" timeOffset="92629.2981">2100 9084 98,'-33'-21'38,"9"13"0,0-7 0,24 15-29,-14-17-3,28 9-2,10-3-2,18-3-3,11 2-8,8-10-27,23 6-3,-4-7 0,15 8-2</inkml:trace>
  <inkml:trace contextRef="#ctx0" brushRef="#br5" timeOffset="95638.4702">7937 8553 79,'6'-19'40,"5"11"0,-11 8 0,0 0-18,0 14-17,-7 9-2,1 7 1,-1 13-2,0 0 0,1 6-2,4 3-1,0-7-2,12-1-2,-6-22-24,24 1-11,-8-24 0,13-6-1,0-21 1</inkml:trace>
  <inkml:trace contextRef="#ctx0" brushRef="#br5" timeOffset="95791.4789">7938 8138 101,'-35'-9'36,"5"10"-1,12 2-19,21 12-53,8-8 0,28 8-1,7-8 1</inkml:trace>
  <inkml:trace contextRef="#ctx0" brushRef="#br5" timeOffset="96099.4965">8587 8318 100,'-35'30'40,"-16"-11"0,8 9 0,2-6-36,6 1 1,9-5-2,17 1 0,17-8-1,21-3 0,16-4-1,10 0 0,6 2-1,1 3 1,-1 2 0,-9 5-1,-14 7 1,-16 5-1,-16 6 2,-15 3-2,-11 1 2,-4-5-3,-5 0-1,-2-12-3,3 5-8,-5-20-21,17 4-7,2-15 0,14 5-1</inkml:trace>
  <inkml:trace contextRef="#ctx0" brushRef="#br5" timeOffset="96445.5162">7988 9165 101,'-34'15'39,"21"7"3,3-18-2,24 4-30,12-16-4,23-2 0,16-8-2,20-2 0,11-4-1,8-5-3,4 3 0,-6 0 0,-10 3 0,-14 8 0,-15 4 0,-17 2 0,-20 9 0,-12 1 0,-14-1 0,0 10-2,0-10-3,-24 10-5,20 3-11,-21-20-15,25 7-5,-18-14 0,18 2-2</inkml:trace>
  <inkml:trace contextRef="#ctx0" brushRef="#br5" timeOffset="97142.5561">9879 8464 81,'-3'-15'39,"3"15"-1,0 0 0,0 24-28,-7-2-6,5 7-1,-6 8 1,2 7-4,1 2 2,0 0-3,3-3-1,0-11-4,17 0-27,-5-19-5,9-7 0,-1-24 0</inkml:trace>
  <inkml:trace contextRef="#ctx0" brushRef="#br5" timeOffset="97638.5846">9853 8144 102,'-20'-9'37,"2"5"2,18 4-4,0 16-35,14-9-3,14 9-3,-3-8-6,23 22-9,-14-14-11,16 19 2,-12-12 10,13 16 6,-16-4 8,-4 2 6,-3 6 7,-15-14 11,4 14 10,-14-15 0,4 13-7,-19-18-7,12 11-4,-11-11-1,7 6-4,-7-9 2,8 2-3,-2-9 1,6-2-1,-1-11-2,16-2 1,-4-13-3,8-3 2,2-11-2,1-3 1,1-5-1,2-4 1,2 2 0,-7 4 0,1 4-1,-4 6 1,-2 8-1,4 11 1,-7 12-1,1 10 1,-5 10-1,1 9-1,3 8 0,-2 3-3,6 4 0,-4-14-13,23 9-19,-10-19-4,18-2 0,-2-15-2</inkml:trace>
  <inkml:trace contextRef="#ctx0" brushRef="#br5" timeOffset="98061.6088">11652 8153 81,'15'-30'38,"-6"-1"0,9 8 1,-16 1-32,-2 22-3,0 0 1,0 0-1,-1 41-1,-7 10 0,-8 9-1,3 14-1,-3 8 0,-1 7 0,4-1 0,1-3-2,7-6-1,1-19-7,14-2-25,-2-24-6,10-9 2,-7-21-3</inkml:trace>
  <inkml:trace contextRef="#ctx0" brushRef="#br5" timeOffset="98262.6203">11440 8552 105,'-17'-3'41,"3"-6"0,14 9 0,14-6-38,15-5-1,16-4-1,13-6-2,11-3-2,3-8-3,18 7-13,-7-16-20,5 4-1,-11-6 0,0 4-1</inkml:trace>
  <inkml:trace contextRef="#ctx0" brushRef="#br5" timeOffset="98622.6409">12267 7845 99,'-22'1'38,"5"21"2,-8 3-1,15 16-35,-12 6 0,9 15 0,-3 7-1,0 10 0,4 3-1,3-5 0,0-1-1,1-6 1,5-8-1,-1-6 0,5-16 1,-1-7-1,9-16-1,4-9 0,2-13 0,8-6 0,1-8 0,5-7-1,-3 3 0,-1-5 0,0 9 1,-4 5 0,-5 9-1,-6 6 1,-10-1-2,14 22-2,-6-1-2,-3-7-6,18 16-15,-11-18-13,15 3 1,-1-10-3,12-1 2</inkml:trace>
  <inkml:trace contextRef="#ctx0" brushRef="#br5" timeOffset="99644.6993">12667 8461 96,'-5'15'39,"5"-15"1,14 12-2,1-12-34,8 1-1,1-5 0,4-3 0,0-3-1,1-7-1,-1-3 0,-4-2 0,-6-4-1,-8 1 1,-9-3-1,-3 4 0,-10 1 0,-7 5 0,-1 7 0,-8 9 0,-4 10 0,-2 10 1,2 11-1,3 10 1,3 6-1,5 4 1,10 0 0,11-5 0,10-5 0,13-11 0,16-11-1,13-12 1,9-13-1,4-8 1,3-5-1,0-7 0,-8-2 1,-6 3-1,-11 1 0,-10 7 0,-18 8 0,-15 11 0,8 10 0,-16 10 0,-7 10 0,-4 5 1,2 6 0,-3 4-1,3-1 1,2-3 0,4-10 0,5-8 0,6-12 0,0-11-1,14-9-1,-3-13 1,4-9-1,3-8 1,-2-7-1,3-4 1,-2 1-1,-3 0 0,1 9 2,-2 3-2,-2 8 2,-2 9-1,4 11 0,-3 10 0,5 10 0,-1 4 1,7 2-1,5 4 0,7 0 0,5-3-1,3-3 0,3-8-1,3-2-2,-3-10-1,1-1-1,-6-8 0,-1 1 0,-10-9 0,1 5 1,-11-2 1,-4 0 3,-5 4 3,-5 0 1,-4 15 1,-8-16 1,8 16 1,-21-8-1,9 8 1,-7-2-2,2 3-1,-4-2 0,3 3-1,-1 2-1,3 3 0,-4 4 0,4 6-1,2 5 1,-1 5-1,5 6 1,-3 0-1,4 5 1,4-5-1,6-2 0,10-7 1,11-5 0,13-8-1,12-9 0,12-9-1,11-3-4,0-14-6,15 7-3,-20-23-5,16 18-5,-29-25-11,10 12-7,-17-9-1,-6 4 4</inkml:trace>
  <inkml:trace contextRef="#ctx0" brushRef="#br5" timeOffset="100537.7504">14963 8331 88,'3'-13'37,"-7"-1"0,4 14-7,0 0-24,0 0-3,-10 22 1,1 4-1,-2 2 0,1 9-1,-2 2 1,0 6-1,5-1 2,2-4-2,9-2 1,3-4-1,10-11 0,4-6-1,10-11 0,3-6-1,9-11-1,0-7 1,-1-5-1,4-9 2,-10-1-3,-4 1 2,-4-3 0,-9 7 0,-2 2 0,-8 5 0,-4 11 0,-5 10 0,0 0 0,-3 12 0,1 8 0,0 5 0,2 1 0,0 3 1,3 1-1,6-5 1,3-3-1,4-7 1,3-8 0,4-6 0,-2-5 0,5-10 0,-2-5 0,-4-6-1,0-5 0,-3-3-1,-1-3 0,-7-3-1,4 8-2,-4-4-2,6 13-3,-9-11-13,20 22-13,-12-6-3,13 13-2,-3-2 1</inkml:trace>
  <inkml:trace contextRef="#ctx0" brushRef="#br5" timeOffset="100763.7632">15997 8325 97,'-10'8'39,"4"12"2,-12-3-1,4 10-35,-6 3-2,3 8 1,-3 4-2,5-1 0,1 1-1,7-1-1,7-7-1,3-10-3,12 0-6,-15-24-19,40-2-10,-16-15-1,11-5-2,-7-19 2</inkml:trace>
  <inkml:trace contextRef="#ctx0" brushRef="#br5" timeOffset="100914.772">15967 7999 100,'-29'-23'39,"-4"5"0,12 12-3,3 6-37,18 0-12,11 1-25,14 0 0,11 7 0,6-8-3</inkml:trace>
  <inkml:trace contextRef="#ctx0" brushRef="#br5" timeOffset="101161.7861">16439 7858 91,'-18'8'39,"9"17"3,-13-1-3,10 19-26,-6 6-8,2 17-2,-2 10 1,-1 8-3,-3 3 1,8-3-2,-1-7 0,8-5-1,5-12-2,5-22-4,16-8-16,-2-34-16,20-6 0,-6-23-2,14-7-1</inkml:trace>
  <inkml:trace contextRef="#ctx0" brushRef="#br5" timeOffset="101368.7978">16721 7899 110,'0'0'41,"-7"29"1,-12 5-2,2 21-36,-5 8-2,4 11 0,-1 3 0,3 2-1,2-4-2,0-6 0,11-1-3,-4-20-9,16 6-19,-12-22-9,11-4 0,-8-28-1</inkml:trace>
  <inkml:trace contextRef="#ctx0" brushRef="#br5" timeOffset="102086.839">17664 8265 67,'0'0'36,"0"0"0,0 0 1,-29 3-18,4 13-15,-13 2 0,-1 9 1,-6 3 0,2 6-1,0 0 0,9 1 0,7-4-2,13-6 0,14-4 0,15-7-1,18-8 0,6-2-1,8-3 1,0 0-1,-3 1 1,-6 5 0,-12 4 0,-14 12 0,-17 5 0,-16 6-1,-11 3 2,-6 3-3,-1-4 0,2-6-3,11-2-6,0-25-18,26-5-13,18-6 2,19-11-2,6-13 1</inkml:trace>
  <inkml:trace contextRef="#ctx0" brushRef="#br5" timeOffset="102486.8619">17927 8507 100,'-16'14'39,"15"4"1,1-18-2,22 10-35,2-12 0,17-2-1,3-7 1,4-3-2,0-4 1,-1-4-1,-1-2 1,-11-2-1,-11 1 1,-11 0-1,-10 2-1,-12-2 1,-9 6 0,-10 6 0,-4 10-1,-9 4 1,-3 14-1,-1 8 1,0 10 0,2 9 0,5 6-1,9 2 1,10 2 1,12-4-2,14-3 0,13-10-3,21-7-1,6-18-8,28 6-16,-11-23-12,18 2-1,-7-17-1,6 2 1</inkml:trace>
  <inkml:trace contextRef="#ctx0" brushRef="#br5" timeOffset="102888.8849">18576 8560 100,'-21'12'38,"12"5"1,9-17-2,0 0-34,24-5 0,9-3 0,5-8 0,10-3-1,0-4-1,4 0 1,-6-2-1,-4-2 0,-10 3 0,-8-5-1,-13 3 1,-11 2 0,-11 1 0,-11 4 0,-10 9 0,-6 4 0,-7 12 0,-3 10 1,-1 13 0,0 9 0,4 9-1,5 3 1,10 3 1,13 2-1,8-4-2,18-9 0,9-5 0,17-14 0,13-4-3,5-20-7,19 9-12,-15-30-12,14 4-9,-11-11 0,2-1-2</inkml:trace>
  <inkml:trace contextRef="#ctx0" brushRef="#br5" timeOffset="108666.2153">19517 8781 96,'0'0'39,"0"0"2,0 0-3,1-19-26,11 8-13,13 5-5,-1-11-13,15 15-19,-3-9 0,8 10 0,-1-7-2</inkml:trace>
  <inkml:trace contextRef="#ctx0" brushRef="#br5" timeOffset="108814.2238">20095 8736 100,'0'0'38,"0"0"0,0 0-2,0 0-32,0 0-5,10 4-3,9 4-10,-8-9-22,15 5 0,-1-4-1,14 7 0</inkml:trace>
  <inkml:trace contextRef="#ctx0" brushRef="#br5" timeOffset="108986.2336">20671 8742 99,'28'1'37,"-12"-8"1,3 8-2,-19-1-32,21-4 0,-21 4-2,15-6-3,-4 7-3,-11-1-6,36-10-27,-11 2-1,16 3 0,2-5-1</inkml:trace>
  <inkml:trace contextRef="#ctx0" brushRef="#br5" timeOffset="109263.2495">21380 8675 108,'22'6'39,"-22"-6"0,24 5-8,-24-5-27,24-10-2,-6 5-4,0-2-2,10 5-4,-6-8-16,10 11-13,-3-2-2,7 9 1,-2-4 1,3 12 20,-3-5 15,-6 0 8,10 7 15,-11-11 15,3 3 3,-4-8-3,3 1 3,-4-13-22,4 4-13,5-3-10,-7-5-28,13 6-4,-4-7 0,7 9-1</inkml:trace>
  <inkml:trace contextRef="#ctx0" brushRef="#br5" timeOffset="109419.2584">22635 8702 109,'32'-11'39,"7"0"-1,-9-8-3,-6-1-41,12 5-32,-9-7-2,9 8 1,-11-1-2</inkml:trace>
  <inkml:trace contextRef="#ctx0" brushRef="#br5" timeOffset="109542.2654">23362 8735 116,'43'8'43,"-17"-12"-4,2-7-7,-10 5-69,1-21-5,6 1 0,-4-4-1</inkml:trace>
  <inkml:trace contextRef="#ctx0" brushRef="#br4" timeOffset="778183.5094">20543 8206 64,'10'-17'36,"-7"0"-1,-1 4 2,-11-2-29,9 15-2,-26-22 0,9 19 0,-16-1-1,2 9-1,-11 5-1,-4 10 0,-5 9 0,-3 9-1,-5 6 0,5 6 1,6 2-2,6 1 1,9-5-1,17-4 1,15-6-2,17-10 1,20-11-1,19-12 0,15-10 1,13-12-1,2-11 0,2-10 0,-5-7 0,-4-7 1,-15 0-1,-17 3 0,-15 4 1,-12 8-1,-10 9 0,-10 11 0,1 17 0,-18 6 0,3 20 0,3 10 0,4 11-2,5 4-1,15 10-11,2-12-24,19 1-1,3-12-2,16-7 0</inkml:trace>
  <inkml:trace contextRef="#ctx0" brushRef="#br4" timeOffset="779142.5644">1584 10411 83,'-23'9'38,"-16"-2"-1,2 15 0,-11-3-32,4 9 0,-3 4-1,4 4 0,3 2-1,10 6-1,13-4-1,10 2 0,13-1-1,12-4-1,14-2-2,6-11-2,19 1-6,-5-20-24,22-2-1,-1-18-1,13-2 0</inkml:trace>
  <inkml:trace contextRef="#ctx0" brushRef="#br4" timeOffset="779482.5838">2109 10473 75,'-29'-2'36,"7"22"1,-10 3 0,2 17-28,-6 0-2,11 11-1,-2-5-2,13 5 0,4-6-1,14-5-1,9-12-1,10-10 0,13-10-1,4-11 1,7-12-1,0-10 0,1-8 0,-3-9-1,-11-4 1,-2-4 0,-14-1 0,-8 2-1,-9 6 2,-11 5-2,-3 8 1,-5 8-1,0 10 0,-4 8-1,7 10-3,1-2-5,18 12-26,-4-16-1,25 14 0,0-18-2</inkml:trace>
  <inkml:trace contextRef="#ctx0" brushRef="#br4" timeOffset="779707.5967">2824 9846 93,'-31'24'38,"10"22"-1,-11 13 0,5 17-30,-9 14-3,3 17 0,3-1-4,6 0 0,10-8-5,9-17-4,20-7-25,4-27-4,23-10 0,5-29-1</inkml:trace>
  <inkml:trace contextRef="#ctx0" brushRef="#br4" timeOffset="780702.6536">3090 10353 97,'-31'20'39,"-13"3"2,6 19-3,-9 10-32,10 2-2,6 2 0,11 0-1,9-3-2,10-7 0,11-10 0,14-14-1,13-14-1,10-14 0,6-12 0,-1-13 0,5-10-1,-6-7 0,-8-2 1,-12-3-1,-11 4 1,-14 4 0,-11 4 1,-9 13 0,-10 5 0,1 8 1,-1 6 0,5 8 0,6 4 0,13-3 0,3 16 0,12-8-1,13 0 1,5-2 0,6-2-1,4 2 1,1-6 0,-3 2 0,-4 1-1,-7-1 1,-7 1 0,-6 6 0,-17-9-1,14 24 1,-16-5 0,-5 4 0,-5 4 0,0 4 0,-1 4-1,1-4 0,5-2 1,5-4-1,7-7 0,10-7 0,7-11-1,4-7 2,6-9-1,5-6 0,-3-9 0,2-6 0,-2-4 1,-5 1-1,-5 0 1,-5 2-1,-2 4 0,-6 7 0,-2 7 0,-9 20 0,0 0-1,0 0 1,6 25 0,-10 5 1,-1 8-2,3 2 1,2 1 0,2-2 0,11-9-1,6-6-1,6-13 0,12-11 0,6-11-1,5-9 0,-2-6 0,2-8 1,-3 1 0,-9-1 0,-6 5 2,-8 6 0,-7 9 0,-15 14 1,10 8 1,-11 14-1,-6 9 1,1 12-1,-4 3 1,5 5-1,-1-3 0,2-4 1,2-9-1,5-9 1,2-10-1,-5-16 1,16-14-1,-6-12 0,0-9 1,1-7-1,-2-8-1,2-2 0,2 0 1,-3 4-1,0 5-1,4 7 0,5 9-2,1-1-7,17 20-6,-8-14-9,31 22-8,-8-10-7,20 7-2,3-7 0</inkml:trace>
  <inkml:trace contextRef="#ctx0" brushRef="#br4" timeOffset="781186.6812">6005 10299 87,'0'0'36,"4"-21"4,-4 21-2,-24-8-28,2 10-4,-11 4-1,-1 12-1,-9 4-3,0 14 3,2 6-3,2 10 1,6 1-1,8 2 0,13 0 0,15-7-1,17-9 0,13-15-2,24-13-1,12-21-3,21-8-4,-1-32-19,20-1-10,-9-20-1,2-1 1,-14-14 1</inkml:trace>
  <inkml:trace contextRef="#ctx0" brushRef="#br4" timeOffset="781548.7019">6671 9718 101,'-16'1'40,"4"39"0,-9 11-1,7 17-31,-9 11-5,5 16 2,-7 4-3,7 1 1,-3-5-2,5-5 1,5-13-1,-1-12 0,7-13 0,4-14 0,4-15-1,-3-23 1,22-4 0,-3-18-1,2-12 1,3-4 0,-1-8-1,3 1 0,-3 0 1,-5 8-1,1 8 0,-5 12-1,0 11 1,-3 12-1,2 9 0,-1 8-1,3 8-2,1-2-2,12 9-6,-6-17-7,24 13-9,-12-23-11,14 1 0,-3-18-1,11-3 2</inkml:trace>
  <inkml:trace contextRef="#ctx0" brushRef="#br4" timeOffset="782283.7439">7236 10243 106,'-32'-7'41,"3"22"3,-19-1-5,5 15-31,-4 3-4,8 11 1,-1-3-3,10 3 0,9-7-1,14-4 0,17-9 1,7-8-2,17-11 0,5-10 0,6-9 0,3-7 0,-1-7 0,-4-7 0,-7 2 0,-5-1 0,-11 2 0,-3 4 0,-9 6 0,-4 9 0,-4 14 0,-11 0 0,1 16 0,-3 8 0,3 8 0,-3 3 0,6 3-2,5 0 1,9-2-1,7-8 0,11-7-2,5-13 0,13-4-1,3-11-1,9-8-1,-4-10 1,6-2 1,-11-6 1,-3 2 2,-7-1 2,-9-1 2,-7 9 1,-8 2 2,-12 22 0,2-12 0,-8 23-1,-10 5 0,2 13 0,-2 4-2,-1 7 0,0 0-1,6 2 0,0-4 0,7-8 0,7-9 0,6-11-1,10-14 1,5-11-1,4-10 1,7-13 0,1-6-1,2-6 0,-3 1 1,-2 2-2,-5 6 2,-5 9-3,-3 11 3,-6 11-1,-1 14-1,-6 15 1,0 7-2,-2 10 2,8 6-3,2-1 2,9 3-5,7-12-3,16 4-5,-5-26-4,26 8-9,-12-29-11,11 1-1,-6-18 1,4-1 2</inkml:trace>
  <inkml:trace contextRef="#ctx0" brushRef="#br4" timeOffset="782764.7716">8641 10243 109,'-30'-8'42,"-2"15"0,-16-2-5,5 20-28,-5 5-5,5 6 1,6 1-4,9 2 1,15-4-1,16-7 0,12-9-1,14-10 0,8-10 2,8-9-2,0-10 0,4-9 0,-4-7 0,-2-3-3,-5-2 4,-6-2-2,-5 6 2,-6 10-2,-4 9 1,-4 11 0,-13 7-2,6 35 3,-14 13-3,-6 16 2,-2 16-1,-6 10 1,-4 5-1,0 1 1,-5-3-1,5-4 0,3-16 0,5-14 0,2-16 1,4-14-2,3-15 3,9-14-2,-13-15 2,9-11 2,-1-14-2,0-14 1,5-13-2,4-4 1,6-3-1,1-2-1,10 8-3,-4 0-7,19 21-4,-15-1-5,22 30-3,-13-11-11,20 19-6,-3 0-1,14 7 3</inkml:trace>
  <inkml:trace contextRef="#ctx0" brushRef="#br4" timeOffset="783240.7988">9160 10355 81,'24'-6'39,"-2"1"1,13 9 0,-7 2-26,10 7-8,-2-3-1,6 5-2,-1-2-1,-2-5 0,2-5-1,-2-3 0,-4-8 0,-4-8-1,-6-2-1,-8-8 0,-12 2 0,-10-5-4,-14 3 3,-8 4-2,-7 3 3,-9 10 1,-8 9 0,-1 13 1,-3 10 1,9 10 4,3 8-4,15 5 4,13 1-5,18-3 0,19-7-4,12-14-8,32 1-8,-2-28-6,36 4-11,-1-21-5,20-6-2,-4-12 2</inkml:trace>
  <inkml:trace contextRef="#ctx0" brushRef="#br4" timeOffset="784711.8829">11293 9689 86,'14'-39'37,"-1"14"0,-12 3-1,-1 22-31,-13 15 0,-2 22 0,-13 18 0,-1 16 0,-3 11-3,-3 14 1,4 4-2,5 0 0,5-3-2,6-13-1,14-11-5,2-20-20,17-8-13,-3-16 1,8-10-1,-3-19 0</inkml:trace>
  <inkml:trace contextRef="#ctx0" brushRef="#br4" timeOffset="785194.9106">10928 10231 105,'-37'-18'41,"15"15"0,12-10-3,10 13-33,37-20-2,7 5 1,19-4-3,18-2 0,11-1 1,8-1-2,0 4 0,-2 4 0,-15 3 0,-11 6 0,-19 8 0,-22 7 0,-17 7 1,-19 9-1,-19 9-1,-13 5 3,-2 9-2,-7 7 1,3 0-1,7-1 2,13-3-3,17-10 3,23-12-1,18-10 0,21-19 0,11-15-1,8-14 1,5-13 0,-6-7 0,-9-3 1,-17-3-2,-18 4 0,-23 6 0,-19 9 0,-17 12 0,-17 12 0,-6 11 0,-9 8-2,9 8-2,0-1-3,23 12-9,1-21-6,38 14-6,2-28-12,28 5-1,10-17-2,18 3 4</inkml:trace>
  <inkml:trace contextRef="#ctx0" brushRef="#br4" timeOffset="794662.4521">3834 8353 92,'-32'4'37,"-4"14"0,-16-3-5,1 20-27,-7 2-1,2 5 0,4-3-1,8 0 0,7-6-1,16-2-1,14-10 0,16-5 0,20-4 0,9-4 0,13-1 0,6 3 0,3 2 1,-3 7-1,-9 5 0,-15 9 0,-15 12 0,-16 5-1,-15 6 2,-11 5-2,-11-5 0,-2-3 0,3-8-2,6-13-3,16-11-7,12-21-25,21-28-2,14-18 0,22-9-2</inkml:trace>
  <inkml:trace contextRef="#ctx0" brushRef="#br4" timeOffset="794893.4653">4410 8117 95,'0'0'38,"0"0"1,-13 6-2,5 19-34,-4 19-1,1 14 1,-4 15-1,-4 15 1,-2 10-1,-2 6-1,0 1-1,1-5-1,1-10-3,9-7-6,-4-24-26,16-12-3,-1-25 1,14-12-1</inkml:trace>
  <inkml:trace contextRef="#ctx0" brushRef="#br4" timeOffset="795088.4764">4134 8667 100,'-22'-7'38,"0"1"0,22 6 0,0 0-34,9 15-2,26-11-2,9-3-1,17 4-3,8-7-3,21 8-18,-6-9-14,7 5 2,-10-7-2,-1 10 2</inkml:trace>
  <inkml:trace contextRef="#ctx0" brushRef="#br4" timeOffset="795772.5156">4904 8654 91,'-19'-1'38,"-17"-3"0,3 8 3,-12 3-33,1 14-2,-5 4 1,3 11-3,-1 3 1,7 6-3,9-1 2,10 0-3,12-7-1,11-8 1,17-13-1,17-12 0,11-11 1,9-9-2,5-10 1,1-10 0,-1-6-1,-4-4 0,-10 6 0,-10 1 0,-15 6 0,-6 5 0,-11 7 0,-5 21 1,0 0 0,-17 0 1,4 21 0,-2 9 0,-1 4 1,2 7-2,5 2 1,4-1 0,6-3 0,9-5-2,8-9 0,11-14 0,10-7 0,6-12 0,3-6 0,4-9 0,-3-8 1,-4-6 0,-3-1 0,-10 2 0,-8 5-1,-5 4 2,-10 8-1,-9 8 1,0 11-1,-17 17 1,3 9-1,-6 6-1,2 6 2,-1 7-1,3-2 0,7-4-1,3-8 2,3-10-1,3-21 1,24 1-1,-6-20 1,10-12 0,-3-10 0,7-8 0,-3-7-1,-2 0 0,-1 3-1,-4 4 0,-2 9-1,-3 8 1,-2 12-3,-2 5 0,3 13-1,-1 3-1,11 14-3,-10-12-13,22 16-15,-8-8-3,11 7 2,-3-9 0</inkml:trace>
  <inkml:trace contextRef="#ctx0" brushRef="#br4" timeOffset="795989.528">5994 8636 91,'-11'6'40,"-16"-6"0,4 11 1,-19-2-31,13 13-3,-3 0 0,5 6-3,4 2 0,7 1-3,5 0 1,16 1-2,9-6 0,10-13-2,15-3-1,10-14-2,23-2-14,-9-27-19,20-3-4,-11-15 1,8-6-2</inkml:trace>
  <inkml:trace contextRef="#ctx0" brushRef="#br4" timeOffset="796327.5473">6499 8183 87,'-17'19'40,"-12"14"1,0 22 1,-9 3-25,7 13-11,-3 1 0,10 6-2,5-8 0,10-5-2,9-14 0,9-12-1,12-16 2,6-14-5,7-15 2,6-15 0,-1-8-1,3-9 2,-4-6-2,-2 1 1,-7 2 0,-6 8 0,-1 11 0,-9 13 0,-13 9 0,10 30 1,-8 6 1,-2 10-5,4 12-1,-1-9-8,15 16-5,-9-26-9,27 7-16,4-19-2,20-13-1,11-17 2</inkml:trace>
  <inkml:trace contextRef="#ctx0" brushRef="#br0" timeOffset="802469.8986">13307 9721 90,'0'0'36,"-4"-20"0,4 20 1,-4 13-36,7 11 0,0 9 1,1 12 1,-1 12-1,2 11-1,-1 8 0,1 7 1,-2 3-1,-3-2 1,0-7-3,0-5 2,-1-12-2,1-10 2,0-14-1,3-12 1,-3-24-1,0 0 0,11-31 1,-4-9-1,-1-13 2,2-14-2,-3-15 1,-1-12-1,0-9 2,-2-1-2,-3 5 1,2 3-1,0 9 0,4 9 0,3 14 0,9 13 0,10 13 1,11 13-1,9 8 0,6 7-1,6 8 2,1 9 0,-3 9-1,-6 8 2,-13 12-2,-14 9 1,-17 9 0,-17 7 0,-19 8 0,-11-1 1,-10-2-3,-2-4 2,4-10-1,3-9 0,12-14 0,14-12 0,19-17 0,21-3 0,16-12-1,9-2 1,7 1 0,4 1 0,-5 6 0,-3 9 1,-13 10-1,-17 13 1,-17 13-1,-14 7 0,-20 9 0,-7 4 1,-3 1-2,-6-5 0,4-6-2,6-16-2,26-1-27,12-29-6,12-7-2,14-23-4</inkml:trace>
  <inkml:trace contextRef="#ctx0" brushRef="#br0" timeOffset="802744.9144">14386 9336 98,'0'0'40,"-23"24"0,12 21 0,-7 6-37,2 20 0,-2 12-1,-5 14 1,1 8-1,1 1 0,1 3-3,2-8 0,5-5-2,7-17-2,13-4-11,3-29-21,21-9-4,1-24 2,17-12-1</inkml:trace>
  <inkml:trace contextRef="#ctx0" brushRef="#br0" timeOffset="803114.9355">14698 9953 100,'-5'-27'38,"5"27"3,-19-1-2,10 22-32,-11 11-2,7 14-3,-6 7 0,4 7 0,3 0-1,5 0 0,6-6 0,8-6 0,9-9-2,11-14 3,8-14-1,4-15 0,9-14 1,7-17-3,1-12 4,-1-11-3,-2-7 2,-4-4-1,-8 3 0,-6 10 0,-9 4-1,-9 20 3,-12 16-3,-5 16-2,-14 23 2,-1 15-1,-4 15 0,0 5 0,3 9-1,3-2-1,12 0-2,0-17-4,25 7-27,-4-28-3,16-1-2,-4-21-1</inkml:trace>
  <inkml:trace contextRef="#ctx0" brushRef="#br0" timeOffset="803483.9566">15376 10134 112,'0'15'40,"0"-15"-1,20 21-8,3-20-27,10-2-1,6-5 1,10-6-2,1-5 0,2-3 0,-7-6-1,-5-2 0,-4-2 1,-14-1-2,-12-1 1,-13 5-1,-13 5 1,-8 9-1,-11 13 1,-7 13-1,-6 12 1,-1 17-1,-1 7 0,7 7 1,10 4-2,8-2 1,18-5-3,12-10 0,22-5-10,-1-23-24,30 1-4,-4-19 0,18 1-3</inkml:trace>
  <inkml:trace contextRef="#ctx0" brushRef="#br0" timeOffset="803898.9804">16019 10262 102,'0'15'42,"0"-15"-1,15 4-2,17-8-37,-2-4-3,11 1-2,2-10-9,14 11-26,-5-10-3,8 4 4,-6-3-4</inkml:trace>
  <inkml:trace contextRef="#ctx0" brushRef="#br0" timeOffset="804121.9931">16817 9968 80,'0'0'41,"-26"16"-2,15 8 1,-11-2-15,6 16-22,0 11-2,0 4 2,2 4-3,3 2-1,11-1-4,3-14-4,19-2-30,-5-20 1,18-9-2,-4-20-1</inkml:trace>
  <inkml:trace contextRef="#ctx0" brushRef="#br0" timeOffset="804288.0026">16870 9700 103,'-32'-33'37,"-1"6"1,16 15-3,6 15-37,11-3-4,24 10-28,2-3-3,19 11 0,5-6-1</inkml:trace>
  <inkml:trace contextRef="#ctx0" brushRef="#br0" timeOffset="804596.0202">17340 9879 103,'-30'28'39,"-14"-9"1,4 15 0,-7-11-32,10 4-2,3-2-2,12 1-1,13-7 0,14-1-2,14-6 0,17-1-1,9-2 1,10 2-1,-2-1 0,-1 6-1,-4 3 0,-12 4 1,-12 6-1,-15 4 1,-18 3-1,-10 3 1,-5-4-2,0-5 2,-2-5-3,4-13-2,21 0-19,1-24-15,26-8-2,3-19-1,17-6 2</inkml:trace>
  <inkml:trace contextRef="#ctx0" brushRef="#br0" timeOffset="804965.0413">17883 9445 118,'0'0'40,"-25"30"3,8 13-1,-8 6-38,1 16-1,-1 10 0,0 8-1,2 4-2,3 2 0,6-8 0,8-7 0,6-10 0,8-14 0,6-15 0,8-19 0,6-16 0,6-13 0,3-12 0,0-7 0,5-4 0,-5-3 0,-3 3 0,-5 5 0,-6 10 0,-5 12 0,-5 9 0,-6 11 0,-4 11 0,-3 9 0,-1 8-3,-4-4-8,20 18-19,-12-17-11,13 6-3,-6-17 3,17-2-4</inkml:trace>
  <inkml:trace contextRef="#ctx0" brushRef="#br0" timeOffset="805149.0519">18469 10179 101,'3'-14'45,"-3"14"1,0 0-5,24-5-19,-4 0-22,5-3 0,13 3 0,3-7-6,24 11-30,-11-13-5,13 7-1,-4-10-2</inkml:trace>
  <inkml:trace contextRef="#ctx0" brushRef="#br0" timeOffset="806167.11">19529 9680 97,'15'-13'37,"-10"-4"2,-5 17-2,3-11-32,-3 11-1,-11 28 0,0 6 0,-2 14-1,-1 13 0,-1 10-2,3 12 0,7 3 0,3-1 0,7-7-2,6-4 2,3-14-2,5-11 2,-1-16-2,4-12 2,-4-18-1,-3-13 0,-5-14 1,-4-13-3,-4-14 4,-4-11-3,-6-17 2,-2-11-1,0-5 1,-3-3-2,5-1 1,0 6 1,5 10 0,6 9-2,9 17 2,9 14-1,9 12 1,9 14-1,5 9 2,5 6-2,3 9 1,0 8 0,-6 6 0,-10 11 0,-14 6-1,-10 7 1,-17 7 0,-11 5 0,-14 0 0,-11 5 0,-5-6-1,2-4 0,2-9 0,11-6-1,15-14 1,13-8 0,20-13-1,14-6 1,18-4 0,4 1 0,7 3 0,-3 3 0,-5 8 0,-14 9 1,-15 13-1,-18 9 0,-21 8-1,-15 7 1,-17 4-1,-5 2 1,-7-5-1,3-3 0,8-10-4,9-21-2,28 2-17,7-32-14,30-6-3,8-27-1,27-4 3</inkml:trace>
  <inkml:trace contextRef="#ctx0" brushRef="#br0" timeOffset="806385.1226">20592 9351 118,'-12'18'40,"-5"28"3,-18 9-6,5 21-32,0 13-3,2 9 2,2 8-3,4 0 1,10-2-4,5-6 0,9-6-4,6-16-1,19-3-11,-5-26-20,19-8-3,0-24 2,12-7-1</inkml:trace>
  <inkml:trace contextRef="#ctx0" brushRef="#br0" timeOffset="806785.1454">20977 9980 112,'3'-39'42,"-17"7"-2,1 24 0,-18 14-32,-1 12-3,-7 14-1,-2 13-2,-4 10 0,4 5-2,-1 2 0,8-3 0,10-3 0,5-5 0,18-14 0,12-12 0,14-16 0,16-13 0,7-18 0,11-13 0,6-12 0,0-10 0,4-7 0,-9-2 0,-6 3 0,-12 10 0,-11 10 0,-15 14 0,-16 29 0,0 0 0,-20 23 0,-2 14 0,-4 10 0,1 4 0,8 5 0,6-6 0,17-2 0,11-16-9,25 4-10,-9-29-7,29 3-17,-3-18 1,14-1 4,-7-20-3</inkml:trace>
  <inkml:trace contextRef="#ctx0" brushRef="#br0" timeOffset="806992.1573">21670 9991 114,'-28'-1'41,"-17"3"1,4 20 0,-10 4-26,7 9-16,5 9 0,7 1 0,7 1 0,8 0 0,17-8 0,13-6 0,14-11 0,9-13 0,14-5-8,1-22-12,26 3-15,-11-23-9,9 1 5,-10-15-2</inkml:trace>
  <inkml:trace contextRef="#ctx0" brushRef="#br0" timeOffset="807210.1698">22146 9445 111,'0'0'40,"-35"32"1,16 21 1,-13 12-35,7 20-2,-4 4 0,2 9-1,3 3-4,5-7 0,9-4 0,2-12-3,14-12-2,3-21-2,19 2-19,-10-35-12,21-3-4,-7-22 2,11-5-2</inkml:trace>
  <inkml:trace contextRef="#ctx0" brushRef="#br0" timeOffset="807510.1869">22357 9915 93,'-29'18'41,"-19"1"2,6 13-1,-13-15-12,8 16-26,-1-6-2,5 3-2,10-6 0,5-3 0,14 0 0,9-7 0,10-2 0,12-2 0,8-5 0,13 2 0,1 1 0,7-1 0,0 4 0,1-1 0,1 6 0,-5-2 0,7 9 0,-17-7-9,18 17-14,-22-15-17,21 6-3,-11-10 0,15 3-1</inkml:trace>
  <inkml:trace contextRef="#ctx0" brushRef="#br0" timeOffset="807646.1946">22923 10420 131,'-12'-2'43,"-12"-10"-2,6 4-4,-5-1-49,-9-12-24,20 14-6,-13-9 0,7 10-2</inkml:trace>
  <inkml:trace contextRef="#ctx0" brushRef="#br0" timeOffset="808523.2448">14289 10965 51,'-29'0'38,"10"3"-3,8-6 2,11 3-18,0 0-14,13 3-1,8-3-1,18 3 0,8-2 0,17 4-1,13-4 0,21 1 0,14-2-1,17-1 0,18-2 1,15-3-1,17-1 0,15 0 1,10-2-1,14 4 2,10 1-1,9 1 0,8 3-1,6 3 0,5-1 0,9 0-2,5-2 3,13 0-1,6-3 0,7-4 1,3-2 0,5-3 1,7-3-2,-1 2 3,-7 0-3,-9 0 0,-8 0 0,-16 5-1,-18 4 1,-15 2-1,-29 2 0,-25 3 0,-27 4 0,-30 1-1,-28-3 0,-28 3-2,-26 2-1,-26-13-10,-18 3-23,-15 3-3,-17-3 2,-25-8-4</inkml:trace>
  <inkml:trace contextRef="#ctx0" brushRef="#br0" timeOffset="809073.2762">15661 11286 46,'25'-22'35,"8"5"2,2 1-1,10 10-18,0-3-11,14 9 0,7 2-2,13 6-1,15 1-1,18 1 0,17-1 0,19 1-1,25-3 0,17 1 0,21-7 0,19 3 0,18 0 0,13 0-1,16 4 0,2 0 1,7 3-1,4 4 0,-9-1 0,-3 2 0,-10-1 0,-14-2-1,-17-2 1,-11-5-2,-18-1-2,-19-13-5,-1 8-29,-35-15-2,-4 4 1,-24-9-4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7T21:18:44.32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2253 897 62,'21'-54'38,"-21"54"1,9-48 0,-9 48-32,0 0 2,0 0-1,-48-48-1,48 48 0,-63 11-3,63-11 2,-78 39-2,-19 31 1,-4 15-3,5 18 1,1 10-3,18 9 1,17-4 0,35-5-2,46-38 0,14-15 0,22-19 2,13-11-2,7-24 2,7-12-1,3-17 0,-3-10 1,-5-6-2,-11-5 2,-11-1-2,-11 1 3,-14 6-2,-7 6 1,-11 10-1,-13 9 1,-1 13-1,-10 4-1,-4 16 1,-1 17-1,2 12 1,-2 10-2,5 5 0,6 1-3,13-1-3,1-22-14,35-6-6,-6-33-10,26-15-3,1-29 1,12-14 0</inkml:trace>
  <inkml:trace contextRef="#ctx0" brushRef="#br0" timeOffset="224.0129">3025 859 101,'-1'-46'42,"1"46"2,-9-57-3,9 57-37,-19 2-1,0 36 1,-9 44-3,0 41 1,3 21-3,5 6-2,11-6-3,4-20-9,25-35-14,-10-30-10,19-15-1,-1-23-2,15-21 2</inkml:trace>
  <inkml:trace contextRef="#ctx0" brushRef="#br0" timeOffset="607.0348">3309 1210 117,'-8'12'41,"-12"17"1,4 18-6,-7 8-35,10 1 2,4-3-1,10-2-2,4-7 2,11-9-2,12-16 0,10-11 1,10-16-1,4-16 2,4-10-1,4-12 1,-6-7-1,-1-5 1,-5 2 0,-48 56-2,35-51 0,3 10 0,-22 8 0,-1 23 0,-15 10 0,-2 29 0,-15 2 0,13 15 0,-12 1-4,10 10 0,16-3-2,4-14-9,30 0-9,-6-25-7,28 2-10,-4-15 0,15-9 0,-4-12 1</inkml:trace>
  <inkml:trace contextRef="#ctx0" brushRef="#br0" timeOffset="3636.208">4628 1244 99,'23'-52'39,"-23"52"2,0 0-3,22-49-33,-22 49-1,0 0 0,0 0-1,0 0 0,-17-48-1,-7 54-1,-15 13 1,-3 5-2,-2 15 1,-5 4-1,11 9 1,7 2-2,19-5 1,12-4-1,8-3-1,12-6-1,8-7-1,15-8 0,9-15-2,16-6-4,-1-18-2,21-2-4,-12-23-6,12 4 2,-19-10 6,4 1 7,-21 1 2,-52 47 7,43-47 4,-43 47 8,0 0 6,38-59 1,-38 59-6,0 0-3,6-30-3,-36 27-2,7 20-1,-20 14-2,5 11-1,-8 8-1,7 11 0,7 5-1,19-2-1,12-14 1,11-6-1,14-16 1,9-16 0,10-15 0,6-10 0,1-17 1,5-9 0,-7-13-1,-7-3 1,-41 55-2,36-62 0,-36 62 0,15-68-2,-15 68 0,6-57-2,-6 57-1,-10-49-7,10 49-13,0 0-14,-6-52 0,6 52 1,0 0-3</inkml:trace>
  <inkml:trace contextRef="#ctx0" brushRef="#br0" timeOffset="3969.2271">5758 1078 121,'81'-10'41,"-81"10"1,55-12-2,-55 12-35,0 0-1,0 0-2,-36 14-2,-14 6 0,15 4 0,-3 1 0,26 3 0,16 0 0,26-5 0,13-6 0,7 1 0,2 0 0,-5 1 0,-5 1 0,-13 6 0,-14 1 0,-13 1 0,-12-1 0,-12 2 0,-7-2 0,-4 0 0,3-4-4,-4-6-2,15-2-9,-5-18-16,24 3-9,3-10-1,20-5-1,2-10 2</inkml:trace>
  <inkml:trace contextRef="#ctx0" brushRef="#br0" timeOffset="4352.249">6292 1248 110,'5'16'39,"3"-1"1,6 0-1,8-5-33,13-14-2,9-13 1,-44 17-2,55-25 1,-55 25-2,64-36 1,-64 36-3,61-45 0,-61 45 0,56-47 0,-56 47 0,35-53 0,-35 53 0,0 0 0,4-51 0,-4 51 0,-22-5 0,-40 20 0,-5 20 0,-12 11 0,13 14 0,8 6 0,30-2 0,29-14 0,34-15 0,22-11 0,9-11 0,15-4-6,-1-16-13,20 4-8,-18-8-15,9 4 1,-18-4-2,5 6 1</inkml:trace>
  <inkml:trace contextRef="#ctx0" brushRef="#br0" timeOffset="4503.2576">7288 1469 130,'-22'9'45,"11"2"-1,-12-11-8,23 0-36,-17 1 0,6-16-10,22 9-15,-13-7-17,21 9-2,-1 0-1,12 6-1</inkml:trace>
  <inkml:trace contextRef="#ctx0" brushRef="#br1" timeOffset="8896.5088">1912 1934 23,'12'7'27,"-12"-7"4,0 0-1,14 3-11,-4 5-3,-10-8-3,14-1-1,-14 1-5,15-2 0,-15 2-2,23 3 0,-9-2-2,6 6-1,0-1-1,12 2 0,2-3-1,8 2 0,8 0 1,6-4-1,3 2 1,10-3-1,2-1 1,6-1-1,2-1 0,6 0 0,4-7 0,3 7 1,5-7-1,3 5 2,2-6-3,0 6 3,2-3-2,5 4 1,3-2-1,-1-3 0,-1 4 0,3-7 1,-2 5-1,6-6 0,-1 6 1,0-5-1,-4 3 1,-7 3 0,3 1 0,-4 2-1,-5 0 1,-4 1 0,-3 1-1,-5 0 1,1 1-1,-5-2 1,-3 0-1,-1-2 0,-3 0 1,-4-1-1,-3-2 0,-2 0 1,-5-1-1,1 1 1,-4-1 0,-2 3-1,-2-1 0,-5 3 1,-4-1-1,-3 1 1,-2-1-1,-4 2 0,-2-1 0,-2-1 0,3 0 1,-1-2-1,0 2 0,0-3 0,-3 2 1,-1-1-1,-4 1 0,0 0 1,-8 0-1,-3 2 0,-4 1 1,-12 0-1,17 1 0,-17-1 1,0 0-1,9 4 0,-9-4 0,0 0 0,0 0 0,0 0 1,0 0-2,0 0-2,9 9-5,-19-16-21,10 7-8,0 0 0,0 0-4</inkml:trace>
  <inkml:trace contextRef="#ctx0" brushRef="#br2" timeOffset="13104.7496">1808 2472 73,'-23'-33'38,"-3"14"0,-17 1-1,-4 18-26,-12 6-5,-5 20 1,-8 9-3,0 20 1,0 11-2,2 11 1,5 4 0,14 9 0,8-2-2,18-1 0,17-6-1,14-12-1,16-9 1,17-15-1,13-12 0,6-18 1,7-12-1,1-14 0,-2-8 1,-2-11 0,-9-6 0,-3-1-1,-10 0 1,-8 6-1,-11 5 1,-3 9-2,-8 11 1,-10 6 0,-1 34 0,-8 2-1,-1 5-1,1 4-2,10 0 0,2-12-3,24-2-11,-3-40-18,33-9-4,4-31 1,16-4-1</inkml:trace>
  <inkml:trace contextRef="#ctx0" brushRef="#br2" timeOffset="13297.7606">2513 2206 83,'-17'-25'39,"3"42"0,-19 21 0,4 31-20,-15 18-15,3 12 1,6 10-4,4 6 1,12-2-4,10-12 0,13-4-7,3-28-24,30-7-6,0-22 0,18-12-1</inkml:trace>
  <inkml:trace contextRef="#ctx0" brushRef="#br2" timeOffset="13665.7817">2817 2808 103,'-14'14'40,"-15"1"1,13 18-1,-5 1-36,4 11 0,2 0 0,9 5-1,6-2-1,14-7-1,5-7 0,13-13 0,7-12-1,6-15 0,6-14 0,2-10 0,1-12 0,-7-8 1,1-3-1,-7-1 0,-7 4 0,-6 10 0,-7 5 0,-5 14-1,-16 21 1,0 0-1,1 25 0,-11 8-1,0 7-2,2 9-1,8 5-3,0-16-12,23 9-17,-1-20-2,20-2 0,1-24-1</inkml:trace>
  <inkml:trace contextRef="#ctx0" brushRef="#br2" timeOffset="13898.795">3800 2660 103,'-17'-27'41,"-4"23"1,-14 3 0,3 24-33,-11 6-5,5 11-1,4 6-1,4 6-1,9 0 0,12 2-1,13-7-2,9-14-2,21-8-1,10-17-2,17 2-13,-7-31-14,21 4-7,-7-26 1,4 5 0</inkml:trace>
  <inkml:trace contextRef="#ctx0" brushRef="#br2" timeOffset="14192.8118">4168 2658 98,'3'-15'40,"-18"0"0,2 30 0,-20-1-30,5 18-4,-6 9-2,2 9-2,3 3 0,8 3-1,8-3 0,10-6 0,7-10 0,14-9 0,7-16-1,9-13 1,2-16 0,1-10-1,1-13 0,-1-10 0,-4-7 0,-7-7-1,1 2-1,-10 4-2,0 13 0,-13 7 0,2 18-2,-15 2-2,11 36-11,-19-15-10,19 25-10,-4-9 2,13 9-3,4-12 3</inkml:trace>
  <inkml:trace contextRef="#ctx0" brushRef="#br2" timeOffset="14540.8317">4900 2475 102,'-15'-14'39,"-2"17"3,-21 1-2,9 12-32,-19 9-3,5 10 1,-5 1-3,10 5 0,6 1-2,10-8 1,12-1-2,15-9 0,13-8 0,10-5-1,7-5 1,3-5 0,-2-2 0,-3-1 0,-8 2 0,-8 3-1,-17-3 1,2 25 0,-15-7 0,-4 7-1,-5 3-1,2 1-1,8 3-4,-2-15-7,27 12-9,-13-29-9,39 4-8,-5-22-2,19 1 1,-2-16 2</inkml:trace>
  <inkml:trace contextRef="#ctx0" brushRef="#br2" timeOffset="14874.8507">5173 2641 104,'-21'5'40,"13"13"0,-3-15 0,18 13-32,-7-16-5,30 11 0,-1-12-1,11-4-1,6-5 0,7-10-1,-1-3 0,-5-8-1,-4-4 2,-10-1-2,-11-3 2,-17 6-1,-14 3 1,-14 13 0,-15 11 0,-6 15 1,-8 16-1,-3 15 2,3 11-2,7 4 2,11 3-3,13-4 0,19-4 0,16-13-4,24-5-8,10-26-7,28 7-5,-9-34-10,28 4-8,4-19-1,14 0 3</inkml:trace>
  <inkml:trace contextRef="#ctx0" brushRef="#br2" timeOffset="15258.8728">6381 2388 111,'0'11'40,"-16"5"0,5 25-1,-10 1-38,2 14 2,-3 6-3,4 5 1,1 1-2,8-5-1,16-7-4,2-24-15,24 3-16,-7-28-2,18-7 0,-5-23-1</inkml:trace>
  <inkml:trace contextRef="#ctx0" brushRef="#br2" timeOffset="15410.8815">6332 2113 111,'-35'-2'37,"3"8"-2,16 5-7,21 7-62,10-10-4,31 9 0,11-11-1</inkml:trace>
  <inkml:trace contextRef="#ctx0" brushRef="#br2" timeOffset="15746.9007">6950 2311 112,'-39'29'41,"-13"-13"0,9 15-1,7-8-35,1 4-1,10-2-1,11-1-1,15-1-1,17-1 1,16-3-1,12-1 2,12 1-3,4-4 0,-4-1 0,-2 6 0,-12-4 0,-10 7 0,-20 0 0,-16 2 0,-19 0 0,-11-2 0,-7-1 0,-6-6 0,-2-2-2,1-7-2,8-1-3,-1-19-11,25 14-8,-15-23-11,24 8-4,-4-15-1,18 6 0</inkml:trace>
  <inkml:trace contextRef="#ctx0" brushRef="#br2" timeOffset="16475.9424">8720 2335 87,'-10'-21'37,"10"21"0,-32-27 1,14 32-32,-15 1-2,-2 14 0,-9 9 1,-6 13 0,-5 8 0,5 9 0,0 0-1,7-1 0,13-3-1,10-12 1,19-10-2,16-16 0,17-16-1,12-14 1,13-10-2,4-10-2,3-7 4,0-4-4,-10-1 2,-3 4-1,-16 9 1,-7 8-2,-12 10 3,-4 13-2,-10 14 1,-6 11 2,1 10-2,-4 9 1,1 7-2,3 0 0,7 0-3,1-10-1,17 3-11,-5-28-7,27 8-9,-12-28-9,20-1-2,-8-19 1</inkml:trace>
  <inkml:trace contextRef="#ctx0" brushRef="#br2" timeOffset="17610.0073">10343 2223 76,'-12'-17'37,"0"23"0,-16-2 1,2 23-32,-12-5-3,1 11 1,-6 0 0,6 2-1,6-1-1,9-3 0,12-5-1,10-8 1,12-7-1,13-5-1,12-3 1,7-1-1,1-2 0,1 2 1,-4 4 0,-9 6 1,-9 6-1,-14 5 1,-17 9-2,-8 3 3,-13 3-2,-4 0 0,-2-1-1,-2-10-3,11-1-1,5-18-5,31 6-18,0-33-12,24 1 0,4-15-3,19 0 3</inkml:trace>
  <inkml:trace contextRef="#ctx0" brushRef="#br2" timeOffset="18188.0403">10852 2327 87,'-10'10'38,"-6"1"0,5 18 1,-15 3-33,6 5-1,-5 3-1,-1 11 1,-1-3-2,6 0 0,-1-7-1,8-6 1,5-9-2,4-8 0,5-18 0,16-7-1,0-15 1,6-8-1,2-11 0,1-7 0,2-9 0,-3-1 0,-3 0 0,-6 5-1,-1 7 2,-7 5-1,0 13 0,-5 13 0,-2 15 0,0 0 0,8 32 0,-3-2 0,-2 3 0,8 5 0,7-2 1,9-6-1,6-7 0,9-12 1,7-13 0,6-7-1,1-10 2,2-8-1,-4-3 0,-4-1 0,-9 0-1,-8 4 1,-8 7-1,-9 8 0,-5 11 0,-9 12 0,-9 16 0,-5 5-1,0 11-1,-3 3 2,2 9-4,1 0 1,12 0-4,2-19-7,25 12-9,-11-31-8,25 10-7,-2-25 0,17-3-2,-8-17 2</inkml:trace>
  <inkml:trace contextRef="#ctx0" brushRef="#br2" timeOffset="18565.0619">11866 2379 75,'-4'-19'41,"-21"2"-2,5 24 2,-17-7-12,3 25-25,-3 4 1,6 11-1,0 0-2,8 1 2,8-1-3,11-5 2,11-9-3,9-8 2,12-10-1,5-11-1,10-11 1,0-9-2,0-9 1,1-10 0,-4-6 0,-6 2-1,-6-2 2,-6 6-2,-8 7 1,-7 12 0,-7 23-1,0 0 1,-20 25 0,5 9-1,-3 11 0,6 2 0,2 6-2,8-6 0,11 1-5,3-24-6,28 10-9,-7-35-6,25 5-9,-6-24-2,14-4 1,-9-22 0</inkml:trace>
  <inkml:trace contextRef="#ctx0" brushRef="#br2" timeOffset="18782.0743">12589 1889 112,'-11'1'40,"-16"8"1,6 30-3,-10 9-34,2 21-1,-1 6-1,4 13 0,3 0-1,7-1-1,10-9-2,4-3 0,13-14-3,3-30-5,21-4-13,-7-39-13,24-4-2,-6-29-3,13-5 2</inkml:trace>
  <inkml:trace contextRef="#ctx0" brushRef="#br2" timeOffset="18985.0859">13064 1777 115,'-15'36'42,"-8"19"0,-21 13 1,-1 16-39,3 6-1,4 5-2,9-3-1,6-2-1,15-12-3,4-15-8,20 8-7,-9-39-4,22 5-19,-10-25 1,10-6-4,-6-17 4</inkml:trace>
  <inkml:trace contextRef="#ctx0" brushRef="#br2" timeOffset="20021.1452">14099 2115 86,'-27'-1'37,"2"8"0,-8-4 0,11 12-32,-10-3-2,6 8 0,1 0 0,6 3-1,6 0 0,9 4-1,7-5 0,10 1 0,8-6 0,7-2 0,4-4 0,6-1-1,-1 0 0,-1-3 1,-3 6-1,-12-2 1,-9 6-1,-12 5 0,-9 3 0,-8 1 2,-12 2-2,-3-1 1,2 0-2,-1-9-2,11 1-4,2-23-18,18 4-12,19-10-3,19-3 1,2-15-1</inkml:trace>
  <inkml:trace contextRef="#ctx0" brushRef="#br2" timeOffset="20420.168">14553 2220 100,'0'-22'39,"0"22"2,-20 0-3,12 15-33,-9 6-3,0 7 0,-1 8 1,2 6-1,-3 4-1,9-1 2,2-1-2,12-5 2,5-9-1,10-9 0,10-12 0,5-10-1,6-11 0,4-6-1,2-13 2,-2-5-3,0-7 1,-4-1 0,-3 1 0,-8 3-1,-4 8 1,-7 8-1,-6 12 0,-12 12 0,7 18-1,-11 8 0,-2 14 0,-2 4-2,3 7 0,4-1 0,10 1-5,2-19-5,21 11-11,-4-31-9,20 2-4,-2-19 0,11-5 2</inkml:trace>
  <inkml:trace contextRef="#ctx0" brushRef="#br2" timeOffset="20892.195">15339 2273 99,'-10'-29'39,"-21"-4"2,0 21-2,-14 3-30,2 18-4,-1 12-1,0 13-1,6 7 0,10 7-1,9 3-1,13-1 1,12-4-2,16-6 2,9-12-1,10-10 0,9-12-1,3-11 1,0-12-1,-1-6-1,-3-9 1,-9-4-1,-9-6 2,-5 4-2,-6 3 1,-9 8-1,-8 9 1,-3 18-1,-6 12 1,-8 19 1,-7 24-2,-2 15 2,-8 20-1,-6 13 1,-5 14-1,1 0 1,-3 1-2,3-8 1,3-11 0,3-16-1,4-17 2,4-20-2,3-18 1,1-19 0,4-17-1,4-16 0,2-14-2,0-19-1,13-9-2,4-21-7,21 9-7,-6-23-5,29 20-7,-7-10-7,21 20 1,-4-2-1</inkml:trace>
  <inkml:trace contextRef="#ctx0" brushRef="#br2" timeOffset="21629.2372">16015 2277 100,'0'-23'39,"0"23"2,-25-23-2,6 22-31,-23 6-3,-2 11-1,-8 5-1,3 12 0,-2 5-1,4 7 2,12 2-3,4 0 2,13-5-2,12-5 1,13-7-2,13-8 0,8-12 0,5-8 0,10-12 0,4-9 0,4-9 0,-3-4 0,-3-7 0,-6-3 0,-6-2 0,-4 6-2,-6 4 2,-10 8 0,-6 11 0,-7 15 0,0 0-1,-15 30 1,1 1 0,0 7-1,4 2 0,5-1 1,8-2-1,9-11 0,13-7-1,11-15-1,8-8 1,4-10-1,3-10 1,4-8-1,-6-2 2,-2-5-1,-6 3 1,-8 3 1,-8 8 0,-8 10 1,-17 15-1,7 11 1,-17 15 0,-4 11 2,-5 8-1,-1 5 1,-1-1-2,4 1 2,3-12-1,6-5 0,3-13 0,5-20-1,13 6 0,1-19-2,2-10 2,6-7-1,1-6 1,0-6-2,7-5 2,-1 1-2,-1 1 2,1 2-2,1 6 0,-2 1-3,9 12-4,-8-7-5,13 26-3,-11-16-4,30 27-5,-12-22-3,36 24-2,-3-17-5,27 6 0,16 0 2</inkml:trace>
  <inkml:trace contextRef="#ctx0" brushRef="#br2" timeOffset="22748.3011">17678 2251 81,'-25'28'38,"7"18"1,-10-6-1,13 9-30,-5 1-4,2 4 1,4-5-1,5 0 0,2-13-2,4-5 1,5-16-1,-2-15-1,18-1 0,-1-15-2,0-13 1,4-8-1,-3-5 2,2-11-3,0 0 2,-4 2-1,-1 5 1,-3 8 0,-4 7 0,-2 9 0,-6 22 0,0 0 1,9 16-1,-6 9 0,2 3 1,5 8-1,4-5 1,8 0 0,8-8 0,9-9 0,3-10 0,8-7 0,4-13 0,0-7 0,-1-8 0,-1-3 0,-8-3 0,-8 4-1,-8 2 0,-8 5 0,-9 9 0,-11 17 0,0 0-1,-19 22 1,-4 12-1,-2 11 2,0 10-1,-2 2 0,7 6-2,8-6 1,16-1-4,7-22-2,25-3-5,0-32-8,28 5-5,-8-33-2,24 9 2,-21-31 10,9 4 9,-15-1 6,-15-10 7,-1 18 8,-31-12 6,8 28 4,-34-14 1,7 31-10,-16-3-6,1 22-3,-5 6-2,5 11-1,-1 6-1,10 9 1,7-1-3,12 0 2,8 1-1,9-7 0,12-6-1,8-9 1,11-9-1,-2-10-1,3-10 0,-3-9-1,-2-8 0,-7-10-2,-9-5 1,-10-6-2,-7-2 0,-15-3-3,0 9 0,-11-8-3,10 24-8,-15-13-5,25 25-2,-13-14-1,32 23-4,-5-14-3,19 8-1</inkml:trace>
  <inkml:trace contextRef="#ctx0" brushRef="#br2" timeOffset="22973.3139">19479 1755 102,'0'0'39,"-27"-10"2,7 28-1,-22 11-37,10 16 0,-4 10-1,2 19-1,0 10-1,1 10-2,5 5 0,4-3-1,10 2-5,-3-25-11,28 12-11,-10-32-8,18-7-1,-2-28 0,17-9 0</inkml:trace>
  <inkml:trace contextRef="#ctx0" brushRef="#br2" timeOffset="23343.3351">19447 2375 107,'-9'10'39,"10"19"3,1-18-8,17 10-31,12-6 0,15-2 0,9-10-1,4-6-1,6-11 1,-3-2-1,-3-12 0,-9-2 0,-12-5-1,-6 0 1,-18-1-1,-12 3 1,-11 6-1,-12 5 1,-12 13-1,-6 9 1,-11 15-1,-4 13 1,-1 12-1,4 8 1,13 7-1,4 1 2,21 0-3,16-5 0,21-7-4,12-20-5,23 8-8,-4-33-5,26 13-8,-14-33-8,19 6-3,-10-17 0</inkml:trace>
  <inkml:trace contextRef="#ctx0" brushRef="#br2" timeOffset="23687.3548">20487 2230 83,'0'0'40,"-18"-1"-1,18 1 2,-25 7-27,11 0-10,-2-3 0,-2 14 0,-5 0 0,-4 8-1,-2 2 0,0 4-1,1 1 1,3-1-2,3 4 1,10-6 0,6-1-1,14-8 0,14-5-2,10-1 2,9-8-4,8-8-1,9-3-4,-8-19-8,19 15-5,-26-34-6,19 22-6,-22-24-9,6 8 2,-7-9 1</inkml:trace>
  <inkml:trace contextRef="#ctx0" brushRef="#br2" timeOffset="24059.3762">20908 2186 93,'0'0'41,"-11"29"2,-7-17-1,4 13-24,-7 2-14,4 6-1,-2 3 0,6 1-1,3-3-1,8 1 0,7-10 0,8-4-1,8-9 1,7-9-1,7-11 0,6-9 0,3-10 2,6-6-2,-2-4 0,1-2 0,-6 1 0,-4 5 0,-12 10 0,-6 7 0,-21 16 0,5 10 0,-17 13 0,-6 7-3,-5 7 0,-4-2-5,6 10-6,-8-22-4,26 16-5,-17-38-6,31 13-3,-13-30-5,22 1-3,5-14 3</inkml:trace>
  <inkml:trace contextRef="#ctx0" brushRef="#br2" timeOffset="24483.4004">21788 1684 108,'0'0'39,"-20"20"2,5 18-3,-7-1-32,3 14-3,-1 7 1,0 9-3,3 2 0,1 8-1,2-1-1,0 0-2,2-2-1,2-13-4,12 4-10,-6-33-10,17 4-12,1-28-1,18-7 0,0-22 1</inkml:trace>
  <inkml:trace contextRef="#ctx0" brushRef="#br2" timeOffset="24860.422">21883 2212 105,'-7'30'41,"0"-13"1,20 8-1,2-19-37,17 6-1,11-12 0,12-5-1,-1-8 0,3-3 0,-3-7-1,-7-3 1,-9 4-1,-9-6 0,-11 4-1,-12 0 0,-10 2 1,-10 4-1,-11 9 0,-7 8 1,-7 10-1,-8 12 1,-5 12 1,7 14-2,0 9 0,10 4 0,14-1 0,15-1-3,26-8-2,18-15-6,34 3-5,9-32-6,42 9-6,-4-30-9,35 7-4,9-14-1,17-1 2</inkml:trace>
  <inkml:trace contextRef="#ctx0" brushRef="#br2" timeOffset="25461.4564">23527 1651 72,'-9'21'39,"-10"10"0,4 16 1,-12 3-15,4 19-21,-1 10 1,5 9-3,1 1-1,3-1-2,6-4-1,4-8-3,10-8-2,-5-22-10,16-1-21,-10-25 0,10-5 1,-16-15 0</inkml:trace>
  <inkml:trace contextRef="#ctx0" brushRef="#br2" timeOffset="25640.4666">23310 2261 105,'-14'-19'39,"-10"-7"1,24 26 0,-20-12-33,20 12-2,17-1-3,15-2-1,11-1-4,12-7-2,17 8-12,-6-20-12,19 5-11,-6-12 0,3 2-1,-11-8 2</inkml:trace>
  <inkml:trace contextRef="#ctx0" brushRef="#br2" timeOffset="26029.4888">24056 1557 114,'-18'23'41,"-16"7"2,14 14-5,-8 2-34,-1 17 0,-2 5 0,2 5-3,1-2 2,4 4-2,5-9 1,5 0-4,8-12 2,8-10 0,11-13-1,7-13 1,12-14 0,2-9 0,4-10 0,0-10-1,2-3 1,-5-4 0,-3 4 0,-9 1 0,-7 9 0,-3 4 0,-13 14 0,0 0-1,6 20 0,-7 3-1,2 7-2,1 1-3,15 13-8,-7-22-8,29 18-7,-12-26-10,24 5 0,-5-22-1,12 2 3</inkml:trace>
  <inkml:trace contextRef="#ctx0" brushRef="#br2" timeOffset="26406.5104">24523 2133 107,'-32'16'41,"-12"2"1,8 15-2,-7-2-34,10 9-2,5-4-1,9 3 0,10-8-1,11-4-1,12-12 0,10-8 0,10-11 0,5-9 0,5-10 1,1-7-2,-2-6 0,-3-2 0,-6 2 0,-5 1 0,-5 5 0,-9 3 0,-3 12 0,-12 15-2,0 0 2,-4 10-1,-7 14 1,-1 8-1,-2 7 0,-1 3-1,5 3-2,6-10-1,13 6-6,0-31-8,31 14-6,-11-42-6,27 9-4,-2-26-6,11 0 2,-8-14 1</inkml:trace>
  <inkml:trace contextRef="#ctx0" brushRef="#br2" timeOffset="26578.5202">25196 1813 106,'-42'45'41,"3"17"0,-8 3-1,4 10-37,7-3-3,3 0-4,16 4-15,-11-32-14,24 4-8,-6-21 1,18-7-2</inkml:trace>
  <inkml:trace contextRef="#ctx0" brushRef="#br2" timeOffset="26759.5305">24832 2069 123,'-3'-18'43,"25"21"1,6-8-3,13 1-45,21 8-8,-7-17-9,23 19-11,-18-10-13,3 7 1,-8-4-2,-4 4 2</inkml:trace>
  <inkml:trace contextRef="#ctx0" brushRef="#br2" timeOffset="29084.6636">1079 4260 81,'-37'-4'38,"-1"13"-2,-13 0 2,6 14-31,-7 2-2,3 13 0,5 5-2,12 7 0,11 4-1,13 1 0,13-3-1,20-7 1,15-11-1,18-8 1,11-15-1,7-18 0,4-17 0,6-13 0,-6-14-1,-10-9 0,-12-5 0,-16-2-1,-12-1 2,-14 8-1,-15 6 0,-13 13 2,-12 9-1,-4 15 0,-6 9 1,2 9 0,3 6-1,5 5-1,12 3 1,10 2-1,16-1-1,11-7 1,14-2-1,10-5 0,9-1 2,7-5-1,1-4 0,-2 2 1,-10 0 0,-6 1-1,-11 3 1,-10 7 0,-11 4 0,-11 12-1,-11 5 0,-7 10 0,-7 7 1,-4 6-1,1 3 0,4-2 0,5-4 0,7-7 0,14-12 0,12-17 0,18-17 1,14-14-1,6-16 1,8-10-1,2-7 1,0-7-1,-5 0 1,-9 5 0,-11 11 0,-11 11 0,-10 10 0,-21 24 0,0 0-1,3 32 0,-17 8-1,-5 11 0,0 9-1,1 2-2,6 4-1,4-14-6,28 2-8,-10-32-5,36 4-5,-7-34-3,26 3-3,-4-27-4,8-6 1</inkml:trace>
  <inkml:trace contextRef="#ctx0" brushRef="#br2" timeOffset="29437.6838">2774 4125 98,'-13'24'40,"-6"0"0,8 15-1,-7-2-33,8 11-3,0 2 0,3 5-1,0 0 0,4-2-1,0-6 0,3-4 0,0-10 0,3-10 0,-3-23 0,13 5-1,1-27 1,5-9-1,-2-8 1,3-9-1,-1-3 1,1-4-1,-1 4 1,3 3-1,-1 4 0,-3 6 1,5 8-2,6 2-2,12 14-9,-6-13-6,26 26-8,-13-16-9,18 14-7,0-7-3,15 9 4</inkml:trace>
  <inkml:trace contextRef="#ctx0" brushRef="#br2" timeOffset="30195.7271">4258 3561 74,'0'0'37,"-14"7"0,12 18 0,-11 7-27,8 19-5,-5 14-1,4 14 1,-3 11-2,2 8-1,0 0 0,-1-2 0,3-11-1,5-10-1,-2-17 1,5-14-1,1-12 1,3-15 0,-7-17 0,16-9 0,-9-13 0,1-7 0,1-7 0,4-7-1,2-7 1,-1 2 0,5-1-1,0 9 0,3 7 0,1 8 0,2 12 0,-1 11 0,4 13 0,-4 10-1,3 5 0,-6 9 1,-4 3-1,-11 2 0,-6-1 1,-14 1 0,-10-7 0,-11-1 0,-10-5 0,-6-9-1,1-3 0,0-9-2,10-6-1,8-16-5,32 16-11,-18-34-9,46 16-9,1-9-1,20 9 1,6-7 1</inkml:trace>
  <inkml:trace contextRef="#ctx0" brushRef="#br2" timeOffset="30564.7482">5073 4163 80,'-4'-23'39,"-1"11"-2,-13-4 2,0 18-30,-16 4-2,3 13-2,-9 6-1,2 8-1,-1 8 0,7 5 0,4 1-1,9-3-1,14-4 1,11-6-1,16-12 0,15-10 0,8-13 0,7-14-1,5-10 0,-3-9 0,-2-12 1,-9-3-1,-10-3-1,-15-1 0,-9 7-2,-12 2-1,-6 15-1,-11 4-2,2 25-6,-11-11-9,18 36-7,-9-12-4,20 19-6,4-6 2,19 3 1</inkml:trace>
  <inkml:trace contextRef="#ctx0" brushRef="#br2" timeOffset="30988.7725">5725 4056 109,'-57'4'39,"1"24"3,-11-4-5,4 16-34,7 7 0,7 5 0,15-1-2,17-1 0,20-10 0,21-12-1,16-15 0,16-20 1,11-16-1,8-19 1,2-12 0,-4-16 1,-6-9-1,-8-5 1,-12-1-1,-8-1 0,-16 11 0,-5 13 0,-13 14-1,-5 19 0,-12 25 0,-8 28-1,-5 20 1,0 22 0,-1 14-2,4 6-2,8 7 0,4-9-3,19 0-5,5-30-8,29 4-4,-9-36-6,24 1-2,-7-29-7,8-4 2,-7-19 2</inkml:trace>
  <inkml:trace contextRef="#ctx0" brushRef="#br2" timeOffset="31158.7822">6370 4041 103,'-12'-8'40,"6"28"1,-16 7-3,8 14-33,-9 14-1,2 8-2,2 4-2,5-6-2,10-2-3,4-22-8,25 0-9,-15-35-8,25-2-8,-12-25-3,14-7 1,-10-22 2</inkml:trace>
  <inkml:trace contextRef="#ctx0" brushRef="#br2" timeOffset="31722.8144">6846 4042 110,'-27'21'39,"23"2"2,4-23-5,29 9-33,6-10 1,12-3-2,8-6-1,8-4 0,2-6-1,-4-4 0,-9-2 1,-10-3-1,-12-1 0,-8-1 1,-13 3 0,-13 3-1,-16 5 1,-7 11 0,-11 10-1,-9 14 1,-7 15-1,-2 11 1,-2 11-2,6 8 1,9 4-1,10-3 0,17-6 0,18-11-2,26-9-3,10-25-8,32 0-7,-4-32-8,31-1-9,-4-19-1,12-4-2,-7-17 3</inkml:trace>
  <inkml:trace contextRef="#ctx0" brushRef="#br2" timeOffset="31992.8298">7746 3796 111,'-42'32'41,"-15"-5"0,10 17-2,-6-3-35,17-1-1,10-4-1,17-7-1,17-9 0,16-5 0,15-9-1,5-6 0,4-3 1,-1 1-1,-6 1 0,-9 5 1,-14 8 0,-11 8-1,-15 7 0,-9 4-2,-10 4-1,-4 0-4,2 8-7,-14-17-9,19 13-5,-15-22-14,21 2 1,-4-15-1,11-3 2</inkml:trace>
  <inkml:trace contextRef="#ctx0" brushRef="#br2" timeOffset="32179.8406">6600 3571 93,'-52'13'18,"19"1"-15,8-4-3,12 3-33,13-13-9</inkml:trace>
  <inkml:trace contextRef="#ctx0" brushRef="#br2" timeOffset="32893.8815">8859 3748 94,'12'-16'38,"-12"16"1,0 0-2,4 11-33,-15 18-2,-1 10 1,-3 8 0,-1 9 0,-3 4 0,4 1 0,5-3-1,6-7-1,4-13 1,14-9-2,5-15 1,10-13 0,6-13 0,7-14-1,1-12 1,7-9 1,0-12-2,2-2 2,-10 2-2,-1 3 1,-8 6-1,-5 10 0,-9 13 0,-8 17 0,-10 20 0,-7 20 1,-7 14-1,-2 9-1,-2 9 0,1 6-1,9 3-1,6-11-3,20-3-7,0-30-9,33 2-7,-2-34-7,25-3-4,-3-23-1,10-3 3</inkml:trace>
  <inkml:trace contextRef="#ctx0" brushRef="#br2" timeOffset="33208.8995">9911 3722 105,'-43'-1'40,"8"20"0,-9-10-2,10 15-35,5-1-1,15 5 1,6-2-1,15 1-1,8-3 0,10-1-1,6-1 1,6-1-1,-2-4 0,1 2 0,-10 0 0,-7 0 0,-11 1 0,-11 3 0,-11 3 0,-11-1-1,-8 4 0,-2 2-1,-3-1 0,1-6-4,13 6-3,1-24-11,31 10-8,-8-16-10,45-16-2,-2-10-1,20-6 3</inkml:trace>
  <inkml:trace contextRef="#ctx0" brushRef="#br2" timeOffset="33544.9187">10261 3886 93,'-14'25'38,"-1"-8"1,18 8-1,2-4-33,20-10-1,13-8-1,8-9 0,6-7 0,8-5-1,-3-8 0,-5 0 0,-7-4 0,-12 0-1,-14-2 0,-10 5 0,-14 3 0,-10 7-1,-16 14 1,-5 8-1,-8 14 1,-6 14-1,0 13 1,5 7-1,4 7 0,9 0-1,16 2-3,10-16-8,30 5-7,3-33-6,37 4-12,2-26-6,33-6 1,9-22 1</inkml:trace>
  <inkml:trace contextRef="#ctx0" brushRef="#br2" timeOffset="34027.9463">12554 3139 96,'-11'-31'37,"-16"3"1,3 20-2,-6 6-31,-5 20-1,-7 18-1,-1 20 0,-6 14 0,-5 20 0,2 8-1,-1 16 0,-3 2-1,9 3 0,7-6-1,8-10-3,12-9-1,11-20-4,21-6-9,-7-39-10,26-3-13,-8-27 0,12-7-1,-9-18 3</inkml:trace>
  <inkml:trace contextRef="#ctx0" brushRef="#br2" timeOffset="34762.9884">11893 3885 103,'-23'-4'39,"21"17"2,2-13-2,25-7-36,7 6-1,17-5 0,13-3 1,8-5-2,5 0 0,5-1 0,-3 2 0,-9 0 0,-10 4 0,-15 1 0,-14 8-1,-12 5 1,-17-5-1,-8 22 1,-7 1-1,-8 4 0,-6 6 0,1 9-1,-1-2 1,6 3 0,6-2 0,10-4 1,13-7-1,11-7 0,12-12 0,9-11 1,10-12-1,4-9 0,3-11 1,-4-9-1,-3-6 0,-15-1 1,-8 1-2,-11 2 1,-14 4 1,-10 9-1,-8 8 0,-6 5 0,-5 11 1,2 5-1,3 6 0,5 4 1,9 3-1,8 3 0,13-1 0,12 1 1,12-2-1,8 3 0,8 0 0,1 2 0,0 5 1,-2-1-1,-11 8 0,-8 1 0,-14 6-1,-10 0 1,-12 1 0,-8-2 0,-7-4 0,-5-4-1,1-8 2,-1-4-1,7-8 1,4-9 0,8-9 0,12-8 0,11-6 0,15-10-1,8-6 1,15-5-1,4 4 0,5-2-4,8 10-5,-7-6-4,8 21-5,-25-14-5,21 30-5,-29-20-2,17 24-6,-13-14-5,6 5 5</inkml:trace>
  <inkml:trace contextRef="#ctx0" brushRef="#br2" timeOffset="36566.0914">14490 3774 71,'0'0'38,"0"0"0,28-2 0,-5-15-15,11 3-20,9-7-1,6 4 1,1-5-1,1 1-1,-7 3 0,-2 1 1,-13 4-2,-11 1 1,-18 12-1,5-17 0,-21 10 0,-11 1 0,-5 6-1,-6 2 1,-9 7 0,2 8 1,-5 8 0,6 11 1,2 5-1,14 14 0,7-3 0,14 2 1,16-6-1,15-5 0,17-12 0,12-11 1,10-16-1,11-13 0,3-16 1,3-9-1,-1-7 0,-6-7 0,-9 0 0,-7 1 0,-10 1 0,-10 6 0,-13 10-1,-10 10 0,-9 8 0,-5 12 0,-21 10 0,1 12 0,-5 11-1,-2 8 1,-3 6 0,7 5 0,-2 1-1,6-3 2,7-6-1,9-7 0,9-14 0,8-7 1,4-15 0,9-11 0,5-13 0,5-6 0,3-7 0,-3-4-1,0 4 1,-5 2-1,-3 6 0,-4 11-1,-9 15 1,-6 14 0,-7 14 0,-6 8-1,2 11-1,-7 2 0,5 5-2,-4-3-2,16 4-5,-6-23-9,23 8-2,-12-29-5,25 7-4,-9-27-6,15 0-1,-4-16 1</inkml:trace>
  <inkml:trace contextRef="#ctx0" brushRef="#br2" timeOffset="38315.1914">15684 3841 103,'0'20'38,"0"-20"0,25 25-1,5-20-34,14 0 0,6-11-1,7-4 0,0-5 0,1-4 0,-5-7 0,-8-1-1,-15-3 0,-7-3 0,-13 3 1,-13 3-2,-13 4 1,-7 5 0,-11 8-1,-8 15 1,-2 7-1,-3 15 1,0 9 0,3 11 0,11 5-1,11 3 1,15 2 0,15-7-1,19-6 1,11-9-1,17-10 0,8-13 1,4-11-1,1-10 0,2-11 0,-9-5 0,-6-8 0,-5-2 0,-11 0 0,-10 2 0,-9 5 0,-6 6-1,-10 9 1,-4 13-1,-14 7 1,-1 11-1,-3 7 1,0 7-1,1-1 1,0 4-1,5-5 1,5-7 1,7-9-1,0-14 0,19-7 1,-1-15-1,5-10 1,2-6 0,2-6 0,4-3-1,-5 2 0,0 3 0,-7 7 0,0 9 0,-1 10-1,-1 5 1,-1 11 0,6 8-1,3 3 1,3 4 0,9 1 0,8-2 0,6-5 0,2-1 0,1-8-1,-3-7 1,-5-3 0,-4-5 0,-10-4 1,-11 0-1,-8-2 0,-13 3 0,-7 3 1,-10 5-1,-7 9 0,-4 10 1,-4 9-1,-1 9 1,4 9-1,3 8 1,11 1-1,6-1 1,11-2-1,11-8 0,10-11 0,7-12 0,8-13 0,8-14 0,1-11 0,1-6 0,-1-7 0,-3-6 0,-6 1 0,-5 3 0,-10 7-1,-14 12 0,-5 11 0,-4 12 0,-28 30 0,-2 17 1,-10 19-1,-8 19 0,-4 18 1,-3 9 0,-2 9-1,8-1 1,2-6 0,6-13 0,6-15 0,8-20 0,10-18 0,2-22 1,15-26-1,-8-12 1,11-24-1,5-14 0,6-14 0,6-16-1,9-4-1,2-3 0,5 7-2,3-3-1,11 15-4,-4-6-5,18 28-3,-14-10-2,18 30-4,-19-18 1,21 24-1,-21-15-1,14 18 3,-20-6 3,-4-2 27,-2 17 7,-25-20 4,9 24 1,-27-21 3,6 25 2,-18-20 4,18 20 1,-40 2-23,18 7-4,-4 6 0,3 9-1,-5 6 0,10 5-1,6 1 0,8 3-1,7-7 0,10-4 0,10-8 0,5-14-1,7-8 1,8-11-1,3-10 1,2-7-1,0-5 0,4-9 0,-4 1 0,-1 3 0,-9 5 0,-12 10-1,-9 12 0,-17 13 1,-3 32-1,-17 17 0,-15 19 1,-10 20-1,-2 12 1,-4 13-1,-1 2 1,3 2-1,6-12 1,5-10 0,3-16 0,10-19 0,0-19 1,7-19 0,0-18-1,6-16 1,-2-16-1,7-15 0,9-13-2,4-13-4,17-1-5,1-16-3,24 15-3,0-16-3,28 32-4,-9-12 0,28 33-1,-13-2 1,13 29 4,-10 2 1,-4 16 0,2 17 38,-39-18 3,11 21 4,-39-25 1,7 18 2,-36-29 3,12 16 1,-28-26 0,6-2-36,10 7-10,-6-16-7,19 26-4,-19-40-7,19 40-5,13-23-8,5 16 1</inkml:trace>
  <inkml:trace contextRef="#ctx0" brushRef="#br3" timeOffset="41842.3932">19745 3239 78,'-23'-11'38,"-17"-1"-2,3 23 2,-15-1-33,3 15 1,-6 9 0,1 13-2,1 8 0,6 15-2,7 3 1,12 11-2,16 2 1,14 1-1,14-8-1,18-8 1,18-16-1,19-19 1,4-21 0,9-21-1,3-24 1,0-22 0,-6-14 0,-13-11-1,-13-5-1,-19-6 1,-21 5-2,-15 4 0,-15 12-2,-21 10 0,-8 18-2,-14 10-2,5 29-16,-13-2-13,18 25 1,-3 2-2,21 17 2</inkml:trace>
  <inkml:trace contextRef="#ctx0" brushRef="#br3" timeOffset="42395.4249">20149 3705 86,'8'-18'38,"4"12"0,-10-8 1,8 8-32,-10 6-1,0 0-2,-5 11 0,0 9-1,-8 6-1,4 8 0,-3 3-1,3 7 0,3 0-1,5-3 1,5-5-1,8-7 1,10-12-1,12-9 0,5-13 1,8-12 0,1-9 0,5-8 0,-7-2 0,-3-2 0,-6-3 0,-9 7 0,-13 4-1,-6 7 0,-9 10 0,0 13 0,-17 3 0,3 12-1,-1 8 0,4 8-1,5 6 0,4 0-2,14 4-2,-1-14-2,24 9-8,-13-29-9,29 8-13,-12-21 1,15 2-1,-10-21 3</inkml:trace>
  <inkml:trace contextRef="#ctx0" brushRef="#br3" timeOffset="42694.442">20949 3730 110,'0'0'37,"-27"19"0,17 17-8,-9-2-27,1 10 0,3 3 0,0 4 1,6-4-1,2-3-1,5-10 1,6-9 0,3-16-1,8-10 0,0-14 1,4-9-1,-1-10 1,3-6 0,-2-6-1,4-3 1,0 1-1,-2 2 0,2 7-2,4 1-1,8 16-3,-8-6-8,22 26-8,-17-19-5,26 24-13,-8-8-1,22 9-1,4-6 2</inkml:trace>
  <inkml:trace contextRef="#ctx0" brushRef="#br3" timeOffset="43687.4988">22322 3127 91,'-13'-16'37,"-3"-3"-1,5 11 2,-9-5-30,10 16-2,-6 7-2,5 16-1,-2 11 0,-1 17-2,0 12 1,-1 16-1,0 13 0,-2 5 0,1 1 1,1-5-2,2-9 0,2-10 1,2-15-2,4-13 2,4-15-1,2-15 0,-1-19 0,18-2 1,-8-14 0,1-9-1,0-9 1,1-4-1,2-5 1,-1-4-1,2 0 0,2 3 1,5 4-1,-2 2 0,5 10 1,3 7-1,3 9 0,0 9 0,0 9 1,-6 10-1,-4 8-1,-8 8 1,-12 3 0,-10 4-1,-12 6 0,-12-1 0,-10-1 1,-4-4-1,-4-4-1,0-8-1,8-8-2,8-19-5,35 0-8,-18-28-7,43 6-13,3-22 1,24 5 0,5-13 2</inkml:trace>
  <inkml:trace contextRef="#ctx0" brushRef="#br3" timeOffset="44063.5202">22759 3625 105,'18'10'36,"-18"-10"3,0 32-3,-7-9-31,1 8-1,-10 5 0,5 8-1,-8 1-1,3 2 0,-4-3 0,7-4-1,-4-4-1,6-6 1,1-12 0,10-18-1,0 0 0,0 0 1,17-30-1,0-2 1,2-8-1,4-6 1,0-5 0,0-3-1,3 1 0,-1 4 1,-4 8-1,1 4 0,-2 10 0,4 7-1,1 9 0,1 9-1,3 9-3,1 0-2,11 15-5,-13-14-11,20 14-15,-10-11 2,7 9-2,-11-15 3</inkml:trace>
  <inkml:trace contextRef="#ctx0" brushRef="#br3" timeOffset="44650.5539">23336 3613 109,'-21'-4'36,"-14"-6"2,4 17-1,-13 0-30,8 14-1,-8 5-1,8 12-1,-2 3-1,5 5 0,9 0-2,15-4 1,6-4-1,14-9 0,12-9 1,9-11-2,14-15 0,7-10 0,5-9 0,2-11 0,-1-4 0,-7-6 0,-1 1 0,-12 2 0,-9 7 0,-12 6 0,-11 13 0,-7 17 0,-17-2 0,-5 20 0,-3 10 0,1 8 0,1 6 0,4 2 0,9 2 0,10-4-3,15-7-2,8-13-1,15-1-2,2-19-2,17 1-2,-11-25-1,13 2 2,-15-12 4,1 1 2,-10-8 3,-6-1 3,-6 8 4,-16-7 4,0 19 2,-16-5-1,9 25-1,-26-8-2,11 22 0,-10 6-2,4 14 0,-5 5-2,8 4-1,3 4-2,7-4-1,6-2-2,5-11-4,14 1-5,-6-26-5,21 8-6,-16-30-8,17 6-7,-10-19 0,6 0 2,-10-12 3</inkml:trace>
  <inkml:trace contextRef="#ctx0" brushRef="#br3" timeOffset="45098.5795">23939 3439 115,'-5'-13'38,"5"13"1,0 0-3,6 21-34,6-5 1,0 2-2,5 2 2,0 3-1,0 1 1,-2 4-1,-3 3 0,-7 1 1,-5 5-2,-5 7 1,-7-1-1,-3 1 1,0-3-2,-4-3 0,4-6 0,9-5 0,6-16 0,11-11 0,9-11 0,12-13 0,2-9 0,8-7 0,1-10 0,3-3 0,1 2 0,-8 0 0,-6 12 0,-6 4 0,-8 11 0,-8 13 0,-11 11 0,-1 20 0,-8 8 0,-5 6 0,5 10-4,-2-1-3,11 11-5,-1-21-2,27 11-4,-9-26-2,29 9-10,-6-23-8,19-3 0,-1-17 2,6-7 6</inkml:trace>
  <inkml:trace contextRef="#ctx0" brushRef="#br3" timeOffset="45415.5976">24920 3487 124,'-22'-1'40,"-17"2"2,3 23-10,-7-2-28,4 8-1,2 3 1,6-1-2,13-2 0,14-1 0,13-7-2,11-5 0,11-6 0,4-1 0,3-4 0,-6 0 0,-4 0 0,-11 3 0,-13 7 0,-15 6 0,-16 9 0,-13 5 0,-7 6 0,-7-3 0,2 4-2,-1-9-6,19 3-5,0-23-2,29 7-5,5-21-6,17-5-11,5-12-4,17 2 0,-1-11 4</inkml:trace>
  <inkml:trace contextRef="#ctx0" brushRef="#br3" timeOffset="46452.657">907 5683 100,'0'0'38,"-14"7"0,-4 2-3,0 23-31,-2 3 1,2 11-2,-1 5 0,5 2 0,6 1-2,7-1 1,10-7-1,10-6 0,12-13 0,13-13 1,6-19-1,7-13 0,4-18 0,0-7 0,-3-10 1,-3-3-2,-11-7-1,-7 5 1,-12 5-1,-5 8 0,-11 9 0,-1 10 0,-8 14 0,0 12 0,-10 25 3,3 10-2,0 12 0,0 12-2,7 9-2,-1-5-4,20 13-8,-10-29-7,31 3-10,-3-27-5,22-9-1,-2-25 2</inkml:trace>
  <inkml:trace contextRef="#ctx0" brushRef="#br3" timeOffset="46790.6763">1979 5575 109,'-23'4'38,"-16"-1"1,8 20 0,-2-1-34,5 8-2,4-2 0,10 5-1,8 0 0,13-4 0,9-2-1,10-5 0,8-5 0,-1 1-1,4-4 0,-2-2 0,-6 4 0,-5 3 0,-11 4-1,-12 0 1,-7 6-1,-9 0 1,-3-1-1,-7-2-1,3-4 0,-3-10-2,15-1-5,-2-27-9,27 6-9,-6-23-11,25-2-1,-3-13 0,18 2 1</inkml:trace>
  <inkml:trace contextRef="#ctx0" brushRef="#br3" timeOffset="47168.6978">2367 5885 107,'-13'21'40,"10"5"0,3-26-2,13 12-33,4-17-1,13-7-1,9-9-1,7-2 0,2-7-1,-2 0 0,-6-5-1,-5-2 0,-13 4 0,-10 0 0,-13 4-1,-11 5 2,-11 2-2,-6 11 1,-11 11 1,-4 13 0,-3 15 2,-3 9-1,6 13 0,5 5 0,12 5 0,7-1-2,23-4 0,13-11 0,23-6-4,7-17-6,22 1-5,-4-27-3,24 8-6,-8-34-6,25 7-11,-2-19 0,7 0 3,7-12 5</inkml:trace>
  <inkml:trace contextRef="#ctx0" brushRef="#br3" timeOffset="47578.7213">3858 5118 89,'7'-25'38,"-11"5"0,4 20 1,-5 23-36,0 13 1,-7 14 0,0 17-1,-4 13-3,1 13 2,-1 6 0,2 0-1,4-2 0,5-11-3,10-8-2,5-23-6,23-5-24,-4-32-3,19-12-1,-2-24-1</inkml:trace>
  <inkml:trace contextRef="#ctx0" brushRef="#br3" timeOffset="47920.7409">4205 5527 93,'-19'8'39,"-14"6"0,5 23-1,-4 2-30,8 12-1,4 3-1,7 2-1,8-1-1,14-5-1,9-7 1,7-11-3,12-15 0,4-12-1,3-16 0,2-15 0,-3-8-3,-5-11 3,-4-11-3,-9-3 1,-9 2-1,-12 3 0,-8 8-2,-7 8 2,-8 11 0,-3 11-3,1 17 1,-3-1-6,19 23-8,-6-16-7,24 12-10,1-15-2,28 0 2,4-16-1</inkml:trace>
  <inkml:trace contextRef="#ctx0" brushRef="#br3" timeOffset="48157.7545">5023 4909 99,'-31'0'40,"7"28"1,-13 5-2,7 22-36,2 15 0,6 16-1,1 9 0,6 11-1,6 2 1,3-2-2,5-4-1,2-12-3,11-5-7,-15-33-10,22-1-9,-14-34-8,14-12-1,-11-25 0,3-7 1</inkml:trace>
  <inkml:trace contextRef="#ctx0" brushRef="#br3" timeOffset="48606.7802">4714 5505 101,'-14'-4'39,"14"4"2,16 2-2,13-3-36,17-6-1,8-2 0,10-2-1,8-3 0,-3-1 0,-4 1-1,-8 2 1,-11 5-1,-11 2 1,-12 5-1,-23 0 1,6 13-1,-20 1 1,-6 3 0,-7 4 0,-2 3-1,2 0 1,3 0-1,9 2 0,10-2 0,11-5 0,15 1 0,8-6-1,5 0 1,3 1 0,5 1 1,-8 3 2,-5 0-2,-11 9 2,-13 5-1,-14 6 0,-12 2 0,-11 0 1,-6 2-3,0-1-1,-5-7-2,11-2-4,-3-17-6,23 6-2,-3-26-5,28 11-4,-8-28-7,24 3-10,-2-12 1,13-6 4</inkml:trace>
  <inkml:trace contextRef="#ctx0" brushRef="#br3" timeOffset="49171.8125">6502 5367 71,'11'-29'37,"-1"19"1,-10 10 0,-20 9-23,-11 15-10,-1 19 1,-7 10-1,1 9 0,4 3 1,9 0-2,11-5 1,13-9-2,16-13 1,18-16-2,14-17 0,7-14 0,6-16-3,5-13 0,-5-8 0,-7-7 0,-12-5 0,-13 2 0,-16 4 1,-11 6-3,-14 10 2,-10 11 0,-6 10-1,-3 13 0,3 13-1,-2 5-2,20 15-4,3-10-4,25 15-4,2-21-6,43 10-6,-2-23-10,31-1 1,7-14 2</inkml:trace>
  <inkml:trace contextRef="#ctx0" brushRef="#br3" timeOffset="49426.827">7727 4882 89,'-23'-31'38,"-16"1"0,3 25 2,-6 10-35,-3 23 0,-5 17 2,6 18-4,-6 17-1,6 11 0,8 6 0,11 7-2,4-4 0,11-5-1,10-11-2,4-19-5,16-1-7,-8-34-6,14 1-12,-13-31-4,2-3-2,-13-23 2</inkml:trace>
  <inkml:trace contextRef="#ctx0" brushRef="#br3" timeOffset="49592.8366">7112 5488 109,'-9'-13'41,"19"11"0,11-12-1,16 5-40,20-3-3,5-10-9,22 14-7,-10-21-4,21 19-10,-13-15-7,11 11-2,-11-6 2</inkml:trace>
  <inkml:trace contextRef="#ctx0" brushRef="#br3" timeOffset="49907.8546">8462 5348 98,'0'0'40,"8"13"0,-2 11-1,-7 2-36,-5 14-1,-1 4 0,-2 2 1,-1 5-4,3-8 1,7-2-3,-1-17-6,21 4-12,-10-31-15,22-7-3,-7-20-4,12-6 5</inkml:trace>
  <inkml:trace contextRef="#ctx0" brushRef="#br3" timeOffset="50034.8618">8507 4957 97,'-19'-13'37,"7"0"-6,12 13-24,14-13-43,8 0 0,19 4-1</inkml:trace>
  <inkml:trace contextRef="#ctx0" brushRef="#br3" timeOffset="50282.8761">9092 4549 99,'-19'6'40,"-4"17"0,4 22 0,0 10-36,1 21-1,-3 10 1,1 15-2,1 6 1,6-2-3,3-1 0,4-7-2,8-9-2,-4-19-1,16-5-12,-14-37-5,20-2-17,-20-25 2,23-8-2,-18-21 1</inkml:trace>
  <inkml:trace contextRef="#ctx0" brushRef="#br3" timeOffset="50462.8864">8830 5210 114,'-15'-12'41,"15"12"0,0 0-6,30 10-32,7-6-2,13 2-2,14 0-3,7-12-7,21 16-7,-8-22-6,16 19-11,-17-10-4,5 11-2,-17-2 2</inkml:trace>
  <inkml:trace contextRef="#ctx0" brushRef="#br3" timeOffset="50658.8975">9777 5475 115,'-27'26'43,"12"1"1,-13-14-3,14-10-39,3 2-7,-2-15-7,13 10-7,5-26-4,13 19-6,-17-19-8,14 11-6</inkml:trace>
  <inkml:trace contextRef="#ctx0" brushRef="#br0" timeOffset="62818.593">10738 4757 65,'0'0'36,"12"-20"0,-12 20 1,0 0-32,8 21-1,-7 9 2,-1 17-3,-4 14 3,2 14-4,-5 8 1,1 9-2,-3 2 1,1-4-2,2-6-2,0-12 1,8-10-4,-2-21-3,18-8-28,-9-23 2,15-12-3,-9-19 0</inkml:trace>
  <inkml:trace contextRef="#ctx0" brushRef="#br0" timeOffset="63051.6064">10486 4839 86,'-28'-6'37,"1"-1"1,27 7 1,-11-6-36,31-1-1,20-5 0,17-3 0,11-3-1,11 1-1,10 4-1,2-1-3,8 23-9,-16-11-24,-3 19 0,-17-1-3,-1 15 2</inkml:trace>
  <inkml:trace contextRef="#ctx0" brushRef="#br0" timeOffset="63397.6262">11469 5136 82,'-20'9'38,"5"14"0,-16 0 1,2 16-33,-1 3-1,6 8 0,-3 2-1,13 4-1,9-9-1,15-2-1,11-15 1,13-12-2,15-15 1,5-9 0,0-11 0,-2-8-1,-5-5 0,-14-7 0,-12 3 0,-18-1-1,-13 7-1,-15-1-2,-1 6-2,-13-12-8,17 19-12,-8-15-11,22 9-1,4-8-1,26 8 1</inkml:trace>
  <inkml:trace contextRef="#ctx0" brushRef="#br0" timeOffset="63779.648">13003 4803 90,'0'0'38,"0"0"-1,15 15 3,-11 18-37,1 15-1,-1 12 2,-1 12-3,-6 10 2,-4 3-2,-6 0-1,-1-2-2,0-3-4,-6-16-9,11-3-22,-4-21 1,13-7-2,0-33 1</inkml:trace>
  <inkml:trace contextRef="#ctx0" brushRef="#br0" timeOffset="63958.6583">12880 5303 93,'-25'-17'38,"11"16"1,-1-4-2,27 12-32,7 0-3,12-1-2,15 1-3,5-12-7,19 14-26,1-13-1,10 5 0,-12-8-1</inkml:trace>
  <inkml:trace contextRef="#ctx0" brushRef="#br0" timeOffset="64313.6786">13404 5373 86,'-13'12'38,"14"2"0,-1-14 0,31 2-24,-2-7-12,13-2 0,7-9 0,0-1 0,6-7 0,-5 0 0,-5-3-1,-10 3 0,-15 1 1,-10 4-1,-18 5 0,-10 11 0,-17 9 0,-9 9 0,-9 11-1,-4 7 1,2 6-1,0 4 1,16-1-1,12-1-1,18-9 0,21-11-3,24-4-5,12-25-12,29 8-5,-4-23-12,19 3 0,-2-18-1,6 3 2</inkml:trace>
  <inkml:trace contextRef="#ctx0" brushRef="#br0" timeOffset="64621.6962">14235 5179 106,'-31'-3'40,"4"15"0,-14-9-1,6 11-35,6-1 0,8 4-1,5-2-1,10 4 0,11-5-1,6-2-1,14 0 1,4-2-1,3 1 1,2 0-1,-3 2 0,-3 3 0,-11 4 0,-8 3 0,-11 5 1,-10 5-1,-4 4-1,-5-6 2,2-1-3,0-6 1,12-6-6,7-18-5,18-3-11,2-28-5,28 0-11,-4-20-1,17-4 1,1-22 1</inkml:trace>
  <inkml:trace contextRef="#ctx0" brushRef="#br0" timeOffset="64818.7075">14803 4718 81,'-1'13'38,"-26"17"2,2 34 0,-18 10-20,0 19-16,-1 6 1,6 4-3,5 3 0,4-10-2,15-4-7,-2-28-10,22 2-9,-6-29-12,13-10 0,-13-27 0,19-2 0</inkml:trace>
  <inkml:trace contextRef="#ctx0" brushRef="#br0" timeOffset="64966.7159">14494 5304 116,'9'-19'41,"0"-8"0,19 16-3,7-4-39,6-8-10,23 17-10,-1-21-8,27 15-11,4-15 1,19 11-4,2-8 3</inkml:trace>
  <inkml:trace contextRef="#ctx0" brushRef="#br0" timeOffset="65419.7418">16486 4919 79,'11'-35'37,"1"3"-1,-15-11 1,2 1-31,-17-6 0,3 10-3,-4 0 1,-6 10-1,-3 13 0,-5 16 0,-8 20-1,4 23 0,-6 17 1,0 19-1,-1 10 1,2 13-1,1 2 0,12-5-2,7-6 1,10-9-5,14-7-5,-7-29-10,28 3-10,-9-28-8,9-9-3,-8-16 0,5-5 1</inkml:trace>
  <inkml:trace contextRef="#ctx0" brushRef="#br0" timeOffset="66104.781">15942 5264 111,'-10'-21'40,"24"12"1,5-7-1,17 4-38,21-3 0,10-1-2,11 4 1,4-2-1,-3 2 0,-1 3-1,-8 4 1,-14 5-1,-9 4 1,-17 4 0,-13 0 0,-14 7 0,-10 2 0,-13 4 0,-8 7 0,-6 3 1,2 5-1,-2 1 1,4 2-1,9-4 1,11 0 0,12-7-1,12-9 0,15-7 1,12-12-1,6-9 0,4-10 0,1-6-1,-1-11 1,-7-2 0,-7-6 0,-12 0 0,-10 2 0,-8 0 0,-7 9 0,-4 5 0,0 7 0,-4 5 0,8 16 1,0 0-1,0 0 0,18 8 0,3 4 1,3 3-1,5 3 0,-1 4 1,-3 1-1,-1 7 0,-7 5 0,-8 3 0,-9 0 1,-8 3-1,-2-3 0,-9-1 0,4-8 1,-1-5-1,3-7 0,13-17 1,0 0-1,0 0 0,11-25 1,8-2-1,10-7 0,3-6 1,2-9-1,6 0 0,-1 0-1,-4 0-3,3 11-2,-8-5-7,11 24-4,-17-13-5,22 34-8,-9-13-9,21 17-2,3-6 3</inkml:trace>
  <inkml:trace contextRef="#ctx0" brushRef="#br0" timeOffset="66904.8268">18598 5072 83,'-27'-5'40,"3"8"-3,-14-4 3,-1 13-33,-8-1-1,4 12-2,-8 4 0,4 4-1,1 0-1,12 6 0,7-2-1,15-3 1,16-7-1,11-4 0,19-11 0,7-4-1,14-7 1,3-4-1,3-7 1,-3-6-1,-6-2 0,-4-2 0,-10-4 0,-5 0-1,-9-2 1,-6 1-1,-4 2 0,-7 1 1,-5 6-1,-2 5 1,0 13-1,-9 13 1,-3 20 0,-3 18 0,-3 24-1,-6 19 3,-5 16 1,-5 14-1,-2 8 0,0-2 1,-6-5-1,2-9 1,-4-19 0,0-16-2,1-17 0,-3-22 0,-1-18-2,3-19 1,4-19-1,4-17-2,9-15 0,9-21-1,17-11-7,1-23-4,28 5-8,-7-22-6,27 9-10,-2-10-2,19 10 1,1 4 3</inkml:trace>
  <inkml:trace contextRef="#ctx0" brushRef="#br0" timeOffset="67540.8631">19496 4594 88,'-14'12'40,"-13"7"0,2 26 1,-18 5-33,5 13-4,-4 11 1,1 10-2,4 5 0,4-2-1,8-4-1,10-10-1,16-8 0,11-14-2,15-13-3,9-19-2,15-9-1,-1-20-2,17-4-1,-14-19 1,12 2 2,-20-16 0,0 0 5,-8 4 3,-13-6 5,-6 16 4,-18-3 0,4 16 1,-15 3 0,11 17 0,-23 11-2,12 10-2,-5 8-2,3 6-1,2 2-1,3 2 0,3 0 0,7-3-1,3-5 0,9-9-1,7-9 1,9-13-1,5-8 1,6-12-1,8-11 0,0-6 0,3-6 1,-4-2-1,-4 4 0,-7 4 0,-5 7 0,-9 7 0,-8 14 0,-15 9 0,1 22-1,-11 4 1,-8 11-1,-1 4-1,2 6-1,0-5-2,11 9-6,-2-21-3,24 6-4,-16-36-5,50 26-10,-22-29-6,25-3-1,-4-15 3</inkml:trace>
  <inkml:trace contextRef="#ctx0" brushRef="#br0" timeOffset="67926.8852">20662 5081 29,'8'-12'34,"-8"12"2,7-21 2,-7 21-17,-14-11-2,14 11-3,-36-1-2,14 10-3,-11-3-4,0 12-1,-6 3-2,7 7-1,1 3-1,8 2 0,8 4-1,11-5-1,13-3 0,11-3-1,12-8-3,5-12-2,16 2-6,-6-22-5,19 12-6,-16-28-9,16 9-7,-12-14 0,12 7 1</inkml:trace>
  <inkml:trace contextRef="#ctx0" brushRef="#br0" timeOffset="68211.9014">21068 5104 112,'-39'16'41,"10"16"1,-13-13-5,6 14-33,4 2-1,9 0 0,4 1-1,12-5 0,7-4 0,10-5-1,10-7-1,6-8 1,8-7-1,3-6 0,-2-11 0,2-5 0,-4-4-1,-5-4 1,-9-3-1,-8-5-1,-4 3-1,-9 0-2,0 8-3,-12-4-4,15 21-7,-15-16-5,24 24-11,-7-9-3,14 15-1,4-5 2</inkml:trace>
  <inkml:trace contextRef="#ctx0" brushRef="#br0" timeOffset="68549.9209">21583 5027 109,'-3'-15'39,"-8"16"3,-17-8-2,5 5-35,-12 6-3,3 8-1,2 5 0,1 4 0,9 5 1,9 2-1,8 0-1,15-2 1,4 2-2,7-6 2,2-3-1,-2-1 0,-1-3 1,-8-2-1,-6 4 0,-7 1 0,-7-2 0,-10 6 0,-4-1-1,-1-2-1,1 7-2,-1-10-3,13 8-6,-6-22-6,30 15-4,-6-31-6,24 9-10,4-17-1,13-3 2</inkml:trace>
  <inkml:trace contextRef="#ctx0" brushRef="#br0" timeOffset="68909.9414">21889 5142 100,'-23'11'40,"10"14"2,-10-10-2,21-2-28,5 0-9,13-4-1,11-6-1,9-6 1,10-6-1,6-5 0,4-6 0,-4-2 0,-7-4 0,-8-4 0,-8 3-2,-10 0 1,-18 5-1,-14 5 1,-12 8-1,-12 8 1,-9 11 0,-5 11 0,-2 9 1,6 11-1,8 3 1,9 1-2,16 5-2,17-10-1,25 3-8,-3-19-3,33 6-5,-14-30-6,31 10-7,-9-20-6,10 4 0,-9-6 3</inkml:trace>
  <inkml:trace contextRef="#ctx0" brushRef="#br0" timeOffset="69031.9483">22451 5430 118,'-34'43'40,"-13"-4"-1,7 6-1,-4 6-45,0-24-10,28 10-6,-11-21-9,24 1-7,3-17-2,10 1 1</inkml:trace>
  <inkml:trace contextRef="#ctx0" brushRef="#br0" timeOffset="70062.0074">23237 5020 98,'-23'9'38,"3"7"0,-4-1 0,4 14-32,0-4-2,6 11 0,2 0-1,5 6 0,4 0-1,7-1 0,2-3 0,11-6-1,7-11-1,5-8 1,7-13-1,9-13 0,2-11 1,4-9-1,0-6 0,-5-6 0,-3 1 1,-3 1-1,-8 6 0,-9 8 0,-8 12 0,-15 17 0,0 0 0,5 17 0,-14 12 0,-5 12 0,1 2 0,2 5 1,1-1-1,8-5 1,9-10 0,9-8 0,11-11-1,5-14 1,8-14 0,5-6 0,-1-13 0,-3-5-1,-3-6 0,-7 1-1,-5-2-1,-7 4-2,-2 9-3,-14-2-6,14 22-7,-20-9-6,16 20-14,-13 2 2,14 1-1,-14-1 1</inkml:trace>
  <inkml:trace contextRef="#ctx0" brushRef="#br0" timeOffset="70451.0296">24133 5159 89,'0'0'39,"0"0"0,2 17 0,-2-17-19,33-3-17,0 0-1,9-1 1,3-4-1,1 0-1,2-5 1,-5-2-1,-5 0 0,-10-2-1,-7-3 1,-8 2 0,-13-2-2,-9 3 1,-11 1 0,-8 8 0,-15 7 1,-5 11 0,-12 10 0,0 12 0,2 9 1,6 6-1,16 1 1,18 4-1,26-9-1,24-7-1,27-7-1,17-11-2,23-2-7,0-21-5,20 14-6,-27-27-6,14 14-10,-25-14-3,-1 5-1,-14-5 4</inkml:trace>
  <inkml:trace contextRef="#ctx0" brushRef="#br0" timeOffset="71684.1001">24959 4978 110,'-19'-2'42,"-5"-6"-2,10 4-2,-5 2-45,6-12-15,22 16-15,-9-2-2,14 5 0,-14-5-3</inkml:trace>
  <inkml:trace contextRef="#ctx0" brushRef="#br0" timeOffset="71863.1104">25043 5375 117,'6'21'44,"-6"-21"0,-3 11-2,3-11-39,-7-10-4,12-2-2,-3-11-8,10 16-10,-16-18-5,4 25-8,0-19-8,0 19-1,-33-5 2</inkml:trace>
  <inkml:trace contextRef="#ctx0" brushRef="#br0" timeOffset="120140.8717">1332 7077 103,'0'-17'37,"0"17"3,0-25-4,0 25-31,0 0-1,-6 22-1,5 1-1,-1 13 0,-2 6-1,1 12 0,1 8-1,-1 3-2,3 5-3,0-15-12,9 11-20,-8-15-1,14-5 0,-5-20-2</inkml:trace>
  <inkml:trace contextRef="#ctx0" brushRef="#br0" timeOffset="120557.8956">1467 6609 95,'-47'-37'38,"5"22"-1,-12 9 0,10 22-31,-8 14-1,6 29-1,1 17-1,4 26-1,5 20 0,9 17-1,7 9 0,16 3 0,12-6-2,16-14 0,19-22-1,18-25 1,20-36 0,19-33 1,19-36 0,2-29 0,2-25 1,-5-19 1,-16-14-1,-20-10 2,-31-3-2,-31 0 0,-35 3-1,-33 5-1,-27 7 0,-19 12 0,-9 18-2,-3 12-2,9 28-7,-1 5-13,39 29-11,12 4-1,38 21-3,22 5 1</inkml:trace>
  <inkml:trace contextRef="#ctx0" brushRef="#br0" timeOffset="121542.9519">3010 6955 70,'8'-36'36,"-2"11"-1,-6 5 1,0 20-17,0 0-15,-10 22 1,2 3-1,7 18 1,-4 9-2,4 10 0,-4 10 0,5 2-1,2 1 0,2 2-1,1-9 0,0-10 0,0-13 0,1-9 0,1-15 0,-7-21 0,12-4 0,-6-22 0,1-11 0,1-13 0,2-11-1,1-10 1,1-10 0,4-7-1,5-2 1,0 3-1,4 6 0,1 8 1,3 11-1,-3 14 0,4 18 0,-2 16 0,-1 17 0,-4 12 0,-2 13 1,-6 7-1,-8 7 1,-7 3-1,-14 5 1,-7-2-1,-15 1 0,-7-2-1,-2-1-2,-7-8-2,16 6-10,-3-22-15,28 6-9,9-18-1,29 0 0,7-15 1</inkml:trace>
  <inkml:trace contextRef="#ctx0" brushRef="#br0" timeOffset="121931.9741">3731 7121 109,'-7'14'38,"-16"-2"-1,8 10 1,-12 2-33,5 9-2,-2 0 1,6 7-1,0 3-1,9 1 0,-1-7 1,10-3-1,10-11-1,9-6 1,9-16-1,9-10 0,6-11 0,2-11 0,6-11 1,-3-3-2,-2-4 0,-7-1 0,-4 7 0,-9 9 0,-8 4 0,-5 18 0,-13 12 0,2 10 0,-4 16 0,-3 9 0,-2 6-2,5 2-1,4 3-2,5-10-3,19 4-11,-9-31-11,26-1-10,-1-25 1,14-5 0,-1-24 1</inkml:trace>
  <inkml:trace contextRef="#ctx0" brushRef="#br0" timeOffset="122118.9848">4754 6625 103,'0'0'39,"-27"31"1,4 23-1,-12 14-27,3 12-9,-3 10-1,8 2-2,4 3-3,2-10-5,21 1-19,-10-26-10,16-8-1,-6-26-1,11-10-1</inkml:trace>
  <inkml:trace contextRef="#ctx0" brushRef="#br0" timeOffset="122293.9949">4402 7078 126,'-26'-23'41,"26"23"3,-14-15-3,33 1-38,13 11-3,13-8-8,25 9-10,-4-20-9,38 14-8,3-14-7,25 8-1,0-8 1</inkml:trace>
  <inkml:trace contextRef="#ctx0" brushRef="#br0" timeOffset="122652.0153">5985 7004 86,'0'0'39,"0"19"-1,-8-3 1,7 23-20,-11 0-18,1 9 0,-5 7 0,3 6-1,1 4-2,1-15-6,16 3-24,1-27-4,19-12-2,-2-25 0</inkml:trace>
  <inkml:trace contextRef="#ctx0" brushRef="#br0" timeOffset="123111.0416">6016 6730 106,'-25'1'38,"18"12"-1,8-3-1,23 5-36,12-2-1,14 2 1,7 0-1,9 4 0,0 2 1,-6 2 1,-4 6 0,-14 3 2,-17 5-1,-11 7 0,-19 2 2,-7 5-1,-13-2 0,1-1 0,-5-5-1,6-3 0,4-13 0,10-9 1,9-18-1,24-6-1,10-20 0,8-9 1,9-11-1,5-5 0,1-2 1,-1-3-2,-5 9 0,-10 9 0,-9 13 0,-7 16 0,-10 15 0,-8 18 0,-8 16 0,-5 9 0,0 11-3,1-1-3,8 9-7,-4-23-6,30 3-9,-9-30-7,26-9-6,6-20-1,21-16 3</inkml:trace>
  <inkml:trace contextRef="#ctx0" brushRef="#br0" timeOffset="123847.0837">8229 6793 99,'-27'12'37,"-13"3"1,15 8-3,-12-2-31,11 7 0,1-3 0,14 1-1,7-2-1,12-1 0,11-4 0,7-2-1,5-4 0,4 2 0,-2 0 0,-5 1 0,-7 2 0,-8 8-1,-13 1 1,-9 2 0,-6 4 0,-5-5-1,-3-2-1,6-7-2,7-4-1,10-15-6,15-7-13,2-21-11,26 0-4,3-17 0,16-1 0</inkml:trace>
  <inkml:trace contextRef="#ctx0" brushRef="#br0" timeOffset="124718.1335">8665 6808 89,'-18'6'38,"1"18"1,-16 0 1,8 16-20,-9 1-16,5 6 1,3-2-2,7 6-1,9-5 0,14-3 0,10-10-1,11-7 0,7-10 0,7-12-1,8-12 1,0-17 1,2-10-2,-6-10 0,0-10 0,-11-4 1,-8-3-2,-6 2 2,-11 5-1,-4 7 0,-9 12 0,-3 8 0,-6 13 0,2 9 1,-1 13-1,4 6 0,2 9 0,9 3 0,5-1 1,7 2-1,10-6 2,8 0-2,8-10 0,2-2 0,4-3 0,-1-4 0,-4-1 0,-6 0 0,-7 4 0,-9 3 0,-13 5 0,-8 7 0,-9 5 0,-7 2 0,-4 6 0,-3 2 0,0-3 0,3 0 0,8-10 0,6-6 0,9-15 0,0 0 0,29-17 0,0-10 0,7-10 0,2-10 0,2-5 0,1-2 0,-6 1 0,-4 7 0,-8 8 0,-9 10 0,-5 15 0,-9 13 0,-2 20 0,-7 8 0,-1 11 0,5 4 0,0 4 0,4-3 0,10-5 0,6-8 0,13-9 0,9-15 0,6-11 0,5-11 0,2-12 0,1-8 0,-7-5 0,-2-3 0,-8 5 0,-10 3 0,-6 10 0,-11 10 0,-7 15 0,-5 17 0,-6 10 0,-3 11 0,0 7 0,3 3 0,4 9 0,2-6 0,16-3 0,0-14-11,21-1-3,-8-24-3,20 5-2,-12-30-3,20 3-4,-20-21-6,6-1-5,-9-7 7,-6-4 2</inkml:trace>
  <inkml:trace contextRef="#ctx0" brushRef="#br0" timeOffset="125026.1511">10052 6911 115,'5'23'39,"-3"-7"1,18 5 0,-3-19-32,18 3-3,6-11-2,4-7 0,1-8-1,2-5-2,-10-7 0,-6-2 0,-7-4 0,-20 2 0,-8 2 0,-14 9 0,-15 11 0,-7 10 0,-13 18 0,1 13 0,-4 18 0,6 10 0,7 9 0,15 3 0,19-2 0,14-8 0,29 1-11,9-25-6,37 2-2,-2-29-5,39 7-10,-1-24-6,29-4-1,12-10 4</inkml:trace>
  <inkml:trace contextRef="#ctx0" brushRef="#br0" timeOffset="125904.2013">11667 6370 92,'0'0'37,"-18"18"1,7 15 4,-9 5-35,4 21 0,0 9-1,1 12 0,1 9-2,4 3-1,2-2-2,4-7 0,5-9-1,3-13-1,5-17 2,1-15-2,7-20 1,-2-17 3,-1-18-3,-3-15 2,1-15-1,-2-11 0,-5-13 0,-2-7 0,-4-7-1,-1-3-3,1 2 3,1 5-2,1 8 1,8 10-1,5 11 2,11 13-1,11 13 2,12 14 0,3 11 0,9 9 0,1 7-1,-1 6 1,-9 9-1,-12 4 0,-17 8 0,-21 8 0,-19 3 0,-17 5 2,-16 2-1,-7 1 1,-5-4-2,9-5 2,15-6-2,17-10 0,24-11 0,23-6 0,30-10 0,15-4 0,14-2 0,4 5 0,-5 7 0,-11 5 0,-23 13 0,-21 13 0,-34 12 0,-28 5 0,-23 8 0,-17 3 0,-11-3 0,-6-4 0,7-11 0,12-16-5,25-10-2,17-24-6,30 3-4,24-41-2,35 10-8,-1-27-7,27 3-5,-1-13 1,8 2 4</inkml:trace>
  <inkml:trace contextRef="#ctx0" brushRef="#br0" timeOffset="126145.2151">12615 6467 88,'0'0'37,"0"0"3,0 0 1,-19 23-12,10 7-25,-7 14-1,5 10 1,-8 12-2,0 7 2,-3 5-3,1 2-3,3-2 1,1-11-3,9-7-1,4-24-5,23-3-6,-5-37-8,23-2-8,-8-28-5,18-9-2,-9-19 3,1-6 0</inkml:trace>
  <inkml:trace contextRef="#ctx0" brushRef="#br0" timeOffset="126326.2255">12692 6386 102,'-4'-18'41,"15"17"0,4-4 0,21 12-22,13-9-17,7-2-2,10 2-1,3-3-4,10 10-8,-18-11-7,9 21-8,-29-9-11,0 12-2,-24 0 3,-10 3-1</inkml:trace>
  <inkml:trace contextRef="#ctx0" brushRef="#br0" timeOffset="126521.2366">12729 6805 101,'-38'25'39,"25"0"1,13-25-1,34 14-22,16-22-15,17-6 0,9-3-1,9-4-2,2 10-6,-14-15-9,3 26-10,-34-6-13,-11 11 1,-31-5-3,-7 26 2</inkml:trace>
  <inkml:trace contextRef="#ctx0" brushRef="#br0" timeOffset="126703.247">12625 7181 113,'-14'27'39,"14"-27"1,42 13-2,16-29-34,24-11-2,13-1-3,5-13-4,10 10-12,-15-20-7,12 10-15,-17-11 2,-8 9-5,-15-8 2</inkml:trace>
  <inkml:trace contextRef="#ctx0" brushRef="#br0" timeOffset="127188.2748">13793 6626 130,'-40'48'41,"-14"1"0,6 11-9,-5-5-28,9-3-1,2-1-2,9-9 2,13-7-3,11-10 0,9-25 0,20 6 0,4-25 0,13-16 0,2-12 0,3-11 0,1-8 0,-4-4 0,-3-3 0,-8 8 0,-7 5 0,-6 14 0,-7 13 0,-4 18 0,-4 15 0,-3 29 0,2 14 0,0 11 0,2 15 0,5 3 0,8 4 0,3-7 0,12-5 0,10-13 0,6-14 0,7-15 0,4-16 0,1-15 0,-2-19 0,-3-11 0,-8-12 0,-6-9 0,-7-5 0,-8-4 0,-5 5 0,-9 1-8,7 22-6,-17-3-5,13 28-2,-22-7-6,22 26-6,-12-3-4,10 12-2,-3 1 8</inkml:trace>
  <inkml:trace contextRef="#ctx0" brushRef="#br0" timeOffset="127407.2873">14594 6520 115,'0'0'40,"-10"36"1,-7-6-2,10 18-30,-15 4-4,5 9-1,-3 2-2,3 3-2,3-5 0,9-8 0,6-6-6,3-22-6,20-1-6,-14-30-5,25 4-9,-15-25-7,12-1 0,-7-18-1,0-8 4</inkml:trace>
  <inkml:trace contextRef="#ctx0" brushRef="#br0" timeOffset="127595.2981">14681 6486 126,'-1'-10'44,"14"11"-2,1-9 1,15 7-43,4-11 0,11 2 0,7-1 0,7-2-2,7 6-7,-14-9-6,11 22-6,-25-18-6,8 24-8,-24-9-5,-8 12-1,-22-1 4</inkml:trace>
  <inkml:trace contextRef="#ctx0" brushRef="#br0" timeOffset="127776.3084">14740 6733 117,'-29'31'39,"7"-13"1,27-7-2,17-11-36,16-9-1,19-8 0,9-5-2,5 3-1,-1-6-3,1 13-8,-27-8-11,2 16-14,-28 0 0,-14 15-2,-26 4 2</inkml:trace>
  <inkml:trace contextRef="#ctx0" brushRef="#br0" timeOffset="127941.3179">14771 7007 102,'-49'53'38,"6"-12"3,22-1-2,11-23-19,24-4-18,15-13-1,13-13-3,13-4-9,-10-17-4,18 8-8,-18-21-6,14 10-10,-16-10-2,8 9 0,-4-4 1</inkml:trace>
  <inkml:trace contextRef="#ctx0" brushRef="#br0" timeOffset="128457.3474">15512 6599 88,'0'0'38,"-5"-19"1,5 19 1,-2-17-18,2 17-19,0 0-1,-7 28 1,5 0-1,-1 10 0,1 5 0,2 8-1,4 3-2,-1 0-1,9 0-3,-2-18-10,17 7-11,-13-24-12,11 0-1,-8-21-2,7-3 3</inkml:trace>
  <inkml:trace contextRef="#ctx0" brushRef="#br0" timeOffset="128767.3651">15514 6440 113,'5'-25'40,"19"16"1,2-3-2,14 21-35,8 0-1,7 5 1,2 5-2,0 9 1,-5 5-2,-9 10 2,-13 5-1,-16 10-2,-16 3 0,-17 4 0,-12-1 0,-10 0 0,-6-8 0,-3-10 0,6-7 0,4-16-3,11-8-2,9-19-5,20 4-7,4-39-7,30 11-8,-3-24-7,26 2 0,0-12-1</inkml:trace>
  <inkml:trace contextRef="#ctx0" brushRef="#br0" timeOffset="128984.3775">16403 6439 114,'0'0'40,"8"22"3,-27-1-5,5 17-31,-16 9-4,-2 13 1,-4 8-2,0 4 2,6-2-4,7-4-2,12-5-2,11-18-7,26-1-6,-3-31-8,34 2-7,-5-24-8,20-2-1,-2-17 2,8-4 1</inkml:trace>
  <inkml:trace contextRef="#ctx0" brushRef="#br0" timeOffset="129278.3943">17058 6490 124,'-33'3'42,"-2"14"3,-21 2-9,4 16-28,-15 4-8,3 13 0,4 2 0,9 5 0,15-2 0,17-2 0,21-8 0,22-14 0,24-10 0,13-11 0,16-10 0,0-17-2,15 0-12,-16-22-3,13 11-5,-23-27-4,10 12-9,-21-13-5,1 8 2,-14-3 5</inkml:trace>
  <inkml:trace contextRef="#ctx0" brushRef="#br0" timeOffset="129487.4062">17516 6537 96,'-7'17'41,"-1"11"0,-13-1 0,8 17-9,-11 2-28,3 4-4,-1 7 0,-1 3 0,0 0 0,2 0 0,0-4 0,4-8 0,7-8 0,1-14-10,14-3-4,-5-23-5,14-4-5,-12-26-8,19 2-7,-11-14 0,1-9 1,-7-9 5</inkml:trace>
  <inkml:trace contextRef="#ctx0" brushRef="#br0" timeOffset="129683.4174">17190 6544 137,'0'0'44,"-4"14"0,30-4-14,6-11-30,21-2 0,13-5 0,10-3 0,2 0 0,3-10 0,8 13-11,-18-19-8,8 20-2,-21-18-6,19 18-7,-16-11-10,10 6 4,-5 2 5</inkml:trace>
  <inkml:trace contextRef="#ctx0" brushRef="#br0" timeOffset="130434.4604">19293 6454 94,'9'-17'34,"-22"0"2,-3 22-6,-21-4-21,-1 18 1,-14 4-2,2 10 0,-7 2-3,9 8 0,6-5-2,15-2 1,14-8-2,16-2-1,17-9 0,14-5 0,16-7-1,8-1 0,0-2 1,-2-1-1,-9 4 0,-9 6 0,-12 10 0,-15 4 0,-19 8 0,-9 1 0,-10 4-1,-5 4 1,-5-3-1,2-9 0,5-2-1,5-10-2,15-4-3,10-14-7,19-5-8,0-20-8,28 3-10,2-19 2,20-1-2,1-11 4</inkml:trace>
  <inkml:trace contextRef="#ctx0" brushRef="#br0" timeOffset="130777.4801">19845 6477 117,'-27'20'41,"-17"2"0,1 23-6,-8-6-28,3 13-1,4 1-1,8 2-2,14-1-3,14-2 0,20-9 0,17-8 0,18-15 0,17-9 0,8-12 0,3-13 0,4-11 0,-5-6 0,-9-9 0,-13-5 0,-14-1 0,-17-3 0,-13 2 0,-16 0 0,-9 5-3,-12 3-3,-1 10 0,-5 3-4,16 17-4,-8-8-7,27 17-6,0 0-11,26 3 1,4-2-2,18 4 4</inkml:trace>
  <inkml:trace contextRef="#ctx0" brushRef="#br0" timeOffset="131109.499">20610 6425 129,'1'-13'42,"-1"13"-1,-1-17-5,1 17-33,0 0 1,0 0-4,-17 31 0,5 1 0,-4 11 0,-8 9 0,-5 8 0,-4 8 0,-2 3 0,-1-6 0,3-3 0,6-8 0,8-10 0,16-12 0,19-14 0,16-11 0,15-10 0,11-11 0,9-2 0,4-7 0,9 5 0,-12-8-12,5 13-4,-21-10-4,13 24-3,-25-18-4,19 23-9,-12-5-4,5 6 7,2 3 2</inkml:trace>
  <inkml:trace contextRef="#ctx0" brushRef="#br0" timeOffset="131762.5363">21252 6512 116,'0'0'38,"0"0"2,4 13-7,-15 4-28,0 13 0,-6 7 0,2 13 0,-5 7-2,4 5 2,4 0-5,12 0 0,9-9 0,10-12 0,18-11 0,10-16 0,11-14 0,6-12 0,4-16 0,3-12 0,-1-8 0,-3-5 0,-9-5 0,-6 2 0,-12 3 0,-3 3 0,-14 14 0,-7 9 0,-11 16 0,-5 11 0,-12 23 0,-2 11 0,-3 11 0,1 9 0,1 4 0,3-4 0,17 0 0,4-17-10,24-4-6,-5-28-4,34 2-3,-10-34-9,23 2-6,-4-20-1,5-5 3,0-6 5</inkml:trace>
  <inkml:trace contextRef="#ctx0" brushRef="#br0" timeOffset="131936.5464">22571 6445 121,'-19'10'41,"0"24"1,-15 7-3,5 24-33,-12 5-4,1 7 0,-4 4-2,4-1-1,7-2-3,4-20-7,20-1-8,-9-31-8,27-5-7,-9-21-6,23-25 0,-4-13 1</inkml:trace>
  <inkml:trace contextRef="#ctx0" brushRef="#br0" timeOffset="132296.567">22181 6475 128,'-20'-4'43,"2"4"0,26 11-2,7 6-41,22-11 0,20-1 0,12-5 0,15-2 0,5-1 0,3-2 0,-1-2 0,-10 4 0,-7-3 0,-14 5 0,-13 3 0,-14 5 0,-10 5 0,-16 3 0,-8 10 0,-10 6 0,-7 7 0,-5 7 0,-1 5 0,0 4 0,2-2 0,6 0 0,6-7 0,13-3-5,2-18-9,23 1-5,-6-30-3,26 9-3,-12-31-11,21 0-3,-5-16 1,5-9 6</inkml:trace>
  <inkml:trace contextRef="#ctx0" brushRef="#br0" timeOffset="132480.5775">23501 6420 106,'0'0'42,"-20"13"1,-13 5-2,1 22-21,-3-9-17,-6 3-3,-1 0 0,4-3-4,14 9-9,-8-19-5,28 13-7,-10-23-9,24 9-6,-10-20-1,33 16 1,-8-16 2</inkml:trace>
  <inkml:trace contextRef="#ctx0" brushRef="#br0" timeOffset="133026.6087">23538 6565 103,'9'-16'36,"-9"-8"-2,0 24-4,1-28-21,-1 28 0,-10-16-2,10 16 0,-24 4-2,2 8 0,-10 4-2,0 9 1,-10 5-1,1 10-3,-2 0 0,5 8 0,8 1 0,8-1 0,14-2 0,12-4 0,15-6 0,13-10 0,9-7 0,8-14 0,6-13 0,3-9 0,-1-13 0,0-9 0,-9-9 0,-5-2 0,-9-6 0,-11 0 0,-8 2 0,-14 4 0,-10 9 0,-14 12 0,-10 10 0,-9 10-3,4 17-8,-10-2-4,19 22-4,-13-17-2,33 20-10,-9-18-7,26 3-4,6-4 4,23-7 5</inkml:trace>
  <inkml:trace contextRef="#ctx0" brushRef="#br0" timeOffset="133777.6516">24111 6598 71,'2'-11'39,"-7"-5"0,5 16 0,-9-25-18,9 25-3,-13-5-13,13 5 0,-19 23-2,6 2 1,-4 10-2,-1 6 1,-3 8-1,1 6 2,1-3-4,5-1 0,0-8 0,6-8 0,7-10 0,10-12 0,6-15 0,6-13 0,7-12 0,4-8 0,3-10 0,2-9 0,-3-2 0,-5-2 0,-4 5 0,-4 4 0,-7 9 0,-4 9 0,-5 16 0,-5 15 0,5 13 0,-4 19 0,2 10 0,4 12 0,5 8 0,4 5 0,6-2 0,12-2 0,-1-9 0,9-9 0,1-10 0,3-13 0,-4-16 0,1-13 0,-7-15 0,-6-13 0,-5-11 0,-3-8 0,-8-7 0,-5-6 0,-3 0 0,-4 6 0,0 6 0,-4 10 0,4 16 0,-7 6-12,5 23-2,0 0-4,15 25-2,-21-9-4,27 27-3,-17-15-8,16 10-2,6-5 5,1-8 2</inkml:trace>
  <inkml:trace contextRef="#ctx0" brushRef="#br0" timeOffset="133972.6628">25058 6876 139,'0'14'46,"0"-14"-1,0 0-20,-29-14-25,25 0 0,0 3 0,-2-6 0,6 17-4,-10-20-11,10 20-5,-18-12-2,19 25-4,-25-19-3,18 18-8,-19-5-3,-4-3 7</inkml:trace>
  <inkml:trace contextRef="#ctx0" brushRef="#br0" timeOffset="141063.0684">1063 8824 94,'16'-14'38,"13"1"1,-1-11-2,13-2-32,-3 4-3,4 1 1,-4 5-2,-2 10 2,-12 18-1,-14 11-1,-10 11 0,-17 18-1,-11 9 2,-12 13-1,-9 6 1,-3 3-1,1-10 0,12-6 0,12-12 0,20-15 0,22-19 0,17-19-1,23-14-1,13-18-2,16 2-9,-6-22-24,15 9-4,-13-11 0,-4 9-2</inkml:trace>
  <inkml:trace contextRef="#ctx0" brushRef="#br0" timeOffset="141514.0942">1603 8372 96,'-71'-23'38,"-13"-1"2,-1 20-2,-17 8-33,5 16-2,-3 14 0,6 18 0,8 18 0,11 22-1,9 21 0,25 19 0,21 10-1,20 7 0,25-3 1,30-8-2,26-19 0,20-25 1,26-35-2,15-33 1,17-38 1,1-31-1,-6-26 0,-19-20 0,-18-15 0,-27-11 1,-29 0-1,-29 1 0,-39 3-1,-26 0-1,-25 8 0,-17 2 0,-14 15 0,-8 13-1,-2 25-1,5 16-1,12 35-11,-4 7-10,32 35-12,11 7 0,29 19-2,18-3 0</inkml:trace>
  <inkml:trace contextRef="#ctx0" brushRef="#br0" timeOffset="142056.1252">2955 8443 103,'-6'-15'36,"6"15"2,-14 5-10,5 25-21,-2 13-1,0 14-2,-1 16-1,3 11-1,-1 10 0,1 8 0,2-4-1,3-1-2,2-8-3,5-19-3,11 2-14,-8-29-17,11-10 1,-5-25-2,11-9 1</inkml:trace>
  <inkml:trace contextRef="#ctx0" brushRef="#br0" timeOffset="142229.1351">2914 8999 107,'-9'-19'38,"-4"-1"2,13 20-3,0 0-31,28-5-2,3 3-2,18-6-3,13-5-3,9-14-4,24-1-27,-6-18-5,11 2 1,-9-15-2</inkml:trace>
  <inkml:trace contextRef="#ctx0" brushRef="#br0" timeOffset="142424.1462">3694 8177 98,'-37'20'38,"-5"19"1,4 27-2,2 12-31,1 22-2,-1 10 0,7 12-2,6 3 0,6-7-3,9-5-1,5-16-5,21-5-25,-7-29-7,21-14 2,-3-23-4</inkml:trace>
  <inkml:trace contextRef="#ctx0" brushRef="#br0" timeOffset="142777.1663">3718 8899 77,'-14'9'39,"19"8"-1,0-5 1,19 7-10,4-14-28,15-4 1,9-8 0,8-6 0,1-7-1,1-5 0,-7-5 0,-6-4 1,-13-2-2,-15 8 0,-17-4 0,-14 10 1,-14 2-1,-11 9 2,-10 11-1,-4 14 1,-5 8 0,1 9 0,4 10 0,10 5-1,10 6 0,18-3-3,19 1-2,14-17-4,32 9-11,-3-25-16,29-1-5,4-20-1,13-5 0</inkml:trace>
  <inkml:trace contextRef="#ctx0" brushRef="#br0" timeOffset="143153.1879">4658 8748 117,'-50'-6'40,"1"21"2,-17 1-5,7 20-32,0 7-1,8 8-1,9 1 0,10 5-2,14-5 2,12-10-3,18-13 0,18-16 0,11-15 0,12-17 0,7-14 0,9-11 0,-4-9 0,-3-5 0,-6 2 0,-10 6 0,-13 6 0,-10 10 0,-12 12 0,-11 22 0,-4 10 0,-12 18 0,-3 13 0,0 7 0,4 7 0,4 3-5,11-4 0,7-20-4,24-2-7,-3-32-5,31-5-11,-7-28-8,15-7 1,-2-24-2,5-5 4</inkml:trace>
  <inkml:trace contextRef="#ctx0" brushRef="#br0" timeOffset="143318.1974">5401 8195 79,'-25'38'39,"-16"21"0,3 30 1,-11 1-18,9 22-19,6 3-2,5-4-5,20 5-23,-5-23-11,16-12 1,-5-23-4,12-16 1</inkml:trace>
  <inkml:trace contextRef="#ctx0" brushRef="#br0" timeOffset="143501.2078">5013 8739 119,'-17'-17'43,"1"4"-1,16 13 0,15 5-39,13-1-3,22 0-4,3-12-12,32 13-10,-4-20-15,23 6-1,2-12-3,12 5 1</inkml:trace>
  <inkml:trace contextRef="#ctx0" brushRef="#br0" timeOffset="143827.2265">6642 8694 88,'5'-17'38,"-5"17"2,0 0 1,2 21-29,-16 2-6,1 13-3,-3 4 1,1 9-3,0 2 1,5-4-3,5 0-2,5-15-3,15 5-17,-5-29-17,17-3 0,-6-26-1,11-5 1</inkml:trace>
  <inkml:trace contextRef="#ctx0" brushRef="#br0" timeOffset="143969.2346">6630 8349 96,'-32'-31'37,"13"13"-2,19 18-15,-5-10-55,30 4-1,12-6-2,21-2 0</inkml:trace>
  <inkml:trace contextRef="#ctx0" brushRef="#br0" timeOffset="144189.2472">7251 8016 104,'-24'23'41,"3"20"0,-6 5-1,14 13-36,-6 18-1,1 18 0,-3 6 0,3 8-2,1-4 0,3-5-2,1-7-1,3-20-3,10-6-10,-11-37-20,20-13-6,-9-19 0,22-25 0</inkml:trace>
  <inkml:trace contextRef="#ctx0" brushRef="#br0" timeOffset="144355.2567">7046 8567 93,'-21'-28'41,"21"28"2,-11-15-2,26 28-19,9-10-20,13-2-3,18 6-8,1-17-8,26 16-8,-12-16-15,26 9-1,-3-10-3,10 6 3</inkml:trace>
  <inkml:trace contextRef="#ctx0" brushRef="#br0" timeOffset="144887.2871">8314 8556 77,'33'-26'39,"-12"4"0,1 14 1,-22 8-23,1 10-13,-11 13 0,-5 20 0,-6 3 2,1 9-3,0 4 1,5-2-1,10-4 1,5-9-2,15-14 1,16-17-2,12-16 0,8-13 0,8-18-1,2-6 1,-2-11-2,0-4 1,-11-2 0,-10 7 0,-11 5-1,-10 9 1,-10 12 1,-6 10-1,-1 14 0,-15 15-1,4 11 0,-3 11 0,4 8 0,-1 1-3,11 6-1,0-12-9,17 3-6,-3-27-9,22 1-11,1-25 0,12-7-2,-5-14 3</inkml:trace>
  <inkml:trace contextRef="#ctx0" brushRef="#br0" timeOffset="145444.319">9178 8532 103,'0'0'40,"-25"16"1,11 12-1,-14 2-33,4 16-4,6 7 2,-1 9-3,4 3 2,4 0-3,-1-6 2,7-2-2,2-13 0,3-11-1,3-15 1,-3-18-1,20-11 0,-5-10 0,3-13 0,2-11 0,2-9-1,0-9 1,-2-1-1,3-1 0,-3 9 0,-1 2 1,0 9-1,0 8 0,4 14 1,0 12 0,1 14 0,3 5 0,-1 10 1,0 5-2,0 2 1,-4 7 0,-5-4 1,-10 6-1,-5-2 0,-11-3 0,-8 0 1,-10-4-1,-7 1 1,-5-7-1,-4 1 1,3-5-1,1 1 0,4 1 1,7 3-1,3 9 1,7 5-1,4 15 1,0 9-1,-3 15 2,-5 10-2,-2 5 0,-1 4 0,-7-4-5,8 3-7,-12-23-5,23 2-6,-13-36-8,26-8-11,0-26 0,30-23 0,13-17 4</inkml:trace>
  <inkml:trace contextRef="#ctx0" brushRef="#br0" timeOffset="145922.3463">10471 8551 106,'16'-11'39,"-16"11"1,0 0-12,3 14-24,-5 6-1,-5 8 1,0 11-3,-2 6 2,-1 2-2,3 2 0,1-6-3,4-4-2,1-25-19,16-5-17,-1-21 1,14-10-3,0-22 2</inkml:trace>
  <inkml:trace contextRef="#ctx0" brushRef="#br0" timeOffset="146053.3537">10597 8175 87,'-33'-5'39,"-3"7"-1,12 15-2,10-3-31,0 1-35,28 6-9,12-10 1,19 7-1</inkml:trace>
  <inkml:trace contextRef="#ctx0" brushRef="#br0" timeOffset="146373.3721">10900 8444 73,'6'40'40,"-18"-7"-1,-1 14 1,-14-15-15,3 17-19,-5-5 0,4 1-2,3-7 0,8-5-2,7-6 1,12-12-1,8-14-1,11-10 0,10-18-1,6-5 1,4-11-2,2-3 2,1-4-1,-8 2 1,-3 7-1,-3 7 0,-9 16 1,-8 11-1,-2 15-1,-5 14 0,0 10 1,-7 9-4,5 13-1,-7-9-9,15 14-7,-13-21-11,20 2-9,-3-16 0,18-8-2</inkml:trace>
  <inkml:trace contextRef="#ctx0" brushRef="#br0" timeOffset="146874.4008">12502 8298 69,'0'0'39,"-14"0"1,-9 12 0,-2 28-19,-12-9-17,0 9 0,-5 1-1,12 3 0,3-4-1,11-3 0,16-7-1,13-8 0,11-7-1,11-6 1,9-3-1,-1-3 1,0 1 0,-9 0 0,-5 6 1,-10 3-1,-12 6 1,-12-1-2,-6 5 1,-6 3-2,0-4 1,-2-3-4,5 2-2,4-19-6,23 7-13,-6-18-15,21-6 0,3-15-1,17 0 1</inkml:trace>
  <inkml:trace contextRef="#ctx0" brushRef="#br0" timeOffset="147705.4483">12984 8398 105,'-29'38'41,"-14"0"1,10 14-7,-9-4-28,11 2-3,8-5 1,16-4-2,10-11 0,17-8-1,13-10 0,9-8-2,8-12-2,0-12 2,1-6-2,-7-7 1,-4-7-2,-12-3 2,-8-6-1,-10-1 0,-2 0 1,-9 2 1,-2 4-1,-2 7 1,-3 7 0,5 10 0,0 9 0,3 11 1,0 0-1,7 19 0,6-2 1,5 1 0,7 3-1,1 0 1,5-5 0,2 0-1,0-4 1,0-2-1,-5-4 1,-7-1 0,-4-1-1,-6 2 0,-11-6 1,4 23-1,-10-5 0,-7 7 0,-1 1 0,-5 2 0,2-1 0,-1 1 1,7-7-1,4-7 0,7-14 1,11-5-1,7-13 0,6-9 1,4-7-1,6-11 0,-1-3 1,3 1-1,-2 1 0,-7 6 0,-3 7 0,-7 10 1,-5 11-1,-12 12 0,0 0 0,-3 26 0,-4-4 0,3 4 0,2 0 0,8-5 1,10-9-1,12-8 0,13-8 1,6-10-1,5-5 0,2-7 1,-3 1-1,-7 2 1,-11 6-1,-10 8 0,-11 10 1,-11 11-1,-11 13 0,-4 9 0,-6 8-1,-1 7 0,3 5-1,0-4-1,10 5-2,1-12-5,17 1-1,-6-26-4,22 8-2,-11-30-4,24 8-4,-16-27-5,16-2-7,-6-10 5,-2-6 2</inkml:trace>
  <inkml:trace contextRef="#ctx0" brushRef="#br0" timeOffset="148044.4677">14234 8409 98,'0'0'40,"0"0"0,-4 11 0,-9 4-28,20 3-9,12 1 0,13 1-1,6-5 0,12-5-1,4-6 0,4-7 0,-1-6 0,0-7 0,-12-11-1,-8-4 0,-12-2 0,-13-4 0,-11 2 0,-11 5 0,-11 8-1,-9 7 1,-5 17 0,-8 15 1,0 15-1,5 13 1,4 7-1,11 7 1,13 1-1,13 0-1,22-3-1,15-17-6,25 0-3,8-27-5,35 6-1,-5-31-7,35 5-10,-3-26-7,16-8-1,6-14 6</inkml:trace>
  <inkml:trace contextRef="#ctx0" brushRef="#br0" timeOffset="149011.5229">16013 7909 93,'11'-3'39,"-11"3"1,14 13-6,-18 2-28,2 12-2,-11 7 2,4 15-2,-7 6 0,2 6-2,-2 6 1,1-4-1,2-7-1,4-4 0,2-8 0,3-9 0,8-10 0,1-13-1,-5-12 1,24-4-1,-9-10 0,3-9 1,1-4-1,-1-2 1,1-3-1,-3 2 0,1 1 1,-3 7-1,1 8 0,-2 9 0,-1 12 0,0 12 0,-1 11 0,-2 8-1,-4 10 0,-1 2 0,1 1-1,0-4-2,9-9-2,-1-17-4,19-3-9,-7-28-4,27-1-6,-9-26-5,15 1-6,-3-14 3,-2 5 2,-8-1 39,-19-5 9,1 21 6,-34-9 7,5 25 9,-26-1 4,-1 22 2,-17-4-1,8 19-33,-5 6-2,9 9-1,4 3 0,9 4-2,11 1 0,16-5-1,8-2 0,13-9 0,9-8 0,9-8 0,4-12-1,3-8 1,-3-13-1,-5-4 0,-7-7-1,-13-9 0,-5-2 0,-15-3-1,-8 1-1,-10-1-2,2 9 0,-6 1-3,5 20-3,-5-7-7,18 22-6,0-12-6,18 15-6,4-8-2,15 2 2</inkml:trace>
  <inkml:trace contextRef="#ctx0" brushRef="#br0" timeOffset="149222.5351">17314 7851 102,'-1'-29'39,"1"29"2,-32-5-2,13 32-31,-14 13-5,-1 23 0,-3 17-1,2 15-1,2 7 0,5-3-3,10 4-1,0-26-8,20-1-10,-10-36-10,17-14-10,-9-26 1,25-13 0</inkml:trace>
  <inkml:trace contextRef="#ctx0" brushRef="#br0" timeOffset="149387.5445">17012 8257 90,'-21'-24'42,"-5"3"1,14 15-1,7-9-18,26 6-19,10 3-5,16-9-8,26 9-6,7-18-7,33 16-8,-4-15-13,25 8-2,1-6 1,17 5 2</inkml:trace>
  <inkml:trace contextRef="#ctx0" brushRef="#br0" timeOffset="150080.5841">18442 8193 82,'-13'-13'40,"13"13"0,-14-1 0,12 15-16,-7 3-22,4 13 0,-5 11 0,0 9 0,-3 7-1,-1 8 2,2-4 0,5-1 0,5-11 0,9-12-1,12-16-1,13-18 0,8-19-1,11-14 0,5-12-1,6-14 1,-4-4-2,2-2 2,-11 2 0,-6 5 0,-8 10 0,-10 9-1,-7 12 1,-6 15-1,-12 9 1,2 21 0,-6 7-1,-1 12 1,0 7 0,4 4 0,6 1 1,1-4-1,7-7 1,11-9 0,3-12-1,2-13 1,7-14-1,-4-11 1,0-14-1,-3-6 0,-6-8 0,0-2-1,-6 1 0,-5-3-2,-1 12-2,-2 1-3,8 21-7,-10-6-5,21 25-5,-19-6-4,25 20-4,-7-3-6,10 6 2</inkml:trace>
  <inkml:trace contextRef="#ctx0" brushRef="#br0" timeOffset="150484.6073">19704 8240 104,'-23'-18'39,"-1"8"1,-15-5-1,-3 11-34,-5 6-1,3 17 0,-3 5 0,0 14-1,8 3 0,4 7 0,14 2-1,10-4-1,13-4 0,17-11 0,12-11-1,11-13 0,10-12 0,5-12 0,0-9 0,1-9 0,-5-5 0,-8-3 0,-9 3 0,-13 0 0,-4 9 0,-10 7-1,-9 14 1,0 10 0,-18 15 0,8 11-1,-2 5 1,5 7-1,7 5-1,10-5-1,9-3-4,9-20-6,25 0-7,-8-30-1,30 1-6,-14-30-1,25 1-5,-11-18-5,4-5 2</inkml:trace>
  <inkml:trace contextRef="#ctx0" brushRef="#br0" timeOffset="150687.6189">20545 7748 126,'-31'8'41,"-3"31"1,-13 6-7,6 26-32,1 10-1,1 9-1,5 6-1,4-4-1,8-4-1,3-15-3,13-8-2,-3-23-8,19-2-7,-10-40-5,10 18-9,-10-35-5,12-1 1,-12-18 2</inkml:trace>
  <inkml:trace contextRef="#ctx0" brushRef="#br0" timeOffset="150860.6288">20093 8200 97,'-23'-18'42,"23"18"0,-14-5 0,33 15-19,10-6-21,18 0-2,12 0-2,7-2-2,13 9-6,-4-17-11,16 20-7,-24-19-8,4 10-5,-18-8-1,-4 7 2</inkml:trace>
  <inkml:trace contextRef="#ctx0" brushRef="#br0" timeOffset="151650.674">20638 8350 110,'-12'25'40,"3"-6"1,21 3 0,8-13-38,11-3-1,8-11 0,7-3 0,5-9-1,1-8 1,-2-3-1,-2-7-1,-9-1 1,-9 1-1,-8 0 0,-14 5-1,-15 7 1,-9 8 0,-13 13 0,-10 9 0,-8 13 0,-4 14 1,-3 8-1,7 8 1,4 1 0,17 2 0,15-7-1,16-7 1,19-12 0,17-10-1,18-12 0,12-14 0,8-9 0,1-7 0,0-5 0,-5-1 0,-14-3 0,-4 6 0,-19 8 0,-15 7 0,-23 13 0,9 13-1,-24 12 1,-5 7 0,-4 10 0,-5 6 0,4 2 0,2-3 1,6-5 1,6-5 0,7-17-2,8-9 0,7-15 0,5-12 0,5-9 0,2-16 0,0-6 0,6-11 0,-1 0 0,5-4 0,-2 4 0,-1 7 0,-1 7 0,-2 8 0,1 17 0,0 7 0,1 13 0,-2 6-4,6 13-8,-7-9-5,20 19-3,-17-17-2,20 21-3,-17-22-1,20 21-1,-20-19-3,6 8 0,-5 4 5,-16-1 27,9 12 18,-30-21 2,12 21 5,-27-25 3,19 18 4,-20-19 8,16 4-1,-8-21-24,12 6-17,8-15-5,0-7-11,18 12-6,-13-21-4,17 16-8,-16-15-9,9 2-2,-7-7 2</inkml:trace>
  <inkml:trace contextRef="#ctx0" brushRef="#br0" timeOffset="158282.0533">1146 10652 97,'0'0'37,"28"-12"0,0-8-6,8 10-29,11-5-1,9 1 0,5-1 0,-1 6 0,-5 4-1,-10 7 0,-15 5 0,-12 9 0,-17 6 0,-15 6 0,-10 5 1,-10-1-1,-3 0 0,2-3 1,4-5-1,10-6 1,12-8-1,9-10 1,20 7-1,5-7 1,5 2 0,5 5 0,-5 6 0,-4 8 0,-10 7-1,-13 10-1,-12 4 1,-9 4-1,-8 1 0,-5-3-1,1-2-1,-3-18-3,18 1-11,-1-24-20,16-1 0,13-30-2,16 0 2</inkml:trace>
  <inkml:trace contextRef="#ctx0" brushRef="#br0" timeOffset="158657.0747">1696 10136 91,'-70'-3'38,"-5"27"0,-16 8-2,-2 25-31,-1 17-2,9 18 2,6 12-3,16 14 1,15 8-2,26 7 0,30-7-1,28-7 0,31-24 0,24-25-2,27-32 3,16-34-2,9-30 1,-3-29 0,-7-25 2,-17-14-1,-26-12 1,-28-7 0,-34 2-1,-35 5 0,-32 7-1,-22 8-2,-21 12 1,-12 12-4,-1 25 1,-1 11-7,22 35-17,2 5-10,25 24-2,23 2 2,25 16-3</inkml:trace>
  <inkml:trace contextRef="#ctx0" brushRef="#br0" timeOffset="159332.1133">2955 10110 93,'0'0'35,"-5"38"2,-5 8-2,3 28-30,-9 11-3,3 15 1,0 8-3,4 2 1,1-3-3,8-11-2,9-4-4,0-24-30,19-12 1,4-25-3,16-10 2</inkml:trace>
  <inkml:trace contextRef="#ctx0" brushRef="#br0" timeOffset="159634.1306">3968 9952 95,'-14'-55'38,"-4"23"3,-19 8-4,-4 30-32,-13 17-1,2 24 0,0 18-2,-5 21 1,6 12-3,3 13 2,9 5-2,7-2 0,4-4-2,9-8-1,10-10-1,3-17-5,17-7-11,-8-27-20,12-10 1,-15-31-3,23 10 4</inkml:trace>
  <inkml:trace contextRef="#ctx0" brushRef="#br0" timeOffset="159784.1392">3371 10705 104,'-22'-31'39,"19"13"2,7-7-2,19 11-34,17-3-2,18-3-6,26 12-16,2-18-18,21 7-4,1-6 1,4 5-3</inkml:trace>
  <inkml:trace contextRef="#ctx0" brushRef="#br0" timeOffset="160734.1935">5166 10428 81,'-2'-19'37,"2"19"0,-33-12 1,9 20-32,-16 3 0,-3 14 1,-11 2-2,5 8-1,-4 3-1,9 2 1,9 4-2,13-4 0,15-3 0,15-4-1,18-9 0,14-10-1,15-11 1,8-9-1,8-13 1,-4-9-1,-1-6 0,-6-5 1,-10-3-1,-10 0 0,-8 1 0,-12 3 0,-6 7 0,-3 4 0,-7 6-1,-4 10 1,0 11 0,0 24 0,-5 19 0,0 18 1,-5 22-2,0 19-1,-4 15 2,-3 11-1,-8 6 0,-1-2 1,-5-8 0,-10-10 0,1-16 1,-3-17-1,-2-20 0,-3-17 0,1-24 0,-1-17 0,3-23-2,10-19-2,11-21-1,7-23-7,27-1-10,-3-26-10,22 11-7,11-6-2,19 9 2</inkml:trace>
  <inkml:trace contextRef="#ctx0" brushRef="#br0" timeOffset="161002.2088">6088 9980 96,'-19'-4'39,"1"32"2,-14 10-2,3 18-29,-7 13-7,6 14 2,-3 5-2,9 7 0,3-3-4,10-8 1,6-9-4,10-14-2,18-3-17,-1-29-18,21-6 1,-4-26-1,19-7 1</inkml:trace>
  <inkml:trace contextRef="#ctx0" brushRef="#br0" timeOffset="161369.2298">6351 10384 107,'-7'19'40,"-8"4"1,6 17-1,-5 1-36,4 10-1,-3 2 0,4-1 0,5 0-2,5-9 1,5-11-1,10-12 0,9-17 0,9-14 0,9-15-1,2-11 1,5-9 0,0-5 0,-5-4-1,-2 5 1,-9 7-1,-11 8 0,-7 12 0,-16 23 0,12-1 0,-17 19-1,-4 12 1,-3 6-1,2 6-2,0 0-1,7 3-4,3-18-9,23 8-6,-8-28-6,29 4-10,0-23-1,13 0-1,0-14 3</inkml:trace>
  <inkml:trace contextRef="#ctx0" brushRef="#br0" timeOffset="161580.2419">7223 10394 106,'-25'-15'41,"3"28"0,-15 0 0,3 6-34,-9 13-3,4 9 0,0 3-1,11 1-1,11-4-2,12-5-1,20-7-3,13-15-5,29 3-12,-5-33-7,23 4-12,-4-15-2,11-6 0,-7-11 2</inkml:trace>
  <inkml:trace contextRef="#ctx0" brushRef="#br0" timeOffset="161850.2573">7598 10382 115,'-39'29'42,"-16"-1"0,12 17-1,-9-2-38,15 3 1,11-3-2,10-2 0,13-5-1,15-6 0,12-9 1,6-12-2,9-8 0,2-9 0,0-7 0,-3-7-2,-3-7 1,-5-3-2,-9-1 0,-8-4-3,-7 6-2,-11-6-8,11 22-6,-23-14-6,17 29-9,-7-23-1,7 23-2,19-12 3</inkml:trace>
  <inkml:trace contextRef="#ctx0" brushRef="#br0" timeOffset="162203.2775">8186 10338 113,'-51'7'42,"4"12"0,-10-6 0,20 4-39,-4 4-1,11 3 0,10 0-1,16-1 0,15-4-1,15-2 0,6 0 0,11-7 1,0-1-2,-1-1 1,-4-2 1,-6 3-1,-12 3 0,-13 2 1,-10 1-1,-11 5 0,-11 1 0,-1 1 0,-3 3-1,-1-6-2,6 5-3,2-14-3,22 12-11,0-22-5,13 6-7,1-15-9,21-5 0,0-10 2</inkml:trace>
  <inkml:trace contextRef="#ctx0" brushRef="#br0" timeOffset="162537.2966">8473 10482 103,'-4'15'40,"-7"-1"1,13 6-2,-5-3-35,24-6 0,11-5-2,13-6 0,7-8 0,2-2-1,-1-8 1,-3-1 0,-13-8-1,-9 2 1,-11-5 0,-17 3-1,-13 7 0,-11 3-1,-9 8 1,-7 16-1,-9 12 0,1 8 1,-2 14-1,9 8 0,5 4 1,14 0-1,16-2-1,15-11-3,25-3-10,4-24-6,33 3-5,-10-32-8,32 3-8,-3-15-3,15-5 2</inkml:trace>
  <inkml:trace contextRef="#ctx0" brushRef="#br0" timeOffset="162917.3184">9570 10363 103,'21'-5'40,"-21"5"2,20 5-2,-17 11-35,-5 13-1,-8 7-1,-2 11-1,-4 4-1,2 3 0,2 0-3,5-9-1,10-4-3,-2-24-15,28 0-11,-6-26-9,16-5 0,-1-20 0</inkml:trace>
  <inkml:trace contextRef="#ctx0" brushRef="#br0" timeOffset="163060.3265">9664 10075 112,'-33'-9'36,"16"9"-2,17 0-24,16 3-48,18-2 0,11-6-2,19 5 2</inkml:trace>
  <inkml:trace contextRef="#ctx0" brushRef="#br0" timeOffset="163367.344">10121 10172 111,'-28'37'41,"-15"-5"-1,9 8 1,0-8-38,9 1 1,13-3-3,12-3 1,13-4-1,16-3 0,9-6 0,7-2-1,0-5 1,0-2-1,-8 1 1,-8 2-1,-15 6 1,-11 0-1,-11 4 0,-10 7 1,-8-1-1,-5 2 0,2 2 0,-5-5-2,12-2-2,3-10-5,18 9-11,1-20-6,0 0-8,19-13-8,2 1-1,-2-11 2</inkml:trace>
  <inkml:trace contextRef="#ctx0" brushRef="#br0" timeOffset="163749.3659">11167 10156 97,'12'-7'39,"-12"7"2,5 26-1,-14 3-35,-2 15-1,-6 6-2,-3 6 0,-1 4-2,5-1 0,1-4-3,7-13-3,19 5-16,-8-27-17,20-8 0,-2-16-2,16-11 1</inkml:trace>
  <inkml:trace contextRef="#ctx0" brushRef="#br0" timeOffset="164209.3923">11356 9906 106,'0'0'39,"0"0"1,0 0-2,9 17-36,10-13-1,8 6 0,6 2 0,1 3 1,7 5 0,-3 5 0,-4 6 1,-7 8-2,-7 7 1,-11 1-1,-9 7 1,-9 1-2,-6 3 2,-3-5-2,-6-6 1,5-7 0,4-8 1,4-11-2,11-21 1,14-1 0,13-24 0,9-7-1,7-11 1,5-5 1,3-6-2,1 2 0,-7 6 0,-4 9 0,-12 15 0,-8 15 0,-6 16 0,-10 15 0,-7 14 0,-2 13 0,-4 1-4,10 7-4,-4-12-10,25 9-3,-10-30-4,36 8-7,-6-26-7,30-7-3,9-15 2</inkml:trace>
  <inkml:trace contextRef="#ctx0" brushRef="#br0" timeOffset="164584.4137">13349 9768 87,'26'-30'39,"-14"2"1,-1 19 0,-11 9-31,-15 25-2,-4 17-1,0 19-1,-7 11-3,-1 13 0,0 4-1,3 6 0,4-4-3,5-12 0,10-3-5,-4-26-12,26 4-12,-8-24-10,11-9 0,-7-20 0</inkml:trace>
  <inkml:trace contextRef="#ctx0" brushRef="#br0" timeOffset="164764.4239">13098 10269 96,'-19'-11'41,"2"-1"1,17 12-2,8-14-24,21 5-16,17-4-1,15-7-3,20 3-6,-4-23-13,29 12-15,-10-17-2,9 2-1,-17-11 3</inkml:trace>
  <inkml:trace contextRef="#ctx0" brushRef="#br0" timeOffset="165112.4439">14048 9494 103,'-29'13'41,"4"28"1,-12 7-2,-1 23-34,2 11-1,1 11-1,1 3-2,1 2 1,5-6-2,4-8 1,10-11-2,7-15 1,10-15-1,8-16 1,11-17 0,9-12-1,7-13 0,4-8 0,0-7 1,-1-2-1,-5-2 2,-6 7-4,-7 7 2,-5 10 0,-5 10 0,-13 0-1,6 28-2,-6-2-1,3 7-5,-3-10-6,21 18-7,-14-29-2,28 14-7,-12-27-4,21-2-6,-2-16 2</inkml:trace>
  <inkml:trace contextRef="#ctx0" brushRef="#br0" timeOffset="165448.4631">14433 10138 113,'-9'9'41,"14"11"1,-2-8-2,20-2-36,8-3-1,8-2-1,8-8-1,2-6 0,2-6-1,-2-6 0,-8-2 0,-6-5 0,-12-6-1,-11 3 0,-12 1 1,-12 7-1,-13 10 1,-13 14 1,-9 14-1,-5 18 0,-3 13 0,4 10 2,7 7-2,15-1 1,19-2-3,18-16-2,33-2-11,5-31-4,41 3-6,1-32-8,35 0-9,1-20-3,24-1 5</inkml:trace>
  <inkml:trace contextRef="#ctx0" brushRef="#br0" timeOffset="166018.4958">16527 9623 97,'-6'-47'37,"-20"1"2,-6 12-2,-14 9-33,-3 18-1,-8 8 1,-1 23 0,-2 17 0,4 20 1,4 17-2,8 17 0,7 8-3,7 7 2,12 2-5,6-5 1,15-8-4,3-19-2,21-4-15,-11-35-10,17-8-6,-9-30-1,8-11-1</inkml:trace>
  <inkml:trace contextRef="#ctx0" brushRef="#br0" timeOffset="166845.5431">15871 10114 112,'-15'6'40,"21"9"2,12-7-2,27-7-36,15 2-2,14-2 0,7-7-1,10 0 0,1-4 0,-3-3 0,-10 2-1,-12 1 0,-15 0 1,-15-2-1,-18 7 1,-19 5-1,-13-1 0,-17 7 0,-11 9 1,-6 10-2,-5 3 0,1 8 1,7 1 0,7 6 0,17-5-1,12 0 2,19-9-2,15-7 3,17-12-2,11-9 0,11-10 1,2-11-1,2-10 2,-8-5-1,-9-7 0,-9-6 1,-12-3-2,-16-1 0,-12-1 0,-9 2 0,-9 7 0,-3 8 0,-2 6 0,0 10 0,-1 14 0,5 8 0,6 10 0,9 5 0,12 6 0,7 3 0,11-3 0,14-4 0,6-4 0,3 0 0,2-4 0,3-5 0,-9-4 0,-6-3 0,-6 0 0,-11-4 0,-11 1 0,-14 4 0,0 0 0,-13 0 0,-8 12 0,-6 5 0,-4 8 0,-4 9 0,4 5-2,1 5 2,6-1-1,12-3 1,7-3-1,11-7 2,14-12-1,9-12 3,7-12-3,5-11 0,3-10 0,-5-9 0,-6-5 0,-5-6 0,-7 0 0,-9 0 0,-7 4 0,-6 3-6,-2 13-1,-7 3-3,10 24-7,-10-14-2,20 29-2,-10-15-3,28 24 0,-10-15-2,22 14-5,2-6-1,5-9 7</inkml:trace>
  <inkml:trace contextRef="#ctx0" brushRef="#br0" timeOffset="167243.5658">17850 10046 116,'-5'-17'40,"5"17"2,-34-20-2,12 13-33,-12 7-3,-2 7-1,-1 9 0,-2 10-3,2 5 0,7 7 0,6 1 0,8 0 0,11-3 0,13-9 0,9-10 0,14-12 0,9-17 0,6-12 0,9-13 0,1-9 0,0-14 0,-1-5 0,-5-3 0,-8-2 0,-3 7 0,-10 4 0,-5 10 0,-10 16 0,-10 18 0,-4 15 0,-19 33 0,-8 15 0,-3 15 0,-6 10 0,7 8-3,-6-8-8,19 7-7,-8-27-1,26 4-5,-9-35-1,28 6-5,-21-28-2,32-13-5,-10-2 2</inkml:trace>
  <inkml:trace contextRef="#ctx0" brushRef="#br0" timeOffset="167986.6083">18773 9392 85,'-15'2'37,"-8"19"0,-14 18 1,-3 29-31,-11 13-1,-1 21 1,-5 7-3,3 13 1,1-4-5,7-2 2,8-13-7,13-17-1,17-3-17,2-33-15,20-8-1,4-25 0,23-11 1</inkml:trace>
  <inkml:trace contextRef="#ctx0" brushRef="#br0" timeOffset="168314.6271">19215 9463 79,'25'-12'36,"-15"13"1,-5 21 1,-18 8-26,-1 27-4,-11 7-1,0 17-2,-7 4-1,2 9-1,0-5-3,6-3 0,6-6-3,-1-13-3,17-1-16,-6-25-16,14-8-2,-4-19 2,10-7 0</inkml:trace>
  <inkml:trace contextRef="#ctx0" brushRef="#br0" timeOffset="168500.6377">18934 9985 118,'-13'-8'41,"-1"-1"-1,14 9 0,8 10-35,4-3-3,13 0-2,11-2-2,15 2-3,5-9-2,23 13-13,-12-23-15,17 10-4,-7-10-1,2 5-1</inkml:trace>
  <inkml:trace contextRef="#ctx0" brushRef="#br0" timeOffset="168836.6569">19426 10020 117,'-21'17'39,"20"3"1,1-20-1,35 15-37,7-14-1,11-1 1,5-7-1,1 0 0,-2-6 1,-5 1-1,-12-5-1,-10 0 1,-16 1 0,-9 0 0,-15 1-1,-9 2 0,-9 9 0,-9 4 0,-3 11 0,-4 9 0,1 7 0,2 11-1,10 4 1,9-1-1,21 3-4,9-11-1,27 3-11,3-31-9,30 9-10,1-23-4,14-3 0,-5-13 2</inkml:trace>
  <inkml:trace contextRef="#ctx0" brushRef="#br0" timeOffset="169129.6737">20283 9969 107,'-16'-13'38,"-2"14"1,-18-1 0,8 18-31,-6-6-4,7 7 0,5 0-2,10 5 1,10-5-1,12 2-1,6-4 1,10 0-1,-1-4 0,2 4-1,-7 2 1,-4 1 0,-10 1-2,-10 4 2,-6 2-2,-7-4 2,-1 3-3,-2-7 1,7-1-4,3-13 0,10-5-7,16-15-10,25 5-3,-9-30-10,24 4-3,-2-17-2,15 0 4</inkml:trace>
  <inkml:trace contextRef="#ctx0" brushRef="#br0" timeOffset="169324.6849">20826 9615 122,'-10'20'40,"-16"20"2,-1 22-2,-14 4-37,9 9-1,-6 2-1,2 0-1,1-3-4,3-10 1,11-9-6,-5-23-10,23 4-10,-12-26-10,15-10-2,-1-12-2,3-8 7</inkml:trace>
  <inkml:trace contextRef="#ctx0" brushRef="#br0" timeOffset="169468.6931">20478 9946 119,'14'-28'40,"0"1"1,17 12-1,-2 4-36,10 2-5,12 14-6,-3-11-14,17 22-12,-14-10-8,8 8 1,-12-10-2</inkml:trace>
  <inkml:trace contextRef="#ctx0" brushRef="#br0" timeOffset="171336.7999">21714 9934 89,'1'-17'36,"-1"17"0,-22-9 1,8 18-30,-14-7-2,9 8-1,-6 2-2,6 6 1,-3 2-1,8 2-1,5 1 1,7-2-1,12-5 1,7 0-1,7-5 0,9-3 1,4-6-1,1 0 0,-1 0 0,-3 3 0,-15 1 0,-5 9-2,-14 6 1,-10 5 0,-10 4-1,-8 1 1,1 2-3,-6-4-1,17 2-6,-3-25-16,19-6-13,19 3 1,16-16 0,12-16-2</inkml:trace>
  <inkml:trace contextRef="#ctx0" brushRef="#br0" timeOffset="171728.8223">22366 9896 102,'-14'-11'37,"-4"11"1,-19-3 0,3 16-30,-13 2-4,0 11 1,-1 2-1,6 10 0,0-2 0,12 5-2,12-3 1,13-4-1,13-5 0,16-8 0,10-6-2,9-11 0,7-7 0,2-10 0,1-8 0,-1-5 0,-6-5 0,-4-3 0,-8-1 0,-6 2 0,-9 7 0,-4 4 0,-5 8 0,-10 14 0,0 0 0,-14 21 0,0 6 0,-1 8-2,4 7-3,2-3-1,14 9-11,-3-25-7,29 13-6,-8-24-12,20-6 2,5-18-2,4-5 6</inkml:trace>
  <inkml:trace contextRef="#ctx0" brushRef="#br0" timeOffset="172253.8523">22912 9934 88,'-5'-11'38,"5"11"0,-22 15 2,8 18-18,-12-2-16,2 11-1,-2 3-1,1 1 0,-1 1-2,6-5 0,6-8-2,5-6 1,7-11-1,2-17 0,17 3 1,0-16-3,7-11 3,-1-7-1,1-9 1,3-1-1,-5-3 2,0 1-2,-6 7 0,-4 4 2,-7 14-2,-5 18 0,0 0 0,0 0 0,-10 21 0,3 6-2,5 0 2,2 3 0,9-6 2,5-7-2,8-7 0,4-10 0,8-7 0,2-8 0,-1-7 0,-3-5 0,-3 2 0,-3 0 0,-9 3 0,-3 7 0,-14 15 0,0 0 0,0 0 0,-9 24 0,-1 8 0,-6 3 0,5 11-2,0-2-2,6 3-3,4-10-2,20 6-11,-12-27-1,25 10-7,-11-28-2,21 3-8,-6-17-2,5-5 6</inkml:trace>
  <inkml:trace contextRef="#ctx0" brushRef="#br0" timeOffset="172817.8846">23489 10049 80,'-7'15'40,"-11"3"-1,9 15 2,-11-7-11,4 16-25,0 1-1,1 1-1,-1-1-1,3-7 0,-1-4-2,8-6 1,-2-9 0,7-5-1,1-12 1,0 0-1,15-25 0,-2 3 0,1-9 1,4-3-3,3-10 3,2-1-1,5-2 1,-1-3-1,4 2 0,-1 2 0,-1 3 0,0 11 2,-4 7-2,-3 7 0,-3 14 0,-2 7 0,-6 8-1,-5 6 1,-1 6-1,-5 0 1,-2 7 0,-6-2-1,-4 2 1,-1-2 0,-10-2 0,0 0 0,-6 0-1,0-4 2,-3-1-2,1 0 2,-1-2-2,6 1 2,-3 5-1,2 3 0,2 7 1,2 3-1,-1 7 1,5 5-1,0-1 0,3 1 0,2-3-2,1-11-2,13-3-3,0-33-10,15 22-4,-8-40-4,30 3-6,-11-27-6,17-3-4,5-16 3</inkml:trace>
  <inkml:trace contextRef="#ctx0" brushRef="#br0" timeOffset="173050.8979">24171 9428 101,'8'12'41,"-26"16"3,-2 24-1,-22 13-27,6 12-13,-3 10-1,-1 5 0,5-2-2,4-4 0,11-5-4,5-14-1,11-5-7,-3-28-9,23 1-9,-16-35-9,30 14-3,-14-24-1,10-4 5</inkml:trace>
  <inkml:trace contextRef="#ctx0" brushRef="#br0" timeOffset="173403.9182">24048 10117 109,'4'17'41,"-4"-17"0,24 21 0,-2-27-34,14 7-3,11-7-2,8-4 0,2-5 0,4-5-1,-8-4 1,-2-4-2,-7-3 1,-7-3-1,-10-1 2,-11 0-4,-8 5 2,-15 9 2,-12 9-2,-13 14 0,-9 18 0,-10 15 0,-1 13 0,1 7 0,7 4 0,8 2 0,19-3 0,16-10 0,22-10 0,15-13 0,17-8-7,6-21-11,24 4-3,-16-27-5,22 13-4,-21-28-6,10 2-8,-11-6 2</inkml:trace>
  <inkml:trace contextRef="#ctx0" brushRef="#br0" timeOffset="173839.9431">24984 10356 111,'14'-5'42,"-14"5"1,-13 23-2,-1-1-36,-5 8-3,-9 8-2,-2 4-2,1 11-8,-17-13-13,25 13-11,-15-18-8,14 1 1,-6-12-3</inkml:trace>
  <inkml:trace contextRef="#ctx0" brushRef="#br0" timeOffset="174853.0011">2959 12065 68,'-1'-24'38,"-6"-4"-1,12 15-5,-16-5-21,11 18-4,-10-7-1,3 22-2,-3 8-1,-2 19-1,-6 11-1,1 10 1,-2 8 0,5 1-1,3-2 0,8-10 0,10-15 0,8-17 0,13-21 0,9-21 0,10-18 0,5-14-1,5-12 1,-1-4 0,-3-4 0,-7 2-1,-7 7 1,-10 8-1,-11 12 0,-5 10 0,-12 17 0,-1 10 0,-15 17 0,6 14 0,-1 10 0,5 7 0,2 6 0,8 2 1,8-2-1,3-4 1,12-11-1,4-14 1,5-15 0,4-13 0,-1-14 0,1-13-1,-6-15 1,-3-8-1,-8-7-1,-5-6 0,-3 4-1,-9-3-2,1 13-2,-4 2-3,8 21-8,-7-7-3,17 31-6,-15-7 0,21 23-4,-11-4-7,12 10 1</inkml:trace>
  <inkml:trace contextRef="#ctx0" brushRef="#br0" timeOffset="175229.0226">4153 12069 90,'0'0'39,"-12"4"0,24-1 1,7-11-36,3 1-2,5-7 1,2 1-1,7-5 0,0-1 0,-4 0-1,-2-3 1,-5-1-1,-8 0 1,-7 0-1,-5 0-1,-10 2 1,-9 5-1,-4 4-1,-8 10 1,-6 11-1,-5 12 1,-6 12 0,5 11 0,1 7 0,9 5 0,6 0 0,13-1 0,13-7-3,9-12-3,23-1-11,-6-25-4,34 7-5,-9-26-3,32 8-8,-2-19-5,19-1 3</inkml:trace>
  <inkml:trace contextRef="#ctx0" brushRef="#br0" timeOffset="175779.0539">5623 11851 85,'12'-21'39,"8"17"0,-20 4-1,5 10-33,-10 13-1,-3 14 1,-7 6-2,0 11 0,-3 0-1,5 5 0,2-7 0,6-4-1,9-9-1,11-11 1,7-17 0,13-13 0,6-15-1,7-14 1,-1-11 0,4-9-1,-4 0 1,-8-2-1,-5 5 1,-11 4-1,-9 13 0,-5 6 0,-5 10 1,-4 15-1,0 0-1,-9 10 2,5 10-1,4 6-1,0 6 1,4 2 0,1 4-1,5-1-1,4-1-1,-1-10-2,7-1-3,-6-23-8,16 8-4,-14-29-5,19 7-2,-17-24-3,11 3-8,-10-10 2</inkml:trace>
  <inkml:trace contextRef="#ctx0" brushRef="#br0" timeOffset="176362.0874">6241 12131 74,'0'0'38,"0"0"-1,-4 13 1,4-13-32,0 0-1,0 0 0,18-4 0,-18 4-2,19-20 0,-5 3 0,-1-7-1,7-1-1,-1-7 0,0-2-1,3-2-1,-2 5-1,-1-1-3,-2 12-5,-16-6-15,14 19-13,-15 7-1,0 0-1,0 0 0</inkml:trace>
  <inkml:trace contextRef="#ctx0" brushRef="#br0" timeOffset="176614.1018">6633 11762 66,'3'14'41,"-3"3"-1,-8 4 1,8 21-15,-7-7-22,4 13-1,-2 1-1,0 4-1,2-3-2,3-8-2,7-4-3,-3-24-11,18 5-12,-11-30-10,13-2-1,-4-24-1,7-3 2</inkml:trace>
  <inkml:trace contextRef="#ctx0" brushRef="#br0" timeOffset="176754.1098">6751 11699 65,'-13'-30'41,"-9"-1"-2,7 16 2,-2-7-18,17 22-21,-10-11-4,13 0-16,19 8-18,-4-7-2,16 1-3,-2-12 1</inkml:trace>
  <inkml:trace contextRef="#ctx0" brushRef="#br0" timeOffset="176994.1234">7218 11382 97,'-23'64'41,"7"20"0,-11-4 0,12 11-34,-10 0-3,4 2-1,4-6-2,7-9-1,4-16-2,10-20-2,15-8-13,-4-44-8,27-5-9,-4-28-7,13-13-3,-1-20 3</inkml:trace>
  <inkml:trace contextRef="#ctx0" brushRef="#br0" timeOffset="177212.136">7691 11260 108,'-25'42'43,"4"23"2,-12 1-3,1 12-40,8 2 0,4 5 0,1-1-1,4-7-1,6-5-2,2-11-4,7-7-5,-6-24-9,17 6-6,-11-36-6,0 0-10,12-7-2,0-13 2</inkml:trace>
  <inkml:trace contextRef="#ctx0" brushRef="#br0" timeOffset="178100.1868">8857 11713 75,'14'-34'38,"2"5"0,-9-1 1,10 8-33,-12 7-2,-5 15-2,0 0 1,0 26 2,-9 3-2,-2 12 0,-3 2-1,2 7 0,-1-3 0,6-2-1,2-7 0,6-7-2,4-15 2,9-9 1,4-15-1,10-13 0,5-11 0,5-12 3,1-7-3,7-4 1,-4-2-1,-2 3 0,-3 7-1,-8 11 1,-5 8-1,-10 16-1,-14 12 1,10 22 1,-11 9-1,-5 9 1,3 9-3,2 1-1,8 3-2,1-10-2,20 1-4,-6-28-11,32 5-5,-11-34-5,24 2-6,-9-22-2,7-5 4</inkml:trace>
  <inkml:trace contextRef="#ctx0" brushRef="#br0" timeOffset="178399.2039">9795 11520 87,'-9'-21'41,"-20"3"-2,6 15 2,-19 7-32,8 10-4,0 8 0,8 15 1,2 3-4,12 5 0,4 2 0,12-4-1,6-3 0,10-8 0,8-7-1,6-13-1,6-8 1,-4-12 0,1-13 0,0-6 3,-9-4-4,-5-8 0,-9 1-1,-11-1 0,-5 4-2,-7 2-1,-1 12-1,-9-1-4,19 22-7,-21-18-5,21 18-3,11-8-2,19 8-5,3-10-6,18 0 3</inkml:trace>
  <inkml:trace contextRef="#ctx0" brushRef="#br0" timeOffset="178617.2164">10525 11097 45,'9'-22'37,"-22"6"3,-4 23-2,-16 6-17,4 31 2,-11 7-16,9 17 0,-3 9-3,9 10 1,3-1-3,10 0-3,5-6-1,4-13-4,9-1-12,-10-30-9,20-1-9,-13-24-7,9-5 2,-10-18 2</inkml:trace>
  <inkml:trace contextRef="#ctx0" brushRef="#br0" timeOffset="178933.2343">10210 11492 94,'0'0'41,"3"-17"1,17 20-1,1-11-33,15 8-4,7-3-1,10 2-1,1-2-1,3 3 1,-2 2-1,-8 3 0,-8 8 0,-8 3 0,-12 7-1,-9 5 3,-10 3-2,-9 7 1,-1 1-2,-4 2 0,0-2 0,1-3-2,7-4 1,1-7-5,14-6-1,-9-19-10,41-3-4,-25-24-3,24 5-6,-16-28-1,14 2-8,-11-19 1</inkml:trace>
  <inkml:trace contextRef="#ctx0" brushRef="#br0" timeOffset="179076.2426">10828 11183 103,'-23'-15'40,"9"20"1,0 2-1,14 4-40,6 12-5,5-12-13,28 18-10,-5-12-12,15 5 0,4-6-1,10 5 1</inkml:trace>
  <inkml:trace contextRef="#ctx0" brushRef="#br0" timeOffset="179315.2563">11382 11403 95,'-18'4'41,"-1"13"1,-20-2-1,5 14-33,-13 2-2,0 10-1,-4 5-1,10 2-2,5 4 0,14-5-1,8-4 0,16-7-2,19-11 1,13-11-3,20-7 0,5-13-4,16 3-11,-16-25-4,21 13-6,-23-25-4,11 11-5,-20-9-6,1 4 3</inkml:trace>
  <inkml:trace contextRef="#ctx0" brushRef="#br0" timeOffset="179706.2786">11713 11604 91,'-22'9'42,"13"6"3,-1-12-4,21 5-23,7-12-15,13-2-3,6-3 2,8-6-2,11-1 0,2-6-2,0-3 3,-8-4-3,-5 0 2,-12-3 0,-8 2-1,-17 0 1,-12 8 0,-15 7 0,-10 10 0,-13 10 1,-7 17-1,-5 11 3,1 10-2,5 11 2,3 0-2,16 3-1,14-9 1,15-5-2,23-11-3,12-14-7,32-2-8,-8-25-6,33 6-3,-13-23-3,29 8-7,-11-12-5,7-3 3</inkml:trace>
  <inkml:trace contextRef="#ctx0" brushRef="#br0" timeOffset="179977.2942">12940 11621 106,'-11'5'44,"-4"-10"-3,15 5-3,0 0-56,-2-20-14,21 8-10,-4-9-1,12 10 1</inkml:trace>
  <inkml:trace contextRef="#ctx0" brushRef="#br0" timeOffset="180135.3032">13482 11685 94,'30'18'42,"-2"4"0,-14-13-2,11-11-35,-13 0-10,-13-20-17,28 12-13,-11-15-4,19 9-3,2-12 2</inkml:trace>
  <inkml:trace contextRef="#ctx0" brushRef="#br0" timeOffset="180398.3182">14322 11544 94,'115'1'38,"-12"-5"0,11 9-11,-26-7-23,0-1-5,-6 6-8,-18-14-12,7 15-13,-23-13 11,9 16 10,-20-8 5,-3 7 5,-3 0 3,-14-1 6,8 9 11,-25-14 11,26 24-8,-26-24-9,24 14-6,-8-9-3,4 0 0,9-3-2,7-4-1,8 5-11,4-10-21,13 0-1,5-1-3,12 0 3</inkml:trace>
  <inkml:trace contextRef="#ctx0" brushRef="#br0" timeOffset="180541.3263">16749 11657 97,'45'22'43,"-18"-8"-3,-2-5-6,3-2-53,-9-14-25,14-1 3,1-10-4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0" timeString="2013-09-17T21:36:09.497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1" timeString="2013-09-17T21:36:10.278"/>
    </inkml:context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17103 15692,'0'-12,"0"12,0 0,0 0,0 0,0 0,0 0,0 0,0 0,0 0</inkml:trace>
  <inkml:trace contextRef="#ctx1" brushRef="#br0">13451 10909 64,'13'-15'37,"0"6"0,-13 9 1,12 15-33,-19 6-1,3 18-1,-9 4 2,4 14-2,-5 3-1,5 8-1,-4-4 0,8 3 1,3 0-4,1-9-1,6 5-13,-5-19-22,10-2 1,-6-16 0,2-5-1</inkml:trace>
  <inkml:trace contextRef="#ctx1" brushRef="#br0" timeOffset="206.0118">13334 11274 83,'-24'-19'40,"8"12"-2,0-4 1,16 11-36,0 0 0,21-2-1,13-4-1,9-2-2,18-2-3,3-13-13,16 6-21,-3-15 0,10 5-2,-10-10 2</inkml:trace>
  <inkml:trace contextRef="#ctx1" brushRef="#br0" timeOffset="611.035">14224 10605 89,'0'0'39,"-27"21"-1,13 14 3,-5-4-34,0 24-2,-3 5-2,0 14 0,-4 7-1,1 8 0,-3-3-1,0 1 0,4-10-1,4-8 0,8-12 1,7-15 0,10-15-1,13-20 0,12-19 1,10-13-2,4-11 2,3-10-1,4-6 0,1-1 0,-7 2 0,-4 6-1,-11 12 2,-8 12-1,-6 15 0,-16 6 0,7 31 0,-13 5 0,-3 8 0,-5 6-1,10 3 0,-1-6-2,14 4-4,-1-26-14,27 5-18,-2-21-2,19-3 0,-4-18 0</inkml:trace>
  <inkml:trace contextRef="#ctx1" brushRef="#br0" timeOffset="986.0564">14834 11164 85,'-13'5'38,"13"12"1,-1-5 0,15 9-35,1-5-2,12 1 0,8-10 0,5 1-1,4-11-1,4-6 1,-2-4-1,-4-7 0,-6-1 1,-13-4-1,-12 1 0,-6-2 0,-11-2 1,-10 6-1,-8 6 1,-6 5 0,-9 10 0,0 14 0,-6 8 1,0 12 0,3 9-1,5 6 2,11-1-2,12-2 0,18-9-2,17-12-2,21-6-1,10-21-16,29 6-19,0-15 0,15 1-3,-2-11 1</inkml:trace>
  <inkml:trace contextRef="#ctx1" brushRef="#br0" timeOffset="1607.0919">16605 11151 71,'-39'9'39,"-2"13"-1,-11-3 1,8 8-32,-4 5-2,13 5-1,6-1-1,10-2-2,15-3-1,13-7 0,19-3-3,15-14-2,26 3-20,2-19-13,15 1 1,-1-14-1,8 4 1</inkml:trace>
  <inkml:trace contextRef="#ctx1" brushRef="#br0" timeOffset="1940.111">17075 11150 90,'-27'10'38,"-12"2"0,8 19-9,-9-5-22,9 14-2,3-1-1,8 3-1,11 2-1,13-5-1,12-6 0,14-8-1,10-10 0,9-8 1,6-10-1,0-10-1,-1-7 2,-5-4-1,-12-6 0,-11-1 0,-9-2 0,-12-3 0,-12 3-1,-7 1 1,-4 8-1,-1 0-1,0 9-1,2-4-2,17 19-6,-13-10-26,28 11 0,2-9-2,18 3 1</inkml:trace>
  <inkml:trace contextRef="#ctx1" brushRef="#br0" timeOffset="2174.1243">17668 10878 94,'1'-11'40,"-13"2"1,12 9 0,-32 23-38,14 5-2,-1 9 2,-1 15-3,-4 8 1,-1 8-2,2 2 0,4 1 0,5 0-1,8-12-2,15-4-6,-4-25-22,32-2-7,0-25 0,16-5 0</inkml:trace>
  <inkml:trace contextRef="#ctx1" brushRef="#br0" timeOffset="2540.1453">17958 11158 87,'0'0'38,"-27"-11"1,9 26 2,-16 5-33,13 12-2,-3 2-3,6 7 0,4 1-1,8-1 0,6-4-2,8-8 1,9-8 0,6-7-1,8-13 0,5-10 1,2-9-1,3-8 1,-1-5-1,0-6 0,-8-1 1,-6 1-1,-8 0 0,-5 5 0,-4 6 0,-8 7-1,-1 19 1,0 0-1,-19 5 1,5 16-1,1 8 0,-3 6-1,-2 4 0,0 2 0,2-3-2,-1-10-3,14 7-17,-10-28-15,13-7 1,0 0-3,19-26 1</inkml:trace>
  <inkml:trace contextRef="#ctx1" brushRef="#br0" timeOffset="3051.1745">18249 11196 70,'0'0'37,"-9"-17"-1,9 17 1,-10-17-31,10 17-1,-13-18 1,13 18-1,-13-16-1,13 16 0,-19-16 0,9 12-2,-6 2 0,-5 7 0,-2 4-2,-8 8 0,-4 7 0,-3 5-2,-1 5 0,-4-1-2,13 6-7,-3-18-25,20 2-3,13-23 1,0 0-2</inkml:trace>
  <inkml:trace contextRef="#ctx1" brushRef="#br0" timeOffset="3827.2189">18418 11162 66,'0'0'37,"-22"-4"-1,22 4 0,-25 1-26,25-1-2,-28 18-1,14 3-2,-10 2 0,1 12-1,-5 1-1,4 6 0,0-5-1,10 2 0,9-7-1,10-6 1,14-13-2,15-12 1,17-14 0,6-10-1,7-6 1,0-6-1,1-3 1,-7-1-1,-12 4 0,-5 6 0,-17 8 1,-13 6-2,-11 15 1,0 0 0,-10 9-1,-4 12 1,-1 8-1,1 4 0,1 7-1,6-1-1,11 3-2,2-13-4,24 7-18,-5-23-11,23 2 0,-4-20 0,11-3 1</inkml:trace>
  <inkml:trace contextRef="#ctx1" brushRef="#br0" timeOffset="4118.2356">19160 11228 81,'4'-17'36,"-8"1"-1,4 16 1,-23 9-30,9 14-1,-6 8 0,6 11-1,-7 3-1,4 3 1,3-2-2,5-3 1,5-10-2,4-7 1,7-14-1,6-9 0,5-14 0,6-8 0,2-11 0,1-7 0,0-5 1,-3-5-2,0 0 1,-1 2-1,2 6 0,-4 5 0,2 6-1,4 4-2,8 13-5,-6-8-22,18 17-10,-6-7 2,11 13-4</inkml:trace>
  <inkml:trace contextRef="#ctx1" brushRef="#br0" timeOffset="4749.2716">20374 11152 106,'18'2'39,"-18"-2"1,12 27-11,-21-5-27,-1 10 1,-5 3 0,0 5-1,0-2-1,2 0 0,8-7 1,9-6-1,14-10-1,7-7 1,9-11-1,10-9 1,1-6-1,6-8 1,-4-3-1,-4-1 0,-6 1 1,-8 1-2,-6 7 1,-8 4 0,-2 8 0,-13 9 0,0 0 0,-3 26 1,-7-1-1,8 4 0,-5 4 0,5-1 1,5 1-1,4-6 0,6-6 1,3-7-1,11-13 1,0-5 0,4-14 0,-2-6 0,-1-7 0,1-6-1,-3-4 0,-5-3-1,-2 2-2,-1 1 0,1 7-2,-9 3-4,18 15-8,-14-4-21,14 16-1,-9-7 2,14 15-1</inkml:trace>
  <inkml:trace contextRef="#ctx1" brushRef="#br0" timeOffset="4960.2836">21410 11084 110,'0'0'39,"-8"12"0,-14-4-8,7 16-26,-6 7-3,-2 8 1,-1 2-2,1 1 0,5 0-1,6-6 0,7-4-2,11-15-2,14-2-9,-5-26-25,22-4 0,-5-20-1,10-1-1</inkml:trace>
  <inkml:trace contextRef="#ctx1" brushRef="#br0" timeOffset="5111.2924">21540 10793 118,'-24'-9'38,"13"16"2,-6-3-4,17-4-36,0 17-9,0-17-28,28 0-1,-4-9-1,16 4-1</inkml:trace>
  <inkml:trace contextRef="#ctx1" brushRef="#br0" timeOffset="5320.3043">21902 10684 109,'-10'22'40,"-2"9"1,-17-3-1,12 17-32,-17 5-4,1 9-3,0 1 1,0 4-2,9-6-1,4-6-2,11-4-1,8-16-3,19 1-16,0-27-17,22-3 1,-3-21-2,17 0-1</inkml:trace>
  <inkml:trace contextRef="#ctx1" brushRef="#br0" timeOffset="5513.3154">22423 10561 120,'-12'13'42,"-5"30"1,-24 8-1,11 9-37,-11 15-4,0 1-2,6 1-2,3-8-3,13 4-9,-11-27-21,26 2-6,-7-20 0,24-5-1</inkml:trace>
  <inkml:trace contextRef="#ctx1" brushRef="#br0" timeOffset="6364.3641">2944 13457 70,'5'-15'40,"-5"15"-1,-4-19 0,4 19-32,-25-5-4,2 14 1,-10 7 0,-4 14 0,-6 11-2,1 11 1,-4 1-1,8 3 0,9-3-1,13-3 0,15-14-1,16-12-1,20-16-1,13-17-3,23-9-6,-4-28-15,28 1-13,-10-22 0,10 4-2,-11-18 1</inkml:trace>
  <inkml:trace contextRef="#ctx1" brushRef="#br0" timeOffset="6735.3853">3474 12821 90,'-29'40'40,"-9"10"1,6 22-1,-11 7-36,11 12-1,2 9 0,2 7-1,7-1-1,8-6 0,7-9-1,7-11 1,4-15-1,12-17 0,6-20 0,8-22 0,5-21 0,5-15 0,-2-13 1,3-9-1,-5-3 0,-5 2 1,-4 2 0,-8 10-1,-6 11 1,-7 14 0,-7 16-1,0 0 0,8 35 0,-7-1-1,3 8 0,3 2-1,5 6-3,5-10-2,17 9-11,-10-29-19,24 3-2,-7-19-2,21-2 1</inkml:trace>
  <inkml:trace contextRef="#ctx1" brushRef="#br0" timeOffset="7149.409">4142 13488 81,'-23'-27'41,"2"13"-2,-12-7-1,0 20-33,-3 4 0,0 17-1,-5 4-1,2 10 0,3 4-1,4 6 0,6 1-1,7-2 1,10-1-1,6-4 0,10-8-1,12-5 0,5-7 0,7-9 0,6-9 0,4-11 0,-1-9-1,3-10 1,0-8 0,-7-6 0,-1-2 0,-7-4 0,-5 7 0,-8 3 0,-1 10 1,-7 8-1,-7 22 0,0 0 0,-3 14-1,-1 15 1,-1 10-1,-1 5-2,6 5 0,-3-2-2,12 1-3,0-20-6,20 4-18,-5-26-7,16-4 0,-5-20 1</inkml:trace>
  <inkml:trace contextRef="#ctx1" brushRef="#br0" timeOffset="7494.4287">4588 13494 62,'20'-32'37,"-17"-3"0,5 20 2,-20 4-29,12 11-2,-24 24-1,9 11-1,-3 7-2,-1 10 0,1 2-2,3 2 1,3-4-1,5-10 0,5-10-1,7-12 0,6-20 0,8-16 0,5-13-1,7-12 0,2-10 1,3-4-1,0-2 0,-2 2 0,-2 6 1,-6 12-1,-5 14 0,-6 11-1,-4 15 1,-5 11-1,-2 12 0,-3 8-2,4 7 0,-2 2-3,9 3-2,1-17-7,25 10-17,-9-26-7,18 1 0,-6-19 0</inkml:trace>
  <inkml:trace contextRef="#ctx1" brushRef="#br0" timeOffset="7975.4562">5312 13353 93,'-36'14'43,"1"17"0,-11-9-4,1 16-33,7 0-2,3 4-1,9-2-1,15-2-1,7-5-1,13-5 0,11-6 1,13-10-1,6-9 0,11-7 0,2-11 0,0-8 0,3-7 0,-4-7-1,-4-5 1,-9-1-1,-6 1 0,-9 0-1,-7 10 1,-9 6-1,-7 13 1,0 13 0,-21 14 0,5 18 1,-7 19 0,1 12 0,-1 13 0,-2 13 0,6 5 0,0 0-1,3 3 0,5-6 0,-1-7 0,-2-3-1,0-12 2,-6-8-1,2-10 2,-7-8-2,-2-13-1,-2-18-2,3-6-5,-4-34-10,18 2-10,-10-32-11,18-9-2,-2-28-1</inkml:trace>
  <inkml:trace contextRef="#ctx1" brushRef="#br0" timeOffset="8539.4885">6194 13405 70,'-18'3'40,"7"9"-2,-3-4 1,9 2-34,5-10-1,-4 16-1,4-16-1,18 2 1,1-9-1,5-4 0,-1-4 0,4-6-1,-2-1 1,-2-2-1,-5 0 0,-7 0 0,-6-1-1,-6 7 1,-11 0 0,-4 10 0,-11 7-1,-6 7 0,-1 8 1,-7 9 0,1 13 0,2 5-1,2 9 1,7-2 0,12-1 0,12-2 0,13-8-1,15-7-1,16-12-2,10-21-9,23 10-14,-10-24-16,16 4 2,-8-15-3,9 7 1</inkml:trace>
  <inkml:trace contextRef="#ctx1" brushRef="#br0" timeOffset="8929.5108">7745 12696 62,'0'-33'39,"2"19"-2,-2 14 2,-15 24-29,-1 19-7,-2 19 1,0 16-2,-2 12-1,-2 11 1,3 6-1,2-4-2,2-9-3,14 2-14,-4-28-22,11-10 2,-1-24-2,8-11 1</inkml:trace>
  <inkml:trace contextRef="#ctx1" brushRef="#br0" timeOffset="9403.5379">7481 13171 88,'0'0'42,"4"30"1,7-19-2,12 4-39,15-10 0,14-2-1,6-7 1,4 4 1,4-7-2,-2 3 0,-3-7 0,-10 6 0,-10-4-1,-7 5 2,-13-2-1,-6 3-1,-15 3 0,0 0 1,0 0-1,-19 0 0,3 11 0,-4 4-1,-3 11 1,-1 4-1,4 9 1,2 0-1,3 9 1,7-5-1,6-5 1,8-7 0,7-11 0,5-10 0,9-13 0,-1-15 0,-1-7 0,1-7 0,-7-6 1,-3-1-2,-4-1 1,-11 2-1,-4 0-2,-8 1 0,1 13-7,-18-8-13,14 21-18,-14 1 2,10 16-4,-6-3 2</inkml:trace>
  <inkml:trace contextRef="#ctx1" brushRef="#br0" timeOffset="10049.5748">9626 12954 82,'-24'-8'41,"-1"13"-1,-14-2 0,1 14-36,-7 5-1,1 14 0,-2 5 0,6 10-1,0-2 0,11 3-1,11-8 1,10-4-1,12-10 0,15-13-1,9-12 1,12-13-1,10-10 1,3-14 0,1-6-1,-1-4 1,-4-4 0,-8 1 0,-5 1 0,-11 6-1,-7 7 1,-7 12 0,-11 19-1,0 0 0,-12 9 0,-4 19 0,1 12 0,0 8-1,0 8-1,1-2-2,11 2-1,3-21-8,29 8-18,-2-29-11,17-6 1,-1-22-1</inkml:trace>
  <inkml:trace contextRef="#ctx1" brushRef="#br0" timeOffset="10408.5954">10117 13014 90,'-9'-21'41,"9"21"0,-24-14-1,10 19-36,-5 7 0,5 13-2,-4 8 0,3 4-1,1 2 1,1 6-2,4-5 2,4-4-2,5-10 1,8-7-1,6-16 1,5-11 0,8-16-1,2-8 2,6-9-1,2-6 0,0-4 0,0 3 1,-1 3-2,-7 7 1,-3 11 0,-3 9-1,-7 12 1,-2 14-1,-5 11-1,1 6 1,-6 14-3,1-1-1,3 14-7,-8-17-10,20 15-10,-12-18-12,16 1 1,0-16-2</inkml:trace>
  <inkml:trace contextRef="#ctx1" brushRef="#br0" timeOffset="11250.6435">11559 12874 81,'-17'2'41,"-11"12"-2,-1 14 3,-15-5-37,5 16-2,-5 5 1,7 8-2,4 1 1,8 0-1,10-5 0,16-4-1,8-12 0,19-9 0,13-16-1,5-10 0,8-15 1,2-6-1,-3-10 1,-3-6-1,-9 0 0,-10-3 1,-13 1-1,-8 2 0,-10 7 0,-7 4 0,-6 8 0,-2 4 0,-2 7 0,0 5-1,7 4 1,10 1 0,0 0 0,5 13 0,15-10 0,8-2 1,6 2-1,4-1 1,3 3 0,-1 3 0,-5 4-1,-6 8 1,-11 4 0,-6 6-1,-10 9 0,-9-1 0,-4 5 0,-6-3-1,-1-4 1,4-6-1,0-7 2,7-9-2,7-14 1,0 0 0,14-29 0,6-3 1,5-10 0,4-6 1,0-7-2,1-3 2,0 3-2,-5 5 1,-3 11 0,-6 7-1,-3 6 0,-4 13-1,1 12-1,3 7-1,6 6-2,2-1-2,12 13-9,-7-16-9,19 15-12,-6-13-4,9 4 1,-9-11 1</inkml:trace>
  <inkml:trace contextRef="#ctx1" brushRef="#br0" timeOffset="11821.6762">12558 12920 93,'-19'-23'40,"19"23"1,-26-28-1,11 21-35,-5 3 0,1 8-1,-8 10-1,1 11 0,-6 11-1,0 8 0,0 6 0,3 4-1,5-2 0,6-6-1,11-9 0,11-10 0,6-16 0,15-12 0,7-12-1,6-17 1,5-9 1,1-5-1,-3-5 1,-4-4 0,-2 2-1,-6 3 0,-6 8 0,-5 5 0,-4 8 0,-5 7 0,-4 10 0,-5 10 0,0 0 0,0 0 0,0 15 0,-3-4 0,1-2 0,-1 2 0,3-11 0,0 16-1,0-16 1,0 0 0,2 15 0,-2-15 0,0 0 0,0 0 0,7 16 0,-7-16 0,0 17 0,0-2 0,0 4 0,0 3 0,-1 4 0,-1 3 1,-1-1-2,6-2 1,-2 1-3,-1-10-1,6 3-5,-6-20-4,11 17-6,-13-32-5,20 20-5,-18-28-4,18 13-6,-9-9 0</inkml:trace>
  <inkml:trace contextRef="#ctx1" brushRef="#br0" timeOffset="12414.7101">12886 12787 79,'0'0'40,"8"23"-1,-19-2 0,0 16-32,-8 3-2,2 10-1,-6 3 0,2 7-1,0-5 0,4-5-2,3-9 1,6-9-1,7-13 1,1-19-2,19 1 1,3-19 0,5-14 1,5-8 0,3-10 0,1-3-1,1-5 1,-2 1 0,-2 8-1,-6 8-1,-7 9 1,-3 11-1,-3 17 1,-4 15-1,-4 12 0,-3 14 0,-1 7-1,-2 3 0,5 6-1,-1-3-1,2 1-2,-1-13-3,12-1-7,-11-25-8,25 14-5,-19-33-6,20 6-6,-8-20-1,11 2 3</inkml:trace>
  <inkml:trace contextRef="#ctx1" brushRef="#br0" timeOffset="12963.7415">13603 12894 91,'0'0'40,"-20"-25"1,20 25-1,-35-6-35,19 10-2,-8 5 0,0 9-1,-5 7 0,-2 9 1,1 6-2,-1-2 1,4-4-1,9-2 0,5-8 0,7-7-1,6-17 1,13 10-1,1-17 0,7-4 0,2-7 0,0-2 1,-1-8-1,1 1 0,-1-1 0,0-1 0,-3 2 0,-2 4 0,-3 6 0,-2 7 0,-12 10 0,13 11 0,-15 10 0,-1 10 0,-6 9-1,-5 11 1,-1 7 0,-5 3 0,1 3 0,1 1-1,-1 0 1,1-4-1,2-1 1,-2-7-1,4-7 1,-1-7 0,0-9-1,-1-8 0,0-9-1,2-13-1,3-4-2,-4-19-7,17 6-8,-20-34-8,27 8-3,-12-28-8,15-2-1,-3-12 0</inkml:trace>
  <inkml:trace contextRef="#ctx1" brushRef="#br0" timeOffset="13510.7728">13779 12948 88,'0'0'40,"8"12"0,4-15 0,17 0-36,-2-5-3,8-2 1,3-6 0,1-3-1,-2 1 1,0-4 0,-8-1 0,-6 3-1,-10 0 1,-6 0-1,-10 4 0,-7 6 0,-9-2-1,-7 7 1,-7 7-1,-4 6 2,-2 4-2,-4 10 1,3 5 0,5 6 1,7 5-2,3 3 1,16 1-1,9-3 0,11-1 0,11-8-3,12-2-1,5-13-3,19 4-9,-13-26-10,22 8-14,-15-17-1,11 4 0,-9-14 0</inkml:trace>
  <inkml:trace contextRef="#ctx1" brushRef="#br0" timeOffset="13699.7836">14435 12952 100,'-12'17'42,"12"7"2,0-24-3,7 21-36,7-19-3,9-7-1,9-1-2,2-6-3,12 9-10,-13-22-14,17 17-13,-10-12-1,8 14-1,-7-5 0</inkml:trace>
  <inkml:trace contextRef="#ctx1" brushRef="#br0" timeOffset="14457.827">15169 12674 69,'-3'-16'41,"3"16"-1,-14 4 0,4 14-23,-8 0-14,-2 15 0,-4 1-1,3 14 1,0-2-1,11 3 0,5-4 0,11-8 0,12-8-1,14-14 0,8-12 0,8-11 0,5-11 0,0-10-1,-1-6 1,1-4-1,-7 0 0,-8-5 0,-3-1 0,-9 5-1,-1 3 1,-10 8-1,-2 6 0,-9 7 1,-4 16 0,0 0-1,-4 33 1,-6 12 0,-5 19 0,-3 12 1,-7 16-1,-1 8 0,-3 8 0,-1 0-1,-3-1 1,-1-10 0,1-10-1,-2-10 1,-4-15 0,1-10 0,2-17 0,-1-12 0,3-15 0,1-14-1,4-12-1,2-14-1,13-8-3,-1-23-9,24 7-11,-8-21-10,25 9-4,4-10-1,18 6 3</inkml:trace>
  <inkml:trace contextRef="#ctx1" brushRef="#br0" timeOffset="14871.8507">15705 12882 70,'-14'15'40,"2"-13"-1,12-2 1,23 4-26,6-9-11,11-5-1,11 0 0,4-3 0,0-1-1,-1-2 1,-7-1-1,-9 0 0,-6-1 0,-18 0 0,-7 1-1,-13 1 1,-8-1 0,-9 5-1,-6 4 0,-8 7 1,-3 9-1,0 8 1,-3 11 0,3 7 0,9 5 1,5 2-1,9 0 0,14-5-1,14-8 0,16-10-2,14-13-2,19-3-8,-3-25-13,27 7-14,-11-19-2,18 9-1,-15-13 1</inkml:trace>
  <inkml:trace contextRef="#ctx1" brushRef="#br0" timeOffset="15238.8716">16646 12159 82,'-17'-12'40,"5"20"0,-10 7-1,9 15-34,-9 19-3,-1 10-1,0 11 1,0 9-1,0 7 0,4 3-1,6-1-1,5-7-2,13-4-6,-5-26-24,23-1-5,0-30-2,19-8 0</inkml:trace>
  <inkml:trace contextRef="#ctx1" brushRef="#br0" timeOffset="15464.8846">17142 12110 91,'-29'30'42,"-21"18"-1,4 24 1,-12 8-39,3 7 0,0 6-2,10-6-1,13-5-2,7-8-4,20 2-12,-4-25-22,26-2 1,-3-20-2,16-3 1</inkml:trace>
  <inkml:trace contextRef="#ctx1" brushRef="#br0" timeOffset="15818.9048">17167 12635 57,'-3'-22'40,"3"22"-2,-11-2 2,2 23-14,-13 2-20,1 12-1,-5 3-2,5 6-1,2 2 0,5-3-1,9-5 0,5-4 0,5-10-1,12-10-1,3-11 0,8-10 0,1-7 0,0-10-1,1-4 1,1-3 0,-7-4 1,-5-2-1,-2-4 0,-8 1 0,-2 8 0,-7-2-1,0 9 0,-5 5-1,5 20-2,-20-22-11,20 22-19,-13 14-1,9 2-3,4-16 2</inkml:trace>
  <inkml:trace contextRef="#ctx1" brushRef="#br0" timeOffset="16373.9366">17510 12569 82,'0'0'40,"-11"-10"0,11 10 0,-15 9-33,10 3-3,-1 0-1,-2 9 0,-1 4-1,-2 8 0,-1 3-1,-1 2 1,2-4-1,4 0-1,4-8 1,5-6-1,6-9 0,5-8-1,6-7 1,3-10 0,2-1 0,-1-5-1,0-1 1,-2-1 0,0 1 0,-5 6 0,-3-2 0,-1 6 0,-12 11 0,13-4 0,-13 4 0,7 21 0,-4-4 0,-3 7 0,0 4 0,0 2 1,1-1-1,4-5 0,6-3-1,2-8 1,8-6 1,2-12-1,7-8 0,4-8 0,0-7 0,-1-4 0,-4-1 1,-3-4-1,-4 1-1,-7 0-1,-3 6-1,-9 3-2,2 15-8,-19-7-9,14 19-11,0 0-6,0 0-1,0 0 0</inkml:trace>
  <inkml:trace contextRef="#ctx1" brushRef="#br0" timeOffset="17302.9897">19153 12600 82,'-3'-19'40,"3"6"-2,-16-4-1,0 11-30,-14-1-4,-4 7 1,-9 5-1,-4 6-1,-5 5 1,-1 8-1,3 4 0,7 7 0,9-2-1,13 7 0,17-5-1,13 0-1,17-5-1,15-8-1,16-5-1,14-15-1,13-4 0,4-14-1,8-5 1,-5-10 0,-3-5 2,-5-3 1,-12 1 1,-17 0 1,-13 3 2,-16 4 0,-14 7 1,-11 7 0,-16 4 1,-8 12 0,-8 6 0,-2 11 0,-4 6 0,2 9 0,5 3-1,5 7 0,11-4 0,10 3-2,9-7 0,11-4 0,10-9 0,7-9-1,5-7 1,1-9-1,-1-7 0,-3-8 1,-5-4-1,-6-6 0,-7 0 0,-5-5-1,-4 1-1,-5-3-1,0 7-1,-2-3-2,6 15-8,-12-11-9,21 22-8,-10-9-8,11 14-1,-4-7 2</inkml:trace>
  <inkml:trace contextRef="#ctx1" brushRef="#br0" timeOffset="17553.004">20212 11977 83,'9'-34'41,"0"21"0,-9 13 0,-16 21-23,-6 18-15,-1 17 0,-2 13-1,-4 14 1,4 5-2,-1 3-1,4-2 0,10-10-3,6-6-2,-3-18-10,18 6-14,-4-27-13,12 0 3,-3-19-3</inkml:trace>
  <inkml:trace contextRef="#ctx1" brushRef="#br0" timeOffset="18037.0317">20506 12537 78,'0'0'39,"23"-12"-2,-23 12 1,3-11-31,-15 7-2,-1 4 0,-10 0-2,-3 7 1,-6-1-1,-2 6 0,-2 5-1,2 5 0,2 3 0,7 4-1,7 1 0,9-2 0,9-1-1,8-3 0,9-6 1,8-7-1,6-6 1,6-7-1,-1-7 1,0-8-1,2-7 0,-3-3 0,-5-5 0,-5-3 0,-5-1-2,-6-4 2,-4 8-3,-7 0 2,-5 11-2,-4 2 0,6 19-2,-19-16-2,19 27-9,-13-12-11,22 17-8,-9-16-2,29 19-1,-1-16 1</inkml:trace>
  <inkml:trace contextRef="#ctx1" brushRef="#br0" timeOffset="18440.0547">21012 12441 99,'-1'-11'40,"1"11"2,0 0-2,-20 7-32,4 2-4,-4 8-3,1 6 1,-5 8-1,1 4 0,2 5 0,5 1 0,3-4-1,10-2 0,5-3 0,11-8 0,10-12 0,10-9 0,9-13 0,12-8 0,7-8-1,1-8 1,0-6 0,-5-4 0,-2-2 1,-8 5-1,-12 8 2,-13 8-2,-11 7 1,-11 18-1,0 0 0,-29 25 0,4 6-1,-2 8 1,2 1-2,5 1 0,6-6-2,10-4 0,11-12-3,19-1-9,-6-28-8,31 11-5,-16-25-5,19 8-5,-8-17 2,9 4-1</inkml:trace>
  <inkml:trace contextRef="#ctx1" brushRef="#br0" timeOffset="18801.0754">21763 12453 95,'-20'17'40,"8"14"-2,-14-3 1,12 11-30,-7-3-5,5 1-3,2-3 0,3-2 0,6-2 0,1-7-1,8-3 0,1-5 0,5-4-1,1-9 0,3-4 1,4-8-1,-5-5 1,7-4 0,-4-5 1,5-6 0,1-6 0,6-4 1,3-3 0,3-4 1,6 2-1,4 2 1,-1 6-1,-1 8 0,-1 6-2,-3 6 0,-3 12-2,-3 4-4,2 13-7,-10-13-7,22 22-8,-19-14-6,23 15-6,-9-7-1,12 12 2</inkml:trace>
  <inkml:trace contextRef="#ctx1" brushRef="#br0" timeOffset="18944.0836">22691 12700 112,'-24'1'41,"14"0"-1,-4-11-6,9-16-47,23 12-16,-11-17-13,19 6-1,-8-11-1</inkml:trace>
  <inkml:trace contextRef="#ctx1" brushRef="#br1" timeOffset="76873.3968">3073 14261 38,'3'-31'33,"-1"9"2,-11-1-1,9 23-29,-26-8 0,5 27 1,-11 9 0,0 24 0,-8 8 0,3 11-2,-2 9-2,12 4-1,1 0 0,15-2-2,12-3-1,8-15-4,25 4-19,-2-22-13,20 2-1,0-24 2</inkml:trace>
  <inkml:trace contextRef="#ctx1" brushRef="#br1" timeOffset="77451.4299">3751 14558 50,'-22'-23'37,"7"15"0,-11-1-1,2 8-30,-9 0 0,8 9 1,-11 3-3,3 12 0,-2 3-2,1 13 1,4 3-2,5 6 0,6-1-1,7 2 0,12-8 0,11-6-1,11-13 1,11-13-1,11-17 1,10-14 0,2-14 2,6-9 0,-3-5 0,-4-6-1,-7 0 1,-9 6 0,-11 9 0,-7 8 0,-11 13-2,-10 20 0,-10 5 0,-6 20 0,-3 11-2,1 9 0,0 7 0,2 2 0,10 2-2,3-11 0,13-6-2,10-14-1,15-2-4,-3-26-20,19 2-8,-5-21 0,12 3 1</inkml:trace>
  <inkml:trace contextRef="#ctx1" brushRef="#br1" timeOffset="77782.4488">4270 14603 50,'-2'-10'40,"-10"-3"-3,12 13 1,-24 5-25,15 10-8,-5 5-2,5 8 0,0 5-2,0 1-1,4 1 0,3-2-1,2-6 1,2-5-1,-2-22 2,21 6-2,-3-25 3,7-7 0,1-8 0,3-6 1,0-3-1,-2-1 0,1 5 0,-6 10 0,-5 13-2,-7 13 0,-10 3 0,14 27 0,-10 4-3,-4 3-1,7 7 0,0-6-2,11 4-4,-5-18-24,25 0-6,-4-18-1,13 1 1</inkml:trace>
  <inkml:trace contextRef="#ctx1" brushRef="#br1" timeOffset="78140.4694">4906 14515 67,'-35'5'40,"10"20"-1,-15-5 1,12 14-34,-2-3-3,11 5-1,6-2-1,13-4-1,9-5 0,9-12-1,14-13 2,1-11 0,9-17 1,2-10 0,-1-15 0,1-9 0,-7-10 0,-5-2 0,-9 0-1,-4 5-1,-7 8 0,-9 13 0,-4 18 0,-4 18 0,-7 22 0,0 22 0,-1 20 0,-1 10-1,6 12-3,1 2-2,18 9-12,-7-26-10,28 8-13,-2-20-3,22-4 1</inkml:trace>
  <inkml:trace contextRef="#ctx1" brushRef="#br1" timeOffset="78458.4875">5991 14494 72,'0'-22'41,"0"22"0,3-14-1,1 27-36,-9 8-2,1 11 0,-3 8-2,-4 8-2,4 2-1,0-1-2,9-2-1,-4-25-23,21 4-12,-4-23-1,19-8 2</inkml:trace>
  <inkml:trace contextRef="#ctx1" brushRef="#br1" timeOffset="78594.4954">6056 14139 57,'-30'0'10,"10"10"-8,7 0-2,13-10-35</inkml:trace>
  <inkml:trace contextRef="#ctx1" brushRef="#br1" timeOffset="78804.5074">6482 14086 69,'-8'50'41,"-12"1"-1,8 17 1,-6 3-37,1 7 1,-1 0-4,9 1-2,1-4-1,3-8-2,10-5-4,-10-22-33,19-3 1,-6-20-2,7-10 1</inkml:trace>
  <inkml:trace contextRef="#ctx1" brushRef="#br1" timeOffset="78961.5163">6308 14519 75,'-23'-11'42,"23"11"-1,-10 8 1,27-5-35,7 4-8,15-7-3,23 8-26,3-20-11,25 6 0,7-13-1</inkml:trace>
  <inkml:trace contextRef="#ctx1" brushRef="#br1" timeOffset="79602.553">7552 14350 64,'0'-13'40,"-9"2"-1,9 11 2,-10 16-36,2 8 0,-4 7-1,4 7-1,-2 6 0,1 2-2,4 0 0,5-1 1,3-13-2,4-3 1,13-15 0,1-8 0,8-12 0,5-7 0,1-8 1,1-9-1,1-2 0,-2-3-1,-6 1 1,-3 3-1,-6 5 0,-4 4-1,-4 5 2,-12 17-1,16-2 0,-10 13 0,-4 10 0,2 6 0,-3 6 0,5 2 0,-1 1 0,2 0 0,4-9 0,2-6 0,2-11 1,8-10-1,-3-14 1,4-7-1,0-11 1,-1-7-1,-3-3-1,-3-8-2,-2 6-1,-6-3-4,10 19-17,-18-10-17,9 13 0,-6-4 0,10 14 1</inkml:trace>
  <inkml:trace contextRef="#ctx1" brushRef="#br1" timeOffset="79810.5649">8420 14194 77,'2'14'43,"3"15"-2,-15-4 0,-2 11-35,0 5-3,0 4 0,1 5-2,-1-2 0,1 2-1,5-10-2,2-2-2,4-15-2,15 3-20,-15-26-15,28-6 0,-10-18-1,15-7 1</inkml:trace>
  <inkml:trace contextRef="#ctx1" brushRef="#br1" timeOffset="79961.5736">8393 13958 74,'-12'-5'39,"-3"4"-1,15 1-1,15 18-46,0-22-29,22 0-1,0-7 0,13-2 2</inkml:trace>
  <inkml:trace contextRef="#ctx1" brushRef="#br1" timeOffset="80171.5856">8911 13897 85,'-11'54'42,"-10"1"-1,3 19 2,-9 1-40,12 3 0,-4-3-1,12-1 0,0-8-2,7-9 0,9-12-3,3-19-2,17-4-14,-9-29-22,18-8-1,-6-23-1,14-4 1</inkml:trace>
  <inkml:trace contextRef="#ctx1" brushRef="#br1" timeOffset="80351.5959">9261 13809 97,'-8'33'42,"-5"23"1,-11 3-2,0 17-38,3 4-2,0 6-1,7-2-2,0-10-3,18 6-20,-11-23-17,18-4 0,-2-20-3,14 0 2</inkml:trace>
  <inkml:trace contextRef="#ctx1" brushRef="#br1" timeOffset="81049.6358">10169 14440 40,'0'-22'38,"-9"-6"1,3 5 0,-12-10-24,2 11-5,-12-5-2,3 10-1,-5 0-2,-1 12 0,-1 5-2,1 14 0,0 9-1,5 10 0,0 8-1,10 5 1,4 2-2,9-4 2,7-2-2,13-12 1,7-9 0,7-7-1,6-14 0,3-9 1,5-7-1,-2-9 0,-5-9 0,-1-4-1,-7-2 1,-1 1-1,-7 2 1,-7 8-1,-6 10 0,-9 19 0,0 0 1,-9 36 0,-1 11-1,-5 16 1,-5 12-1,-1 8 1,1 5 0,1 2-1,0-3 1,-1-9 0,1-7 0,-2-13 0,0-13 0,3-12 0,-3-18-2,1-15-1,6-11-3,-7-30-13,29 4-22,-8-24 0,12-2-2,4-11 2</inkml:trace>
  <inkml:trace contextRef="#ctx1" brushRef="#br1" timeOffset="81406.6562">10689 14251 77,'18'5'41,"-18"-5"0,0 18 1,-21-7-37,5 11-1,-3 1-1,3 6 0,-6 7-1,6 2 0,2 1 0,5 3 0,6-4-1,10-6 0,5-7-1,6-9 1,12-11-1,5-12 0,1-8 0,-2-14 0,-3-3 0,-4-10 0,-10 2 0,-10-3-1,-7 4-1,-12 0-1,-5 9-1,-7 5-2,3 19-12,-14-4-21,15 14-3,-3-2-1,15 12 2</inkml:trace>
  <inkml:trace contextRef="#ctx1" brushRef="#br1" timeOffset="82138.6981">11679 14319 73,'9'-26'40,"-16"-5"-1,-1 18-10,-13-6-23,-2 11-1,-8 5-1,-3 14 0,-8 7-1,3 13 0,0 6 0,4 4 0,4 1-1,12 0 1,7-4-2,11-5 1,14-7-1,10-11-1,8-8 1,8-7-1,8-10 0,-2-6 0,-1-6 0,-1-5 0,-6-4-1,-5-2 2,-13 0-2,1 2 1,-13 1 0,-4 5 0,-4 8-1,1 17 0,0 0 1,-18 12 0,8 21 0,0 13-1,0 18 1,-3 8 0,2 14 0,0 5-1,-2 1 2,-1-3-1,-1-3 0,0-7 0,-3-15 1,-3-9 0,-2-16-1,-3-13 0,-3-13 0,-2-17-1,3-11-2,0-17 0,7-8-3,2-19-3,16 9-11,-11-19-20,26 8-1,0-6-1,15 7 3</inkml:trace>
  <inkml:trace contextRef="#ctx1" brushRef="#br1" timeOffset="82528.7204">12134 14211 75,'23'-2'41,"-23"2"-1,5 13 1,-14 4-36,-4 8-1,-2 7 0,2 6-2,-2 7 0,4 0 0,-1 3-1,6-2 1,-3-4-1,8-4-1,-4-11 1,10-4-1,-5-23 1,0 0-1,15-3 1,-2-21 0,1-11 0,0-9-1,0-10 1,2-6 0,-2-1-1,1 3 0,-2 7 0,-4 6 0,-3 10 0,2 11-1,3 13 0,0 10-2,7 9-1,-1-2-3,20 15-11,-16-21-15,25 14-8,-7-13-2,11 2 2</inkml:trace>
  <inkml:trace contextRef="#ctx1" brushRef="#br1" timeOffset="82909.7421">12472 14339 82,'-14'38'42,"-1"-14"0,20 0 1,5-15-38,14-7-2,8-11 0,7-8-1,9-6-1,6-7 0,-4-6-1,-2-1 0,-11-1 1,-8 2-2,-11 4 1,-18 5-1,-14 8 1,-11 8 0,-9 13 0,-9 11 0,-5 13 0,0 10 0,1 9 1,8 4 0,10 2 0,12 0 0,15-9-1,11-8 0,17-8-2,15-14-1,24-2-7,3-21-4,29 8-7,-15-27-15,24 8-6,-2-13 0,8 0 1</inkml:trace>
  <inkml:trace contextRef="#ctx1" brushRef="#br1" timeOffset="83347.7672">13113 14314 78,'0'0'41,"26"0"-1,-2-15 0,9 2-37,9-7-1,5-3 0,0-4-1,-2 2 0,-6-2-1,-6 2 0,-12-1 1,-12 4-1,-10 3 0,-13 2 0,-12 6 1,-8 8-1,-9 8 1,-5 12 1,-4 10-1,5 10 1,0 7 0,8 7 0,12 0 0,13-1-1,16-7 0,15-11-1,19-12-3,12-16 0,17-6-4,6-23-6,24 9-20,-13-24-7,7 5-2,-14-9 2</inkml:trace>
  <inkml:trace contextRef="#ctx1" brushRef="#br1" timeOffset="83679.7861">13819 14106 81,'-32'12'41,"5"18"-2,-9 0 2,4 11-35,2 3-2,3 6-1,1-5-2,9 1 1,5-8 0,6-8-1,6-13 1,10-12-1,8-13 0,6-13-1,5-8 1,3-8 0,2-4 1,3-3-2,-2 0 1,-3 6 0,-2 6-1,-4 10 1,-5 8-1,-3 11 0,-3 10 0,-1 9-1,-2 11 0,-2 8-2,1 9-2,-8-6-6,11 13-4,-9-17-3,19 13-9,-10-19-14,21-2-2,-3-18 3</inkml:trace>
  <inkml:trace contextRef="#ctx1" brushRef="#br1" timeOffset="84055.8077">14848 14186 55,'15'-7'41,"-12"-4"-1,-3 11 1,0 0-19,3 11-19,-11 13-1,-5 14 0,-2 10 0,0 6-2,-6 5 0,7-4-2,5-2-5,-3-28-18,21 2-15,-9-27 1,28-10-2,-6-25 0</inkml:trace>
  <inkml:trace contextRef="#ctx1" brushRef="#br1" timeOffset="84512.8339">14850 13835 91,'-16'7'42,"-6"3"-2,16 13-2,8-5-39,6-1-1,10 2-2,9-2 0,8 4 1,5-4-1,8 1 2,-2 0 0,-2-1 2,-5 1 0,-6-1 2,-11 5 0,-14 1 1,-8 6 0,-10 1 0,-6 10 1,-9 0-2,-2 9 1,-3-3-2,6-1 1,4-6-1,9-8 0,6-12 0,5-19 0,27-15 0,5-20-1,10-12 2,5-12-2,3-4 2,2-3-2,-3 2 1,-5 14 1,-8 12-1,-10 15 0,-9 18-1,-9 18 0,-7 15 0,-6 13-2,-4 14-3,-3-6-8,15 20-11,-18-18-15,19 4-2,-4-15-2,20-3 2</inkml:trace>
  <inkml:trace contextRef="#ctx1" brushRef="#br1" timeOffset="85699.9017">16347 13577 53,'8'-17'37,"-4"-2"-2,-4 19 1,-4-13-31,4 13 0,-8 16-2,6 10 2,-7 8-1,2 12 0,-2 8-1,1 14 1,0 5-2,2 3 0,2 2-1,-1-3 1,1-8-1,4-7 0,2-13 0,3-8-2,1-12 2,1-9 0,5-11 0,-3-11 0,6-11 0,-2-6-1,-3-7 1,2-5 0,0-5-1,-2-3 1,-1-1-1,5 6 1,0 3-1,0 8 1,1 12-1,4 7 0,-2 12-1,4 9 1,-7 10 0,0 5-1,-10 9 1,-1 1-2,-10 1 2,-11 3 1,-8-7-1,-10-4 0,-5-5 1,-6-9-1,2-7-2,-2-12 0,9-7-3,10-16-3,24 8-16,-1-21-14,23 6-1,7-9-1,21 7 2</inkml:trace>
  <inkml:trace contextRef="#ctx1" brushRef="#br1" timeOffset="86098.9246">16804 14136 81,'-5'18'39,"5"-18"0,3 15-1,11-21-35,15-1-1,5-6 0,9-3 0,1-3-1,0-1 1,-5-3-1,-1-1 0,-13 1 1,-9 0 0,-11 1-1,-14 4 1,-10 5-2,-10 4 2,-7 7-1,-7 8 0,-5 10-1,3 5-1,0 10 1,3 1 0,13 5 0,10 2-1,13-1 1,14-4-1,16-6 1,17-7-2,16-7-2,12-11-3,19 0-9,-7-25-13,17 5-10,-13-24-2,9 5 1</inkml:trace>
  <inkml:trace contextRef="#ctx1" brushRef="#br1" timeOffset="86301.9361">17693 13389 91,'-24'42'40,"-7"10"0,2 32 0,0 7-37,-6 12-2,5 1 0,4 0-2,9-5-1,5-14-3,13-5-10,3-30-24,20-9 0,-4-27-2,12-7 1</inkml:trace>
  <inkml:trace contextRef="#ctx1" brushRef="#br1" timeOffset="86526.9491">17471 13815 90,'-22'10'41,"18"12"1,4-22-2,22 6-37,11-6-2,14-7-1,11-5 0,2 0-2,8 0-2,-7-10-7,11 18-16,-22-15-13,2 13 1,-20-7-1,1 11 1</inkml:trace>
  <inkml:trace contextRef="#ctx1" brushRef="#br1" timeOffset="86999.9761">17947 13913 95,'-19'19'40,"14"6"1,-9-14-1,11 4-37,6 0-1,2-2-1,4 2 0,0 1-1,1 1 1,-2 3 0,2 1-1,-5-3 1,1-1-1,1-2 0,-7-15 0,12 13 0,2-18 0,2-8 0,5-6-1,3-5 1,7-5 0,1-1 1,-1-1 0,-3 2 0,-4 6-2,-2 10 2,-8 9-1,-14 4 0,11 22 0,-13 4-2,-2 9 2,-1 4-1,0 2 1,3 0-1,2-5 2,7-5-1,8-12 0,3-8 0,7-14 0,4-6 0,-1-12 0,5-5 0,-3-6-1,-3-5-1,-4-4-1,-4-6-4,3 8-6,-17-21-6,20 15-9,-21-20-11,20 13-2,-5-8 1</inkml:trace>
  <inkml:trace contextRef="#ctx1" brushRef="#br1" timeOffset="87495.0045">18664 14005 72,'24'3'38,"-6"-9"1,14 6-1,-3-7-33,9 0-1,5-5-1,7-2 0,-6-1-1,-1-1 1,-5-2-1,-7-2 0,-10-1 0,-8 1-1,-12-1 0,-7 4 0,-8 2-1,-9 3 0,-5 4 0,-4 8 0,-6 10 1,-4 8-1,3 9 1,-3 10-1,5 7 0,7 0 1,7 0-1,12-1 0,12-3-1,17-11-1,16-9 0,13-12-4,25-1-8,-5-24-8,21 9-18,-6-19 0,12 3-2,-12-10 3</inkml:trace>
  <inkml:trace contextRef="#ctx1" brushRef="#br1" timeOffset="87939.0299">19337 14050 65,'0'14'40,"0"-14"-1,29 4 0,-11-5-26,13-1-11,6-4 1,7 0-1,1-4-1,2 0 0,-3-4 1,-4 1 0,-3-3-1,-6-2 1,-9-2-1,-7-2 1,-9 0-1,-7-2 0,-8 4 0,-5 0-1,-8 5 1,-11 10 0,-3 8-1,-3 16 1,-5 7-1,3 8 0,2 6 0,6 4 0,13-1 0,10-4 0,18-6-1,13-10-1,20-5 0,12-10-2,16-3-1,5-15-6,16 11-12,-5-20-15,8 5-2,-9-10 0,5 5 1</inkml:trace>
  <inkml:trace contextRef="#ctx1" brushRef="#br1" timeOffset="88353.0535">20252 13885 64,'-25'22'38,"-6"-7"-2,13 10 1,-8 0-22,11 2-12,0 2 0,3 7-1,-5-5 1,6 4 0,-3-8-1,8-3 1,0-3-2,3-12 1,3-9-1,13-10 0,0-13 0,7-6-1,1-7 1,6-6 1,2-7-1,2 3 1,0 1 0,3 6 0,-3 8-1,-1 5 1,0 11-1,-2 9 0,-2 12-1,0 9 0,-6 10-2,0 7 1,-6 7-2,-5 3-1,-1 5-1,-7-4-3,6 10-10,-15-24-8,18 6-13,-10-16-2,13-4 2,-13-15-1</inkml:trace>
  <inkml:trace contextRef="#ctx1" brushRef="#br1" timeOffset="88712.0741">20737 13315 87,'21'6'40,"5"-4"-1,20 18-1,2-3-34,8 12-1,1 9-1,-2 13 0,-10 12 0,-7 14-1,-15 4-1,-11 8-1,-15-1 1,-13-1-1,-10-2 0,-5-15-1,0-7-5,-8-28-17,19-4-15,-10-24-1,30-7-2,-16-28 1</inkml:trace>
  <inkml:trace contextRef="#ctx1" brushRef="#br1" timeOffset="88887.0841">21332 14189 99,'-5'29'42,"-9"-17"-1,14-12-13,0 0-59,-3-29-11,13 6-2,-10-13-1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9Wana 18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5353464"/>
              </p:ext>
            </p:extLst>
          </p:nvPr>
        </p:nvGraphicFramePr>
        <p:xfrm>
          <a:off x="214283" y="685800"/>
          <a:ext cx="8750332" cy="426720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– roll and notices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Our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32 symbols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wants us to know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one of the food groups: starch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starch is, how to test for it and what to look for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one of the food groups: glucose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glucose is, how to test for it and what to look for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Book marking, Title Page and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updates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41640" y="791280"/>
              <a:ext cx="1533240" cy="4150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38040" y="784800"/>
                <a:ext cx="1543320" cy="4162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26520" y="176040"/>
              <a:ext cx="8589600" cy="39333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1760" y="161280"/>
                <a:ext cx="8609400" cy="3962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5152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45520" y="268920"/>
              <a:ext cx="8878680" cy="42400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9680" y="254520"/>
                <a:ext cx="8897040" cy="426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940320" y="3801960"/>
              <a:ext cx="7234560" cy="18475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25560" y="3792960"/>
                <a:ext cx="7254720" cy="1865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7458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988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1358</TotalTime>
  <Words>93</Words>
  <Application>Microsoft Office PowerPoint</Application>
  <PresentationFormat>On-screen Show (4:3)</PresentationFormat>
  <Paragraphs>13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161</cp:revision>
  <dcterms:created xsi:type="dcterms:W3CDTF">2006-08-16T00:00:00Z</dcterms:created>
  <dcterms:modified xsi:type="dcterms:W3CDTF">2013-09-17T21:58:29Z</dcterms:modified>
</cp:coreProperties>
</file>