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9T22:00:37.84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11463 3680 86,'1'29'37,"-10"1"1,2 13 0,-11-6-35,4 4-1,9-16-1,19-23 2,17-33-1,28-39-1,38-46 1,33-30-1,37-28 0,24-24-4,28-4-30,-17-4-5,-4 31 1,-29 22-3</inkml:trace>
  <inkml:trace contextRef="#ctx0" brushRef="#br0" timeOffset="594.034">10335 5581 22,'3'-30'9,"3"8"-7,-1 5-4,-7-3-19</inkml:trace>
  <inkml:trace contextRef="#ctx0" brushRef="#br0" timeOffset="871.0498">10271 5499 50,'12'3'31,"-12"-3"3,0 0-1,0 0-22,0 0-5,9 5 0,-9-5 1,6 35-1,-6 1 2,3 15-1,-10 4 0,7 7-1,0-8 1,14-19-2,19-39-2,34-45 0,38-56-5,52-51 0,45-29-28,22-45-9,30-4-2,-9-10-1</inkml:trace>
  <inkml:trace contextRef="#ctx0" brushRef="#br0" timeOffset="2156.1233">3299 4412 34,'-52'-22'31,"-10"2"2,1 9 0,-16 2-18,6 13-4,-13 3-3,5 16-1,-7 4-2,3 15-1,-1 9-2,3 10-1,8 9-1,9 7 1,10 3 1,14 7-2,20 2 2,24 4-2,23-2 2,20-2-2,24-9 2,18-16-2,17-22 1,20-26 0,11-35 1,7-32 0,1-31-1,-5-26 0,-13-17 1,-10-8-1,-25 0 0,-27 11 0,-35 17-2,-25 19 0,-33 17 1,-25 20-3,-22 23 0,-14 12-3,-1 28-5,-5-2-24,20 17 0,11-6-2,27 6 1</inkml:trace>
  <inkml:trace contextRef="#ctx0" brushRef="#br0" timeOffset="2832.162">4347 4237 77,'0'0'36,"0"0"-1,-8 19-1,-8 11-33,-3 11-1,-5 9-1,-4 7-2,4 7-4,-9-14-18,14 4-8,-2-16-1,12-14 0</inkml:trace>
  <inkml:trace contextRef="#ctx0" brushRef="#br0" timeOffset="2981.1705">4204 4390 92,'-6'-25'38,"6"25"0,0 0 0,-7 17-33,11 1-3,15 7-4,18 3-23,7-19-13,29 2 0,9-13-3,19-2 0</inkml:trace>
  <inkml:trace contextRef="#ctx0" brushRef="#br0" timeOffset="3485.1993">7290 4405 66,'-9'-17'38,"-4"-4"0,13 21 0,-19-8-19,9 24-13,0 6-2,6 13 0,-2-4-1,9 1 0,9-12-1,16-20 0,19-32 0,27-32-1,28-31-2,16-36-7,27-5-28,7-26-4,6 3 1,-11-3-2</inkml:trace>
  <inkml:trace contextRef="#ctx0" brushRef="#br0" timeOffset="5175.296">12446 6795 93,'0'0'37,"-10"29"0,9 11 1,-15 2-32,7 10-3,2-8 1,9-6 1,14-30-1,22-36 0,32-45-1,38-39-2,42-41-2,31-38-30,31-7-8,-2-13-3,-4 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9T22:17:28.39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6351 8632 68,'0'0'35,"14"-3"1,-14 17 1,2 19-32,-5 11 1,4 24-1,-9 9 2,6 16-3,-4-7 2,11-5-3,7-34 1,26-34 0,33-52-2,38-48 1,45-54-2,45-37 0,39-17-12,10-33-24,19 8-5,-16 7 1,-14 22-2</inkml:trace>
  <inkml:trace contextRef="#ctx0" brushRef="#br0" timeOffset="4309.2465">11393 11618 77,'9'28'41,"2"15"-1,-11 6 0,-5 13-37,0-1 0,6-1 0,7-16-1,18-28-2,29-38 2,39-41 0,52-49-2,50-38-1,52-26-5,25-35-27,35 0-6,-6 0-1,-14 20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840926"/>
              </p:ext>
            </p:extLst>
          </p:nvPr>
        </p:nvGraphicFramePr>
        <p:xfrm>
          <a:off x="214283" y="685800"/>
          <a:ext cx="8750332" cy="37185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Amy and Jemima to sit the end of topic test for Chemistry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the title page for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objectives for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time on the title page and some time on getting our book ready for marking from the last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2080" y="869760"/>
              <a:ext cx="4092840" cy="166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120" y="863640"/>
                <a:ext cx="4112640" cy="168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285640" y="2769480"/>
              <a:ext cx="2520000" cy="1544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71600" y="2763720"/>
                <a:ext cx="2539440" cy="156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1374</TotalTime>
  <Words>103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159</cp:revision>
  <dcterms:created xsi:type="dcterms:W3CDTF">2006-08-16T00:00:00Z</dcterms:created>
  <dcterms:modified xsi:type="dcterms:W3CDTF">2013-09-09T22:17:40Z</dcterms:modified>
</cp:coreProperties>
</file>