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320" r:id="rId3"/>
    <p:sldId id="319" r:id="rId4"/>
    <p:sldId id="321" r:id="rId5"/>
    <p:sldId id="322" r:id="rId6"/>
    <p:sldId id="323" r:id="rId7"/>
    <p:sldId id="324" r:id="rId8"/>
    <p:sldId id="325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29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01T21:03:21.509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002060"/>
    </inkml:brush>
    <inkml:brush xml:id="br5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1764 1061 66,'0'0'35,"24"-59"-1,-24 59-1,0 0-28,0 0-2,19-45 2,-19 45 1,-20 9-3,13 26 0,-4 19-2,-6 14 3,-1 11-4,-7 9 2,1 10-2,0 0-1,9-20 1,4-11-1,3-13 1,4-17-1,7-14 3,-3-23-1,23-28-1,-2-15 3,8-18-2,3-14 3,-32 75-1,39-94-1,-22 43 0,4-6-1,-5 2 1,4-5-1,-2 6 0,2-1-1,-1 5 0,-1 2 0,-18 48 0,35-86 0,-35 86 0,43-56-1,-43 56 1,47-26 0,-47 26 1,35 26 1,17 29-3,0 28 2,-9 16-3,0 14 2,-6 5-6,-18-13-5,4-6-26,-28-38 0,3-15 1,-10-19-3</inkml:trace>
  <inkml:trace contextRef="#ctx0" brushRef="#br0" timeOffset="204.0117">1964 1263 100,'-22'-7'37,"22"7"0,-10 1-1,20-2-33,16-6-2,16-6 0,-42 13-2,61-18-4,-61 18-18,89-29-15,-33 10 1,-3 1-2,6-7 1</inkml:trace>
  <inkml:trace contextRef="#ctx0" brushRef="#br0" timeOffset="442.0253">2977 745 90,'48'-60'37,"-48"60"0,0 0 1,0 0-35,0 0 1,-15 48-2,15-21 1,-25 65-2,-1 15 2,3 19-4,13-5 1,4-4-4,6-12-2,15-18-12,-9-45-20,9-15 2,-3-20-2,3-8 2</inkml:trace>
  <inkml:trace contextRef="#ctx0" brushRef="#br0" timeOffset="1006.0576">2863 1212 100,'0'0'38,"-41"-38"0,16 23-1,25 15-35,0 0-1,0 0 0,0 0-3,0 0 0,54-7-3,-54 7-2,75-10-5,-75 10-11,94-14-7,-47 7 0,5-1 4,0-1 12,-1 3 7,-2 0 4,-3 0 8,-46 6 13,85-10 10,-85 10 1,61-2-4,-61 2-7,0 0-5,62 20-4,-67 8-1,-18 8-2,-11 4-2,5 5-1,0 2-1,13 3 0,6-4-2,14-10 1,11-6-1,9-9 1,8-13-1,10-14 1,5-13 0,7-11-1,1-10 1,-55 40-1,50-45 2,-50 45-2,45-53 1,-45 53-1,24-56 1,-24 56-2,9-45 2,-9 45-1,0 0-1,-22-44 0,22 44-2,0 0 0,-16-19-2,16 19-3,0 0-10,0 0-20,0 0 2,0 0 0,0 0-2</inkml:trace>
  <inkml:trace contextRef="#ctx0" brushRef="#br0" timeOffset="1524.0872">4063 1225 81,'21'20'36,"-13"7"0,-12 3 1,-11 1-29,8 4-1,-11-4-1,7 5-2,-4-4-1,4 0 0,3-8-2,3 1 0,4-12 0,1-13 0,13-1 0,1-14 0,6-12 0,-1-8 0,2-7 1,-1-5-2,-20 47 2,22-52-2,-22 52 1,17-50-1,-17 50 1,0 0-1,20-64 1,-20 53-2,9-8 0,-9 19 1,0 0-1,11 19 1,-4 5-1,2 10 1,-1-4-1,9-10 2,7-10 0,8-11 0,6-11 0,5-10 0,-43 22 1,51-28-1,-51 28 2,58-39-3,-58 39 2,61-38-2,-61 38 1,52-35 0,-52 35 0,51-22-2,-32 14 0,11 20 1,-17 11-1,1 15 0,-15 11-1,-8 9-1,5 1-3,3-7-10,18-12-22,0-12-1,23-9 0,0-15 0</inkml:trace>
  <inkml:trace contextRef="#ctx0" brushRef="#br0" timeOffset="1924.1101">5299 1157 110,'6'-48'39,"-6"48"2,0 0-3,-30-16-34,3 22 0,-10 10-1,7 14 0,7-5-2,8 7 0,5-7-1,12-5 0,11-10 0,6-1 0,6-3 0,7-3 0,-2 1 0,3-1 1,-4 4-1,-4 2 1,-4 5-1,-11 2 1,-5 5-1,-6 0 1,-7 0-1,-6 2 1,-4-5-1,-2 0 0,-5-2 0,1-4 0,1-2-2,0-6 0,3-2-4,-4-11-8,11 1-24,-6-10-1,15 0-1,-2-7-1</inkml:trace>
  <inkml:trace contextRef="#ctx0" brushRef="#br0" timeOffset="2659.1521">6907 1168 95,'44'-52'37,"-44"52"-1,0 0 3,0 0-32,0 0-2,0 0 1,-55-24-1,55 24-1,-48 10-1,-18 13 0,-5 10-2,3 3 1,-6 2-1,13 8 0,10 0-1,21-1 0,28-16-1,15-7 1,16-12 0,14-12 0,8-10 1,7-10-1,8-9 1,-66 31-1,62-40 2,-62 40-2,65-45 2,-65 45-2,54-48 2,-54 48-2,0 0 1,62-58 1,-62 58-2,0 0 0,0 0-2,58-44 2,-56 55-2,-4 11 1,-10 16-2,3 7 1,2 5-3,7 2-2,12-11-6,3-17-23,24-10-2,-6-18 0,21-11 0</inkml:trace>
  <inkml:trace contextRef="#ctx0" brushRef="#br0" timeOffset="3035.1736">7420 1150 106,'0'0'37,"10"-13"2,-10 13-2,-5 27-33,0 3-1,-11 8 0,0 11 0,-1-4-2,7-3 1,9-14-1,2-7 1,4-7-1,-5-14 0,21 1 1,-4-15-1,3-6 0,3-12 0,-23 32 1,0 0-2,44-63 2,-44 63-2,38-48 1,-38 48-1,39-50 0,-39 50 0,0 0 0,60-61 0,-60 61 0,0 0-1,44-28-1,-16 39 1,-3 13-2,2 14-1,-6 9-4,-3-1-8,10 4-22,-3-12-1,16-8 1,-5-15 0</inkml:trace>
  <inkml:trace contextRef="#ctx0" brushRef="#br0" timeOffset="3478.199">8307 1218 98,'0'-54'38,"0"54"1,0 0-1,-40-28-28,9 30-2,-17 7-2,7 13-2,-4 15-1,5 6 0,2-2-2,18 1 1,25-18-2,11-9 0,8-10 0,14-15 1,-38 10-1,49-27 0,-49 27 1,59-50-1,-59 50 0,73-68-1,-73 68 2,69-89-2,-37 40 2,6-1-2,-12-1 2,3 2-1,-29 49 0,48-83 3,-48 83-3,26-55 0,-26 55 0,0 0 0,0 0 0,-12 3 0,-2 48 0,2 28-2,1 18-2,8 10-1,16-5-23,6-24-11,29-21-2,-3-39 0,18-9-1</inkml:trace>
  <inkml:trace contextRef="#ctx0" brushRef="#br0" timeOffset="4429.2534">9624 1001 95,'11'-50'38,"-11"50"1,0 0-2,6-53-34,-6 53 0,0 0 1,0 0 0,-15 18-2,2 28 0,-3 19-1,-1 12 2,-2 4-3,5 6 1,-1-5-1,6-15 0,8-29 1,5-11 0,-4-27-1,20 0 1,-5-28 0,-15 28 1,19-50 0,-19 50-1,25-68 1,-25 68-3,23-88 1,-8 40 0,-3-4 1,-2-1-1,-1 3-1,1 4 0,-1 0 1,-9 46 1,13-77-1,-13 77-1,13-49 1,-13 49-1,0 0 1,0 0 1,0 0 0,47 10-1,-47-10 1,0 0 1,66 65 0,-66-65-1,66 34-1,-66-34 0,84 22 0,-84-22 0,90-3 1,-42-7-1,-2-4 0,-46 14 0,86-45 2,-86 45-2,81-56 0,-81 56 0,58-48 0,-58 48 0,0 0 0,0 0 0,51-17 0,-51 17 1,8 37-2,-23 29 2,-7 16-3,4 11 1,3 5-3,11-8-1,12-20-5,12-28-4,30-33-24,-5-16-2,15-11 2,-60 18-1</inkml:trace>
  <inkml:trace contextRef="#ctx0" brushRef="#br0" timeOffset="4762.2724">10791 1159 94,'0'0'39,"53"-61"1,-53 61 0,0 0-19,0 0-17,18-44-1,-18 44 0,0 0-1,-32 31-1,11 11 0,-8 1-1,10 13 1,2-3-2,12 0 1,8-12 0,12-8 0,8-15 0,3-13 1,6-12-1,0-15 1,1-10 0,-33 32-1,0 0 2,42-66 0,-42 66-2,21-61-2,-21 61 1,11-65 0,-11 65 0,0-60-3,0 60 1,-11-45-1,11 45-2,0 0-6,0 0-26,-27-52-2,27 52 1,0 0 0</inkml:trace>
  <inkml:trace contextRef="#ctx0" brushRef="#br0" timeOffset="5063.2896">11519 640 105,'38'-66'40,"-38"66"2,19-46-2,-19 46-35,0 0-1,0 0 0,0 0-2,0 0 1,-33 66-1,33-66 0,-18 123 0,-3-9-2,7 12 1,-1-1-2,13-7-1,-2-17-3,10-25-2,15-24-32,-4-27-2,13-9 1,-3-16-2</inkml:trace>
  <inkml:trace contextRef="#ctx0" brushRef="#br0" timeOffset="5590.3198">11813 1123 74,'-32'11'38,"11"0"-1,12 3 1,10 0-20,21 3-14,7-8 1,-29-9-1,0 0 0,73-2-1,-73 2 0,59-17 0,-59 17 0,65-26-2,-65 26 1,56-37-1,-56 37-1,43-46 0,-43 46 1,25-45 0,-25 45-1,0 0 1,-9-52 1,9 52 0,0 0 0,-66-10 1,66 10-1,-76 33 1,0 6-3,7 18 0,11 3 0,29 10 0,15-11 0,36-13 0,28-24-3,14-11-1,16-3-2,1-15-7,19 1-26,-16-12-3,13 4 2,-11-5-2</inkml:trace>
  <inkml:trace contextRef="#ctx0" brushRef="#br0" timeOffset="6168.3528">12881 1114 60,'0'0'36,"48"-46"1,-48 46-2,0 0-8,0 0-21,5-46 2,-5 46-3,0 0 0,0 0-1,-48-31 0,48 31 1,0 0-2,-69 5 2,69-5-3,-52 18 1,-10 10-1,10 13 0,1 4-2,21 9 1,4 1-2,23-3 1,12-13 0,22-13-2,12-8-1,9-12-2,20-6-7,-6-15-27,14-8-1,-80 23 0,84-35 0</inkml:trace>
  <inkml:trace contextRef="#ctx0" brushRef="#br0" timeOffset="6626.379">13356 1082 97,'0'0'38,"26"-46"1,-26 46 0,0 0-33,0 0 0,0 0-1,0 0-1,-49 19 0,40-8-1,-5 18-1,-6 4-1,6 7 1,0 4-1,0 6 0,-1-3-1,15 0 0,8-17 1,9-7-1,9-15 1,8-11 0,10-13-1,7-12 1,-51 28 0,60-38 1,-60 38-2,59-51 0,-59 51 0,58-52 0,-58 52 0,50-54 0,-50 54 0,0 0 0,52-53 0,-52 53 0,8-14 0,-4 26 0,-9 10 0,-2 20 0,-9 7 0,11 5-3,8-1-4,10-21-10,21-10-23,-4-13-1,22-5 0,-5-15-1</inkml:trace>
  <inkml:trace contextRef="#ctx0" brushRef="#br0" timeOffset="7084.4052">14335 703 102,'17'-60'40,"-17"60"0,18-54-2,-18 54-32,0 0-2,16-52 0,-16 52-2,0 0 0,0 0 0,0 0 0,-26 65 0,26-65-1,-26 68 1,1 36-2,8 18 2,-3 6-2,6 0 0,2-16 0,11-15-1,1-26-3,4-30 0,12-13-4,-16-28-31,34 6-1,-14-20 1,13-9-1</inkml:trace>
  <inkml:trace contextRef="#ctx0" brushRef="#br0" timeOffset="7586.4339">14598 1068 97,'-20'38'39,"20"-14"0,0-24-1,0 0-31,0 0-4,0 0 0,55 30-1,-55-30 0,52-2 0,-52 2-1,65-14 1,-65 14-1,68-24-1,-68 24 0,68-33 0,-68 33 1,59-43-1,-59 43 1,0 0 1,60-65-2,-60 65 2,0 0-1,-3-47 1,3 47 1,0 0-1,-60-5 1,60 5-1,-60 16-2,-10 12 0,13 19 0,0 13 0,16 11 0,16-6 0,22-2 0,19-17 0,27-13 0,9-18 0,9-8-2,12-12-3,2-19-10,-26 11-25,-2-4-2,2-2 3,-2-3-3</inkml:trace>
  <inkml:trace contextRef="#ctx0" brushRef="#br0" timeOffset="8059.461">15673 888 92,'0'0'38,"0"0"2,5-49 0,-5 49-34,0 0 0,0 0-2,0 0 0,0 0 1,-56-11-1,56 11-1,0 0-2,-60 23 1,60-23 1,0 0-2,-66 28 1,66-28 0,0 0-2,-63 37 2,63-37-2,0 0 0,0 0 0,-39 48 0,39-48 0,0 0 0,0 0 0,0 0 0,62 54 0,-62-54 0,48 23 0,-33 3 0,36 9 0,-21 2 0,-9 8 0,-26 1 0,-10 3 0,-15-8 0,2-4 0,-2-13 0,3-7 0,4-8 0,7-10-4,16 1-8,-5-36-26,5 36-4,0 0 1,44-52 0</inkml:trace>
  <inkml:trace contextRef="#ctx0" brushRef="#br0" timeOffset="8249.4719">16142 1266 126,'-9'28'45,"-14"-12"-3,9 2 0,-8-10-42,9-6 0,13-2 0,-17-16-12,26 5-28,-11-4-2,13 4 0,-11 11-2</inkml:trace>
  <inkml:trace contextRef="#ctx0" brushRef="#br1" timeOffset="13480.7711">15411 1722 54,'-15'9'32,"-3"-6"1,4 5-1,-11-8-11,9 8-15,-8-6 0,5 0-2,-6-3 0,0 1-2,-7-3-1,2 2 1,-7-1-1,-4 4 0,-3-1-1,-3 3 1,-5 1 0,-3 0 0,-6 5 0,1-2 0,-9 0 0,0 1 0,-5-2 0,-2 0 0,1-1-1,-2-2 1,2-2-1,1-2 1,-1-1-1,3-1 0,-3-1 0,-1 0 0,-2 0 0,-4 0 0,1-1 1,-3 3-1,-5-2 0,3 2 0,-8 1 0,0 0 0,-1-2 0,-2 1-1,1-3 2,-3 3-1,2-2 0,-3-3 0,3 1 0,0-2 0,2 2 0,-1-5 0,-4 5 0,3-2 0,1 0 0,-5 0 0,0 2-1,0-2 1,0 2 0,-2 0 0,-1-1-1,-2 2 1,-2 0-1,-5-2 1,3 2 1,-2-1-1,-2 3 0,6-2 1,-9 3-1,-2 0 1,0 0-1,2 0 2,2 0-2,-3 2 1,4-1-1,-5-1-1,2-1 1,0 1-1,4 2 1,-1 2-1,2-1 2,-1 0-2,-6 2 2,2 0-1,0 3 0,3-2 0,-4 0 2,-2-1-2,-6 2 0,1-3 1,3 0-1,-5-2 1,2 0-1,-3-1 1,-3 2-1,0-2 0,4 3 0,-3-1 1,-1 1-1,0 5 0,-5-1 0,1 0 0,0 1 0,5 2 0,-2-3 0,2 1-1,-3 0 1,2-4 0,11 1 0,-2-4-1,2 3 0,-1-2 1,0-2-1,2 3 1,5-4-1,1 2 1,1 0-1,5 1 1,-3-2 0,4 1 0,1-2-1,2 1 1,1 0 0,6-3 0,-2 3 0,1-2 0,3 1 0,3-3 0,1 3 1,3-2-1,4 0 0,0 0 0,6-3 1,3 2-1,5-2 1,2 4-1,2-2 1,7 2-1,-3-2 0,5 3 0,3 2 0,1-1 0,1 0 0,5 1 0,3 1 0,6-1 0,2 0 0,5 0 0,3 0 0,4 0 0,2 2 0,4-2 0,-2-1 0,5 1 1,-1-1-1,4 0 1,1 0-1,10 0-1,-16-2-1,16 2-4,0 0-16,0-14-14,0 14-1,11-14 1,0 9-2</inkml:trace>
  <inkml:trace contextRef="#ctx0" brushRef="#br2" timeOffset="26026.4887">1526 2800 72,'10'-17'34,"-10"17"-1,0 0 1,1-15-27,-1 15-1,-8 18 0,3 7 0,-6 4-2,-6 20-1,-2 5-1,4 13 0,-11 9 0,2 8-1,-2 0 1,1-1-1,0-6 1,6-6-1,3-15 0,3-11 0,2-14 0,7-16 2,4-15-2,8-13 1,1-20-1,6-12 1,1-16-1,4-15 1,4-9 0,2-11-1,1-4 0,5-2 1,-2 3-2,3 7-1,0 11 2,1 14-2,-2 12 1,6 15-1,-4 18 0,3 18 1,1 17 1,-3 17 1,3 14-2,-2 14 2,-2 17-1,-3 14 0,-4 10 0,-9 11-3,-7 4 1,-9-2 0,-8 0-1,-3-7-1,-10-11-1,-1-23-4,9-8-25,-13-34-5,17-13 1,-11-31-2</inkml:trace>
  <inkml:trace contextRef="#ctx0" brushRef="#br2" timeOffset="26203.4988">1546 3261 112,'-30'-5'38,"2"1"1,28 4-1,0 0-34,40 2-3,15-10-2,16-9-7,28 9-28,-1-13-2,21 12 0,-5-11-3</inkml:trace>
  <inkml:trace contextRef="#ctx0" brushRef="#br2" timeOffset="27183.5548">3628 2938 93,'-21'-3'37,"11"6"1,-6-11-1,16 8-32,-17 7-1,16 8 1,-8 4-2,4 14 0,-8 5 0,2 9-1,-3 6-1,0 2 0,-1-5 0,-3-4-1,6-8 1,2-9-1,4-11 0,6-18 0,0 0 1,4-17 0,5-9-1,5-9 1,0-5 0,2-7 0,3-5-1,-2 1 0,-2 4 0,-1 5 0,0 9-1,-5 10 1,1 10 0,-10 13 0,8 13 0,-5 9 0,1 8 0,0 7 0,2 2 0,7-2 0,8-4 0,8-12 0,8-14 1,11-12-1,13-13 0,1-11 1,5-9-1,1-5 1,-3-1-1,-11 6 1,-11 7-1,-10 5 0,-11 12 0,-11 13 0,-12 12-1,-9 16 1,-7 11-1,-6 10 1,1 11-2,-5 6 1,3 1-1,9-2-1,9-5-1,7-14-3,21-7 0,5-26-6,30 0-7,-2-32-14,25 2-1,-2-28 0,13 1 1,-6-15 12,-4 6 16,-15 5 12,-22-7 10,-3 25 14,-39-4 6,-2 35 0,-37-17 2,2 39-10,-18-3-15,3 20-6,0 4-2,8 7-1,8-1-2,12 1-1,12-5 0,17-8 0,14-12 0,12-10 0,12-15-1,7-9 1,6-14 0,1-11-1,-2-10 1,-4-5-1,-7-2-1,-13-3 1,-12 8-2,-11 1-1,-10 13 0,-13 4-2,-2 15-2,-11-6-12,15 19-20,-9-13 1,20 13 0,-1-19-1</inkml:trace>
  <inkml:trace contextRef="#ctx0" brushRef="#br2" timeOffset="27439.5695">5618 2277 106,'-14'27'40,"-16"2"0,-3 28 1,-5 2-38,0 19 2,-4 5-3,1 9 2,0 4-3,5 2 0,6-3-2,7-7-1,6-2-3,3-20-5,24 7-20,-9-29-10,20-8 0,-5-25-1,17-7 2</inkml:trace>
  <inkml:trace contextRef="#ctx0" brushRef="#br2" timeOffset="27799.5901">5539 3041 105,'28'14'39,"-11"-14"0,16 7-1,7-12-35,9 2 0,8-9 0,5-5 0,1-5-2,-2-2 0,-4-4 1,-7-1-2,-14-2 1,-12 1-1,-16 1 1,-15 7-1,-16 8 1,-12 9-1,-16 7 1,-9 12 0,-5 9 0,0 11 0,0 6 0,13 1 0,11 1 0,15-2 0,23-5-2,21-8 0,26-5-3,14-20-9,31 15-7,-2-29-9,23 11-11,-5-16 1,17 5-2,-13-14 2</inkml:trace>
  <inkml:trace contextRef="#ctx0" brushRef="#br2" timeOffset="28040.6039">6903 2851 109,'-39'6'40,"-21"-4"2,5 15-3,-17-3-30,6 10-6,2 1 0,10 7-1,10 0 0,10 2-1,20-2-1,19-5 0,24-6-1,12-6-1,21-9-2,8-10-2,21 7-11,-11-29-8,15 12-14,-11-18 1,-2 9-1,-11-14 1</inkml:trace>
  <inkml:trace contextRef="#ctx0" brushRef="#br2" timeOffset="28393.6241">7313 2883 102,'-17'6'38,"-15"5"3,3 21-2,-13-8-21,8 16-13,1-1-2,7 6 0,9-3-2,13-6 0,14-7-1,13-10 1,16-17-1,8-11-1,10-13 2,6-13-1,5-5 0,-5-6 0,-1 0 0,-10 0 0,-10 8 1,-9 6-1,-12 12 2,-21 20-2,0 0 0,0 0 0,-25 33 0,1-4 0,4 6 0,2 3 0,5-2 0,13-3-3,11-4-1,9-16-3,24 6-10,-10-31-5,34 11-8,-11-28-11,15-1 2,-7-19-1,7 0 2</inkml:trace>
  <inkml:trace contextRef="#ctx0" brushRef="#br2" timeOffset="28611.6365">8314 2282 113,'-20'22'41,"-17"13"0,-1 29 1,0 0-39,-4 16 1,-4 3-2,12 2 1,6-1-2,13-4 0,11-5-2,10-7-1,15-4-3,0-20-5,25 3-10,-13-32-9,16 3-11,-10-21 1,7-3-1,-15-20 2</inkml:trace>
  <inkml:trace contextRef="#ctx0" brushRef="#br2" timeOffset="28975.6573">8441 2969 108,'9'4'39,"-9"-4"2,11 23-1,-11-23-33,19 22-3,3-13-1,7-1 0,5-4-2,8-7 0,2-7 0,3-1-1,-2-7 0,-4-3 0,-10-4 0,-5-4 0,-9-6 0,-12 2 0,-12 2 1,-11 6 0,-13 8 0,-7 10 0,-10 11 0,0 14 1,-8 17-2,5 6 0,9 9 0,11 1 0,16-2 0,15-1 0,22-7 0,15-13-6,33 3-10,0-29-5,38 13-4,-10-33-8,30 5-9,-5-16-1,17 5 2</inkml:trace>
  <inkml:trace contextRef="#ctx0" brushRef="#br2" timeOffset="29383.6807">10326 2772 98,'4'-19'40,"-4"19"0,0 0 0,0 0-33,-2 16-2,-7 10-1,-7 8-2,0 8-1,-1 3 0,6 5 0,0 1-2,2-3-1,13-3-2,-2-9-5,16 5-14,-3-26-16,13-1 0,-5-23-2,17-6 1</inkml:trace>
  <inkml:trace contextRef="#ctx0" brushRef="#br2" timeOffset="29559.6907">10336 2320 107,'-37'-33'39,"10"26"1,2 2-3,10 12-39,20 7-4,7-12-19,26 21-13,1-9-1,26 14 0,-1-9 0</inkml:trace>
  <inkml:trace contextRef="#ctx0" brushRef="#br2" timeOffset="29880.7091">10955 2653 107,'-43'7'41,"5"11"2,-10-14-2,5 10-36,12-4-2,10 7-1,8-4 0,16 4-1,12-2 0,14 2-1,7 4 0,4-4 0,4 6 0,-4-1-1,-4 2 1,-11 3 0,-13 3 0,-12-2 0,-13 1 0,-13 1 0,-10-6 0,-1-3-1,-4-5-1,0-13-3,16 5-10,-9-26-5,34 18-7,-15-35-13,28 9-1,-2-18 0,23 6 0</inkml:trace>
  <inkml:trace contextRef="#ctx0" brushRef="#br2" timeOffset="30608.7507">12848 2670 69,'0'0'35,"8"-14"-2,-16 0 3,8 14-27,-20-20-1,2 17 0,-13-6-1,1 11 0,-6 0 0,-6 12-2,-3 4 0,2 10-1,4 4-1,3 5 0,6 3-1,10-1-1,8-1 0,14-5 1,12-5-2,16-12 1,10-10 0,14-8-1,8-8 1,9-9-1,1-10 1,-3-7-1,-7-1 1,-6-2-1,-13 2 0,-10 1-1,-15 6 1,-12 7-1,-6 8 1,0 15 0,-23-1 0,9 15 0,-1 6-1,5 11 1,1 5-4,9-2-2,19 17-12,-5-20-4,30 16-14,0-16-4,22 9-1,5-21 1</inkml:trace>
  <inkml:trace contextRef="#ctx0" brushRef="#br2" timeOffset="31337.7924">14797 2643 88,'-21'-28'37,"-1"19"-1,-10-9 3,-2 10-32,-11-4-1,-2 12 0,-6 4-1,1 8 0,-4 6-1,8 11 0,2 5-1,8 3-1,10 1 0,11 2 0,13-4 0,13-3-2,20-7 1,13-12-1,10-9 0,10-7 0,11-12 0,-2-8 0,3-6 0,-4-4 0,-5-5-1,-9 1-1,-10 1 1,-8 2-1,-8 7 1,-9 9-1,-8 5 1,-13 12 1,1 15 0,-12 18 1,-7 14-1,-3 15 2,-2 14-2,-2 17 1,3 1-1,-1 5 0,-1-2 0,5-10 0,-2-9 1,-1-9-1,-5-15 1,-3-16-1,-6-11 0,-3-17 0,2-8-1,-4-11 0,5-12-2,0-16 0,13-8-4,-1-23-8,28 9-11,-4-21-12,23 10 0,3-10-1,18 12 0</inkml:trace>
  <inkml:trace contextRef="#ctx0" brushRef="#br2" timeOffset="32442.8557">15518 2585 104,'-4'18'40,"-18"-6"0,3 15 0,-9-1-35,-1 9 0,1-2-2,4 7 0,-2-1-1,8 2-1,0-4 0,4 0 0,4-11-1,5-3 0,3-6 0,2-17-1,0 0 1,17-4 0,-3-13 0,0-11 0,3-5 0,2-10 0,0-6-1,4-4 0,2 2 0,4-1-1,1 5 1,2 4-1,5 9 2,3 9-2,0 9 2,6 9 0,-2 7-1,0 4 1,1 3 0,-1 2 0,-4 2 0,-3 0-1,-8 1 1,-5-3 0,-4 0-1,-10-5 1,-10-4 0,0 0 0,-14 8 0,-4-5 0,-10 1 1,-1 2 0,-9 6 0,-2 4 1,0 2-1,0 10 1,4 1 0,6 2-1,9-1 0,9 0-1,9-5 1,13-3-2,9-7 2,13-7-2,8-8 1,9-7 0,3-10-1,1-6 1,-1-7-1,-5-5-1,-8-3 1,-5-1-1,-11 1 1,-10 0 0,-10 9 0,-4 4 0,-6 6 1,-5 9 0,2 4 1,-3 10-1,3 3 0,3 4 1,4 4-1,7 0 2,6 1-2,4-1 2,8-3-2,8-4 2,6-4-2,1-2 0,2-5 1,-6 0-2,1-2 1,-4-1 0,-9 3 0,-7 1 0,-14 2 0,3 10 3,-12 6-3,-9 10 2,-1 2-1,-4 7 0,2 3 0,2 2 1,4-3-1,12-1-2,8-8 2,14-12-1,12-8 0,10-12 0,11-12 0,9-8 0,4-8 0,-1-7 1,-4-8-1,-2 0-1,-10 1 1,-8 7-1,-13 9 0,-11 8 0,-14 12 0,-2 10 1,-23 17 0,1 8 1,-2 9-2,-1 5 1,6 5-3,3-4-1,13 4-2,7-16-7,24 8-5,-10-25-9,32 14-6,-10-27-6,16 4 1,-6-16 2</inkml:trace>
  <inkml:trace contextRef="#ctx0" brushRef="#br2" timeOffset="33042.89">17217 2657 101,'0'0'38,"-27"3"2,14 19-2,-15 0-32,5 10-2,-2 6 1,3 6-3,-1 0 0,7 3 0,-2-2-1,9-10-1,2-6 1,4-8-1,6-8 0,-3-13 0,19-1 0,-9-16-1,6-4 1,1-9 0,2-9 0,4-7 1,4-8-2,7-5 1,0-1-1,7 0 1,3 2-1,7 6 1,0 12-1,2 9 0,-1 12 1,-1 15-1,-3 7 1,-5 12-1,-7 7 1,-7 5 1,-11 5-2,-11 1 3,-12 1-3,-14 3 3,-14 0-2,-10 0 0,-17-3 1,-5 0-2,-3-3 2,0-2-2,5-5 2,6-6-2,10 0 2,12-7-1,10-3 1,13 0-1,12-8 0,-9 15 1,9-2-1,-4 4 1,0 9 0,-7 12 0,-8 4 0,-5 10 0,-3 4 0,-4 1-1,5 1-1,-3-9-3,15 1-4,-6-21-9,27 5-3,-7-34-8,25 18-8,-5-29-5,23 3 0,2-12 3</inkml:trace>
  <inkml:trace contextRef="#ctx0" brushRef="#br2" timeOffset="33634.9238">18788 2592 83,'-24'-24'40,"-1"24"0,-11-7-1,6 16-29,-12-1-4,5 11 0,-2 4-2,8 10 0,4 3-1,9 7-1,7-2-1,12 4-1,11-3 1,9-4-1,8-7 1,11-10-1,5-10 1,5-11-1,2-9 1,-1-13-1,0-9 0,-7-9 0,-7-4-1,-8-7-1,-9-1 0,-8 1-1,-8 6 1,-6 9-2,-6 10 0,-6 9-1,2 15-1,-3-3-6,20 29-15,-5-24-11,7 36 0,9-24-2,20 4 2</inkml:trace>
  <inkml:trace contextRef="#ctx0" brushRef="#br2" timeOffset="33906.9394">19859 2098 101,'-32'-56'40,"-3"22"3,-22 1-2,6 28-35,-16 14-3,-3 27 0,-2 20-1,2 22-1,4 14 0,8 13 0,11 3-2,11-2-1,14-5-1,10-9 0,15-9-4,1-28-8,18 5-9,-12-37-14,10 2-1,-8-25 0,5-3 0</inkml:trace>
  <inkml:trace contextRef="#ctx0" brushRef="#br2" timeOffset="34079.9493">19167 2695 108,'-11'-35'39,"0"-11"3,15 19-2,7-6-36,12 8-2,10 6-1,11 3-2,12 9-3,7-3-5,22 23-10,-12-18-9,24 26-12,-7-12-1,16 11 0,-1-9 0</inkml:trace>
  <inkml:trace contextRef="#ctx0" brushRef="#br2" timeOffset="34776.9892">20740 2333 103,'14'-26'39,"15"17"2,1-14-3,16 12-36,10 3 0,2 8 0,-3 4-1,-5 13 1,-11 7-2,-13 10 1,-20 9-1,-18 5 2,-19 4-1,-15 5 2,-15 1-2,-7 1 1,-4-8 0,6-3 0,7-6 0,15-5-1,13-8 1,16-4-2,20-9 1,19-8 0,18-4-1,14-7 0,14-1-2,6-9-3,13 6-7,-8-22-8,19 21-5,-20-21-13,7 12-3,-15-12 0,2 12 0</inkml:trace>
  <inkml:trace contextRef="#ctx0" brushRef="#br2" timeOffset="35650.0391">22321 2550 94,'-32'1'37,"0"15"3,-13-5-1,6 10-30,-9 1-4,10 13 0,0-2-1,9 6 0,8-2-1,14 2 0,10-4-2,16-4-1,15-7 1,13-10-1,15-9 1,9-11-1,6-9 1,5-11-1,-3-7 1,-9-5-1,-8-4 0,-18-1-2,-16-1 1,-19 3-1,-15 7 0,-19 8 0,-10 7 1,-6 8 0,-1 6 1,3 8 0,7 10 1,13 1 2,15 6-2,18-5 1,17 2-2,19-4 2,11 0-1,6 2 1,-1-3-1,0-1-1,-9 2 1,-14 8-1,-14 2 1,-18 2-1,-15 6 0,-12 2 0,-9 2 0,-4 0 0,0-1-1,-3-9 1,8-4 0,4-3 0,7-9 0,13-9 0,0 0 1,19-17-1,4-3 1,1-4 1,5-7-2,0-5 0,4-2 0,0 0 0,0-2 0,4 4 0,-3 0 0,10 5 0,0 8 0,4 2 0,4 11 0,1-1-2,9 15-11,-12-12-7,13 24-5,-22-20-8,19 14-8,-10-10-2,7 5 2</inkml:trace>
  <inkml:trace contextRef="#ctx0" brushRef="#br2" timeOffset="36890.11">1442 4640 54,'0'0'36,"10"-16"-2,-10 16 1,0 0-18,-1 30-7,-8-6-3,3 13-1,-7 6-2,1 9-2,-3 1 2,1 4-2,-6-1 1,5-1-2,0-10 2,3-7-3,6-11 2,6-12-1,0-15-1,25-19 1,-3-8-2,4-14 2,1-6-1,4-5 1,-3-4-1,-1 5 1,-9 5-1,-4 10 1,-3 11 0,-7 5 0,-4 20-1,0 0 0,0 0 1,-8 20-1,7-2 0,5 0 1,5 3-1,6-3 1,11-9 0,14-5 1,9-11-1,7-3 1,8-10-1,-1-3 0,3 1 0,-11 1 0,-7 1-1,-15 7 0,-10 11 0,-9 8-1,-14 12 1,-8 11 0,-7 4 0,0 8 0,-5 5-1,3 0-1,2 3-1,6-11-3,16 4-6,-6-24-10,31 8-13,-3-21-3,16-4-1,4-18 1</inkml:trace>
  <inkml:trace contextRef="#ctx0" brushRef="#br2" timeOffset="37535.1469">2567 4734 92,'-23'2'37,"-13"3"1,0 15 1,-9 1-32,6 14-2,2 3 0,5 8-2,6-1 0,12 2-1,10-4 1,10-5-2,12-10 1,13-11-2,12-9 0,6-10 1,3-11-1,4-14-1,-4-6-1,-4-9 2,-7-1-2,-9-6 2,-13 3-2,-10 2 2,-9 5-1,-4 8 2,-6 8 0,1 4-1,-5 8 1,14 11 0,-14-5 0,14 5-1,0 0 1,28 18-1,-9-7 1,5 1-1,4 3 0,1 0 0,-6 5 0,0 5 0,-6 3 1,-7 6-1,-6 3 1,-6 2-1,-6-1 2,-1 1-2,-3-7 2,-1-4-2,3-12 1,10-16-1,0 0 1,-5-11-1,18-18 0,0-7 0,5-10 0,2-2 1,3-7-1,3 1 0,-3 1 0,-1 8 1,-5 8 0,0 6-1,-1 8 0,2 8 0,1 9-1,0 6-1,10 7-1,3-3-2,12 8-4,-5-13-7,23 20-6,-17-29-7,18 23-7,-13-20-3,3 11 0,-13-11 2</inkml:trace>
  <inkml:trace contextRef="#ctx0" brushRef="#br2" timeOffset="37881.1667">3540 4805 104,'0'0'39,"15"12"1,3-28-5,21 4-32,9-8 0,9-1 0,1-12-1,-1 2 0,-5-2 0,-7 0-1,-14 2 0,-15 4-1,-17 5 1,-11 8-1,-19 8 1,-7 8 0,-10 12-1,-2 8 1,-4 14 0,7 4 0,4 9 0,11-4 0,11 3 0,13-2-1,18-9-1,13-8-1,29-7-4,12-18-6,33 6-7,0-25-4,32 9-8,0-18-9,24 3-1,-7-10 2</inkml:trace>
  <inkml:trace contextRef="#ctx0" brushRef="#br2" timeOffset="38410.197">5480 4595 77,'-18'-37'39,"-13"2"-2,2 15 2,-16 3-29,9 20-2,-4 9-2,3 17 0,-7 9-3,6 10 0,2 2 0,10 3 0,4-3-1,13-2 0,10-9-1,11-9 0,13-13 0,11-9-1,6-10 1,5-11 0,5-10 0,3-8-1,-5-7 1,-2-6-1,-8 2 1,-4-1-1,-11 6 0,-3 7 0,-10 8 0,-12 22 0,0 0 0,2 13-1,-7 17 1,-3 8-1,2 3 0,3 7-1,9 1-1,5-10-1,15-3-5,5-27-8,27 5-12,-6-29-11,22-4 1,-1-28-1,12-1 2</inkml:trace>
  <inkml:trace contextRef="#ctx0" brushRef="#br2" timeOffset="38610.2084">6491 4036 109,'-32'-2'38,"3"41"2,-22 13-2,8 24-33,-8 8-3,4 13-1,4 1 0,9 1-2,11-4-1,9-11-4,16-7 1,0-24-15,25-4-19,-8-27 1,13-6 0,-8-27-2</inkml:trace>
  <inkml:trace contextRef="#ctx0" brushRef="#br2" timeOffset="39647.2677">6126 4541 102,'-20'-13'39,"20"13"1,0 0-1,16 11-35,16-7-2,13 4 0,10-1 0,7 1 0,9-3-1,0 3 0,-1-6 0,-4 1 0,-9-3-1,-8-3 1,-9 1 0,-11-6 0,-11 2 0,-18 6-1,6-10 1,-19 9-1,-8 4 0,-7 6 1,-9 9-1,-1 8 0,0 4 0,1 7 1,4-1-1,11 3 0,8-3 0,19-4 1,13-9-1,18-8 0,14-10 0,13-9 0,15-9 0,7-8 0,1-15 0,-1-1-1,-8-8 1,-6-1-1,-19-1 1,-11 1-1,-20 6 1,-8 5 0,-15 8-1,-9 9 2,-3 10-1,-5 8 0,0 10 1,-1 3-1,8 5 1,6 2-1,6-1 1,14-1-1,4-7 1,10-3-1,6-7 1,6-2 0,3-6 0,1 2-1,-6-5 1,-2 2 0,-10 2-1,-3 2 0,-10 7 1,-13-3-1,0 22 0,-11-2 0,-4 5 0,-2 6 0,-5 4 0,3 2-1,2-5 1,4-1 0,5-5 0,7-9-1,1-17 1,25 0 1,-3-16-1,5-8 0,3-10 0,1-6 1,3-6-1,-4-4 0,-1 4 1,-6 3-1,-4 10 0,-4 4 0,-8 14 0,-7 15 1,0 0-1,-3 20 0,-1 4 0,2 1 0,2 4 0,3 1 0,10-10 0,11-8 2,5-8-2,8-8 0,5-12 0,8-6 0,-2-8 0,0-5 0,-5 1 0,-5 1 0,-7 4 0,-5 5 0,-9 11 0,-17 13 0,6 13 0,-11 7 0,-3 13 0,-2 7 0,-3 6-4,1 4 1,10 0-2,2-9-3,15 0-4,-1-20-4,23 6-4,-9-32-4,31 8-4,-17-28-4,18 1-5,-6-18 4,2-1 3</inkml:trace>
  <inkml:trace contextRef="#ctx0" brushRef="#br2" timeOffset="39947.2849">8656 4352 107,'-20'-14'39,"1"28"2,-16-4-2,10 17-33,-6-2-2,9 4 0,2-1-2,14-4 0,12-4-1,9-7 0,10-6-1,4-4 1,5-2-1,1-4 0,-5 3 0,-5 2 0,-8 3 0,-11 9 0,-8 6 0,-13 6 0,-3 1 0,-11 7-1,-2 1-1,-3-4-1,4 4-5,-4-17-4,20 12-6,-14-27-4,31 13-7,-16-24-6,13 8-5,18-21 1,4 1 4</inkml:trace>
  <inkml:trace contextRef="#ctx0" brushRef="#br2" timeOffset="40839.3359">10071 3764 88,'13'-23'37,"-9"-1"-1,-4 24 0,12-8-33,-11 27 0,-5 17 0,-2 20 0,-7 12 0,-3 15 1,-2 10-2,2 5-1,-4 0 0,2-4-1,4-6-1,3-13-2,7-5-1,1-22-7,21-4-27,-9-26 0,13-7 0,-6-22-1</inkml:trace>
  <inkml:trace contextRef="#ctx0" brushRef="#br2" timeOffset="41049.3479">9840 4294 101,'-31'-8'40,"-1"-3"1,20 10-2,12 1-35,20-17 0,12 5-2,18-3-1,8-1-1,14-2-1,6 2-2,2-3-2,11 12-16,-19-16-16,3 13-2,-16-13 0,2 7-1</inkml:trace>
  <inkml:trace contextRef="#ctx0" brushRef="#br2" timeOffset="41449.3708">10659 3734 92,'-18'-14'39,"4"20"1,-14-3-1,11 18-27,-11 11-8,4 13 1,-3 9-2,0 12 1,-3 8-2,0 6-1,5 0 1,1-1-2,8-5 1,5-10-1,5-10 1,6-11-2,8-12 1,7-11 0,5-13 1,3-13-1,5-10 1,4-6-1,-3-7 0,0-4 1,-1 1-1,-4-1 0,-4 4 0,-6 8-1,-4 6 1,-10 15 0,18-1-1,-12 14-1,3 8 0,-1 5-1,8 6-3,4-7-4,16 15-7,-11-24-4,28 15-8,-11-21-8,19 1-2,-6-16 0,6 2 3</inkml:trace>
  <inkml:trace contextRef="#ctx0" brushRef="#br2" timeOffset="41850.3937">11269 4257 97,'-18'-12'40,"-18"-3"1,5 19-2,-22 3-33,4 14 0,-4 4-1,4 12-2,3 5 0,2 0-2,16 1 1,6-2-1,19-8 0,11-5 0,17-15-1,12-8 1,11-11-1,6-5 0,3-11 0,0-9 0,-3-3 0,-3-3 0,-13 4 0,-9 1 0,-6 4 0,-9 6 0,-8 9-1,-6 13 1,-11 5 0,-1 13 0,-2 7-1,1 5 0,4 8-1,2-3 0,11 0-2,7-7-2,18-3-6,1-24-5,26 7-3,-10-31-8,26 4-6,-7-22-5,8 0 2,-8-15 2</inkml:trace>
  <inkml:trace contextRef="#ctx0" brushRef="#br2" timeOffset="42049.4051">11966 3825 108,'-20'32'40,"-14"10"0,6 24-1,-5 3-35,1 9-2,-3 5-1,6-4-1,8-3 0,5-9-3,7-5-2,4-23-9,16 5-5,-13-33-13,15 2-7,-13-13-1,11-21 1</inkml:trace>
  <inkml:trace contextRef="#ctx0" brushRef="#br2" timeOffset="42237.4159">11617 4248 86,'-16'-23'41,"16"23"2,1-17-1,19 27-13,5-9-27,11-1-2,13 4 0,5-2-3,16 9-2,4-10-6,22 16-7,-12-17-8,23 16-13,-6-9-1,17 7-2,-1-8 4</inkml:trace>
  <inkml:trace contextRef="#ctx0" brushRef="#br2" timeOffset="43202.4711">13152 4331 58,'21'-7'32,"0"-5"1,6 5 0,-10-9-22,11 7-3,-10-4-1,3 1-1,-8-6 0,-3 6 1,-14-3-3,4 15 2,-29-21-1,4 20-1,-12 1 0,-4 9-1,-8 4 0,-3 11-1,1 5 0,2 6 0,6 4 0,10 1-1,6 3 0,17-6 0,13-2-1,17-9 1,13-6-1,10-10 0,7-10 1,8-10-1,2-10 1,-1-5-1,-5-9 1,-7 0-1,-10-2 0,-3-2 0,-10 4 1,-10 4 0,-1 6-1,-7 7 1,-3 3-1,-3 14 1,0 0-1,0 0 0,0 0 0,-3 20-1,3-5 1,4 0-1,2 1 1,7-1-1,3-5 1,6-5 0,2-5 0,13-5 1,-3-5-1,4-3 0,-3-1 1,0 2 0,-8 0-1,-5 4 1,-5 5-1,-17 3 0,1 18-1,-10 3 1,-5 8 0,-7 3-1,-1 7 1,1-3-1,0 3 1,0-8 0,12-3 0,3-11 0,6-17 0,15 1 1,5-17-1,3-9 1,6-11 0,4-4-1,-3-9 1,0 3 0,-5-2 0,-2 8 1,-6 5-2,-3 7 0,-5 6 0,-1 8 0,-8 14 0,18-7 0,-6 12 0,4 2 0,2 2 0,4 4 0,5 1 0,5-2-3,2 3-1,0-7-2,11 4-2,-11-16-8,18 18-10,-24-28-6,12 14-5,-21-16-4,3 7 3,-14-9 2</inkml:trace>
  <inkml:trace contextRef="#ctx0" brushRef="#br2" timeOffset="43678.4983">14213 4230 80,'-19'6'39,"19"-6"-2,0 0 2,-2 13-21,2-13-14,31 6-1,-5-9 0,12 0 0,8-4 0,6-2-1,1-6-1,-5 3 1,-1-7-1,-9-1 1,-5 0-2,-18-2 1,-12 0 0,-16 3 0,-14 1 0,-8 9-1,-13 3 1,-8 13 0,-6 13 1,-3 10 0,6 8 0,5 11-1,8 3 1,13 2-1,15-2 1,14-3-2,24-13 0,16-6 0,19-8-3,13-12-1,13-1-6,3-21-6,16 12-3,-18-25-5,16 15-8,-23-20-8,0 8-2,-14-9 3</inkml:trace>
  <inkml:trace contextRef="#ctx0" brushRef="#br2" timeOffset="44513.5461">13494 4268 54,'0'0'34,"7"-23"-1,-7 23 1,0-24-18,0 24-6,3-15-2,-3 15-1,0 0-1,0 0-1,0 0-1,-5 19 0,-2-3-1,3 6-1,-2 6 0,4 4-1,-4 4 0,2 2 0,-1 0-1,0-5 0,3-3-1,0-8-4,3 9-14,-7-21-19,12 0 0,-6-10-1,0 0-1</inkml:trace>
  <inkml:trace contextRef="#ctx0" brushRef="#br2" timeOffset="45632.6101">16005 4129 85,'4'-16'35,"-4"16"2,0 0 0,9 4-31,-9-4-1,16 26 0,-5-5-1,4 9 0,1 7-1,-1 8-2,-1 6 1,-5 7 0,-4 4-1,-7 4 1,-12 4-1,-13-2 0,-7 0 0,-12-3 1,-8-3 1,-9-11-2,-4-8 1,-6-13-1,5-14-2,-1-11 0,8-16-2,4-12-2,15-11-5,0-26-16,20 6-14,3-21 1,17 3-1,-1-14 1</inkml:trace>
  <inkml:trace contextRef="#ctx0" brushRef="#br2" timeOffset="45821.6209">15470 3819 112,'-3'-17'39,"3"17"1,-10-13-3,10 13-36,0 0-1,0 0-4,0 0-14,22 9-19,5 10-2,1-9 0,18 11-1</inkml:trace>
  <inkml:trace contextRef="#ctx0" brushRef="#br2" timeOffset="46271.6466">16501 3996 94,'0'0'38,"-16"-8"0,16 8 0,0 0-34,-16 5-1,2 5 1,1 6-1,-5 6 0,-2 9 0,0 7-1,0 2 0,3 6-1,2 0 0,10-4 0,7 1-1,10-10 0,11-5 0,15-13 0,7-7 1,9-13-1,3-10 0,3-9 0,-4-8 0,-4-6 0,-10-4 0,-10-3 0,-15-1-1,-8 0 0,-14 0-1,-9 1 0,-8 3-1,-1 8 0,-6 5-1,6 14-1,-3 0-4,20 28-17,-7-8-12,15 18 1,-2-5-2,16 12 2</inkml:trace>
  <inkml:trace contextRef="#ctx0" brushRef="#br2" timeOffset="46519.6608">17142 4004 100,'0'0'41,"-1"-27"1,1 27-2,-18-11-33,4 12-6,-2 14 1,-1 6-1,-1 13 0,-5 10 0,4 8-2,0 2-1,5 4-1,2-11-5,22 11-10,-11-31-9,24 3-14,-4-23-1,16-7 0,2-18 2</inkml:trace>
  <inkml:trace contextRef="#ctx0" brushRef="#br2" timeOffset="46730.6729">17511 3728 108,'-26'7'40,"26"-7"0,-20 1-11,20-1-29,-9 11-2,9-11-7,0 17-27,0-17-3,-14 26 0,0-19-1</inkml:trace>
  <inkml:trace contextRef="#ctx0" brushRef="#br2" timeOffset="47502.717">17617 4005 63,'0'0'37,"0"0"1,0 0 1,-1 21-18,-13-10-15,3 8-1,-5-3 0,1 6-1,-1 4-1,-2 4-1,2 1 0,1-1-1,0 1-1,6-2 0,3-2 1,1-5-1,6-7 0,-1-15 0,23 5 0,-8-11 0,8-11 0,1-6 2,2-2-2,3-8 2,-2-1-2,7-5 2,-1 3-1,0-1 0,2 5 0,-2 4-1,0 5 1,-2 11 0,-4 7-1,-7 11 1,-4 10-1,-8 10 1,-7 9-1,-7 3 0,-1 6 0,-2 1-1,-2-1-1,3-8 0,7-1-2,1-13-2,15 2-7,-3-27-6,22 12-10,-11-23-9,14 3-3,-6-17 1,11 1 2</inkml:trace>
  <inkml:trace contextRef="#ctx0" brushRef="#br2" timeOffset="47911.7404">18162 4053 92,'-17'7'38,"12"13"3,-7-11-3,21 11-32,-1-8-2,12 6-1,4-8 0,14 0-1,7-6 0,12-3-1,2-6 0,5-4-1,2-4 0,-9-3 0,-2 0 0,-11-6 0,-7 3 0,-17-3 0,-12-2-1,-11 2 2,-13 2-1,-10 2 0,-9 7 0,-10 5 0,-2 12 1,-6 7 0,0 11 0,3 5-1,6 8 1,6 3 0,11 3-1,14-4 0,13-3 0,16-6-2,17-4 0,13-7-2,15-3-3,3-17-8,20 13-7,-15-25-9,15 10-9,-14-16 0,5 5 2</inkml:trace>
  <inkml:trace contextRef="#ctx0" brushRef="#br2" timeOffset="48337.7648">19143 3982 106,'-18'-31'39,"2"18"3,-17-4-8,-1 20-29,-8 11-1,-1 11 0,-5 10-1,6 2-1,3 3 0,8 3 0,11-7-1,15-3 0,9-10 0,16-8-1,16-11 1,11-9-1,11-11 0,6-10 0,7-8 1,0-9-1,2-6-1,-8-10 1,-2-3-1,-12-6 0,-8 1 0,-14 2 0,-10 12 0,-6 11 0,-16 16 1,-14 21 1,-9 21 0,-8 18 0,-8 20-1,-4 12 1,2 5-1,6 4-1,3 1 0,12-5-1,11-4-1,9-11-3,19-2-5,-3-20-6,25 8-3,-15-28-9,24 12-6,-11-21-6,13 0 1,-3-10 3</inkml:trace>
  <inkml:trace contextRef="#ctx0" brushRef="#br2" timeOffset="48818.7923">20528 3631 86,'0'0'37,"0"0"1,-9 22 1,-10 6-34,9 16 0,-9 5-1,0 15 0,-3 5-2,-2 4 1,-1-1-2,5-1-1,0-6-1,5-14-3,7-3-2,-1-26-20,17 6-13,-8-28 0,18 12-2,-8-29 3</inkml:trace>
  <inkml:trace contextRef="#ctx0" brushRef="#br2" timeOffset="49297.8197">20218 3950 101,'-23'-10'40,"-4"-1"0,27 11 0,-22 12-36,34-2-1,16-1-1,18 4 0,16-3 0,10 3 0,11-3-1,5-2 0,-1 0 0,-6-2 0,-10 0-1,-15-1 1,-14-1-1,-19-3 0,-8-1 1,-15 0-1,0 0 0,-24 2 1,6 4-1,-10 7 0,-1 3 0,-4 9 0,1 4 0,5 8 1,2 2-1,5-2-1,13 2 1,8-4 0,13-7 0,11-9 0,10-8 0,9-16 0,4-6 0,5-8 1,-3-9-1,-4-4 0,-4-5-1,-11-3 0,-7 2-1,-12 0-1,-5 4-2,-11 1-1,1 16-4,-15-11-9,18 28-11,-13-5-8,16 14 0,-3-9-1,20 27 3</inkml:trace>
  <inkml:trace contextRef="#ctx0" brushRef="#br2" timeOffset="49839.8507">21622 4035 101,'-19'-9'40,"-16"-6"-1,7 13 1,-10-1-35,3 10 0,-5 4-1,4 11-1,-5 5 0,9 6-1,3 1 0,6 3-2,10-2 1,11-3-1,6-5 0,10-5-1,7-6 1,6-10-1,5-6 1,4-9-1,1-7 0,-1-7 0,-1-7 0,-3-3-1,1-1 1,-8 3-1,-2 1 1,-8 7 0,-4 11 0,-11 12 1,0 0 0,-15 28 1,-7 9 0,-6 13-1,-6 10 1,-6 13 0,-5 5-1,2 8 1,0-2 0,3-2-1,3-4 0,8-7 1,2-15-1,6-9 1,0-14-1,1-14 1,4-10-2,-1-13-1,3-10 0,-1-10-1,4-6-3,0-19-6,21 8-5,-10-25-8,29 14-8,-6-16-5,18 8-2,2-5 1</inkml:trace>
  <inkml:trace contextRef="#ctx0" brushRef="#br2" timeOffset="50268.8752">21784 4210 97,'0'0'39,"0"0"0,20 5 0,10-11-35,9 4 0,8-8-1,13 4 0,3-4 0,6 1-2,-4-4 1,-3 2-1,-12-2 0,-6-1 0,-17-1 0,-13-3-1,-13 1 0,-10 2 1,-13 1-1,-8 6 0,-12 3 0,-7 9 0,-4 7 1,1 8 0,5 6 0,4 7 0,9 2 1,12-1-2,15-1 2,12 0-3,19-8 1,13-6-1,18-3-1,7-15-4,18 0-6,-8-21-5,28 6-9,-24-23-8,13 5-5,-13-16-2,5 0 3</inkml:trace>
  <inkml:trace contextRef="#ctx0" brushRef="#br2" timeOffset="50499.8885">22960 3658 122,'-32'37'40,"-14"0"2,7 21-2,-3 1-36,-4 6-2,6 3-1,-1 1 0,7 1-1,2-6-2,11-7-1,1-12-3,13 3-5,-7-26-7,26 8-7,-12-30-11,11 2-3,-6-16-2,10 0 2</inkml:trace>
  <inkml:trace contextRef="#ctx0" brushRef="#br2" timeOffset="50665.898">22528 4125 114,'-19'-8'39,"19"8"3,-11 2-3,31-7-35,4 4-2,13-1-2,15-4-1,9-5-3,13 0-4,-8-16-15,21 7-14,-14-15-2,4 5 0,-11-16-1</inkml:trace>
  <inkml:trace contextRef="#ctx0" brushRef="#br2" timeOffset="51117.9238">23424 3568 115,'-34'6'41,"10"17"0,-17 1 0,9 10-34,-7 10-2,-4 9 0,-3 6-5,7 5 0,-1-2 0,5-1 0,7-5 0,4-1 0,5-13 0,10-4 0,4-11 0,5-6 0,8-12 0,3-4 0,11-11 0,-1-8 0,10-2 0,0-8 0,5-4 0,0-2 0,1 2 0,-3 3 0,-5 3 0,-3 6 0,-8 10 0,-7 9 0,-6 9 0,-7 9 0,-3 4 0,-4 7 0,-1 1 0,1 1 0,3-1 0,2-5 0,7 0-2,8-8-4,12 0-3,-1-15-5,21 10-4,-14-26-5,23 14-6,-18-23-3,15 8-7,-8-10 4,-1 0 4</inkml:trace>
  <inkml:trace contextRef="#ctx0" brushRef="#br2" timeOffset="51830.9646">23727 4178 120,'-11'2'38,"7"7"3,-10-9-2,14 0-35,-8 12 0,8-12-2,0 0 0,20 10-1,-2-10 1,7-1 0,5-2-2,5-4 0,2-4 0,2-2 0,-2-6 0,1-2 0,-5-5 0,-7-4 0,-9-5 0,-9-1 0,-9 2 0,-11 3 0,-10 10 0,-12 8 0,-6 12 0,-3 13 0,-4 10 0,1 11 0,4 9 0,9 1 0,5 4 0,17-3 0,6 0 0,17-7 0,11-6 0,9-8 0,15-8 0,5-5 0,9-10 0,4-7 0,1-6 0,0-7 0,-5-3 0,-3-1 0,-10-1 0,-5 2 0,-12 4 0,-6 5 0,-12 10 0,-13 4 0,-3 14 0,-13 5 0,-8 9 0,-5 1 0,-2 5 0,-2 0 0,4-2 0,4-3 0,6-5 0,5-5 0,7-9 0,7-10 0,0 0 0,9-14 0,0-5 0,5-7 0,5-3 0,3-4 0,3-4 0,4 0 0,7 2 0,1 5 0,4 4 0,2 5 0,2 5 0,2 7 0,1 8 0,-1 1 0,0 5 0,-5 0 0,8 11-12,-13-13-3,12 15-4,-21-18-4,17 21-6,-23-19-2,21 20-2,-20-9 0,6 6 1</inkml:trace>
  <inkml:trace contextRef="#ctx0" brushRef="#br2" timeOffset="52018.9753">25105 4342 130,'-20'2'44,"20"-2"-2,-24 2-3,24-2-39,0 0 0,-4-12 0,4 12 0,0 0 0,0 0-6,0 0-7,0 0-5,-22-4-3,11 16-4,-30-23-7,14 15-3,-25-14-5,6-1 3</inkml:trace>
  <inkml:trace contextRef="#ctx0" brushRef="#br3" timeOffset="152619.7294">1358 6475 72,'11'3'33,"0"4"1,-11-7 0,24 16-26,-9-13-4,11 6 0,0-10 1,7 0-1,-1-9 0,1-1-1,-4-9 0,5-2 0,-13-5-1,-3-3 0,-8-4 0,-8 2-1,-9-1 0,-8 0 0,-11 11 0,-7 6 0,-9 15 1,-8 11 0,-3 14-1,-4 14 1,0 8-1,5 7 2,8 3-2,10 0 0,15-5-1,17-3 1,14-7-3,16-12-2,22 3-10,6-19-21,20 3-3,1-16 0,12 1-1</inkml:trace>
  <inkml:trace contextRef="#ctx0" brushRef="#br3" timeOffset="153122.7581">2084 6295 100,'-27'-3'37,"-10"-1"0,1 17-1,-10 1-31,4 14 0,-6 6 0,10 7-1,-1 4-1,15 2 0,10-3-2,15-4 1,12-6-2,13-13 2,12-12-2,12-12 1,5-13-2,3-11 1,-4-9 0,0-9-1,-8 0 1,-7-1-1,-11 4 0,-8 6 0,-8 9 0,-8 10 0,-4 17 0,-12 17 1,-2 18-1,-1 18 2,-2 21-1,-1 15 1,2 14-1,2 10 2,3 3-2,5 0 2,1-7-2,1-8 0,0-11 1,0-13-1,-7-14 1,1-12 0,-9-11-1,-4-15 1,-5-10-2,-1-15 0,-1-12-3,-2-16-3,11-2-28,-12-27-4,16 0 1,-3-18-2</inkml:trace>
  <inkml:trace contextRef="#ctx0" brushRef="#br3" timeOffset="154077.8128">3742 6051 92,'0'-13'35,"0"13"1,0 0-2,-10 15-30,3 9-2,-1 16 1,-4 8-1,2 8 0,1 9 0,-1 4 2,1-2-2,2-1 1,0-8-2,3-5 2,0-12-2,2-10 1,3-13-1,-1-18 0,10-3-1,1-20 0,0-14 0,8-11 0,-5-12 0,6-8-1,-3-10 1,-2-2-1,-1 1 1,-1 7-1,-3 9 2,-2 11-1,-2 12 1,-3 13-1,-3 27 0,0 0 1,14 15-1,-7 14 0,3 6 1,8 4-1,6 3 0,5-3 0,7-6 0,5-5 0,5-13 1,5-12-1,-1-13 1,4-13 0,-5-8 0,-1-7-1,-7 0 1,-7-2 0,-6 2 0,-6 10-1,-10 6 1,-12 22-1,0 0 0,-4 33 1,-8 11-2,-3 17 1,-1 13 0,0 11 1,-2 6-1,7-1 1,6-2-3,5-13-2,11-7-5,-2-24-27,20-7-2,-4-22-1,11-7-2</inkml:trace>
  <inkml:trace contextRef="#ctx0" brushRef="#br3" timeOffset="154481.8359">4587 6435 102,'0'0'37,"17"24"3,-2-21-5,16 1-31,4-7 0,11-2-1,0-10 0,3-4-3,-3-4 2,-3-1-3,-7-6 3,-11 0-3,-9-1 2,-14 3 0,-13 2 0,-9 4-1,-11 2 1,-11 9 0,-3 8 1,-5 11-1,-2 11 0,1 10 0,9 9 0,3 8 0,15 6 0,12-4 1,16-2-1,19-7 0,18-7-2,12-12 0,18-8-2,6-16-3,16 3-17,-9-25-16,14 2 0,-21-17-1,9 0 0</inkml:trace>
  <inkml:trace contextRef="#ctx0" brushRef="#br3" timeOffset="154708.8489">5555 5708 104,'-22'6'38,"10"30"0,-13 0 1,10 29-35,-4 3 0,5 13 0,4 1-1,0 4-2,6 1-1,2-3 1,6-8-3,0-10-1,8-2-12,-6-28-21,11-1-2,-17-35 2,24 11-3</inkml:trace>
  <inkml:trace contextRef="#ctx0" brushRef="#br3" timeOffset="154896.8596">5333 6265 111,'-17'1'38,"15"13"1,2-14-3,17-2-35,16-6-1,12-11-3,18 1-8,2-23-24,17 1-4,-4-16 1,11 2-1</inkml:trace>
  <inkml:trace contextRef="#ctx0" brushRef="#br3" timeOffset="155264.8807">6101 5633 100,'-32'39'41,"-11"4"1,14 22-2,-9-1-34,9 11-2,4 2 1,4 1-1,3 2-1,6-2-1,5-7-2,4-9 2,4-6-1,2-12 0,3-11 0,4-10 0,2-14 1,3-16-2,10-12 0,-2-11 0,5-7 0,4-7-2,0-4 2,0 3-1,0 4 1,-3 9-1,-6 15 1,-3 12-1,-5 14 1,-2 11-2,-4 11 0,-1 6 0,6 6-3,0-2 0,10 5-6,-6-15-24,25 5-5,-10-19 3,24 1-3</inkml:trace>
  <inkml:trace contextRef="#ctx0" brushRef="#br3" timeOffset="155683.9046">6940 6182 110,'-27'1'38,"-17"-1"2,6 21-2,-18 1-33,8 10 0,-1 6-2,4 6 1,4 0-1,10 0-1,10-4 0,14-5 0,9-8-1,10-7 1,13-12-2,13-10 0,6-10 0,4-10 0,4-8 0,0-7 0,1-5 0,-6-4-2,-4-1 2,-9 5-1,-7 6 0,-8 7 1,-10 12-1,-9 17 0,0 0 1,-28 28-1,10 5 0,-7 5 0,7 9-1,1-1 1,5 1-2,7-8 0,19-8-3,5-11-1,22 3-13,-2-25-18,21 0 2,-2-19-2,11 4 1</inkml:trace>
  <inkml:trace contextRef="#ctx0" brushRef="#br3" timeOffset="156059.9261">7514 6320 106,'1'-15'36,"-1"15"3,-10-5-2,10 5-29,-27 22-4,12 3-1,-4 3 0,0 6 0,2 2-2,2-1 2,5-2-2,2-4 1,4-7-1,6-10 2,-2-12-2,20-4 0,-4-12-1,8-9 0,-2-7 0,5-4 0,1-5 0,1-4-1,-4 0 1,2 6-1,-5 5 2,-3 9-1,-4 8 0,-5 9 1,-10 8-1,9 20 0,-7 5 0,-4 6 0,-1 6 0,3-2 0,5 3-2,8-7 0,7 1-2,5-13-2,15 7-12,-10-22-20,20 3-2,-11-14 0,8 1 1</inkml:trace>
  <inkml:trace contextRef="#ctx0" brushRef="#br3" timeOffset="156449.9485">8085 6316 98,'-9'-23'38,"9"23"2,-13 0-1,13 0-27,-2 17-7,4-1-1,5-3-1,8 1 0,10-4-2,6-3 1,9-5-1,6-4 0,5-10 0,2-3 0,1-5-1,-5-5 1,-5 0-1,-12-4 0,-10 3 1,-11-2-1,-16 7 0,-12 5 1,-17 9-1,-5 10 1,-11 12 1,-3 9-2,1 10 0,-2 9 0,13 5 0,6 1 0,13-2 0,15-2 0,13-7 0,18-4 0,17-8 0,15-9 0,16-5 0,10-11 0,19 4-18,-9-21-16,19 8-8,-2-20 0,4 6 0</inkml:trace>
  <inkml:trace contextRef="#ctx0" brushRef="#br3" timeOffset="156616.958">9319 6476 119,'-32'23'45,"-10"-12"-1,12 4-1,-3-21-39,9 0-4,10-3 0,4-9 0,10 18-10,0-24-32,0 24 0,10-19-1,-10 19-1</inkml:trace>
  <inkml:trace contextRef="#ctx0" brushRef="#br4" timeOffset="168461.6355">11925 5810 74,'0'0'35,"-27"-21"-3,2 14 4,-8-3-26,0 4-6,-8 1-3,2 7 3,-8 3 2,-4 11-4,-6 6 4,3 9-5,-5 7 4,2 13-4,-1 3 3,2 6-4,9 1 1,6 2 0,12 0-1,12 0 1,11-4-1,15-1 3,12-5-2,16-1 1,11-6-1,10-5 1,10-7-3,6-16 2,14-7-3,0-18-3,13-7-4,-9-23-28,11-3 1,-8-17-2,-4 5 0</inkml:trace>
  <inkml:trace contextRef="#ctx0" brushRef="#br4" timeOffset="168919.6617">12475 5858 77,'0'0'35,"0"0"-2,0 0 2,0 0-26,-13 17-4,10 8-1,0 0-1,2 14-1,-4 6 0,5 12 0,-6 4-1,1 6 1,-3 3-1,1 1 1,-2 0-1,1-9 0,7-7-3,-2-14-2,18-8-30,-5-18 2,12-10-4,-4-18-2</inkml:trace>
  <inkml:trace contextRef="#ctx0" brushRef="#br4" timeOffset="169130.6737">12454 6342 97,'-15'6'35,"10"6"3,5-12-2,0 0-32,21-5-1,2-2-1,11-7-1,3-5-2,12 0-4,-2-17-20,13 9-10,-3-11-1,4 3-1,-11-5 1</inkml:trace>
  <inkml:trace contextRef="#ctx0" brushRef="#br4" timeOffset="169374.6877">13012 5777 96,'-14'13'35,"-11"5"4,7 18-4,-5 7-27,5 16-4,-6 6 3,7 13-4,-4-1 0,8 4-1,3-3-1,5-8 1,5-6-4,6-12-1,17 1-18,-3-28-13,17 2-5,-6-24 3,11-2-4</inkml:trace>
  <inkml:trace contextRef="#ctx0" brushRef="#br4" timeOffset="169851.715">13283 6372 85,'11'-15'34,"-11"15"1,0 0 1,0 0-29,0 0-1,0 0 0,-10 14 0,2 5-2,-6-3 0,0 6-2,-4 2 1,4 1 2,0-4-3,4 3 2,5-3-2,8-6 1,6 0-1,14-7 1,8-3-2,8-7 0,11-6-1,7-7-1,7-5-1,2-9-2,4 0-1,-9-11-6,8 6-25,-25-7-4,0 10 2,-22-6-2</inkml:trace>
  <inkml:trace contextRef="#ctx0" brushRef="#br4" timeOffset="170039.7257">13621 6322 109,'-33'40'38,"8"14"3,-7-8-3,18 8-32,-8-1-2,6 2 0,3-3-3,3-9-1,13 2-8,-4-14-29,21-2-1,-3-19-1,10-1 0</inkml:trace>
  <inkml:trace contextRef="#ctx0" brushRef="#br4" timeOffset="171817.8274">4712 7587 56,'5'-15'33,"-5"15"-1,-20 5-3,-4-4-12,9 19-2,-17-6-5,9 14-2,-10-1-1,8 8-2,-4 1-1,11 2 0,-4 0-2,12 2 0,4-1-1,11-3-1,7-6 1,12-8-2,9-11 2,10-7-1,5-13 0,3-10 1,2-11-1,-3-9 0,-3-9 0,-10-2 1,-6 0-1,-11 2 0,-11 2 0,-9 6 0,-11 8 0,-7 9 0,-3 11 1,-4 11-1,-4 6 0,5 6 0,6 1 0,8 4 0,7 1 0,10-6 0,12-2 1,6-3-1,8-1 0,3-3 1,2 0-1,-4 0 1,2 1 0,-5 3 0,-7 2-1,-6 6 1,-1 2-1,-6 6 0,-6 2 0,-4 1 1,-6 8-1,2-3 0,-5 1 0,-2 0 0,1-9 0,5-3 0,-1-8 0,5-11 1,7-11-1,1-12 1,6-8 0,4-10 0,1-4 0,0 0 0,0-1 0,-4 9-1,-1 6 1,-1 12-1,-13 19 0,15 1 0,-12 19 0,0 8 0,-1 5-1,4 4 0,2 4-1,0-3-1,8 0-4,-2-16-9,16 4-22,-4-19-1,14 1 1,-10-14-1</inkml:trace>
  <inkml:trace contextRef="#ctx0" brushRef="#br4" timeOffset="172179.8482">5608 7683 90,'4'20'36,"-3"-10"0,18 7 2,-5-14-31,15-3 0,1-13-2,3-4-1,1-7-1,-3-4 0,-4-5-1,-9-1-1,-5 1 1,-13 3-1,-11 8 0,-4 6 0,-11 11 0,-3 7 1,-3 16-1,-1 9 0,2 9 0,2 8 1,9 2-1,6 0 0,14 0-2,10-8 1,12-4-3,15-15-2,21 2-12,3-22-21,26 2-1,0-18-1,17 2 0</inkml:trace>
  <inkml:trace contextRef="#ctx0" brushRef="#br4" timeOffset="172690.8774">7118 7447 81,'-29'-7'38,"6"11"-1,-15-1 1,1 17-26,-11-3-5,6 15 0,-7 2-1,7 8-2,1 1-1,10-1 0,9-2-2,11-4 1,9-8-2,16-8-1,15-12-1,15-7-1,16-6-1,7-12-2,14 4-3,-3-20-18,12 10-11,-13-11 2,3 9-1,-18-9 2</inkml:trace>
  <inkml:trace contextRef="#ctx0" brushRef="#br4" timeOffset="173329.9139">7505 7482 103,'-14'-3'36,"-14"-4"3,7 18-3,-12-4-29,7 12-2,-4 4-1,1 8-1,0 6-1,5 5 0,1 1 0,4-2-1,8-1 0,5-6-1,7-10 1,9-5 0,13-14-1,2-10 0,7-10 1,2-7-1,4-11 0,-2-2 1,-6-8-1,-5 3 0,-6 2 1,-9 5-1,-2 6 0,-6 6 0,-3 10 0,1 11 0,-13 6-1,6 10 1,-1 10-1,3 1 1,3 5 0,3-1-1,4-4 1,8-4 0,7-9 0,11-9 0,6-10 0,6-9 1,4-6-1,2-5 0,-3-2 0,-1-1 1,-8 6-1,-9 3-1,-9 8 1,-9 11 0,-7 13-1,-7 10 1,-4 7-1,-4 6 1,-1 3-1,3 2 1,1-3 0,3-6 1,6-13-1,5-7 1,-5-12 0,23-14 0,-9-8 0,1-8 1,0-10-1,0-3 0,-4-3 0,0 1 0,-1 2-1,1 5 0,0 5 0,7 6-2,6 6-1,0 1-2,19 16-9,-10-12-18,22 15-8,-6-8 1,18 10-1</inkml:trace>
  <inkml:trace contextRef="#ctx0" brushRef="#br4" timeOffset="173952.9496">8665 7129 73,'-7'-18'36,"7"18"0,-14-13 0,14 13-14,-19 15-16,11 7-3,-2 3 2,3 14-1,-1 7-1,3 14-1,-1 5 1,6 5-2,1 2 1,4-6 0,0-2-1,4-8 0,-3-7-1,1-15 1,0-10 0,-2-10 0,-5-14 1,11-2-1,-8-15 0,1-4 0,-1-7-1,2-7 1,1-2-1,3-1 0,1 2 1,4 4-1,1 9-1,7 5 1,-2 10 0,3 11 0,0 9 0,-3 4-1,-1 10 1,-4 1 0,-3 2 0,-8 1 0,-11 0 0,-4-1 0,-12-2 0,-7-8 0,-8 1-1,-4-9 1,-1-1-3,2-8 0,9-4-3,3-15-8,29 17-23,-4-30-1,22 17 0,5-13 0</inkml:trace>
  <inkml:trace contextRef="#ctx0" brushRef="#br4" timeOffset="174599.9866">9095 7521 105,'-11'-1'37,"-9"-3"1,2 13-2,-4-5-31,-3 9 0,0 3-1,2 8-1,4 1 0,4 3-1,3 2-1,8 1 1,6-3-1,4-5-1,7-5 0,6-10 0,5-5-1,1-8 0,6-9 0,3-5 0,-4-11 0,-1-1 0,-4-4 0,-2 1 0,-7 1 1,-4 4-1,-5 5 1,-2 1 0,-1 9 1,0 0-1,4 4 1,4 3 0,4 1 0,3 2 1,3 1-1,5 3 1,-1 0 0,1 6 0,-4 1 0,-5 3-1,-3 4 0,-4 3 0,-7 3 0,-4 3-1,-8 4 1,-3 3-1,-2-2 0,-3 2 0,1-2 0,1-5 0,3-2 0,11-21 0,0 0 0,0 0 0,28-29 2,-2-2-2,7-8 0,2-3 0,4-3 0,-2 5 0,-2 11 0,-5 12 0,-7 17 0,-9 15 0,-4 14 0,-7 11-2,-4 11 0,-4-5-3,10 14-10,-14-21-16,20 5-9,-6-18 0,16-6-1,-2-17 0</inkml:trace>
  <inkml:trace contextRef="#ctx0" brushRef="#br4" timeOffset="175313.0274">10954 7823 81,'-11'-6'36,"11"6"-1,-17-17 0,17 17-28,-20-27-1,11 10-1,-10-8-2,2-4 0,-7-7 0,0-4-2,-7-10 1,0-1-1,-3-5 1,1-5-1,0 1 1,9 3-1,1 5 0,10 5 1,7 7-2,11 5 2,9 10-2,9 5 1,2 9-1,7 4 0,-2 6 0,-1 6 0,-1 8 1,-9 10-3,-10 7 2,-9 9 0,-12 6 0,-11 11 0,-11 1 1,-8 7 0,-5 1 1,0 0 1,1-4-1,8-3 1,12-11-1,14-3 0,19-16-1,20-15 0,24-10-3,14-16-2,22 3-12,-2-24-21,19 3-3,-7-13 0,6 7-2</inkml:trace>
  <inkml:trace contextRef="#ctx0" brushRef="#br4" timeOffset="175794.0549">11756 7209 104,'14'-12'38,"-11"-1"2,-3 13-3,0 0-32,0 0-3,-18 12 2,9 4-3,0 5 2,-2 2-3,-2 4 2,3 6-1,0-1 1,5 1 0,2-4 0,7 1-1,8-6 0,7-4 0,12-10-1,7-5 0,6-9-1,8-8-1,9-6-2,4-13-2,8 9-21,-14-17-11,6 8-2,-19-10 1,0 6 1</inkml:trace>
  <inkml:trace contextRef="#ctx0" brushRef="#br4" timeOffset="175982.0656">12016 7220 109,'-34'43'38,"-1"-1"1,11 14-1,-2-1-31,9-2-4,13 2-3,2-3-1,7 1-4,2-11-20,14 3-13,-3-15-1,15-3 1,-5-12-2</inkml:trace>
  <inkml:trace contextRef="#ctx0" brushRef="#br4" timeOffset="176538.0974">12972 7122 80,'0'0'38,"0"0"-2,1 14-2,-9 3-17,5 14-14,-5 3 0,1 11-1,-2 6-1,-2 4-1,2 1-1,5-2 1,2 2-5,-5-19-11,18 8-21,-5-18 1,10-1-2,-2-22 0</inkml:trace>
  <inkml:trace contextRef="#ctx0" brushRef="#br4" timeOffset="176741.109">12984 7430 77,'-15'-9'40,"-5"-4"-1,20 13 0,-22-11-12,22 11-23,0 0-2,19 2 0,1-5-3,8-1 0,10-3-2,5-7-3,12 4-7,-8-12-25,10 3 1,-9-12 0,1 7-1</inkml:trace>
  <inkml:trace contextRef="#ctx0" brushRef="#br4" timeOffset="176935.1201">13390 7033 101,'-14'21'36,"-8"6"0,7 18-1,-7 7-29,7 7-3,-2 3-2,5 4-1,7 0-1,4-10-3,10-4 1,4-14-3,17-1-6,-3-25-16,17-1-8,-5-18 0,11-6 0</inkml:trace>
  <inkml:trace contextRef="#ctx0" brushRef="#br4" timeOffset="177364.1447">13678 7352 80,'-13'-10'37,"13"10"0,-25 10 0,20 12-25,-17-2-4,11 11-2,-3 0-3,8 3 0,1-4 0,4-1-1,4-8 0,6-6 0,8-11-1,4-8 0,4-11-1,3-6 0,4-6 0,0-6 0,2 0-1,-3 0-1,-2 3 1,-9 4-1,2 11 0,-6 6 1,-7 13-1,-4 10 2,-3 14-1,-4 13 1,-6 12 0,-1 7 1,-2 8-1,-3 1 1,-1 1-1,1 1 1,-8-8 0,5-6-2,-9-14 2,2-6-1,-7-11 0,-1-11-1,0-14 0,-1-14-2,14-3-4,-9-22-16,23 1-15,-2-16 1,24 6-1,-1-12 1</inkml:trace>
  <inkml:trace contextRef="#ctx0" brushRef="#br4" timeOffset="177844.1721">14386 7356 91,'-24'-4'37,"0"13"1,-11-7 1,14 13-32,-14 1-2,4 9 0,-2 1-2,7 6 1,2-1-2,8 1 1,6-3-2,9-5 1,8-7-1,10-12-1,11-6 0,9-13 0,6-8 0,9-7-1,2-7 0,1-5 0,-4-1 0,-6-1-1,-7-4 2,-10 2 1,-10 3-1,-8 5 1,-10 9 0,-5 8 1,5 20-1,-23-5-1,7 21 0,2 10-2,-4 10 2,7 3-2,-1 6 1,6-4-2,6 0 0,6-6-1,7-1-2,0-17-10,18 7-22,-7-18 1,13-1-1,-3-16 0</inkml:trace>
  <inkml:trace contextRef="#ctx0" brushRef="#br4" timeOffset="178446.2066">14853 7350 93,'0'0'37,"-11"5"1,3 13-1,-7-2-32,2 11 0,-3 1-2,7 5 0,-5-4-1,8 2 0,-3-8 0,9-5-1,0-6 1,0-12-1,12-6 0,-5-8 0,5-7 0,0-5 0,3-6-1,0 0 1,3-5-1,0 4 0,-2 2 0,3 6 0,-4 5 0,-1 4-1,-1 7 1,1 4 0,0 5 0,0 4 0,0 0 0,1 3 0,4-1 0,0-1 0,-1-3 0,3 0 0,-1-3 0,-1 0 0,-4-1 0,-2-2 0,-13 4 1,0 0-1,0 0 0,-9 15 1,-5-2-1,-1 4 1,-3 7-1,0 4 1,3 3 0,3 1-1,3 0 1,9-1 0,4-6-1,10-4 1,9-7-1,8-10 0,6-9-1,2-9 1,4-7 0,-1-7-1,-4-4 1,-10-3-1,-9 2 0,-12 1-2,-8 4 0,-13 3-3,-6 14-2,-12-5-10,11 18-21,-16-3 1,14 14 0,-1-4 1</inkml:trace>
  <inkml:trace contextRef="#ctx0" brushRef="#br4" timeOffset="179093.2436">15878 7355 86,'5'-11'37,"-17"-1"0,12 12-7,-38-4-18,15 12-3,-12 0-3,1 11-1,-4 2-1,3 6-1,4 2-1,4 1 0,9 0 0,9 0-1,7-8 0,11-4 0,7-6 0,7-9-1,9-5 0,2-8 0,3-4 0,1-7 0,0-2 0,0-6-1,-5 4 1,-3-2-2,-8 3 1,-3 2 0,-4 6 0,-15 16 0,0 0 0,0 0 0,-11 20 1,-4 10 0,-2 16 1,-5 8-1,-5 11 1,-3 6 0,-1 6-1,1 3 0,2-5 0,0-3 0,4-12 1,3-9-2,5-13 2,0-10-2,4-15 1,12-13 0,-17-12-1,10-8-1,1-7-1,-1-14-2,14 5-11,-9-20-19,17 8-4,-1-11 1,18 8 0</inkml:trace>
  <inkml:trace contextRef="#ctx0" brushRef="#br4" timeOffset="179820.2852">16232 7441 91,'-12'1'38,"12"-1"-1,0 11 2,12-4-33,3-6-2,9 2 0,5-5-1,3-1-1,2-7 0,0-1 0,-3-3-1,-4-6 1,-6 1-1,-5-3-1,-9 1 1,-7 4 0,-8-1-1,-6 7 1,-5 8-1,-7 5 1,1 7 0,-7 11 0,1 3 0,2 9 0,6 3 0,6-1-1,5 0 1,11-6-1,10-4-1,11-13-1,12-10 0,13-8-2,13-7-1,0-12-2,13 2 0,-10-11-2,5 7 3,-14-2 0,-3 9 4,-16 2 2,-15 8 2,-18 11 2,0 0 2,-7 16 0,-14 2 0,2 10 0,-7-3-2,4 7-1,2-3 0,4-1-1,5-7 0,11-5 0,0-16 0,15 3-1,3-15 1,5-7-1,4-5 0,3-6 0,3-2 0,-1-2 0,-4 3 0,0 3 0,-8 8 1,0 4-1,-9 5 0,-11 11-1,12 9 2,-14 8-2,-1 6-2,-7 4 0,4 7-2,-3-1 0,6 8-4,-7-15-6,24 16-11,-15-23-15,20 8 1,-3-20 0,15 1 1</inkml:trace>
  <inkml:trace contextRef="#ctx0" brushRef="#br4" timeOffset="180480.3229">17602 7289 89,'-24'-6'37,"9"9"0,-10-6 2,4 11-30,-9-4-3,3 7-3,-3 0 0,7 3-1,3-2 0,10 2-1,8 0 0,10-1 0,13-3-1,6-4 1,8 3 0,3-1-1,-1 0 1,-3 1 0,-5 2 0,-8 1 0,-8 2 0,-11 4 0,-8-2 0,-8 2 1,-4-3-1,-7 1-1,1-2 0,0-1-1,3-3-2,0-8-2,16 10-10,-9-17-23,14 5-1,0 0 0,27-15-2</inkml:trace>
  <inkml:trace contextRef="#ctx0" brushRef="#br4" timeOffset="181005.3529">18450 7337 98,'12'3'35,"-12"-3"3,25 7-10,-25-7-23,21 15 0,-15 3-1,1 11 0,-8 9-1,-3 9 1,-6 4-2,-5 9 0,-4-3-1,-1 1 0,-8-7 0,0-6 0,2-10-1,-4-12-2,4-5-6,-6-20-28,18-4-1,0-17-1,14-7-2</inkml:trace>
  <inkml:trace contextRef="#ctx0" brushRef="#br4" timeOffset="181172.3625">18386 7083 115,'0'0'39,"-17"3"-2,17-3-4,1 20-56,-1-20-14,30 9-1,-7-3 1,15 5-2</inkml:trace>
  <inkml:trace contextRef="#ctx0" brushRef="#br4" timeOffset="181531.383">18919 7306 104,'-30'10'39,"5"3"0,-7 0 0,10 6-32,-6 0-3,10 5-1,2-1 0,7 5-1,6-3 0,6 1-1,10-5 0,10-8 0,10-6-1,2-9 0,9-4 0,-1-12-1,-1-8 1,-4-4-1,-4-3-1,-11 0 1,-13-1-1,-10 4-1,-8 5 1,-11 6-1,-6 7 0,-2 5-1,2 8-1,-1 1-3,17 12-3,-2-9-23,25 7-1,0-6 1,18 2-2</inkml:trace>
  <inkml:trace contextRef="#ctx0" brushRef="#br4" timeOffset="181721.3939">19276 7319 97,'16'-3'37,"3"7"1,-19-4 1,6 15-29,-16-3-3,2 7-3,-7 6-1,5 2-1,-5 5-1,3 5-1,0-1 0,7-1-2,4 0-3,-1-16-8,17 7-23,-15-26-3,31 5 1,-9-25-1</inkml:trace>
  <inkml:trace contextRef="#ctx0" brushRef="#br4" timeOffset="182165.4193">19433 7085 119,'0'0'41,"-11"-17"-1,11 17 0,5 11-36,8 0-1,3 2-1,3 9 0,-2 5-1,2 5 0,-4 6 1,-6 7-2,-2 1 0,-7 2 0,-5-5 0,1-3 0,-4-8 0,3-4 0,0-10 0,5-18 0,0 0 0,22-5 0,-2-15 0,7-5 0,3-5 0,3-4 0,3 2 0,-1-1 0,-1 9 0,-5 3 0,-7 9 0,-6 7 0,-16 5 0,14 20 0,-17 0 0,-5 8 0,-1 8 0,-3-2 0,1 9-6,-1-7-1,12 6-8,-9-22-14,21 9-11,-12-29 1,30 15-1,-8-24 2</inkml:trace>
  <inkml:trace contextRef="#ctx0" brushRef="#br4" timeOffset="182516.4394">20053 7358 94,'-11'23'37,"6"-12"3,10 6-2,-5-17-22,20 22-12,-1-15 0,14-1 0,4-10-1,5-4-1,1-6-1,-3-2 0,-6-4 0,-9-4-1,-8 1 0,-14 1 0,-9 2 0,-8 3 0,-10 7 0,-5 8 0,-6 5 0,1 10 1,2 5-1,2 9 0,9 2 0,10 2 1,6 0-2,15-3 0,10-5-2,9-10-1,18 0-5,-4-22-16,19 5-14,-7-14 1,13 1-1,-15-14 1</inkml:trace>
  <inkml:trace contextRef="#ctx0" brushRef="#br4" timeOffset="182863.4592">20671 7222 113,'-33'-7'38,"6"16"2,-12 1-2,6 10-30,-4 5-3,12 8-3,2-3 1,12-2-1,12-6 0,13-6-1,11-8 2,12-9-3,4-11 0,5-7 0,3-11 0,-1-8 0,-3-5 0,-7-2 0,-4-5 0,-3 0 0,-9 5 0,-4 7 0,-12 9 0,-2 10 0,-4 19 0,-23 11 0,4 20 0,-5 10 0,-4 10 0,8 7 0,2 6 0,5-4-2,14 7-13,-2-24-11,21 6-15,-2-15 0,17 2 0,-6-18-1</inkml:trace>
  <inkml:trace contextRef="#ctx0" brushRef="#br4" timeOffset="183311.4848">21700 6850 94,'0'0'38,"-24"9"0,10 20 0,-9-5-15,5 21-20,-1 6-1,2 10-1,0 1-1,7 4 0,0-3-1,3-3-1,7-3-3,-2-19-5,18 3-27,-11-21-1,9-1 1,-14-19-2</inkml:trace>
  <inkml:trace contextRef="#ctx0" brushRef="#br4" timeOffset="183741.5094">21524 7241 98,'-16'-5'36,"-3"0"3,19 5 0,-14 11-24,14-11-11,18 19-1,5-11-3,14-3 2,8-3 0,10 0-1,3-1 0,-1-5 0,0 3-1,-7-1 1,-9 1-1,-12 1 1,-10 1 0,-19-1-1,0 0 0,-6 12 0,-9-2 1,-3 2-1,-2 4 0,0 5-1,4 2 1,1 3 1,8 0-1,5 0 0,7-2 0,4-7 1,8-5-1,6-10 1,3-8-1,4-8 1,-3-8-1,-1-5 0,-5-7-1,-2 1 0,-10-8-2,-1 8-1,-9 1-2,2 16-8,-15-9-22,14 25-2,-10-13 0,10 13-2</inkml:trace>
  <inkml:trace contextRef="#ctx0" brushRef="#br4" timeOffset="184236.5378">22472 7282 93,'1'-18'38,"-1"18"2,-20-27-1,3 21-25,-13-9-7,3 13 0,-7-1-2,5 12-1,-2 7-1,6 5-2,-1 8 1,8 2 0,5 4-2,11 2 0,7-5 0,6-3 0,8-8 0,7-8 0,3-10 0,6-8 0,-3-9 0,3-5 0,-4-6 0,-4-3 0,-3-1 0,-5 1 0,-3 7 0,-6 5 0,-10 16 0,0 0 0,0 0-2,5 30 2,-12 11-2,-5 11 3,1 12-2,-1 6 2,-2 5 0,-3 2 1,4-3-2,-3-8 0,2-9 0,0-12 0,-6-12 0,2-12-3,1-10 1,-3-20-2,6-6-1,-1-18-5,15 8-9,-9-27-13,18 5-8,0-17 2,20 4-2</inkml:trace>
  <inkml:trace contextRef="#ctx0" brushRef="#br4" timeOffset="184634.5605">22849 7376 112,'0'0'39,"0"0"0,0 0-2,8-14-34,2 8 0,10-1-1,4-2 0,7 0-1,6-1 0,0-2 0,0-2 0,1 1 0,-8-5 0,-3 0 0,-10-2 0,-4 2 0,-13 0 0,-9 5 1,-5 3-2,-7 8 2,-10 8-1,1 9-1,-5 5 0,0 8 1,4 2-1,6 2 0,5 0 2,13-6-4,10-3 2,10-7-1,13-7-1,11-9-2,15-3-3,0-18-10,28 6-18,-14-19-5,16 4 2,-11-13-1</inkml:trace>
  <inkml:trace contextRef="#ctx0" brushRef="#br4" timeOffset="184823.5713">23674 6905 115,'-25'8'38,"6"20"2,-11 4-2,9 20-31,-8-2-5,2 6 0,0 2-1,2 1-2,3-1 0,-3-7-4,16 6-11,-11-22-23,12 0 0,-3-19 1,11 0-2</inkml:trace>
  <inkml:trace contextRef="#ctx0" brushRef="#br4" timeOffset="185003.5816">23416 7266 98,'0'0'37,"0"0"2,17-5-2,-17 5-25,23 0-12,2 0-3,0-11-9,19 3-23,-3-11-2,13 3 1,-5-12-1</inkml:trace>
  <inkml:trace contextRef="#ctx0" brushRef="#br4" timeOffset="185355.6018">24111 6744 118,'-19'33'40,"-17"4"1,4 16 0,-16 1-36,7 11 0,-1-1 0,4 3-5,3-7 0,7-1 0,6-11 0,7-4 0,8-9 0,4-10 0,7-11 0,9-9 0,4-8 0,5-5 0,5-8 0,-1-1 0,1-3 0,-3 4 0,-5 3 0,-1 5 0,-18 8 0,16 4 0,-16 7 0,0 4 0,1 7-2,1-3-2,5 6-3,-3-13-10,24 12-16,-13-16-8,17 2 1,-5-14 1</inkml:trace>
  <inkml:trace contextRef="#ctx0" brushRef="#br4" timeOffset="185942.6353">24231 7290 78,'-15'12'39,"-5"-8"0,10 9 0,10-13-10,0 0-24,-2 13-2,20-9 0,3-6 0,7-1-2,3-6 1,4-2-1,-3-7 0,2-2 0,-6-2-1,-6-1 1,-6 1 0,-7 2 0,-9 5-1,-9 2 0,-5 8 0,-10 6 0,-2 6 0,-5 10 0,3 3 0,-1 4 0,6 3 1,8 0-1,6-1 1,10-4 0,8-4-1,12-8 1,10 0 0,2-6 0,6-4 1,2 0-2,-4-2 0,1 0 0,-8 3 0,-7 1 0,-4 4 0,-19-6 0,11 23-2,-14-9 2,-3 5-1,-4 0 1,-1-2-1,1 0 1,5-4 0,5-13 1,0 0 0,19 6-1,-1-19 2,7-4-2,2-5 0,4-7 0,-3-2 0,-2-4 0,-3 3-2,-4-4-2,0 15-10,-22-16-9,16 22-16,-17-6-1,4 21 0,1-20-1</inkml:trace>
  <inkml:trace contextRef="#ctx0" brushRef="#br4" timeOffset="186265.6538">24977 6711 122,'29'3'40,"-10"6"1,12 24-6,-7-3-28,3 14-1,-6 7-2,-6 8-4,-6 10 0,-8 1 0,-11 5 0,-12 4 0,-9-2 0,-5-1 0,-7-5 0,-1-4 0,2-9 0,3-10 0,7-3 0,0-23-16,27 11-12,-12-27-13,17-6-1,13-4 0,10-7-1</inkml:trace>
  <inkml:trace contextRef="#ctx0" brushRef="#br4" timeOffset="199724.4236">4410 6918 78,'-14'4'33,"-1"8"-1,-6-2 1,1 10-27,-3-2-2,2 10 0,-4-1 0,-3 12 1,-1-1-1,-1 10 0,-1-1 0,-1 8-1,-2-1 0,0 6 0,1-3-1,7 1 0,4-2-1,8 1 1,6-5-2,8 0 1,7 0-1,6 0 0,3-3 0,5 0 0,-2 1 0,2 0-1,-1 1 1,0 2 0,-4 5 0,1-3-1,-3 0 1,-1 1 0,2-6 0,0-5-1,7-7 1,5-8-1,6-8-1,5-10 0,8-4-1,-1-12-4,11 7-28,-13-10-2,1 7 1,-12-5-3</inkml:trace>
  <inkml:trace contextRef="#ctx0" brushRef="#br4" timeOffset="202734.5958">24939 7680 5,'-8'13'19,"8"-13"2,0 0-4,-11 5-3,11-5 0,0 0 0,0 0 0,0 0-1,0 0-2,11 11-1,-11-11-2,0 0-1,0 0 0,14 2-1,-14-2-2,0 0 0,0 0 0,-4 12-1,4-12-1,-15 17 1,0-7 0,2 4-1,-6 2 0,-6 3 0,0 0-1,-6 2 1,-2 1-1,0 3 0,-2 0 0,4-2-2,3-4 0,2-1-1,9-3-1,2-10-3,13 8-15,-3-26-15,18 1 1,-2-9 0,12-4 0</inkml:trace>
  <inkml:trace contextRef="#ctx0" brushRef="#br4" timeOffset="203433.6358">25054 6905 40,'4'-18'28,"3"1"3,-2 2 0,-9-9-14,4 24-4,-10-29 0,3 18-3,-10-6-2,5 6-1,-6-4-2,1 1-1,-1-1-1,4 2-1,0-5 0,1 0 0,2-2 0,-2-1-1,-1-2 0,-4 1 0,-2-1 0,0 3-1,-7-3 1,1 4-1,-2 1 0,1 2 1,2 2-1,1 2 1,5 5-1,1-2 0,8 6 0,10 3-2,-13-3-3,13 3-5,0 0-24,0 0-3,20 19 2,-20-19-3</inkml:trace>
  <inkml:trace contextRef="#ctx0" brushRef="#br3" timeOffset="222240.7115">12181 10661 65,'-20'-12'33,"1"-4"-2,1 1 1,-1-6-29,4 5-1,-7-3 3,6 5-1,-11 0 0,-2 6 0,-3-1 0,-2 9 0,-9 0-2,0 8 0,-8 2-1,2 11 0,-6 5 0,-2 7 0,-4 7-1,-4 3 1,1 5 0,2 5-1,-1 1 1,3 2-2,3 0 2,5 5-2,4 3 1,7 3-1,2 3 1,6 6-1,2 1 1,4 6 2,3 4-1,4 1-2,4-1 2,6 2-1,3 3 1,5 1-1,6-2 1,5-1-2,6 2 2,8-1 0,5 0 0,8 1 0,5-1-1,5 3 0,7-2 0,3 1-1,9-4 1,0 0 0,4-5 0,10-9 0,4-7 0,8-4 0,6-11 1,10-7-1,6-9 0,5-5 1,6-7 0,6-5-1,3-9 1,5-5-1,1-9 1,1-10-1,-2-10 1,7-9-1,1-10 0,1-12 1,1-6-1,-3-9 1,-3-6 0,1-7-1,-5-3 1,-8-2-1,-9-2 0,-11 1 0,-9-3 1,-12-1-2,-9-2 1,-12-1 0,-7-4 0,-13-1 0,-13-4 0,-5 3 3,-10-4-3,-11 2 0,-9 0 0,-9 4 1,-14 1-1,0 2 1,-14 5-2,-6-1-1,-7 2 4,-10 3-1,-4 0 0,-9 1 1,-9-1-1,-4 3 0,-6 2 0,-6 4 1,-5 1-1,-6 8-3,-7 9 3,-5 6-1,-1 10 1,-7 12-1,-4 9 0,-6 9 0,-8 11 0,-5 11 2,-1 14-3,-5 13 1,-9 22-1,-7 17 1,-3 19-1,-5 19 1,4 16-4,4 0-2,34 11-22,11-28-12,46-16 1,26-39-3,46-28 1</inkml:trace>
  <inkml:trace contextRef="#ctx0" brushRef="#br3" timeOffset="223784.7998">12537 11691 57,'-18'-7'37,"-9"-5"-1,3 8-2,-12-13-19,9 19-3,-9-1-6,-1 13 0,-1 4-2,1 11-1,-3 8 1,3 8-2,-1 9 2,4 6-3,9 0 1,9-1-2,10-6 1,14-3 1,14-7-2,13-12-1,16-10-2,9-19-3,21-9-32,-1-20-2,16-7 1,-5-20-2</inkml:trace>
  <inkml:trace contextRef="#ctx0" brushRef="#br5" timeOffset="229027.0996">15588 11515 47,'0'0'32,"-12"3"3,12-3-2,-14-3-22,2-4-5,12 7 0,-18-8-2,18 8 0,-22-7-1,8 7 0,0 0 0,2 6 0,-5-2-1,3 6 1,-5 0-2,3 5 1,-4-1 0,0 4-1,0-3 1,-1 1 0,3 1 0,0 0 0,1-2 0,4 3 0,1-3-1,3 4 1,0-2-1,1 3-2,-1 2 1,-1-1-2,0-2 3,1 4-3,-3-2 3,-1-2-3,1-2 2,0 0 1,0-3-1,4-1 0,1-3 1,4 4-1,2-4 0,2 2 1,3-1-1,3 3 0,0 1 0,0 0 0,3 2 0,-3 1 0,-1-2 0,1 1 0,2 1 0,-4-2 0,3-1 0,-2 2 0,7 0 0,-3-1 0,9 2 0,-4-4 0,7 4 0,1-2 0,0 1 0,2 1 0,-1 0 0,-2 1 1,1 0-1,-2-3 1,-2 3-1,-1-3 1,3-1-2,3-1 2,2-4-1,5-1 0,6-6-1,4-2 2,10-3-1,2-8 0,1 1 0,3-2 0,-2-3 0,-6 0-1,-2-2 2,-7-2-2,-3 1 1,-3-4-1,-2-4 0,-3-4 1,-1-3 0,0-4 0,-4-5 0,1-3-1,-6 0 1,-1-1 0,-3 4 1,-4-1-2,-1 4 2,-6 2-1,0 3 0,-3-1 2,-1 4-2,-5-1 1,-2 4-2,-6-2 2,-5-4-1,-8 0 1,-7 0-1,-9 3-2,-10 2 3,-6 6-1,-11 10 0,-4 11-1,-5 12 0,2 9 0,4 13-3,-2-7-6,21 18-28,1-15 0,25 7 0,7-21-1</inkml:trace>
  <inkml:trace contextRef="#ctx0" brushRef="#br5" timeOffset="230306.1728">13237 9377 75,'-22'-4'36,"-5"-4"-1,4 11-4,-9-10-24,7 10-1,-4-5-1,3 10-1,-7-1-1,4 6-1,-3 3 1,-2 5-1,-5 3 1,5 4 0,-3 1-1,2 4 0,3 2 0,2 4 0,3 0-1,6 3 1,5 0-2,6 2 1,3-1-1,6 2 1,5-6-1,5 0 0,4-3 0,3-1 0,2-5 0,4 1 0,0-1 0,0-4-1,-2 1 1,3-4 0,-5-4-1,4 0 0,-2-4 0,0-7 1,0 1-1,5-5 2,-1-3-2,0-1 1,4-1-1,0-2 1,1 0 1,0-5-2,5 0 2,1-4-1,4-4 0,0-5 0,6-2 1,-1-2-2,3-5 1,-2 2 0,-1-2 0,-5 2-1,-4-2 1,-4-1-1,-5 0 1,-7-5 0,-2-4 0,-5-6 0,-7-5 1,-3-8-1,-7-3-1,-9-2 0,-11-1 1,-7 4 0,-11 11 0,-14 10-1,-11 17 0,-13 15-2,-11 19-1,-11 1-19,8 22-14,-4 0 1,11 4-2,6-9 2</inkml:trace>
  <inkml:trace contextRef="#ctx0" brushRef="#br5" timeOffset="231641.2491">10221 11106 42,'0'0'32,"0"0"2,0 0-2,0 0-18,-24-5-4,24 5-1,-14-1-3,14 1-1,-14 4-1,14-4 0,-21 13-2,10 0 0,-4 2 0,1 7-1,-6 2 0,3 6 1,-3 3-1,-3 3 0,2 3-1,3 2 1,1-3 0,5 0-1,2 0 1,5-2-1,2-1 1,4-3 1,5-1-2,0 1 3,0-3-3,3-1 0,-2-2 1,2 1-2,-2-1 2,-1-1-2,2-1 1,1-3-2,-3 0 3,3 0-1,1-1 0,2 1 0,5-3 0,-2 2 0,4-2 0,1-1 0,1 1 0,1 0 1,0-1-1,1 0 0,0-2 0,1-2 1,-1-2-1,1-1 0,4-3 1,-3-4-1,4-1 0,3-1 0,0-5 1,2-1-1,-2-1 0,3-5 0,0-4 1,-1-3-1,0-4 0,-5-4 0,2-1 1,-1-3-1,-3-1 0,-2 1 0,-3 0 0,0 1 0,-1 0 0,-5 4 3,2 0-3,-5 0 2,-5 1-2,-4 1 2,-1-2-3,-6-2 3,-4 3-3,-2-6 0,-4-1 1,-1-3-2,3 1 2,-3-2 0,6 3 0,-1 1 0,3 0 0,3 3 0,0 4 0,2 2 0,1 2 0,-4 0 0,2 1 0,-4 0 0,-2-1 0,-3-1 0,-7 5 0,0-5 0,-7 3 1,-4-1-1,-2 0 0,-5 3 0,-6 2 0,-2 1 0,-7 4 0,-1 3-1,-4 7 0,0 7-1,-1 12-2,-2 7-2,14 26-31,-12 0 0,14 18-1,-3-1-2</inkml:trace>
  <inkml:trace contextRef="#ctx0" brushRef="#br5" timeOffset="232948.3239">12630 13661 38,'0'-12'33,"0"-2"2,0 14-1,-9-28-22,9 28-4,-16-10-1,16 10 0,-23 3-1,12 8-1,-11-1-1,3 5-1,-2-1 0,0 3-1,-3-3 0,4 4-1,0-1 1,-2 2-1,2 2 0,-1 3 0,-1 1 0,1 8 0,-2 0-1,-1 1 0,3 1 0,-2 2-1,5-2 1,4 3 0,2-3-1,2 0 1,5 0 1,3 1-1,2-2 1,6 7-1,2-5 1,3 4-1,-1-5 1,6 2-1,3-4 1,2-2-1,7-4 0,1-2 0,4-5 1,4-5-1,5-1 0,1-5 0,2 1 1,-1-6-1,2 0 0,1-2 0,-3-2 0,-1-2 0,-1-4-1,0-3 1,1-4 0,-4-8 0,2-5 0,-3-10 0,0-3 0,-1-5 0,0-7 0,-9-2 0,-2 1 0,-8-4 0,-8 1 1,-5-4 0,-8-4 0,-8 1-1,-8-6 1,-4-1 0,-11 0 0,-3 3-1,-4 8-1,-6 11 0,-3 17 0,-4 14-2,-3 25-2,-5 6-7,13 27-27,-12 0 1,17 15-1,0-10 0</inkml:trace>
  <inkml:trace contextRef="#ctx0" brushRef="#br5" timeOffset="233348.3468">12564 13999 68,'-4'12'38,"4"-12"1,-9 15-1,-4-5-33,12 4-2,-2 0-1,1 10 0,1-1-1,0 8 0,-1 4-2,0-1 0,2 4-3,-6-9-3,9 13-11,-10-20-19,8 3 1,-1-25-2,-2 15 2</inkml:trace>
  <inkml:trace contextRef="#ctx0" brushRef="#br5" timeOffset="233527.357">12545 14249 64,'0'0'38,"0"-23"0,0 23 1,-2-13-30,2 13-3,16-15-1,3 5-3,1-5-1,6-1-1,3 0-2,5-6-3,5 13-12,-8-12-21,6 11 0,-12-8 0,5 10 1</inkml:trace>
  <inkml:trace contextRef="#ctx0" brushRef="#br5" timeOffset="233693.3665">12892 13935 74,'0'0'40,"-26"16"-2,12 7 1,-12 0-35,8 8-2,3 5-1,1 3-3,10 7-6,-6-15-30,17 7 1,-3-15-1,11-1-1</inkml:trace>
  <inkml:trace contextRef="#ctx0" brushRef="#br5" timeOffset="234263.3991">10247 11394 73,'0'0'36,"8"26"0,-9-10 0,8 5-31,-7 3-2,1 3-1,-3 5-2,-4-4-1,5 4-4,-7-13-6,10 6-24,-7-8 2,8-4-4,-3-13 5</inkml:trace>
  <inkml:trace contextRef="#ctx0" brushRef="#br5" timeOffset="234429.4086">10293 11588 69,'-4'-12'38,"4"12"0,0 0 0,0 0-25,0 0-6,0 0-3,0 0-1,18-8-2,1 4-3,4-7-2,10 6-6,-8-13-27,14 4 1,-6-7 0,3 4-2</inkml:trace>
  <inkml:trace contextRef="#ctx0" brushRef="#br5" timeOffset="234586.4176">10590 11329 74,'-6'11'38,"-8"3"-1,6 11 1,-5 1-29,6 8-4,0 3-6,3-6-23,10 6-13,0-9 0,16-7-1,6-13-1</inkml:trace>
  <inkml:trace contextRef="#ctx0" brushRef="#br5" timeOffset="235165.4507">13097 9661 76,'9'-10'38,"-9"10"-2,0 0 2,9 10-29,-16 3-3,5 10-2,-4 2-1,-1 6-2,1 5 0,2 2-2,-1 2 0,0-6-3,7 4-5,-11-16-26,14 1-1,-5-23 0,9 15-1</inkml:trace>
  <inkml:trace contextRef="#ctx0" brushRef="#br5" timeOffset="235337.4606">13130 9889 92,'0'0'37,"-14"-3"0,14 3-2,0 0-27,0 0-4,0 0-2,20-5-2,1-10-5,14 3-4,-9-22-16,15 10-10,-5-9-2,2 6 0,-11-5 1</inkml:trace>
  <inkml:trace contextRef="#ctx0" brushRef="#br5" timeOffset="235480.4687">13390 9582 88,'-12'6'36,"-10"1"1,12 15 0,-12 1-28,12 13-3,-2-4-2,6 8-3,4 3-4,-3-8-30,13 8-4,-1-9 0,12 3-2</inkml:trace>
  <inkml:trace contextRef="#ctx0" brushRef="#br5" timeOffset="236104.5044">15732 11744 69,'0'0'37,"0"0"2,-19-8-2,19 8-31,-18 19-3,11 1 1,-6 3-1,3 8-3,1 2 1,-1 3-4,2 1 2,2-3-4,9 5-23,-4-15-8,6 0 0,-5-24-2</inkml:trace>
  <inkml:trace contextRef="#ctx0" brushRef="#br5" timeOffset="236306.516">15680 11945 81,'0'0'39,"-22"-4"0,22 4 0,0 0-33,0 0-3,11-15-1,14 6 0,4-3-3,7-2 0,5-1-2,0-5-4,9 11-13,-13-14-17,2 10 0,-11-11 0,0 7-1</inkml:trace>
  <inkml:trace contextRef="#ctx0" brushRef="#br5" timeOffset="236449.5242">16026 11646 81,'-8'13'40,"-9"6"-2,5 17-1,-9 2-29,6 12-4,-1 4-2,3-3-8,11 8-28,-6-14-6,15-1 3,-1-20-2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01T21:15:09.198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10832 1778 99,'-26'8'44,"10"4"0,-6-13-3,22 1-22,0 0-37,-1-18-22,13 11-4,-10-4 1,-2 11-2</inkml:trace>
  <inkml:trace contextRef="#ctx0" brushRef="#br1" timeOffset="5016.2869">11773 637 86,'0'0'40,"0"0"-1,-48-37 0,48 37-33,-73 15 0,73-15-1,-91 54 0,57-24-1,-63 77-2,2 14 0,15 22-1,9 7-1,29 3-1,38-13-1,44-19-3,44-41-18,5-27-15,30-11-1,2-22-1,19-11 0</inkml:trace>
  <inkml:trace contextRef="#ctx0" brushRef="#br1" timeOffset="5393.3085">12360 865 91,'0'0'38,"0"0"1,36-53-1,-36 53-34,0 0 0,0 0 1,11 39-3,-25 27 0,-11 21-1,3 13 0,0 6-3,6 8-1,16-7-8,-5-24-26,20-15-2,-6-21 1,10-7-1</inkml:trace>
  <inkml:trace contextRef="#ctx0" brushRef="#br1" timeOffset="5574.3188">12263 1290 104,'-36'-25'39,"12"15"1,0 5-2,18 20-35,6-15-3,25 0-1,15-7-4,-40 7-30,57-21-3,-57 21 0,94-33-1</inkml:trace>
  <inkml:trace contextRef="#ctx0" brushRef="#br1" timeOffset="5962.341">13043 695 99,'0'0'41,"0"0"0,0 0-2,0 0-34,-63 5 0,44 20 0,-42 58-1,-1 22-2,12 15 1,3 2-2,17-4 0,7-13-2,16-16 1,10-41-1,11-14 1,2-18-1,8-15 1,4-11-1,6-11 1,-2-11 0,4-8 1,-3-3-1,-3-4 0,-10 8 1,3 8 0,-9 8 0,-14 23-1,0 0 0,4 15 0,-8 18-1,-1 5 0,4 5-3,1 1-3,16 7-13,-5-17-19,20-3-2,-3-12 1,17-9 0</inkml:trace>
  <inkml:trace contextRef="#ctx0" brushRef="#br1" timeOffset="6316.3613">13371 1370 105,'9'18'40,"-3"-6"0,21 1-1,0 2-34,13-21-2,6-6 1,7-6 0,-3-9-2,-2-5 0,-48 32-1,0 0 0,57-55 1,-57 55-2,0 0 2,23-56-1,-23 56 0,-21-19 0,-15 11 1,-11 15-2,-10 13 0,-2 16 0,-3 7 0,14 10 0,14 2 0,30-3 0,20-8-2,19-15-7,37-6-25,-1-14-6,29-3-2,2-9 0</inkml:trace>
  <inkml:trace contextRef="#ctx0" brushRef="#br1" timeOffset="6903.3948">15023 1165 99,'0'0'39,"0"0"2,0 0-2,-68-38-31,19 55-1,-12 11-2,-5 13 0,-10 6-3,9 6 0,6 4-1,21-2 0,31-18-1,15-10 1,17-13 0,20-16-1,10-8 1,12-11 2,3-12-3,4-9 0,-72 42 0,66-47 0,-66 47 0,56-51 0,-56 51 0,0 0 0,57-59 0,-50 48 0,3-1 0,-10 12 0,-7 22 0,-6 7 0,2 10 0,7 5 0,10-1-3,16-15-2,23-15-4,2-29-15,-47 16-13,78-32-4,-78 32 2,87-55-3</inkml:trace>
  <inkml:trace contextRef="#ctx0" brushRef="#br1" timeOffset="7097.4059">15703 865 116,'0'0'41,"0"0"2,22-49-2,-22 49-36,-32 25-2,-11 36 0,-9 26-2,8 26-1,12 5-2,18-10-2,23-18-5,14-32-21,27-21-10,0-20 0,14-9 0,-2-16-2</inkml:trace>
  <inkml:trace contextRef="#ctx0" brushRef="#br1" timeOffset="7334.4195">16126 1196 122,'0'0'42,"0"0"1,-36-50-2,20 44-37,-36 6-1,-1 22-3,-4 6 0,0 17 0,9 3 0,20 4 0,18-6 0,29-18 0,19-13-6,12-17-2,23-10-16,-3-17-15,-70 29-2,89-39 0,-41 15 0</inkml:trace>
  <inkml:trace contextRef="#ctx0" brushRef="#br1" timeOffset="7585.4339">16378 1172 124,'43'-28'39,"-59"28"2,4 20 0,-21 10-38,-12 18 1,-6 8-1,26 2-3,8-6 0,32-17 0,13-11 0,10-10 0,8-12 0,3-10 0,0-11 0,-4-8 0,-5-7 0,-11-3 0,-29 37 0,0 0 0,24-63-3,-24 63-6,3-47-15,-3 47-14,0 0-4,-18-60 1,18 60-2</inkml:trace>
  <inkml:trace contextRef="#ctx0" brushRef="#br1" timeOffset="8510.4868">17047 777 99,'0'0'40,"0"0"2,0-54-2,0 54-36,0 0-1,0 0 1,0 0-1,0 0 0,0 0 0,-16 66-1,-9 11 0,3 11 0,-3 9-1,4 9 1,0-7-2,8-8 1,6-20-1,9-29 0,8-21 1,11-18 0,3-13 1,5-11-2,1-10 0,5-11 0,-35 42 0,0 0 0,49-70 0,-49 70 0,0 0 0,44-66 0,-36 37 0,10 19 0,-18 10 0,11 18 0,-16 10 0,11 15 0,-4 4-3,9 3-1,7-9-3,4-12 0,18-7-6,-3-24-15,24-8-8,-7-15-3,14-10 1,-68 35 1,58-45 33,-58 45 4,55-50 9,-55 50 15,44-53 12,-44 53 2,22-50 2,-22 50-1,0 0-30,11-49-3,-32 49-2,-11 17-1,-2 15-1,-2 12-1,-1 8 0,17 4 0,11-5-1,23-9 3,10-12-3,11-13 0,10-10 0,2-15 0,6-10 0,-4-14 0,0-9 0,-49 41 0,36-52 0,-36 52-2,32-56 1,-32 56-1,10-60 0,-10 60-3,3-49 0,-3 49-3,0 0-8,-21-57-14,21 57-5,0 0-5,0 0 0,-4-56 3</inkml:trace>
  <inkml:trace contextRef="#ctx0" brushRef="#br1" timeOffset="8735.4996">18187 793 102,'0'0'43,"53"-60"1,-53 60-2,0 0-34,0 0-5,0 0 1,0 0-1,0 0 0,23 26-3,-52 64 1,-3 16-2,3 14-2,7 7-8,2-18-18,29-12-13,2-26 0,22-38-1,3-19 0</inkml:trace>
  <inkml:trace contextRef="#ctx0" brushRef="#br1" timeOffset="9186.5254">19635 833 63,'-14'-53'40,"14"53"0,-4-49 1,4 49-19,0 0-16,0 0-1,0 0 0,0 0 0,0 0-3,-44 46 0,23 37-1,1 9 1,-5 11-3,3 7 0,7-4-4,5-17-3,20-23-26,-3-25-7,14-12 1,-12-21-1</inkml:trace>
  <inkml:trace contextRef="#ctx0" brushRef="#br1" timeOffset="9375.5362">19433 1262 113,'0'0'42,"-52"-51"-1,52 51-3,0 0-36,0 0 0,0 0-3,-23-58-2,23 58-3,0 0-24,76-39-12,-76 39 2,86-27-3,-32 8 1</inkml:trace>
  <inkml:trace contextRef="#ctx0" brushRef="#br1" timeOffset="9742.5572">20137 691 104,'0'0'41,"0"0"2,0 0-1,0 0-37,0 0 0,-64 29-1,33 21 0,-18 44-2,6 13 1,-1 4-1,16-5-2,4-12 0,20-15 0,5-22 0,12-22 0,1-17 0,7-14 0,1-15 0,4-12 0,0-8 0,1-7 0,-27 38 0,0 0 0,35-67 0,-35 67 0,0 0 0,33-49 0,-22 26 0,9 19 0,-20 4-5,21 20-1,-8 3-3,9-1-10,16 3-14,-10-6-7,20-9 0,0-10 0</inkml:trace>
  <inkml:trace contextRef="#ctx0" brushRef="#br1" timeOffset="10139.5799">20589 1207 104,'0'0'41,"19"-55"1,-19 55 0,0 0-33,0 0-4,0 0 0,-83-31-1,36 45-1,-14 11-3,10 13 0,7 5 0,11 6 0,13-6 0,30-5 0,9-21 0,15-6 0,8-12 0,6-11 0,7-11 0,-55 23 0,52-33 0,-52 33 0,57-40 0,-57 40 0,0 0 0,70-63 0,-70 63 0,0 0 0,0 0 0,72-58 0,-72 58 0,4 16 0,-15 4 0,-1 17 0,1 3 0,11 1-5,12-7-3,10-22-9,25-8-9,-10-22-8,-37 18-4,64-24-2,-64 24 0</inkml:trace>
  <inkml:trace contextRef="#ctx0" brushRef="#br1" timeOffset="10342.5916">21314 861 104,'0'0'42,"14"-55"1,-14 55 1,0 0-38,-33 23-3,-23 32 0,-2 27-1,-3 23-3,2 1 0,24-1-6,20-27-10,35-23-22,-2-41-2,9-14 1,-10-15-1</inkml:trace>
  <inkml:trace contextRef="#ctx0" brushRef="#br1" timeOffset="10507.601">21091 1212 97,'0'0'43,"-33"-66"1,33 66-1,0 0-15,-22-54-28,22 54 0,0 0 0,0 0-6,41-47-20,-41 47-11,73-14-6,-24 19 2,8-3-3</inkml:trace>
  <inkml:trace contextRef="#ctx0" brushRef="#br1" timeOffset="10824.6191">22286 1106 113,'0'0'43,"0"0"0,0 0-1,-47 14-38,33 8-1,-10 5-1,5 14-1,-9-2-1,9 6-1,0 0-1,12-1-1,14-14-4,-7-30-17,37 12-15,-10-23-2,17-8 0,-44 19-1</inkml:trace>
  <inkml:trace contextRef="#ctx0" brushRef="#br1" timeOffset="10965.6272">22313 1029 93,'-31'-80'42,"31"80"-1,-34-68-3,34 68-26,-32-58-49,32 58-3,0 0-1,0-49-2</inkml:trace>
  <inkml:trace contextRef="#ctx0" brushRef="#br1" timeOffset="11296.6461">22735 923 112,'0'0'44,"0"0"1,0 0-1,-10 56-40,10-56 2,0 0-6,-66 51 0,66-51 0,-32 39 0,32-39 0,-6 33 0,7-6 0,21 3 0,13-9 0,18-2 0,-2-4 0,-3 0 0,-26 5 0,-27 5 0,-19 3 0,-9 5 0,-10 1 0,2 2 0,-4-3-3,-1-9-6,23-2-17,-15-14-9,38-8-7,-23 7 0,23-7-1</inkml:trace>
  <inkml:trace contextRef="#ctx0" brushRef="#br1" timeOffset="11926.6822">12478 2275 101,'0'0'39,"14"-3"0,-14 3-3,-7 23-34,1 6 0,0 12-1,1 8 1,-5 8-1,1 4-1,2 5 0,6-3-3,-4-19-7,18 0-26,-6-28-1,15-8-2,-6-23-2</inkml:trace>
  <inkml:trace contextRef="#ctx0" brushRef="#br1" timeOffset="12101.6922">12502 1941 106,'-29'-18'39,"15"20"0,-2 0-3,16-2-37,8 18-5,6-15-14,20 15-18,-3-4 1,17 8-2,-4-7 2</inkml:trace>
  <inkml:trace contextRef="#ctx0" brushRef="#br1" timeOffset="12446.7119">12849 2314 89,'-15'26'37,"8"8"1,-13-11 0,13 3-29,-5-3-5,9 2-1,-2-4 0,5 0 0,2-2-1,2-3 0,3-5 0,6-8 0,0-12 0,10-9-1,2-18 1,4-8 0,5-8-1,4-5 1,-1-3-1,-2 2 0,1 8 0,-11 9-1,-3 17 0,-6 12 1,-5 14-1,-5 17 1,-6 12-2,-4 17 1,0 10-1,0 7-1,4 3-4,0-12-11,26 12-15,-9-26-6,21-1-4,4-25-1</inkml:trace>
  <inkml:trace contextRef="#ctx0" brushRef="#br1" timeOffset="15235.8714">14270 1861 64,'-5'13'34,"-5"-3"0,4 14 0,-9 1-26,8 13-1,-8 2 0,13 18-1,-10 4-1,6 12-2,2 0-1,2-2 0,-2-5-1,6-6 2,1-9-2,0-10 2,1-17-1,5-15 0,-9-10 0,17-13 0,-9-9 0,3-6-2,-2-7 2,1-1-3,1-7 2,2 5-1,1 3 0,1 5 0,3 7 0,3 9 0,1 10 0,0 9 0,-3 12-1,0 7 1,-3 8 0,-6 4 0,-8 5 0,-8 2 1,-8 0 0,-9-3 0,-9-3 0,-5-5 0,-2-3-2,-1-12-1,11 0-9,0-26-26,29 9-1,-6-33-2,31 5 0</inkml:trace>
  <inkml:trace contextRef="#ctx0" brushRef="#br1" timeOffset="15603.8925">14632 2378 86,'-21'22'36,"11"4"1,10-26 0,5 16-31,14-18-3,14-6-1,9-8 1,8-8-1,2-3 0,0-3 0,-6-2-1,-5 3 1,-11 4-1,-13 3 1,-12 3 0,-13 8 0,-11 4-1,-7 7 1,-10 7 0,-6 10-1,-3 8 0,0 12 1,2 5-1,5 5-1,7-1 1,12 4-1,10-8 0,13-8-2,19-6-4,10-25-7,25 9-23,3-26-4,18 5 1,-3-23-2</inkml:trace>
  <inkml:trace contextRef="#ctx0" brushRef="#br1" timeOffset="15984.9143">15220 2395 100,'-36'10'37,"15"10"2,0-18-2,21-2-34,21-2 0,7-5-1,7-4 0,6-3-1,3-4 1,-1-3-1,-4-2 0,-7-1 0,-10 1 0,-10-2 0,-9 4 0,-10 2 0,-9 4 0,-11 3 0,-7 9 0,-7 7 0,-8 9-1,-2 12 1,2 5-1,5 10 1,5 1-1,16 2 0,13-1-1,20-7 1,17-7-2,14-11 0,17-8-3,8-15-2,18 4-8,-14-29-17,16 9-7,-12-15 1,0 6 0</inkml:trace>
  <inkml:trace contextRef="#ctx0" brushRef="#br1" timeOffset="16250.9295">15821 2258 87,'-23'15'34,"4"18"2,-12 2 0,14 12-27,-9-1-4,9 5 1,2-6-1,7-1 0,2-12-1,6-9 0,5-12-1,6-10 0,1-15 0,8-8-2,-1-14 1,3-5-2,1-10 2,3-3-2,3 1 1,0 1-2,1 9 0,0 4-3,5 17-6,-10-7-18,22 23-11,-9-5-2,17 16-1,0-10 0</inkml:trace>
  <inkml:trace contextRef="#ctx0" brushRef="#br1" timeOffset="16551.9467">16437 2486 106,'0'0'39,"17"-1"2,-17 1-4,-13 27-35,-2 1-3,-4 2-2,4 16-9,-4-14-25,15 10-2,-1-17 2,19-1-3</inkml:trace>
  <inkml:trace contextRef="#ctx0" brushRef="#br1" timeOffset="17085.9773">16936 2229 87,'0'0'39,"-19"-3"-1,5 26 1,-10 2-28,2 11-7,-3 4 0,10 4 0,-3 0-2,11 1 1,2-6-1,10-7 1,7-9-2,6-10-1,9-13 1,6-8-1,2-12 0,1-6-1,-1-7 1,-2-5-2,0 0 2,-7-1-1,-5 6 0,-6 5 0,-3 7 1,-5 10-1,-7 11 1,0 0-1,3 25 1,-6 4 0,1 4 0,-2 5 1,4 2-1,0-1 1,5-5 0,5-6 1,4-7-2,6-12 1,4-11 0,4-9 0,1-12 1,-1-4-3,-3-13 3,1 0-3,-9-7 2,-2 1-1,-3 3-1,-3 2 0,-2 8-2,-3 3-2,7 16-3,-8-7-9,18 29-13,-21-8-8,26 7-1,-11-3-1,10 11 2</inkml:trace>
  <inkml:trace contextRef="#ctx0" brushRef="#br1" timeOffset="17286.9888">17719 2234 71,'19'3'40,"-19"-3"-2,18 8 2,-18-8-17,-10 27-17,4 3-2,0 7-1,-1 5-1,0 6 0,2-2-2,5-1 2,1-7-4,5-13-2,12-3-13,-18-22-16,33-13-6,-12-17-2,9 1 0</inkml:trace>
  <inkml:trace contextRef="#ctx0" brushRef="#br1" timeOffset="17699.0123">17961 2025 114,'0'14'40,"0"-14"1,0 31-8,4-15-31,8 0 0,4 4 1,-2-1-2,3 1 0,-3 5 1,-2 0-1,-6 5 0,-7 2 0,-4 1-1,-2-2 1,-2 1-1,-3-11 1,2 0-1,3-9 1,7-12-1,0 0 0,18-21 0,2-1 1,1-7-1,4-3 1,5-4-1,1 2 0,-2 1 0,-6 7 0,-1 7 0,-4 8 0,-6 10 0,-12 1-1,14 26 0,-13 2-1,-3 12 0,-2 4-2,-1 3-3,10 10-6,-10-20-9,22 12-9,-15-24-3,26 2-6,-8-26-1,18-1 3</inkml:trace>
  <inkml:trace contextRef="#ctx0" brushRef="#br1" timeOffset="18155.0384">18609 2242 96,'25'17'41,"-14"-23"0,16 11-1,-3-14-35,10-1-1,1-2-2,6-7 0,-2-1-1,1-1-1,-5-2 0,-10 2 0,-8 2 0,-13 6 0,-4 13 0,-28-13 1,-2 20-1,-10 6 1,-7 7 0,-1 10 0,3 3 1,5 8-1,7 1 0,13 0 0,14-2-1,15-7-1,17-9-2,12-15-6,29 13-16,-6-38-10,22 9-5,-2-19-2,13 4-1</inkml:trace>
  <inkml:trace contextRef="#ctx0" brushRef="#br1" timeOffset="18338.0489">19439 2370 115,'-22'10'43,"5"-9"1,17-1-4,1-29-41,14 1-15,25 20-16,-15-17-10,19 14 0,-6-10-2</inkml:trace>
  <inkml:trace contextRef="#ctx0" brushRef="#br1" timeOffset="18495.0579">19842 2295 111,'-9'11'42,"-3"-16"1,12 5-3,12-9-40,-5-4-4,17 16-16,-15-21-17,24 14-4,-4-11-1,12 12 0</inkml:trace>
  <inkml:trace contextRef="#ctx0" brushRef="#br1" timeOffset="18645.0664">20303 2199 114,'0'0'42,"0"0"1,-17-11-1,17 11-40,-14-7-4,14 7-4,0 0-18,0 0-13,14 7-5,-3-11 0,16 10-1</inkml:trace>
  <inkml:trace contextRef="#ctx0" brushRef="#br1" timeOffset="18806.0756">20605 2204 115,'0'0'44,"12"0"0,-12 0-3,2-18-38,-2 18-4,10-19-6,13 21-19,-13-18-9,19 17-9,1-10 2,14 11-2</inkml:trace>
  <inkml:trace contextRef="#ctx0" brushRef="#br1" timeOffset="18973.0852">21207 2212 115,'0'0'44,"15"8"2,-15-8-2,-10-14-38,10 14-6,-5-21 0,10 12 0,2-6-11,20 20-10,-17-18-9,26 31-7,-17-8-7,8 18-2,-7 5 2</inkml:trace>
  <inkml:trace contextRef="#ctx0" brushRef="#br1" timeOffset="28044.6041">23657 707 88,'0'0'39,"-11"-53"2,11 53-2,0 0-33,-11-61-4,11 61 0,0 0 0,0 0 0,0 0-1,76 7-1,-76-7 1,52 68 0,25 41 0,7 35 1,-8 33-1,-9 33 1,-28 18-1,-31 3 0,-39-13-1,-33-47 1,-10-23 1,0-23-2,1-30 0,5-23 0,7-33-1,9-23-1,9-15-3,2-23-8,20 0-23,-1-25-4,25 1 2,3-16-4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01T21:17:03.417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FFFF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7705 8928 42,'-16'-6'32,"-2"-2"3,4 6-1,-9-10-19,23 12-1,-25-9-3,25 9-2,-13-3-2,13 3-2,0 0-1,28 9 0,-3-8-1,11 6-2,5-4 1,11 4-1,3-1 0,6 1 0,-1 2-1,-3-1-1,-5 0-1,-5-7-1,4 11-10,-17-17-25,7 5 0,-16-11 0,3 1-2</inkml:trace>
  <inkml:trace contextRef="#ctx0" brushRef="#br0" timeOffset="2044.1169">6191 8665 73,'-8'-20'37,"2"10"-1,-12-3 2,1 11-28,-18-2-4,-1 18 1,-7-1 0,-2 18-2,-4 5 0,4 9-2,3 3 1,11 6-2,8 1 0,10-5-1,12-2 0,13-7-2,13-8 0,9-7-2,17-5-4,1-20-23,25 5-10,-4-16 0,15 1-2</inkml:trace>
  <inkml:trace contextRef="#ctx0" brushRef="#br0" timeOffset="2839.1624">10240 8674 76,'-2'-12'39,"-10"-3"-2,-1 9 3,-12-4-30,6 13-2,-11 2-2,-1 16 0,-12 5-1,4 12-1,-6 4 0,3 9-1,1 4 0,11-2-1,12 0 0,8-4-1,21-6-1,12-12 0,15-11-1,14-13-3,22 1-16,-2-25-19,20-1-4,-8-16 1,11 1-1</inkml:trace>
  <inkml:trace contextRef="#ctx0" brushRef="#br1" timeOffset="6993.4">5916 7007 73,'11'-9'37,"-11"9"-1,0 0 1,0 0-28,5 28-2,-5-9 0,6 17-3,-2 7-1,1 11-1,2 11-2,-2 3-2,3 17-9,-3-7-26,8 6 0,-4-8 0,5 6-3</inkml:trace>
  <inkml:trace contextRef="#ctx0" brushRef="#br1" timeOffset="7413.424">6177 9954 68,'-8'12'36,"10"7"0,-4 3 1,8 15-20,-6 2-12,11 14-1,-4 9-2,1 11 1,-4 2-5,-4-5-4,7 2-30,-10-16 1,3-7-1,-5-23-2</inkml:trace>
  <inkml:trace contextRef="#ctx0" brushRef="#br1" timeOffset="7857.4494">3676 8810 95,'0'0'38,"19"15"2,-6-9-2,16 3-31,5-4-5,19-3-1,10-3-4,4-20-19,27 5-16,5-11-1,17 0-1,4-4 0</inkml:trace>
  <inkml:trace contextRef="#ctx0" brushRef="#br1" timeOffset="9961.5697">10259 6994 65,'0'-12'35,"0"12"1,0-20 0,0 20-22,0 0-4,0 0-2,0 0-3,4 27-2,-3 8-1,-3 9-3,1 16-1,-1 4-3,4 13-1,-8-7-16,12 13-14,-5-7-1,8-5 0,1-8 1</inkml:trace>
  <inkml:trace contextRef="#ctx0" brushRef="#br1" timeOffset="10452.5978">10311 9941 76,'4'36'37,"-3"6"-2,3 15 1,-5 0-27,7 18-2,-6-3-4,0 0-2,4-1-7,-8-13-29,12-7-1,-7-18 0,8-6-2</inkml:trace>
  <inkml:trace contextRef="#ctx0" brushRef="#br1" timeOffset="11447.6547">5551 5820 61,'0'0'34,"0"0"0,0 0-1,0 0-24,0 0-1,0 0-1,9 10 0,-9-10-2,8 33-1,-4-1-2,4 14 1,-6 12-1,2 10-1,-3 11-1,-1 2 1,0 1-2,-1-8-1,4-4-5,-5-23-18,13-5-11,2-19 2,7-13-3,-2-14 0</inkml:trace>
  <inkml:trace contextRef="#ctx0" brushRef="#br1" timeOffset="11655.6666">5687 6237 88,'-13'-3'37,"-3"-2"-1,16 5 1,-3 11-32,20-7-2,12-11 0,13-4-2,10-9-1,12-12-3,15-5-2,3-23-12,8 5-19,-7-13 2,-2 3-4,-15-5 1</inkml:trace>
  <inkml:trace contextRef="#ctx0" brushRef="#br1" timeOffset="11801.675">6284 5607 88,'-49'62'38,"13"24"0,-3 7 1,7 12-33,11 4-3,10-2-2,14 4-20,-3-20-15,12 0-3,-2-14 1,8-4-3</inkml:trace>
  <inkml:trace contextRef="#ctx0" brushRef="#br1" timeOffset="12326.705">2583 8310 94,'-12'-18'37,"12"18"0,-8 22 0,12 4-34,-8 20-2,8 12 1,-4 16-1,0 12 0,1 9 0,-1 2-1,0-3 0,-1-9-3,9-4-4,-7-21-27,11-13-1,-2-25-1,9-15-1</inkml:trace>
  <inkml:trace contextRef="#ctx0" brushRef="#br1" timeOffset="12509.7155">2655 8767 99,'0'0'36,"-21"6"1,21 8 0,0-4-33,15-3-2,13-11-3,11-14-3,13-5-7,-2-17-24,18-3 0,0-17 0,6 2-3</inkml:trace>
  <inkml:trace contextRef="#ctx0" brushRef="#br1" timeOffset="12690.7258">3079 8161 97,'-33'47'37,"2"11"1,9 20-2,1 9-32,7 6-2,7 11-3,3-12-14,11 14-20,-3-10-2,10 0 1,0-11-3</inkml:trace>
  <inkml:trace contextRef="#ctx0" brushRef="#br1" timeOffset="13333.7626">5402 11288 78,'5'13'39,"-13"2"-2,5 21 2,-17 3-35,12 14-1,-3 7 0,4 7-1,2 4-1,3 0-1,2-5-2,5-6-3,10-5-3,-9-21-26,21-5-3,-11-21 0,13-8-1</inkml:trace>
  <inkml:trace contextRef="#ctx0" brushRef="#br1" timeOffset="13525.7736">5486 11657 88,'-14'-7'39,"14"7"0,0 0 0,12 12-32,5-8-4,13 1 0,6-7-3,14-8-1,10-6-3,3-19-7,20 0-26,-7-18-1,9 2 0,-10-11-3</inkml:trace>
  <inkml:trace contextRef="#ctx0" brushRef="#br1" timeOffset="13686.7828">6165 11169 88,'-40'72'40,"6"14"0,-7 3 0,16 0-34,1-3-7,8-12-6,21-5-31,-1-20 0,21-11-2,6-23-2</inkml:trace>
  <inkml:trace contextRef="#ctx0" brushRef="#br1" timeOffset="14369.8219">9897 5716 92,'0'0'36,"8"15"0,-14 0 2,5 17-37,-8 5 4,3 14-5,-3 9 4,-1 12-4,-4 4 4,2 1-3,4-4-3,8-10-1,7-2-9,1-26-25,19-9 2,-2-18-3,13-10 1</inkml:trace>
  <inkml:trace contextRef="#ctx0" brushRef="#br1" timeOffset="14558.8327">9948 6146 103,'-9'12'37,"9"-12"1,13 9-1,6-15-35,18-5-2,17-7-4,6-14-4,15 4-27,-4-13-2,6 3 2,-5-9-3</inkml:trace>
  <inkml:trace contextRef="#ctx0" brushRef="#br1" timeOffset="14727.8424">10586 5495 85,'-34'37'36,"2"21"3,-2 10 0,10 12-34,4 11-3,6-1-4,17 4-29,-5-9-4,11 4 2,4-11-3</inkml:trace>
  <inkml:trace contextRef="#ctx0" brushRef="#br1" timeOffset="15315.876">10287 11187 60,'0'0'36,"-19"-8"-1,19 8 1,-19 8-27,15 7-2,-6 1-2,7 9 1,-5 9-3,3 8 1,-2 8-2,1 6 3,-1 4-3,2 3 0,0-5-3,3-3-3,7-3-7,-5-22-27,17-4 1,-3-21-4,8-8 2</inkml:trace>
  <inkml:trace contextRef="#ctx0" brushRef="#br1" timeOffset="15519.8877">10256 11470 88,'-14'7'40,"-1"-3"-1,14 10 2,1-14-36,5 13-2,16-11 0,8-6-2,8-4-1,8-8-3,7-1-2,-2-17-17,10 11-17,-9-13 0,5 10-1,-14-9 0</inkml:trace>
  <inkml:trace contextRef="#ctx0" brushRef="#br1" timeOffset="15729.8997">10742 11130 94,'-9'43'40,"-9"0"1,8 11-2,-9 0-35,7 5-2,1-3 0,3-2-1,4 1-5,3-16-2,15 1-32,-8-14-2,12-2 1,-7-14-3</inkml:trace>
  <inkml:trace contextRef="#ctx0" brushRef="#br2" timeOffset="19613.1218">11564 8877 85,'0'0'38,"7"16"-1,-7-16 2,27 6-32,-1-6-3,14 0-1,7-6 0,12 1 0,6-5-1,8 1-1,-1-6 0,1 0-1,-9 0 1,-9 5-1,-11 1 0,-10 3-1,-9 0-1,-11 0-3,-3 8-6,-13-12-27,2 10 0,5-16 0,-5 16-2</inkml:trace>
  <inkml:trace contextRef="#ctx0" brushRef="#br2" timeOffset="20422.1681">13590 8103 68,'-21'-7'37,"-1"6"-2,-13-4 2,2 10-31,-8-4-2,-2 10 1,-5 1-1,0 10 0,0 5 0,-2 10-1,2 4 0,3 12 0,2 6-1,7 8 1,5 8 0,8 4-2,8 2 1,11 1-1,17 0 1,10-9-1,20-8 1,15-9-2,19-17 1,16-12-1,19-17 1,6-17-1,5-16 0,-3-13 0,1-11 0,-10-11 0,-12-9-1,-16-8 1,-22-3-2,-12-4 2,-22 0-1,-13 1 1,-19 4-1,-17 2 1,-18 5 1,-12 11 0,-17 12-1,-13 18 1,-13 15-2,-5 15-1,0 18-2,-1 3-7,21 23-27,4-12-2,34 7 0,18-19-3</inkml:trace>
  <inkml:trace contextRef="#ctx0" brushRef="#br1" timeOffset="31776.8175">14499 7918 36,'-13'4'29,"13"-4"-1,-14 2-5,14-2-3,0 0-2,0 0-4,0 0-3,24-15-3,-1-6-2,15-4-1,6-13-1,11-1-1,6-8-1,5-4 0,-1 1-1,-3 5-1,-9 2 1,-3 6-1,-16 8 0,-5 8-1,-5 5-2,-16 0-2,2 12-7,-10 4-24,0 0 0,-6-15-1,6 15 0</inkml:trace>
  <inkml:trace contextRef="#ctx0" brushRef="#br1" timeOffset="32489.8583">15841 6543 42,'0'0'32,"7"-16"0,-7 16 1,0 0-14,-5-17-7,5 17-2,0 0-1,0 0-1,0 0-3,-2 10 0,2 9-1,1 10-1,-2 9-1,-1 13-1,-2 11 0,-2 11-1,-5 8 0,-2 1-2,-1 1-1,1-8-2,8-5-3,-7-20-12,17-4-18,0-18 1,13-13-2,-2-16 4</inkml:trace>
  <inkml:trace contextRef="#ctx0" brushRef="#br1" timeOffset="32711.871">15819 7016 98,'0'0'37,"0"0"1,11 8-2,8-12-31,15 1-3,7-7 0,8-5-1,7-4-3,6-10-2,6 3-7,-8-13-25,4 4 1,-11-10-2,-3 7-1</inkml:trace>
  <inkml:trace contextRef="#ctx0" brushRef="#br1" timeOffset="32995.8872">16469 6305 96,'-19'6'38,"9"15"2,-11 3-2,9 17-31,-6 8-3,4 19 1,-2 13-1,-2 13 0,1 7-2,0 4-1,0-5-1,3-2-1,5-10-1,3-12-1,5-12-2,2-19-3,13 6-11,-6-28-20,9-3 0,-17-20 1,23 8-1</inkml:trace>
  <inkml:trace contextRef="#ctx0" brushRef="#br3" timeOffset="39632.2668">5685 13265 45,'-2'-10'37,"2"10"0,-22-13 1,8 13-28,-16-8-1,-7 8-1,-15-3-2,-6 10 0,-12 1-2,-2 7 0,-5 5-1,0 10-1,1 6 1,2 14-2,5 16 1,8 9-1,-2 14 0,12 10 0,6 5-1,14 3 0,11-1 0,19-4-1,18-15 1,22-10-1,21-17 1,16-18-2,23-19 0,13-21-3,21-10-6,-4-32-29,22-2 0,-12-19-1,5-2 0</inkml:trace>
  <inkml:trace contextRef="#ctx0" brushRef="#br3" timeOffset="40339.3073">6306 14090 38,'0'0'35,"0"0"-1,10-22 1,9 12-31,-2-8 1,10 6 1,0-5-1,7 8 0,-3-1 0,2 8 0,-5 2-1,-4 10-2,-8 7 1,-9 7-2,-11 6 1,-7 7-1,-12 5 1,-1 6-1,-9 0 2,3 2 0,-2-8-1,6 1 1,7-9-1,9-8 0,10-8 0,13-8-1,13-12 0,6-5 0,11-4-1,4-6-2,11 2-4,-9-16-33,16 14 0,-10-9-2,6 9-3</inkml:trace>
  <inkml:trace contextRef="#ctx0" brushRef="#br3" timeOffset="40804.3339">7813 13145 63,'0'0'39,"0"0"0,7 10 1,-17 10-32,8 18-4,-2 7 0,0 17-1,-3 10-1,3 11 0,-1 5-1,2 1 0,0-2-1,5-4 0,1-12-1,4-13-3,9-9-4,-9-24-30,21-5-2,-4-24-2,5-4 4</inkml:trace>
  <inkml:trace contextRef="#ctx0" brushRef="#br3" timeOffset="40985.3442">7857 13762 75,'-13'4'41,"3"-6"-2,10 2 2,16-7-36,13-4-2,12-9-1,9-5-3,17-7-4,0-15-29,20 3-5,-7-12 0,3 4-3</inkml:trace>
  <inkml:trace contextRef="#ctx0" brushRef="#br3" timeOffset="41211.3571">8534 12951 80,'-36'17'42,"10"27"-1,-7 7 1,5 24-38,4 11 0,7 13 0,-1 6-2,7 3-1,3 1-1,6-10-1,5-5-3,6-19-3,18-4-33,-4-24-1,13-6-1,-1-20-1</inkml:trace>
  <inkml:trace contextRef="#ctx0" brushRef="#br3" timeOffset="41712.3858">9010 13692 62,'0'0'39,"0"0"0,0 0-1,0 0-28,-18 12-3,6 6-2,-9 1-1,0 5-1,1 0-1,4-1-1,4 3 1,10-9-1,8-1 0,8-5-1,14-3 1,3-1 0,5 0-1,3 2 1,-2 2-1,-3 3 0,-10 5 0,-5 4 0,-10 2-1,-9 3 1,-6-1-1,-4-6-1,0 1-1,-3-16-4,11 5-23,-5-25-11,17-2 0,-2-18-1</inkml:trace>
  <inkml:trace contextRef="#ctx0" brushRef="#br3" timeOffset="41886.3957">9057 13677 88,'-15'9'42,"1"-8"1,14-1-2,19 5-37,9-8-2,13-4-1,8 0-2,10 5-4,2-12-31,16 13-6,-2-6 1,10 9-2</inkml:trace>
  <inkml:trace contextRef="#ctx0" brushRef="#br3" timeOffset="42607.437">10467 12937 60,'-5'-19'39,"-10"-3"-1,-1 12 1,-11-3-31,1 16-2,-8 4 0,1 19 0,-10 8-2,1 17 0,-2 10-1,0 11-1,-2 13 0,7 5-1,6 6 1,9 4-1,14-7 1,15-1-2,17-11 1,16-12-1,19-22 0,18-17 1,18-24-1,10-21 1,6-19-1,0-22 1,-6-15 0,-10-15 0,-15-6 0,-21-6-1,-23 4 0,-22-2 0,-20 5-1,-17 5 1,-19 14-2,-13 10 1,-9 15 0,-7 20-2,2 14 1,1 15-2,13 23-5,0-1-31,31 14 2,12-6-3,24 5 0</inkml:trace>
  <inkml:trace contextRef="#ctx0" brushRef="#br3" timeOffset="42945.4563">11563 12957 85,'0'0'41,"-6"16"0,6-16 0,4 23-36,-7 10-2,2 14 0,-4 9-1,1 18-1,-5 10 0,-1 6 0,1 5-1,-1-6-2,5-4-1,0-17-4,20-7-31,-7-24-4,13-8 2,1-27-3</inkml:trace>
  <inkml:trace contextRef="#ctx0" brushRef="#br3" timeOffset="43149.468">11587 13460 90,'0'0'42,"-16"-11"1,16 11-2,20 2-36,5-11-3,11-5-1,10-4-1,9-4-1,3-8-4,17 13-18,-11-22-19,11 6 2,-10-12-2,3 3 0</inkml:trace>
  <inkml:trace contextRef="#ctx0" brushRef="#br3" timeOffset="43365.4803">12341 12713 89,'-32'34'42,"-10"10"2,5 23-2,-9 12-36,5 12-1,3 6-2,4 7-1,8-1 0,7-8-2,10-8-1,8-11-3,10-10-6,-1-32-15,17 4-17,-1-24 0,8-5-2,-3-18 1</inkml:trace>
  <inkml:trace contextRef="#ctx0" brushRef="#br0" timeOffset="76795.3924">11888 1332 86,'-10'4'36,"10"-4"1,0 0 0,21 6-35,7-13-1,13-4 1,9-8 1,13 0-1,-63 19 0,62-26 1,-62 26 0,60-28-1,-60 28 1,54-33-1,-54 33 1,0 0-2,28-46 2,-28 46-2,0 0 1,0 0-1,-77-28 1,16 41-1,-10 9 0,0 14 0,1 9-1,19 9 1,23 4-2,28-6 0,27-16-3,15-10-2,27-9-17,3-16-16,24-3 1,-6-13 0,11-3-2</inkml:trace>
  <inkml:trace contextRef="#ctx0" brushRef="#br0" timeOffset="77246.4182">12717 1207 109,'-36'3'39,"-7"6"2,-3 7-2,11 7-36,-6 9-1,1 6 0,6 3 1,-1 0-1,13 3-1,7-1 0,15-7 0,13-10-1,11-12 1,15-11 0,8-10-1,11-11 1,1-14-1,2-8 1,-1-4-1,-7-4 0,-10 6-1,-10 2 1,-7 8-1,-12 14 0,-14 18 0,4 17 0,-15 19 0,-3 22 0,-9 21 0,4 15 1,-5 19-1,-1 10 1,-7 5-1,0-1 2,-3 1-2,-7-18 2,-4-8 0,-9-19 0,-3-19 0,-4-20-1,2-22-1,2-27-3,3-29-6,22-15-28,-1-28-3,24-16-1,10-24-1</inkml:trace>
  <inkml:trace contextRef="#ctx0" brushRef="#br0" timeOffset="77810.4505">14407 1152 70,'0'0'39,"19"-57"-1,-19 57 1,12-49-17,-12 49-19,0 0 3,0 0-1,5-36-1,-15 62-1,-2 23-1,-11 23-1,0 18 1,-4 6-3,8 4 0,8-15-4,7-32-12,21-8-20,1-27-3,12-13 2,-1-19-3</inkml:trace>
  <inkml:trace contextRef="#ctx0" brushRef="#br0" timeOffset="78013.4621">14490 1089 88,'0'0'42,"-24"-72"1,24 72-2,-2-65-17,2 65-23,19-58 1,-19 58-2,0 0-1,78-57-1,-78 57-3,75-12-27,-75 12-9,88 3 2,-41-2-3</inkml:trace>
  <inkml:trace contextRef="#ctx0" brushRef="#br0" timeOffset="78228.4744">14614 1192 93,'-54'35'41,"12"-10"1,28-7-2,14-18-19,36 2-19,2-10 0,-38 8-1,54-15-1,-54 15-3,72-14-2,-72 14-16,77-17-17,-15 9-2,-1 5 0,-17 10 0</inkml:trace>
  <inkml:trace contextRef="#ctx0" brushRef="#br0" timeOffset="78411.4849">14481 1538 113,'-34'18'41,"10"-8"-1,24-10 0,22 8-37,17-14-2,24-4 1,11-11-3,16-1-2,9-20-9,19-6-26,-61 21-1,10-5 1,-2 0-3</inkml:trace>
  <inkml:trace contextRef="#ctx0" brushRef="#br0" timeOffset="78649.4985">15759 756 112,'0'0'42,"0"0"0,20-54-4,-20 54-35,0 0 1,0 0-1,-49 71-1,12 17-1,9 15 0,-8 12-1,9 1 1,3-8-2,13-11-2,2-20-3,6-31-8,18-10-25,-12-20-2,17-8 2,-8-16-2</inkml:trace>
  <inkml:trace contextRef="#ctx0" brushRef="#br0" timeOffset="78849.5099">15523 1253 120,'0'0'42,"0"0"0,-39-51 0,39 51-39,0 0-1,0 0 0,16-62-3,-16 62 0,50-30-4,-50 30-18,81-26-17,-81 26-2,102-38 0,-46 16-1</inkml:trace>
  <inkml:trace contextRef="#ctx0" brushRef="#br0" timeOffset="79275.5343">16391 607 113,'0'0'42,"0"0"0,0 0 0,0 0-37,0 0-1,-60 56 0,46-19-1,-40 79-3,-8 12 0,8 6 0,2-7 0,10-4 0,8-19 0,16-13 0,12-43 0,7-16 0,8-22 0,9-13 0,7-12 0,5-15 0,2-12 0,8-14 0,-40 56 0,43-66 0,-43 66 0,44-69 0,-44 69 0,46-58 0,-46 58 0,40-46 0,-22 22 0,15 15 0,-5 19 0,-9 20 0,4 15 0,-4 10 0,1 4-6,-2-8-1,13-14-14,-4-14-19,24-5 0,-3-17-1,19-4 0</inkml:trace>
  <inkml:trace contextRef="#ctx0" brushRef="#br0" timeOffset="79684.5577">17158 1266 104,'14'-48'41,"-14"48"-1,0 0 1,-14-59-30,14 59-6,0 0-1,-64-21 0,-11 32 1,-12 16-5,5 19 0,-12 6 0,14 10 0,11 2 0,22 3 0,41-25 0,23-9 0,20-16 0,15-11 0,12-13 0,11-10 0,0-11 0,2-15 0,-6-6 0,-71 49 0,62-59 0,-62 59 0,54-59 0,-54 59 0,34-54 0,-34 54 0,25-22 0,-25 22 0,-14 7 0,-3 22 0,-4 15 0,0 12-2,-2 12-2,14 2-2,40-18-14,-3-25-15,36-3-8,1-16 0,25-7 0</inkml:trace>
  <inkml:trace contextRef="#ctx0" brushRef="#br0" timeOffset="80101.5815">17924 1240 110,'-42'8'42,"-6"17"1,-4 13-3,8 15-36,12-6-2,5 6 0,3 1 0,8-4-2,3-4 1,7-5-1,6-11 0,7-8 0,6-15 0,10-14 0,3-11 1,2-13 0,5-7 0,2-13 0,-2-9 0,-33 60 1,42-71 0,-42 71-2,47-69 0,-47 69 0,42-65 0,-42 65 0,44-42 0,-1 12 0,-8 18 0,-4 18 0,-7 17 0,-3 18 0,-16 15-4,3 3 1,-1-12-2,0-8-4,21-2-14,-11-20-18,21-2 0,1-12-1,17-7 1</inkml:trace>
  <inkml:trace contextRef="#ctx0" brushRef="#br0" timeOffset="80435.6006">18735 1303 108,'15'-56'40,"-15"56"3,0 0-3,-15-57-33,1 50-2,-36 5-2,-10 17-1,-4 17-1,-7 20 1,6 7-3,21 10 2,10-4-1,35-15 0,22-12 0,13-8 0,13-16 1,8-12-1,9-7 0,2-13 0,1-10 1,-5-13-1,-9-7 0,-7-11-1,-48 59 0,36-53-2,-36 53 0,14-47-2,-13 7-2,-1 40-9,0 0-14,-28-62-11,17 50 0,11 12 1,0 0 1</inkml:trace>
  <inkml:trace contextRef="#ctx0" brushRef="#br0" timeOffset="80687.615">19437 818 110,'0'0'44,"70"-82"-1,-70 82-1,45-52-38,-45 52-1,0 0 0,27 23 0,-56 48-2,-7 46 1,-14 20-2,10 13 0,9-2 0,22-15 0,9-31-4,13-33-5,24-16-19,-11-24-13,20-10-2,-4-16-1,12-9 1</inkml:trace>
  <inkml:trace contextRef="#ctx0" brushRef="#br0" timeOffset="80838.6237">19859 1651 124,'-23'7'42,"23"-7"1,-15-6-3,11-5-44,4 11-16,9-22-21,-9 22-1,6-13-1,-6 13-1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01T21:24:27.118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FFFFFF"/>
    </inkml:brush>
    <inkml:brush xml:id="br3">
      <inkml:brushProperty name="width" value="0.05292" units="cm"/>
      <inkml:brushProperty name="height" value="0.05292" units="cm"/>
      <inkml:brushProperty name="color" value="#002060"/>
    </inkml:brush>
    <inkml:context xml:id="ctx1">
      <inkml:inkSource xml:id="inkSrc32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9-01T21:27:13.755"/>
    </inkml:context>
  </inkml:definitions>
  <inkml:trace contextRef="#ctx0" brushRef="#br0">2479 1232 77,'0'0'38,"0"0"-1,10-50 0,-10 50-30,0 0-2,0 0 1,-16 24-2,10 8-3,0 15 0,-1 7-2,-3 14 0,5 4 2,-4 10-2,7 0 1,-1 6-1,8-6 1,3-7-2,6-11 2,9-12 0,0-17 0,11-16 1,4-20 0,4-20 0,2-18 1,0-13 1,1-17-2,-2-10 2,-1-8-2,-4-3 2,-8 6-2,-1 2 1,-7 14-2,-5 12 2,-6 16-1,-5 15-1,-6 25 0,4 10 0,-4 26 0,-2 21-2,0 15 2,2 10-2,4 9 2,8 6-1,5-8 1,9-7-2,8-18 3,12-19-1,3-27 1,8-20 1,1-22 0,1-22 0,-6-18 0,-2-13 3,-10-11-4,-11-12 2,-21 52-2,4-7 0,-11 4-2,4 0 1,-6 51-3,6-87-6,-6 87-15,0-78-18,0 78 1,2-39 0,3 9 0</inkml:trace>
  <inkml:trace contextRef="#ctx0" brushRef="#br0" timeOffset="481.0275">4062 1489 93,'-30'-18'39,"2"10"1,-15 7-2,5 9-33,-15 13 0,5 12-2,-4 12 0,5 8-1,9 1-1,4 0 0,14-7 0,11-3-1,16-17 1,15-12 1,14-15-1,15-12 0,10-12 0,5-10 1,0-10-1,-2-6 0,-3-1 1,-11 1-1,-9 4 0,-12 2 1,-14 12-1,-6 4-1,-4 12 1,-5 16-1,0 0 0,-20 19 0,10 13-1,0 15 0,3 11 0,3 8-1,6 5 0,5-1-3,12-6 1,5-17-5,18-8-9,-4-35-21,22-13 0,-7-27 0,16-21 0</inkml:trace>
  <inkml:trace contextRef="#ctx0" brushRef="#br0" timeOffset="690.0395">4782 1055 107,'0'0'41,"-13"-38"1,-8 52-3,2 35-35,-5 41-2,10 38-1,-1 5-2,11 0-1,5-13-3,10-30-4,14-13-28,-16-24-4,11-14 1,-12-29 0</inkml:trace>
  <inkml:trace contextRef="#ctx0" brushRef="#br0" timeOffset="872.0499">4555 1364 113,'-32'-11'41,"16"19"1,0 2-2,24 7-36,8 0-1,22-4-2,17-6-1,12-3-2,19-3-5,-4-14-30,21 4-3,-10-5-1,-1 4 0</inkml:trace>
  <inkml:trace contextRef="#ctx0" brushRef="#br0" timeOffset="1558.0891">5229 1521 109,'-5'23'41,"2"-8"-1,18 0 1,2-16-38,19-4 0,7-4 1,10-11-1,-1-5-1,5-6 0,-1-7 0,-10-2-1,-11-2 1,-12 3-2,-23 39 2,0 0-2,-14-69 0,-15 48 0,-25 7 0,3 22 0,-20 9 0,10 16 0,-8 6 0,15 9 0,17 2 0,15 3 0,22-6 0,20-5 0,21-12 0,22-7 0,12-13 0,14-9 0,7-8 0,-1-6 0,-2-2 0,-11-4 0,-14 3 0,-13 2 0,-13 6 0,-16 3 0,-13 8 0,-14 14 0,-8 7 0,-8 14 0,-6 5 0,0 8 0,2 2 0,3 9 0,4-7 0,7-10 0,7-17 0,6-7 0,4-22 0,9-14 0,-4-15 0,-1-16 0,-1-10 0,0-7 0,-4 3 0,-3-7 0,0 10 0,-1 6 0,-3 10 0,6 8 0,6 11 0,9 7 0,7 4 0,10 6 0,9 1 0,5 2 0,18 7-2,-6-8-15,15 10-5,-23-6-7,16 12-14,-22 0 0,3 4 0,-15 3 2</inkml:trace>
  <inkml:trace contextRef="#ctx0" brushRef="#br0" timeOffset="1783.102">6775 1761 137,'-26'3'46,"10"3"-4,-7-17-12,2-7-30,23 1 0,-1-11-15,20 16-7,-18-11-6,26 21-10,-10 5-6,12 14-1,-2 4 1</inkml:trace>
  <inkml:trace contextRef="#ctx0" brushRef="#br1" timeOffset="9526.5449">10850 3453 88,'-15'-18'38,"-14"-3"-1,2 15 1,-10 0-35,-10 12 0,-5 7 0,-5 15-1,-5 14-1,-4 12 1,-5 14 0,2 14-1,3 9 0,6 7 1,10 4-1,9 6 0,18 2 0,11 1-1,21-3 1,23-5-1,19-6 0,23-14 1,25-12-1,22-19 2,17-22-2,18-23 0,9-25 1,-1-26-1,4-25 0,-9-23 0,-14-20 1,-16-14 0,-20-12 0,-18-9 1,-30-10 0,-25-5 0,-27-4-1,-30 3 1,-31 12-2,-35 15 1,-32 28-2,-32 31 1,-23 38-2,-19 47 0,-8 53-2,-6 26-9,15 44-25,8 4-4,39 12 1,26-16-3</inkml:trace>
  <inkml:trace contextRef="#ctx0" brushRef="#br2" timeOffset="14848.8493">12308 3367 89,'19'-17'39,"-2"-10"-2,16 8 2,0-17-32,12 0-3,6-4 0,6 1-1,4 2-1,-2-1-3,5 4-1,-5 0-4,7 18-11,-13-17-21,9 14 0,-14-10-1,8 8 1</inkml:trace>
  <inkml:trace contextRef="#ctx0" brushRef="#br2" timeOffset="15733.8999">14126 1776 76,'3'-41'37,"4"13"0,-10 2 0,3 26-30,-1-10-2,2 25 0,-3 9-1,2 14-2,-2 12 0,1 11-2,-3 14 1,3 16-3,0 10 2,-5 8 1,-3 2-1,3 3 0,-2-6-2,2-10 0,5-2-8,-3-33-24,16-11-1,-3-30-1,17-10-2</inkml:trace>
  <inkml:trace contextRef="#ctx0" brushRef="#br2" timeOffset="15951.9124">14204 2176 97,'-25'-18'38,"14"19"0,-2 0-2,18 12-32,14-5-1,18-4-1,15-8-2,18-13-1,16-10-1,7-15-1,12-8-5,-6-21-3,10 4-18,-24-10-6,-5 4-1,-22-6 1</inkml:trace>
  <inkml:trace contextRef="#ctx0" brushRef="#br2" timeOffset="16110.9215">15050 1364 95,'-33'28'38,"-10"24"2,7 27-1,-6 25-26,13 8-8,-3 8-2,15 11-2,5 0 0,3-7-4,14-5-4,-5-18-28,15 1-5,-12-17 1,7-2-3</inkml:trace>
  <inkml:trace contextRef="#ctx0" brushRef="#br2" timeOffset="16736.9573">9836 3444 81,'-7'-15'40,"-12"-13"-2,4 5 2,-16-19-30,2 4-4,-9-9-3,-3-2-2,-4-3 0,-1-2-3,-3 1 0,-2-5-4,7 15-11,-10-20-21,13 12 0,-6-11-2,12 8 2</inkml:trace>
  <inkml:trace contextRef="#ctx0" brushRef="#br2" timeOffset="17203.984">8764 1550 73,'0'0'38,"2"-16"-2,-2 16 2,0 0-30,-6 12-2,0 5-1,5 3-2,-2 14-1,1 11-2,1 15 1,1 10-2,0 8 1,0 9-2,0 4-1,0-7-3,8 10-16,-9-24-15,12-7 1,-10-21-2,13-10 2</inkml:trace>
  <inkml:trace contextRef="#ctx0" brushRef="#br2" timeOffset="17404.9955">8827 2055 97,'-25'-17'39,"25"17"0,0 0-1,11-11-34,9 0-2,15-4 0,13-6-2,11-4-1,12-8-2,2-8-2,14 4-17,-13-17-16,8 5 0,-17-3-1,-3 5 0</inkml:trace>
  <inkml:trace contextRef="#ctx0" brushRef="#br2" timeOffset="17606.007">9433 1328 107,'-28'40'39,"10"22"1,-8 9-2,7 11-36,5 9 1,6 9-2,1-2 0,0 3-2,7-4-1,5-16-6,15-1-29,-9-22-5,15-6 1,-5-24-1</inkml:trace>
  <inkml:trace contextRef="#ctx0" brushRef="#br3" timeOffset="102719.8752">2539 6575 71,'-6'-26'35,"-1"2"-1,-13-10 2,1 6-28,-10-7-2,1 6 0,-11-3 1,0 12-2,-12 3-1,-2 13 0,-12 13-1,-9 20-1,-13 14 1,-10 21 0,-6 17-2,-3 15 2,-1 10-1,6 10-1,11 3 1,15 0 1,20-4-3,21-4 1,20-10 0,21-6-1,21-12 0,17-9 0,18-11-1,18-15-2,19-12-1,5-15-2,18-10-2,2-21-3,22-3-25,-10-19-3,10-6 2,-14-11-2</inkml:trace>
  <inkml:trace contextRef="#ctx0" brushRef="#br3" timeOffset="103233.9046">3478 7123 93,'-29'-10'36,"-3"8"2,-16-4-2,-2 15-29,-13 1-2,-2 13 0,-8 9 0,-1 10-1,1 9-1,6 10 0,10 3-1,13 0 0,16 0-1,12-4 0,16-8-1,15-6 0,14-11-1,12-14 1,8-13-1,9-12 1,4-16 0,4-13 0,-3-13 1,-1-9-1,-7-10 1,-6-2-1,-11-3 0,-1 3 1,-11 5 0,-8 9 0,-5 13 0,-5 12-1,-5 14 1,-3 14-2,-7 32 1,-1 7 0,-2 13 0,2 7-2,2 7 1,9-4-2,6-2-1,7-16-2,19-8-4,2-28-18,24-5-10,1-27 1,17-7-2,-9-19 3</inkml:trace>
  <inkml:trace contextRef="#ctx0" brushRef="#br3" timeOffset="103550.9228">4148 7144 93,'0'0'33,"-12"27"2,-12 6 0,4 21-26,-9 4-4,6 11 0,1-2-1,8 0-1,4-8 0,9-3 0,1-12-1,4-12 0,6-11 1,-1-14-1,0-18 0,2-11 0,2-13 0,-2-13-1,2-8 1,-1-10-2,3-4 1,0 1 0,1 5-1,1 6 1,1 10-2,2 7 0,4 13-3,4 2-2,13 18-16,-3-10-16,20 9-1,1-11-1,21 5-1</inkml:trace>
  <inkml:trace contextRef="#ctx0" brushRef="#br3" timeOffset="104108.9547">5305 6096 92,'-18'-5'37,"-7"12"0,7 25 2,-1 5-34,9 28-1,-1 11 0,3 17 0,1 12-1,4 10 1,-1 5-2,3 4-1,-2-6 1,3-5 0,0-9-2,0-10 1,2-16-1,2-15 0,-3-16 0,3-14 2,1-18-1,-5-15-1,14-15 1,-5-14 0,3-9 0,2-13-1,5-12 0,4-4 1,6 0-1,7 6 0,5 8 0,1 9 0,5 10-1,-3 16 2,6 18-2,-7 14 1,-5 12 0,-2 9-1,-9 10 1,-8 4 0,-9 5 0,-12 2 0,-14 0 1,-14-2-1,-13-6 1,-15-4 0,-4-11-1,-7-9-1,7-14-1,2-16-3,20-4-6,3-26-22,38 6-6,12-20-1,29 8 0</inkml:trace>
  <inkml:trace contextRef="#ctx0" brushRef="#br3" timeOffset="104802.9944">6290 6967 100,'-12'-3'37,"-2"10"2,-19-3-2,0 15-31,-10 5-1,1 14-2,0 7 1,0 6-1,10 4-1,7 4 0,10-5-1,12-4 0,16-11 0,10-14 0,16-13-1,9-14 0,12-17 0,1-11 0,5-14-1,-8-6 1,-1-7 0,-13-2 0,-15 0 0,-12 1-1,-10 7 1,-3 7 1,-12 9 0,-2 9-1,1 8 1,3 7-1,6 11 1,0 0 0,20 1-1,3 5 1,6 0 0,8 2 0,3 3 0,5 1 0,-1 3-1,-5 5 1,-4 1 0,-7 7 0,-13 4-1,-9 5 0,-11 1 2,-9-1-2,-3-1 0,-3-4 0,0-5 0,3-5 0,5-11 0,12-11 0,12-7 0,6-11 0,13-7 0,9-8 0,4-1 0,8-3 0,-1 3 0,-1 3 0,-6 9 0,-3 12 0,-9 13 0,-11 13 0,-6 12 0,-8 10 0,-5 10 0,2 0 0,-1 7-2,-3-9-10,15 12-13,-16-30-7,25 7-6,-10-20-3,15-4-2,-3-18 3</inkml:trace>
  <inkml:trace contextRef="#ctx0" brushRef="#br3" timeOffset="119916.8588">8673 6483 91,'3'-15'35,"-6"-3"2,3 18-1,-7-18-33,7 18-1,7 13 1,1 10 0,-2 15 0,6 19 0,-1 15-1,1 15 1,-2 15-2,-2 8 1,-5-2-1,0-2-1,-1-8-1,-2-19-2,9-17-3,-1-33-15,16-20-17,-4-28 0,15-16 0,-5-20 0</inkml:trace>
  <inkml:trace contextRef="#ctx0" brushRef="#br3" timeOffset="120239.8773">8700 6489 97,'0'0'37,"-13"-5"1,31 10 0,6-4-33,18 4-1,14-1 0,16 2 0,12 2-2,6 4 0,5 5 0,-1 4-1,-8 12 0,-13 10 0,-21 11-1,-19 13 1,-25 11-1,-19 12-1,-25 9 1,-20 4-1,-15 2 1,-9-3 0,-2-7-1,2-11 0,9-17-2,14-29-3,28-9-18,17-41-14,29-14 0,17-29-1,22-12 0</inkml:trace>
  <inkml:trace contextRef="#ctx0" brushRef="#br3" timeOffset="120442.8889">9721 6849 112,'8'27'37,"-17"-3"2,4 18-2,1 1-35,-3 15-3,-1 7 2,-2 8-1,1 3 1,2-4-3,4-2-1,-1-17-9,15-7-25,-6-29 1,17-15-3,-2-28 0</inkml:trace>
  <inkml:trace contextRef="#ctx0" brushRef="#br3" timeOffset="120599.8979">9795 6448 109,'-38'-4'37,"2"5"1,12 17-3,9 14-44,10-15-24,29 6-4,12-10 1,19 3-2</inkml:trace>
  <inkml:trace contextRef="#ctx0" brushRef="#br3" timeOffset="120933.917">10424 6859 109,'-20'50'39,"-13"-8"0,9 10 0,-4-2-34,17 2-2,2-7 1,14-1-3,11-4 1,13-10-2,15-8 0,11-10 0,10-12 0,1-10 0,-1-11 1,-7-7 0,-6-7-1,-17-4 1,-15-3-3,-20 0 2,-13 1-2,-19-3 0,-3 6-1,-9-1-1,0 10 0,0 4-1,11 15-5,0-3-24,33 13-3,0 0 1,18 8-2</inkml:trace>
  <inkml:trace contextRef="#ctx0" brushRef="#br3" timeOffset="121167.9304">11730 6794 110,'5'20'38,"-22"1"1,-5 14-2,-17 5-33,-4 13-4,-9 9 2,1 9-1,-6 6-1,5-1-1,6-6 0,4-9-3,16-11-2,1-28-10,19-9-22,5-24 1,16-16-1,-1-20-1</inkml:trace>
  <inkml:trace contextRef="#ctx0" brushRef="#br3" timeOffset="121349.9408">11320 6873 123,'-14'2'40,"-5"8"1,17 20 0,-6 4-36,17 4 0,19 0-5,14-5 0,14-3 0,13-5 0,12-7-4,3-11-4,21 9-22,-13-23-11,8 3 0,-16-16 0,2 2 1</inkml:trace>
  <inkml:trace contextRef="#ctx0" brushRef="#br3" timeOffset="121551.9524">12339 6795 118,'-16'35'40,"-13"4"0,6 22 0,-9-2-35,12 9-4,2-1 0,10 0-2,8-5-2,5-16-5,26-1-28,-8-28-5,19-11 1,-5-22-1</inkml:trace>
  <inkml:trace contextRef="#ctx0" brushRef="#br3" timeOffset="121682.9599">12374 6460 113,'-52'-23'35,"2"24"-17,5 7-14,12 11-42,15-6 2,27 8-4</inkml:trace>
  <inkml:trace contextRef="#ctx0" brushRef="#br3" timeOffset="122207.9899">13457 7145 72,'-31'-25'40,"-13"-8"0,3 7 1,-11-5-16,3 17-17,-10 7-3,2 16 0,-9 12-1,4 16-3,0 9 1,6 11-1,9 2-1,13 2 1,15-5 0,23-5-2,22-20 1,22-15 1,17-17 0,17-19 0,8-20 1,9-17 0,-1-14 1,-6-15-3,-10-11 0,-13-7 0,-10-8 0,-16 4 0,-16 6 0,-13 12 0,-13 16 0,-15 19 0,-9 32 0,-11 28 0,-3 32 0,-6 29 0,3 25 0,0 18 0,10 10 0,5 8-2,14-7-4,14-7-2,19-1-6,-3-31-19,30-3-8,-5-27-1,16-12 1</inkml:trace>
  <inkml:trace contextRef="#ctx0" brushRef="#br3" timeOffset="122599.0122">13971 7165 107,'-4'16'38,"-2"-4"0,16 10-1,4-6-33,15-4-2,8-7 1,14-11 2,9-9-2,8-8 1,-2-8-1,-4-6 0,-7-8-1,-10-3 1,-17-6-2,-12-1 1,-19 4-2,-15 5 0,-19 14 0,-14 13 0,-16 22 0,-12 20 0,-7 22 0,3 18 0,4 13 0,14 5 0,19 2 0,24-8 0,29-14 0,29-14 0,34-14 0,28-18-4,24-9-5,8-21-10,31 11-12,-13-25-5,10 9-6,-11-7-1,-7 6 2</inkml:trace>
  <inkml:trace contextRef="#ctx0" brushRef="#br3" timeOffset="122712.0187">15381 7312 123,'-30'20'40,"-6"-13"-1,13-6-11,23-1-59,-7-12-10,7 12-1,10-22-1</inkml:trace>
  <inkml:trace contextRef="#ctx1" brushRef="#br0">19377 18921</inkml:trace>
  <inkml:trace contextRef="#ctx0" brushRef="#br1" timeOffset="172149.8464">19496 10311 50,'-25'-31'35,"-1"1"-3,-13-1 3,4 8-23,-20-7 0,3 12-1,-19-8-4,-4 12 1,-14-5-3,-4 10-1,-8-2-1,1 10-1,-10 6 0,-4 6-1,0 10 0,-1 11-1,6 8 0,3 8 1,9 8-1,10 8 1,11 6-2,14 9 3,18 5-3,14 9 3,8 8-3,13 7-1,12 14 1,8 5 0,8 0 0,14-1 1,14-8 0,24-5-2,22-15 3,23-16-1,24-21 1,27-20-1,20-23 0,16-18-2,15-19 3,-3-21 0,-3-16-1,-7-12 1,-8-18-1,-21-7 1,-21-10-1,-26-6 0,-31-9 1,-34-5 1,-36-9-1,-37-4 1,-32-3 1,-34 0-2,-33 6 2,-24 15-2,-20 19-1,-20 22-4,-7 37-6,-22 17-27,-2 36-5,-11 14 3,4 19-4</inkml:trace>
  <inkml:trace contextRef="#ctx0" brushRef="#br1" timeOffset="173109.9013">4995 10700 74,'-20'-58'37,"-9"9"0,-23 2 0,-9 15-31,-21 4 0,-4 15-1,-15 5-1,-6 14-1,-13 10-1,0 10 1,1 10-1,2 18 0,1 8 0,9 13-1,2 10 0,15 15-2,13 15 1,17 13 0,13 13 0,24 7-2,18 10 1,15 4-1,24-2 2,18-11 0,28-19 0,27-21-2,27-32 2,19-30 0,26-35 1,25-35 0,15-33 0,15-27 0,-3-21 0,-10-15 1,-15-13-1,-17-12 0,-28-3 0,-28-3-1,-33 0 2,-38-1 1,-40 1-2,-30-2 1,-38 2 0,-44 10 0,-47 12 0,-36 20 0,-32 24-2,-16 25-1,-6 38 0,-3 35-2,1 48-3,16 27-9,46 41-11,17-2-10,54 14-6,27-5-3,41-11 3</inkml:trace>
  <inkml:trace contextRef="#ctx0" brushRef="#br0" timeOffset="177270.1393">16580 10287 40,'-36'-24'33,"-5"-5"2,1 4-2,-6-12-13,-2 10-11,-4-8-3,2 8 1,-9-9-3,2 8-1,-9-7 0,0 5-1,-4 1 1,-1 3-1,-8 1 0,-1 7-1,-5-2 1,-1 8-1,-9 0 1,-2 5-1,-2 0 1,-1 6-1,-4 5 1,1 5-1,-4 7 1,0 10-1,-4 14 0,1 9 0,-2 10-2,0 7 2,3 4-2,5-3 0,11 5-6,4-22-29,25-5-4,13-23 2,27-14-3</inkml:trace>
  <inkml:trace contextRef="#ctx0" brushRef="#br0" timeOffset="178202.1926">16985 11687 48,'0'0'31,"0"0"3,0 0-1,-20 5-27,9 3 0,-11 0-1,6 6-3,-11-3 3,4 11-5,-7-3 3,1 4-2,-8 3 1,-1 4-3,-9 2 2,-4 7 0,-8 0 0,-2 5-1,-11 4 1,-1-1 0,-7 4-1,-6-1 1,-6-3 0,-4-2 1,-5-2-1,-1-3 1,-7-4-2,2-6 1,-4-4 0,0-4 0,-1-5 1,0-5-2,2-8 2,-1-7-1,0-6 1,-1-5 0,4-8 0,0-3-1,6-8 1,-1-1-2,8-5 0,2-5-3,15 11-12,1-17-24,17-1 1,6-8-2,17-1 0</inkml:trace>
  <inkml:trace contextRef="#ctx0" brushRef="#br0" timeOffset="179118.245">9743 10192 69,'-23'-34'34,"-5"-6"2,-3 3-2,-9-10-28,4 6-1,-10-6 0,1 3-2,-4-4 0,-2 2-1,-8-5 1,5 5-1,-6-4 0,-3 2-1,0-2 1,-3 4-1,-3 2 0,-2 4-1,-4 1 1,0 6-2,-11 2 2,0 6 0,-5 4-1,-4 4 0,-4 4 1,0 7-1,-4 6 1,-4 6 0,3 9-1,-6 7 1,-2 11 0,-3 13 0,-5 11 1,-2 10-1,-5 9 0,7 7 1,2 3-2,6-6 0,9 0-4,7-20-26,24-3-8,5-21 0,21-8-2</inkml:trace>
  <inkml:trace contextRef="#ctx0" brushRef="#br0" timeOffset="180065.2991">9769 11751 37,'-18'4'33,"-3"3"1,-3-3 0,5 9-25,-13-7-1,2 10-2,-12-4-1,5 9-1,-8-4-1,-8 9-1,-11 2 0,-3 6 1,-14 2-2,-4 8 1,-13 6-1,-8 4 1,-7 4-2,-10 1 2,-6-1-1,-4 2 0,-2-3 0,-4-6-1,-2-5 1,1-6-1,5-10 2,7-5-2,3-11 1,7-8 0,0-11 0,7-6 0,8-15 0,5-8 1,6-10-1,7-7 1,2-12-1,4-3 0,9-7 0,3 1-1,5 2 0,0-4-4,10 16-9,-5-8-26,16 11 1,-3 0-2,10 11 1</inkml:trace>
  <inkml:trace contextRef="#ctx0" brushRef="#br0" timeOffset="186137.6465">11841 10641 91,'-5'-27'40,"2"7"1,-20-15-4,-2 11-30,-16 1-1,-9 8-2,-12 2-1,-4 16 0,-9 7-1,0 18 0,-3 16 0,2 14 0,0 17-1,13 13 0,6 8 1,15 3-2,18 2 1,17-4-1,23-10 1,21-13-2,28-21 0,24-20-2,31-18-9,2-38-12,41-8-11,-12-34-7,17-12 0,-10-23-2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0" timeString="2013-09-01T21:31:48.604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1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1" timeString="2013-09-01T21:31:56.730"/>
    </inkml:context>
    <inkml:brush xml:id="br1">
      <inkml:brushProperty name="width" value="0.05292" units="cm"/>
      <inkml:brushProperty name="height" value="0.05292" units="cm"/>
      <inkml:brushProperty name="color" value="#FFFFFF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7601 5933</inkml:trace>
  <inkml:trace contextRef="#ctx1" brushRef="#br1">1679 1372 75,'11'-12'38,"-9"-1"-1,-2 13 1,4-21-31,-4 21-1,0 0 0,0 0-1,5 12-1,-2 13-1,-7 13-2,3 14 0,-1 19 0,-2 23-1,1 14 1,-4 19-2,-2 9 1,-3 1 0,2-4 1,-3-14-2,10-12-3,-1-30-4,17-3-10,-9-47-18,18-17-2,-4-32-3,12-7 4</inkml:trace>
  <inkml:trace contextRef="#ctx1" brushRef="#br1" timeOffset="193.011">1764 2101 73,'-21'-30'38,"9"20"-1,-3-2 1,15 12-25,0 0-5,20 9-2,7-9-2,12-5-2,12-9-2,11-8 0,8-8-3,2-17-5,18-1-23,-10-17-6,5-1-2,-13-6 1</inkml:trace>
  <inkml:trace contextRef="#ctx1" brushRef="#br1" timeOffset="393.0224">2548 1250 103,'-33'-5'39,"-1"26"1,-8 17-2,10 31-35,-6 18-1,21 17 0,1 6 0,7 5-2,4-1 0,9-4-3,6-1-1,-2-22-8,21 2-25,-6-23-5,18-4 3,-5-21-2</inkml:trace>
  <inkml:trace contextRef="#ctx1" brushRef="#br1" timeOffset="864.0494">2847 1877 96,'-14'11'40,"-7"7"0,7 16-3,-5 5-33,2 12-1,5-1 1,5 14-2,1-7 0,11-1-1,4-17 1,9-6 0,4-19-2,9-17 1,1-18 0,6-17-1,3-6 1,-1-16-1,-3-3 0,-3-8 1,-4 11-1,-6 6 0,-5 15-1,-9 10 2,-10 29-2,10 12 1,-9 30-1,-6 28 0,1 23 0,-2 18 1,-1 16 0,2 10 1,-2 0 0,0-1 0,1-10-1,-3-14 3,-2-20-2,-4-15 0,-3-22-1,-5-16 0,-1-22-1,-9-25-3,9-15-3,-12-32-16,16-3-17,-9-29 1,15-3-2,1-16-2</inkml:trace>
  <inkml:trace contextRef="#ctx1" brushRef="#br1" timeOffset="1449.0828">3914 1890 90,'-16'-8'39,"-12"-7"0,4 13 1,-9-1-34,0 8-1,-10 8 0,1 12-2,-2 7 0,1 17-2,3 3 1,11 6-1,7-2 0,11 4-1,16-10 1,13-15-1,17-21 0,14-23 1,21-19 0,8-19 0,8-19 0,3-20 1,-2-11-1,-4-13 2,-9 1-2,-16-3 2,-19 6-2,-15 12 1,-14 18 0,-12 16-2,-12 26 0,-6 25 0,-9 33 0,-3 32-2,-2 22 2,2 20-2,4 17 1,10 11-2,6-6 2,13-1-3,17-20 2,9-18-4,20-15-1,4-33-6,24-4-23,-11-32-4,13-7 2,-8-30 0</inkml:trace>
  <inkml:trace contextRef="#ctx1" brushRef="#br1" timeOffset="2079.1189">4812 1874 100,'-17'-16'36,"6"30"4,-18 6-1,10 16-33,-10 7-2,6 12-1,-1 0-1,7 10 0,-1-4 0,8-6-1,3-10 0,6-5 0,2-17 0,-1-23 0,16 0 0,0-28-1,3-12 1,2-12 0,-2-9-1,4-11 2,-2 2-1,-1-3 0,-4 11-1,-2 7 1,-3 10-1,2 5 1,6 16-1,1 7 0,4 11 0,7 6-1,9 4 2,1 1-1,6 6 0,5-4 1,0 1-1,0-3 1,-3 1-1,-4-3 0,-6-5 1,-7 1-1,-7-2 1,-10 0-1,-15 3 0,0 0 1,-15 12-1,-13 4 0,-3 10 0,-4 10 0,-2 8 0,1 8 0,10 2 0,7 6-1,14-7 2,15-3-2,12-11 2,16-12-2,8-15 2,10-13 1,2-14-2,4-15 0,-4-12 0,-7-13 0,-7 0 0,-11-8 0,-10-2-2,-13-2 2,-11 7-4,-12 7 3,-6 20-4,-13 8 0,2 17-5,-14-1-16,18 24-13,-4-1 1,21 14 1,5-9-3</inkml:trace>
  <inkml:trace contextRef="#ctx1" brushRef="#br1" timeOffset="2651.1516">6366 1801 108,'-17'-2'38,"-13"-11"3,5 7-3,-16-9-31,5 10-2,-8 1-1,-5 13-1,-3 9 0,-1 15-1,-4 10 0,7 8-2,4 2 1,15 3 0,9-5-1,18-6 2,12-14-2,19-14 0,15-14 0,12-15 0,5-11 0,9-14 0,2-6 0,-9-7 0,-5 0 0,-9-4 0,-10 5 0,-10 6 0,-7 12 0,-12 9 0,-8 22 0,0 0 0,-15 26 0,2 23 0,-3 17 0,0 22 0,-1 18 0,2 19 0,2 2 0,0 4 0,3-2 0,-1-9 0,2-9 0,-8-15 0,-3-20 0,-5-15 0,-10-20 0,-4-13 0,-1-20 0,-4-14 0,1-16 0,2-25-5,10-12-6,-6-35-13,31 6-10,-3-26-8,24 12 2,3-16-2</inkml:trace>
  <inkml:trace contextRef="#ctx1" brushRef="#br1" timeOffset="3088.1766">6740 1933 95,'-12'18'39,"-9"-13"0,13 10 0,-2-12-22,10-3-12,17 0-1,8-8-1,4-1-1,14-6 0,0 1-1,8-8 0,-6 0 0,2-4-1,-12-1 1,-7 0-1,-8-2 0,-18 0 1,-12-1-1,-16 3 1,-6 10-1,-12 4 1,-8 16-1,-5 13 1,-3 10 1,5 18-2,3 10 0,17 6 0,6 3 0,17-1 0,15-8 0,21-8 0,18-10 0,16-19 0,18-8-4,4-13-1,16-5-9,-7-29-15,9 8-12,-18-19 3,1 8-3,-23-12 4</inkml:trace>
  <inkml:trace contextRef="#ctx1" brushRef="#br1" timeOffset="3419.1955">7505 1767 130,'-14'25'38,"-15"7"2,11 14-8,-13-1-28,6 6-1,0-4-1,8 1 0,5-13-1,5 0 0,7-15 1,0-20-2,29 8 0,-6-24 0,7-10 0,1-11 0,5-7 0,3-7 0,2-5 0,2 2 0,-6 6 0,1 4 0,-8 14 0,-1 10 0,-3 16 0,-5 15 0,-11 16 0,-4 18 0,-6 8 0,-1 8 0,-4 3 0,3 1 0,6 2-14,-11-25-12,26 10-11,-10-29-7,19 0 3,-4-24-3</inkml:trace>
  <inkml:trace contextRef="#ctx1" brushRef="#br2" timeOffset="8551.4891">2294 8837 64,'-9'-30'35,"1"9"0,-14-3-1,-1 13-23,-16 0-2,-1 19-1,-13 4-2,-6 21-1,-12 8-1,-2 19-1,-3 12 0,4 17 0,4 6-2,15 9 0,14 3 1,20 5-1,24-2 0,25-4 0,21-9 0,16-13 0,23-17 0,12-18 0,16-22 0,7-30 0,3-27-1,-3-25 1,-8-27 0,-8-18-1,-17-21 1,-18-7 0,-23-4 0,-22 2-1,-20 4-1,-19 5 1,-18 11 0,-11 14-1,-19 19 0,-12 13 0,-6 25-1,-9 21 1,1 27-1,-4 23-1,11 25-3,1 0-25,28 21-6,18-9-1,27-2-1</inkml:trace>
  <inkml:trace contextRef="#ctx1" brushRef="#br2" timeOffset="9026.5163">3668 9161 100,'-47'71'38,"-10"3"0,6 17-1,-10 1-35,-1 7-1,3-5-1,8-11-2,10-10-4,4-25-1,25-13-10,-2-39-13,33-17-4,-4-33 10,19-5 10,-10-18 9,2-5 4,-6 3 5,-12-9 11,6 28 14,-20 1 6,7 32-8,-15 1-12,14 26-4,-4 13-3,14 17-2,9 3-2,12 8-1,13-3-2,10-4-2,23-7-2,7-18-4,22 1-8,-4-26-22,15 4-1,-12-21-2,3 2 1</inkml:trace>
  <inkml:trace contextRef="#ctx1" brushRef="#br2" timeOffset="9461.5411">4453 9063 78,'-25'-4'40,"-8"4"-1,6 20 1,-7-3-12,9 22-24,-2 11 0,6 13 0,-2 3-1,11 2-1,6-5 0,9-8 0,11-12-1,10-15 0,12-20 0,10-20-1,7-17 0,9-17 0,8-18 0,2-6-1,-4-9 1,-7 1 0,-4 6-1,-8 10 0,-10 15 0,-12 17 0,-11 29 0,-10 24 1,-8 35-1,-10 29 1,0 32 0,-5 24 1,1 23-2,-5 8 3,1 5-3,2-12 2,-5-11-1,3-20 1,-2-24-2,-5-26 2,-1-22-1,-6-21-1,1-18 0,-6-20-1,5-14-2,-2-27-5,13-2-25,-12-29-7,15-5 3,-2-22-4</inkml:trace>
  <inkml:trace contextRef="#ctx1" brushRef="#br2" timeOffset="10178.5821">5858 9135 82,'-13'-21'39,"4"11"0,-16-5 0,6 15-30,-15-3-2,2 16-1,-12 7-2,-3 16 0,-5 10-2,6 14 1,5 6-1,8 6 0,12 0 0,16-8 0,17-8-1,11-16 1,22-16-1,8-17 0,12-16 0,4-15-1,0-14 0,1-8 0,-3-12 0,-9-4-1,-5-3 1,-7 6-1,-9 7 0,-5 10-1,-9 11 1,-8 18 1,-3 21-1,-5 21 1,-5 25 1,-1 20 0,2 22-1,3 19 2,-3 17-1,1 5 0,2 2 0,-3-1 0,-3-7-1,-3-11 1,-7-13-1,-9-17 2,-10-18-2,-9-15 1,-8-19 1,-8-19-2,-4-19-2,-1-22 0,-1-19-2,4-24-4,17-14-3,-2-28-19,31 8-10,4-15-1,26 11 1,8-8 0</inkml:trace>
  <inkml:trace contextRef="#ctx1" brushRef="#br2" timeOffset="10612.607">6752 9374 103,'-23'7'39,"16"6"3,-5-16-3,12 3-35,27-8-1,3-8-1,9-8 0,12-6-1,6-7 0,2-3-1,2-5 1,-9 0 0,-9 2 0,-13-2-1,-16 6 1,-13 3 0,-19 7 1,-14 11-1,-12 11 1,-12 16-1,-9 18 1,-1 19 0,-1 13-1,8 12 2,9 4-3,11 7 0,19-7 0,19-11 0,20-12 0,23-21 0,20-14 0,15-17 0,15-11-3,8-22-5,13 3-10,-10-29-18,15 8-6,-19-12 1,-1 11-1</inkml:trace>
  <inkml:trace contextRef="#ctx1" brushRef="#br2" timeOffset="10985.6283">7833 9044 102,'-25'15'40,"8"21"1,-16 0-1,9 18-30,-7-2-6,3 5 1,2 1-2,2 0 0,8-11 0,5-7-1,4-13 0,11-12-2,8-20 0,9-12 0,8-18 0,4-11 0,6-11 0,3-8 0,6-5 0,-1 2 0,-3 8 0,-3 8 0,-4 14 0,-3 12 0,-2 16 0,-4 16 0,-4 13 0,-1 15 0,-1 10 0,-3 6 0,-1 9 0,1 0 0,-3 3 0,0-3 0,2-1 0,-2-10 0,5 1-7,-4-23-6,21 7-9,-13-30-13,23 0-9,-6-19 2,18 0 0</inkml:trace>
  <inkml:trace contextRef="#ctx1" brushRef="#br2" timeOffset="11130.6366">8845 9524 108,'-17'22'43,"6"7"1,-11-16-2,12 6-24,10-19-24,-13-8-15,27 8-20,-6-14-2,13 6-1,-7-4 0</inkml:trace>
  <inkml:trace contextRef="#ctx1" brushRef="#br2" timeOffset="116467.6615">13209 8281 86,'-26'-35'39,"0"4"0,-14-7-1,1 9-36,-7 1 1,-6 11-1,-6 7 1,-7 12-1,-7 13 1,-7 19-1,-4 13 0,-1 20 0,-2 12-1,2 19 1,12 12 0,10 16-1,12 5 1,21 6-2,21 2 3,22-9-2,23-8 1,25-16-1,24-20-1,31-25 1,26-33 0,21-30 0,25-34-2,10-28 0,5-26 0,-5-23 0,-10-14 0,-23-11-1,-26-12 1,-31-2 0,-39-1-1,-28 5 2,-35 5-1,-24 10 1,-32 12 1,-22 21-1,-24 28 0,-16 27 0,-9 29-1,-3 25-1,5 33-3,7 5-19,31 29-15,14-1-1,36 13-2,21-8 1</inkml:trace>
  <inkml:trace contextRef="#ctx1" brushRef="#br2" timeOffset="116934.6882">14308 9135 99,'0'0'41,"37"-1"0,6-10-2,21-8-37,2 6 0,6 5-1,-2 5 1,-7 7 0,-17 10-1,-17 12 0,-19 11 0,-16 10 0,-22 14 1,-16 6 1,-17 6-1,-10 5 1,-2-3 0,5-8 0,10-6-1,17-13 2,24-13-4,28-15 0,30-16 0,28-13 0,19-10 0,12-5 0,15-3-2,2-10-9,8 15-23,-27-9-8,-5 13 0,-24-4-1</inkml:trace>
  <inkml:trace contextRef="#ctx1" brushRef="#br1" timeOffset="122969.0334">10948 1230 68,'0'0'37,"0"0"-1,0 0-1,0 0-23,0-32-3,0 32-1,-1 27-3,-3 7-1,6 15-3,1 19 0,-2 19 0,4 23-1,-2 16 0,-3 18 0,-6 8-1,-1 5 1,-8 2 0,1-10 1,-2-11-2,3-15 0,4-12-2,4-28-1,15-4-13,-2-38-20,16-13 1,-1-27-2,9-8 2</inkml:trace>
  <inkml:trace contextRef="#ctx1" brushRef="#br1" timeOffset="123165.0446">10876 2468 93,'-15'-14'39,"-1"-5"-1,16 19 0,7-9-33,18-3-2,14-12-1,16-7 0,16-8-1,14-12-2,20-5-3,-5-18-24,22 8-10,-10-12 2,7 8-4</inkml:trace>
  <inkml:trace contextRef="#ctx1" brushRef="#br1" timeOffset="123397.0579">12165 1221 110,'-57'-6'41,"-3"31"1,-9 22-2,5 32-40,0 26 2,18 26-1,22-1 1,5 18-2,3 2-1,5 1 0,8-3-2,-2-9-3,18 3-28,-6-31-4,14-3-2,-3-32 0</inkml:trace>
  <inkml:trace contextRef="#ctx1" brushRef="#br1" timeOffset="123906.087">12329 2475 105,'12'-14'40,"16"7"0,-1-16-2,12 4-37,5 1 1,7 1 0,-8 6 0,1 7-1,-9 2 1,-4 11 0,-11 8-1,-13 11 1,-11 10-1,-13 9 1,-17 12 0,-4 4 1,-11 6-2,-3-1 1,1-2 0,6-4 0,5-6 0,14-7-2,18-16 0,14-10 0,16-8 0,19-8 0,8-12 0,11-4 0,8-6 0,0-1 0,-6-1 0,-1 4 0,-8-2 0,-10 3 0,-6 6-4,-13-5-10,10 18-24,-23-18-4,8 16 0,-13-15 0</inkml:trace>
  <inkml:trace contextRef="#ctx1" brushRef="#br1" timeOffset="327714.7442">11294 4181 73,'13'-48'39,"4"10"-1,-10 1 1,6 14-35,-7 4-1,3 21 1,-2 14-1,2 23 1,-2 22-2,0 24-1,-2 25 0,-1 23 1,-6 22 0,-7 15-3,-6 10 3,-6-1-2,-3-4 3,-2-14-2,1-14 1,4-18-5,11-21-4,-3-34-27,26-12-3,-3-31 1,13-11-4</inkml:trace>
  <inkml:trace contextRef="#ctx1" brushRef="#br1" timeOffset="327928.7564">11332 5368 95,'0'0'39,"0"0"1,20 7-2,18-8-35,11-7-2,22-17 0,17-9-2,21-13-1,6-18-3,22-1-30,-12-18-3,5 3-1,-15-11 0</inkml:trace>
  <inkml:trace contextRef="#ctx1" brushRef="#br1" timeOffset="328145.7688">12512 4113 105,'-33'52'40,"-5"16"-1,7 36 0,1 16-36,1 21-2,-5 18 2,3 11-1,-4 7-1,6-7 1,7-5 0,9-17-3,16-17-4,7-34-25,31-9-9,5-33 1,25-18-3</inkml:trace>
  <inkml:trace contextRef="#ctx1" brushRef="#br1" timeOffset="328429.7851">13193 5201 102,'0'0'42,"24"22"1,7-28-2,27-8-33,16 2-7,23-3 0,20-3 1,16-10-3,19 8-4,-4-17-27,22 12-8,-14-9 0,0 5-4</inkml:trace>
  <inkml:trace contextRef="#ctx1" brushRef="#br1" timeOffset="328757.8038">16096 4285 93,'-14'-10'39,"-10"0"1,3 27-3,-11 7-33,14 23 0,2 18-2,6 17 0,1 20 1,6 12-1,-3 17 0,4 5-1,-2 0 0,2-4-3,2-8-1,-4-23-6,16-4-28,-9-30 0,17-16-3,-4-29 2</inkml:trace>
  <inkml:trace contextRef="#ctx1" brushRef="#br1" timeOffset="328963.8156">15985 5072 115,'0'0'41,"-12"9"1,30 12-2,1-10-38,30-9-2,19-10-3,19-12 2,17-8-5,9-27-8,15 6-25,-9-24-1,3 5-1,-15-19 0</inkml:trace>
  <inkml:trace contextRef="#ctx1" brushRef="#br1" timeOffset="329133.8253">17149 4131 113,'-58'85'42,"0"44"1,-10 9-1,7 23-39,8 11 1,14-3-3,10-10-1,9-15-7,26-8-8,-3-33-13,24 0-13,-5-21 0,10 2-3,-9-5 2</inkml:trace>
  <inkml:trace contextRef="#ctx1" brushRef="#br2" timeOffset="332741.0317">10208 12170 51,'-20'-39'35,"-6"3"0,-14 3-1,-8 6-30,-10 8 0,-6 20 0,-18 14 2,-6 23-1,-19 17-1,-2 25 1,-12 13-2,2 24 0,0 7 0,9 17 0,9 2-1,17 7-1,20 2 0,25-1-1,24-4 0,26-2 1,27-14-1,29-13-1,28-15 1,28-27 0,30-26 1,21-29-1,21-29 1,22-29 0,4-28 1,0-25 0,-5-22 0,-12-17-1,-19-16 0,-24-9 1,-32-10-1,-32-3 0,-39 0 0,-35 0 0,-32 5-1,-37 15 1,-31 16 0,-29 25-1,-27 27 0,-14 30 0,-14 32-1,-5 30-1,5 25-3,4 5-12,35 18-22,21-4-1,41-6-2,30-19 1</inkml:trace>
  <inkml:trace contextRef="#ctx1" brushRef="#br2" timeOffset="333139.0544">12458 12587 78,'-37'1'41,"18"7"-1,5-10 2,14 2-37,32 0-2,20-4 1,20-4-1,21-1 0,13-9-1,16 0-1,9-2-1,1 0-1,2 4-4,-18-4-4,-6 21-31,-38 0 1,-16 20-2,-40-3-1</inkml:trace>
  <inkml:trace contextRef="#ctx1" brushRef="#br2" timeOffset="333325.0651">12126 13383 91,'0'22'41,"32"-27"2,45-12-3,27-18-39,30-10-1,27-6-2,13-11-5,18 11-30,-9-6-4,7 14 1,-12 2-2</inkml:trace>
  <inkml:trace contextRef="#ctx1" brushRef="#br2" timeOffset="333851.0952">16203 11866 89,'-61'-17'41,"-13"19"0,-25 3-1,-13 22-38,-11 17-1,-11 22 1,-7 12-1,2 20 2,8 13-2,16 18 0,17 11 0,26 5 1,31 0-1,37-4 0,36-9-1,34-9-1,37-17 1,33-22 0,29-26 1,24-24-2,16-26 1,18-23 0,-3-23 0,-1-24 0,-12-19 1,-18-18-1,-28-14 0,-22-14 0,-41-8 1,-34-13 0,-40-9 0,-33-4-1,-37 3 0,-34 10 1,-30 13-1,-29 24 2,-20 33-2,-22 40 3,-18 46-4,-13 44 1,-7 36-3,-1 16-11,34 29-26,9-11-3,42-6 0,40-23-4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01T21:38:06.326"/>
    </inkml:context>
    <inkml:brush xml:id="br0">
      <inkml:brushProperty name="width" value="0.05292" units="cm"/>
      <inkml:brushProperty name="height" value="0.05292" units="cm"/>
      <inkml:brushProperty name="color" value="#00206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FFFFFF"/>
    </inkml:brush>
    <inkml:brush xml:id="br3">
      <inkml:brushProperty name="width" value="0.05292" units="cm"/>
      <inkml:brushProperty name="height" value="0.05292" units="cm"/>
      <inkml:brushProperty name="color" value="#FF0000"/>
    </inkml:brush>
    <inkml:context xml:id="ctx1">
      <inkml:inkSource xml:id="inkSrc59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9-01T21:41:38.629"/>
    </inkml:context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3565 1428 52,'0'0'36,"0"0"-1,0 0 0,0 0-14,-1 18-16,-5 4 0,5 13-2,-8 12 1,4 14-2,-6 12 1,3 10-3,-4 9 2,0 13-2,-2-1 2,1 2-2,-2-7 1,3-9 1,4-14-1,1-13 1,2-18-1,8-17 0,-3-28 0,16-24 0,-2-24-1,2-15 0,2-20 1,1-12-1,-2-14 0,0-6 2,-5-1-1,-2 3 1,-7 12-2,3 11 2,-6 14-1,0 15 0,-2 16-1,0 15 0,2 16 1,0 14-1,8 11 0,-2 11 0,6 8-1,4 13 0,5 8 2,6 9-2,4 0 0,1-3 1,5-3 0,6 1-1,2-18 1,2-12 1,5-17-1,-2-17 1,3-20-1,0-14 2,-5-13-1,-1-13 2,-4-3-1,-8-2 0,-6 7 0,-7 10 0,-7 12 0,-4 15-1,-6 18 0,-5 12 0,-10 38-2,0 15 0,-5 19 1,-2 24-1,-2 11 1,3 12-3,-2-1 2,4 2-2,8-11 0,5-14-1,14-14-2,-2-24-7,24-4-22,-8-35-4,13-4 2,-4-30-3</inkml:trace>
  <inkml:trace contextRef="#ctx0" brushRef="#br0" timeOffset="412.0236">4571 2056 90,'7'19'37,"-7"-19"0,26 16 0,-1-16-33,11-3-1,8-8 1,1-2-1,6-9-1,-3-3 1,-1-4-1,-7-1 1,-10-3-2,-10 1 2,-8 0-2,-12 3 1,-13 5-1,-9 3 0,-8 6 0,-13 8 0,-3 9 1,-4 13-1,-5 10 1,3 16-1,4 7 1,7 12-2,12-1 1,15 5-1,14-5 0,18-3 0,16-13-2,22-18-1,20-8-1,12-23-4,28 6-19,-3-34-11,17 4-1,-7-20-2,9 4 1</inkml:trace>
  <inkml:trace contextRef="#ctx0" brushRef="#br0" timeOffset="729.0417">5938 1222 107,'-11'3'39,"-6"6"0,8 15-3,-1 6-32,5 13-1,-4 12 0,2 12-2,3 15 1,-3 16-1,0 0-1,-1 6-2,-3-2 2,3 2-3,4-11-1,-1-12-3,14 2-19,-10-34-13,14-4 2,-8-29-1,8-6 1</inkml:trace>
  <inkml:trace contextRef="#ctx0" brushRef="#br0" timeOffset="915.0523">5687 2025 103,'-18'-16'41,"-5"-5"-2,23 21 1,0 0-32,0 0-6,26 9 0,10-10-2,13-2-1,8-16-3,24 3-8,-5-27-23,23 0-3,-9-17 1,11 1-3</inkml:trace>
  <inkml:trace contextRef="#ctx0" brushRef="#br0" timeOffset="1298.0742">6601 1255 106,'-19'-40'40,"-2"27"1,-17 16-1,4 25-27,-9 17-9,7 27 0,0 22-2,7 6 1,7-5-1,4 6-2,2-7 0,3-7 0,1-7 0,8-9 0,-2-14 0,12-8 0,3-18 0,5-14 0,10-21 0,4-10 0,7-17 0,-2-9 0,2-7 0,-1-4 0,-5 2 0,1 2 0,-12 14 0,0 4 0,-8 16 0,2 10 0,-2 8 0,-5 16 0,7 5 0,0 1-4,15 9-2,-3-7-6,24 13-12,-15-20-17,24 8 2,-4-22-2,14 0 0</inkml:trace>
  <inkml:trace contextRef="#ctx0" brushRef="#br0" timeOffset="1749.1">7412 1735 109,'-14'-13'38,"-15"-3"3,4 10-1,-17 1-34,2 9-1,-10 6-1,-1 10 0,-1 10-1,-1 12-1,7 5 1,6 3-3,12 0 0,11-3 0,15-7 0,12-5 0,14-12 0,13-12 0,11-12 0,6-11 0,4-13 0,1-6 0,-3-8 0,-8-8 0,-6-2 0,-4 0 0,-11 3 0,-9 2 0,-6 12 0,-3 9 0,-5 12 0,-4 11 0,-8 17 0,-2 12 0,1 7 0,-1 11-4,3 4 1,3-1-2,10 1-3,3-16-9,30 5-19,-4-20-4,22 0 0,2-23-1</inkml:trace>
  <inkml:trace contextRef="#ctx0" brushRef="#br0" timeOffset="2246.1285">8025 1763 98,'-13'-2'40,"13"2"-1,0 0 0,-5 14-31,-2-4-3,1 11 1,-3 4-3,-2 11 0,-4 3-1,1 6-1,0-1 1,2 0-1,1-7 0,5-4-1,4-10 1,4-11-1,10-12 1,5-11-1,6-12 1,2-8 0,3-6 0,-2-10 1,2 0-2,-2-5 0,-3 4 0,-5 5 0,1 12 0,-7 2 0,0 9 0,0 11 0,-1 11 0,-1 10-2,-4 11 4,1 7-4,-1 7 2,5 4-2,-2 5 1,5-1-2,4-2-1,7-6-2,12-6 0,3-14-3,19 3-7,-7-33-18,21 5-6,-9-17 3,8-4-2</inkml:trace>
  <inkml:trace contextRef="#ctx0" brushRef="#br0" timeOffset="2577.1474">8918 1724 80,'-10'-35'39,"-3"16"1,-11 3 1,5 24-13,-10 2-21,1 12-3,-2 7 0,0 8-2,4 5 1,5 8-1,5-4 0,10 0-2,6-7 1,10-2-1,10-9 2,10-8-4,5-10 2,6-12-1,2-13 1,4-8 1,-8-10-1,-1-7 0,-8-5 0,-9-5 0,-10 3-1,-11 0 1,-6 8-2,-10 8 1,-3 11-2,-5 10-1,4 12-1,-2 2-4,17 14-9,-6-12-14,21 11-9,4-13 1,19-1-1</inkml:trace>
  <inkml:trace contextRef="#ctx0" brushRef="#br0" timeOffset="2900.1659">9570 1053 106,'0'0'40,"-10"-58"2,10 58-1,0 0-34,0 0-1,-30-18-1,10 56-1,-8 25-2,10 28 0,-5 22-2,6 19 0,-3-1 0,10 6 0,3-37 0,5-12 0,2-10 0,5-14-3,4-13 0,0-15-4,12-9-7,-21-27-8,42-2-14,-23-23-6,9-1 0,-5-13 0</inkml:trace>
  <inkml:trace contextRef="#ctx0" brushRef="#br0" timeOffset="4521.2586">10948 1026 75,'55'-56'39,"-55"56"-2,0 0 2,43-59-33,-43 59 0,0 0 0,-35 13-2,-24 45 2,-25 26-3,-3 24 1,-1 16-1,20 10-1,17-2-1,34-3-2,35-31 0,17-20-4,31-10-3,5-32-24,34-4-7,-1-24-1,11 2 0</inkml:trace>
  <inkml:trace contextRef="#ctx0" brushRef="#br0" timeOffset="5139.2939">11523 1463 81,'-13'27'39,"-7"-2"-2,8 14 0,-9-2-28,11 7-3,-7-2 0,5 0-4,3-4 2,2-3-3,2-10 0,5-5 0,3-7-1,-3-13 1,17 0-1,-4-14 0,-1-7 0,2-9 1,0-9-1,0-5 1,-3-2-1,1 0 1,-1 2-1,-2 6 1,-3 9 0,1 9 0,-7 20 0,12-1-1,-7 19 1,-1 7 0,-1 7-1,-1 3-1,5 2 2,1-4-1,4-4 1,4-5-2,5-13 1,7-13 1,7-12 0,-1-8 1,5-6-1,-2-6 1,-1-2-1,-3-1 1,-7 4-1,-7 9 0,-5 7-1,-4 6 1,-10 11-1,0 0 0,5 14-1,-7 13 0,0 5 0,-3 7-3,6 6 1,0 3-4,10 2-8,-4-12-16,22 5-8,-5-19 0,19-4-1,-1-13 2</inkml:trace>
  <inkml:trace contextRef="#ctx0" brushRef="#br0" timeOffset="5521.3158">12451 1499 92,'-5'-22'39,"-15"6"1,1 14-1,-13 4-29,-1 13-5,-5 8 1,5 9-3,-2 6 0,0 5-1,10-3 0,6 0-1,10-5 1,9 0-1,14-11 0,8-13 0,11-10-1,6-9 0,3-12 0,5-9 2,-3-5-2,2-3 2,-10-5-2,-5 3 1,-12 7 0,-2 5 1,-11 10-2,-6 17-2,0 0 2,-18 3-1,5 20-1,-2 7-1,4 4 0,2 3-2,14-1 0,4-6-3,21-1-8,-4-19-18,26-3-5,0-17 0,18-5 0</inkml:trace>
  <inkml:trace contextRef="#ctx0" brushRef="#br0" timeOffset="5890.3369">13091 1428 108,'-25'-20'40,"2"17"1,-18 5-1,-1 13-35,-1 6 0,1 14-2,3 7-1,5 9 0,7-4 0,9-2-1,15-7 1,10-7-2,12-15 1,15-16 0,10-23 1,9-9-2,6-12 0,2-17 0,0-7 0,-61 68 0,60-80 0,-60 80 0,60-85 0,-60 85 0,41-77 0,-41 77 0,31-55 0,-8 21 0,-23 34 0,-13 6 0,-7 27 0,-2 20 0,-6 21-3,8 10-3,15 0-7,9-24-9,34-6-14,-7-17-5,17-8-1,-1-16 0</inkml:trace>
  <inkml:trace contextRef="#ctx0" brushRef="#br0" timeOffset="6257.3579">13567 1486 115,'-7'14'40,"13"2"2,-6-16-2,29 17-38,8-15 1,7-2 0,6-9-1,1-6 0,0-4 0,-3-6-1,-11-2 2,-8-5-3,-14-4 0,-14 0 0,-12 8 0,-12 3 0,-13 13 0,-9 11 0,-3 12 0,-2 15 0,1 9 0,6 14 0,8 3 0,11 3 0,18-3 0,15-1 0,20-10-2,12-12-6,29-4-8,-3-22-9,36-1-15,-2-19-1,20-3-3,-2-11 2</inkml:trace>
  <inkml:trace contextRef="#ctx0" brushRef="#br0" timeOffset="7109.4066">15206 1407 62,'17'-23'38,"-8"1"0,2 10 1,-11 12-24,0 0-2,-16-1-3,11 13-4,-10 10-2,2 4-1,-2 6-2,2 6 0,-1 4-1,3 3-3,8 0-2,-3-14-11,16-2-23,-5-13 0,16-10 1,-5-20-3</inkml:trace>
  <inkml:trace contextRef="#ctx0" brushRef="#br0" timeOffset="7548.4317">15278 1154 109,'0'0'40,"-27"-62"2,27 62-1,-21-48-39,21 48-1,0 0-1,0 0 1,-1-51-1,1 51 0,0 0 1,27 17-1,5 32 0,24-3 0,-7 6 0,5 10 1,-22 0 0,-10 2 0,-19-1-1,-15-5 2,-3-10-1,2-8 0,-2-6 0,5-9 0,5-13 0,5-12 0,20-16 0,8-13-1,4-10 1,4-10 0,8-7 0,-44 56 0,42-59 1,-42 59-2,44-51 0,-6 14 0,-9 13 0,-12 22 0,-6 17 0,-10 16 0,-3 15-5,-8 9-1,12 6-14,-13-11-13,25 3-9,5-14-1,25-8 0</inkml:trace>
  <inkml:trace contextRef="#ctx0" brushRef="#br0" timeOffset="8181.4679">17063 1298 96,'-9'-21'39,"9"21"2,-33-22-2,-10 8-32,-9 14-2,-11 4-1,4 18-1,-11 8-1,7 19 0,-5 3 0,21 9-2,7-1 1,16-1 0,11-12 0,18-9-1,18-20 1,18-15 0,12-21 1,12-16-1,6-17 1,-71 51 0,77-76 1,-77 76-3,85-94 0,-48 40 0,1 0 0,-6 3 0,2-1 0,-34 52 0,40-87-2,-40 87 2,25-52 2,-3 30-2,-34 32 0,-11 25 0,-12 32-2,3 26 1,4 14-3,19 1-1,14-17-4,28-32-2,32-10-11,-6-25-18,24-10 1,-4-19-1,11-12 2</inkml:trace>
  <inkml:trace contextRef="#ctx0" brushRef="#br0" timeOffset="8564.4899">17684 1324 85,'-20'-32'40,"-19"7"1,2 17 0,-15 4-17,4 17-19,-4 13-1,3 8-1,2 10-1,5 4 0,6 0-1,13 2 0,10-7 0,11-5-1,14-9 0,12-9 1,13-17-1,12-10 0,3-10 1,6-12-1,1-9 1,-6-13 1,-1-3-2,-9-3 0,-43 57 0,36-51 0,-22 5 0,6 11 0,-22 12 0,2 23 0,-12 4 0,4 27 0,-17 4 0,16 13 0,0-1-4,3 3 1,11-8-2,10-9 0,17-9-5,0-20-8,31-2-13,-11-17-10,18-3 1,-9-15-1</inkml:trace>
  <inkml:trace contextRef="#ctx0" brushRef="#br0" timeOffset="8744.5002">18234 1275 106,'-1'-12'40,"-12"12"1,-5 14 0,-10 12-36,4 14-2,-2 2-1,4 10-1,4 1-1,4 2-1,10-6-2,8-7-2,10-5-4,-1-26-16,25 1-14,-10-26-2,15-4 0,-6-20 1</inkml:trace>
  <inkml:trace contextRef="#ctx0" brushRef="#br0" timeOffset="9196.526">18365 1162 105,'-13'-80'39,"13"80"3,-10-67-1,10 67-39,-7-58-3,7 58-2,0 0 1,15-46 1,-15 46-1,0 0 1,0 0-2,0 0 2,63 53 0,-24-18 2,-7 17-1,-3 9 1,-10 1-1,-5 6 2,-17-1 0,1-4 1,-7-9 0,8-6 1,-3-10-2,4-6 1,0-9-1,3-9 0,-3-14 0,0 0-1,16-5 0,-6-14 0,4-10 0,0-14 0,5-6 0,-19 49-1,15-59 2,-15 59-2,22-55 2,-22 55-2,13-56 0,-13 56-3,0 0-1,32-63-3,-32 63-10,0 0-13,52-46-11,-52 46 0,50-17-1,-50 17 2</inkml:trace>
  <inkml:trace contextRef="#ctx0" brushRef="#br0" timeOffset="9647.5518">19035 1158 93,'19'8'41,"22"3"2,-13 4-2,-19 6-23,-23 1-16,-2 11 1,-10 0-2,3 8 1,7 1-1,7 0 0,4-6 0,8-4 0,7-5-1,9-10 0,9-11 1,9-9-1,6-15 1,1-6-1,6-11 1,-1-6-1,-49 41 1,55-50-1,-55 50 0,48-55-1,-48 55 2,0 0-2,54-70 0,-33 62 1,-21 8-1,-5 40 1,-18 10 0,2 25 0,-16 16-1,7 17 1,-1-8 0,7 4-2,3-13 2,2-1-1,5-13 1,-3-7-1,1-20 0,2-10-1,-6-14 1,-2-11-1,1-8-2,-5-15-2,6-1-9,-12-33-7,16 9-15,-16-27-3,13 0-2,-4-23 1</inkml:trace>
  <inkml:trace contextRef="#ctx0" brushRef="#br0" timeOffset="10321.5904">20882 1033 86,'0'0'39,"4"-47"0,-4 47 1,-7-55-33,7 55-2,-14-60 0,14 60 0,-23-53 0,23 53-3,0 0 1,-58-58-2,58 58 0,-51-6 0,51 6 1,-63 21-2,33 19 2,-41 33-1,8 27 1,-2 11-2,17 15 0,10-5-1,28-6-3,14-18 0,15-24-2,10-16-3,-9-23-10,13-8-21,-15-19 0,4-8 0,-19-18 1</inkml:trace>
  <inkml:trace contextRef="#ctx0" brushRef="#br0" timeOffset="10849.6206">20228 1394 112,'-26'-22'41,"0"3"0,26 19-7,0 0-30,0 0-2,37-7-1,10 6-2,15 2 0,8-5-1,19 0 0,2-1 1,4 3-1,-4-5 0,-4 1 0,-16 0 0,-14-1 2,-16 2 0,-11-1 1,-13 0 0,-17 6 1,0 0 0,-33-7 1,7 15 0,-7 4 0,-6 11 0,-4 6-1,0 5 1,1 4-2,5 3 1,7-2-1,8 0 1,13-5-2,11-3 1,14-13 0,13-5-1,12-11 1,5-9-1,9-8 1,3-11 1,1-9-2,-7-9 0,-7-4 0,-7-5 0,-11 3 0,-10 6 0,-9 9 0,-10 12 0,-11 11 0,-6 18 0,-3 17 0,-4 10 0,3 10-4,4 5 0,10 2-2,5-5-6,28 1-8,-6-21-11,31 3-10,1-13 0,20-6 0,0-10 1</inkml:trace>
  <inkml:trace contextRef="#ctx0" brushRef="#br0" timeOffset="11080.6338">21705 1342 118,'-33'-4'42,"-14"1"0,7 28-3,-5-10-35,2 9-1,4 6-1,8 4 0,6 3-2,13 1 1,16-5-2,15-5 0,13-8-1,16-10-2,18-10-2,4-16-7,24-5-13,-10-18-14,11-7 0,-95 46-2,85-66 5</inkml:trace>
  <inkml:trace contextRef="#ctx0" brushRef="#br0" timeOffset="11275.6449">22278 1010 107,'0'0'43,"0"0"1,-11-33-2,-3 57-38,-19 31-1,0 32-1,-1 13-2,0 5-1,11-8-4,14-12-2,22-29-13,-20-24-19,17-3-2,-11-19 0,1-10 0</inkml:trace>
  <inkml:trace contextRef="#ctx0" brushRef="#br0" timeOffset="12118.6931">21936 1290 105,'-16'-13'41,"16"13"0,16 11 0,16 2-36,2-14-2,14 1 0,5-2-1,6-1 0,3-3-1,-1 0 0,-9 2 0,-5-2 0,-14 3 0,-5 3 0,-14 2 0,-14-2-1,-5 21 1,-10-2 0,-9 7-1,0 6 0,-5 5 0,2 2 0,4 1-1,8 4 1,7-6 0,11-4-1,10-10 1,8-8-1,11-11 0,4-11 1,7-9-1,1-9 1,2-13 0,-6-8-1,-4-7 2,-6-6-1,-30 58 0,20-56 1,-20 56 1,6-52-2,-6 52 2,0 0-1,-8-65 1,8 65-2,-25-38 0,11 24 0,3 14 0,11 0 0,2 23 0,18-3 0,7-5 0,12-2 0,0-6 0,0-2 0,-3 1 0,-4-3 0,-4 1 0,-6 4 0,-7 4 0,-9 5 0,-3 6 0,-8 7 0,-7 4 0,-4 6 0,-5 0 0,-3 8 0,3-7 0,-2-1 0,4-8 0,5-5 0,10-12 0,4-15 0,9 4 0,7-19 0,5-10 0,1-6 0,5-8 0,-2-7 0,1-5 0,-2 2 0,-7 4 0,-2 5 0,-4 7 0,-1 8 0,-3 6 0,-7 19 0,15-9 0,-15 9 0,23 13 0,-4-10 0,8 6 0,-2-10-11,21 6-4,-11-16-5,27 7-5,-62 4-8,54-14-6,-3-1-3,-51 15 4</inkml:trace>
  <inkml:trace contextRef="#ctx0" brushRef="#br0" timeOffset="12282.7025">23441 1303 119,'-45'32'41,"16"9"1,-8-10-8,8 9-30,10-2-1,6 1-3,9 1-3,3-13-4,19 6-15,-9-17-17,18-2-2,-1-17-1,12-2 0</inkml:trace>
  <inkml:trace contextRef="#ctx0" brushRef="#br0" timeOffset="12433.7112">23629 1227 131,'0'0'39,"-26"-63"-14,26 63-25,-27-56-42,27 56 2,0 0-2</inkml:trace>
  <inkml:trace contextRef="#ctx0" brushRef="#br0" timeOffset="12920.739">23643 1446 90,'0'0'41,"-3"-13"0,23 11-1,-2-9-21,9-2-17,9 2 0,6 0-1,3 2 1,3 1-1,-2 1 0,-1-1 0,-6 1-1,-4-4 0,-7 1 1,-9-6 0,-14 0-1,-7-4 1,2 20-1,0 0 0,-49-30 1,13 27-1,-20 3 0,6 17 0,-15 7 1,13 13-1,-6 6 1,17 3-1,16 0 0,11 0-1,24-3-1,14-16-4,27-2-12,2-16-16,31-6-7,-1-7-1,20-8 0</inkml:trace>
  <inkml:trace contextRef="#ctx0" brushRef="#br0" timeOffset="13219.7561">24571 1244 121,'0'0'42,"-50"-37"2,6 27-2,-15 7-40,12 16-1,-2 8 0,24 9 1,11 5-2,26 0 0,22-5 0,5 0 0,7 0 0,-3-1 0,-4 0 0,-10 4 0,-15-1 0,-14 2 0,-15 1 0,-15-2 0,-10 0 0,-8-5-2,-4 1-3,-5-13-10,16 2-5,-22-20-13,21 11-9,-13-8 1,-2 2-3,-13-2 2</inkml:trace>
  <inkml:trace contextRef="#ctx0" brushRef="#br0" timeOffset="13897.7949">12271 2220 63,'17'-37'39,"-3"8"0,-21-10 1,-3 16-12,-21-15-18,0 11-3,-7 6-3,-6 13 0,-5 12-2,-2 14-1,1 19 0,1 25-1,1 18 0,4 16 2,4 12-2,8 6 0,5 3 0,9-4 0,9-3-4,8-21 0,15-7-7,-3-35-15,19-2-12,-10-28-2,9-8-1,-8-23 2</inkml:trace>
  <inkml:trace contextRef="#ctx0" brushRef="#br0" timeOffset="15145.8663">11606 2772 110,'-27'-11'41,"27"11"0,-18 1-1,34-2-36,5-7-2,13-6 0,13-1 0,5-1 0,6 1 0,7-3-1,-6 6 0,0 5 0,-12 7 0,-4 7 0,-13 8-1,-8 8 0,-10 4 1,-7 8-1,-8 0 0,-3 0 0,-3 0 0,-4-3 0,1-4-1,2-10 1,1-5 0,9-13 0,0 0-1,0 0 1,4-35 0,6 4 0,9-8 0,4-6 0,1-3 0,5-1-1,-1 1 1,2 6-1,-2 10 1,-3 4-1,3 9 1,-4 5-2,3 6 2,1 2 0,2 4 0,0 2 0,2 1 0,0 2 0,-3 0 0,-4 0 0,-4-1 0,-6 3 0,-15-5-1,12 10 1,-12-10-1,-20 22 2,0-6-1,-8 10 1,-5 1-1,-4 13 1,-1 0 0,-1 4 0,8 1 0,7-2 0,13-5-1,11-7 0,17-7 0,14-13 1,11-11-1,9-10 0,4-10 0,4-10 0,-2-5-1,-3-6 1,-8-2-1,-14-1 0,-9 1 0,-11 2-1,-9 6 2,-11 8-2,-5 7 2,-2 6-2,-3 5 2,4 7 0,2 8 0,12-6 0,-2 16 1,15-8-1,6 1 1,14-5-1,7 0 1,4-2-1,3 0 1,-3 1-1,-5 0 0,-5 6 2,-10 2-1,-10 6 0,-9 4 0,-10 9 0,-9 4-1,-4 4 2,-3 4-2,-4-2 0,3-2-1,4-6 1,6-4 0,9-16 0,3-12-1,21-7 1,4-16 0,1-7 0,6-6 0,0-7 0,1-2 0,-3 3-1,-3 0 0,-6 11 0,-8 9 1,-2 8-1,-11 14 1,0 0 0,2 16 0,-5 3 1,0 0-1,1 1 1,7-1 0,10-3-1,2-9 1,7-6-1,7-5 1,4-6 0,4-6-1,4-5-1,-2 0 2,-4-2-3,-3 0 2,-5 5-1,-6 5 1,-6 7-1,-5 10 1,-9 6 1,-6 10-1,-5 10 2,-4 4-3,0 3 1,5 7-4,-6-8-4,13 9-5,-2-18-5,26 14-6,-10-30-6,26 8-10,2-15 0,19 0 1,2-10 6</inkml:trace>
  <inkml:trace contextRef="#ctx0" brushRef="#br0" timeOffset="15812.9044">14505 2570 96,'22'-4'39,"-22"4"2,16 0-1,-25 10-34,3 10-1,-10 5-1,-1 12 0,-6 6-2,-2 2 1,2-2-2,5-3 1,3-5-2,3-7 0,7-7 1,5-21-2,17 1 1,1-16 0,6-10 0,5-8 0,1-4 0,1-2 0,-2-2 0,-6 2-1,-4 5 1,-5 8 0,-8 11 0,-6 15 0,0 0 0,0 0 0,-7 12 1,5 4 0,3 4-1,6-4 2,6-1-2,6-6 0,9-4 1,5-6 0,1-7-1,5-4 0,-2-5 0,0-5 0,-4-2 0,-1-3-1,-9 3 2,-2 3-3,-6 2 2,-6 8 0,-9 11-1,0 0 2,5 30-1,-15 4 1,0 7-2,-1 3 2,1 7-2,3-4 1,5-2-3,6-14-3,23 0-7,-1-33-5,29 7-8,-10-32-12,21 3-1,-8-18-2,11-1 3</inkml:trace>
  <inkml:trace contextRef="#ctx0" brushRef="#br0" timeOffset="15992.9147">15495 2485 116,'-28'18'41,"5"25"2,-10-7-3,15 8-36,-3 6-4,1 1 1,8 0-2,5-8-2,14 2-9,-2-27-10,21 6-18,-9-26 1,15-3-2,-2-22 0</inkml:trace>
  <inkml:trace contextRef="#ctx0" brushRef="#br0" timeOffset="16129.9226">15578 2087 103,'-13'-7'35,"2"14"-10,11-7-23,-2 13-38,13-17-2,20 7-2</inkml:trace>
  <inkml:trace contextRef="#ctx0" brushRef="#br0" timeOffset="16346.935">16031 1932 94,'-21'28'41,"2"23"-1,-8 1 0,8 16-23,-1 8-13,5 8 0,3 4-3,8-3 0,8-4-3,0-6-1,14-1-9,-8-29-12,16 4-15,-9-26-1,15-2-2,-7-25 2</inkml:trace>
  <inkml:trace contextRef="#ctx0" brushRef="#br0" timeOffset="16579.9483">16426 2081 80,'-6'11'42,"-15"3"0,10 20-1,-18-1-12,14 17-27,0 8 0,5 10 1,2 1-3,7 5 0,5 2-4,-4-14-7,17 10-13,-14-31-14,17 4-3,-11-23-1,14-2 1</inkml:trace>
  <inkml:trace contextRef="#ctx0" brushRef="#br0" timeOffset="16860.9644">16685 2400 74,'-22'3'40,"-17"-1"-1,7 23 3,-15-13-24,18 15-11,-8-1 0,9 4 0,8-2-3,7 0 0,14-6-2,11-5 1,12-4-2,13-3 1,3-4-2,10-3-1,1 1-2,-1-7-4,8 11-8,-23-18-11,11 19-14,-20-14-1,7 9-2,-14-11 3</inkml:trace>
  <inkml:trace contextRef="#ctx0" brushRef="#br0" timeOffset="17278.9883">17284 1790 95,'0'0'38,"0"0"1,37 9-4,-17 8-30,8 12 1,-3 8-1,4 14-2,-1 4 1,-1 13-2,-6 5 1,-8 10-2,-8-3 1,-10 5 0,-5-9-1,-11 0 0,-7-6-3,-4-12-1,2-2-9,-14-28-8,30 8-13,-13-24-9,25 2 0,2-14-1</inkml:trace>
  <inkml:trace contextRef="#ctx0" brushRef="#br0" timeOffset="17435.9973">17575 2762 86,'-1'21'40,"-10"-24"2,11 3-1,-16-2-19,9-12-28,7 14-15,-4-10-15,4 10-4,-11-12 0,11 12-3</inkml:trace>
  <inkml:trace contextRef="#ctx0" brushRef="#br1" timeOffset="23842.3637">5889 6677 60,'0'-27'34,"-6"-3"2,-1 7-1,-11-6-22,4 12-4,-10-6-1,0 13-1,-10-2-2,-5 9-1,-7 0-1,-5 8 0,-6 4 0,1 10 0,-11 5-1,1 9 0,-7 6 0,3 16 0,-3 6-1,4 9 1,2 7-2,8 9 0,5 4 1,10 4 0,6 4-1,13 1 1,11 1-1,11-6 0,11-2-1,10 1 2,11-8-2,14-10 0,13-12 0,16-13 0,24-19 1,13-17-2,23-20 0,13-23-2,20-4-21,-9-21-14,-2 3 1,-19-6-3,-20 14 1</inkml:trace>
  <inkml:trace contextRef="#ctx0" brushRef="#br2" timeOffset="29433.6835">5397 5534 72,'0'0'36,"11"26"1,-14-4-3,5 20-29,-1 11 0,4 15-2,2 18-4,-3 3-9,10 23-24,-3 3 0,5 10-1,-4-2 0</inkml:trace>
  <inkml:trace contextRef="#ctx0" brushRef="#br2" timeOffset="29784.7036">5652 8509 89,'8'51'39,"1"16"-1,-4 4 0,-9 9-38,3 9-1,-5-3-4,6 5-8,-13-21-25,11-8 2,-8-21-1,5-16 0</inkml:trace>
  <inkml:trace contextRef="#ctx0" brushRef="#br2" timeOffset="30155.7248">3351 7449 107,'27'-4'40,"11"3"0,6-9-2,25 2-38,17-1-2,16-11-3,27 5-30,-1-12-4,20 1 0,1-2-2</inkml:trace>
  <inkml:trace contextRef="#ctx0" brushRef="#br2" timeOffset="30515.7454">7091 7313 104,'42'1'40,"4"-17"0,14-1-3,9-8-39,11-13-7,16 4-27,1-11-3,2 8 0,-13-2-1</inkml:trace>
  <inkml:trace contextRef="#ctx0" brushRef="#br2" timeOffset="31191.7841">4980 4645 76,'0'0'38,"0"0"-3,16 9 2,-18 12-34,6 13 0,-3 14 1,2 9-2,1 14 0,-1 8-1,4 3 0,0-2-2,2-1-2,0-16-6,11 0-26,-9-20 0,8-11-3,-3-21 1</inkml:trace>
  <inkml:trace contextRef="#ctx0" brushRef="#br2" timeOffset="31386.7952">5157 5102 82,'-7'-12'38,"-3"-6"-1,10 18 0,0-12-30,10 9-2,8-9-2,15-2 0,6-5-4,11-11-1,13-3-4,-2-19-8,14 6-23,-11-14 1,10 10-4,-12-13 3</inkml:trace>
  <inkml:trace contextRef="#ctx0" brushRef="#br2" timeOffset="31572.8059">5741 4324 95,'-30'37'40,"10"27"-1,-7 3-1,10 17-35,5 7-1,8 4-2,5 1-1,0-6-7,16 4-27,-7-16-4,8 2 1,-6-12-3</inkml:trace>
  <inkml:trace contextRef="#ctx0" brushRef="#br2" timeOffset="32032.8322">2358 7008 106,'0'0'39,"-16"-4"0,16 26-1,-10 5-35,13 18-2,-3 11 1,6 17-1,-4 16-1,4 6 0,1 6 0,-6-7-2,7-2-4,-4-21-11,11-2-21,-7-25 1,10-18-1,-3-21-1</inkml:trace>
  <inkml:trace contextRef="#ctx0" brushRef="#br2" timeOffset="32223.8431">2444 7539 108,'-19'-14'39,"1"1"0,18 13-2,0 0-31,9 10-3,22-15-2,8-6-2,13-10-3,7-16-5,20-3-26,-9-24-3,10 0 0,-11-15-1</inkml:trace>
  <inkml:trace contextRef="#ctx0" brushRef="#br2" timeOffset="32373.8517">2949 6794 114,'-27'55'38,"-5"11"1,13 31-2,-7 13-36,13 6-1,7 11-5,-3-12-29,18 13-5,-1-11 1,14-10-3</inkml:trace>
  <inkml:trace contextRef="#ctx0" brushRef="#br2" timeOffset="32974.8861">5221 9809 104,'0'0'39,"0"0"1,0 0-4,0 0-32,-3 27-2,0 10 1,-3 12-1,1 14-1,0 9-2,-1 4 1,2 4-1,2-5-2,7-4-2,-3-22-5,18-1-28,-8-28 0,16-8 0,-6-20-1</inkml:trace>
  <inkml:trace contextRef="#ctx0" brushRef="#br2" timeOffset="33142.8957">5367 10194 91,'-10'-15'38,"-8"-2"3,18 17 0,-10-21-31,20 15-4,9-4-2,16-4-3,9-3-2,5-13-3,17 4-9,-5-20-24,12 5-3,-11-16 2,4 5-2</inkml:trace>
  <inkml:trace contextRef="#ctx0" brushRef="#br2" timeOffset="33295.9044">5920 9545 86,'-19'55'40,"-10"12"-1,10 20 3,-6 0-16,10 12-25,3-1-2,4-10-5,16 3-31,-8-21-2,16-4-2,-5-19 1</inkml:trace>
  <inkml:trace contextRef="#ctx0" brushRef="#br2" timeOffset="37978.1722">10099 4707 52,'2'-22'36,"-3"1"-1,4 11 0,-11-3-26,8 13-1,0 0-3,0 27 0,-1 1-1,1 14-2,0 8 1,1 14-2,3 9 2,-1 7-2,3 4 1,0-1-3,2-5 0,-4-10-2,6-2-5,-9-21-12,12-1-15,-8-18-2,8-1 1,-13-25 0</inkml:trace>
  <inkml:trace contextRef="#ctx0" brushRef="#br2" timeOffset="38182.1839">10208 5182 69,'-11'-47'36,"6"17"0,-4 1 0,10 19-29,-1 10-2,11-11-2,7 9 0,12-1-2,9-9-3,12-9 2,15-7-5,6-14-2,13 4-12,-8-17-13,3 3-4,-10-7 0,1 6 2</inkml:trace>
  <inkml:trace contextRef="#ctx0" brushRef="#br2" timeOffset="38347.1933">10942 4427 81,'-20'20'37,"-9"7"0,11 25 0,-7 9-31,13 21-1,-2 7 0,6 9-2,3 2-1,7-2-4,9 1-4,-8-19-29,22-2-3,-8-21-1,13-6-1</inkml:trace>
  <inkml:trace contextRef="#ctx0" brushRef="#br2" timeOffset="40235.3013">9815 5806 92,'4'-11'37,"-4"11"-1,-15 19 2,-8 15-36,-7 9 2,-6 12-6,-3 18-4,-11-2-29,8 6-1,2-10-1,14-11-2</inkml:trace>
  <inkml:trace contextRef="#ctx0" brushRef="#br3" timeOffset="44304.5341">8880 6505 87,'0'0'34,"-19"-17"0,3 12 0,-10-1-32,-2 5 1,-5 1 0,0 6 1,-15 2 1,2 7-1,-7 2 1,3 9-2,-3 1 0,4 7 0,0 4-1,8 7-1,6 2-1,10 8 1,10 4-1,7 6 1,11 5-1,11 0 1,10 3-1,13 1 0,5 0 0,9-3 1,7-2-1,5-4 0,7-11 0,0-7 0,7-11 0,-1-14 0,8-14 1,-1-18-1,-1-14 0,-3-16 1,-6-12-1,-8-16 1,-8-9 0,-12-7 0,-15-5 0,-15-4-1,-15-2 1,-9-3 0,-22 6-1,-13 3 0,-18 4 0,-10 10-2,-12 14 2,-4 16-2,-4 19 0,2 19 0,9 24-5,1 8-28,25 22-4,13 1 2,20 6-4</inkml:trace>
  <inkml:trace contextRef="#ctx1" brushRef="#br4">22610 18921</inkml:trace>
  <inkml:trace contextRef="#ctx0" brushRef="#br4" timeOffset="213136.1907">2177 11058 41,'-12'-4'29,"12"4"0,4-15-5,13 9-22,9-1 0,16 4 2,9-4-1,13 6 1,7 0-2,12 6 0,6-1 0,10 5-1,10 2 0,6 5-2,7-4 2,7 2-2,10-6 3,16-2 0,10-5 0,14-3 0,11-5 1,12-3-1,14-4 1,15-4-2,8 0 1,-1 0 2,6 0-1,4-1 0,-5 0-2,0 1 2,-2-3-2,-3 0 2,-1-1-2,9 3 0,-5-5 1,6 2-1,3-3 1,-4 3 0,-2-1 0,-2 4 0,-7-3-1,-11 3 0,-8 0 0,-8 0-1,-11 2-1,-12-3-1,-1 8-4,-18-16-11,-3 12-20,-10-5 2,-9 4-2,-17-5 1</inkml:trace>
  <inkml:trace contextRef="#ctx0" brushRef="#br4" timeOffset="213834.2306">11566 10503 51,'0'0'31,"0"0"2,0 0-6,0 0-19,5-15-1,-5 15 1,0-12 0,0 12-3,-5-16 0,5 16-2,2-25 1,-2 12-2,0-5 0,3-1-1,-3-2 1,2-2-2,-2-4 2,4-3-1,-4-5 2,3-3-2,0-8 2,1-8-2,0-8 1,4-9 1,3-4-2,2-10-1,0-5 0,2-9-1,1-6 1,4-4-1,0 0 0,-2-5 0,-2-3-1,2-2 1,-4-2 0,-3-4 1,2 0 0,-7-4-1,-1-1 1,1-3 1,2-3 0,-1-3 0,0 1 0,6 0 1,-5-4 0,4 4 1,-3-8 0,0 3-1,1 2 0,-5 2-1,1-1 0,1 0-1,-1-2 1,4 4-1,1-3-1,1 2-2,2-3 1,5 1 1,-5-1 0,3 3 1,-2 1-3,-4 6 1,-6-1 1,1 9 2,-7 5-2,-5 4 1,-3 10-1,-5 5 1,-1 8 1,-1 6-1,2 6-1,-2 10-1,5 11-4,-10-4-23,18 16-8,-11 0 0,9 15-2</inkml:trace>
  <inkml:trace contextRef="#ctx0" brushRef="#br4" timeOffset="214766.2839">11980 3827 78,'0'0'36,"-1"11"-2,1-11 1,0 0-34,0 0 0,0 0 0,0 0 2,19-8-1,-6 3 0,3 2-1,4 0 2,6 2-2,3-2 0,6 0 0,4 3 0,5-2 0,4 2 0,3-1-1,8 0 1,4 2 0,6-6-1,10 4 1,8-7 1,10 5-1,8-6 0,11 4 0,3-3 1,12 1-1,5 2 0,6-2 0,0 3-1,9-3 1,5 0 0,9 1-1,4-3 1,1 1 0,9-2-1,1 2 1,2 0-1,2 3 1,0-1-1,5 5 0,-1-2 0,4 2-1,-1 0 1,6 1-1,-1-2 1,4 3-1,0-1 1,-1 1-1,-1 1 1,-1 2 0,-5-1-1,-3 2 2,-1 3-1,-6-1 1,-2 1-1,-1 1 1,-2 0-1,0 1 1,-1-2 0,0 0 0,2 0-1,-2-1 1,-1 0-1,-4 0 1,2-1-1,-7 1 1,-1-1-1,-1-2 1,0 1-1,-3-2 1,-6-1 0,-3 0-1,2 2 1,-4-4-1,-1 6 1,-9-1 0,-5-1 0,-1 3-1,-2-3 1,-6 3-1,-4-2 1,-4 2-1,-6-4 1,2 2-1,0-2 1,-1 1-1,-4-1 0,3 1 1,-3-2-1,-5 1 0,3 0 0,-4 1 0,-6 0 0,-4-2 0,-6 3 0,-10-4-1,-5 2 0,-6-2 0,-13 4-2,-12-5-1,-2 8-1,-14-9-5,4 19-15,-19-15-11,11 12-1,-21-15-2,21 25 0</inkml:trace>
  <inkml:trace contextRef="#ctx0" brushRef="#br5" timeOffset="221988.697">13068 4709 73,'1'-16'36,"-1"16"0,0 0-1,-5 21-30,1 4-1,4 16-1,-4 13 2,5 15-3,-2 15 0,0 13 0,2 8 0,-3 4-1,2-3 1,0-7-2,0-7-1,0-18-2,6-8-7,-5-27-24,14-14-2,-2-25 2,9-16-3</inkml:trace>
  <inkml:trace contextRef="#ctx0" brushRef="#br5" timeOffset="222238.7113">13168 4646 92,'-13'0'37,"13"13"0,0-13-1,20 3-34,14-3 0,15-3 0,10-4 0,15-1-1,9 0-1,8-5-1,-3 5-1,-7-2-5,4 15-27,-23-6-2,-11 16-1,-26-6-1</inkml:trace>
  <inkml:trace contextRef="#ctx0" brushRef="#br5" timeOffset="222483.7253">13291 5132 87,'-22'24'37,"19"-1"-2,3-23 3,17 15-34,6-19-1,13-3 0,7-4 0,9-3-1,8-4 0,-2 0-3,4 4-1,-9-3-7,6 15-27,-24 0 0,-8 17-1,-22-2-2</inkml:trace>
  <inkml:trace contextRef="#ctx0" brushRef="#br5" timeOffset="222681.7367">13223 5655 97,'-11'32'40,"9"-14"-2,22-2 3,13-19-37,20-8-1,14-11-1,17-6-3,9-5 1,9-10-6,13 5-18,-10-16-16,7 7 2,-14-3-3,-1 5 2</inkml:trace>
  <inkml:trace contextRef="#ctx0" brushRef="#br5" timeOffset="223100.7606">14793 4576 80,'2'-18'37,"-9"-1"-1,7 19 0,-7-11-30,7 11-1,-2 11-1,3 12 0,-1 11-1,0 13-1,2 13 0,0 13 0,0 10 1,-4 15-1,0 2 0,-4-1-1,2-6 1,-4-5-2,3-5 0,-2-14-2,10-7-5,-7-29-16,17 0-15,-13-33 2,19 13-3,-9-24 0</inkml:trace>
  <inkml:trace contextRef="#ctx0" brushRef="#br5" timeOffset="223301.7721">14633 5286 108,'-20'-3'39,"-4"-2"1,24 5-1,-11 11-36,22-8-1,13-6 0,15-6-2,12-8-1,10-10-2,17-7-2,3-20-23,14 8-11,-5-18 0,6 6-3,-13-10 3</inkml:trace>
  <inkml:trace contextRef="#ctx0" brushRef="#br5" timeOffset="223710.7955">15540 4429 100,'-28'14'40,"7"20"1,-10-3-3,-2 17-34,11 10-1,4 11 2,-1 9-1,2 11-1,-1 6 0,2-1-1,4-3 1,2-5-2,2-10 1,4-10-2,4-13 0,5-15 1,3-16-1,7-16 0,4-14 1,5-14-1,3-13 0,3-8 0,1-9 1,1-2-1,-3-1 0,1 7 0,-8 9 0,1 14 0,-5 12 0,-4 18 0,-1 13 0,-4 13 0,1 11-1,-2 6-1,3 6 0,1-2-2,8 0 0,3-11-2,7-3-2,2-23-11,22 4-20,-8-25 1,17 1-1,-9-20 0</inkml:trace>
  <inkml:trace contextRef="#ctx0" brushRef="#br5" timeOffset="224099.8178">16295 5078 108,'-2'-21'40,"-22"-3"-1,7 20-1,-12 4-33,-4 13-1,-9 10 0,0 15-1,-6 4 0,1 11-1,8 5 2,2 2-3,11-6 0,12-2 0,15-8-1,15-15 0,16-12 0,12-13 0,7-17 0,8-11 0,1-17 0,-1-9-1,-3-8 1,-7-6 0,-11 2-2,-6 4 1,-7 10-1,-13 9 2,-6 17 0,-6 22-1,-13 9 1,-2 21 0,1 13 1,-3 9-2,5 7 1,2-3-3,11 4-2,7-13-1,18-4-6,2-29-8,31 1-19,-5-24 0,17-6-1,-4-20 2</inkml:trace>
  <inkml:trace contextRef="#ctx0" brushRef="#br5" timeOffset="224492.8403">17004 5111 104,'-15'-8'40,"4"22"0,-18-3 0,10 20-35,-9 8-2,5 8 1,0 3-2,6 2 0,4-1-1,3-5 0,7-8 0,3-7-1,4-10 0,-4-21 1,25 3-1,-4-19 0,4-14 1,4-8-1,-1-9 0,5-11 1,1-3-1,0-1 0,0 5-2,-4 7 2,-2 8-1,-2 13 1,-7 14 0,0 15 1,-7 16-1,-8 16 0,-4 7 2,-6 8-1,1 7 0,0 0-2,0 2-2,8-8 0,8-4-3,4-14-3,21 4-8,-7-30-8,27 7-15,-9-22 0,15 0 0,-10-15 1</inkml:trace>
  <inkml:trace contextRef="#ctx0" brushRef="#br5" timeOffset="224852.8608">17665 5251 102,'-22'9'41,"8"12"1,-4-9-2,23 4-33,5-11-5,14-3 0,13-3-1,6-7 1,8-5-1,8-7-1,0-5 0,-3-5 0,-11-1 0,-9-4 0,-10 0-2,-14 1 2,-16 7-2,-16 6 3,-14 12 1,-12 12-1,-4 15 1,-7 18 0,1 13 2,7 12-2,11 3 1,12 3-1,22-3-2,19-9 0,23-12-2,26-17-2,27-6-7,2-27-4,23 0-3,-11-31-4,21 9-9,-26-27-9,2-3-3,-22-13 3</inkml:trace>
  <inkml:trace contextRef="#ctx0" brushRef="#br5" timeOffset="225520.8991">13060 6245 88,'-25'-12'37,"-14"0"0,-4 17 0,-21 4-27,5 19-4,-9 12 0,4 20 1,4 12-3,9 19 2,7 10-3,9 9 1,14 2-4,16-1 1,15-6-4,13-14-3,19-6-4,5-32-22,30-3-10,0-24 1,17-12-1</inkml:trace>
  <inkml:trace contextRef="#ctx0" brushRef="#br5" timeOffset="225807.9155">13624 6194 109,'-36'-20'40,"-14"8"0,5 23-1,-3 10-35,-3 19-1,0 15 0,-1 17 1,6 14-2,3 12 1,9 6-2,10 4 1,9 1-2,9-7-2,13-9-2,9-14-3,16-11-5,-9-27-22,19-7-8,-13-19 1,4-10-1</inkml:trace>
  <inkml:trace contextRef="#ctx0" brushRef="#br5" timeOffset="226640.9631">13073 6838 120,'-13'-13'40,"2"3"0,11 10-1,23 5-35,6-6-2,13-4-1,8-1 0,11-3 0,9-1-1,3-2 0,4-1 0,-4 2 0,-7 3 0,-7 0 0,-11 3 0,-10 3 0,-12 2 0,-15 2 0,-11-2 0,-4 21 1,-13-3-1,-8 10 0,-3 5 1,-2 9-1,-3 7 0,4 3 1,5 4-3,10-7 1,12-3 0,12-5 0,14-15 0,11-14 1,8-14-1,6-13 1,2-14 1,0-12 0,-4-9 0,-11-5-1,-6-3 2,-12 2-3,-10 3 1,-8 7-1,-8 7 1,-3 9 1,-1 8-1,-2 12 0,3 8 1,11 2-1,0 17 1,10-4 0,9 0 0,7 3 0,7-5 1,6-4-2,3-3 0,-1-3 0,1-1 0,-8-1 0,-5 0 0,-4 2 0,-9 3 0,-16-4 0,1 25 0,-12-3 0,-7 4 0,-3 8 0,-2-1 0,1 4 0,4-2 0,7-4 0,9-7 0,13-4 0,11-9 0,14-11 0,12-8 0,7-8 0,5-8 0,1-11 0,-2-4 0,-5-4 0,-10 3 0,-10 1 0,-10 7 0,-11 6 0,-12 14 0,-1 12 0,-21 13 0,3 13 0,-2 5 0,2 10 0,-2 0-4,14 5-1,2-10-3,17 4-7,-3-29-7,28 8-14,-6-23-3,15-4 2,-9-13-2</inkml:trace>
  <inkml:trace contextRef="#ctx0" brushRef="#br5" timeOffset="226999.9837">14935 6810 112,'5'-17'38,"-16"0"2,11 17-2,-24 1-30,12 15-4,-3 8-1,5 11 0,-1 5-1,2 4 0,1-1-1,7 2 1,1-8 0,4-7-2,6-11 0,4-12 0,4-14 0,7-13 0,3-16 0,10-7 0,-3-10 0,8-5 0,1-2 0,-3 2 0,-3 9 0,-5 12 0,-10 15 0,-8 15 0,-15 7 0,9 30 0,-11 5 0,-5 5 0,7 9-2,-3-4-3,17 3-2,4-20-3,23 3-9,-2-30-9,24 4-11,-1-25 1,10-1 0,-4-18 2</inkml:trace>
  <inkml:trace contextRef="#ctx0" brushRef="#br5" timeOffset="227355.004">15844 6689 114,'-18'-20'40,"-1"22"1,-19 3 0,6 16-32,-15 9-3,8 12-2,-2 6-4,12 0 0,11-1 0,12-6 0,11-9 0,13-13 0,16-15 0,10-16 0,13-16 0,4-13 0,3-11 0,-2-9 0,-6-11 0,-5 0 0,-6-2 0,-13 7 0,-12 13 0,-12 10 0,-14 21 0,-10 21 0,-7 19 0,-7 23 0,-4 20 0,-2 13 0,10 9 0,10 1 0,19 2-8,6-18-4,37 10-6,-5-29-5,41 5-8,-5-30-7,28-2-2,1-19 1,11-6 5</inkml:trace>
  <inkml:trace contextRef="#ctx0" brushRef="#br5" timeOffset="227710.0243">17217 6692 109,'12'-15'39,"-8"-7"2,9 14-2,-13 8-34,0 0-1,0 18-1,-6 12 0,-7 12-2,-3 5 1,1 8-2,0 2 0,6-1-3,0-11-1,18 0-12,-9-26-20,24-9-4,-1-23 0,17-7-1</inkml:trace>
  <inkml:trace contextRef="#ctx0" brushRef="#br5" timeOffset="228114.0474">17451 6437 117,'-3'13'39,"13"7"2,-3-8-1,12 6-35,7 1-3,4 5 2,-2 4-2,0 4 1,-10 9-1,-3 4-2,-6 4 0,-9 4 0,-7 1 0,-6-2 0,-1-7 0,-1-6 0,3-10 0,4-11 0,8-18 0,11-11 0,11-14 0,8-12 0,6-9 0,2-6 0,5-4 0,1 4 0,-7 6 0,-6 9 0,-5 12 0,-10 13 0,-16 12 0,8 25 0,-13 7 0,-4 11 0,2 12-8,-6-5-7,18 20-8,-12-21-8,23 10-10,6-14-1,21-1 2,12-16 0</inkml:trace>
  <inkml:trace contextRef="#ctx0" brushRef="#br5" timeOffset="229232.1113">13292 7909 81,'10'-11'39,"-10"11"-1,12-5 1,-12 5-34,-2 37-2,-1-2 1,-1 12-1,-6 12 0,3 12-1,-6 7 0,4 4-1,-5-1 1,7-5-1,2-9 0,4-8 0,2-13 0,4-13 0,4-14-1,-9-19 1,19 1 0,-7-16-1,-2-9 1,-3-8 0,2-7-1,-2-5 0,1-2 0,1-3 0,3 8 0,5 5 0,3 7 0,4 13 0,2 9 0,5 16 0,-2 12 0,0 9 0,-6 9 0,-4 9 1,-12 1-1,-10 1 1,-9 0 1,-12 2-1,-10-7 2,-5-5-2,-4-7 0,-1-9-1,4-10 0,6-10-4,16-13-3,9-21-8,26 10-9,-6-23-15,36 6-2,-3-11 0,21 7 0</inkml:trace>
  <inkml:trace contextRef="#ctx0" brushRef="#br5" timeOffset="229962.1531">14102 8387 61,'6'-22'38,"1"3"-1,-14-7 2,1 14-17,-15-6-15,0 12-1,-12 5-1,-7 15 0,-8 10-1,-2 12 0,-3 5-1,2 9 0,6-2-1,12 2 1,10-4-2,17-7 1,17-10-2,16-9 0,19-13 0,8-10 0,11-10 0,1-11-1,1-7 1,-2-8-1,-3-5 1,-13 0-1,-7-2 1,-11 3 0,-10 3 0,-8 8-1,-9 9 2,-7 10-1,3 13 1,-20 3-1,6 16 0,0 7 0,4 7 1,1 2-1,5 4 0,8-6 0,7-2-1,12-9 2,9-11-2,8-9 1,5-9 1,8-6-2,-1-6 2,1-2-1,-4-4 0,-9 5 0,-4 6 0,-10 7 0,-10 11 0,-9 8 0,-5 13 0,-7 6-1,-3 7 1,-1 0 0,0 2 1,-2 1 0,6-13 0,0-6 0,5-22 0,0 0-1,18-11 1,1-18 0,2-14-2,3-7 2,-1-6-2,2-3 2,-2 2-1,-3 5 0,-4 12-1,-3 0 0,-2 14-3,2 0-1,5 15-4,-3-11-5,22 19-4,-11-23-7,30 17-6,-15-23-7,18 5-1,-7-9 3</inkml:trace>
  <inkml:trace contextRef="#ctx0" brushRef="#br5" timeOffset="230442.1805">15457 7750 106,'-23'-17'40,"13"27"1,-11 2-1,14 14-35,-7 9-1,8 13-1,-2 11-1,1 8 0,5 9-1,1 3 0,-5 0-1,6-4 0,-2-4 0,-2-15-1,3-9 1,-1-10 1,2-17-1,0-20 0,0 0 0,11-17 0,-1-11 1,-1-4-1,4-8 0,1-2 0,3 1 0,5 9 0,1 4 0,4 9 0,3 8 0,3 9 1,7 7-1,0 7 0,1 10-1,-5 6 1,1 3 0,-9 5 0,-13 1 0,-6 4 0,-18 0-1,-13 0 1,-11-4 0,-7-6 0,-14-2-1,0-8 1,2-9-2,2-8-2,13-2-6,2-19-4,26 5-3,-7-22-6,39 14-8,-1-21-9,23 4 0,6-9 1</inkml:trace>
  <inkml:trace contextRef="#ctx0" brushRef="#br5" timeOffset="230968.2106">16098 8431 60,'-12'18'39,"2"-6"-1,14 5 2,-4-17-13,33 1-20,-5-9-3,12-4-1,7-8 0,0-7-1,2-4 0,-4-2 0,-7-4 0,-11 3 0,-12 3-1,-14 6 0,-12 5 0,-13 10 0,-11 11 1,-8 13 0,-9 13 0,-2 14 0,-1 7 0,7 9 0,10 2-1,8-1 0,18-1 0,16-11-2,24-9-1,14-21-3,24-4-7,11-23-4,26 5-5,-8-29-8,25 6-11,-8-16-2,6 1 3,-12-3 1</inkml:trace>
  <inkml:trace contextRef="#ctx0" brushRef="#br5" timeOffset="231283.2286">17105 8312 113,'0'-10'39,"-19"-9"-5,19 19-3,-37-9-24,8 10-1,-9 7-2,1 12 0,-4 6-1,8 11-1,4 3 0,7 7 0,10-2-1,11-4-1,11-1-2,11-13 0,16-4-3,4-15-2,17 2-8,-12-26-8,22 11-11,-13-22-5,3 7-1,-15-13 1</inkml:trace>
  <inkml:trace contextRef="#ctx0" brushRef="#br5" timeOffset="231637.2489">17360 8357 99,'-9'-16'39,"9"16"2,-15 14-1,12 5-30,-8 5-6,1 11 0,-4 2-1,5 4 0,0-5-1,7-1 0,6-8-1,4-6 1,8-14-2,12-9 1,8-12-1,5-9 1,1-11-1,1-4 1,1-7-1,-4-1 0,-6 2 2,-5 6-2,-7 8 0,-8 9 0,-14 21 0,0 0 0,3 10 0,-12 16 0,-2 12-2,-3 2-1,8 5-3,-3-6-2,11 5-6,-4-20-4,24 7-7,-12-28-7,22 6-8,-5-16 0,12-1 3</inkml:trace>
  <inkml:trace contextRef="#ctx0" brushRef="#br5" timeOffset="232027.2712">17866 8459 101,'0'0'39,"6"19"2,5-28-7,17 16-24,-3-12-5,14 0-1,4-6 0,4-2-2,2-5 0,0-5 0,-4-2-1,-6-1 0,-6-5 0,-9 3 0,-14-2 0,-10 7 0,-13 5-1,-8 8 1,-11 9 0,-5 9 0,-2 17 1,-4 9-2,1 12 0,6 6 0,12 1 0,15-3 0,15-5 0,18-8-3,22-12-4,10-20-6,33-1-3,-7-27-3,34 11-6,-14-27-8,15 9-7,-7-10-1,-5 0 4</inkml:trace>
  <inkml:trace contextRef="#ctx0" brushRef="#br5" timeOffset="232703.3099">19746 8587 37,'-9'-31'32,"-2"-2"3,-3-12-11,5 14 6,-20-18-7,12 18-11,-17-7-1,3 20-2,-12 3-2,1 18 0,-5 9-1,2 19-2,-3 10 0,3 12-1,6 3 0,6 1-1,12-4 1,13-5 0,8-12-3,14-15 0,15-14 0,9-12 0,11-13 0,4-12 0,0-4 0,2-11 0,-5-1 0,-4 3 0,-8 3 0,-9 5-2,-6 8 2,-9 17 0,-14 10-1,5 23 1,-7 15 0,-5 19 1,-3 14 1,0 15-2,-5 12 0,-4 11 0,1 3 0,-4 1 0,-3-3 0,-6-11 0,1-12 0,-2-8 0,-2-18 0,2-17 0,0-20 0,1-16 0,3-17 0,3-17 0,4-14 0,6-26-11,15-3-3,-4-21-2,23 12-4,-7-19-6,28 21-3,-4-14-8,24 19-1,5 11 4,10 7 4</inkml:trace>
  <inkml:trace contextRef="#ctx0" brushRef="#br5" timeOffset="233153.3356">20647 8341 101,'-38'-5'40,"-18"0"1,6 17 0,-13 4-33,8 12-3,-4 8 0,9 7-1,6 5-1,14 1 0,14-4 1,15-1-4,11-13 0,18-4 0,9-15 0,12-9 0,4-13 0,4-9 0,0-10 0,1-12 0,-9-6 0,-5-4 0,-7 2 0,-10 6 0,-6 5 0,-12 13 0,-9 13 0,-11 18 0,-6 15 0,-5 16 0,-2 7 0,1 6 0,4 6-3,4-5-2,15 0-3,7-23-6,28 3-4,-6-33-6,37 4-6,-8-24-9,27-5-1,-4-16 3,4-7 3</inkml:trace>
  <inkml:trace contextRef="#ctx0" brushRef="#br5" timeOffset="233461.3532">21356 8288 91,'-14'-19'42,"-1"22"1,-17 3-1,4 19-11,-9-1-28,6 5-2,4 0 1,7-1-2,16 1 0,8-7 0,19-7 0,10-3 0,5-3 0,6 0 0,-3 0 0,-6 6 0,-9 6 0,-14 7 0,-17 9 0,-12 4 0,-14 5 0,-7 0 0,-5 3 0,-3-9 0,14-1 0,3-21-11,26-2-5,3-27-2,35 5-4,-6-31-5,44 5-7,-4-17-5,17 3 2,0 4 6</inkml:trace>
  <inkml:trace contextRef="#ctx0" brushRef="#br5" timeOffset="233621.3624">21713 8689 113,'-38'10'43,"9"6"2,-1-16-5,18 0-26,12 0-14,7-29-14,16 23-4,-16-18-3,21 22-4,-20-20-8,23 12-9,-5-7-1,8 2 5</inkml:trace>
  <inkml:trace contextRef="#ctx0" brushRef="#br5" timeOffset="234333.4031">22229 6792 78,'32'42'37,"19"12"-2,16 16 1,13 19-24,-4 10-8,11 23 0,-8 11 0,-6 12 0,-23 2-1,-21 7 0,-36-3 0,-23 6 1,-29-7 1,-18-7-1,-17-10 0,-11-10-2,-5-11 1,-6-15-1,6-18-2,15-23-5,29-16-10,7-38-9,45-10-13,12-25-4,36-12-3,20-22 2</inkml:trace>
  <inkml:trace contextRef="#ctx0" brushRef="#br1" timeOffset="240423.7514">13920 12620 57,'-7'-23'37,"-3"5"-2,-14-4 2,0 9-30,-17-2-2,0 9 0,-14 2 0,-1 12 0,-9 5-1,4 13 0,-9 10 0,5 13 0,-1 13-2,9 13 1,5 10-1,13 10 1,9 3-2,14 7 0,13-3 0,18-3-1,19-7 0,17-13-1,24-17-1,17-25-3,31-4-23,6-37-11,25-10-2,3-25 0</inkml:trace>
  <inkml:trace contextRef="#ctx0" brushRef="#br1" timeOffset="240868.7769">15360 13246 77,'14'-2'41,"-1"-5"-1,11 10 1,-9-3-36,15 5-1,6-3-1,12 8 0,4-6-1,13 3-1,8-3-2,5-2-2,15 1-4,-6-11-28,17 9-6,-3-7 1,4 9-2</inkml:trace>
  <inkml:trace contextRef="#ctx0" brushRef="#br1" timeOffset="241362.8052">18077 12682 74,'-11'-3'38,"-11"-4"-1,2 7 0,-8 1-34,-8 7 0,-7 7 0,-13 13 1,-10 12 0,-5 14 1,-11 14-1,-4 13 0,4 7 0,12 6-2,12 1 0,21-1 0,27-7-1,28-10-1,29-18 1,33-17-2,27-18-1,24-23-3,32-7-18,-1-32-16,14-3-1,-9-23-2,6 4-1</inkml:trace>
  <inkml:trace contextRef="#ctx0" brushRef="#br2" timeOffset="245203.0248">13692 11417 80,'0'0'39,"-5"11"-1,5 18 2,-1 9-38,1 17 0,-3 14 0,3 18-2,-1 15 1,-1 10-5,6 17-14,-5-7-21,5 8 1,-2-6-3,5 6 3</inkml:trace>
  <inkml:trace contextRef="#ctx0" brushRef="#br2" timeOffset="245458.0394">13810 14336 72,'0'50'40,"3"12"-1,-10 1 0,7 19-36,-9-1-2,5 2-2,0 0-3,-1-15-24,18 3-9,-1-18-2,18-11-2</inkml:trace>
  <inkml:trace contextRef="#ctx0" brushRef="#br2" timeOffset="246095.0758">18116 11623 83,'0'0'38,"-15"-5"-1,1 11 0,9 14-34,-10 12-3,4 13-1,3 15 1,0 8-6,11 17-28,-4 3-3,7 7-2,1-5 1</inkml:trace>
  <inkml:trace contextRef="#ctx0" brushRef="#br2" timeOffset="246362.0911">18140 14188 79,'-19'98'41,"-5"-9"-2,11 6-1,-4-9-38,9-11-5,13 5-3,-10-18-30,19 3 0,-6-19-2,10-4 1</inkml:trace>
  <inkml:trace contextRef="#ctx0" brushRef="#br2" timeOffset="246682.1094">19132 13152 58,'28'16'41,"5"-19"0,24 3-1,14-12-17,17-17-29,28 7-29,1-16-1,10-1-1,-4-11-4</inkml:trace>
  <inkml:trace contextRef="#ctx0" brushRef="#br2" timeOffset="247169.1373">11395 13378 80,'9'2'41,"25"0"-2,7-10 0,31-15-39,5 7-5,8-19-28,30 7-5,1-15 0,16-2-1</inkml:trace>
  <inkml:trace contextRef="#ctx0" brushRef="#br2" timeOffset="247792.1729">10493 12884 58,'-17'10'39,"13"18"0,-9 9 0,9 32-20,-1 0-17,-2 14-1,1 10 0,4 4-1,0 2-3,4-14-8,9-2-26,-4-21-2,11-13 0,-5-26 1</inkml:trace>
  <inkml:trace contextRef="#ctx0" brushRef="#br2" timeOffset="247982.1838">10563 13380 83,'0'0'41,"-15"5"-1,15-5-1,14 11-36,14-15-1,11-11-2,12-12-3,13-3-7,-9-20-27,20 0-2,-8-16 0,1 3 0</inkml:trace>
  <inkml:trace contextRef="#ctx0" brushRef="#br2" timeOffset="248139.1927">11038 12825 81,'-32'55'41,"0"10"-1,9 17 0,-5 7-33,13 0-6,13-1-3,2-16-11,21-1-26,0-20-1,20-13-1,3-25 0</inkml:trace>
  <inkml:trace contextRef="#ctx0" brushRef="#br2" timeOffset="248621.2203">13733 10629 90,'-11'41'37,"-4"4"-1,6 14-2,-3 3-33,3 2-3,8 1-1,1-7-5,14 3-23,-6-17-6,12-12 0,-4-13 1</inkml:trace>
  <inkml:trace contextRef="#ctx0" brushRef="#br2" timeOffset="248808.231">13772 10900 86,'-19'-14'40,"19"14"0,-19-11 0,19 11-31,19 5-6,9-11-1,10-4-3,13-7-2,12-2-6,-2-13-28,16-1-1,-7-6-1,5 2 0</inkml:trace>
  <inkml:trace contextRef="#ctx0" brushRef="#br2" timeOffset="248967.2401">14253 10495 100,'-39'34'40,"8"17"1,0 0-2,14 17-35,0 0-4,7-3-6,18 11-30,-11-6-5,6 10 1,-3-4-4</inkml:trace>
  <inkml:trace contextRef="#ctx0" brushRef="#br2" timeOffset="249451.2678">13789 15487 55,'-5'-20'39,"5"20"0,0 0 0,-9 16-33,0 18-2,2 18-1,-3 10-1,2 14-3,-3 7 1,3 5-3,1-2-2,-1-13-5,17-2-27,-10-23 0,14-9-2,-5-25 1</inkml:trace>
  <inkml:trace contextRef="#ctx0" brushRef="#br2" timeOffset="249641.2787">13818 15830 68,'-8'-11'41,"-2"-1"-2,10 12 1,0 0-36,9 15-2,7-10 0,11-5-3,8-2-1,4-9-2,6-4-2,2-18-6,14 11-24,-18-21-2,9 11-2,-17-12 3</inkml:trace>
  <inkml:trace contextRef="#ctx0" brushRef="#br2" timeOffset="249777.2864">14269 15493 54,'-30'10'39,"12"22"-3,-9 5 1,12 23-25,-10 3-7,9 7-3,2 2-2,5-7-4,18 4-29,-7-26-5,12-5-1,5-23 0</inkml:trace>
  <inkml:trace contextRef="#ctx0" brushRef="#br2" timeOffset="250302.3165">18102 10644 77,'0'23'39,"-14"4"-3,5 21 1,-13 2-24,6 16-12,-5 4-2,6 2-1,6 2-3,4-12-6,13-3-26,-2-17 0,17-5 0,-3-21 1</inkml:trace>
  <inkml:trace contextRef="#ctx0" brushRef="#br2" timeOffset="250484.3269">18131 11060 68,'-12'-13'40,"-7"-1"-1,19 14 0,-8-16-13,22 10-23,9 1 0,10-5-4,16-3-2,1-15-10,17 9-24,-6-9 1,11 1-1,-12-6-1</inkml:trace>
  <inkml:trace contextRef="#ctx0" brushRef="#br2" timeOffset="250641.3359">18644 10615 106,'-32'41'38,"4"27"1,-9 7-2,11 13-37,3 13-4,-7-5-29,19 15-5,-7-11-2,12 2-1</inkml:trace>
  <inkml:trace contextRef="#ctx0" brushRef="#br2" timeOffset="251137.3642">17956 15656 65,'-14'19'40,"19"16"-2,-10-5 1,17 18-36,-9-2-2,1 8-1,0 9-1,0 1-1,-2-1-2,-8-13-4,17 5-28,-17-21 0,11-5-2,-5-29 1</inkml:trace>
  <inkml:trace contextRef="#ctx0" brushRef="#br2" timeOffset="251310.3741">17927 16015 67,'0'0'40,"-18"-22"-2,18 22 2,0 0-32,18-9-4,11-2-2,13-2-1,10-6-2,9-9-1,10 3-2,0-12-5,13 14-28,-20-13 0,2 17-3,-20-12 2</inkml:trace>
  <inkml:trace contextRef="#ctx0" brushRef="#br2" timeOffset="251482.384">18553 15524 57,'-22'-11'41,"12"24"-2,-9 1 1,14 30-22,-6-2-15,5 14-2,1 5-1,0 6-2,10 3-5,-14-16-29,25 10 0,-7-36-3,18-2 0</inkml:trace>
  <inkml:trace contextRef="#ctx0" brushRef="#br2" timeOffset="251939.4101">20440 12282 90,'4'39'39,"-8"2"-2,1 19 2,-13 10-35,6 8-3,-5 16 0,-1 5-1,0 4-1,0-5-1,6-3-3,1-16-6,17-3-26,-8-24 0,18-11-3,-6-22 2</inkml:trace>
  <inkml:trace contextRef="#ctx0" brushRef="#br2" timeOffset="252139.4215">20428 12975 95,'-14'-16'39,"14"16"2,0 0-3,21-10-33,9 4-3,8-6-2,17-3-2,3-9-3,16 1-10,-7-18-23,11 1 0,-11-9-1,2 8 0</inkml:trace>
  <inkml:trace contextRef="#ctx0" brushRef="#br2" timeOffset="252293.4304">21004 12331 103,'-36'39'38,"13"31"2,-6 11-2,1 18-35,10 7-2,5-1-3,9 2-9,-4-19-26,19-3-3,-3-20 0,18-10-2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3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9Wana 02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01060994"/>
              </p:ext>
            </p:extLst>
          </p:nvPr>
        </p:nvGraphicFramePr>
        <p:xfrm>
          <a:off x="214283" y="685800"/>
          <a:ext cx="8750332" cy="402336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Preliminaries, roll and a MARKED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what molecules are – and use HTPA (Highly Technical Physics Apparatus) to investigate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atoms form molecules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objectives of the unit to check that we have covered them all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Whether we have been taught all the content (or not)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 on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PLUS HRT on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H’s HDSDRM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the best use of the opportunities given to lift our marks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Close with a quick quiz or two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 way of practicing the codes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This Saturday will be Sophie’s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7857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29120" y="190080"/>
              <a:ext cx="8626320" cy="50691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13280" y="173880"/>
                <a:ext cx="8659080" cy="5099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51523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876120" y="213480"/>
              <a:ext cx="4805280" cy="7851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860280" y="198720"/>
                <a:ext cx="4836600" cy="807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922680" y="218520"/>
              <a:ext cx="6226920" cy="49906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908640" y="202320"/>
                <a:ext cx="6250320" cy="5020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97424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46400" y="366120"/>
              <a:ext cx="6907680" cy="64458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30560" y="353160"/>
                <a:ext cx="6938280" cy="6468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1842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565200" y="431280"/>
              <a:ext cx="5662800" cy="46332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50080" y="417240"/>
                <a:ext cx="5693400" cy="4661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06023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779400" y="271440"/>
              <a:ext cx="8066520" cy="65404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71480" y="255600"/>
                <a:ext cx="8085960" cy="6565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66463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3401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1353</TotalTime>
  <Words>114</Words>
  <Application>Microsoft Office PowerPoint</Application>
  <PresentationFormat>On-screen Show (4:3)</PresentationFormat>
  <Paragraphs>15</Paragraphs>
  <Slides>8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157</cp:revision>
  <dcterms:created xsi:type="dcterms:W3CDTF">2006-08-16T00:00:00Z</dcterms:created>
  <dcterms:modified xsi:type="dcterms:W3CDTF">2013-09-01T21:56:04Z</dcterms:modified>
</cp:coreProperties>
</file>