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4" r:id="rId3"/>
    <p:sldId id="315" r:id="rId4"/>
    <p:sldId id="316" r:id="rId5"/>
    <p:sldId id="317" r:id="rId6"/>
    <p:sldId id="318" r:id="rId7"/>
    <p:sldId id="31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2T21:40:15.24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context xml:id="ctx1">
      <inkml:inkSource xml:id="inkSrc19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22T21:40:42.473"/>
    </inkml:context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5777 7449 102,'-28'-48'38,"12"20"0,-5 12-4,6 16-35,11 17-33,3 2-3,13 6-1,4 1-2</inkml:trace>
  <inkml:trace contextRef="#ctx0" brushRef="#br1" timeOffset="7356.4208">14546 14884 48,'-14'-12'38,"-14"16"-3,-19 4 1,-10 16-30,-13 4-2,0 14 1,-8 7-2,3 6-1,6 3 0,11-1 0,16-4-1,11-1 0,16-7 1,22-3-1,12-10-1,18-5 1,13-7-1,10 1 1,7-2 0,3-3-2,-7 0 1,-6 0-2,-14 9 3,-14 4-2,-23 8 1,-14 2-2,-19 5 2,-9 2-1,-7-2-1,0-8-1,10-7-4,4-28-10,29-1-19,6-26-2,28-5 0,12-22 2</inkml:trace>
  <inkml:trace contextRef="#ctx0" brushRef="#br1" timeOffset="7656.438">14720 15430 35,'30'-12'35,"-30"12"2,0 0 2,-11 18-26,-6 13-5,-9-2 0,8 11-4,-1 3 0,9 4-2,10-1 1,7-1-4,11-7 1,9-5 1,7-11 0,4-12-1,4-13 1,0-16 0,0-9-1,-8-6 1,-9-10 0,-6 0 0,-11-3-1,-12 2 0,-7 8-2,-11 5 1,-1 10-1,-5 0-2,9 13-4,-4-12-14,23 21-14,-1-22-3,25 6 3,8-15-2</inkml:trace>
  <inkml:trace contextRef="#ctx0" brushRef="#br1" timeOffset="7876.4506">15500 14947 64,'-14'0'39,"1"20"-1,-10-1 0,7 18-34,2 13-2,3 14 1,3 11-2,0 15-1,-1 7 0,5 3-2,-1 4 1,2-16-4,6-2-8,-6-27-24,22-10-1,0-36 0,18-14 0</inkml:trace>
  <inkml:trace contextRef="#ctx0" brushRef="#br1" timeOffset="8054.4607">15880 15288 68,'0'0'39,"-21"40"0,-6 6 0,2 21-36,0 8-1,3 10-2,3-2 0,3-7-3,14-3-4,-3-23-32,19-8 1,1-34-1,17-13 0</inkml:trace>
  <inkml:trace contextRef="#ctx0" brushRef="#br1" timeOffset="8205.4694">15921 14998 75,'-52'-62'40,"5"25"-1,-1 4-2,11 22-38,22 22-6,10-1-30,39 15-1,8-4-2,33 11 1</inkml:trace>
  <inkml:trace contextRef="#ctx0" brushRef="#br1" timeOffset="8594.4916">16945 15315 58,'-8'22'38,"-26"-15"-1,-8 5 2,-20-13-32,0 7-3,-4 3 0,0 11 0,2 6 0,4 17-2,10 4 1,11 10-1,18 1 1,18-5-2,16-14 1,23-15-3,18-24 2,20-25 0,14-23-1,10-21 2,2-21-1,-5-7 0,-8-6 0,-15-7 0,-22 4-1,-15 6 2,-24 18-2,-11 21 1,-18 28-1,-8 23 0,-11 39-1,-5 32 1,0 36-1,-1 24-1,7 14-3,6-6-9,23 9-9,-3-34-18,25-14 0,6-44-2,20-22 1</inkml:trace>
  <inkml:trace contextRef="#ctx0" brushRef="#br1" timeOffset="9348.5347">1533 8428 69,'-4'-31'36,"7"10"0,-3-5 1,0 26-22,5-25-10,-5 25-1,8-17 1,-8 17-2,10 26 0,-8 6 0,-8 10-1,-2 15 0,-9 12 1,-2 11-2,-2 8 1,-2-3-1,3-4 0,5-2 0,15-14 0,12-10-1,15-19 1,20-15-1,18-18 1,9-14-1,13-12 0,6-11 0,7-6 0,-1-6-1,-3 1-1,-9-4-4,1 11-30,-25-4-2,-1 8 0,-19-4-2</inkml:trace>
  <inkml:trace contextRef="#ctx0" brushRef="#br1" timeOffset="9544.546">2520 8545 90,'-5'44'39,"-7"2"2,7 14-3,-7-1-22,7 4-14,4-1 0,4 1-1,3-9-2,3-16-6,17-6-28,-9-24-3,12-14 0,-2-29-2</inkml:trace>
  <inkml:trace contextRef="#ctx0" brushRef="#br1" timeOffset="9696.5547">2607 8222 108,'-70'-53'39,"9"23"1,-2 7-3,11 18-35,24 12-3,21 5-4,37 11-30,9-4-3,32 12 0,11-5-2</inkml:trace>
  <inkml:trace contextRef="#ctx0" brushRef="#br1" timeOffset="10164.5814">3315 8519 103,'-36'7'39,"4"4"2,-16-9-3,4 13-32,-4-5-3,0 10 1,4 7 0,1 11-1,11 2 0,3 5-1,9-1 0,13-6-1,15-6 1,13-11-2,15-18 1,16-15-1,7-13-1,7-9 1,0-10 0,1-1 0,-7-2-1,-13 4 1,-11 11-1,-13 10 0,-23 22 1,0 0 0,-14 38 0,-17 18 0,-14 15 1,-6 19-1,-3 15 1,-3 4-1,3 3 2,9-8-2,11-18 1,17-18 1,18-23-2,21-26 0,17-32 0,13-21 0,10-22 0,9-16-4,4-8-2,-4-15-8,10 17-5,-27-19-11,7 24-12,-23 4 0,6 16 1,-19 6 1</inkml:trace>
  <inkml:trace contextRef="#ctx0" brushRef="#br1" timeOffset="10566.6044">3928 8502 114,'-19'1'39,"10"14"2,-16-5-2,4 11-35,-2 7-1,1 11 1,1 3-1,2 2-1,3-3 0,11-2-2,9-6 2,10-10-2,15-12 2,9-14-2,13-17-2,3-5 1,5-14 0,3-5 1,-9-5-1,-1 2 1,-11 2-1,-11 7 1,-8 12 1,-8 11-1,-14 15 0,0 15 0,-10 11 0,-2 14 1,-3 9-1,1 3-1,3 5 0,3-4-2,12-3-1,8-18-5,19-3-4,-8-31-13,28-3-14,-8-19 0,13-9 0,-2-18 2</inkml:trace>
  <inkml:trace contextRef="#ctx0" brushRef="#br1" timeOffset="10732.6139">4677 8439 106,'0'0'38,"-29"4"0,11 27 0,-16 12-32,11 9-3,3 6-1,3 3-1,11-1-1,6-11-4,13-5-2,-6-23-22,22-5-11,-8-26 0,13-10-1,-5-20 0</inkml:trace>
  <inkml:trace contextRef="#ctx0" brushRef="#br1" timeOffset="10865.6215">4740 8109 99,'-21'-32'37,"7"26"1,4 9-3,10 13-35,15 14-28,0-8-9,22 8 0,2-7-1</inkml:trace>
  <inkml:trace contextRef="#ctx0" brushRef="#br1" timeOffset="11226.6422">5354 8247 102,'0'0'40,"-33"-3"0,9 20-1,-11-2-33,3 15 0,2 5-2,1 7 0,8 2-2,9-1 0,9-4-1,16-9 0,10-13 0,14-18 0,13-20-1,10-13 0,2-18 1,8-10-1,-3-11 1,0-10-1,-10-2 0,-9 4 1,-10 13-1,-9 14 1,-15 13 1,-10 24-2,-4 17 0,-25 34 0,2 13 0,-6 15-4,6 15-3,-4-3-6,26 11-5,-6-30-5,42 8-10,2-28-10,33-15-1,21-23 2</inkml:trace>
  <inkml:trace contextRef="#ctx0" brushRef="#br1" timeOffset="12141.6945">18825 3353 82,'-27'-33'40,"-13"-6"-2,-2 14 2,-14 8-37,-3 14 1,-11 13-1,-4 25 1,-20 14-1,-2 27-1,-8 20 1,5 15-1,3 10 1,13 6-2,16-5 1,20-4-2,24-12 1,30-18-1,24-22 0,27-22 0,22-22 0,15-23 1,10-14-1,4-20 2,-1-11-1,-7-8 1,-9-3-1,-19 4 0,-16 7 0,-18 7 0,-16 14-1,-23 25 0,0 0 0,-19 22-2,-10 17 0,-4 8-1,4 12-1,3 0-2,19 8-4,3-23-6,41 8-18,6-30-6,29-4 1,10-26-1</inkml:trace>
  <inkml:trace contextRef="#ctx0" brushRef="#br1" timeOffset="12535.717">19493 3869 102,'-43'-6'39,"-21"6"1,5 35-4,-10 3-31,4 14-1,-1 8-1,12 4-1,9 2 1,13-5-2,21-8 0,18-13 0,19-14 0,14-17 0,18-16 0,9-11 0,7-16 0,2-10 1,-4-13-1,-1-4 1,-14-5-1,-7 2 0,-13 7 0,-11 6 0,-14 16-1,-14 18 0,-15 24 0,-8 20-1,-10 16 0,-3 19 0,2 8-2,3 6-2,17 5-1,9-16-4,34 0-4,9-32-5,37 7-12,0-37-10,21-4 0,2-24 3</inkml:trace>
  <inkml:trace contextRef="#ctx0" brushRef="#br1" timeOffset="12853.7352">20390 3742 111,'-55'-9'40,"6"23"2,-16 2-1,12 11-38,4 5-1,15 4 0,16 0 0,18-1-1,18-9 0,21 0 0,8-8-1,9-2 0,2-2 1,-4-1-1,-8 1 1,-10 2-1,-17 5 0,-18 6 1,-20 5-1,-14 3 0,-9 2-1,-7 2 0,2 0-1,-1-7-4,21 2-6,7-22-3,35 5-4,-1-29-11,43 8-12,-1-18-1,27 3 2</inkml:trace>
  <inkml:trace contextRef="#ctx0" brushRef="#br1" timeOffset="13034.7456">20857 4320 121,'-26'3'44,"8"8"-1,-9-23-1,11 6-42,16 6-3,-14-26-7,14 26-5,-3-25-5,14 28-7,-20-18-9,9 15-8,0 0 0,-13 1 1</inkml:trace>
  <inkml:trace contextRef="#ctx1" brushRef="#br2">24838 16944</inkml:trace>
  <inkml:trace contextRef="#ctx0" brushRef="#br2" timeOffset="28929.6547">13446 15113 33,'0'0'33,"5"-18"1,-5 18-1,0 0-28,-10-11-2,10 11 1,-17 0 0,5 3 0,12-3 0,-25 5-1,13 0 0,-7-5 0,5 6 1,-7-4-1,-1 3-1,-3-2 0,-3 3 0,-3-1-1,-6 0 0,-4 1 1,-4-1-2,-7-1 1,0 0-1,-7-4 0,-5 1 1,-2-2-1,-9 0 0,2-1 1,-7 4-1,-4 0 1,-5 0-1,-6 3 1,-5-1-1,-7 2 1,1 2-1,-5-5 0,-5-3 1,0-2-1,-2-6 1,4-1-1,-5-7 0,1-1 1,-2-5-1,-3-2 1,-1-3-1,-2-1 0,0 1 0,-9 0 0,0 1 0,-7-2 0,1-2 0,-1 1 1,-3 0-2,0-4 1,-2-1 1,-4-4-1,4 0 1,-1-3-1,-4 0 0,1-4 0,1-2 1,0 0-1,2 0-1,0-2 1,-3 1 0,5 1-1,2-2 1,0 1-1,-1-2 1,1-3 0,1 0 1,3-6-1,3-3 0,-1-6 1,5-4 0,-2-5-1,6 0 1,5-3-1,0 2-1,-1-2 2,-3 4 0,2 0 0,2 1-1,0-1 1,0 1 0,5-6 0,-7 1-1,4-6 1,7-1-1,6-7 0,1-3 0,7-3 1,3-1-1,5-1 1,2-1 0,6 0-1,5 1 1,3 2 0,3-3 0,9 1-1,5-4 0,4-4 1,10 0 3,11-5-3,4 0 0,2-4 0,7 3 1,1 7 0,6 7 0,-1 12 0,2 10-3,-5 11 3,4 12-1,-6 15 1,1 9-2,0 8 2,-2 5-2,1 5-1,-1 4 1,7 4-3,-4-1-3,19 8-24,-16 2-8,19 15 1,-8-2-3</inkml:trace>
  <inkml:trace contextRef="#ctx0" brushRef="#br2" timeOffset="29634.6951">3698 11759 58,'-12'0'33,"12"0"1,-10-13 1,6 0-31,4 2 2,4-2-3,-2 2 3,-2 11-3,10-4 2,-3 19-2,2 14-3,-3 16 2,2 21-1,-2 11 2,0 12-3,-3 4 2,0 3-2,-5-11 1,6-10-1,-4-17 1,1-19-1,6-25 1,-7-14 0,7-36 0,-2-11 0,-7-20 1,-3-15 0,-5-14 1,-1-6-2,-5-3 1,2 7 0,1 10-2,2 15 1,3 16 0,12 20 0,5 20 0,13 18 1,9 13-2,17 10 2,11 5-1,13-1-2,9 2 2,7-5-3,3-2 0,0-8-4,8 8-14,-19-20-20,3 9 1,-22-10-1,-4 4-1</inkml:trace>
  <inkml:trace contextRef="#ctx0" brushRef="#br2" timeOffset="38904.2252">4577 7295 72,'0'0'34,"-20"-14"0,20 14 0,-16-20-29,16 20 0,-3-24-1,8 11-1,-2-4-1,4-1 0,-1-3-1,6-1 0,0-2 0,7-4 1,0 2-1,6-4 0,3-7 0,9-4 0,6-6 0,11-6-1,9-5 1,7-7-1,16-8 0,14-2-1,9-6 0,12-4 0,13-10 1,11 0-2,15-4 0,11-6 2,8 2-1,12-3 0,9 0 0,6 2 1,10 0-1,6 3 1,4 0 1,5 2-1,6 1 0,-2-2 2,6-4-2,4 6 0,5 0 0,5 1 0,5 4 1,0 3-2,6 5 2,-1 5 0,-2 11 0,1 2 0,-2 4 1,-10 1 0,6 5-1,-5 1 1,-3 2-1,10 1 0,-2-1 1,4 6-1,-1 0 0,4 7 0,-8 0 0,-7 9-1,-6 4 0,-12 8 1,-13 4-1,-14 4 0,-15 5 0,-9 2 0,-13 4 0,-7 1-1,-9 0 1,-5 1 0,-3-1-1,-7 2 1,-3-2 0,1-3 0,-4 1 0,-8 0 0,-11 1 0,-12 1 0,-13 0-1,-18 2 0,-13 2-1,-24 0 0,-13 3 0,-19-7-2,4 11 0,-13-9-4,0 9-6,-10-14-21,19 3-1,-16-4-1,16 4 2</inkml:trace>
  <inkml:trace contextRef="#ctx0" brushRef="#br2" timeOffset="39414.2544">16060 3026 60,'-21'-6'34,"1"-8"-1,8 5 1,-7-9-23,19 18-1,-21-19-2,21 19-2,-13-11-1,13 11-2,0 0-1,26 12 0,-1-2-1,10 1-1,10 3 0,14 3 1,5 3-1,8-1 1,2 3-1,-2-1 0,-4 1 0,-9 4 1,-11 0-1,-13 2 0,-22 3 1,-17 3-1,-25 4 2,-23 10-2,-24 1 3,-19 11-2,-18 1 2,-2-3-1,2-3 0,12-5-2,18-7 1,20-16-3,37-4-6,26-23-28,38-7-2,11-16-2,24-2-2</inkml:trace>
  <inkml:trace contextRef="#ctx0" brushRef="#br2" timeOffset="45867.6235">17663 14803 14,'9'-4'26,"-9"4"-1,0 0-17,0 0-1,0 0 1,0 0 0,0 0 0,0 0 0,4-12 0,-4 12-1,0 0 0,0 0-1,0 0-2,10-5 1,-10 5-2,0 0 0,0 0-1,13 3-1,-13-3 0,16 1 0,-7-2 0,4-3-1,2-4 1,3-5 1,2-2-2,9-7 2,-1-2-1,6-6 0,3-3 1,6-3 0,0-4-1,5-3-1,2-3 1,2 0-1,0-6 1,9-6-1,0-2 0,2-7 0,7-5 1,5-6 0,4-6 0,5-2 0,-1-5 0,-2-3 0,4 3 0,-4-2 0,-6 2 0,-4 2 0,-8-1 0,1 1 0,-4-2 0,4-1 0,-1-6 0,0-1 0,1-9 0,4-5 0,0-5 0,2 0 0,0-5 0,0-3 1,-3 1-1,-1 2 1,-4-2-2,-1 2 1,-3 2-1,-2-1 1,0-1 0,-3 0 1,1-8-1,-3-4 1,0-3 1,1-5 0,2-5 0,-3-3 0,0-6-1,-2 2-1,-3 1 1,-1 2-3,-2 2 2,-5 6-2,0 4-1,-7 4 1,-3 4-1,-3 2 1,-2 1-1,-7 3 2,0 4-2,-4-5 2,0 3 1,-2-3 0,0-2 0,1 0 0,0 4 0,2-3 0,-1-1 1,-1 7 0,0-1-1,0 5 0,0 5 0,-6 2 0,2 2 0,-4 8-1,0 1 1,-3 1-3,-5 3 3,-2 1-2,1 2 2,-3 4-1,-3 1-1,0 3 0,-1 1 0,-2 7 0,1 2 0,-1 2 1,1 2-2,3 3 1,-3 2 2,5 2-1,-1 2 0,1 2 0,0 6-1,4 0 2,-5 4-3,1 3 2,-2 4-2,-2 3 2,-1 4-1,1 0 0,0 4 2,1 2-2,2 6 1,-2 2-1,6 6-1,-3-1-2,9 17-6,-14-9-27,14 9 0,0 0-2,-4 20-2</inkml:trace>
  <inkml:trace contextRef="#ctx0" brushRef="#br2" timeOffset="46852.6799">21285 8386 49,'13'-11'31,"-13"11"3,0 0-2,14-3-24,-14 3-3,0 0 0,-13 15 1,8 7-1,-14 2-2,-2 13 1,-9 6 0,-4 11 0,-5 1 0,-2 5-1,-1-1 1,2-1-2,3-9 2,5-3-3,9-11 0,5-6-1,4-13 1,6-4 1,8-12-1,0 0 1,13-26 0,3-1-1,7-8 1,9-9-1,5-7-2,6-3 2,3 1-2,0 1 2,-3 8-2,-2 10 2,-7 13-2,-5 13 2,-4 17 0,-2 15 1,-4 15 1,1 12-2,0 11 1,2 9-1,1 3 1,1 1-2,1 2-2,-3-18-7,11 3-27,-11-19-3,4-7 0,-4-17-2</inkml:trace>
  <inkml:trace contextRef="#ctx0" brushRef="#br2" timeOffset="50477.8872">20266 12923 58,'-10'-17'32,"10"17"1,-9 18 0,19 31-31,7 22 1,12 27 1,-1 6 5,15 20-1,-7-13-1,-2-1-2,0-22 0,-3-21-1,-5-35-1,-3-33-1,-5-36-1,1-24-1,-4-19 0,8-9 1,2-1 0,1 6-1,-1 16 0,8 20 0,0 28 0,5 27-1,3 31 1,-3 22 0,1 12-2,-3 1 0,1 1-5,-19-24-29,4-9-1,-22-41 0,0 0-3</inkml:trace>
  <inkml:trace contextRef="#ctx0" brushRef="#br2" timeOffset="50928.913">20755 12674 68,'0'0'36,"-13"3"-1,13-3 1,0 0-31,12 5-1,4 9 1,6 1 1,8 9 0,1-3-2,8 4 1,-5-3-2,7-4-1,-6-10 0,-3-11-1,-6-10 0,-4-14-1,-7-6 0,-4-9 0,-9-3 0,-3-1-1,-11-1 0,-3 4 0,-4 3 1,-3 5 0,-2 5 0,4 7 1,5 6-1,2 4 1,13 13 0,0 0 1,24 12-2,4 10-1,13 5 1,3 4-3,8 3 0,-1-5-4,6-3-3,-19-22-28,7-8 0,-24-26 0,-5-11 1</inkml:trace>
  <inkml:trace contextRef="#ctx0" brushRef="#br2" timeOffset="51425.9414">20669 11722 106,'30'48'40,"7"-4"1,17 8-5,4-5-33,12-1-4,9-4 3,6 4-1,3-1 0,-2-1 0,-4-3-1,-11-6 1,-16-5 0,-10-9-1,-15-12 0,-16-9 1,-14-13-1,-10-5-1,-14-10 1,-7-2-1,-7-3 1,-6-2-1,-1-1 1,5 2-1,4 2 1,12 3-1,15 2 1,9 2-1,14 4 1,14 2 0,7 6 1,11 3-1,1 7 0,5 8 0,-1 8 0,0 10 1,-7 12-1,-1 13 1,-11 8-1,-1 10 1,-14 0-2,-8 0 0,-9-5-1,-11-12-2,-8-9-2,-21-32-12,7-3-21,-16-24-1,5-12 1,-8-18 0</inkml:trace>
  <inkml:trace contextRef="#ctx0" brushRef="#br2" timeOffset="51792.9624">21312 11340 81,'0'0'36,"-14"-5"-1,14 5-5,0 0-23,11 4-1,-11-4 1,27 11-1,-5 3-1,13 10 0,8 3-1,9 12 1,13 4-3,6 9 2,-2-5-3,2-2-2,-7-3 0,-8-16-3,-4-11-3,-24-25-17,-5-1-14,-23-21-3,-8 0 1,-11-10 1</inkml:trace>
  <inkml:trace contextRef="#ctx0" brushRef="#br2" timeOffset="51993.9739">21795 11335 102,'13'5'40,"10"12"1,-2-1-3,1 9-35,5-1-2,3-2-1,2 0-2,-8-10-5,10-1-29,-24-17-3,0-3 0,-20-20-2</inkml:trace>
  <inkml:trace contextRef="#ctx0" brushRef="#br2" timeOffset="52130.9818">21607 11047 88,'-18'14'40,"-2"1"0,20 9-3,3-9-25,-7 1-48,18-4-4,-14-12 1,29-9-2</inkml:trace>
  <inkml:trace contextRef="#ctx0" brushRef="#br2" timeOffset="52641.0109">21852 11016 99,'28'25'40,"-13"-5"2,8 7-2,-9-4-34,4 2-3,2-5 0,3-1-2,0-5 1,1-2-1,-5-7-1,0-6 0,-9-7 0,-5-10 0,-10-5 0,-10-10 0,-3 0 0,-11-5-1,-5-4 3,-3 3 0,5 4-1,0 5 1,7 7-1,11 8 2,14 15-2,0 0 1,9 2-3,12 10-2,6 4 2,3-1-1,0 0 1,-2-3-2,-5-9 4,-8-11-3,-10-11 3,-9-9 1,-6-10-1,-9-4 2,-4-5-2,-1 1 1,-4 5-1,7 6 1,2 7-1,7 13-1,12 15 0,8 13 1,10 9-1,8 8 0,10 4 0,2 0-1,5 0-1,-4-8-2,3-1-8,-18-19-25,9 2-4,-24-13 0,4 0 0</inkml:trace>
  <inkml:trace contextRef="#ctx0" brushRef="#br2" timeOffset="53130.0389">21982 10629 108,'0'0'39,"23"-2"1,-23 2-9,26-10-23,-14-2-4,3-8-1,-5-15-2,-1-9 0,-4-6 0,-3-9-1,-2-2 2,-3 2-3,-3 8 3,-1 13-2,-4 14 1,2 13-1,-5 14 0,-4 14 0,-1 13-1,0 9 3,1 7-2,6 6 2,7 2-1,12 1 2,11-2-1,12-3 1,13-10 0,6-14-3,2-18 0,3-18 0,-6-24 0,-5-17 0,-6-13-5,-24-26-21,8 7-14,-26-14-2,2 8 1,-19 0-3</inkml:trace>
  <inkml:trace contextRef="#ctx0" brushRef="#br2" timeOffset="64347.6805">5409 5774 96,'0'0'37,"0"0"1,11-15 0,11-13-38,14-10 1,10-11-1,12-8 1,2-6-2,3-1 1,-4 3 2,-8 8-4,-12 9 3,-11 7 0,-16 17-1,-19 9 0,-15 12 0,-11 5 0,-10 11 0,-5 10 1,-7 6-1,4 10 2,2 4-1,11 9 0,13 1 1,12-1 0,13-6 0,19-9 0,13-9-2,15-14 1,14-13-5,8-20-3,18-2-22,-7-19-10,9-1-2,-12-9 1</inkml:trace>
  <inkml:trace contextRef="#ctx0" brushRef="#br2" timeOffset="64648.6977">6237 5205 89,'0'0'37,"0"0"1,12 16 0,-7-1-34,10 7-1,-1 3 0,4 5 0,2-2-1,3 2 0,-2-8 0,2-6 0,2-14-1,5-12 1,1-16 0,0-9-1,-2-10 0,-2-5 0,-3-6-1,-5 0-2,-7 6-1,-10-1 0,0 17-5,-9 0-2,10 20-29,-8-3 3,5 17-3,0 0 0</inkml:trace>
  <inkml:trace contextRef="#ctx0" brushRef="#br2" timeOffset="65030.7196">7065 4899 83,'21'-11'38,"-21"-4"-2,0 15 2,-30-18-31,3 17-3,-10-1 1,3 12-1,-7 4 1,2 12-3,0 6 1,4 10-1,6 4 0,9 0-1,9-1 1,11-5-2,11-8 0,13-11 1,10-14-1,12-16 0,2-12 0,8-10 1,-3-8-2,-5-6 2,-4 0-2,-10-1 2,-7 7-2,-11 8 1,-9 9-2,-7 22 2,0 0 0,-16 14-2,8 12 1,-4 5-2,8 6 0,1-2-5,14 4-4,-4-21-26,25-3 0,-1-23 1,16-3-3</inkml:trace>
  <inkml:trace contextRef="#ctx0" brushRef="#br2" timeOffset="65579.751">7511 4754 79,'-16'0'37,"6"15"0,-4-4 1,16 14-29,-7 3-3,11 12-2,0 3 0,4 8-2,0-1 2,1-1-3,0-5 1,1-6-2,-3-13 1,0-10-1,2-20 1,-2-12-1,0-14 0,-2-12 2,0-11-2,-4-8 1,-1-11-1,-4-4 0,-5 3 0,-3 8 0,6 6 1,-3 9-2,7 10 1,7 12 0,8 14 1,8 11-1,9 8 1,4 7-1,4 6 0,-1 4 0,1 4 0,-7 4 0,-10 1 0,-10 8 0,-9-1-1,-13 0 2,-9-3-2,-4 1 1,-12-3 0,-2-3 0,0 0 0,3 0 0,0 4 0,8 5-1,6 7 2,2 9-2,8 9 2,3 5-1,1 1-1,9-2 0,0-5-1,3-13-3,13-11-4,-6-33-17,23-9-12,-3-33 0,13-10-3,-1-27 3</inkml:trace>
  <inkml:trace contextRef="#ctx0" brushRef="#br2" timeOffset="66586.8086">8147 4368 104,'4'-17'41,"-12"2"0,6 28-1,-12 6-36,6 8-2,-1 11 0,2 8-1,-1 6 0,3 2 0,2 0-1,4-5 1,4-8-1,5-12 0,7-18 1,5-13-1,5-19 0,6-14 0,-4-12 0,1-12-1,-6-6 1,-6-5-1,-11 0 0,-9 6 1,-9 13-1,-6 11 1,-6 14-1,-2 13 0,2 10 1,5 10 0,10 7 0,11 2 0,11-2 0,12-5 0,13-4 1,8-6 0,7-7 0,2 1 0,-2-3 0,-6 1 0,-6 5 0,-7 5-1,-13 6 0,-8 9 1,-11 7-1,-4 9 0,-6 2 0,2 3 0,-5-1 0,1-1-1,3-5 1,3-7 0,3-9 0,0-14 0,0 0 0,18-30 0,-4 0 0,0-10 0,1-5 1,0-6 0,-1 0 0,0 5 0,-3 9-1,0 7 0,-5 10 0,3 7 1,1 8-2,4 4 1,4 1-1,2 0 1,8-1-1,6-3 2,5-3-2,2-3 1,-4-3 1,2 2-1,-9-3 0,-2 0 0,-13 1 0,-15 13 0,8-15 0,-18 15 0,-8 6 0,-8 6-1,-4 7 1,-3 8 1,1 6-1,3 5-1,5 2 2,8-2-2,8-2 1,12-7 0,6-7 0,13-14 0,8-10 0,6-11 1,2-9-1,2-9 2,-4-7-2,-5-2 2,-8-2-2,-4 2 1,-11 5-1,-3 8 1,-7 11-1,1 16-1,-13 3 0,3 17 1,5 8-1,2 4 0,5 2 0,4-3-1,12-6 1,10-13-1,10-14-1,10-21-1,11-9-5,-5-31-3,24 7-11,-24-31-6,11 7-9,-14-17-1,0 4 2,-15-10 1</inkml:trace>
  <inkml:trace contextRef="#ctx0" brushRef="#br2" timeOffset="66751.818">9785 3237 108,'-13'43'40,"-8"8"0,6 30 0,-3 3-35,5 9-2,5-2-1,1-1-2,8-7-2,0-11-1,4-5-3,-5-24-8,14-2-20,-16-27-7,2-14 2,0 0-2</inkml:trace>
  <inkml:trace contextRef="#ctx0" brushRef="#br2" timeOffset="67074.8365">9550 3714 111,'0'0'41,"0"0"1,30 13-1,2-18-38,16-5-1,12-7 0,5-3 0,3-4-2,2 0 1,-10 2 0,-8 3-1,-12 4 0,-12 7 1,-11 6-1,-17 2 1,0 18-1,-11 0 0,-4 8 0,-2 4 0,-2 8 0,3 3-1,2 1 0,2-3-2,10-2 0,3-11-3,13-8-5,-2-25-6,20 3-9,-16-31-13,18-1 0,-14-24 0,7 2 2</inkml:trace>
  <inkml:trace contextRef="#ctx0" brushRef="#br2" timeOffset="67195.8434">10155 3305 108,'-19'-21'37,"19"21"3,0 0-4,0 0-39,29 17-10,-2-12-24,16 9-1,3-8 0,14 6-1</inkml:trace>
  <inkml:trace contextRef="#ctx0" brushRef="#br2" timeOffset="67780.8769">10630 3371 81,'-14'16'41,"-14"-10"-1,4 14 2,-13-10-17,4 13-21,1 1-1,7 5 0,2 4-2,10 2 0,7-1-1,12 0 1,7-8-1,9-2 0,7-12 0,5-7-1,5-12 1,-1-12 0,0-5-1,-3-12 0,0-3 1,-11-7 0,0-1-1,-5 1 1,-1 3 0,-4 5 1,0 7-1,-3 8 1,0 6 0,1 13 0,-12 4 0,21 9 0,-12 6 0,0 4 0,2 2 0,-2 2-1,-2 2 0,-3 0 0,-2 2 1,-2-2-1,-5 3 1,-1-4-1,-2-2 0,1-3 0,2-5 0,5-14 1,0 0-1,26-14 1,1-12-1,6-9 1,11-6 0,1-8 1,6 1-2,-5 3 0,-5 9 0,-5 10 0,-9 15 0,-10 14 0,-4 14 0,-5 8 0,-1 11 0,2 5-2,10 8-5,2-6-6,15 12-2,2-17-6,24 24-5,-8-21-10,19 20-6,-2-4-1,5 7 5</inkml:trace>
  <inkml:trace contextRef="#ctx0" brushRef="#br2" timeOffset="68864.9389">6055 12788 67,'16'-15'39,"4"10"1,-20 5 0,13-2-31,-13 2-3,-4 17-1,-10 3-2,-1 14 0,-8 5-2,0 5 0,-3 4 0,5-2 0,0-2 0,11-7 0,5-11 0,12-14-1,8-14 1,10-13-1,6-10 1,8-9-1,1-7 1,1-1-1,-2-1 1,-6 8-1,-6 4 1,-7 10-1,-10 9 1,-10 12-1,0 0 0,8 15 1,-8-1-1,2 1 0,7 1 0,0 0 1,7-4-1,5-3 1,3-3-1,5-2 1,1 0 0,-2-4-1,-1 0 1,-4 0-1,-5 0 0,-4 2 0,-14-2 1,11 18-2,-11-1 1,-3 7 0,-8 6-1,-3 8 1,-1 5-2,-4-2-2,5 4-2,1-12-6,15 6-10,-2-39-10,16 23-8,5-31-2,21-6 2</inkml:trace>
  <inkml:trace contextRef="#ctx0" brushRef="#br2" timeOffset="69240.9604">6780 13145 75,'-18'17'41,"-2"-7"-3,11 9 3,9-19-36,2 22 1,16-18-3,16-1 0,4-4 0,13-3-2,6-6 1,-1-5-1,-2-4 0,1-4-1,-16-2 1,-9-2-1,-15 0 0,-11-3-1,-13 7 1,-11 1 0,-12 9 0,-10 10-1,-4 13 1,-8 14 1,-2 15 0,1 10-1,8 10 0,9 1 0,9-2 1,18-7-2,26-12 1,17-18-4,24-15-1,14-30-8,30-2-11,-11-30-15,21-9 0,-8-19-2,1-1 1</inkml:trace>
  <inkml:trace contextRef="#ctx0" brushRef="#br2" timeOffset="69428.9712">7736 12469 90,'-45'25'41,"1"36"1,-17 16 0,4 30-35,-13 2-4,7 10-2,4-4 0,10 0-1,15-10-4,10-20-2,26 0-11,-6-35-13,28-8-11,2-27 0,19-8-1,0-26 0</inkml:trace>
  <inkml:trace contextRef="#ctx0" brushRef="#br2" timeOffset="69759.9901">8165 12711 86,'-18'21'41,"-8"4"2,3 23-2,-13 6-36,-2 18-1,-10 13-1,0 6-2,-3 7 0,2-4-1,10-3-2,2-9-1,10-5-6,-3-32-13,28 3-19,-5-32 1,7-16-2,11-6 2</inkml:trace>
  <inkml:trace contextRef="#ctx0" brushRef="#br2" timeOffset="70097.0094">7629 13292 92,'-10'-10'41,"-3"2"3,13 8-3,16 16-36,6-7-2,14-1-1,6-3-2,7-2 0,13-5-2,8-1-1,1-9-2,0 5-1,-6-6-2,-4 10-1,-11-5 1,-10 10 1,-16 2 2,-6 6 2,-12 5 3,-11 6 3,-5 11 3,-10 3 0,3 11 1,-8 2-1,2 11 0,-5-6-2,4 3-1,3-7-3,5-9-1,6-8-4,10-32-6,7 13-15,0-37-14,16-7 0,-5-22-1,11-8 1</inkml:trace>
  <inkml:trace contextRef="#ctx0" brushRef="#br2" timeOffset="70228.0169">8359 13036 100,'-5'-16'41,"5"16"-3,0 0-13,-25 5-53,28 9-14,-3-14 0,15 26-1</inkml:trace>
  <inkml:trace contextRef="#ctx0" brushRef="#br2" timeOffset="70698.0437">8727 13712 69,'-18'-10'41,"4"11"0,-6-3 1,13 11-32,-16 5-3,2 10-1,-3 8-2,-1 6-1,-2 3-1,2-1-2,4-6 1,4-2-1,8-10 0,9-13 0,12-12 1,8-14-1,9-11 1,7-4 0,5-7 0,1-4 0,1-1 0,-1 4 0,-4 7-1,-6 8 0,-6 13 0,-7 8-1,-7 16 1,-7 9-1,-4 12 0,-4 11-1,-3 10-2,-2-1-1,4 7-2,-1-13-4,18 13-12,-8-30-10,24 4-8,7-23 1,18-5 0</inkml:trace>
  <inkml:trace contextRef="#ctx0" brushRef="#br2" timeOffset="71118.0678">9440 13909 65,'16'-26'41,"-21"-1"0,-2 17 2,-23-1-31,6 20-4,-16 2-2,2 18-1,-7 3-2,3 5-1,4 2 0,4-1-1,10-2 0,12-5 0,15-10 0,13-15-1,15-10 0,11-11 1,2-10 0,8-5 0,1-9-1,-2-2 1,-3 4-1,-9 4 0,-6 9 0,-11 11 0,-7 15-1,-12 18 0,-10 19 1,-9 24-1,-12 11 1,-4 15-1,-11 8 1,-6 7-1,-7 1 1,-3-7-1,-6-10 1,0-14 0,3-12 0,4-17-1,7-17 0,5-15-3,16-12-6,-5-30-3,24-2-5,-12-39-8,29 2-6,-4-27-11,14-5 0</inkml:trace>
  <inkml:trace contextRef="#ctx0" brushRef="#br0" timeOffset="75762.3334">19488 4977 50,'-43'14'30,"-1"3"4,-3 2-5,-4-2-24,5 12-1,-7 1 2,3 10-1,-11 6-2,-2 10 2,-8 5-2,-1 11 0,-6 1 0,1 9 2,-6 1-2,1 6 0,-5 3 0,0 5 0,-5 2 0,2 2-1,-5 5 2,1 4-1,-5 4-2,1 3 2,1-2-2,1 4 1,1-3-2,7 0 2,0 2-3,7 1 0,5 0 1,3-3-2,11 7 2,4-2-2,6 4 2,0 3-1,1 4 1,-1 3 0,-5-3 1,3 4-1,0-5 1,1 4 0,2-2 0,3-2-1,7-3 2,2 2-1,9 0 0,0 5 0,5 2-2,1 3 2,6-1-2,-4 3 2,3 0-2,3-3 1,1-6-1,1-2-1,4-8 2,2-3 0,3-2-1,4-5 0,1-6 1,3 4 0,2-5 0,1 2 0,-3 2 0,4 1 0,0 1 0,0-1 0,4 2 0,-2-3-2,6-1 1,-1 2 1,5-3 0,-1-1 0,5-2 0,1 3-1,-1-5 1,1 3-1,1-1 1,-1 1 0,-2-3 0,4 1-1,-2 0 1,2-3-2,-1 4 1,0 2 0,0 2-2,-2-4 0,3-3-4,-12-23-21,12-7-9,-6-30 0,8-25-3</inkml:trace>
  <inkml:trace contextRef="#ctx0" brushRef="#br0" timeOffset="76256.3617">15927 12124 49,'-18'-23'31,"3"4"1,1-1 0,4 10-26,-3-5-1,13 15 0,-5-14 2,5 14 0,14 11-1,3 10-1,-1 4-1,12 17 0,-1 9-1,8 16 0,-2 2-1,3 6 0,-2-4-1,2-7 1,2-16-1,4-19 1,2-30 0,6-33-1,7-30 1,6-27-1,6-20 0,-2-21-3,-1-5-2,-9-17-15,-1 13-19,-15 1-1,-2 22-2,-15 7 1</inkml:trace>
  <inkml:trace contextRef="#ctx0" brushRef="#br0" timeOffset="77160.4134">15903 7381 65,'12'-31'38,"-6"-1"-1,5 10 1,-13-8-18,2 30-17,-12-5-1,7 23 1,-8 9 0,3 15-1,-6 5 0,6 13 0,1 4-1,4 0 1,3-5-2,4-6 1,4-12 0,6-9 0,-2-17-1,6-18 0,0-17 1,5-14 0,-1-14 0,0-9 0,-3-5 0,0-6-1,-2 1 1,-1 4 0,0 6 0,0 13 0,0 10 0,3 8 0,7 11-3,1 8 0,11 11-6,-5-4-27,19 11-5,-2-7 1,9 7-2</inkml:trace>
  <inkml:trace contextRef="#ctx0" brushRef="#br0" timeOffset="77528.4344">16552 7291 95,'-27'21'39,"2"-12"0,18 4-2,7-13-33,14 3-2,15-12 0,8-2-1,5-5 1,2-2 0,-4-1 0,-4-1-1,-8 0 1,-14 5 1,-11-2-2,-12 3 2,-14 5-2,-7 7 1,-7 2-1,-7 8-1,1 8-1,-1 6 0,6 10 1,6 4-1,13 2 0,14 0 0,15-4 0,16-3-2,21-7-2,6-21-15,23 4-19,0-16 0,16-1 0,-5-16-1</inkml:trace>
  <inkml:trace contextRef="#ctx0" brushRef="#br0" timeOffset="77828.4516">17394 7144 108,'-14'0'40,"-9"-4"-1,9 15-2,-3 1-33,5 9-2,3 6 1,2 10-3,-1 3 1,3 7-1,1 3 1,3-3 0,1-7 0,5-4 0,5-15 1,8-13-1,7-16 0,7-14 0,6-14 0,3-9-1,0-8 0,-2-6 0,-5 3-2,-2-2-3,2 17-10,-23-4-8,12 24-11,-14-2-4,5 16-2,-14 7-1</inkml:trace>
  <inkml:trace contextRef="#ctx0" brushRef="#br0" timeOffset="78730.5032">17756 7350 109,'7'11'39,"4"-14"1,22-1-2,5-9-35,13-8-1,6-3-1,-1-4 0,-2-2 0,-7 1 1,-13 2-1,-16 3 0,-18 5-1,-15 5 1,-13 5-1,-9 9 1,-10 12-1,-4 5-1,0 8 1,3 6-1,10 3 1,10 3 0,16-5 1,15-5-1,17-9 0,20-6 1,13-11 0,14-6 0,6-5 0,3-6 0,-5-1 0,-6 4-1,-14 1 1,-13 5 0,-14 5-1,-12 9 0,-15 5 0,-7 10 0,-6 5-1,-3 4 1,1 0-1,-1 4 0,4-6 0,4-4 1,8-11-1,3-14 1,15-7 0,4-14 1,4-11-1,5-7 1,-2-11-1,5-2 2,-7-2-2,-1 4 2,-7 8-2,-1 5 1,-1 8-1,0 8 1,-1 8 0,7 7-1,3 2 0,6 3 0,7 2 0,4 0 0,3 0 1,1 2-1,-7-3 0,-2 1 0,-11 3 0,-8 0 0,-16-4 0,-2 15 0,-14-5 0,-8 4 0,-7 0 0,-2 4-1,0 1 1,3-1 0,4 2 0,11-5-1,8 1 2,9-2-2,13-3 1,13-1 0,5-2 0,7-1 0,-1 1 0,-2 1 1,-3 1-1,-5 3 0,-11 3 0,-13 3 0,-10 3 0,-10 4 0,-9 1-1,-7 3-1,-1-3 0,-3-3-2,7 3-5,-1-18-5,24 7-7,-8-32-5,32 4-12,3-18-2,16 0-1,4-11 4</inkml:trace>
  <inkml:trace contextRef="#ctx0" brushRef="#br0" timeOffset="79060.522">19155 7251 105,'-9'14'40,"9"-14"2,0 9-2,9-10-33,25-5-3,11-10-1,10-2 0,7-7-1,5-2 1,-3-4-2,-7 1 1,-11-4-1,-13 4 1,-19 1-2,-15 4 0,-17 9 0,-14 8 0,-9 10 0,-9 11 0,-1 13 0,-4 13 0,10 10 0,9 9 0,9 3 0,13 1-3,14 4-1,7-13-9,24 11-5,-8-23-7,20 12-8,-13-15-8,5 2-1,-18-6 0</inkml:trace>
  <inkml:trace contextRef="#ctx0" brushRef="#br0" timeOffset="79601.553">15627 8424 78,'0'0'39,"0"0"-1,0 0 1,-20 2-28,-14 10-6,-3 11-1,-6 4 0,2 6-1,0 1 0,6 0 0,9-1 0,7-4-1,16-7 0,13-4-1,14-10 1,9-4-2,4-2 1,-1 2 0,1-3-1,-7 3 0,-7 7 0,-12 1 0,-13 11 0,-10 6-1,-10 2 0,-4-2 0,0 4-3,0-9-1,10 0-3,-3-24-18,30 3-13,4-19-1,25-7-1,8-15 3</inkml:trace>
  <inkml:trace contextRef="#ctx0" brushRef="#br0" timeOffset="79979.5746">16002 8540 79,'0'0'40,"-11"3"-2,-7 16 2,-14 1-24,7 10-10,-3-1 0,10 5-3,2 0 1,8-2-1,10-2 0,9-5-2,9-4 1,11-10-2,5-7 1,9-9-1,3-12 1,1-6-1,-2-6-1,-3-4 2,-7-5-2,-7 2 1,-3 1 0,-10 5 0,-5 8-1,-6 11 1,-6 11 0,0 0 0,-8 23 0,0 5 0,3 7-1,0 0-2,8 4 1,1-13-7,18 4-3,-2-29-8,27 4-10,-7-30-7,20-4-3,-3-19 0,6-8 1</inkml:trace>
  <inkml:trace contextRef="#ctx0" brushRef="#br0" timeOffset="80447.6014">16822 7909 102,'-22'7'39,"9"27"2,-9 13-1,18 15-34,-6 8-1,6 13-2,-2 4 0,5 3-1,-2 0 0,7-5-1,-3-8 1,0-13-1,2-12 0,-2-15-1,1-14 1,-2-23-1,10 5-1,1-19 1,1-12-1,3-8 1,2-8-2,3-5 2,3-4-1,3 4 1,1 3-1,0 10 1,-1 9 0,1 16-1,-1 10 1,-2 11 0,-1 15 0,-6 5 0,2 6 2,-5 2-2,-8 3 1,-10-3-1,-10-3 2,-11-1-2,-12-6 2,-11-6-2,-4-6 0,-5-10-1,7-6-1,3-17-3,21-2-7,6-19-2,29 4-10,-7-22-6,39 7-8,-1-13-4,21 2 1,7-5 3</inkml:trace>
  <inkml:trace contextRef="#ctx0" brushRef="#br0" timeOffset="80720.617">17531 7868 90,'-24'10'40,"5"18"3,-5 4-2,11 20-24,-5 2-11,4 16-2,3 6-1,2 3 0,4 3-1,5-5-2,3-7 0,2-8-1,8-14-1,1-18-4,15-9-7,-10-26-6,23 5-5,-16-27-9,14-2-7,-7-15-1,5 5 1</inkml:trace>
  <inkml:trace contextRef="#ctx0" brushRef="#br0" timeOffset="80901.6274">17759 8371 116,'-24'23'42,"13"9"0,-11-4-1,6 12-37,0-2-1,2 6-2,5-4 0,7-4-3,6-5 0,1-15-7,14 3-5,-6-28-7,20 6-6,-14-26-11,15 1-3,-10-16 0,4-3 2</inkml:trace>
  <inkml:trace contextRef="#ctx0" brushRef="#br0" timeOffset="81471.66">17852 8197 104,'-12'-26'40,"12"26"0,-9-16 0,9 16-34,14 17-4,4-4-1,4 1-1,2 7 1,3-2-1,2 7 0,-5 0 1,-4 6 0,-7 1 0,-8 4 1,-9 0-1,-1-1 1,-6-1-1,-2-3 1,3-2-1,1-9-1,4-4 1,5-17-1,1 11 0,12-17 1,0-8-1,4-6 0,5-7 0,0-5 0,4-3 0,-3 0 0,-4 7 0,0 0 1,-5 9-1,-4 9 0,-10 10 0,13 3 0,-12 10 1,4 4-1,-2 0 0,3 2 1,3-2-1,2-2 0,5-5 0,3-5 0,3-3 1,1-7-1,1-5 0,6-4 1,0-6-1,-2-1 2,1 1-2,-3 0 0,-6 6 0,-2 4 0,-8 9 0,-10 1 0,0 27-2,-6 0 1,-2 8-2,-3 0-1,4 10-6,-7-12-3,14 11-1,-5-20-7,23 10-6,-10-21-12,23-2-1,5-9 0,15-7 8</inkml:trace>
  <inkml:trace contextRef="#ctx0" brushRef="#br0" timeOffset="81885.6836">18830 8240 68,'-6'-17'40,"6"17"0,0 0 1,-4 28-12,-11-4-20,11 9-4,-7 4-1,0 8-1,2 3-2,0 0-1,7-3-1,2-9-2,11-6-5,-11-30-17,39 16-15,-14-24-1,10-3 0,-6-16 0</inkml:trace>
  <inkml:trace contextRef="#ctx0" brushRef="#br0" timeOffset="82042.6926">18810 8072 112,'-23'-11'40,"0"1"1,13 13-3,10-3-37,0 0-4,19 15-15,-10-10-21,18 9-2,-8-2 1,10 7-2</inkml:trace>
  <inkml:trace contextRef="#ctx0" brushRef="#br0" timeOffset="84794.85">19038 8262 51,'0'0'36,"5"-14"-1,-5 14-8,4-12 0,-4 12-15,0 0-4,0 0-1,0 0-2,-1 23-2,-7-4-1,-2 7-1,-2 3 0,-1 3 0,-1 3-1,3-3 1,2-3-1,4-5 0,6-9 1,-1-15 0,17 6 0,1-17 0,7-10 0,3-4 0,1-9 0,0-3 0,1-4 0,-1 2-1,-2 2 1,-4 6-1,-5 8 0,-6 3 0,-3 11 0,-9 9 0,14 13 0,-9 9 1,-5 7-1,-5 10-1,4 5 0,1 2-2,5 8-3,-1-15-7,17 8-24,-2-15 0,17-3-1,-2-16-1</inkml:trace>
  <inkml:trace contextRef="#ctx0" brushRef="#br0" timeOffset="85239.8755">19755 8304 87,'-18'-31'37,"-14"-2"0,-1 15 2,-12-3-31,4 17-2,-6 4-1,2 13 0,1 8-2,5 10 0,5 7 0,9 6-1,8 1-1,9 1 0,12-3 0,14-7 0,10-11-1,15-10 1,8-13-1,7-10 0,4-8 0,-4-6 0,-2-7 0,-8-2 0,-8 1 0,-11 3 0,-7 5-1,-12 6 0,-10 16 1,0 0-1,-5 19 0,-9 20 1,-4 19 1,-10 14-1,-6 14 2,-8 10-2,-3 6 3,-7 2-2,-7-4 1,0-4-1,-5-16 0,4-15-1,6-13-3,4-22-3,15-5-16,-9-32-14,22-6-4,0-25-2,18-11 0</inkml:trace>
  <inkml:trace contextRef="#ctx0" brushRef="#br0" timeOffset="86538.9498">16377 3596 51,'12'-2'35,"-12"2"-2,0 0 0,11 5-22,-22-10-1,11 5-2,-13 0-2,13 0-3,-17-3 0,17 3-1,-18 8 0,7 0-1,-1 5-1,-1 5 1,-2 6-1,-6 6 1,-2 5-1,0 5 1,-7 3-1,-2 2 2,-9 3-2,-6 3 1,-10 2 0,-7 4-1,-12 4 0,-14 2 0,-7 5 0,-14 8 0,-14 7 0,-7 5-1,-10 8 1,-5-2 0,-10 7 2,-7-1-1,-5 6 0,-6-4 0,-3-2 0,-6 0 0,-5-2 0,-4 0 0,-8-2 1,-4-2-1,-3 2 0,-11-2 0,0-2 1,-6-3-2,-7 2 2,-4-4 0,-3 1-3,-7 0 3,-5-5-2,0-4 1,-4 3-1,0-3 2,5-3-2,-4-1 0,2-4-1,7 2-1,0-6 2,2-3 0,7-4-1,2-7 1,0-4 0,9-7-1,3-4 2,3-7 0,6-6-1,5-3 0,4-4 1,7-2-1,7-2 1,7-4-1,11 1 1,14-4-1,7-2-1,12-5-2,19 4-4,5-18-20,28 10-11,11-17-1,20 5-1,10-14 0</inkml:trace>
  <inkml:trace contextRef="#ctx0" brushRef="#br0" timeOffset="87478.0035">8148 6729 57,'-14'7'35,"5"3"-1,-5-2 0,6 6-18,-12-12-6,4 14-1,-10-4-4,2 7-1,-12 4-2,-3 6 1,-10 0-1,-7 8 1,-6 0-1,0 3 1,0-1-1,5 5-1,3-2 1,10-2-1,9-1 0,9-2-1,13-4 1,8-3-1,12-6 1,8-3 0,12-5 0,11-4 1,10-1-1,14 0 1,9-1-1,6 2 1,4 3-1,4 5 0,-4 2 0,-3 3 0,-10 2 0,-3 0-1,-7 2 1,-9-2-1,-3-2-1,-10-3 0,-4-3-1,-5-5-1,-2 2-1,-6-7-2,8 9-11,-15-13-17,17 12-5,-10-9 0,9 7 0</inkml:trace>
  <inkml:trace contextRef="#ctx0" brushRef="#br0" timeOffset="93538.3501">8846 6345 77,'24'-30'35,"-13"0"1,-3 11 0,-17 1-28,-1 17-2,-16 2 1,2 14 0,-10 7 0,1 12-1,-6 7-2,8 2 1,3 2-3,9 0 1,12-4-2,8-4 0,17-14-2,7-8-1,15-7-2,5-15-3,18 1-5,-10-20-15,18 4-9,-10-18-1,4 7-1,-15-6 0</inkml:trace>
  <inkml:trace contextRef="#ctx0" brushRef="#br0" timeOffset="94124.3837">9206 6286 103,'-28'8'37,"8"14"2,-9 1-2,7 11-31,1 1-2,7 4 0,6-1-2,4 0 1,9-4-2,8-10 1,10-8-2,0-10 0,11-11 0,0-9 0,0-9-1,2-9 0,-6-5 0,-6-3-1,-8 2 0,-8 0 0,-6 2 2,-6 7-2,-6 5 3,-2 10-1,-1 3 0,1 7 1,12 4 0,0 0 0,0 0 0,0 0 0,28 4 0,0-6 0,1-2 0,3 3 0,2 0 0,-6 3 0,-5 6-1,-5 6 1,-7 4-1,-8 6 1,-7 8-1,-7-2 1,0-2 0,0-2 0,2-9-1,9-17 1,0 0-1,13-12 0,8-13 1,6-11-3,5-4 3,5-5-2,-1 1 2,-6 10-1,-6 5 1,-3 11-1,-7 16 1,-6 11-1,-8 14 0,-5 9 0,-2 3 0,1 5-2,8-2-1,2-7-2,17-2-9,-1-29-7,28 2-8,-9-23-5,22 3-4,-6-18-2,9 0 2</inkml:trace>
  <inkml:trace contextRef="#ctx0" brushRef="#br0" timeOffset="94557.4084">10281 6111 52,'0'0'37,"-16"-9"0,16 9 0,-13-17-11,13 17-3,-28 1-15,7 7 0,-13 5-2,-3 11-2,-9 9 0,-3 10 0,2 5-1,-1 5 1,11-3-2,12-2-2,17-11 0,16-11 0,18-21 0,22-21 0,16-19 0,9-20 0,11-18 0,-3-9 0,-6-9 0,-5-5 0,-14 5 0,-15-1 0,-18 9-3,-12 17 1,-13 20-1,-10 18 0,-10 27 3,-3 24-2,-7 26 4,2 22-3,3 16 2,4 3-1,9 7-3,0-13-4,24 2-6,-7-30-7,26 1-8,-11-29-5,20-5-4,-9-18-4,3-9 5</inkml:trace>
  <inkml:trace contextRef="#ctx0" brushRef="#br0" timeOffset="95225.4466">10570 6112 118,'11'22'38,"6"-18"2,17 7-9,7-23-28,8-6 0,3-7-1,4-3 0,-9-8-1,-9 5 0,-13-7 0,-14 6-1,-15 4 1,-13 8-1,-12 7 0,-8 10 1,-7 14-1,-5 9 1,3 15 0,6 6 0,7 6 0,13 1 0,11-3 0,19-5 1,13-12-2,14-9 1,16-15 0,7-10-1,2-15 1,4-4-1,-5-12 0,-4-2 2,-8-5-2,-6 1 0,-9 1 0,-11 6 0,-6 7 0,-8 7 0,-6 12 0,-3 10 0,-15 21 0,-4 12 0,-2 10 0,-4 3 0,6 2 0,-3 3 0,8-4 0,8-13 0,10-15 0,9-14 0,11-18 0,6-10 0,5-14 0,5-8 0,-1-9 0,1-1 0,-4-2 0,-4 5 0,-4 10 0,-8 10 0,-6 15 0,-14 17 0,2 11 0,-4 10 0,-3 13 0,3 1 0,4 5-4,3-8-8,14 6-3,-6-25-4,26 7-6,-12-31-8,19 2-5,-3-20-1,11-4 1</inkml:trace>
  <inkml:trace contextRef="#ctx0" brushRef="#br0" timeOffset="95543.4648">11891 5545 76,'-34'33'44,"-13"-7"-3,8 16 2,-1-16-12,10 11-26,9-7 0,15-8-1,11-6 0,13-8-4,11-7 2,9-6-2,5-3 0,0-4 0,-2 2 0,-8 1 0,-10 9 0,-11 12 0,-12 10 0,-16 9 0,-7 10 0,-9 1 0,1 6 0,-4-5 0,10 5-12,-2-28-3,24 3-6,-3-38-6,31 2-7,0-28-4,28-7-5,17-21 5</inkml:trace>
  <inkml:trace contextRef="#ctx0" brushRef="#br0" timeOffset="96160.5001">12532 5411 89,'-8'-14'37,"8"14"0,-31-1-1,14 11-27,-12-2-3,4 10 0,-7 3-1,-2 9-1,0 6 0,-1 3 2,1 5-2,5 2 0,5-1-1,9-2 0,13-6-1,13-13-2,14-11 0,13-15 0,13-10 0,8-14 0,6-14 0,2-10 0,-8 0 0,-7-3 0,-14 1 0,-8 6-4,-16 8 4,-10 9-2,-8 16 2,-7 12 0,-3 12-1,-1 16 1,2 8-1,3 1 2,12 5-5,7-8 2,21 0-10,3-28-1,29-2-8,-10-40-7,30-1-7,-12-28-6,12-7 1,-7-13 1</inkml:trace>
  <inkml:trace contextRef="#ctx0" brushRef="#br0" timeOffset="96363.5117">13245 4620 98,'-29'59'39,"-5"15"3,10 27-4,-8 1-32,12 3-2,1-2 0,5 1-3,7-9 0,2-12-1,5-7-6,-5-20 0,14-2-15,-20-30-9,17-5-9,-6-19 2,-6-22-2</inkml:trace>
  <inkml:trace contextRef="#ctx0" brushRef="#br0" timeOffset="96707.5314">12912 5298 114,'-18'-19'40,"18"19"1,0 0-6,10 8-30,17-6-2,12-4 0,17-9-1,3-3-1,9-9 1,3-6-1,-5-2-1,-1-3 1,-9 0-1,-11 4 1,-11 1-1,-12 5 1,-8 8-1,-9 4 1,-5 12-1,0 0 0,-23 28 1,7 5-1,-4 11 0,-1 7 0,3 5-1,-2 2-1,9-2-1,3-7-1,15-12-7,-2-25-4,25-1-5,-13-39-6,27 5-4,-13-35 0,18 1-7,-15-21 2,3-2 4</inkml:trace>
  <inkml:trace contextRef="#ctx0" brushRef="#br0" timeOffset="96827.5383">13650 4664 90,'-21'-23'37,"9"21"0,1 6-4,7 7-29,22 11-31,-7-13-11,20 14 0,-4-9-2,13 10 1</inkml:trace>
  <inkml:trace contextRef="#ctx0" brushRef="#br0" timeOffset="97445.5736">14021 4870 91,'-24'19'40,"-13"-5"1,4 23-3,-9-9-24,12 12-8,0-1-1,9 5-1,13-3-1,6-3-1,14-10-2,10-5 0,8-14 0,4-12-1,5-12-1,-2-9 0,-4-5 1,-8-9-1,-7 0-1,-9-5 3,-6 1-2,-7 6 2,0 5-1,-3 4 1,-1 8-1,4 4 2,5 4 1,10 6-2,5 1 1,9 1 1,7-1-1,6 2 0,5-2 0,-2 2 0,0 2 0,-7 0 0,-7 2 0,-8 3 0,-19-5-1,1 20 1,-16-4 0,-7 0-1,-2 4 2,-6-2-1,3 2 0,6-4-1,10-5 2,11-11-2,12-3 0,16-12 0,11-7-1,10-7 1,3-3-1,4-3 2,-4 6-2,-6 5 1,-10 9 1,-6 5-1,-10 13 0,-6 8 0,-2 14-3,-10-1-4,2 17-3,-8-14-6,4 23-2,-16-18-5,17 23-4,-22-21-4,14 18-2,-12-6-2,0-1 3</inkml:trace>
  <inkml:trace contextRef="#ctx0" brushRef="#br0" timeOffset="99419.6865">4377 9662 98,'23'-4'35,"-2"-10"2,13 3-9,-5-6-26,13-3-1,5 2 0,10-2 0,4 1 0,10 0 0,3 1-1,8-1 0,6 0 0,5-1 0,4-2-1,5 3 1,2 0 0,5 2 0,-1 4 0,3 5 1,5 4-1,-3 2 1,0 5 0,1 1-1,1 6 1,4 2 0,3 1-1,-3 1 1,-1 3 0,0 3-1,-2 1 2,-2 6-1,-1 1 0,1 3 0,-1 5 1,-7 4-1,3 3 0,2-1 0,-1 2-1,4-1 1,1 2-1,-5-2 1,3-1-1,-3 0 1,0-2-1,-2 4-1,-4 1 0,1-1 1,-8 3-1,1 0 2,-3 4-2,-1 1 1,-2 0-1,0-1 3,0-2-2,1 1 1,-1 0-1,2-1 1,0-2-1,-1-2 0,2 0 1,0 1-2,0 1 1,3-2-2,-4 2 2,0 2-2,-4-2 2,4 5-2,-3-3 2,-3 3-1,3-2 1,-2 3 1,2-1-1,2 0 0,2-3 0,0-1 2,2 3-1,0-2-2,-1 0 1,-2 0 0,-4 1 0,-2 2-1,-6 2 1,-2 0-2,-3 1 2,-9 1 0,-1-2 0,-2 3 0,-1-4 0,-3 0 0,-2-4 0,-3 4 1,1-2-1,-5 0-1,0-3 1,-2 7 0,-5-4-1,-6 5 1,1-3 0,-2 1-1,-3-4 1,0-1 0,-1-2 0,0-2 0,0-3 0,1-4 1,-5-2-1,3-2 0,-6-2 0,4 3 0,-7-1 0,3 0 0,-8 1 0,3 1-1,-3-2 1,-3 2 0,0 0 0,-1-2-1,-1-1 1,5 0 1,-4-1-1,3 2 0,1-3 0,1 0 1,-2-1-1,2-2 0,-6-2 0,2-3 0,-2-1 0,-1 1 1,-4-1-1,0 4 1,0 5-2,3 4 1,1 3 0,1 3-1,1 1 1,2 2 0,3-2-1,-2-1 0,2-6 1,-3-5 0,0-7 0,-6-3-1,2-4 0,-7-6-1,-6-10-3,0 0-2,7 17-13,-20-30-15,13 13-4,-4-21-2,9 7 2</inkml:trace>
  <inkml:trace contextRef="#ctx0" brushRef="#br0" timeOffset="100635.7561">12446 12580 40,'4'-13'34,"-4"13"2,13-21-1,0 21-24,-13 0-3,10-7 1,-10 7-2,0 0-1,4 11-1,-2 0-1,-2 0-1,3 4-1,1 0 0,2 3-1,3-2 0,6 5 1,5-5-1,4 0 0,7-7 0,6-2-1,3-7 1,8-5 0,3-6 0,1-3-1,-2-3 0,-1-3 1,-5 3-1,-5-2 0,-5 0 0,-9 0 1,-6-3-1,-5-1 2,-5-5-1,-4-3 0,-5-5 0,-5-3 0,-1-4-1,-2-2 1,-1 5 0,0-1-2,-1 5 2,1 3-1,-5 10 0,8 4 0,-3 5 0,9 14 0,-14-14 0,14 14 0,-9-8 0,9 8-1,0 0 0,-9-12-1,9 12-2,0 0-3,15 3-12,-15-3-19,17 4-1,-6-5-2,12 7 2</inkml:trace>
  <inkml:trace contextRef="#ctx0" brushRef="#br0" timeOffset="103470.9182">8663 9037 88,'-10'-51'37,"-5"12"1,-21 6 0,0 12-34,-18 10 0,-1 19 0,-9 10 0,2 18 0,-2 12-2,6 16 1,6 8-2,10 11 0,4 3 0,12 1 0,7 1-2,10-7-1,8-8-3,1-16-4,14-5-27,-10-23-3,12-7 0,-16-22 0</inkml:trace>
  <inkml:trace contextRef="#ctx0" brushRef="#br0" timeOffset="103951.9458">7888 9462 93,'-4'-12'36,"-1"1"2,18 8-1,5-12-30,17 9-4,8-3 0,14 1-1,5-1-2,10-1-3,7 5-2,-7-2-2,1 10-2,-15-5 0,-2 15 1,-18-7 1,-6 5 3,-17 1 3,-10 0 5,-1 2 2,-14-8 2,5 14 0,-12-12 1,8 10-2,-5-1-1,8 9-1,-8 0 0,8 10-2,-8 2 0,7 2-1,-3 0 0,-1-1 0,3-7-1,0-5 1,2-11-1,6-16 1,0 0-1,6-17 0,7-16 0,4-9-1,2-6 0,-1-5 0,7-2 0,-6 4-1,-1 8 0,-3 10-1,-1 12 0,-4 7-2,9 16-2,-1-10-10,16 21-19,-3-11-5,13 8 1,0-9-2</inkml:trace>
  <inkml:trace contextRef="#ctx0" brushRef="#br0" timeOffset="104319.9668">8965 9576 97,'-24'24'39,"14"5"2,9-17-2,21-5-27,8-9-9,20-7 0,8-7-1,1-3 0,3-6-2,-6 1 0,-8-3 0,-11 2-1,-14 4 0,-16 4 1,-18 4-1,-10 8 0,-16 7 1,-3 10 1,-9 9 0,-6 9 0,5 9 1,4 8-1,5 4 0,13-1 1,14-2-1,16-4 0,16-7-3,16-14-3,24 6-15,-1-29-17,19 0-4,0-19 1,8-1-2</inkml:trace>
  <inkml:trace contextRef="#ctx0" brushRef="#br0" timeOffset="104680.9875">9517 9585 105,'-21'33'40,"3"-11"1,21 1-2,3-11-33,24-7-2,15-10-1,13-10 0,8-5-1,6-6-1,-6-6-1,-7 0 0,-11-1 0,-15 5-1,-19 3 1,-16 3 0,-22 9-1,-14 9 1,-9 6 1,-6 11 0,-4 11 0,0 8 0,6 6 1,12 8-1,10 4 1,11-2-1,16-3 0,15-9-1,16-5-2,13-16-5,24 3-14,-10-30-16,20 0-4,-8-18 0,10-4-2</inkml:trace>
  <inkml:trace contextRef="#ctx0" brushRef="#br0" timeOffset="105064.0094">10297 9418 108,'-14'22'43,"-4"-10"-1,18 7-1,0-19-36,13 8-1,15-13-1,9-1-1,11 0-1,-1-7 0,5 4-1,-4-1 0,-3 6-1,-10 6 1,-17 6 0,-12 7 0,-12 9 1,-16 6-1,-11 6 1,-6 7 0,-7 3 0,-2 0 1,9-1-2,2-3 0,14-3 0,8-8 0,19-8 0,15-12 0,15-7 0,18-12 0,11-7-2,10-13-4,15 5-12,-12-23-9,14 13-14,-17-12 0,2 11-2,-21-7 1</inkml:trace>
  <inkml:trace contextRef="#ctx0" brushRef="#br0" timeOffset="105455.0317">10991 9603 109,'0'17'40,"0"-17"2,26 10-3,4-12-34,4-4-1,8-7-1,5-4-2,2-3 0,-2-3-1,-3-3-1,-7-1 1,-9 2-1,-13-3-1,-12 6 1,-12 3 0,-13 9 1,-11 8 1,-12 10 0,-7 12 1,-5 11 1,4 9 1,2 5-1,9 5 0,13 1-3,17-3 0,15-8 0,14-6 0,20-10 0,14-8 0,16 0-2,3-24-17,21 11-6,-15-28-7,17 6-9,-12-18 0,10 7-3,-17-9 4</inkml:trace>
  <inkml:trace contextRef="#ctx0" brushRef="#br0" timeOffset="105598.0399">11937 9704 130,'-28'25'45,"13"4"-3,-6-20-4,21-9-38,0 0 0,0 0-7,11 1-15,-10-19-17,16 3-4,-9-13 0,5-1-2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9Wana 23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874667"/>
              </p:ext>
            </p:extLst>
          </p:nvPr>
        </p:nvGraphicFramePr>
        <p:xfrm>
          <a:off x="214283" y="685800"/>
          <a:ext cx="8750332" cy="41148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molecules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atoms form molecules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WHY atoms and molecules behave as solids, liquids and gases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“Kinetic Theory of Matter” is and how to use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“buzzwords” for the changes of state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happens to atoms and molecules when they change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49 to 53 as homework and then have some time in class on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 – and the availability of “group strength”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Close with a quick quiz or two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way of practicing the codes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057" y="152400"/>
            <a:ext cx="8455885" cy="3676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91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48" y="304800"/>
            <a:ext cx="8949704" cy="527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03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3751" t="22000" r="15625" b="17000"/>
          <a:stretch/>
        </p:blipFill>
        <p:spPr>
          <a:xfrm>
            <a:off x="76199" y="76200"/>
            <a:ext cx="8892915" cy="4800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502" y="2813026"/>
            <a:ext cx="8608298" cy="320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39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304800"/>
            <a:ext cx="5931922" cy="160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38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0" y="45720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000" dirty="0" smtClean="0">
                <a:solidFill>
                  <a:srgbClr val="7030A0"/>
                </a:solidFill>
              </a:rPr>
              <a:t>Changes of State</a:t>
            </a:r>
            <a:endParaRPr lang="en-NZ" sz="4000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514080" y="1061640"/>
              <a:ext cx="8427960" cy="50385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8960" y="1047600"/>
                <a:ext cx="8452440" cy="506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6068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52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1334</TotalTime>
  <Words>126</Words>
  <Application>Microsoft Office PowerPoint</Application>
  <PresentationFormat>On-screen Show (4:3)</PresentationFormat>
  <Paragraphs>16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156</cp:revision>
  <dcterms:created xsi:type="dcterms:W3CDTF">2006-08-16T00:00:00Z</dcterms:created>
  <dcterms:modified xsi:type="dcterms:W3CDTF">2013-08-22T21:47:00Z</dcterms:modified>
</cp:coreProperties>
</file>