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8" r:id="rId4"/>
    <p:sldId id="263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0:57:15.247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1357 1179 71,'29'-52'34,"-29"52"-2,0 0 2,-2-21-30,2 31-1,-6 12 1,-3 13 0,-5 17 0,-7 9-1,3 8 0,-3 2 0,5 0-1,-4-2 1,2-8-2,2-8 1,5-13-2,4-8 2,2-17-2,5-15 2,7-27 1,6-14-2,4-15 2,4-14-2,0-11 2,-21 81-2,27-91 2,-15 44-2,2-3-1,0 5 1,1-2 0,-15 47 0,26-82 0,-26 82 0,27-61 0,-27 61 1,0 0 1,43-44-2,-10 64 1,1 20-1,9 28 0,-11 22-1,7 14-2,-5 0 0,-1 1-2,-6-18 0,-12-14-3,5-6-12,-17-26-21,5-14 2,-8-27 1,-11-7-2</inkml:trace>
  <inkml:trace contextRef="#ctx0" brushRef="#br0" timeOffset="187.0107">1447 1471 101,'-28'-4'37,"15"10"1,3-3-1,21 2-33,8-9-2,18-9 0,22-11-2,11-7-2,-70 31-6,91-51-20,-34 20-9,-2-7-3,8 1 1,3-3-1</inkml:trace>
  <inkml:trace contextRef="#ctx0" brushRef="#br0" timeOffset="381.0218">2403 880 102,'0'0'40,"0"0"0,50 13-11,-64 41-27,-7 18 2,-10 18-3,2 14 0,9 6-2,5-2-4,12 6-11,-4-32-21,10-8 0,0-22-1,7-12 0</inkml:trace>
  <inkml:trace contextRef="#ctx0" brushRef="#br0" timeOffset="1350.0772">2205 1339 101,'-19'4'39,"14"10"0,4-3 0,19-3-35,5-1-2,20-2 1,9-6-1,10-2 0,7-6-1,3-6 0,5 0 0,-6-2-1,-2-1 0,-14 2 0,-11 3 1,-8 2-1,-12 5 1,-13 5-1,-11 1 1,-7 12 0,-8 3-1,-2 6 1,-4 3-1,0 5 1,-1 2 0,5 4-1,5 3 0,5-1-1,9-3 0,5-5 0,12-8 0,2-7 0,8-15 0,4-12 1,4-12-1,2-13 2,-3-11-1,-2-5 1,-34 54 0,33-60-1,-33 60 1,19-63 0,-19 63 0,17-55 0,-17 55 0,1-49 0,-1 49 1,0 0-2,-5-49 1,5 49-1,0 0 0,-2-24 0,2 24-1,28-6 2,-3 16-2,12 1 1,5 4 0,9 2 0,-8 0 0,-12 3 1,-8 7-1,-7 3 0,-11 6 0,-5 2 0,-7-4 0,-5 3 0,0-10 0,0-4 0,3-8-1,9-15 2,0 0-1,3-13 0,14-15 1,1-4 0,5-4 0,4-4 0,-27 40 0,28-45 0,-12 6 0,-16 39 1,16-30-2,-1 9 0,-4 11 0,-11 10 0,14 7 0,-9 9 0,2 1 0,7 3 0,1-5 0,4-8 0,7-5 0,5-4 0,1-10 0,3-6 0,-35 18 0,0 0 0,56-33 0,-56 33 0,0 0 0,57-31 0,-44 18 0,15 16 0,-28-3 0,21 31 0,-23-2 0,8 10 0,-6 4 0,0 0-11,11-2-9,-11-17-4,29 3-5,-12-14-7,25 1-5,-3-9 0,23-4 3</inkml:trace>
  <inkml:trace contextRef="#ctx0" brushRef="#br0" timeOffset="2051.1173">5380 909 92,'0'0'37,"53"-31"1,-53 31-6,0 0-20,0 0-4,0 0-1,15-52-1,-15 52-2,0 0-1,0 0-1,-59-21 0,59 21 1,-53 14 0,53-14-1,-59 30 0,59-30 0,-54 40-2,54-40 0,-38 44 0,38-44 0,0 0 0,1 52 0,-1-52 0,0 0 0,66 21 0,-66-21 0,67-10 0,-67 10 0,80-24 0,-80 24 0,76-29 0,-76 29 0,63-14 0,-75 27 0,33 16 0,-21 27 0,-31 24 0,-10 21 0,-5 9 0,7 7 0,6-3-14,28-52-4,32-10-5,-5-33-6,34-5-10,-3-23-2,17-5 0,0-19 2</inkml:trace>
  <inkml:trace contextRef="#ctx0" brushRef="#br0" timeOffset="2568.1469">7104 944 102,'23'-53'38,"-23"53"2,0 0-1,0 0-35,0 0 0,0 0-1,0 0 0,17 56-1,-21 0 1,-12 5-2,8 12 0,-3 3-1,7 7-1,-1-3-2,2-8-2,10-13-3,-10-23-25,19-6-4,-4-23-2,12-6 0</inkml:trace>
  <inkml:trace contextRef="#ctx0" brushRef="#br0" timeOffset="2787.1594">7200 1079 112,'-32'-60'40,"32"60"1,-19-54-4,19 54-33,-2-52-3,2 52 0,0 0-1,57-60-2,-57 60-3,68-25-19,-68 25-15,87-15-1,-39 8 0,-48 7-2</inkml:trace>
  <inkml:trace contextRef="#ctx0" brushRef="#br0" timeOffset="3003.1718">7247 1166 118,'-44'29'41,"26"-9"0,18-20-2,28-3-37,-28 3-1,48-13 0,-48 13-2,66-23-2,-66 23-8,88-27-20,-41 9-7,2 2-2,2-1-2,1 1 3</inkml:trace>
  <inkml:trace contextRef="#ctx0" brushRef="#br0" timeOffset="3236.1851">8076 814 86,'19'-48'41,"-19"48"0,0 0 1,0 0-18,0 0-19,0 0-2,-18 29 0,-5 33-1,7 19-1,-5 13-3,11 5 0,4-1-6,7-9-4,16-15-27,-6-34-1,18-9 0,-6-15-1</inkml:trace>
  <inkml:trace contextRef="#ctx0" brushRef="#br0" timeOffset="3673.2101">8375 1139 96,'0'0'41,"0"0"1,5-37-1,-15 30-22,6 20-16,-13 10 0,0 18 0,-4 14-2,13-5 1,0-2-2,8-9 1,7-4-1,3-12 0,15-9 0,6-11 0,7-14 0,6-11 0,5-12 1,0-8-1,-49 42 2,52-51-2,-52 51 0,41-58 0,-41 58 0,42-57 0,-42 57 0,26-51 0,-26 51 0,0 0 0,0 0 0,15-46 0,-15 46 0,-5 30 0,-2 3 0,-1 14-5,1 10-2,-2-5-9,19 2-8,-5-29-6,21-4-11,-6-14 1,17-8 0,-1-12 1</inkml:trace>
  <inkml:trace contextRef="#ctx0" brushRef="#br0" timeOffset="4348.2487">9115 1131 120,'0'0'41,"0"0"2,0 0-2,-3-51-37,3 51-1,-35 2 0,4 25-3,-6 10 0,2 12 0,4 1 0,17 6 0,4-7 0,19-5 0,7-15 0,8-11-2,10-11 2,4-16-1,4-12 1,2-13 0,-44 34 0,47-50-1,-47 50 2,33-61-1,-33 61 1,33-65-1,-33 65 2,16-65-2,-16 65 0,7-57 0,-7 57 0,-4-45 0,4 45 0,0 0 0,0 0 0,-10-46 0,10 46 0,0 0 0,0 0 0,0 0 0,0 0 0,10 35 0,13-6 0,15 2 0,0-5 0,7-2 0,-14 1 0,-5 0 0,-13 2 0,-15 3 0,-1 1 0,-5 2-2,1-2 2,-1 2 0,1-8-1,3-7 1,4-18 0,0 0 0,10-2 0,0-20 1,9-10 1,-3-10-2,-16 42 0,22-47 0,-22 47 0,20-55 0,-20 55 0,25-51 0,-25 51 0,17-48 0,-17 48 0,0 0 0,31-59-3,-31 59-12,0 0-6,50-48-4,-50 48-9,48-26-7,-48 26-2,56-16 4</inkml:trace>
  <inkml:trace contextRef="#ctx0" brushRef="#br0" timeOffset="4522.2587">9999 1021 120,'0'42'40,"-15"11"2,-14 6-2,1 4-36,-8-1-2,21-8-1,1-13-4,13-10 0,16-7-9,-15-24-7,43-5-10,-26-15-10,18-9-2,-9-14 1,-26 43 1</inkml:trace>
  <inkml:trace contextRef="#ctx0" brushRef="#br0" timeOffset="4995.2857">10072 1006 105,'0'0'42,"-2"-57"1,2 57-1,-8-51-28,8 51-13,0 0 0,8-54-1,-8 54-1,0 0 1,0 0-1,48-7 0,-48 7 1,0 0 1,62 32 1,-62-32-1,0 0 1,55 66 2,-13-17-4,-20-1 0,-8 6 0,-21-4 0,-1-2 0,-8-12 0,9-7 0,3-19 0,4-10 0,0 0 0,0 0 0,0 0 0,45-46 0,-45 46 0,0 0 0,55-68 0,-55 68 0,40-50 0,-40 50 0,0 0 0,63-63 0,-63 63 0,0 0 0,51-28 0,-63 31 0,38 6 0,-1 21 0,-15 13 0,-2 11 0,8 1-13,-8-11-5,15-9-6,-23-35-4,45 10-7,-21-16-7,14-4 0,-7-8 4</inkml:trace>
  <inkml:trace contextRef="#ctx0" brushRef="#br0" timeOffset="5513.3153">10913 1009 110,'0'0'41,"0"0"2,0 0-2,0 0-35,0 0-3,57-22 1,-57 22-1,52-3-2,-52 3 0,51-8-1,-51 8 2,55-22-4,-55 22 1,0 0 0,57-48 0,-57 48 1,0 0 1,0 0-1,-10-49 1,10 49 2,-48 6-3,21 13 0,-48 18 0,9 18 0,4 11 0,26 9 0,25-2 0,39-16 0,28-20 0,34-22 0,20-11-5,0-23-12,22 0-3,-74 1-5,12 5-7,-10-4-6,5 0-5,-9 2 4,0-1 6</inkml:trace>
  <inkml:trace contextRef="#ctx0" brushRef="#br0" timeOffset="5808.3322">11822 1228 123,'13'8'44,"-11"4"1,-4 5-2,-11 11-43,-6 4 0,-6 1 0,-1 9 0,-2-1 0,7 4 0,4 2-5,4-17-9,25 3-6,-6-22-4,35 9-9,-5-20-9,25 0 0,8-15 3</inkml:trace>
  <inkml:trace contextRef="#ctx0" brushRef="#br0" timeOffset="10074.5762">12527 785 40,'40'-49'34,"-40"49"2,0 0-1,0 0-18,0 0-6,0 0-1,43-53 0,-43 53-3,0 0-3,0 0 0,0 0 0,0 0-2,0 0 1,0 0 0,9 61 0,-9-61 0,-1 79 0,-9-1-1,3 7 1,-4 1-2,7 6 0,-7-9-1,4-11-1,0-20-2,6-22 0,9-13-4,-8-17-6,28-15-25,-12-12 0,16-3 0,-32 30-1</inkml:trace>
  <inkml:trace contextRef="#ctx0" brushRef="#br0" timeOffset="10375.5934">12722 735 102,'0'0'41,"0"0"0,0 0-2,-29-50-37,29 50 2,0 0-1,0 0 0,0 0-2,0 0 0,71-30 0,-71 30 0,67-15 0,-67 15-1,86-21-2,-38 12 1,0-1-3,3-1-4,-51 11-17,94-20-15,-94 20-1,78-9 1,-78 9 0</inkml:trace>
  <inkml:trace contextRef="#ctx0" brushRef="#br0" timeOffset="10617.6073">12985 798 80,'0'0'41,"-82"50"-1,82-50 3,-64 42-24,64-42-14,0 0 0,0 0 0,-35 53-1,35-53-3,0 0 0,63 9-2,-63-9 0,66-8-4,-66 8-5,85-12-30,-39 8-2,-46 4 3,88-10-3</inkml:trace>
  <inkml:trace contextRef="#ctx0" brushRef="#br0" timeOffset="11508.6582">7234 820 72,'0'0'36,"0"0"-1,0 0-1,0 0-27,0 0 1,0 0-2,0 0-1,0 0-1,0 0 0,46-10 0,-46 10-1,0 0 0,0 0-2,0 0 2,0 0-2,0 0 1,0 0-1,54-6-1,-54 6 1,0 0 0,56-9 0,-56 9 0,51-9 0,-51 9 0,55-9-1,-55 9 1,52-7-1,-52 7 0,48-8-1,-48 8-1,0 0 0,51-4-1,-51 4-1,0 0-2,0 0-3,0 0-25,0 0-4,0 0 1,0 0-2</inkml:trace>
  <inkml:trace contextRef="#ctx0" brushRef="#br1" timeOffset="27322.5628">1860 2509 74,'0'-11'35,"-5"-9"-2,-2 5 2,-11-8-29,4 6-3,-7-5 2,-1 9-2,-7 2 1,0 8-1,-8 7 0,0 8 0,-2 7-1,-3 10 2,-2 3-2,3 7 1,3 2 0,7 6-1,8 1-1,9-4 1,10 1-1,17-7-1,13-9 1,13-11-1,18-7 0,7-18 1,6-13 0,5-10 0,-2-9 0,-2-5-2,-7 2 2,-12-1-2,-11 6 1,-10 8 0,-14 12-1,-17 17 2,5 11 0,-23 25 1,-11 21 0,-4 21 1,-15 22-2,-5 16 0,-4 9 0,-6 5 0,5-4-1,8-10-1,8-12 0,6-26-3,21-15-2,5-30-11,20-3-21,4-30-1,19-5-1,-5-24 0</inkml:trace>
  <inkml:trace contextRef="#ctx0" brushRef="#br1" timeOffset="29170.6685">3057 2769 55,'0'0'31,"-14"-10"1,14 10-1,-16 13-24,13 9 0,-8 0 2,8 17-3,-1-2-3,-1 13 1,4-3-2,2 5 0,-1-3-1,5-4 0,-4-9 0,2-6 0,1-9 1,0-11-1,-4-10 1,6-15-1,-2-15 1,3-3-1,0-9 1,0-7-2,2-8 1,0-4-1,0-5 0,1 4 0,0 1 0,4 5-1,0 5 1,0 7-1,3 8 0,4 10 0,2 12 1,3 6-1,0 8 1,0 7 1,0 2 0,-2 4 0,-4 3 0,-2 3 0,-10 2-1,-3 7 1,-12 1 0,-4-1-2,-8 5 1,-6-1 0,-7 0 1,-5 1-1,-2-1 0,5 0 1,-2 4-1,5 7 1,0 8-1,4 11 1,7 7 0,-2 8-2,7 4 1,1-4-2,5 1-2,-2-16-6,17-2-24,-2-28-2,14-10 0,1-25-1</inkml:trace>
  <inkml:trace contextRef="#ctx0" brushRef="#br1" timeOffset="29853.7075">3606 2672 83,'-11'32'35,"-3"0"0,5 10-3,-5 2-30,6 2 0,-2-6 1,3 8 0,-2-9-1,5-4 0,-1-9-1,3-7 1,2-19 0,0 0-1,14-17 0,-1-11 0,1-11 0,2-8 0,4-7 0,0-3 0,-1 3-1,1 5 1,-3 5-1,-2 9 0,1 5 0,1 12 1,-2 7-1,3 4 0,1 6 0,5 4 1,4 0-1,3 2 1,0-1-1,1 1 1,-5-1-1,1 0 0,-6-1 1,-4 2-1,-8 1 0,-10-6 1,2 19 0,-10 2 0,-7 3 0,-3 9 0,-6 2 0,1 7 0,0-2-1,9 4 1,5-6-1,9-9 0,13-9 0,6-9 1,14-16-1,4-7 1,3-10 0,1-10-1,-5-9 1,-7-5 1,-8 1-2,-7 4 1,-12 0-1,-9 7 0,-8 4-1,-6 7 0,3 11-2,-2 1-2,7 11-2,-1-12-23,14 12-8,15-6-1,14 4 1</inkml:trace>
  <inkml:trace contextRef="#ctx0" brushRef="#br1" timeOffset="30071.72">4717 2057 66,'-13'-2'35,"-14"7"-1,6 22 2,-14 8-15,7 20-16,-2 12 0,3 9-1,3 6-2,7 4-1,6 1-3,2-14-7,18-2-27,-9-22 3,11-3-3,-4-20-2</inkml:trace>
  <inkml:trace contextRef="#ctx0" brushRef="#br1" timeOffset="30838.7639">4418 2520 93,'-14'-6'38,"14"6"1,1 10-2,18-2-32,7-4-2,14-2 0,6-4 0,11-3-1,1-3 0,4 0-1,-5-2 0,-6 2 0,-7-1 0,-10 7-1,-12 3 1,-11 6 1,-10 7-1,-9 6 0,-6 4 0,-3 11 1,-5-1-2,3 5 1,1-1-1,5-2-1,5-6 1,11-3 0,9-9 0,7-14-1,5-10 1,10-10 1,-1-11-1,1-4 1,-2-9 0,-5-1-2,-6-4 2,-6 4-1,-7 5 0,-9 6-1,-2 6 1,-5 10-1,-2 4 1,10 10 0,-20 7 0,15 4 0,2 1 0,6 6 1,3-2-1,5 1 2,7 0-1,3-1 0,3-2 0,-2-2 1,0 2-2,-1 5 0,-3 0 1,-8 4-2,-5 3 2,-5 2-2,-7 0 2,-5 2-2,1-2 1,-2-9 0,1 0-1,3-8 1,9-11 0,5-11-1,11-13 1,8-9 1,7-8-1,8-5 0,-1-5 1,5-1-1,-4 7 0,-3 6 0,-10 12 1,-4 12-1,-11 14 0,-6 14 2,-8 12-2,-1 11 0,-4 8-2,2-2 0,6 9-3,5-15-6,20 4-27,-4-22-2,24 1 1,1-27-1</inkml:trace>
  <inkml:trace contextRef="#ctx0" brushRef="#br1" timeOffset="31172.783">6009 2401 87,'-33'-13'38,"7"22"1,-14-5-1,16 22-8,-9-3-27,15 1 0,3 2-2,10 1 1,8-6-1,9-1 0,2-4 0,9-2 0,4-2-1,-3-6 1,-3 1-1,1 3 1,-7 0 0,-4 2 0,-7 5-1,-8 1 1,-5 3-1,-6 2 1,-2-3-1,-2 0-1,3-1-1,3-11-3,16 2-8,1-22-25,30 6-2,-1-21 0,28 8-1</inkml:trace>
  <inkml:trace contextRef="#ctx0" brushRef="#br1" timeOffset="31306.7906">6472 2727 118,'-35'38'40,"4"16"-2,-8-11-3,12-1-42,12 0-29,-4-15-2,19 2-2,4-17-2</inkml:trace>
  <inkml:trace contextRef="#ctx0" brushRef="#br1" timeOffset="31940.8269">7657 2040 88,'0'0'37,"-6"-15"0,6 15 1,-8 10-30,4 9-4,0 6 0,5 17-1,-6 11-2,2 9 1,-3 9-2,4 2 1,1 2-2,-3-5-1,10-3-5,-10-28-22,21 1-8,-13-30 3,19-4-4</inkml:trace>
  <inkml:trace contextRef="#ctx0" brushRef="#br1" timeOffset="32124.8374">7572 2318 102,'-36'-12'39,"-7"-5"-1,17 22-1,-2-9-30,28 4-3,0 0-1,17 2-2,22-7-2,12-14-2,17 11-6,-3-18-27,23 10-2,-12-13-1,9 11-1</inkml:trace>
  <inkml:trace contextRef="#ctx0" brushRef="#br1" timeOffset="32558.8623">7824 1609 90,'-86'-23'39,"5"25"-1,-18 12 2,4 21-25,-4 21-10,5 25-2,9 20 0,13 24-2,17 13 0,21 13 0,25 2-1,22-2 0,32-11-1,26-19 2,29-31-2,20-31 2,18-36-2,7-36 1,5-32 0,-6-26 0,-12-25 0,-18-16-1,-27-8 2,-24-7-2,-31 1 1,-25-5-1,-25 11 0,-26 2 1,-22 17-3,-21 16 1,-16 26-4,-23 15-4,7 37-27,-18 14 0,15 32-1,1 14-2</inkml:trace>
  <inkml:trace contextRef="#ctx0" brushRef="#br2" timeOffset="36378.0807">1380 4079 88,'11'-25'37,"-6"-3"1,-1 14 1,-4 0-34,0 14-1,0 0 0,-14 32-1,0 5-1,0 12-1,-2 7-2,2 8 0,6 1-1,2-4-3,12 4-7,-1-25-24,22-5-1,1-22 0,18-8-2</inkml:trace>
  <inkml:trace contextRef="#ctx0" brushRef="#br2" timeOffset="36716.1">1884 3985 93,'-22'-20'35,"5"16"1,-15 10 0,0 20-32,-1 12-1,4 18 0,3 9 0,7 7-1,6 3 0,17-2-1,15-11 1,17-13-1,10-19 1,14-18-1,7-25 0,7-18 0,-4-20 0,0-12 0,-12-12 0,-13-3 0,-16 0-2,-18 8 1,-17 10-2,-21 14 1,-11 21-1,-18 13-2,-1 21-1,-8-4-14,19 25-18,3-6 0,27 5 0,14-11-2</inkml:trace>
  <inkml:trace contextRef="#ctx0" brushRef="#br2" timeOffset="37309.134">3167 4086 66,'2'-25'38,"5"13"-1,-7-3-1,0 15-19,0 0-11,-5 20-2,-4 2 1,3 10-3,-3 4 0,0 5-1,1 0 1,1 2-1,-1-5-1,8-9 1,0-8 0,8-11 0,2-11 0,9-10 0,4-14 0,4-7 1,3-11 0,-1-2 0,1-3-1,-2 2 0,-6 2 1,-2 9-1,-6 11 0,-2 8-1,-12 16 1,11 1-1,-7 17 0,-1 11 0,-1 9 0,0 7-1,2 5 0,0 2-2,5 3-1,-1-11-3,13 8-20,-5-28-12,12 0 0,-5-21-1,14-6 1</inkml:trace>
  <inkml:trace contextRef="#ctx0" brushRef="#br2" timeOffset="37677.155">3725 4039 96,'-15'17'38,"-2"-5"-1,11 14 1,-2-9-36,15 0 1,9-4-1,6-3 1,6-6-1,8-7 1,0-6-1,2-6-1,-3-3 1,-3-5-2,-10-1 1,-5 2 0,-10-1 0,-11 3-1,-10 7 0,-9 8 0,-6 7 0,-5 9 1,-2 11-1,0 8 0,5 8 0,5 4-1,10 2 1,9-2-1,13-5 0,13-7-3,14-6-1,15-14-5,18-1-23,-6-18-5,18-1 0,-9-16-1</inkml:trace>
  <inkml:trace contextRef="#ctx0" brushRef="#br2" timeOffset="38045.1761">4399 4000 68,'-17'-17'38,"5"16"0,-9-4 1,9 24-12,-6-8-23,8 16 1,-4 3-1,9 4-2,1 3 0,5 0-1,4 0 0,7-8 0,6-8 0,3-11-1,6-9 0,6-8 1,0-10 0,3-6 1,-3-6-2,-2-2 2,-3 0-2,-4 1 1,-5 2-1,-8 7 1,-3 7-2,-8 14 1,13-1 0,-14 14-1,1 10 0,-1 5-1,2 7 0,1 0-2,10 2-2,1-10-4,20 1-19,-6-28-9,16 1 0,-3-26-1,15-6 3</inkml:trace>
  <inkml:trace contextRef="#ctx0" brushRef="#br2" timeOffset="38248.1877">5133 3582 99,'-5'-28'36,"-15"3"2,10 28-3,-17 13-28,11 21-3,-6 14-1,6 15 0,-2 11-3,3 8 1,4 5-2,3-5-1,6-1-3,0-15-4,15-4-27,-12-22-3,11-8 1,-10-23-2</inkml:trace>
  <inkml:trace contextRef="#ctx0" brushRef="#br2" timeOffset="39308.2483">4928 3926 96,'-16'-11'38,"16"11"2,0 0-3,20 6-32,3-7-1,6-1-1,8-3 0,5-2 0,2-6-1,4 3-1,-7-1-1,-4 1 1,-7 5 0,-3 4 0,-7 7-1,-12 9 0,-6 8 1,-5 7-1,-10 8 0,3 5 1,-4 3-2,2 0 0,-1-6 1,4-3-1,3-10 1,3-11-1,3-16 1,0 0 0,14-23 0,-6-5 1,7-10 0,-1-5 0,1-5-1,0 2 1,1 2 0,-1 5-1,-1 4 0,1 10 0,0 6 0,1 6 0,3 7 0,2 3 0,2 6 0,2 1 0,2 2 0,-3 1 0,4 1 0,-6-2 1,-3 2-1,-3-1 0,-16-7 0,10 19 0,-12-6 0,-6 4 0,-4 2 0,-1 3 0,0 3 0,0 3 0,0 1 0,4-2 0,9-1 0,0-3 0,9-5 0,2-4 0,3-9 0,4-5 0,2-8-1,2-8 0,-2-6 0,5-8-1,-3-3 1,-2-5 0,-3-2 1,-4 3-1,-3 2 1,-4 3 1,-6 4 0,0 5-1,-5 7 1,2 5 0,3 11 0,0 0 0,-4-12 0,4 12 0,17 5 0,-17-5-1,24 12 1,-9-1 0,4-2 0,-4 6 0,-3 1 0,3 2-1,-2 3 1,-5 5-1,-5 0 0,-6 4 1,-2 1-1,-2 3 0,-3-2 0,0-1 0,1-5 0,3-7 0,6-19 0,0 0 0,17-3 0,2-21 1,4-6-1,7-7 0,0-5 1,6 1-1,-6 0 0,4 10 0,-11 5 1,-2 14-1,-8 11 0,-2 13 1,-9 11-2,-6 7 0,-1 8-1,1 0-1,5 2-2,0-9-4,23 6-15,-10-27-9,27 3-6,-5-24 0,23-1 0</inkml:trace>
  <inkml:trace contextRef="#ctx0" brushRef="#br2" timeOffset="39638.2672">6648 3672 109,'-32'19'39,"-15"0"0,8 18-2,-9-10-31,15 10-2,4-5-1,11 1-1,16-10 0,13-8-1,15-11 0,6-5-1,5-5 1,4-2 0,-4-2-1,-2 1 0,-9 1 1,-9 9-1,-17-1 1,2 22 0,-12-3-1,-7 3 1,-5 6-1,3-1 0,-1 0-2,3-5-3,12 1-9,5-23-15,0 0-10,22-3-1,10-4-1,-2-16 1</inkml:trace>
  <inkml:trace contextRef="#ctx0" brushRef="#br2" timeOffset="39773.2749">6911 4021 115,'-16'42'40,"-13"-10"-2,11 7-2,-5 3-40,0-22-30,22 9-5,-5-17 1,11 0-4</inkml:trace>
  <inkml:trace contextRef="#ctx0" brushRef="#br2" timeOffset="40624.3236">8044 3548 93,'0'0'35,"-14"7"1,4 12-1,-3 5-32,-2 10 1,-1 6-1,1 12 0,-2 2-1,2 3 1,3-2-2,3-6 1,1-10 0,6-6 0,-2-14 0,4-19-1,0 0 1,22-26-1,-7-12 1,4-6-1,1-13 0,2 0-1,-3-7 0,3 2 0,-6 10 1,-1 7-1,-5 9 1,-4 10-1,-1 15 1,-5 11 0,7 15-1,-1 11 1,0 10 0,3 7-1,6 6 0,5 9 1,7-2-1,4-2 0,6-7 0,5-4 0,0-13 0,1-8 1,-2-10 0,-5-14-1,-5-14 1,-8-9-1,-5-11 1,-8-8-2,-9-6 1,-1-8-1,0-2-1,-8-3-2,9 1-2,-9-1-4,19 20-19,-16-12-9,14 20 0,-9 0-1,12 14 1</inkml:trace>
  <inkml:trace contextRef="#ctx0" brushRef="#br2" timeOffset="41043.3475">8484 3089 100,'-55'-31'37,"0"18"1,-16-4-7,3 29-24,-10 14-1,9 17 0,-4 17-2,3 18-1,9 19-1,9 14 0,13 15-1,19 10-1,15 1 1,21 0-2,22-12 0,20-12 1,26-27 0,19-29-1,15-32 1,9-34-1,2-26 2,-4-27 1,-11-25-2,-15-13 2,-19-8-1,-27-5 0,-25-5 0,-25 4 0,-24-3-1,-21 8 0,-19 11-2,-26 12 1,-12 21-2,-12 22-1,1 30-12,-7 5-14,22 34-9,5 3-1,25 20-2,25-2 1</inkml:trace>
  <inkml:trace contextRef="#ctx0" brushRef="#br3" timeOffset="45273.5895">1997 5134 71,'-14'-5'35,"-12"1"-1,2 11 0,-13-2-27,6 16 0,-10-4-2,8 10-1,-1-2-1,7 4-1,10-6 0,10-2 1,7-21-2,32 10 1,7-17 0,7-9-1,13-10 1,1-4-1,-1-8 1,-1 3-1,-9 2 0,-8 6 0,-13 3 0,-10 11-1,-18 13 1,1 15 0,-14 14-1,-10 18 0,-7 10 0,-1 13 1,-2 4-2,0 7 1,5-2-1,4-12-4,19-1-28,0-26-3,20-6 0,6-22-2</inkml:trace>
  <inkml:trace contextRef="#ctx0" brushRef="#br3" timeOffset="45949.6282">2974 5420 68,'0'15'33,"0"-15"0,18 21-1,0-19-27,12 0-2,2-9 2,6 0-1,-1-10 1,0-3-1,-3-5 1,-5 0-2,-11-2 0,-9 2 0,-11 4 0,-11 5-1,-12 7 0,-7 8 0,-10 10-1,-3 10 0,-1 9 0,0 10 0,7 2 0,9 7 0,9-4-2,14-1 1,14-9 0,18-7-1,18-14-1,14-14-3,22-8-29,1-26-4,11-4 2,3-22-2</inkml:trace>
  <inkml:trace contextRef="#ctx0" brushRef="#br3" timeOffset="46152.6398">3839 4819 87,'-34'22'37,"7"18"0,-5 1 0,6 12-35,3 5 0,4 11 0,4 3-2,-1 1-1,11 3-7,-5-14-27,16 3-1,-3-18 0,13-4-2</inkml:trace>
  <inkml:trace contextRef="#ctx0" brushRef="#br3" timeOffset="46535.6617">3875 5366 73,'0'11'35,"12"6"0,-1-12 1,13 0-30,-1-12-2,10-1 1,1-11-1,1-2 0,-5-7-1,-1-1 0,-8-3-1,-5 3 1,-11 0-1,-9 7 0,-6 3-1,-6 7 1,-10 7-1,-6 12 1,-8 9-1,3 6 0,-1 9-1,1 9 1,8 0-1,6 3 0,13-3 0,11-3-1,17-7-1,14-11-2,16-1-3,1-23-8,23 7-23,-4-17 1,13 3 0,-10-14-1</inkml:trace>
  <inkml:trace contextRef="#ctx0" brushRef="#br3" timeOffset="46730.6728">4492 5270 94,'-29'8'37,"-8"-3"2,7 15-2,-8-5-32,10 11 0,5-2-2,6 4-1,8-1-1,11-1-1,11-8 0,12-5-2,13-10-1,9-10-2,22-5-28,-3-23-5,15-2 1,-6-17-1</inkml:trace>
  <inkml:trace contextRef="#ctx0" brushRef="#br3" timeOffset="46917.6835">5007 4822 88,'-28'17'37,"7"21"0,-8 3 1,10 19-35,-2 4 1,4 8-2,4 3-1,6-2-2,4-1-7,-3-16-23,19-1-6,-7-20 0,7-5-1</inkml:trace>
  <inkml:trace contextRef="#ctx0" brushRef="#br3" timeOffset="47962.7433">4866 5137 89,'0'0'37,"15"8"1,4 5 0,-10-8-34,14 2-1,5-5 1,1 2-1,-1-2-1,0-1-1,-3-1 0,-3 1 0,-6 4-1,-4 1 1,-6 9-1,-6 6 1,-5 6-1,-4 5 0,2 4 0,-5 2 1,1 0-1,1-5-1,3-5 1,4-8 0,3-20-1,0 0 1,16-8 0,-2-14 1,1-11-1,1-4 0,1-6 1,0-2-1,-2 2 0,-1 1 0,-1 9 1,0 5-2,4 6 1,-1 7 0,1 7-1,6 5 1,2 2 0,4 3 0,-1 0 0,3 2 0,-3 0 0,-2 1 0,-3-1 0,-6 4 0,-17-8 0,11 23 0,-15-6 0,-7 5 1,-3 3-1,-4 4 0,-3 4 0,2 4 0,3-2 0,7-3 0,7-4 0,4-5 0,8-7 0,5-8 0,7-9-1,4-9 1,1-11 0,-1-8 0,1-4 0,-2-7 0,-2-1 0,-1-2-1,-3 5 2,-2 2-1,-3 7 0,-3 8 0,-2 3 1,-1 6-1,-8 12 1,11-8-1,-11 8 1,11 7-1,-11-7 0,19 11 1,-5-4-1,2 1 0,3-1 0,0 2 0,2 1 0,-6 1 1,1 2-1,-4 3 1,-7 1-1,0 4 1,-8 2-1,-3-1 1,-2 3-1,-4 2 0,2-5 0,-1-4 0,3-3 0,1-4 0,7-11 0,0 0 0,16-17 0,0-2 0,2-8 0,3-4 0,6-5 1,-1 1-1,0-1 0,3 4 0,-5 6 0,-1 4 1,-4 12-1,-4 8 0,-5 9 0,-3 8 0,-6 12-1,-1 3-1,-1 9-3,-1-3-5,15 8-27,-12-13-3,22 4 2,-2-20-2</inkml:trace>
  <inkml:trace contextRef="#ctx0" brushRef="#br3" timeOffset="48288.762">6572 4950 97,'-25'14'38,"-14"0"2,7 13-2,-7-3-32,13 6-4,11-4-1,7 0 1,12-9-2,11 0 1,10-7-1,2-4 0,3-1 0,-1-1 1,-5-3 0,-2 6 0,-5 1 0,-13 4 0,-8 6-1,-1 2 1,-4 0-2,-2 3 0,3 2-3,1-7-3,15 7-30,-8-25-2,17 27 0,-6-28-1</inkml:trace>
  <inkml:trace contextRef="#ctx0" brushRef="#br3" timeOffset="48421.7696">6750 5385 101,'-21'44'38,"-7"-6"-1,3 5-9,13 2-64,-7-12 1,16 1-3,1-15 0</inkml:trace>
  <inkml:trace contextRef="#ctx0" brushRef="#br3" timeOffset="49340.8221">7953 5247 105,'-19'4'41,"6"3"1,-7-10-4,2-1-39,18 4-3,0 0-2,0 0-2,10-16-3,12 21-1,-10-14-1,14 13 0,-11-11 2,12 12 2,-13-10 2,3 8 1,-17-3-9,16-6-10,-16 6 0,0 0 0,10-14 0</inkml:trace>
  <inkml:trace contextRef="#ctx0" brushRef="#br3" timeOffset="49667.8408">8018 5217 75,'-13'4'36,"4"6"-1,-8-9-1,10 9-25,-7-9-2,8 11-2,6-12-2,-9 16 0,9-16-1,0 21-1,0-21 0,14 17 0,-3-12 0,3-1 0,-1-5 0,-1-3 1,0-5-1,-1 0 0,-2-6 1,-6 0-1,-1-1 1,-4 3-1,-6 2 0,8 11 0,-23-9 0,8 14 1,-7 2-2,2 6 0,4 2-1,0 0-1,10 7-5,6-22-30,15 16-1,6-21-1,17 5-1</inkml:trace>
  <inkml:trace contextRef="#ctx0" brushRef="#br3" timeOffset="50261.8748">8534 5121 86,'-4'15'36,"4"-15"1,0 15 0,0-15-34,28-10 0,0-1 0,10 2 0,1-6 1,4-3-2,0-4 1,-2 1-1,-8-3-2,-4 2 4,-8-3-3,-7 1 1,-7-1-2,-8 2 1,-9 0-1,-5 3 2,-7 5-1,-5 7-1,-8 8 0,0 12 1,-7 9 2,3 9-3,1 9 2,4 6-2,8 4 2,7 2-2,12-2 1,11-5-2,14-2 1,8-5-1,13-5 0,4-6-2,11-3-2,-2-8-3,12 8-25,-14-19-6,9 8 0,-17-16-1</inkml:trace>
  <inkml:trace contextRef="#ctx0" brushRef="#br3" timeOffset="50609.8947">9139 4598 103,'-16'12'41,"23"3"0,4-19-2,13-2-37,25-7-3,12-4-2,13 5-8,-3-13-26,15 11-2,-10-12 0,7 14-1</inkml:trace>
  <inkml:trace contextRef="#ctx0" brushRef="#br1" timeOffset="57546.2915">16326 7140 69,'-9'-16'35,"-3"8"0,-10-2-1,4 14-24,-16-1-2,4 15-1,-13 1 0,6 10-3,-9 6 0,9 5-1,0 4 0,11-2-2,9-6 1,15-4-1,12-11 0,14-9 0,15-11 0,8-11 0,10-8 0,3-8 0,3-6 0,-7-4 0,-4-2 1,-5 4 0,-15 2 0,-3 10 0,-14 5-1,-15 17 0,0 0-1,-8 27 0,-12 15 0,-4 16-1,-3 16 0,-1 7 0,3 7-1,3 1 1,6-1-2,8-13-2,16-1-11,-1-36-14,22 1-9,1-27 0,14-5 0</inkml:trace>
  <inkml:trace contextRef="#ctx0" brushRef="#br1" timeOffset="57810.3066">16783 7328 87,'3'-15'37,"-3"15"-1,1 12 2,3 11-29,-9 6-5,4 13 0,-7 7-1,2 10-1,-3 4-2,-2 4-1,1 0-2,-4-11-4,9 9-21,-7-20-10,6-4 1,-3-20-2</inkml:trace>
  <inkml:trace contextRef="#ctx0" brushRef="#br1" timeOffset="58023.3187">16602 7600 109,'-16'-5'40,"16"5"-1,0 0 0,19-13-36,12 1-1,9-1-3,9 5-5,-9-14-22,12 15-10,-8-6-1,3 13-2,-14-3 1</inkml:trace>
  <inkml:trace contextRef="#ctx0" brushRef="#br2" timeOffset="61814.5356">16025 8160 74,'0'0'35,"0"0"-1,-13-8 1,13 8-29,-10-4-2,10 4 1,0 0-1,0 0 0,0 0-1,0 0 0,-4 11 0,4 8-1,0 10-1,-4 8 0,-3 10 0,-1 6-2,-3 3 0,2 0-3,-3-8-1,10 1-5,-4-25-16,17-3-9,3-19-1,10-6-1,3-15 2</inkml:trace>
  <inkml:trace contextRef="#ctx0" brushRef="#br2" timeOffset="62164.5556">16289 8182 69,'0'0'35,"-18"-5"-1,-2 11 2,8 16-25,-10-4-4,6 17-1,-5 4-1,7 8-1,-1 0 0,11 1-1,5-3-1,14-7-1,8-11 1,8-10-1,6-15 0,9-14 0,-1-14 0,2-11 0,2-10-1,-9-8 0,-6-1-1,-11-1 0,-11 1 0,-13 4 0,-9 9-1,-9 9 0,-9 12 0,-6 10 0,-2 16-1,0 8 0,9 16-6,-5-1-24,17 13-2,6-4 1,16-2-3</inkml:trace>
  <inkml:trace contextRef="#ctx0" brushRef="#br2" timeOffset="62800.592">16780 8202 89,'0'0'36,"-9"-15"0,9 15 0,0 0-31,-10 5-1,0 5-1,1 12 0,-9 5 0,4 7-1,-6 2 0,1 3 0,1-4-1,1 0 0,4-8 0,5-5 0,3-10-1,5-12 0,14-10 1,0-8-1,4-10 1,2-3-1,-1-7 1,4-2 0,-5-1 0,-3 2-1,-3 6 1,-4 0 0,-3 12-1,-5 1 1,1 7-1,-1 13 0,0 0 0,0 0 1,8 14-1,1 10 0,1 4 0,2 10 1,4 4-1,5 1 0,0-1 1,8-3-1,-1-4 1,2-12-1,1-11 1,-1-10 1,-1-16-1,-3-13 0,-2-11 0,-5-6 0,-5-8 0,-5-2 0,-2-3-1,-5 1 0,-4 8-1,-4 2-1,1 16-3,-7-8-16,12 27-17,-12-3-2,12 14 0,0 0-2</inkml:trace>
  <inkml:trace contextRef="#ctx0" brushRef="#br3" timeOffset="68066.8932">16107 5999 35,'-68'25'17,"-3"3"1,-3 5-1,-5-1-3,2 9-3,-4-4-5,4 5-2,-2 6-3,3 2 0,1 2 0,-2 5 1,2 5-1,3 4 3,0 1-2,6 8 2,1-5-2,5 5 1,3 3-2,8 2-2,3 3 0,7-2-1,3 4 1,4 3-1,2 3 2,5 2-1,7 3 2,2 1-1,3 1 1,8 4 0,4-1-1,4 0 1,8 3-1,6-4 0,3 2 1,7-2-1,7 0 2,5-4-1,7-4 1,11 1-1,6-8 1,10-1-1,10-8 0,9-5 1,3-5 0,14-3 1,7-9-1,8-6 0,2-7 0,7-4 0,-1-7-1,9-2 2,0-7-3,4-5 1,0-9 1,-1-4-1,2-9 0,8-8 1,-2-10 0,5-6-1,-9-12 0,0-6 0,-2-11 1,0-6-2,-8-8 2,-7-5-2,-12-5 1,-2-7 1,-13-6-3,-4-4 2,-14-10-2,-8-2 1,-6-6-1,-10-5 2,-9-5-3,-13 0 2,-11-5 1,-10 1-1,-17 0 1,-14 3-1,-16 2 1,-12 7 1,-13-1-1,-11 7 0,-9 3 1,-9 6-1,-12 4 0,-6 5-1,-9 4 1,-4 5-3,-4 8 3,-7 3-3,-7 4 3,-6 6-3,-4 1 3,1 7-1,2 5 1,-2 5-2,-2 8 0,-5 9-3,9 27-4,-13 4-19,6 27-6,-6 17 0,1 20-1</inkml:trace>
  <inkml:trace contextRef="#ctx0" brushRef="#br3" timeOffset="68993.9462">17041 5932 71,'5'-12'32,"-5"12"-1,-4-18 1,4 18-27,-20-4-1,5 14 0,-9-2 0,2 12 0,-8-2 0,1 11 0,1-3-1,5 1-1,3-3 0,11-1 0,8-7-1,7-2-1,12-7 1,7-6-1,7-5 0,4-7 0,0-4 1,1-6 0,-4-5-1,-4 0 1,-8-3 0,-9 2 0,-9 1-1,-8 9 1,-9 3 0,-11 10-1,-4 7 1,-5 12 0,-3 5 0,-3 6 0,3 7 0,5-1 0,3 1-1,15-4 1,8-5 0,12-9 0,15-8-1,10-10 1,7-10-1,8-7 1,1-5-1,-1-5 1,-5 0 0,-8 0 0,-12 4 0,-10 5 0,-14 6-1,-9 6 1,-14 11 0,-8 7 0,-4 5 0,-2 3-1,0 5 0,7 0 1,5-2-1,12-3 0,12-5 0,4-12 1,28 2-2,1-8 1,6-2-1,2-1-1,4 5-4,-12-7-20,5 17-11,-21-4 0,-2 17-1,-20 0-1</inkml:trace>
  <inkml:trace contextRef="#ctx0" brushRef="#br3" timeOffset="69929.9998">16806 9587 71,'7'-11'33,"-7"11"0,0 0 1,-21-16-27,21 16-2,-16-10-1,16 10 0,-23 4-1,12 7 0,-7 3-1,3 10 0,-2 3-1,3 4 1,3 3-1,4-5 0,5 1 0,9-8 0,4-8 0,9-6-1,5-11 1,5-9 0,4-8-1,-4-5 1,-2-5 0,-1-1-1,-11-1 0,-3 2 1,-13 6-1,-5 6 0,-10 8 0,-8 9 1,-5 6-1,-3 4 1,-3 7-1,4 2 1,3 1-1,11-3 1,7-3-1,9-13 1,14 10 0,8-17-1,5-3 1,9-6-1,-1-3 1,-1-1-1,-4 1 1,-6 5-1,-10 0 1,-14 14-1,0 0 1,-12 1-1,-10 13 0,-5 4-1,-2 3-1,-6-2-2,11 7-7,-2-15-23,19 1-3,7-12 1,7-18-2</inkml:trace>
  <inkml:trace contextRef="#ctx0" brushRef="#br3" timeOffset="72093.1235">16168 3326 33,'-44'0'26,"2"3"-2,-8 1 2,-3-2-17,-1 6-3,-7-3-2,0 6 0,-5-4 1,0 7-1,-5-5 0,8 5-1,-7-3 0,1 6-2,-6-1 1,0 1-2,-3 3 0,-2 3 0,-2 0 0,-3 6 1,-3 3-1,-2 4 1,-1 3-1,-6 5 1,-3 4 0,1 4 1,-5 5-2,1 1 1,-3 2 0,3 4-1,0 0 1,2 4-2,3 0 1,1 4-1,2 4 0,4 4 0,-1 3 0,2 5 0,1 7 1,2 2 0,4 7 0,-1-1 0,7 5 1,-3 2-1,8-1 3,5 3-3,4 1 1,4 2 0,6-2 0,-1 2 0,1 3 0,6-1 3,2 3-6,2 0 5,4 1-4,-1-1 3,7 4-3,4-1 2,3-4-2,6 4 0,2-1 1,6-2-2,7 0 1,1 0 0,8 0 0,-1 0 1,5 2-1,3-1 0,0 2 0,2 0 1,3-1 1,3 2-1,-1-1 1,3-1 0,3-1 0,6-2 0,3 2 2,4-2-1,1-3-1,7 4 0,3-2 0,3-2 1,1-1-2,6-2 1,-1 0-2,5-2 2,4-2-2,5-4 3,2-7-3,4-1 1,5-5 0,3-4-1,6-7 1,-1-1-1,8-6 1,4 1-1,4-5 2,2 0-1,5-4 1,4-2 0,6-6 1,4-5 1,0-5-2,3-1 2,4-7-2,2-2-1,10-3 1,-2-5-2,1-3 1,-3 0-2,8-1 2,1-6-2,2-2 2,-2-1 0,-3-4 0,7-5 1,3-4-1,1-3 1,-2-5-1,2-4 1,4-4 0,3-4-1,-2-5 1,0-4-1,-2-4 1,0-3 0,1-4-1,-6-3 2,-2-5-2,6-3 1,-2-9-1,-2-4 1,0-4-1,-6-8 0,6-4 0,-2-7-1,-6-4 3,-6-2 0,-5-6-1,-5-4 1,-2-4-1,-6-4 0,-9-6 1,-5-3 1,-2-8-2,-8-6-1,-5-4 1,-8-2-1,-5-4 0,-6-5 0,-7 4 0,-8-2-2,-5 1 0,-11 2 1,-9 0 0,-6 1 0,-9-2 0,-7 4 1,-5-5 0,-8-1 1,-3-5 0,-7-5 0,-4 4 0,-5-4 0,-9-1 0,-3-1 1,-8 2-1,-6 2-1,-6 3 1,-6 3-1,-6 0 1,-4 3-1,-6 1-1,-1 0 0,-9 2-1,-2 2 0,-5-1 1,-1 0-1,-5 3-1,-1 3 2,-5 0 0,3 3-1,-6-3 1,-1 7 0,-1 0 0,-2 2 2,2 4-1,-7 3 0,0 0 0,-4 9 1,-2 1-1,-5 6 1,-4 5-2,-3 5 1,-11 8 0,-6 5 0,-3 8 0,-10 8 1,-9 7-1,-6 7 0,-9 15 0,-13 11 1,-5 12-2,-5 6-1,5 15-5,-9-7-26,25 8 0,9-16-1,26 2-2</inkml:trace>
  <inkml:trace contextRef="#ctx0" brushRef="#br3" timeOffset="73332.1944">16602 2941 69,'1'-20'36,"5"7"-2,-17-4 1,11 17-27,-26-14-1,8 19-2,-11 4 0,2 12-2,-10 6-1,2 14 1,1 4-2,6 5 1,3-1-1,8 0 0,11-6-1,10-7 0,10-10 0,11-8 1,7-11-1,8-10 0,2-7 0,0-7 1,-1-4-1,-5-1 1,-9-3 0,-8-1-1,-9 2 1,-10 4 0,-14 5-1,-4 6 1,-8 8-1,-3 4 1,-2 10-1,-1 6 0,3 4 0,4 3 1,10 1-1,6-2 0,9-2 0,9-7 0,11-6 0,10-7 0,6-9 1,7-4-1,0-9 1,-4-4-1,-1-7 1,-5-2 0,-11 0 0,-11 2 0,-11 2 0,-9 2-1,-11 5 1,-7 8 0,-7 5-1,-6 9 1,-4 7 0,-1 6-1,1 6 1,4 5-1,9-2 1,5 1-1,13-3 0,12-7 0,13-7 0,14-11 0,13-9 0,9-10 0,9-3 0,1-4 0,-5 0 0,-6 0 0,-9 4 0,-16 4 0,-16 9 0,-17 7 0,-15 6 0,-11 7-1,0 1 0,-6 0-3,9 13-3,-2-13-16,23 19-14,13-27-1,13 29-2,13-20 1</inkml:trace>
  <inkml:trace contextRef="#ctx0" brushRef="#br3" timeOffset="74069.2365">18351 3383 66,'-13'-22'36,"13"22"0,-9-13 1,9 13-27,0 0-5,-14 11-2,4 1 2,-2 10-2,-4 1 0,1 4-2,1 6 0,5-2 0,3-1 0,5-4 0,8-5-1,7-6 0,7-10 1,2-7-1,3-7 1,3-6 0,-2-7 0,-2-4 0,-6-3 0,-4 0 0,-10 1 0,-5 5 0,-11 7-1,-4 6 0,-10 9 1,-5 8-1,-3 9 1,0 5-1,4 6 1,1 2-1,9 2 0,9-1 1,9-4-1,10-8 0,11-5 0,10-8 1,7-8 0,5-6 0,-2-6 0,-2-7-1,-3-6 1,-8 0 0,-10-1 0,-10 0 0,-9 4 0,-11 2-1,-8 3 1,-4 6-1,-7 6 1,1 3-1,-1 9 0,-1 4-1,7 7 0,1 1-3,11 13-3,0-12-16,25 18-16,0-11-1,18 10 0,7-8 0</inkml:trace>
  <inkml:trace contextRef="#ctx0" brushRef="#br3" timeOffset="75055.2929">21275 7244 90,'-29'1'35,"2"7"1,-2-3 0,6 6-32,-3 0 0,9 5 0,1-2-1,9 3-1,4-3 0,10 1-1,3-5 0,9-2 0,-1-4 0,5-3 0,1-7 0,-1-3 1,-4-5-1,-2-4 0,-6-2 1,-5-2-1,-7 0 0,-6 2-1,-8 2 1,-6 7 0,-6 3 0,-2 6 0,-7 7-1,3 5 1,0 5-1,8 4 1,3 4-1,10-1 1,9 1-1,11-2 1,12-5-1,9-5 0,4-5 0,4-6 0,3-7 1,0-5-1,-4-8 2,-6-3-2,-8-1 1,-8-2 0,-10 0 0,-8 4 1,-9 1-1,-6 7 1,-7 4-1,-4 9 0,-1 5 0,0 7-1,-1 7 0,4 2-1,6 12-1,4-4-3,13 19-10,-5-12-23,18 12-2,-6-4 0,13 6-1</inkml:trace>
  <inkml:trace contextRef="#ctx0" brushRef="#br3" timeOffset="75774.334">21208 8905 90,'-22'-4'35,"-7"-2"1,6 12 0,-6-5-28,9 13-1,-3 0-2,9 10-1,-1-2-2,7 5 1,4 1-2,8 2 1,3-3-1,5-3 0,4-5 0,4-8 0,2-4 0,2-10 0,1-8 0,-1-7-1,-2-9 1,-2-3-1,-4-2 1,-4-1-1,-5 4 1,-7 5-1,-8 6 0,-5 7 0,-7 10 1,-3 6-1,-6 9 0,0 6 0,-1 6 0,3 5 1,5 4-1,5-2 0,7 1 0,8-4 1,11-7-1,8-3 0,8-12 0,4-10 1,5-11-1,2-4 1,-1-8-1,-6-4 1,-6-3 0,-7 1-1,-13 3 1,-8 7-1,-13 9 1,-11 7-1,-10 13 0,-9 7-1,-1 9 0,-2 6-3,8 15-11,-7-8-22,24 11-3,-2-12 0,10 11-1</inkml:trace>
  <inkml:trace contextRef="#ctx0" brushRef="#br3" timeOffset="76709.3875">17178 11779 62,'5'-15'36,"-5"15"-2,0-13-1,0 13-27,-23 6-1,8 9 0,-9 4-1,0 7-1,-2 4 0,5 6 0,2-2-1,5 0 1,7-3-1,7-4 0,8-6-1,10-9 0,10-11 0,6-9-1,3-10 1,5-5-1,-1-7 0,-4-5 1,-7 0-1,-10 0 0,-11 4 1,-10 4-1,-12 9 0,-10 6 0,-6 8 0,-7 8 1,-2 8-1,0 10 1,2 4-1,4 8 1,8 1-1,11 0 1,7 0 0,12-6 0,9-6-1,12-8 1,10-11 0,6-11-1,5-7 1,2-9-1,-3-5 1,-6-5-1,-9 0 0,-9-2 0,-13 5 1,-14 5-1,-9 5 0,-13 12 1,-10 8-1,-5 8 0,-2 6 0,2 9 0,2 3 0,8 0 0,11 4-2,10-10-3,17 4-13,-7-24-19,37 11-1,-14-22-1,12 2 0</inkml:trace>
  <inkml:trace contextRef="#ctx0" brushRef="#br3" timeOffset="77502.4329">15211 11686 68,'0'0'36,"0"0"-2,0 0 3,-11-1-27,0 2-5,4 12 0,-8 1-2,1 9-2,-6 5 1,5 5-2,-2 2 2,3 0-3,4-3 2,8-6-2,7-9 2,9-10 0,7-8-1,6-12 1,5-7-1,4-8 1,-3-7-1,-3-1 3,-5-1-2,-8 5 1,-8 3-1,-8 7 2,-10 11-3,-6 9 3,-9 8-2,-6 9-3,-5 5 3,2 7-3,1 1 2,7 2-1,1-1 2,13-6-3,10-3 3,10-6 0,13-7-1,8-7 0,4-10 1,5-3-1,-1-7 0,-2-1 0,-7-4 1,-8-1 1,-8 5-1,-8 6 2,-9 0-3,-8 9 2,-5 6-2,-7 2-1,2 11-2,-5-6-7,12 12-15,-11-18-15,12 6 2,-5-16-3,12-5 3</inkml:trace>
  <inkml:trace contextRef="#ctx0" brushRef="#br3" timeOffset="78428.4858">11855 7758 74,'0'12'35,"0"-12"-2,0 20 1,0-20-28,0 19-1,0-9 0,0 8-1,-3-1-1,0 11-1,-3-3 0,3 3 0,-5-6-1,5 0-1,1-7 2,2-15-2,0 0 1,21-11 1,-6-10-2,6-5 2,-3-4-1,1-2 1,-1-1-1,-3 3 1,-6 6-1,-5 5 0,-6 6 0,2 13-1,-26-2 1,7 12 0,-4 6-1,-5 6 1,3 6-1,0 6 0,4-1 0,9-2-1,4-6 1,10-3-1,-2-22 1,27 10 0,-1-15 1,6-12-1,4-7 1,2-2 0,-4-7 0,-4 3 1,-3 3-2,-13 3 1,-10 4 0,-8 7-1,-13 8 1,-5 5-1,-8 6 0,-1 5 0,-1 3-2,5-2-2,8 8-6,-1-17-21,20 8-7,0-11 0,16-4-2</inkml:trace>
  <inkml:trace contextRef="#ctx0" brushRef="#br3" timeOffset="84645.8415">951 12561 75,'-19'11'38,"17"8"-2,2-19 0,3 11-33,18-13-1,13-4-1,4-9 2,7-6-1,4-6 0,3-2-1,-6-3-1,-6 0 1,-14 0 0,-9 5 0,-17 7 0,-12 7-1,-15 10 0,-11 7 2,-11 11-1,-5 10 0,-4 10 0,0 9 0,6 6 0,8 6-1,9 4 1,17-2 0,14-5-1,25-12 0,20-12 0,17-18-1,20-17-3,9-18-2,23-16-4,-2-26-27,12-1 1,-16-19-3,0-1 2</inkml:trace>
  <inkml:trace contextRef="#ctx0" brushRef="#br3" timeOffset="84840.8526">1721 11783 75,'-45'9'37,"9"31"-2,-1 7 1,8 26-32,8 13-2,14 11-1,3 4 0,7 5-2,6 1-2,1-13-5,17-2-26,-8-18-1,7-6-1,-6-25 0</inkml:trace>
  <inkml:trace contextRef="#ctx0" brushRef="#br3" timeOffset="85200.8732">1728 12615 74,'6'-10'37,"8"14"-1,1-6 1,15-2-33,3 1-2,10-2 0,7-10-1,3 0 1,1-10-1,0-1 1,-5-3-2,-9 0 1,-10-2-1,-11 5 2,-14 0-2,-10 7 1,-14 6 0,-7 7 0,-11 6 1,-5 11 1,-3 5-1,1 8 0,3 5 1,7 3-1,7 0-1,11 1 0,12-2 0,14-6-2,14-4-1,12-10-3,11 7-8,8-21-25,15 5 0,-1-14 1,12 1-4</inkml:trace>
  <inkml:trace contextRef="#ctx0" brushRef="#br3" timeOffset="85433.8865">2611 12311 62,'-18'1'39,"-12"-2"-1,6 17 1,-9-5-16,10 19-17,-1 1-2,7 7-2,6 2 0,11-5-1,11-3-1,12-10 0,14-9-1,6-13-1,16-12-2,2-19-6,11 2-27,-5-21-1,4 3 1,-10-19-2</inkml:trace>
  <inkml:trace contextRef="#ctx0" brushRef="#br3" timeOffset="85635.8981">3130 11844 87,'-27'37'40,"10"18"-4,-8-3 3,17 12-34,-6 5-2,7 5-1,3 5-2,-4-4-3,5 7-3,-7-13-31,12 3 0,-10-20 0,8-3-3</inkml:trace>
  <inkml:trace contextRef="#ctx0" brushRef="#br3" timeOffset="86660.9567">2968 12222 92,'0'0'39,"18"12"2,-3-13-3,9 6-34,4-5-1,9 3 0,-2-2-1,1 2-1,-4 5 0,-4 5 0,-5 7-1,-8 7 1,-9 6-1,-7 7 1,-7 3-1,-6 0 0,-1 1 0,-2-5 0,3-5 0,3-10 0,7-11 0,4-13-1,9-11 1,4-9 0,2-9-1,4-7 1,2-4-1,0-3 1,-1 3 0,-4 3-1,0 8 1,-2 4 0,1 6-1,-3 9 1,-1 3 1,1 6-1,2 3 0,0 4 0,3 0 0,-2 0 0,4 3 0,-1-4 0,-2 1 0,1-1 1,-6-2-1,-11-3 0,13 11 0,-13-11 1,-6 16 0,-5-6-1,-1 4 0,-5 5 1,4 3-1,-3 3 0,5 2 0,2 2 0,4 1 0,5-2-1,5-3 1,3-5 0,3-3 0,4-11-1,1-6 1,0-7-1,4-10 1,-2-8 0,0-6 0,-3-2 0,-1-6 0,-4 2 0,0 1 0,1 4 0,-3 7 0,-2 7 0,-2 5 1,-4 13-1,14-14 0,-14 14 1,19 2-1,-5 0 1,1 0-1,3 2 1,2-3-1,-1 3 1,-1 0-1,0 1 1,-3-1 0,-5 8 0,-2 3-1,-7 3 1,-2 6 0,-5 4-1,-2 0 0,1-1 0,-2-2 0,4-7 0,5-18-1,0 0 2,11-6-1,7-17 0,7-4 0,2-7 1,2-2-1,4 3 1,-3 6 0,1 9-1,-6 9 0,-6 12 1,-4 13-2,-7 9 1,2 7-3,-6 0-3,10 11-6,-9-13-4,13 8-16,-4-19-9,15 2 0,1-19-2</inkml:trace>
  <inkml:trace contextRef="#ctx0" brushRef="#br3" timeOffset="87513.0054">4951 12280 78,'0'0'39,"0"0"-3,-5 17 1,-5 0-32,-2 11 0,3 4-1,0 10-1,-3 2-1,7 4 0,1 2-1,4-3 0,1-7-1,3-5 0,1-8 1,0-7-1,-1-7 1,-4-13 0,0 0 0,11-23-1,-11-2 1,-3-9 0,2-7-1,1-8 1,0-10-1,3-1 0,1-2 1,9 2-1,-1 4 0,4 6 1,1 11-1,6 7 0,-1 12 0,0 10 1,2 11-1,-6 8 0,1 6 0,-8 6 1,0 8-1,-7 1 0,-3 5 0,-6 1 0,-5 1 0,-4 1 0,-3-1-1,-4-6 0,-2 0 0,-1-4 0,-1-3 1,2-1-1,0 1 1,3 4-1,1 5 1,2 11 0,0 8 0,3 10 1,-1 6-1,6 1 0,2 2-2,2-3 0,9-6-4,-1-20-7,18-2-26,-8-25 0,16-5-2,-6-21 2</inkml:trace>
  <inkml:trace contextRef="#ctx0" brushRef="#br3" timeOffset="87980.0322">5587 12275 87,'0'0'40,"-7"-18"-2,7 18 2,-33-1-35,11 8-1,-7 4 0,-1 10-1,-8 11-1,9 5-1,-3 0 0,4 3 0,9-2 0,9-5-1,10-5 0,11-11 0,14-14 0,8-10 0,8-10 0,5-9 1,2-6-1,-3-2 1,-1-3 0,-7 0 0,-13 5 0,-1 3 0,-9 7 0,-6 7 0,-8 15-1,0 0 1,0 0-1,-12 17-1,5 10 0,-3 7-1,4 5 0,-1 4-2,10 0-1,2-9-3,14 2-4,-4-24-27,24-4 0,-3-27-1,18-6 3</inkml:trace>
  <inkml:trace contextRef="#ctx0" brushRef="#br3" timeOffset="88175.0433">6252 11764 87,'-31'27'38,"7"26"0,-8 14 0,4 17-32,-6 5-3,11 4-2,3-2-1,7-8-3,8-5-4,-1-23-29,17-5-2,-8-23 0,11-7-1</inkml:trace>
  <inkml:trace contextRef="#ctx0" brushRef="#br3" timeOffset="88379.055">5962 12219 99,'0'0'39,"0"0"1,0 0-3,28 2-35,2-9 0,10-6-2,11-5-2,7-4-3,4-13-4,12 6-28,-14-14 0,4 7-2,-12-9 0</inkml:trace>
  <inkml:trace contextRef="#ctx0" brushRef="#br3" timeOffset="88559.0653">6665 11730 91,'0'0'40,"-14"-9"-1,4 25-1,-13 8-32,4 12-3,-4 12-1,-1 11-1,-2 11 0,4 3-2,-1 3 0,4 2 1,4-1-3,-1-14-5,13 5-20,-7-24-11,12-6 0,-7-17-2</inkml:trace>
  <inkml:trace contextRef="#ctx0" brushRef="#br3" timeOffset="88765.0771">6360 12199 104,'0'0'42,"-10"-17"0,10 17-1,0 0-37,15 9-2,0-7-2,8-3-1,7 1-4,3-15-8,16 13-25,-8-13-3,16 9 1,-5-11-2</inkml:trace>
  <inkml:trace contextRef="#ctx0" brushRef="#br3" timeOffset="89197.1018">6664 12231 83,'29'0'40,"0"-10"-2,14 2 1,-4-10-33,6 4-3,-2-7 0,-2 5-1,-7-3 0,-2 2-1,-9 1 1,-9 3-1,-11 1 0,-4 0 0,-10 2 0,-4 3 0,-9 2 0,-3 9 0,-5 1 0,1 13 1,0 6-1,2 8 0,2 8-1,7 5 1,8-1-1,7 2 0,10-8-1,11-6 0,15-9-2,9-16-2,19-5-4,1-26-22,19 3-9,-1-18 1,15-2-1</inkml:trace>
  <inkml:trace contextRef="#ctx0" brushRef="#br3" timeOffset="89617.1258">7469 12076 76,'0'0'39,"0"0"0,0 0 1,-3 25-32,-1-11-2,5 9-1,-5 4 0,0 11-2,-3 3-1,0 3 0,1 0-1,-2 0 1,1-8-2,0-7-1,7-9 1,0-20 1,0 0-1,10-13 1,-1-12 0,6-12-1,-3-7 1,3-5 1,0-1-1,0 0-1,-2 3 1,-4 8 0,1 7-1,-2 5 0,4 10-1,0 2-3,8 12-3,-2-8-7,20 13-26,-4-7-1,14 9 1,-1-12-1</inkml:trace>
  <inkml:trace contextRef="#ctx0" brushRef="#br3" timeOffset="90002.1478">8059 12009 80,'-28'11'39,"12"16"0,-6-5 1,7 21-30,-9-8-4,8 10-1,0-1-2,1 6 0,2-8-1,4 0 0,3-12-1,6-9 0,0-21 0,15 2 0,3-21 0,8-7-1,4-12 1,4-9-1,0-4 1,3 2-1,-1 1 1,-3 9-1,-5 8 1,-3 8-1,-3 13 1,-3 13-1,-5 13 1,-3 7-2,-1 11-1,-3 1-2,4 15-7,-11-15-3,20 21-17,-19-22-12,16 3 1,-7-15 0</inkml:trace>
  <inkml:trace contextRef="#ctx0" brushRef="#br3" timeOffset="90819.1946">2992 13394 75,'28'-26'39,"14"5"-2,3-8 1,7 9-35,1 3-1,5 10 0,-9 8 0,-8 15 0,-13 11-1,-14 14 0,-19 10 0,-12 16 1,-16 8-1,-8 7 2,-13 3-1,1 0 0,-5-3 0,7-8 0,5-13 0,15-10-1,13-17-1,18-10 0,18-18 1,20-12-2,16-14 2,12-8-1,14-3-2,3-8-2,12 7-6,-12-11-27,12 15-2,-12-4 0,3 14-1</inkml:trace>
  <inkml:trace contextRef="#ctx0" brushRef="#br3" timeOffset="91713.2457">4158 13952 28,'20'-21'34,"-11"-9"2,4 4 0,-16-11-20,7 11-4,-14-7-2,1 11-4,-15 0 0,0 9-2,-6 3 0,0 14-2,-4 7 1,1 13-1,0 11 0,5 9 0,4 8-1,5 6-2,4 9 1,6 2-1,9 3-2,5-10-1,9 3-5,-4-25-12,17 9-15,-10-22-2,11-4-1,-11-23 1</inkml:trace>
  <inkml:trace contextRef="#ctx0" brushRef="#br3" timeOffset="91901.2564">3876 14216 72,'-21'-9'39,"21"9"-1,-13-7-1,24 3-33,11-5-2,10-4-2,10 1-2,3-9-4,16 11-15,-4-17-15,7 12-2,-13-8 0,3 10 0</inkml:trace>
  <inkml:trace contextRef="#ctx0" brushRef="#br3" timeOffset="92262.2771">4400 14037 63,'-11'7'38,"3"8"-1,-6-3 1,3 5-32,2 1-2,5 9 0,-2 1 0,1 5-1,4-2-1,6-1 1,-1-1-2,7-7 0,5-7 0,4-8 0,3-11-1,5-8 0,-1-8 0,1-4 0,-2-7 0,-4 0 0,-4-2 0,-3 3 0,-6 6 0,-4 5 1,-3 4-1,-2 15 0,0 0 0,0 0 0,-9 17-1,6 4 1,0 5-2,2-1 0,4 4-2,0-8-2,13 6-11,-16-27-21,37 5 0,-17-24-1,16-3 1</inkml:trace>
  <inkml:trace contextRef="#ctx0" brushRef="#br3" timeOffset="92465.2887">4967 13721 79,'-16'10'40,"-4"14"-1,4 22 0,-2 2-36,0 8-1,-1 5-1,5 2-1,5-1 0,5-5-3,7-3-1,2-18-4,13 1-27,-6-22-3,16-4-1,-6-22 0</inkml:trace>
  <inkml:trace contextRef="#ctx0" brushRef="#br3" timeOffset="92682.3011">5184 13688 89,'0'0'40,"-14"43"1,-1-5-3,4 11-34,0 7-2,4 5-1,0 0-1,1-1-2,5-7-1,2-7-2,5 3-6,-7-24-30,14 5 2,-13-30-1,20 10-1</inkml:trace>
  <inkml:trace contextRef="#ctx0" brushRef="#br3" timeOffset="93163.3286">5296 13383 69,'13'19'38,"12"12"-1,-7-11-7,12 19-22,-7-2-1,6 8-2,-11 0-1,2 8 0,-7 2-2,-10 7-1,-13 5-1,-9 5-1,-9 2-1,-5-3-3,0 3-4,-11-14-30,15-1 0,-8-23-2,17-7 1</inkml:trace>
  <inkml:trace contextRef="#ctx0" brushRef="#br3" timeOffset="93614.3544">3938 13461 52,'-46'41'37,"3"27"-1,-4 14 0,7 22-29,2 5-1,16 13-1,3-6-1,17 0-1,11-14-3,17-16-3,25-7-20,6-31-14,27-9 0,1-20-2,20-6 1</inkml:trace>
  <inkml:trace contextRef="#ctx0" brushRef="#br3" timeOffset="94126.3837">5861 13879 79,'-1'14'39,"-1"10"0,-12 1-1,7 9-36,-10 5-3,-3 3-4,11 11-7,-7-13-27,14 5 1,-1-17-3,14-4 2</inkml:trace>
  <inkml:trace contextRef="#ctx0" brushRef="#br3" timeOffset="95207.4455">6446 13184 64,'0'0'37,"-13"-1"0,13 1 0,0 0-31,13-6-2,-2-2 1,12 1-1,5-9 0,9 1-1,8-6 0,7-2-1,2 1 0,3 3-1,-4-1-1,0 6 0,-7 4 1,-8 5-1,-9 2 0,-6 6 0,-8 1 1,-15-4-1,15 11 1,-15-11-1,0 15 1,0-15 0,-5 13-1,5-13 1,0 0-1,-17 10 1,17-10-1,0 0 0,0 0 1,0 0-1,-10 19 0,6-6 1,0 9-1,-4 12 1,-3 7-1,-3 10 1,-4 11-1,-3 6 1,-4 5-1,-3-1 1,3-2-1,1-6 0,1-5-1,7-10 1,6-8-2,3-12 0,11-6-3,-4-23-1,27 25-14,-15-33-20,16 5 0,-9-17-1,8 4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1:03:17.29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1511 780 65,'0'0'37,"28"-48"0,-28 48 1,0 0-30,0 0-3,0 0 1,0 0-2,0 0-1,0 0-2,0 0 0,0 0 0,22 48 1,-24-25 1,-17 42-3,0 11 2,0 5-1,-1 0 1,4-7-1,6-10-1,2-20 0,13-28 1,-5-16 0,16-15 0,-16 15 1,0 0 0,24-57 0,-24 57-1,18-62 0,-18 62 0,20-80 1,-8 37-2,-1-3 1,2-4-1,0 1 1,2-1 0,1 2 0,6 2 0,-22 46-1,42-82 1,-42 82-1,44-57 0,-44 57 1,47-16-1,-47 16 0,50 24 1,-50-24-1,21 51 1,19 37-1,-1 14-1,-9 9-1,-7-3 0,-8-8-5,-8-29-17,3-27-17,-10-44 2,25-12-2,-25 12 2</inkml:trace>
  <inkml:trace contextRef="#ctx0" brushRef="#br0" timeOffset="199.0113">1911 967 97,'0'0'38,"-47"-35"0,47 35-1,0 0-35,0 0-1,-44-44-1,44 44 0,0 0-5,0 0-2,76-28-12,-76 28-19,89-25-1,-27 5 0,-6 0 2</inkml:trace>
  <inkml:trace contextRef="#ctx0" brushRef="#br0" timeOffset="399.0228">2614 521 86,'51'-41'38,"-51"41"-1,0 0 2,0 0-35,0 0-1,0 0 1,4 79 0,-4-79 0,-26 78-3,2 37 1,-5 9-2,7 4 0,2-3-7,-1-20-27,18-24-5,-2-27 1,20-42-2</inkml:trace>
  <inkml:trace contextRef="#ctx0" brushRef="#br0" timeOffset="616.0352">2524 972 88,'0'0'40,"0"0"-1,-42-60 2,42 60-31,0 0-8,0 0 0,0 0 0,0 0-2,0 0-2,53-29-9,-53 29-27,75 0-2,-75 0 0,95-4 0</inkml:trace>
  <inkml:trace contextRef="#ctx0" brushRef="#br0" timeOffset="1487.085">3242 792 90,'0'0'43,"0"0"-1,-12 57 1,-10-39-37,-31 43 0,-7 8-2,11 9 1,4-4-3,20 0 0,17-11-2,26-15 0,27-28 0,12-16 1,7-16-1,6-16 0,-70 28 0,77-43 1,-77 43-1,68-61-1,-68 61 1,60-68-3,-60 68 3,33-75-2,-33 75 2,18-67-1,-18 67 1,-10-60-1,10 60 1,0 0 0,-32-60 0,32 60 1,0 0-1,0 0-1,0 0 1,-35-43 0,35 43 0,0 0 0,0 0 1,48 13 0,-48-13-1,49 17 2,-49-17-1,64 23 2,-64-23-1,58 32 0,-39 1 0,25 14-1,-27 2 0,-13 2 1,-14 0-4,-5-3 1,-3-11 0,13-17 1,5-20-1,0 0 1,0 0 2,0 0-2,51-52 3,-51 52-3,34-46 0,-34 46 0,44-48 0,-44 48 0,37-52 0,-37 52-2,0 0 0,57-58 3,-57 58 0,0 0 1,0 0-2,51-35 0,-51 35 0,0 0 0,0 0 0,0 0 0,62 21 0,-62-21 0,0 0 0,64 4 0,-64-4 0,57-4 0,-57 4 0,59-10 0,-59 10 0,62-16 0,-62 16 0,54-4 0,-54 4 0,73 10 0,-54 10 0,-12 18 0,-13 11 0,-5 3 0,6 4-16,-6-18-2,20-11-6,-9-27-5,36 4-6,-13-15-6,-23 11 0,0 0 4</inkml:trace>
  <inkml:trace contextRef="#ctx0" brushRef="#br0" timeOffset="1986.1135">5414 789 107,'0'0'40,"12"-48"2,-12 48-2,0 0-35,10-47-2,-10 47 1,0 0-1,0 0-1,0 0 0,0 0 0,-31 67 0,28-39-1,-23 54 1,-7 3-4,4 8 2,2 3-3,7-1 0,11-11-9,6-31-23,43-32-7,3-24 2,20-11-2</inkml:trace>
  <inkml:trace contextRef="#ctx0" brushRef="#br0" timeOffset="2403.1374">5913 893 96,'0'0'41,"26"-52"0,-26 52 0,0 0-24,2-49-14,-2 49 1,0 0 0,0 0-1,0 0 0,-53 50-1,16 7-2,17 11 0,4 3 0,9 8 0,8-7 0,20-11 0,11-19 0,27-31 0,11-17 0,-70 6 0,79-25 0,-79 25 0,82-45 0,-82 45 0,76-67 0,-76 67 0,61-76 0,-61 76 0,33-88 0,-33 88 0,4-86 0,-4 86 0,-32-77 0,32 77 0,-48-50-5,48 50-7,-64-28-5,64 28-8,-65-2-11,65 2-3,-47 20-2,47-20 3</inkml:trace>
  <inkml:trace contextRef="#ctx0" brushRef="#br0" timeOffset="2749.1572">6911 1268 111,'0'0'41,"0"0"-1,-16 11-1,-2 19-31,-12 2-10,5 14-3,-8-1-6,20 13-27,-12-5-1,19 0-1,5-10 0</inkml:trace>
  <inkml:trace contextRef="#ctx0" brushRef="#br0" timeOffset="3655.209">7727 759 98,'0'0'40,"39"-59"0,-39 59-1,0 0-35,0 0-1,0 0 0,0 0-1,0 0 0,0 0-1,0 54 1,-5-30 0,-10 55 0,-9 6-1,5 4 2,-4-4-3,10-10 1,-1-19-1,12-18 1,2-38 0,9-6 0,-9 6 0,0 0-1,21-52 2,-21 52-2,17-58 2,-17 58-2,20-76 1,-8 31-1,-1-1 0,3 1 0,-7 1 1,4-2-1,-11 46 2,20-76-2,-20 76 0,20-53 0,-20 53 0,0 0 0,0 0 0,52-12 0,-52 12 0,15 36 0,28 37 0,7 17 0,1 2 0,9 0 0,-4-17-2,-1-15 2,-8-24 0,-16-28 0,-31-8 2,0 0-2,0 0 0,54-61 0,-54 61 0,21-65 0,-21 65 0,11-88 0,-9 39 0,7-2 0,-12 0 0,6-4 0,-3 7 0,1-1 0,-1 49-5,-1-88-7,1 88-7,7-64-8,-7 64-7,0 0-5,26-45-4,-26 45 2</inkml:trace>
  <inkml:trace contextRef="#ctx0" brushRef="#br0" timeOffset="4153.2375">8637 828 73,'0'0'42,"1"52"-2,-1-52 2,0 0-15,0 0-26,0 0 2,0 0-1,60 31 0,-60-31-1,0 0 0,71-6 0,-71 6 0,47-15 1,-47 15 0,0 0-1,62-44 1,-62 44-1,0 0 1,32-53-1,-32 53 0,0 0-1,0 0 1,0 0 0,-52-40-1,52 40 2,-53 16 1,53-16-3,-59 31 0,59-31 0,-55 48 0,32-32 0,-11 43 0,25 6 0,14-8 0,21-11 0,-26-46 0,50 30-2,-50-30-5,77 10-5,-31-12-6,-46 2-6,86-15-8,-86 15-4,83-25-5,-83 25 3,77-32 0</inkml:trace>
  <inkml:trace contextRef="#ctx0" brushRef="#br0" timeOffset="4607.2635">9325 911 97,'0'0'41,"0"0"1,31-50 0,-31 50-35,0 0-1,0 0-1,0 0-2,-2-47 0,2 47-1,0 0 0,0 0-1,0 0 1,-63 1 0,63-1-2,0 0 0,-66 38 0,66-38 0,0 0 0,-66 53 0,33-1 0,16 5 0,9-5 0,23-5 0,19-16 0,-34-31 0,56 16 0,-56-16 0,70-4 0,-70 4 0,64-26 0,-64 26 0,66-39 0,-66 39 0,47-51 0,-47 51 0,35-54 0,-35 54 0,11-56-2,-11 56-2,2-45 0,-2 45-3,0 0-3,-31-47-7,31 47-7,0 0-5,0 0-2,0 0-2,0 0-7,-47-6 4</inkml:trace>
  <inkml:trace contextRef="#ctx0" brushRef="#br0" timeOffset="5085.2908">9712 837 103,'0'0'41,"0"0"3,60-21-2,-60 21-36,0 0-2,0 0-1,0 0 1,0 0 0,0 0-2,0 0 0,24 47-2,-24-47 0,0 0 0,-21 64 0,21-64 0,0 0 0,-22 66 0,22-66 0,0 0 0,0 0 0,-2 52 0,2-52 0,0 0 0,0 0 0,0 0 0,58-49 0,-58 49 0,38-50 0,-38 50 0,45-59 0,-45 59 0,47-54 0,-47 54 0,46-40 0,-46 40 0,0 0 0,57-11 0,-57 11 0,0 0 0,0 0 0,47 66 0,-10-21 0,-27 14 0,-10-59-7,10 59-9,-10-59-3,9 48-5,-9-48-5,0 0-2,0 0-1,0 0 0,0 0 3,47 25 3</inkml:trace>
  <inkml:trace contextRef="#ctx0" brushRef="#br0" timeOffset="5340.3054">10610 1070 111,'0'0'41,"0"0"1,0 0-1,2 27-37,-16-11-1,-8 5-1,6 13 0,-7 6-4,-4 7-3,11 3-20,-10 0-14,23-12-4,-2-11 2,17-7-2</inkml:trace>
  <inkml:trace contextRef="#ctx0" brushRef="#br0" timeOffset="10531.6023">11184 663 100,'12'-51'38,"-12"51"2,0 0-11,0 0-27,24-54 0,-24 54 0,0 0 0,0 0 0,0 0-1,0 0-1,0 0 1,0 0 0,0 0 0,-5 73 1,5-73 0,-17 68 0,17-68-1,-20 76 0,20-76 0,-21 77 0,21-77 0,-18 72 0,18-72 0,-13 57-1,13-57 1,0 0-2,0 0 0,0 0 1,0 0 1,0 0-2,0 0 1,16-56 0,-16 56 0,22-81 2,-22 81-1,24-89 0,-24 89 0,23-87 0,-23 87-1,21-78 0,-21 78 0,16-54 1,-16 54-1,0 0 0,0 0 0,47-23-1,-47 23 1,0 0-1,55 61 1,-55-61 0,47 68 1,-47-68 0,52 81-1,-52-81 1,61 84 0,-61-84 1,61 81-1,-61-81-1,61 69 0,-61-69 1,49 57-1,-49-57 1,0 0 0,53 40 0,-53-40-1,0 0 0,0 0 0,48-55 0,-48 55 0,18-73 0,-7 26 1,-3-5-1,-1-4 1,0-4-1,0 2 1,-1 0-1,-2-1 0,0 6-1,0 5 0,-4 48-1,6-80-1,-6 80 0,4-51-4,-4 51-9,0 0-19,0 0-6,0 0 0,0 0-1</inkml:trace>
  <inkml:trace contextRef="#ctx0" brushRef="#br0" timeOffset="11207.641">12108 815 85,'0'0'38,"0"0"0,0 0 1,0 0-34,49 27 1,-49-27-1,0 0-1,62-3 0,-62 3-1,54-8-1,-54 8-1,63-16 1,-63 16-1,60-27 0,-60 27 0,54-36 0,-54 36 0,0 0 0,59-67 1,-59 67-1,0 0 1,15-68-2,-15 68 1,0 0 0,-31-47 0,31 47-1,0 0 0,-67-18 0,67 18 0,-59 11 0,59-11 1,-67 24-1,67-24 1,-66 41-1,66-41 1,-59 55 0,59-55 1,-51 65 1,51-65-3,-33 67 0,33-67 0,-10 63 0,10-63 0,16 56 0,-16-56 0,46 45 0,-46-45 0,73 24 0,-73-24-2,98 4-6,-47-12-15,15-6-14,-6-4-6,1-3 0,-2-4-1</inkml:trace>
  <inkml:trace contextRef="#ctx0" brushRef="#br0" timeOffset="13564.7758">11280 617 45,'0'0'32,"0"0"3,0 0-2,0 0-18,0 0-3,0 0-2,-6-46-2,6 46-2,0 0-1,0 0 0,0 0 0,0 0-2,0 0 0,-2-51 0,2 51-1,0 0 1,0 0-1,0 0-1,0 0 0,0 0 0,0 0 0,0 0 0,0 0-1,0 0 0,0 0 0,0 0 0,-13 58 1,13-58-1,-12 62 2,12-62-1,-19 74 1,19-74 0,-2 69-1,-17 14 1,-4-3-2,6-5 1,-3-13-2,11-11 1,-2-15 0,10-8 0,5-16-1,-3-1 1,-1-11 0,1 9 1,-1-9-1,0 0 0,0 0 1,0 0-1,-9 2-1,9-2-1,0 0-3,0 0-11,0 0-21,0 0-3,0 0 2,4-45-2</inkml:trace>
  <inkml:trace contextRef="#ctx0" brushRef="#br1" timeOffset="25249.4441">1393 2006 82,'0'0'38,"0"0"-1,0 0 1,0 0-35,-11 7 0,6 13 1,-3 7-1,1 17 0,-7 13-1,0 16 1,-4 7-2,-4 15 1,4 4-2,-4-4-1,8 0-6,-5-20-25,26-5-6,0-27 1,16-7-1</inkml:trace>
  <inkml:trace contextRef="#ctx0" brushRef="#br1" timeOffset="25632.466">1854 2218 87,'-1'-44'37,"1"18"2,-16 2-1,4 26-31,-13 9-1,3 25-1,-9 11 0,5 21-1,3 14-2,0 9 1,11 5-1,10-1 0,16-8 0,15-17 0,22-22-1,12-19-1,16-29 0,9-20 0,3-25 0,-2-14-1,-8-16 1,-17-9-1,-20-4 0,-24-2 0,-25 8 0,-26 10-1,-16 14 2,-23 12-2,-9 22 1,-11 19-1,0 26-2,1-3-20,32 32-14,5-6-2,33 7-1,19-6 0</inkml:trace>
  <inkml:trace contextRef="#ctx0" brushRef="#br1" timeOffset="26556.5189">3094 2309 73,'0'0'38,"4"-14"-3,-4 14 2,0 0-32,0 0 0,0 0-1,-3 27-1,2-2-1,-3 12 2,0 5-2,-2 10 1,-2 7-1,0 0 0,1-4 0,-1-6 0,-2-9-1,5-9 0,1-10 0,4-21 0,0 0 0,7-26 0,-1-6 0,4-8-1,-1-12 1,1-6-1,0-11 1,2-2-2,-2 0 1,1 3-1,3 9 2,-1 2-2,7 12 1,6 7 0,-1 13 0,5 10 0,1 13 0,2 6 0,-2 6-1,-3 8 1,-8 4 0,-6 9-1,-6 3 1,-8 9 0,-10 0-1,-6 5 1,-8-1 0,-5-1 1,-5-1-1,-3-5 2,6-2-2,-6 3 1,8-7-1,6 4 1,0 1 0,2 7-2,0 2 1,1 9 0,1 4 0,0-2-1,0 3-1,-1-9-2,12-2-4,-5-21-29,27-7 0,-2-28-2,19-5-1</inkml:trace>
  <inkml:trace contextRef="#ctx0" brushRef="#br1" timeOffset="27233.5576">3575 2325 90,'8'-15'39,"-8"15"-1,3 11 1,-1 11-35,-11 2-2,2 10 2,-3 6-1,-1 3 0,0 3-2,-1 0 2,2-6-2,3-3 0,0-9 0,5-6-1,2-22 0,0 0 0,9-10 0,4-17-1,-3-10 2,5-3-1,-1-12 0,1-3 0,1-2 0,2 3-1,1 2 2,-1 5-1,5 7 0,-2 5 0,2 12 0,3 5 0,1 9 0,0 9 0,-1 9 0,2 5 0,-3 1 0,1 7 0,-5 1 0,-1 1 0,-4-2 0,-4 1 0,-7-1 0,-1-2 0,-8 2 1,-4-4-1,-5 2 0,-3 1 1,-2 3-1,-2-1 3,-1 1-2,3 3 1,4-5-1,3-1 1,10-1-1,7-4 1,9-8-2,12-5 0,7-7 1,5-7-2,0-6 1,4-7-1,-5-6 1,-3-6-1,-9-4 1,-8-1-2,-10 1 2,-6-1-2,-5 3 0,-4 2-1,0 11-3,-2-4-2,9 29-12,-14-22-19,14 22 1,4-14-2,15 12 2</inkml:trace>
  <inkml:trace contextRef="#ctx0" brushRef="#br1" timeOffset="27483.5719">4690 1650 75,'16'-15'39,"-16"15"-1,-1 16 2,-17 13-16,-2 25-20,-11 12 1,-1 16-4,-4 9 1,3 13-1,-1-5-1,5 0 0,6-8-3,-1-12-2,20 1-15,-8-31-17,20-11-3,-7-24 3,12-9-2</inkml:trace>
  <inkml:trace contextRef="#ctx0" brushRef="#br1" timeOffset="28268.6168">4398 2137 100,'-18'-5'39,"25"18"2,-7-13-2,29 6-35,10-6 0,17 1-1,6-6-1,8 1 0,5-3-1,1-1 0,-6 1 0,-10 1-1,-12 1 1,-14 5-1,-15 6 0,-17 4 1,-12 7-1,-17 7 0,-8 6 0,-8 11 0,-4 4 1,1 5-1,4-1 1,12 1 0,9-7 0,15-8 0,15-8 0,15-17-2,16-12 1,8-11 0,7-16 0,7-10-1,-6-9 1,-1-9-2,-8-1 1,-6-2 1,-11 7-1,-11 2 1,-9 13 0,-7 7 0,-6 9 0,-3 11 1,6 11 0,-18 0 0,18 0-1,-13 20 2,15-7-1,4 0 0,10 1-1,5 1 1,7-2 0,2 1-1,2 0 1,1 1-1,-4 0 0,-5 4 1,-5 1-1,-8 5 0,-7-3 0,-9 3 0,-6 1 1,-2-2-1,-1-4 0,-1-4 0,2-2 0,13-14 0,0 0-1,1-19 1,20-5 0,7-7-1,5-4 1,7-4 0,3-1 1,-2 2-1,-3 6 0,-5 8 1,-9 12-1,-5 9 1,-7 11-1,-9 13 1,-6 7-2,-3 10 0,6 3-1,-6 3-1,9 1-3,2-11-4,21 8-10,-6-31-9,24 4-10,-1-28 0,21 3 0,-5-23 1</inkml:trace>
  <inkml:trace contextRef="#ctx0" brushRef="#br1" timeOffset="28576.6344">6307 1991 114,'-11'-6'40,"-21"-6"0,3 21-2,-13-3-32,4 12-3,1 6 0,3 0-2,5 5 1,7-1-2,12-5 0,9 2 1,7-8-1,13-4 0,5-4 1,4-2-1,4-6 0,-1 0 1,-2-1-1,-3 2 1,-8 4-1,-4 8 1,-11 1-1,-8 8 1,-7 6-1,-4 1-1,-1 3-1,-2-2-4,11 9-10,-8-30-11,26 13-13,-10-23-1,40 0 1,-12-22 0</inkml:trace>
  <inkml:trace contextRef="#ctx0" brushRef="#br1" timeOffset="28703.6417">6530 2327 109,'-11'35'38,"-17"-7"0,6 9-3,-2 12-63,0-24-9,16 5 0,-2-16-4</inkml:trace>
  <inkml:trace contextRef="#ctx0" brushRef="#br1" timeOffset="29132.6662">7784 1846 93,'9'-23'39,"3"20"1,-12 3-1,0 19-31,-12 9-2,4 15-1,-9 5-2,2 12-1,0 5-1,3 5-1,1-2 0,5-7-4,6-2-1,-2-21-7,18 2-25,-10-22-2,11-5 0,-10-23-1</inkml:trace>
  <inkml:trace contextRef="#ctx0" brushRef="#br1" timeOffset="29312.6765">7592 2104 120,'-18'-1'41,"-1"-6"1,19 7-1,17 2-37,12-8-2,20-6-2,12-2-2,14 2-4,1-15-14,21 19-20,-12-10-2,0 15 1,-19-5-2</inkml:trace>
  <inkml:trace contextRef="#ctx0" brushRef="#br2" timeOffset="33294.9043">1408 3327 99,'-9'-11'36,"9"11"2,0 0-4,-9 28-31,4-1 0,0 10-2,2 9 1,-2 6-3,3 6 0,-6 1-3,8 6-2,-5-21-11,15 7-19,-8-21 1,15-1-3,-3-24 2</inkml:trace>
  <inkml:trace contextRef="#ctx0" brushRef="#br2" timeOffset="33628.9234">1895 3251 97,'-12'-3'35,"-1"23"0,-14 9 2,2 16-33,-6 15-1,8 15 0,0 3 0,9 4 0,13-5-1,17-11 0,13-18 0,20-19-1,11-23-1,10-22 1,8-22 0,-4-16 0,-3-10 0,-13-4-1,-15-2 0,-17 2 1,-19 8-2,-16 11 1,-15 11-2,-13 8 0,-6 13-2,-4-3-4,18 23-27,-4-6-4,19 16 1,14-13-2</inkml:trace>
  <inkml:trace contextRef="#ctx0" brushRef="#br2" timeOffset="34596.9788">3148 3409 72,'8'-22'35,"-8"22"-1,0 0 0,0 0-27,0 0-3,-14 25 1,6-4-1,3 9-1,-7 2 0,2 3-1,3 1 0,-2-3 1,4-9-2,5-1 0,0-7 1,0-16-1,14 5 0,2-17 0,3-6 0,5-7 1,2-8-1,2-4 0,0-2 0,1 0 1,-6 3-2,-1 4 2,-5 5-2,0 9 1,-6 4-1,0 10 1,-11 4 0,16 22-2,-10 3 2,-4 8-2,3 11 1,-5 6-2,4 5-1,-4-4-2,9 8-5,-7-24-25,16 0-3,-2-20 0,13-5 1</inkml:trace>
  <inkml:trace contextRef="#ctx0" brushRef="#br2" timeOffset="34977.0005">3690 3401 85,'-9'12'37,"-4"-2"-1,12 11 1,-5-1-32,12-1-1,2-5 0,12-1-1,4-6 0,4-1-1,1-10 1,5-3-1,-3-9-1,-2-1 1,-5-7-1,-5-3 1,-12 0-2,-5 1 2,-9 2-2,-8 6 2,-7 6-2,-8 11 0,-5 10 1,-3 11-1,-1 7 1,3 10-1,2 4 0,5 2 0,11 2 0,13-5 0,11-3-1,13-11-3,20-4 0,8-16-5,25 5-28,-7-19-1,17 6 1,-9-17-3</inkml:trace>
  <inkml:trace contextRef="#ctx0" brushRef="#br2" timeOffset="35360.0224">4367 3411 93,'-24'-20'38,"12"25"1,-10-7-2,12 18-31,-9 0 0,9 9-2,-4 5 0,4 4-2,7-2-1,4 0 0,7-3-1,6-8 1,10-8-1,4-12 0,12-12 0,4-9 0,3-8 1,1-10-1,-3-2 0,1-5 1,-9 1 0,-3 3 0,-9 7-1,-9 5 1,-3 11-1,-13 18 0,0 0 0,-2 12 0,-9 21 0,0 7-1,0 9 0,3 2-3,7 3 0,5-11-4,18 2-20,-1-36-10,20-4-1,-1-32 0,21-5 2</inkml:trace>
  <inkml:trace contextRef="#ctx0" brushRef="#br2" timeOffset="35566.0342">5267 2801 101,'-31'24'38,"2"41"1,-10-1-2,11 21-33,-5 8-2,12 2-1,3 0 0,6-5-3,11-5-3,-1-26-22,13-2-11,-6-26 0,10-9-2,-15-22 2</inkml:trace>
  <inkml:trace contextRef="#ctx0" brushRef="#br2" timeOffset="36607.0938">5055 3217 110,'0'0'39,"0"0"1,15 0-4,2 6-33,7-1 0,5 4-1,-2-3 0,3-1-1,3 2 0,-4 0 0,-6 6 0,-4 1-1,-6 5 0,-6 4 0,-8 7 1,-3 0-1,-10 6 0,0-2 0,0-1 0,-1-4-1,3-6 1,3-8-2,9-15 2,0 0 0,6-17-1,4-9 2,5-7-1,-1-8 1,0-7-1,6 0 1,-3-1-1,-1 8 1,-6 5-1,0 8 0,-1 9 0,-9 19 0,21-8 0,-9 12 0,5 7-1,3 2 1,8 2 0,1-1 0,4-1 1,0-4-1,-2-2 0,0-2 1,-5-3-1,-4-1 1,-7-1-1,-5 0 1,-10 0-1,0 0 0,-8 21 1,-6-3-1,-4 3 0,-3 9 0,0 3 0,1 3-1,4 0 1,7 0-1,5-9 2,10-4-2,10-8 1,6-12-1,6-9 1,6-9 0,0-8 0,2-10 1,-1-8-2,-4-3 1,-2 1 0,-7-2 0,-3 4 0,-8 5 1,-5 8-1,-1 6 0,-1 8 1,-4 14-1,0 0 1,0 0-1,0 0 1,14 6 0,0-3-1,6-1 1,7 0-1,3-1 1,0 0 0,6 3-1,-6 1 1,-1 3 0,-7 4 0,-5 5 0,-7 3-1,-10 3 0,-7 2 2,-3 0-2,-4 2 0,0-4-2,3-7 2,-1-1-1,12-15 1,0 0 0,13-10 0,4-11 1,5-7-1,6-6 2,1 0-2,0-2 0,-1 5 0,-5 6 0,-3 9 0,-5 11 0,-4 10 0,-5 11 0,-5 8 0,3 5 0,-4 4-2,1 2-2,9 2-1,0-15-5,18 8-6,-9-28-21,26 5-2,-4-22 0,19 4 0</inkml:trace>
  <inkml:trace contextRef="#ctx0" brushRef="#br2" timeOffset="36954.1136">6987 2921 117,'-15'5'38,"-21"-2"2,4 24-3,-11-1-31,4 11-2,-4 2-2,6 2 1,8-6-2,5-1 0,14-9-1,11-6 1,10-9-1,6-7 0,10-4 0,-1-2 1,2-1-1,1 1 0,-6 3 1,-4 6-1,-10 6 1,-7 6-1,-9 5 2,-4 5-2,-7 4 0,0 0-2,-3 1 1,-1-5-2,3 1-3,0-14-8,15 10-16,-12-21-11,16-4 1,0 0-1,0 0 1</inkml:trace>
  <inkml:trace contextRef="#ctx0" brushRef="#br2" timeOffset="38087.1784">7970 2852 96,'0'0'36,"-2"-16"0,2 16-2,-11 10-31,1 5 0,-1 3 0,0 10 0,-6 7-2,4 5 1,-3 5-1,2 0 1,2-6-1,5-2 1,2-10-1,5-8 1,0-19-1,18-3 1,-1-18-1,7-8 1,-2-7 0,1-5-1,2-6 0,-2 2-1,-5 7 1,-4 2 0,0 13-1,-8 4 0,-6 19 1,0 0-1,11 6 0,-7 16 0,0 7 1,5 9-1,1 3 0,9 4 1,0-2-1,8-3 0,2-5 0,1-10 1,-1-8-1,2-13 1,-5-15-1,-1-10 1,-4-8-1,-5-9 0,-3-4 0,-1-5-1,-8 1-1,2-4-2,0 11-4,-12-11-16,14 26-15,-14-7 1,13 21-1,-11-5 0</inkml:trace>
  <inkml:trace contextRef="#ctx0" brushRef="#br2" timeOffset="38643.2102">8385 2440 65,'-19'-8'36,"-15"-7"-2,4 13 3,-19-6-25,11 17-3,-18 1-1,7 17-1,-7 5-3,6 18 1,3 6-3,6 13 1,6 6-1,13 8 0,13 1-1,13 1-1,10 0 0,17-11 1,11-10-1,14-12 0,8-14 0,15-19 0,8-19 0,1-14 0,0-17 1,-8-11-1,-8-7 0,-9-10 0,-18-1 1,-16-5-1,-16-4 1,-13 1-1,-9 1-2,-11-3-2,-3 2-1,-8-9-10,10 24-20,-12-10-4,13 28 2,-11-4-4</inkml:trace>
  <inkml:trace contextRef="#ctx0" brushRef="#br1" timeOffset="45456.5999">8122 1589 17,'-12'-25'25,"2"0"2,-1 13-3,-15-6-11,10 14 2,-17-7 1,4 16 1,-18-3-3,4 11-3,-13-1-3,2 5-3,-4 0-1,3 7-3,3 2 2,0 5-2,4 4 1,6 5-2,5 3 2,8 12-2,8 5 1,9 8-1,12 6 0,9 3 0,18 0 0,17-1 0,15-3-1,11-12 0,11-8 0,8-14 1,8-17 0,-2-24 0,4-27 0,0-26 0,-4-22 1,-2-20 0,-11-16 0,-12-12 1,-13-1-1,-20 4 2,-22 9-2,-29 13 1,-28 23-2,-22 21 2,-17 26-2,-15 22 1,-9 27-2,0 21-2,8 22-9,1 10-24,31 13 0,8-11-2,31-1 0</inkml:trace>
  <inkml:trace contextRef="#ctx0" brushRef="#br3" timeOffset="49253.8171">1480 4511 67,'0'-19'39,"0"19"-2,-9-21 1,9 21-20,-19 0-13,10 11 0,-8 8-2,4 12-1,-4 9 0,1 8-2,3 5-1,4 1-2,8 5-3,-4-9-29,17-2-3,2-22 1,17-3-1</inkml:trace>
  <inkml:trace contextRef="#ctx0" brushRef="#br3" timeOffset="49575.8355">1915 4392 82,'-14'-4'37,"-3"24"-1,-10 9 1,5 21-31,-5 11-3,8 11 0,6 0 1,8 0-2,13-10 1,14-8-2,12-19 0,14-17 1,8-21-1,1-17 0,1-13 0,-2-13 0,-11-8-1,-6-5 1,-15 0-2,-14-1-1,-11 7-1,-13 0-4,-2 17-18,-16-4-11,9 18-2,-4 0 0,15 14 0</inkml:trace>
  <inkml:trace contextRef="#ctx0" brushRef="#br3" timeOffset="50095.8653">2842 4724 77,'0'0'36,"-14"11"-2,14-11 2,12 11-34,12-7 1,4-4 0,10 3 0,4-7 1,3 0-1,0-6 0,0-3 0,-10-3-1,-3-4 0,-14-2 0,-6-3 0,-14 1-1,-10 2 0,-11 4 1,-9 7-1,-8 8 0,-3 8 0,-2 12 0,-1 8 0,6 6-1,5 5 1,13 4-1,11-3 0,15-1-1,17-11 0,18-6-2,13-17-3,25-3-4,-1-23-27,20-2 0,-5-23 0,16-2-1</inkml:trace>
  <inkml:trace contextRef="#ctx0" brushRef="#br3" timeOffset="50297.8768">3839 4022 91,'-33'-7'36,"4"29"2,-11 13-1,6 22-32,-9 14-2,10 12 0,-1 7-1,10 3-2,5-4-1,13-11-1,10-7-3,4-25-10,22-1-22,1-24-1,11-6-1,-3-19 1</inkml:trace>
  <inkml:trace contextRef="#ctx0" brushRef="#br3" timeOffset="50657.8974">3906 4583 90,'4'17'37,"-4"-17"-1,17 22 0,1-18-34,11 0 0,4-9 1,4-5-1,-3-6 0,3-5 0,-4-7 1,-5 2-1,-9-3 0,-9-1-1,-8 5 1,-9 5-1,-11 5 0,-7 8 0,-7 9 0,-6 13 0,-4 8-1,1 11 1,3 5-1,3 4 0,12 3 0,9-7 0,18-3-1,13-12 0,21-8-3,6-13-1,24-6-4,-2-21-17,20 6-12,-6-17 0,7 6 0,-13-14 1</inkml:trace>
  <inkml:trace contextRef="#ctx0" brushRef="#br3" timeOffset="50846.9082">4662 4383 98,'-19'1'37,"-19"-4"2,4 19-1,-9-2-33,7 8-1,7 3-2,10 5 0,2 3 0,12-3-1,14 2-1,8-8-1,17-3-2,10-13-1,16 5-22,-1-27-13,22-1 1,-7-22-1,7-3 0</inkml:trace>
  <inkml:trace contextRef="#ctx0" brushRef="#br3" timeOffset="51044.9196">5219 3915 101,'-22'28'38,"-11"12"1,6 27-3,-2 4-33,-1 12-2,3 7-1,3 1-1,9-2-2,6-10-2,11 0-12,-4-26-21,17-2 1,-8-23-1,8-9 1</inkml:trace>
  <inkml:trace contextRef="#ctx0" brushRef="#br3" timeOffset="52085.9791">4994 4327 87,'0'0'38,"-5"-12"1,19 13 0,-14-1-30,36-7-5,-5-1-2,7 0 1,4-1 0,-2-1-1,-2 4-1,-4 5 0,-7 5 0,-6 10 0,-8 7 0,-11 9-1,-7 6 1,-3 5-1,-3 4 1,-6 0-1,3-3 0,1-7-1,4-8 1,1-9 0,8-18-1,0 0 1,22-15 0,-4-11 0,1-9 0,6-7 0,1-2 0,0-2 0,-2 4 0,-5 5 0,-1 7 0,-3 6 0,3 8-1,-4 8 1,1 2 0,2 6 0,3 1 0,-1 3 0,8-3 0,-1 2 0,-1-1 0,-3 1 0,-1-2 0,-5 1 0,-2-1 0,-14-1 0,9 14-1,-13-1 1,-6 4 0,-4 7 0,-4 6 0,1 3 0,-4 2 1,4 2-1,4-3 0,4-3 0,7-5 0,7-9 0,9-7-1,4-11 1,4-10-1,7-8 0,2-9 0,0-6-1,-1-6 2,-5-2-1,0 1 0,-12 4 1,-1 6 0,-9 5 0,-4 6 1,0 8 0,1 12 0,-7-11-1,7 11 1,0 0 0,0 0 0,11 13 0,1-10 0,6 2 0,1-3 0,3 3 0,-1-3 1,0 3-1,-2 0 0,-3 5 1,-6 1-1,0 4 0,-7 4-1,-3 3 1,-3 4-1,-4 4 0,-3 2 0,1 1 0,-1-2 0,2-2-1,2-6 1,2-6-1,4-17 1,15-1 0,2-14 0,7-12 0,3-4 0,3-5 0,3-3 1,1 0-1,-4 7 1,-6 8-1,-3 6 0,-8 15 0,-13 3 0,14 21 0,-13-1-2,1 7 0,-1 3-1,5-5-3,12 6-7,-4-25-9,19 9-18,-6-23 1,21 3-1,-5-19 2</inkml:trace>
  <inkml:trace contextRef="#ctx0" brushRef="#br3" timeOffset="52380.996">6698 4128 117,'-18'11'40,"-12"-8"-1,9 17-2,-1-2-35,6 8-2,2-2 1,8 1-1,6-1 0,5-3-1,9-4 2,2 0-1,5-4 1,-6 0-1,2-1 1,-3 4 0,-6 0 0,-3 3 0,-7 3 0,-2 3-1,-3-1 0,-3 0-1,-2 3-1,-3-8-3,7 10-10,-16-20-23,16 7-3,-7-14 1,15-2-1</inkml:trace>
  <inkml:trace contextRef="#ctx0" brushRef="#br3" timeOffset="53242.0452">7983 4219 93,'4'12'37,"-4"-12"0,18 20-2,2-14-34,11 4 1,8-5 1,5-1-1,3-3 0,5-3 0,-1-8 1,1-1-1,-9-10 0,-5-2 1,-6-6-1,-10 0 1,-11-6-1,-6 4 0,-14-2-1,-5 6 0,-9 5 0,-11 7-1,-3 12 1,-6 12-1,-4 11 0,3 11 1,3 10-1,3 8 1,10 2-1,12 4 0,12-5 0,17-3 0,17-7 0,13-11-2,17-5 1,6-13-1,8-2-3,-2-18-7,8 11-26,-24-15-2,-5 8 1,-23-10-2</inkml:trace>
  <inkml:trace contextRef="#ctx0" brushRef="#br3" timeOffset="53446.0569">7905 4689 112,'-29'16'40,"18"2"0,11-18-3,-6-22-40,33 15-16,-3-23-18,15 10-2,-10-10 0,12 3-2</inkml:trace>
  <inkml:trace contextRef="#ctx0" brushRef="#br3" timeOffset="53950.0857">8882 3740 108,'-8'10'41,"15"7"0,-7-17-2,35-9-39,5 1-4,14-10-9,20 6-24,-3-8-1,15 11-1,-7-9-1</inkml:trace>
  <inkml:trace contextRef="#ctx0" brushRef="#br1" timeOffset="58957.3721">15844 7816 75,'5'-13'37,"-5"13"-2,0 0 2,-21 5-28,8 23-5,-2 6-1,1 11-1,-2 7-1,5 7 0,-1 2-2,7-2-3,11 7-9,-2-21-24,12-4 2,2-14-2,10-8 1</inkml:trace>
  <inkml:trace contextRef="#ctx0" brushRef="#br1" timeOffset="59309.3923">16215 7763 90,'-18'21'36,"-11"11"1,4 20-1,-5 6-31,7 14-1,2 4 0,14 6-1,5-7 0,16-7-2,15-17 1,10-18-1,14-22 1,9-24-1,7-20 1,3-18-1,-7-15 0,-8-5 0,-14-7-1,-16 3-1,-17 10-2,-23 4-1,-13 16-1,-18 10-2,-2 24-2,-13-2-11,11 23-17,3 2-1,20 8 2,7 2 1</inkml:trace>
  <inkml:trace contextRef="#ctx0" brushRef="#br1" timeOffset="59738.4168">17035 7730 40,'0'-12'31,"0"12"2,0 0 0,-8-18-14,8 18-3,0 0-3,4 19-2,-9-6-3,5 15-2,-4 8-1,3 14-3,-7 7 0,0 12-1,-2 3-1,-2 2 0,2 0-1,0-11-3,7-3-6,-5-25-25,14-9-3,-6-26 2,18-10-2</inkml:trace>
  <inkml:trace contextRef="#ctx0" brushRef="#br1" timeOffset="59911.4267">16931 7976 109,'-14'-3'41,"0"-6"0,14 9 0,18 3-34,8-8-3,15-5-3,10-3-2,16 7-8,-3-20-22,18 17-8,-14-7-1,6 15-2,-12-1 0</inkml:trace>
  <inkml:trace contextRef="#ctx0" brushRef="#br2" timeOffset="63135.6111">15801 8810 83,'14'-18'38,"5"3"-3,-7-5 2,11 11-32,-13 2-2,-1 13-1,-4 10 1,-6 14-1,-13 16-1,1 10 1,-2 8-3,-5-1 0,7 3-4,-1-14-7,22-3-23,0-19-1,21-10 0,3-22-1</inkml:trace>
  <inkml:trace contextRef="#ctx0" brushRef="#br2" timeOffset="63418.6273">16320 8725 90,'-22'-8'37,"2"18"-1,-13 7 1,5 23-31,-1 3-2,7 10 0,5 3-1,8 1 0,15-7-1,10-7-1,10-13 1,10-17-1,9-15 0,4-16-1,7-16 1,-5-13-1,-7-5-1,-7-11-1,-13 3-3,-15-4-1,-5 19-14,-22-3-17,-1 18 0,-14 5 0,4 19-1</inkml:trace>
  <inkml:trace contextRef="#ctx0" brushRef="#br2" timeOffset="64028.6622">16939 8775 77,'-22'-17'38,"22"17"-2,-17-3 1,9 22-19,-8-3-15,3 12 1,-6 7-2,-3 4 1,0 4-2,2 3 1,3-8-1,3-4 0,7-11-1,6-11 2,1-12-2,20-15 1,-2-12 0,4-9 0,1-8 0,2-5-1,-3-1 1,-4 0 0,-3 6-2,-2 8 2,-4 9-2,-4 12 2,-5 15-1,0 0 0,7 31 0,-1 1 0,2 10 1,3 6 0,3 5 0,8-6-1,0-2 1,6-5 0,2-15 0,1-9 1,0-16-1,2-13 1,-3-14 0,-3-8-1,-4-12 0,-4-4 0,-9-5-2,-5-2 1,-3 4-3,-5 3 0,-2 14-6,-14 0-28,18 20-3,-13 1 1,14 16-2</inkml:trace>
  <inkml:trace contextRef="#ctx0" brushRef="#br3" timeOffset="68377.9109">16339 6387 36,'-54'3'27,"-4"-5"3,-3 5-3,-1 3-13,-11-3-6,5 10-3,-10-1-3,3 6 0,2 4-1,-2 3 0,-3 4 0,7 3 1,-2 0-1,0 5 1,-1 1 0,2 4-1,-2 3 0,6 1 1,-2 6-2,8 1 1,1 4-2,5 2-1,5 7 1,3 0-1,3 2 0,1 4 0,3 6 1,-1 4-1,4-1 2,-1 0 0,5 6 0,0-1 0,4 1 0,5-6 0,6 4 0,4-2-1,5 3 2,7 2-2,4-3 2,6 2-1,3 4 1,7-1-1,3 1 1,4-2-1,3-1 1,2 1-1,4-5 0,3 3 1,3-5 0,4 2 1,0-3-1,4-1 1,5-1 0,1 0 0,8-4-1,5 3 2,0-8-4,9 0 2,6-2-2,3-4 1,5-3-2,2-6 2,8-3-1,5-2 2,3-7-2,3-1 2,1-5-1,10-4 2,1-5-1,7-3 1,-3-10 0,5-4-1,-2-10 1,10-6 0,3-10 0,1-9-1,-2-9 1,0-9-3,1-8 4,1-8-3,-3-7 2,-6-5-1,-9-7 1,-6-5-2,-5-5 2,-7 0-1,-4-6 0,-9-2-2,-6-3 2,-9-5-2,-6-1 1,-7-3-1,-10 0 1,-8-6 0,-9 2-1,-11-3 1,-9-3-1,-10 4 1,-5 1-1,-9-1 2,-9-1-1,-5 5 0,-10-3 1,-4 2 0,-6 0 0,-5 5 0,-8-3 0,-6 7-1,-1 1 1,-7 3 0,-3 2-1,-5 5 1,-6 7 0,-6 2 1,-6 3-1,-4 8 0,-5 2 0,-6 4-1,1 5 1,-7 6-2,-4 5 2,-1 5-1,-2 9 1,-2 4-2,-5 9 2,-2 7-1,-8 10 0,-2 6-1,8 6-1,2-2-3,12 8-29,3-9 0,20 1-1,18-12-2</inkml:trace>
  <inkml:trace contextRef="#ctx0" brushRef="#br3" timeOffset="69225.9594">17110 6241 79,'5'-16'35,"-8"-2"-2,-1 7 2,-9 3-30,3 10-2,-10 4 1,2 13 0,-12 3 0,3 12-1,-5 2-1,4 4 1,5-2-1,8 0 1,8-7-2,12-3 1,10-10-1,11-6 0,8-12 0,6-7-2,3-8 1,3-7-1,-4-3 1,-4-3-1,-11-3 2,-9 2-2,-10 2 2,-9 4-1,-11 4 1,-12 6-1,-3 7 1,-7 6-1,-1 6 0,-2 6 1,5 5-1,4 0 1,5 6-1,11 2 1,8-7-1,7 3 1,10-9-1,9-4 0,9-6 0,5-8 0,6-7 1,-1-8-1,-2 0 1,-2-7 0,-11-2 0,-2 2 0,-14 1 0,-8 6-1,-12 1 1,-12 7 0,-4 8-1,-10 5 1,1 9-1,-3 5 1,-2 2-1,4 6 1,6 1-1,11 0 1,7-6-1,10 1 0,13-8 0,6-4-2,15-3-2,0-7-5,14 5-27,-10-9-2,2 9 0,-10-4-2</inkml:trace>
  <inkml:trace contextRef="#ctx0" brushRef="#br3" timeOffset="70406.0269">16510 10453 22,'0'0'28,"0"0"2,11-1 2,-11 1-17,13 5 0,-13-5 0,10 0-1,-10 0-4,0 0-2,0 0-2,0 0-1,0 0-1,0 0 0,-13 15-2,-3 2 0,0 0-1,-5 6 0,2 4 0,0-4 0,5 1-1,5-3 1,7-10-1,2-11 1,22 9 0,0-18-1,11-3 0,4-9 1,0-3-1,-2-3 0,-3-3 1,-5 1-1,-11 4 1,-7 3-1,-13 5 0,-11 8 0,-13 8 1,-1 7-1,-8 8 0,0 8 1,-3 5-1,7 7 1,2 3-1,12-1 1,7 0 0,12-4-1,12-5 1,11-8-1,10-7 0,7-10 1,5-11-1,7-9 0,-4-9 1,-2-6-1,-5-5 0,-9-2 0,-11 0 1,-10 2-1,-14 4 0,-8 9 0,-14 8 0,-4 8 0,-12 13 0,-1 10 0,-1 8 0,1 8 1,4 3-1,8 5 0,8-1 0,13-4 0,13-7 0,15-9 1,11-8-1,11-10 0,6-9 1,1-6-1,-2-7 0,-3-4 1,-11-2 0,-12 3-1,-15 2 0,-15 6 0,-12 7 1,-10 7-2,-9 8 1,-5 5-1,2 5-1,1 2-3,12 9-8,2-13-23,29 3-3,0-15 1,31-11-3</inkml:trace>
  <inkml:trace contextRef="#ctx0" brushRef="#br3" timeOffset="72352.1383">16517 3480 30,'-84'1'27,"2"1"3,-1 1-1,-6-4-19,8 9 0,-9-7-1,4 11-1,-4-7-1,4 7-2,-4-1 1,0 9-3,-3-2 0,-1 10 0,-7 3-1,0 10 0,-10 5-1,2 8 0,-9 9 0,-4 4 0,-2 8 0,1 7-1,1 3 0,4 5 0,-2 7 0,0 2 0,2 7 2,3 6-3,5 4 2,2 6-1,5 4 1,2-2-1,6 8 0,4-2 1,8 2 0,7 1 0,5 0 0,5-3 0,5 4 0,3 1 2,7-4-2,4 6 1,1-2-3,2 1 0,6 2 0,1-2 1,5 0-1,0-1 0,6-2 0,5-6 0,2 4 0,9-5 1,2 1-1,3 4 1,5-3-1,0 2 1,5 1 1,-1 5-1,5 0 1,0 3-1,0-2 2,3 1-3,4 1 3,2 0-1,8 3 0,3-3 0,3 0-2,7 0 3,6-1-4,3 0 4,8-3-3,7-1 0,0-7-1,6 0 1,2-3 0,7 0 0,0-6 0,6-2 1,4-3 0,6 0-1,2-5 1,6-1 0,6-8 1,4 1-1,5-7 1,7-6-2,7-6 1,2-3 1,9-6-1,7-7 1,5-6-1,9-6-1,2-8 1,8-6 0,7-3-1,7-7 0,2-9 0,5-1 1,3-8 0,2-3 0,5-7 0,-1-2 1,2-6-1,-5-3 1,2-10 0,-2-4-1,2-14 2,-3-7-1,2-12 1,-4-13-1,-7-12 1,3-7-1,-7-16 0,-3-5 1,-10-6-1,-5-9 0,-12-5-1,-6-3 0,-9-4 1,-6-3 2,-8-6-3,-11-7 2,-8-8 1,-12-7-3,-7-10 3,-9-7-2,-13-8 1,-8-12-3,-8-3 3,-8-2-3,-6-1-1,-9 0 3,-7 4-3,-9-3 1,-5 6 0,-10 2 2,-10 1-2,-7 3 2,-11-4 1,-4 4 0,-6-2 0,-10 4-1,-6-1 0,-4 0-1,-10 3-1,-4 2 1,-10 1-1,-3 6-2,-8 0 2,-3 5-1,-6 6-1,-9 1 1,-1 7 1,-6 9-1,-6 4 0,-3 9 3,-7 5-2,-7 7 1,-6 7 1,-2 11-1,-4 7 1,-7 10-1,-5 6 0,-4 9 1,-2 6 0,0 11-1,-5 4 1,1 12 0,-2 6 0,1 12 0,-3 14-1,-1 12-1,-3 18 1,2 11-3,1 17 1,4 0-8,18 16-25,10-16 0,33-4-1,21-22-2</inkml:trace>
  <inkml:trace contextRef="#ctx0" brushRef="#br3" timeOffset="73237.1889">17282 3140 78,'-7'-18'36,"7"18"-1,-22-18 1,6 21-29,-10 0-2,1 10 0,-3 4-1,1 8-1,-3 2 0,7 4-1,3-1-1,9 1 0,6-4 0,10-8 0,9-5-1,9-7 0,8-8 0,4-8 0,3-9 1,3 0-1,-4-10 1,-3 3-1,-8-4 1,-6 0-1,-13 6 1,-7 7-1,-11 6 1,-10 8 0,-5 9-1,-8 10 0,-3 7 0,1 6 1,6 3-1,0 3 0,10-3 1,7 0-1,15-10 0,10-6 0,10-9 0,14-7 0,1-8 1,9-5-1,-2-11 0,-3-5 2,-5-2-1,-7-1 0,-13 1 0,-9 1 0,-13 5 0,-12 9-1,-6 6 1,-10 11-1,-5 9 0,-2 8 0,3 9-1,2-1-1,13 12-2,7-10-7,26 13-26,0-17-2,29 7-1,4-14-1</inkml:trace>
  <inkml:trace contextRef="#ctx0" brushRef="#br3" timeOffset="73861.2246">18307 3571 92,'-22'-15'36,"11"14"0,-10-10-5,7 15-25,-5 4-2,5 5 0,0 3-1,4 6-1,1-1 0,6 1-2,9-4 1,5-1-1,11-5 0,3-7 0,9-8 0,-1-5 1,4-6 0,-5-4 0,-6-5 0,-3 0 0,-12 2 0,-8 0 0,-10 5 0,-6 5-2,-13 6 2,-4 6-1,-5 7 0,3 6 0,-2 5 0,6 2 0,9 4 1,7-1-1,16-2 0,8-6 0,13-5 0,9-6 1,8-5-1,3-7 1,-3-4 0,0-6 0,-9-1 1,-7-2-1,-10-1 0,-13 1 0,-11 1-1,-8 7 1,-9 1-1,-8 8-1,0 5-1,-3 5-3,9 19-11,-7-8-23,22 19-1,0-5 0,18 20-3</inkml:trace>
  <inkml:trace contextRef="#ctx0" brushRef="#br3" timeOffset="74689.2719">21170 8420 89,'-19'-12'36,"10"8"0,-9 1 0,8 8-32,-9 6-1,4 7-1,-4 5 0,-3 8 1,-5 5 0,2 3 0,0-3 2,7 2-2,8-10 1,9 1-1,12-18-1,12-7-2,10-16 1,11-6-1,4-9-2,1-9 2,-7-3-1,-2-3 0,-15 2 2,-11 5 0,-16 5-1,-14 10 1,-18 9 0,-6 8 0,-11 11-1,-2 8 1,1 5-1,7 5 1,6 1-1,13 1 1,17-4-1,14-5 1,13-6-1,12-3 0,13-9 0,2-4 1,2-6-1,-2-3 0,-6-5 1,-7-2 0,-12-2-1,-8 1 1,-16 1-1,-8 4 1,-11 4-1,-6 8-1,-6 6 0,-3 8-2,2 13-4,-5-4-11,15 24-19,-3-3-3,15 13 2,-5-1-3</inkml:trace>
  <inkml:trace contextRef="#ctx0" brushRef="#br3" timeOffset="75319.308">20812 9922 107,'-12'-22'35,"12"22"2,-28-16-1,11 25-32,-5 5 0,1 11 0,0 5-1,11 9 0,-3-2-1,12 2 1,5-3-2,10-5-1,10-7 1,4-6-2,5-9 2,2-9-3,-1-6 3,-2-10 0,-8-7 0,0 0 1,-11-8-1,-8-1 1,-10 0-1,-10 5 1,-8 6-1,-10 7-1,-5 12 0,-2 8 1,-2 11-1,0 9 0,5 4 1,9 7-2,9-1 1,12 0 1,16-9-1,13-6 0,14-9 1,10-11-3,9-7 3,4-9 0,-1-6 1,-6-4-2,-12 1 0,-7 1 0,-18 2 0,-19 5 0,-14 9 0,-15 6 0,-9 5 0,-8 9 0,1 3 0,2-1 0,11 16-16,-5-11-19,20 10-7,-5-6 2,4 12-5</inkml:trace>
  <inkml:trace contextRef="#ctx0" brushRef="#br3" timeOffset="76085.3518">16905 12670 78,'7'-22'38,"-7"22"-2,13-22 1,-13 22-34,8-19-1,-8 19 0,0 0 0,0 0 0,-12 20 0,-1 5 1,-2 5-2,-3 5 2,2 2-2,2 1 1,6-4 0,3-4-1,9-8 0,-4-22 0,23 7-1,0-17 0,3-13 1,2-6-1,-3-6 0,-2-1 0,-3-3 0,-7 5 1,-10 4-1,-7 6 1,-10 9-1,-5 9 1,-5 7 0,-4 11 0,0 0 0,3 9-1,7 0 1,3 1-1,7-3 1,10-1-1,8-8 0,11-4 1,4-11-1,5-3 0,4-8 0,-1-5 0,-4-2 0,-2-2 0,-9 1 0,-8 3 0,-10 5-1,-10 2-2,-7 9-1,-11 3-2,4 17-10,-20-12-22,12 15-1,-15-6 0,8 7 0</inkml:trace>
  <inkml:trace contextRef="#ctx0" brushRef="#br3" timeOffset="76596.381">15530 12536 73,'0'-13'39,"0"13"-3,0 0 2,6 11-32,-9 0-3,-2 6-1,-2 8 1,0 1-1,-1 1-1,3 1 1,4-2-2,2-7 2,8-5-2,4-10 1,7-10 0,4-10-1,5-5 1,-1-8 0,-2-3 0,-5 0 0,-8-4 0,-7 9 1,-12 5-1,-6 10 1,-11 8-1,-6 8 0,-4 8 0,1 7 0,2 4 0,3 0-1,7 4 0,10-5 0,9-6 0,1-16 0,29 12-2,-6-21-4,16 3-17,-7-17-15,7 1-2,-17-15 0,5-2 1</inkml:trace>
  <inkml:trace contextRef="#ctx0" brushRef="#br3" timeOffset="77512.4334">12373 8656 79,'-20'10'37,"1"8"-1,-8 0 2,7 10-33,-7-2 0,4 5-2,5-4 0,11-2-1,7-9-1,11-7 1,11-8-1,8-9 0,7-8 0,6-6 0,-1-8-1,-4-1 1,-7-1-1,-10 4 1,-8-1-2,-12 7 2,-15 6-2,-9 11 2,-10 7 0,-6 9 0,-5 3 2,3 8-2,0 0 1,7 1-1,10-2 1,11-3-1,13-5 2,12-11-3,11-7-1,10-10 2,5-4-2,2-3 2,-3-3-2,-1-1 1,-10 5-1,-9 3 2,-17 18 0,-2-12-1,-16 18 0,-7 11 0,-7 2 0,-3 0-4,7 5-3,-8-20-30,26 5-1,-4-21-1,18-6-1</inkml:trace>
  <inkml:trace contextRef="#ctx0" brushRef="#br3" timeOffset="78213.4735">12521 7156 68,'10'21'35,"-10"-21"-1,4 15 1,-4-15-11,-12 11-21,-2 0-1,0 9 1,-6-1-1,1 6 0,-2 0 0,5-1 0,3-4 1,10-3-1,3-17 0,18 8 0,3-18-1,6-8 0,5-8 1,1-2 0,-6-8 0,-2 2 2,-10 2-2,-7 3 1,-15 5-2,-7 13 2,-10 5-3,-10 16-1,-4 6 1,-4 8-2,5 5 2,4 2-2,4 0 2,10-6-1,14 0 1,10-13 1,14-8-1,10-9 1,8-9-1,5-5 0,-1-7 2,-6 2 1,-4-6-2,-12 2 2,-11 7-2,-16 8 2,-11 3-2,-12 12-3,-6 9-1,-6-3-4,9 19-12,-12-9-20,16 9-1,-7-11-1,14 8-1</inkml:trace>
  <inkml:trace contextRef="#ctx0" brushRef="#br3" timeOffset="79114.525">790 9839 92,'-3'11'36,"3"-11"0,22-4 0,14-4-33,12-4-1,9-6 1,9-3 0,1-1-1,2-4 0,-6 3 0,-10 3 0,-16-1 0,-12 4 0,-16 2 0,-14 2-1,-15 1 1,-11 3-1,-8 6 0,-12-1-1,-7 8 0,-2 5 1,-1 7-1,5 12 1,7 5-1,6 11 1,11 9 0,16 6-1,16 2 1,17 2-1,18-5 0,13-14-2,17-8 0,12-24-3,14-14-5,-2-31-26,26-17-1,-11-31 0,10-5-2</inkml:trace>
  <inkml:trace contextRef="#ctx0" brushRef="#br3" timeOffset="79307.5361">1993 8824 115,'-36'39'38,"-11"16"2,5 33-2,-11 9-35,17 15-2,2 4 0,12 3-1,10 1-1,8-9-3,16-4-2,-2-22-8,21-2-22,-6-22-3,10-6 2,-8-24-3</inkml:trace>
  <inkml:trace contextRef="#ctx0" brushRef="#br3" timeOffset="79683.5576">1959 9813 101,'0'0'37,"10"12"1,-10-12-1,31 14-31,-4-9-3,9-2 0,4-9-1,10-7 1,1-6-2,2-7 1,-5-1-1,-10-1 1,-12-2-1,-11 1 0,-13 5 0,-14 4 0,-13 8 0,-9 5-1,-10 10 1,-4 9 0,-1 12-1,3 8 1,0 11 0,11 5-1,7 5 1,9-1-1,16-3-1,12-10-2,19-5-2,10-13-1,23-7-4,3-20-6,23 3-23,-4-24 2,12 4 0,-9-17 0</inkml:trace>
  <inkml:trace contextRef="#ctx0" brushRef="#br3" timeOffset="79885.5691">2867 9623 103,'-18'-18'36,"1"24"1,-14 0 1,1 22-31,-3 8-2,3 10 0,-1 2-1,10 8-2,5-5 0,9-2-1,16-11-1,11-16-1,17-14-3,10-22-4,26-5-11,6-30-18,15-4-2,-8-21 1,9-1 0</inkml:trace>
  <inkml:trace contextRef="#ctx0" brushRef="#br3" timeOffset="80088.5808">3492 9023 113,'-32'20'39,"8"28"0,-15 7-1,9 17-34,-1 10-2,8 9 1,0 6-2,4 2-1,9-3-2,0-8-1,15-5-5,-10-27-16,15 5-13,-9-27-1,11-10 0,-12-24-1</inkml:trace>
  <inkml:trace contextRef="#ctx0" brushRef="#br3" timeOffset="81086.6378">3195 9509 111,'0'0'38,"0"0"3,26 18-3,-14-10-33,13-1-2,8 0 0,3-1 0,-2 1-1,7 2-1,-6 0 0,-2 5 0,-7 5 0,-5 5 0,-8 4-1,-3 5 1,-8 3-1,-4 4 0,-4-2 0,-3-1 0,3-7 0,-3-7 0,3-7 0,6-16-1,0 0 1,0-12 0,6-13 0,-1-8 0,2-5 0,0-4 0,0-3 0,4 4-1,-5 2 2,-1 6-2,5 8 2,-3 5-2,6 8 1,6 1 0,4 8 0,6-2 0,9 2 0,3 2 0,2-3 0,4 1 0,-3-1 1,-3 4-1,-12-2 0,-1 2 0,-15 0 0,-13 0 1,0 0-1,-4 14 1,-11-2-1,-8 8 0,-1 5 1,-6 8-1,2 5 0,5 2 0,1 3 0,11-2 1,6-3-1,5-4 0,14-10-1,6-11 1,7-10 0,4-10 0,0-8 0,0-11 0,-3-8-1,-1-5 1,-4-2 0,-5-2 0,-3 4 0,-5 2 0,2 6 0,-5 6 0,3 5 1,-3 6-1,-1 5 0,-6 9 1,19-11-1,-10 12 2,6 3-2,-1 0 0,2 3 0,-3 3 0,0 5 0,-3 1 0,0 5 0,-5-2 0,-2 3 0,-2 0 0,-2 0 0,-3-3 0,2-4 0,-3-2 0,1-1 0,4-12 0,0 0 0,0 0 0,0 0 0,15-18 0,-3 0 0,5-4 0,4-2 0,-1-2 0,5 4 0,-1 4 0,-1 4 0,-3 11 0,-4 9 0,-4 10 0,-4 7 0,-7 6 0,2 10-5,-11-9-9,15 16-6,-15-21-13,20 6-9,-3-17 0,17-1 0</inkml:trace>
  <inkml:trace contextRef="#ctx0" brushRef="#br3" timeOffset="81884.6835">5384 9454 75,'-2'-21'37,"6"9"-1,-7-2 1,3 14-20,0 0-12,2 29-1,-2-2 1,1 12-2,-1 7 1,3 8-1,-1 4 0,3 3-1,-1-6 0,1-5-1,-3-9 0,4-7-1,-1-10 0,-4-10 1,-1-14-1,0 0 1,1-27-1,-3-3 0,-2-6 0,-1-11 0,1-7 1,0-8-2,4-6 1,5 3-1,3 3 0,0 6 0,7 5 0,0 8 1,5 12-1,2 13 0,1 11 1,-1 8 0,0 6 1,-1 5-1,-1 6 0,-5 4 0,-4 3 1,-6 4 0,-5 2-1,-5 1 1,-6 1 0,-4-1 0,-6 1 0,0 0-1,-2 2 0,-1 1 1,-2 8-1,1 5 0,-1 13 0,-2 9 0,-1 6-1,3 8 1,-2 2-2,4 1 1,5-7-4,5-18-2,23-1-20,-3-36-12,25-11 1,2-30-1,17-13 1</inkml:trace>
  <inkml:trace contextRef="#ctx0" brushRef="#br3" timeOffset="82320.7084">6051 9291 108,'-11'-12'39,"0"20"3,-17 2-4,6 14-33,-11 9-1,0 8-1,-1 7-1,5 5 0,8-2-1,7-3 0,6-6 0,12-10 0,14-9-1,6-12 0,9-15 0,4-10 0,2-9 0,2-8 0,-3-7 0,-3-5-1,-9-2 1,-6 0-1,-9 4 1,-2 4 0,-8 6-1,-2 10 1,-4 11 0,5 10 0,-19 19 1,9 11 0,2 11-1,-1 6 0,7 5-1,2-3-2,15-1-1,3-16-3,20-2-10,-3-31-21,22-6-1,-1-30 0,13-4 0</inkml:trace>
  <inkml:trace contextRef="#ctx0" brushRef="#br3" timeOffset="82514.7195">6764 8814 111,'-22'4'38,"2"36"0,-16 15-4,4 32-27,-1 14-3,3 8-2,6 2-1,5-6-1,13-7-3,2-16-3,18-7-19,-7-36-12,13-14-1,-6-28 0,8-8-1</inkml:trace>
  <inkml:trace contextRef="#ctx0" brushRef="#br3" timeOffset="82710.7307">6505 9252 112,'-6'12'39,"-2"0"1,21 6-1,14-13-36,6-7-2,17-14 0,15-12-2,8-3-2,3-17-3,11 7-5,-14-21-22,10 11-6,-17-11 2,-2 10-2</inkml:trace>
  <inkml:trace contextRef="#ctx0" brushRef="#br3" timeOffset="82860.7393">7310 8727 102,'-27'31'37,"2"30"2,-12 11-2,6 21-30,-7 9-1,1 5-3,6-1-2,7-2-2,7-4-5,-2-23-24,20-6-8,-2-30 1,14-11-3</inkml:trace>
  <inkml:trace contextRef="#ctx0" brushRef="#br3" timeOffset="83056.7505">6967 9286 107,'-19'-18'41,"19"18"1,-18 1-2,29 14-26,7-14-14,11-3-1,17 0-4,3-7-2,24 16-14,-3-22-18,18 12-2,-5-11 1,9 14 0</inkml:trace>
  <inkml:trace contextRef="#ctx0" brushRef="#br3" timeOffset="84144.8128">7354 9435 103,'0'0'37,"0"0"2,17 1-2,-6 2-31,15 2-2,5-2 0,12-2-1,3-7-2,7-1 1,2-8-1,-4-7 0,-5-4-1,-10-6 1,-8-1-1,-14-2 1,-13-1-1,-9 6 0,-12 5 1,-9 9-1,-9 13 0,-8 17 0,-2 14 0,-2 16 0,2 12 1,6 7 0,11 4 0,11-5 1,20-8-1,17-10-1,22-13 0,16-20-1,16-14-3,10-15-1,8-7-2,-4-16-1,0 1-2,-13-12 2,-9 7 2,-17 1 2,-16 4 3,-11 8 2,-15 2 3,-6 17 2,-12 2 2,1 21-2,-7 1 0,1 16-2,-2 4 0,6 12-1,-5 2-1,7 4 1,-1-2-2,4-3 2,1-8-2,7-6 1,-2-10-2,4-20 2,14-5-2,-4-16 0,7-10-1,-3-9 0,3-8 0,-3-6-1,6-3 1,-6 1 0,2 3 0,-3 8 0,1 6 2,1 3-1,2 10 1,4 5-1,4 11 1,5 3-1,4 5-1,3 2-1,6 3-1,1 0 0,-1 3-1,0 0 0,-4 3 0,-9 0 2,-5 2 0,-9 5 3,-12 2 1,-4 6 1,-10 2 0,-4 7 1,-6 2 0,-2 8 0,2-2-1,-4 2 0,9-6-1,5-3 0,5-7-1,6-13 1,13-12-1,4-15 1,7-12-2,8-11 0,0-10 0,0-6 0,1-4 0,0 5 0,-5 5 0,-6 13 0,-4 21 0,-7 15 0,-6 19 0,-4 14 0,-2 19 0,-4 2 0,2 11 0,-4-9-12,13 13-6,-13-31-5,19 12-16,-11-23-2,12 0-2,-12-14 2</inkml:trace>
  <inkml:trace contextRef="#ctx0" brushRef="#br3" timeOffset="84942.8584">1240 10931 92,'37'-18'37,"-1"-6"-1,13 17-2,-11-9-29,7 6-2,-2 4 0,-3 6 0,-8 5 0,-5 7-2,-11 10 0,-11 10-1,-16 5 1,-11 12-2,-11 5 2,-10 11-1,-6 1 1,-2 7 0,-3-1 2,5-6 0,4-4-1,10-8 1,7-9-2,14-13 1,13-13-1,17-16-2,20-19 1,13-12-2,15-9 0,13-5-3,16-6-2,-3-11-10,19 16-23,-18-7 1,7 19-2,-18-4 1</inkml:trace>
  <inkml:trace contextRef="#ctx0" brushRef="#br3" timeOffset="86712.9596">2315 11226 39,'6'-32'34,"1"7"1,-9-3-1,-3 14-12,-11-8-14,2 9-1,-9 6-2,1 7-2,-4 5 1,1 10-2,2 9 1,1 12 0,1 10-1,2 14 0,4 4-1,1 9 0,7 7-3,-1-4-3,6 4-5,-6-17-26,16-2-1,-5-23-1,11-5 0</inkml:trace>
  <inkml:trace contextRef="#ctx0" brushRef="#br3" timeOffset="87246.9902">2014 11553 80,'-21'-12'39,"21"12"0,-22-3-1,22 3-25,0 0-10,21 11-2,-1-11-1,5 0-1,10-5-1,6-5 0,10 1-2,1-9-2,6 7-3,-7-17-9,7 18-17,-17-12 0,7 15 16,-24-8 10,-3 8 5,-21 7 5,7-13 5,-7 13 11,-22 7 15,11 8 2,-18-9-14,18 16-8,-10-1-5,6 7-1,0 1-2,7 7 0,0-3-1,7 1 0,5-6-2,7-3 2,4-9-2,8-6 1,5-10-1,2-10-1,6-7 0,-2-5 0,-1-6 1,-3-3-2,-5 0 2,-8 4-1,-3 2 0,-8 7 0,-1 5 0,-5 13 0,0 0 0,-5 11-1,0 10-1,2 3 0,5 10-4,-6-11-5,21 15-27,-12-16 2,16-1-2,-4-18-2</inkml:trace>
  <inkml:trace contextRef="#ctx0" brushRef="#br3" timeOffset="87473.0031">3173 10915 106,'-28'12'40,"12"29"-3,-13 5-2,5 22-33,0 8 0,2 13-2,2 1 0,5-6-1,10-6-2,6-13-1,14-6-12,-3-34-22,23-9 1,-8-30-1,17-8-1</inkml:trace>
  <inkml:trace contextRef="#ctx0" brushRef="#br3" timeOffset="87648.0131">3376 11038 98,'-22'0'38,"7"37"2,-11 10-4,3 22-31,-1 10-4,5-2-4,9 3-2,5-19-12,17 4-22,2-25 2,14-6-4,-1-23 1</inkml:trace>
  <inkml:trace contextRef="#ctx0" brushRef="#br3" timeOffset="87789.0212">3615 11480 87,'-21'58'38,"-3"0"-5,-2 0-32,9 3-34,4-23-4,13-7 0</inkml:trace>
  <inkml:trace contextRef="#ctx0" brushRef="#br3" timeOffset="88743.0758">4863 10668 68,'-12'7'37,"-13"-14"0,1 14-12,-16-17 7,11 10-22,-15-3-4,5 8-1,-4 2-2,0 9-1,2 4 0,6 6 0,3 3-1,9 4 0,7-2-1,8 1-1,8-4 0,13-2 1,12-2-1,16-6-2,13 3 2,8 0-2,7 3 2,0 2-1,-3 6 1,-8 1-1,-10 9 1,-17 3 1,-15 1-1,-19 1 1,-14-3 0,-9-4 0,-12-8 1,-6-9 0,1-16 0,1-12-1,6-20 1,11-15-1,11-15 0,13-15-1,13-8 1,13-5-1,9 1-2,1-2-2,14 21-30,-16 3 0,7 19 0,-16 11-2</inkml:trace>
  <inkml:trace contextRef="#ctx0" brushRef="#br3" timeOffset="90267.1629">5773 10830 70,'-3'-19'35,"-2"-1"-2,0 6 2,-13 2-28,6 7-3,-7 4 1,0 12 0,-11 7 0,3 12-2,-10 11 1,5 15-3,-6 9 1,3 9-2,4 6 0,4-1-4,15 2-5,4-14-29,19-7 2,0-20-3,16-10 2</inkml:trace>
  <inkml:trace contextRef="#ctx0" brushRef="#br3" timeOffset="90472.1747">5282 11303 96,'0'0'38,"0"0"1,23-6-5,8-4-34,13-6-3,11 1-2,-1-12-18,17 14-14,-10-7 0,10 7-2,-18-3 2</inkml:trace>
  <inkml:trace contextRef="#ctx0" brushRef="#br3" timeOffset="90822.1947">5926 11150 92,'-18'8'39,"6"10"0,-7-3-2,3 11-33,5-1-1,0 6 1,4-1-2,4 2 1,3-5-2,6-4 1,5-9-1,5-6-1,10-12 1,3-8-1,4-6 1,0-5-1,-1-3 1,-2 1-1,-5-1 1,-4 7-1,-8 2 1,-13 17-1,10-11 0,-10 11 0,-5 21 0,-2-3-1,1 4 0,-1 1-2,6 5-1,-2-6-2,14 6-7,-11-28-25,26 20 0,-6-28-1,13 1 0</inkml:trace>
  <inkml:trace contextRef="#ctx0" brushRef="#br3" timeOffset="91304.2223">6493 10867 63,'0'0'35,"-17"4"-5,5 15 0,-7 1-17,5 9-16,-1-3 5,6 5-2,2-8 3,5 1-2,0-9 3,7-4 1,-5-11 0,0 0 1,10 1-1,-10-1 0,10-18-1,-4 7 0,-6-4-1,3 2-1,-2-5 0,3 1 1,0-3-2,-3 3 2,4-3-1,3 3 1,-3-1-2,2 3 3,-4 2-2,-3 13 0,9-13-1,-9 13 1,2 12-1,-4 7 0,-3 8 0,-3 8-3,1 6 2,-5 9-2,0 9 2,0 2-2,-1 2 1,1-4-1,1-4-1,0-8-2,4 3-5,-4-28-17,14 2-13,-3-24 0,11-1-1,-3-20 0</inkml:trace>
  <inkml:trace contextRef="#ctx0" brushRef="#br3" timeOffset="91672.2433">6736 10911 50,'9'-13'38,"-8"-5"-1,5 6 1,-7-9-12,1 21-14,3-26-3,-3 26-1,-2-14-2,2 14-1,0 0 0,-9 21-2,-1 3-1,1 10-2,0 7 1,-4 9-2,0 9 1,2-2-2,-1 6 0,2-7-2,9 2-2,-7-16-6,17 6-25,-13-20-3,11 6 1,-7-20-2</inkml:trace>
  <inkml:trace contextRef="#ctx0" brushRef="#br3" timeOffset="92311.2799">6888 10585 67,'0'0'34,"20"0"0,-9-4-2,12 14-19,-9-8-4,14 9-2,-2 1-2,4 10 0,5 0-2,1 5 0,-2 2-1,3 5 1,-9 4-1,-3 4-1,-13 6 0,-8 7-2,-14 6 0,-10 5-2,-10 4 1,-13-1-4,1 5-6,-11-15-27,13-3 2,-4-16-2,12-10 2</inkml:trace>
  <inkml:trace contextRef="#ctx0" brushRef="#br3" timeOffset="92858.3111">5462 10690 79,'-20'20'36,"-11"10"-1,-2 23 1,-9 11-31,5 19-2,-4 7 1,5 12-2,6-3 1,11-1-3,14-7-1,15-14-2,28-4-11,11-32-24,24-9 1,8-21-2,17-8 2</inkml:trace>
  <inkml:trace contextRef="#ctx0" brushRef="#br3" timeOffset="93508.3483">3394 10758 82,'0'0'35,"14"8"-2,4 8 1,3 5-33,5 8-1,0 6 1,-1 11-3,-5 11 0,-10 5-1,-10 10 0,-8 4-1,-13 6 0,-9-3-1,-2 5-11,-9-16-15,5-6-2,2-17 1,6-13-1</inkml:trace>
  <inkml:trace contextRef="#ctx0" brushRef="#br3" timeOffset="94106.3825">2172 10889 66,'-19'-16'32,"1"30"2,-14 12-1,3 30-25,-9 20-1,5 25-1,-2 15 0,8 13-3,5-1 1,19-3-3,13-13-3,10-26-6,28-18-29,5-33-1,18-11-1,5-26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1:06:51.42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1521 1000 80,'0'0'40,"46"-29"-4,-46 29 1,-13 24-35,11 15 1,-6 13-2,-1 12 2,-8 5-1,0 7 0,1 4 0,-2-7 1,9-22-2,3-7 0,1-15 1,5-12 0,0-17 0,0 0 0,15-33 0,-5-4 0,2-14 0,-2-9 1,-10 60-1,16-74-2,-16 74 2,13-89-2,-3 44 2,3-2-3,-4 1 3,6-1-3,-15 47 2,33-84 0,-33 84 0,33-72-2,-33 72 2,45-51 1,-45 51-1,0 0 0,69-25 0,-69 25 1,43 45-1,8 22 1,-13 18-3,-5 10 1,-9 5-1,-6 4-2,-8-13 0,-6-9-2,1-23-3,-18-24-27,17-5-6,-9-16 1,5-14-1</inkml:trace>
  <inkml:trace contextRef="#ctx0" brushRef="#br0" timeOffset="195.0112">1617 1328 104,'-30'5'39,"18"8"2,12-13-2,19 2-36,12-14 0,19-7-1,-50 19-1,68-30-4,-68 30-4,83-49-31,-27 21-3,1-5 0,3 0-1</inkml:trace>
  <inkml:trace contextRef="#ctx0" brushRef="#br0" timeOffset="429.0246">2643 693 103,'0'0'40,"0"0"3,0 0-12,0 0-24,0 0-2,6 60 1,-32 26-4,2 16 1,-4 5-3,11 10 0,1 1-3,6-6-4,12-13-27,-6-42-7,15-16 1,-8-22-3</inkml:trace>
  <inkml:trace contextRef="#ctx0" brushRef="#br0" timeOffset="1525.0873">2369 1180 109,'-22'-7'40,"10"7"2,12 0-2,0 0-37,27 12 0,9-12 0,10-2 0,-46 2-1,61-7-1,-61 7 0,71-10-2,-71 10 2,86-11-1,-86 11-1,84-16 0,-84 16 1,84-12 0,-84 12 0,67-14 0,-67 14-1,57-6 1,-57 6 0,34 15 1,-36 2-2,-13 12 1,-19 7 0,1 8 1,-9 5-1,17 5 1,1-5-1,15-1 0,14-6 0,9-5 1,20-18-1,12-9 0,10-14 0,8-11 1,3-15-1,-1-10 1,-4-6 0,-9-7-1,-53 53 0,42-56 0,-42 56 2,17-62-2,-17 62 1,1-53-2,-1 53 1,-26-45 0,26 45 0,0 0-1,-54-37 0,37 31 0,-17 3-1,5 4 2,9 9-1,20 4 0,0-14 0,0 0 2,0 0-1,71 23 1,-71-23 1,64-1-1,-64 1 1,61-9-1,-61 9 2,47-4-3,0 6 0,-5 7 0,-19 8 0,-2 17 0,-21 5 0,-7 8 0,-8 3-2,0-4 2,3-7 0,7-7 0,3-10 0,2-22 0,20 6 0,-5-23 2,5-8-2,1-7 0,-2-9 0,1-4 0,-20 45 0,19-48 0,-19 48 0,10-45 0,-10 45 0,0 0 0,6-62 0,3 51 0,-9 11 0,0 0 0,4 19 0,5 4 0,-2 3 0,8 1 0,-1-6 0,5-5 0,5-9 0,5-9 0,3-10 0,7-8 0,-39 20 0,0 0 0,56-40 0,-56 40 0,0 0 0,59-49 0,-59 49 0,0 0 0,0 0 0,46-44 0,-29 42 0,2 15 0,-14 11 0,7 10 0,-10 11 0,5 7 0,-3 1 0,-4-10 0,10-8-12,-7-15-3,18-3-7,-21-17-8,23-1-12,-9-10 0,5-3 0,-1-8 1</inkml:trace>
  <inkml:trace contextRef="#ctx0" brushRef="#br0" timeOffset="2028.116">5171 816 102,'0'0'42,"29"-70"-1,-29 70 0,24-53-38,-24 53 2,0 0-1,0 0-1,0 0 1,0 0-2,0 0-1,9 59 1,-21 22-2,3 15 2,-3 9-3,6 5 0,-4-6-3,13-21-1,6-26-9,4-47-23,25-24-3,-38 14 0,0 0 0</inkml:trace>
  <inkml:trace contextRef="#ctx0" brushRef="#br0" timeOffset="2276.1302">5649 735 120,'35'-75'43,"-35"75"1,0 0-2,29-47-36,-29 47-6,0 0 0,0 48 0,3 13 0,-16 39 0,-3 10 0,0-3 0,7-8 0,2-20 0,7-21-7,14-20-14,-14-38-7,31 13-13,-11-24-1,8-3 0,-7-12 2</inkml:trace>
  <inkml:trace contextRef="#ctx0" brushRef="#br0" timeOffset="2498.1429">6065 1346 125,'-11'47'42,"-16"-4"-2,12 9-3,4-5-43,-19-16-15,21 7-17,-7-13-3,12 3 1,4-28-2</inkml:trace>
  <inkml:trace contextRef="#ctx0" brushRef="#br0" timeOffset="3454.1976">7337 564 102,'0'0'39,"0"0"1,0 0-9,0 0-25,0 0 0,0 0 0,0 0-2,0 0 1,-50-5-2,50 5 0,-50 20-1,50-20 0,-54 26-2,54-26 0,-51 36 1,51-36-2,0 0 0,-56 62 1,56-62 0,0 0 0,-4 66-1,4-66 1,0 0 0,52 54 0,-52-54 1,49 33-1,-49-33 0,56 35 1,-56-35 0,50 42 0,-11-6-1,-26 13 1,-14 3 0,-26 0-2,-7 2 2,-16-8-2,5-4 0,1-16-2,19-20-3,25-6-14,0 0-15,0 0-5,19-48-1,-19 48 0</inkml:trace>
  <inkml:trace contextRef="#ctx0" brushRef="#br0" timeOffset="3861.2209">7790 936 108,'0'0'41,"0"0"2,0 0-1,0 0-37,0 0-1,0 0 1,0 0-3,0 0 1,-38 11-1,-1 29-2,-5 3 0,16 9 0,9-2 0,24-7 0,15-10 0,24-14 0,-44-19 0,65-12 0,-65 12 0,59-23 0,-59 23 0,66-37-3,-66 37 2,48-51-1,-48 51 1,34-55-2,-34 55 0,12-53-1,-12 53 0,-1-47-3,1 47-15,0 0-18,-16-53 0,16 53 2,0 0-2</inkml:trace>
  <inkml:trace contextRef="#ctx0" brushRef="#br0" timeOffset="4364.2496">8498 977 91,'0'0'40,"52"-16"3,-52 16-3,0 0-13,0 0-24,0 0 0,-66-10 0,66 10-1,-62 16 1,0 8-3,-1 15 0,10 0 0,18 9 0,20-1 0,21-7 0,20-14 0,23-21 0,-49-5 0,62-21 0,-62 21 0,72-47 0,-72 47 0,84-73 0,-47 26 0,6-7 0,-5-1 0,4-4 0,-10-1 0,1 1 0,-5 6 0,1 3 0,-29 50 0,30-69 0,-30 69 0,0 0 0,0 0 0,0 0 0,-39 40 0,24 46 0,-3 21 0,7 8 0,10 1-7,9-32-7,27-37-8,-35-47-6,0 0-11,71-2-2,-71 2-1,54-32 2</inkml:trace>
  <inkml:trace contextRef="#ctx0" brushRef="#br0" timeOffset="4568.2613">9038 987 97,'47'-59'43,"-47"59"1,0 0-1,12-2-27,-17 26-12,-2 26 0,-9 7 0,8 5-4,-6-2 0,12-12-3,7-18-4,9-29-8,-14-1-8,0 0-7,49-30-10,-49 30-2,0 0-1,65-74 1</inkml:trace>
  <inkml:trace contextRef="#ctx0" brushRef="#br0" timeOffset="4688.2682">9282 718 120,'0'0'41,"-22"-69"-6,22 69-15,-31-55-61,31 55-2,0 0 1,-51-51-2</inkml:trace>
  <inkml:trace contextRef="#ctx0" brushRef="#br0" timeOffset="5349.306">9697 959 88,'0'0'39,"-10"-51"0,10 51 3,0 0-36,0 0-1,0 0 2,0 0 0,-48 39-2,29 8 1,-4 8-3,13 0 0,0-6-1,12 0-1,9-16 1,19-16-2,12-20 0,-42 3 0,53-22 0,-53 22 0,67-35 0,-67 35 0,71-50 0,-71 50 0,71-56 0,-71 56 0,61-57 0,-61 57 0,57-51 0,-57 51 0,0 0 0,50-45 0,-50 45 0,0 0 0,39 5 0,-39 21 0,-8 12 0,8 12 0,0-3 0,14-3-10,11-13-8,-25-31-3,0 0-9,63-2-10,-63 2-1,53-23-1,-53 23 4</inkml:trace>
  <inkml:trace contextRef="#ctx0" brushRef="#br0" timeOffset="5919.3386">10524 911 105,'0'0'41,"0"0"2,0 0-2,0 0-35,0 0 0,0 0-1,8 15-1,-22 26 0,-1 4-4,-4 2 0,2-4 0,7-2 0,1-16 0,14-13 0,-5-12 0,0 0 0,0 0 0,0 0 0,50-52 0,-50 52 0,0 0 0,39-66 0,-39 66 0,29-46 0,-29 46 0,23-50 0,-23 50 0,0 0 0,0 0 0,38-54 0,-38 54 0,0 0 0,0 0 0,0 0 0,0 0 0,52 8 0,-52-8 0,0 0 0,52 14 0,-52-14 0,50 2 0,-50-2 0,52-8 0,-52 8 0,56-15 0,-56 15 0,56-19 0,-56 19 0,0 0 0,63-13 0,-63 13 0,0 0 0,12 32 0,-4 5 0,-12 13 0,-1 7 0,2 3 0,2-13-14,10-13-5,0-24-2,19-5-9,-28-5-9,0 0-2,0 0 0,51-24 5</inkml:trace>
  <inkml:trace contextRef="#ctx0" brushRef="#br0" timeOffset="6206.355">11359 1137 118,'16'24'41,"-16"6"2,-2 6-4,-17 4-36,-4 8-3,2-2-5,-11-5-10,19 7-12,-11-6-14,18 2 0,-6-13-2,18-6 1</inkml:trace>
  <inkml:trace contextRef="#ctx0" brushRef="#br0" timeOffset="7189.4112">12060 652 86,'0'0'39,"0"0"-1,0 0 1,0 0-36,0 0-1,0 0 1,0 0 0,0 0-1,0 0 2,-16 56 0,16-56-1,-26 66 1,26-66-1,-28 65 0,28-65-1,-27 64 1,27-64-2,-20 46 1,20-46-2,0 0 0,0 0 1,0 0-1,0 0 1,0 0-1,17-59 1,-17 59-1,27-75 1,-27 75 0,29-82 0,-29 82-1,30-79 0,-30 79 0,31-61 0,-31 61-1,0 0 1,50-26-1,-50 26 0,0 0 2,60 59-1,-57-37 1,49 66 0,10 13 0,-1 2-1,8-4 2,-10-23 0,1-26-2,-60-50 0,55 10 0,-55-10 0,0 0 0,50-69 0,-50 69 0,29-87 0,-18 35 0,-6-5 0,6-1 0,-7-3 0,0 0 0,0 9-9,-3 1-7,-1 51-6,1-83-8,-1 83-11,5-52-1,-5 52-2,0 0 3</inkml:trace>
  <inkml:trace contextRef="#ctx0" brushRef="#br0" timeOffset="7805.4465">13331 836 87,'0'0'41,"0"0"2,0 0-2,0 0-30,0 0-6,0 0 0,-66-38-1,66 38 0,-53 20-1,53-20 0,-59 30 0,59-30 0,-52 35-1,52-35-2,0 0 0,-51 59 0,51-59 0,0 0 0,-1 47 0,1-47 0,0 0 0,45 20 0,-45-20 0,50-10 0,-50 10 0,57-20 0,-57 20 0,55-30 0,-55 30 0,0 0 0,61-29 0,-61 29 0,0 0 0,0 0 0,4 23 0,1 10 0,-7 5 0,9 2 0,2-1 0,-9-39-17,0 0-4,0 0-5,0 0-11,49 20-5,-49-20-1,0 0 1</inkml:trace>
  <inkml:trace contextRef="#ctx0" brushRef="#br0" timeOffset="8533.4881">12008 886 56,'0'0'37,"0"0"-1,-1-49 1,1 49-22,0 0-7,0 0 1,0 0-1,0 0-2,0 0-2,0 0 1,0 0-2,0 0 1,0 0-2,0 0-1,0 0 2,-56 17-1,56-17 1,0 0-1,-17 48 0,-3-4 0,-6 4-1,7 7 2,-2-2-4,9 0 2,0-10-1,7-8 1,7-19-3,-2-16 0,5 10-1,-4-21-4,-1 11-11,0 0-14,0 0-9,23-54 1,-23 54 0</inkml:trace>
  <inkml:trace contextRef="#ctx0" brushRef="#br0" timeOffset="9381.5366">12224 703 30,'0'0'34,"0"0"2,0 0 1,0 0-16,0 0-4,-47-35-2,47 35-6,0 0-3,0 0-1,0 0-1,0 0-3,-5-51 1,5 51-1,0 0-1,0 0 0,0 0 1,0 0-2,8-52 2,-8 52-1,0 0 1,0 0 0,0 0-1,0 0 1,0 0 0,0 0-1,0 0 1,0 0 0,0 0-1,15-47 1,-15 47-1,0 0 0,0 0 1,0 0 1,0 0-2,0 0 0,0 0 1,0 0 0,0 0 0,0 0 1,0 0-2,0 0 1,0 0 0,0 0-1,-2-48 1,2 48-1,0 0 1,0 0-1,0 0 0,0 0 0,0 0 0,0 0 1,0 0-1,0 0 0,0 0 0,0 0 0,0 0 1,0 0-1,-25 48-1,25-48-1,0 0-2,0 0-7,0 0-22,-15 51-10,15-51 2,0 0-2</inkml:trace>
  <inkml:trace contextRef="#ctx0" brushRef="#br1" timeOffset="15700.8981">1275 2477 89,'-9'-12'36,"9"12"2,-16-10-1,3 7-32,13 3-1,-11-8 0,11 8-1,-5 20 1,1 9-2,4 17 0,-4 15-1,-2 15 1,-4 17-2,-5 13 2,-2 0-2,-3-3-1,2-12 0,4-18-3,13-17-2,2-38-6,29-15-26,6-38 1,22-8 0,-3-21 0</inkml:trace>
  <inkml:trace contextRef="#ctx0" brushRef="#br1" timeOffset="15940.9118">1792 2348 97,'0'0'38,"0"-12"0,0 35 0,-14 10-34,9 14 0,-9 13-1,5 13 1,-5 12-3,-1 11 2,-5 0-2,3 4 1,2-8-3,5-7-4,15-3-6,0-30-26,20-6-1,1-29-1,20-10-1</inkml:trace>
  <inkml:trace contextRef="#ctx0" brushRef="#br1" timeOffset="16714.9561">2373 3033 59,'5'-36'32,"5"-3"0,9 8 1,-9-5-25,8 16 0,-9-7 1,6 19-2,-15 8-1,12 3 0,-16 11-2,4 12 0,-3 2-1,0 14-1,-4 3 0,4 4-1,-4 0 1,2-2-1,1-7-1,-1-7 1,3-8-1,2-11 0,0-14 1,7-11-1,0-16 1,4-9-1,3-9 0,0-8 1,2-5-1,4-6 1,0-3-1,-2 2 0,3 9 0,-3 4 0,0 8 0,0 8-1,1 10 1,-3 10 0,3 11 0,0 11-1,-4 8 1,3 9 0,-4 5 0,1 6 0,-7 4 0,0 1-1,-7 3 2,-7-1-1,-3-2 0,-5-2 0,-7-8 1,-3 0 0,-3-6 0,2-3 0,-3-7-1,0-1 0,5-2 0,1 2 0,1 10-1,4 8 1,-6 12 1,2 13-2,1 10 0,-1 9 1,2 5-1,-1-6-3,14-2-4,-7-23-27,28-10-2,-1-32 2,20-11-3</inkml:trace>
  <inkml:trace contextRef="#ctx0" brushRef="#br1" timeOffset="17396.9951">3047 2824 94,'0'0'38,"-9"33"0,-11-7-1,8 8-32,-7 3-4,0 5 2,3-1-2,0-1 0,5-7-1,1-5 0,6-9 0,4-19 0,0 0 1,10-10-1,3-15 0,2-10 0,4-8 1,1-9-1,2 1 1,-3-4-1,1 3 1,-5 6-1,-1 6 0,-6 10 1,1 7-1,-3 10 0,-6 13 1,18-3-1,-4 15 0,2 1 0,6 1 0,6 0-1,1-3 1,6-6 0,1-2 0,0-4 0,-2-5 0,-2 0 1,-7-2-1,-6 2 1,-6 0 0,-13 6 0,0 0 0,-11 24-1,-6-1 1,-6 8 0,-5 5-1,2 4 1,1 0 0,5 4-1,7-6 1,11-5-1,5-10 1,16-10 0,8-13-1,6-9 1,4-10-1,2-9 0,-2-6 1,-5-4-1,-10-1 1,-3 3-1,-9 4 0,-10 5 0,-6 4 0,-6 7 0,0 2-2,-2 4 0,6-3-2,0-6 0,15 2-6,-3-19-5,23 9-23,-4-27-1,17 4 3,0-19-3</inkml:trace>
  <inkml:trace contextRef="#ctx0" brushRef="#br1" timeOffset="17578.0054">3939 2046 97,'-10'10'36,"-11"15"1,4 28-2,-8 4-32,6 14 1,-7 7-1,3 13 0,3 0-2,2-2-1,5-3-3,0-13-4,16 0-29,-11-19-2,12-2 1,-8-29-1</inkml:trace>
  <inkml:trace contextRef="#ctx0" brushRef="#br1" timeOffset="18338.0489">3624 2598 103,'0'0'39,"12"-11"0,15 8-2,4-6-36,14-5 0,9-3 0,8 2-1,2-5 1,-2 2-1,-4 3 0,-9 6 1,-9 1 0,-12 5 0,-15 8 0,-10 6 1,-12 12-2,-10 7 3,-7 11-2,-4 3 1,-2 5-2,7 1 2,1 0-1,7-5-1,15-6 0,8-11 0,16-13 0,6-12 0,10-9 0,0-14 1,7-12-1,-4-8 0,-1-7 0,-9-3-1,-8 0 1,-7 4-1,-7 5 1,-7 5-1,-3 6 1,-3 13-1,-1 4 1,5 13 0,0 0 0,0 0 1,0 0-1,1 14 0,12-4 1,2 0-1,5 0 1,4-1 1,-1 1-2,4 1 2,-4 5-1,-2 2 1,-7 5-2,-10 10 2,-4 2-2,-5 5 0,-8 1 0,-2-1 0,-4-6 0,5-4 0,5-9 0,9-21 0,0 0 0,19-32 0,3-1 1,8-10 0,3-3 0,4-6-2,-3 2 2,3 9-1,-10 7 0,-6 13 0,-3 13 0,-18 8 0,12 21-1,-13 6 1,-2 10-3,0 0-1,9 8-2,-5-13-8,22 12-13,-10-25-13,21 1 1,-6-28-1,22 2 2</inkml:trace>
  <inkml:trace contextRef="#ctx0" brushRef="#br1" timeOffset="18666.0677">5190 2343 110,'-15'-19'37,"15"19"1,-26 8-1,11 15-31,-3 3-1,0 7-1,3 2-2,3 0 1,3-1-2,5-5 1,8-7-2,7-9 2,11-7-2,10-9-1,5-4 1,6-2-1,-6-1 2,-1 2-2,-4 8 1,-10 7 0,-13 11 1,-13 11 0,-11 6-1,-7 1 1,-1 8-2,-3-5-1,3 2-3,0-19-9,20 12-16,3-34-11,7 11 2,6-23-2,21 3 2</inkml:trace>
  <inkml:trace contextRef="#ctx0" brushRef="#br1" timeOffset="18795.075">5499 2802 109,'-15'22'39,"-2"17"0,-9-10-4,4-6-40,8 16-30,-5-17-3,15 11 0,-6-17-3</inkml:trace>
  <inkml:trace contextRef="#ctx0" brushRef="#br1" timeOffset="19346.1066">7117 2095 94,'5'-24'37,"5"11"0,-8-3 1,-2 16-30,3 14-6,-6 21 0,-2 13-1,-4 19 1,-3 7-1,2 10 0,0 6-4,1-9-4,13-2-28,-7-26 0,16-8-1,-6-30-1</inkml:trace>
  <inkml:trace contextRef="#ctx0" brushRef="#br1" timeOffset="19533.1173">6942 2471 99,'-41'-9'38,"28"12"3,3-7-3,29-3-19,11-5-17,20-5-3,13-6-1,14-8-2,12 0-3,-7-18-13,18 16-18,-19-11 0,5 12 0,-21-7 0</inkml:trace>
  <inkml:trace contextRef="#ctx0" brushRef="#br1" timeOffset="19881.1372">7426 1718 100,'-82'-7'37,"-1"19"0,-15 7 1,7 23-34,-10 18 0,8 28 0,5 19-1,16 21 0,19 8-1,22 10 0,30-7-1,30-8 1,37-22-2,29-29 1,33-34 0,19-38 0,20-34 0,8-36-2,-6-27 2,-15-21-1,-24-11 1,-33-2-2,-33 1 1,-41-1-2,-36 18 0,-34 7-1,-31 25-3,-27 6-7,-6 34-24,-25 12 1,6 42-1,-9 11-1</inkml:trace>
  <inkml:trace contextRef="#ctx0" brushRef="#br2" timeOffset="23446.3411">1254 3661 94,'14'4'37,"-14"-4"0,4 42 1,-16 3-34,3 18 0,-7 10-1,0 17-2,1 6-2,2-1-1,7 5-10,2-25-25,16-13 1,4-23-3,15-19-1</inkml:trace>
  <inkml:trace contextRef="#ctx0" brushRef="#br2" timeOffset="23797.3612">1632 3717 106,'14'-11'40,"10"9"0,6-14-1,8 8-37,5 0 2,1 6-1,-1 6-1,-12 11 0,-13 11-1,-11 10 0,-14 13-1,-16 7 1,-14 9-1,-9 6 0,-7 1-1,0-2 1,1-5 0,9-9-1,13-10 1,16-10-1,21-14 1,23-14 0,21-13-2,17-15-3,30 0-33,-5-18-1,21 5 0,-4-14-2</inkml:trace>
  <inkml:trace contextRef="#ctx0" brushRef="#br2" timeOffset="24389.395">3111 3862 96,'0'0'38,"1"-20"1,-1 20-2,-7 21-33,2 3-1,-8 11-1,-2 11 1,-4 6-2,2 3-1,-2-2 1,0-2-1,6-11 0,5-8 1,4-14 0,4-18-1,23-10 1,-3-12 1,8-14 0,1-6 0,3-9 0,2-5 0,3-1 0,-7 6 0,-3 6-1,-6 10 0,-3 6 0,-3 16-1,-6 13 0,-2 13 0,-2 17 0,-4 10-1,-1 8-1,0 8 0,4 7-2,-1-7-2,10 7-9,-11-24-19,20 1-6,-6-23 1,20-7-1</inkml:trace>
  <inkml:trace contextRef="#ctx0" brushRef="#br2" timeOffset="24751.4157">3581 3943 74,'-6'17'39,"-6"-4"-1,12 9 1,0-22-17,9 17-19,10-17 1,12-5-1,1-11 0,7-4-1,-3-8 0,1-4 0,-8-2-1,-6 0 0,-10 3 1,-12 5-2,-11 8 1,-9 12 0,-10 10-1,-7 13 0,-2 16 0,1 9 0,-2 10 0,6 4 0,8 1 0,10 0-1,13-8 0,11-13-1,20-13-1,16-17-1,21-11-2,6-19-2,19 1-8,-13-23-22,15 4 1,-14-12 1,-3 10 0</inkml:trace>
  <inkml:trace contextRef="#ctx0" brushRef="#br2" timeOffset="25059.4333">4292 3792 101,'-20'15'36,"-14"-3"2,8 23-1,-10-1-30,9 9-3,4-3-1,7 4-1,5-7 0,14-2 0,8-13-2,10-10 1,10-13 0,6-10-1,9-10 1,-2-11-1,1-4 1,0-6 0,-5-1-1,-5 3 1,-10 9 0,-5 5 0,-7 7 0,-13 19-1,0 0 0,-2 26 1,-6 6-1,-2 2-1,5 7-1,3-3-2,11 2-2,2-21-6,26-3-26,-1-28-1,22-4 0,-6-28-1</inkml:trace>
  <inkml:trace contextRef="#ctx0" brushRef="#br2" timeOffset="25257.4447">5091 3290 108,'-19'25'38,"-18"13"1,5 35-3,-11 2-31,9 15-4,4 7 1,8-2-3,8-3 0,6-11-3,18-1-20,-6-29-14,16-7 0,-7-27-3,6-7 3</inkml:trace>
  <inkml:trace contextRef="#ctx0" brushRef="#br2" timeOffset="26316.5052">4824 3726 109,'10'13'40,"-10"-13"1,29 18-1,-3-12-38,7-2 1,0 1 0,6 0-2,-5-1 1,0 0-2,-3-3 1,-3 3 0,-6 3-1,-6 5 0,-7 2 0,-6 6 0,-4 5 0,-7 2 0,-4 3 0,-2-1 0,-1-2 0,1-5 0,2-5 0,12-17-1,-11 2 1,16-18-1,4-12 1,0-7-1,7-6 1,3-4 0,2-3 0,1 2-1,-3 7 1,-2 5 0,0 12 0,-2 9 0,5 4 0,-4 7-1,5 5 1,3 2 0,4-2 0,6 2 0,-2-3 0,0 1 0,-3-3 0,-2 1 1,-6-1-1,-7 2 0,-14-2 0,6 14 1,-13-1-1,-7 5 0,-6 5 0,1 6 0,-3 2 0,0 5 1,4 2-1,2-5-1,9 0 1,2-4 0,12-10 0,5-6 0,11-12-1,1-10 1,11-11-1,-2-11 1,6-9-1,-7-8 0,2-5 1,-3 0-1,-8 1 1,-7 7 0,-5 7 0,-5 10 1,-8 9 0,2 19 0,-10-9 0,10 9-1,-17 22 1,12-3 0,3-4-1,5 3 1,4-5 0,11-2-1,1-7 1,7-5 0,0-3 0,3-1 0,-3-2 0,-1 1 0,-5 5 0,-6 4 0,-14-3 0,11 23-1,-11-1 1,-4 3 1,-2 3-2,0 3 0,-2 0 0,2-6 0,2-1 0,1-5-2,3-19 2,12 7 0,1-16 0,3-10 0,6-6 2,-1-6-2,5-3 0,0 1 0,1 0 0,-4 7 0,-8 6 0,-4 5 0,-11 15 0,17 0 0,-17 15 0,-3 5 0,1 10 0,-3 5 0,5 5-3,-1 1-2,10 6-6,-3-19-5,23 9-8,-10-25-17,24-2 1,-8-24-1,23-3 2</inkml:trace>
  <inkml:trace contextRef="#ctx0" brushRef="#br2" timeOffset="26621.5227">6644 3488 108,'0'0'39,"-32"-4"1,14 19-2,-15 1-28,12 5-6,0 0-1,5 4-1,2-5-1,11 0 0,3-5 0,9-6-1,8-3 1,-1-1-1,6-2 1,-2 3 0,0 1 0,-5 5-1,-2 5 1,-9 5 0,-5 4 1,-2 5-2,-9 0 0,-4-1 0,-2 4-4,-4-5-2,7 4-9,-16-21-10,15 11-15,-11-14-2,16 2 0,-11-12 0</inkml:trace>
  <inkml:trace contextRef="#ctx0" brushRef="#br2" timeOffset="27405.5675">7681 3465 94,'19'-18'36,"-11"-1"0,-8 19 1,0 0-33,-8 22-1,-6-1 0,-1 12 0,-5 4-1,-2 7 0,1 2-1,1-2 0,3-4 0,3-3 0,8-8 0,3-9 0,3-20 0,10 4 0,3-21 0,3-9 0,2-7 0,1-7 0,0-5 0,-1-1-1,1 1 0,-4 4 0,-1 10 0,0 7 0,0 8 0,0 11 0,-1 11 1,3 10-1,-3 11 1,5 10-1,-2 8 1,4-3 0,1 6-1,2-7 1,0-5-1,4-7 1,0-15 0,5-13 0,-5-16 0,2-11 0,-1-12 0,-6-9 0,-4-7 0,-7-4 0,-3 1-2,-7 0 0,-1 10-2,-8 1-2,7 19-7,-9-8-14,10 35-13,0-24 0,12 29 0,-12-5 0</inkml:trace>
  <inkml:trace contextRef="#ctx0" brushRef="#br2" timeOffset="27765.5881">8011 2953 99,'-87'1'37,"5"32"2,-9 15-3,5 35-29,4 19-2,17 21 0,17 5-2,24 3 0,35-15-1,32-21-1,33-28 0,24-36 1,31-35-1,16-35 1,8-29-1,-5-19 1,-19-15-1,-19-6 1,-31-4-1,-27 7 0,-35 7 0,-34 12-1,-29 14 0,-24 11-1,-13 20-1,-16 14-2,-1 30-5,-7 5-8,20 30-22,4-1-2,30 20 1,15 1-3</inkml:trace>
  <inkml:trace contextRef="#ctx0" brushRef="#br3" timeOffset="31955.8278">1529 5042 46,'0'-15'32,"-3"-7"0,5 4 2,-11-10-18,14 13-3,-10-7-4,9 10 0,-8 2-4,4 10 1,-1 19-1,-2 14-2,-3 6 0,0 14-1,-4 8-1,-3 10 0,4 3-1,-5-3-2,5-4-1,2-13-2,13-5-5,-5-28-16,24-7-10,3-27-1,23-12 1,0-22 0</inkml:trace>
  <inkml:trace contextRef="#ctx0" brushRef="#br3" timeOffset="32136.8382">2066 4831 98,'-9'-9'37,"-3"31"2,-14 7-2,-2 22-33,2 9 0,1 8-2,4 5-1,1 0-4,12 3-2,-1-19-31,22 5-2,1-19 1,15-3-3</inkml:trace>
  <inkml:trace contextRef="#ctx0" brushRef="#br3" timeOffset="32627.8662">2892 5165 79,'-16'26'36,"3"-8"0,13 3 0,5-8-31,15-3-2,9-14 0,13 0 1,2-10 0,10-4 0,-4-4-1,-2-2 0,-4-6 0,-10 5-1,-16-2 1,-10 5-2,-16 4 1,-11 4-2,-14 6 1,-2 7 0,-6 8-1,-3 10 0,2 10 0,4 7 1,7 5-1,7 6 0,13 2 0,11-6 0,15-3 0,13-12-3,19-13-1,13-22-4,23-1-28,-5-29-2,19-4-1,-7-19-1</inkml:trace>
  <inkml:trace contextRef="#ctx0" brushRef="#br3" timeOffset="32838.8783">3905 4507 95,'-19'-11'39,"-16"11"-1,5 28 0,-1 11-35,-7 15-1,2 15 0,1 12-1,3 9 0,3 6-2,8-1 0,6-6-4,17 0-5,-2-23-29,21-5 2,-1-24-2,16-11 0</inkml:trace>
  <inkml:trace contextRef="#ctx0" brushRef="#br3" timeOffset="33199.899">3894 5082 96,'0'0'39,"-9"11"0,18 0-1,14-9-35,4-5 1,7-5-1,4-5 0,6-8 0,3-3-1,-5-4-2,-4-2 2,-6 1-2,-14 4 1,-11-1-1,-12 7 0,-6 4 0,-17 9 0,-4 10 1,-7 9-1,-3 10 2,-2 9-2,3 11 1,9 5-1,7 0 2,16 4-3,12-3 2,17-7-4,14-7 0,13-13-3,15-6-3,-1-25-8,22 4-22,-11-18 1,7-2-1,-12-16 1</inkml:trace>
  <inkml:trace contextRef="#ctx0" brushRef="#br3" timeOffset="33394.9101">4662 4911 96,'-18'-12'39,"-19"2"0,3 22 0,-13 4-30,4 12-5,4 5 1,7 10-3,5-3 1,13 4-1,10-7 0,14-6-3,16-10-1,15-14-2,20-7-7,-2-26-18,25 2-11,-5-22 1,9 1-2,-11-21 1</inkml:trace>
  <inkml:trace contextRef="#ctx0" brushRef="#br3" timeOffset="33568.9201">5143 4500 104,'-32'16'39,"10"25"1,-14 3-2,6 17-36,6 10 1,7 5-2,1 4-1,4 1-2,11 0-5,-8-13-30,17 2-1,-2-19-1,6-4-1</inkml:trace>
  <inkml:trace contextRef="#ctx0" brushRef="#br3" timeOffset="34591.9786">4948 4818 97,'0'0'40,"25"8"1,-15-7-3,17 7-34,-2-2-1,9-3 0,2 0-1,4-1 0,0 0-1,-2 3-1,-6 2 1,-3 7 0,-8 3 0,-6 6-1,-11 7 1,-5 0-1,-6 1 1,1-2-1,-8-1 1,6-8-2,1-6 2,7-14-1,0 0 0,2-14 1,6-8-2,3-5 2,5-5-2,-3-5 2,4 0-2,-1 2 2,0 6-2,2 5 1,-2 3 0,5 6 0,3 1 0,2 6 0,5 1 0,1 2 0,2 0 0,-3 3 0,1-2 0,-8 3 0,-6 1 0,-7 1 0,-11-1 0,0 0 0,-9 21 0,-5-2 0,-5 2 0,-2 7 0,-1 6 0,4 4 0,3 0 1,4 1-1,7-3 1,4-9-1,10-4 1,4-8-1,5-11 0,-1-11 0,6-10-1,5-11 1,-1-4-1,0-8 0,-4-1 0,-2-3 1,-3 4-1,-4 3 1,-4 5 0,-6 5 0,0 7 0,2 4 1,0 4-1,2 4 0,5-1 1,8 7-1,1-1 1,4 2 0,4-1 0,2 4 0,-5 1-1,-1 6 1,-9 2 0,-6 4-1,-4 5 1,-11 6-1,-2 5 0,-10 0 0,0 2 1,-4 0-2,4-1 2,-1-4-1,6-8 0,9-7 0,1-13 0,16-3 0,1-15 0,6-4 0,6-10 0,-1-1 1,2-5-1,-1 5 1,-6 3 0,-2 10 0,-5 8-1,-4 11 0,-12 1 0,12 28-1,-7-2-1,-5 4-2,10 5 0,1-6-4,14 5-5,-8-22-7,32 10-3,-12-32-8,24 7-7,-9-24 0,13 2 1</inkml:trace>
  <inkml:trace contextRef="#ctx0" brushRef="#br3" timeOffset="34891.9957">6815 4601 104,'-14'-10'40,"-16"-3"0,5 22-2,-13-2-31,8 13-3,1 3-1,5 3-1,6 3-1,5-2 1,12-1-2,6-6 1,8-5 0,6-6-1,7 0 0,2-2 1,-2 1-1,-3 1 0,-6 9 1,-10 5-1,-7 6 1,-10 5-1,-9 5 2,-4 3-3,-2-2 1,-4-4-3,11 0-6,-5-23-10,21 8-6,-7-31-9,20 1-8,-3-19 0,16-2-1</inkml:trace>
  <inkml:trace contextRef="#ctx0" brushRef="#br3" timeOffset="35823.049">8275 4621 85,'0'18'37,"-1"-4"1,13 12 1,2-8-32,18 4-2,11-5 0,13-5 0,8-10-1,12-9-1,2-14 0,5-8-1,-10-9-1,-7-6 0,-19-3 0,-14 0-1,-22 3 0,-20 8 0,-21 11 0,-15 13 0,-16 15 0,-9 20 0,-8 17 1,3 14 0,8 9 0,16 7 0,21-3 0,20-7-1,32-13 0,24-15-1,35-13-4,14-23-4,29 8-12,-13-32-10,7 12-10,-20-12 0,-13 12-1</inkml:trace>
  <inkml:trace contextRef="#ctx0" brushRef="#br3" timeOffset="36016.06">8007 5136 112,'-6'-10'42,"16"-3"-2,4-12-9,2-12-67,31 8-4,-1-9 1,13 10-4</inkml:trace>
  <inkml:trace contextRef="#ctx0" brushRef="#br3" timeOffset="36609.0939">9448 4075 66,'0'0'38,"-26"5"-1,16-2 2,-8-14-14,3 12-20,-2-1-1,5 3 0,-2 2 0,2 3-1,12-8 1,-5 22 0,5-22-1,29 15 0,7-15-1,14-5 0,13-5-2,14-7-3,10 6-7,-7-20-19,10 18-11,-15-6-2,-2 12-1,-19-2 1</inkml:trace>
  <inkml:trace contextRef="#ctx0" brushRef="#br1" timeOffset="298507.0737">15987 7999 73,'7'-17'36,"-1"6"-1,-5 0 1,-1 11-31,0 0-1,0 22-2,-1 2 1,1 13-1,-7 9 0,3 12-1,-4 8 0,-1 8-2,2-3 0,-4-6-3,14 3-22,-3-22-9,11-9 0,4-22-2,13-13 1</inkml:trace>
  <inkml:trace contextRef="#ctx0" brushRef="#br1" timeOffset="298698.0846">16408 7938 87,'0'0'36,"0"0"0,-20 36 0,8 12-33,-3 7 0,6 6-3,-1 7 0,0 1-3,12 2-9,-4-12-23,17-1 0,-2-17-2,13-8 1</inkml:trace>
  <inkml:trace contextRef="#ctx0" brushRef="#br1" timeOffset="298931.0979">16856 7954 91,'0'0'37,"0"0"-1,-5 25 1,0 12-34,-5 10-1,1 13-1,-2 8 0,-1 6-3,5 2-4,-5-14-11,10 4-19,-4-17 0,9-9 0,-3-22-1</inkml:trace>
  <inkml:trace contextRef="#ctx0" brushRef="#br1" timeOffset="299105.1079">16794 8189 103,'-9'-13'41,"12"23"0,-3-10-1,20 16-28,2-8-10,15-6-1,12-4-5,0-15-33,22 6-3,-2-11 0,8 7-2</inkml:trace>
  <inkml:trace contextRef="#ctx0" brushRef="#br2" timeOffset="302644.3103">16155 8930 92,'-4'28'36,"-7"-3"-1,4 13 0,-2 6-36,-2 1 0,3 8-4,-2-8-5,10 3-25,-2-11 1,9 1-1,1-18 0</inkml:trace>
  <inkml:trace contextRef="#ctx0" brushRef="#br2" timeOffset="302999.3306">16388 8915 97,'24'-8'35,"-5"-9"1,13 11-5,-3-11-28,9 6-1,-1-2 1,-2 9-1,-8 5 0,-8 12 0,-12 9-1,-11 11 0,-15 12-1,-8 9 1,-10 5-1,-3 6 1,-1-3 0,8-4 0,6-11-1,15-5 1,17-18-1,16-12 0,18-11-2,9-13-4,20 0-28,-8-13-3,11-1 0,-8-5-1</inkml:trace>
  <inkml:trace contextRef="#ctx0" brushRef="#br2" timeOffset="303583.364">17107 8915 95,'-15'-9'36,"15"9"0,-21 3 0,8 8-32,-1 2-1,4 9 0,-7 6-1,2 3 0,0 5-2,2 0 1,0-1-1,4-2 1,2-6-1,3-7 0,4-7 0,0-13 0,15-8 1,-2-11-1,1-7 0,1-6 1,1-8 0,-1-1 0,0-4 0,-1 1-1,-3 7 2,-2 3-2,-1 9 1,-2 7 0,-1 7 0,-5 11-1,11 11 1,-3 8-1,0 9 0,2 7 1,4 5-1,1 3 1,3-1-1,3-4 1,3-3-1,4-11 1,3-11 0,1-9 0,-2-12 1,-2-9-1,-2-10 0,-5-8 0,-5-4 0,-6 0-1,-6 0-1,-6 4 0,-2 5-1,-5 3-1,1 14-4,-8-6-24,16 19-9,0 0 2,0 0-3</inkml:trace>
  <inkml:trace contextRef="#ctx0" brushRef="#br3" timeOffset="308063.6203">16124 6252 44,'-109'22'30,"-4"9"1,-5 10 0,-7 0-20,5 16-3,-10 3-4,8 5-1,3 9-3,2 4 1,6 3-2,1 9-2,5 5 2,3 5-1,5 7 0,3 9 1,2 1 0,4 7 0,1 5 1,9 6 1,3 3 0,12 8 1,8 0 1,11 0-2,9 1 1,15 7-2,10-1 2,11-1-2,13-3 2,10 1-1,10-3-1,14 0 1,9-1-1,9-9 1,18-5-1,5-2 4,13-14-5,8-8 3,13-11-3,11-10 3,8-12-2,10-6 2,7-11-2,10-10 1,5-5-2,2-8-2,7-12 1,-2-8-2,4-9 3,1-12 1,1-14 0,-3-12 1,0-15 2,-3-18 0,-5-13 0,-3-16 0,-8-11 1,-4-12-3,-14-14 3,-9-7-4,-11-7 3,-9-6-3,-11-6 1,-9-7-2,-13-5-1,-8-4-1,-11-3 1,-15-4 0,-11 3 0,-14-4 1,-13 4 1,-23 3 1,-14 4 1,-13 2 0,-19 8 1,-11 7 0,-14 0 0,-13 10 0,-11 5-1,-13 8 0,-9 8 0,-5 11-1,-16 6 1,-7 12-3,-8 6 3,-5 16-3,-7 12 1,-5 16-2,-2 20 0,-7 13-4,5 29-4,-13 7-19,13 31-7,3 4 3,20 12-4</inkml:trace>
  <inkml:trace contextRef="#ctx0" brushRef="#br3" timeOffset="308769.6606">17358 6200 50,'-25'4'32,"-5"-2"2,-1 3-2,-4-6-14,12 6-10,-10-2-2,13 5-1,-6 0-1,6 7-1,2 1-1,1 5 1,3-3-1,11 3 0,3-3-1,8-3 1,6-5-1,13-9 1,7-7-1,9-9-1,4-6 1,2-3 0,-1-6 0,-5 1-1,-8 2 1,-13 1 0,-10 5 0,-16 10-1,-13 6 1,-8 7 0,-11 6 1,-7 5-1,0 6 0,3 4 0,-1 1-1,10 2 1,8-5 0,9-2-1,15-8 0,14-6 1,12-8-1,12-8 0,6-6 1,6-5 0,-1-6 0,-6 2 1,-10-2 0,-7 4-1,-16 3 1,-13 6 0,-17 6-1,-8 8 0,-7 5-1,-7 8 1,-1 4-2,1 2 1,5 8-3,3-2-1,17 12-19,-4-12-14,19 6-2,-3-7 0,9 8-4</inkml:trace>
  <inkml:trace contextRef="#ctx0" brushRef="#br3" timeOffset="309686.7131">15936 10762 53,'-1'-10'33,"1"10"0,-14-12-2,14 12-21,-29 12-2,15 5 1,-13-3-2,8 9-2,-8 0-1,6 6-2,0-4 1,7 4-3,5 0 1,6 1-1,3-6 0,9 0-1,5-5 2,5-6 0,8-8 0,2-8 1,5-11-1,-1-6-1,0-7 2,-2-4 1,-6 0-2,-5-1 2,-11 5-2,-4 7 1,-14 7 0,-5 11 1,-10 9-3,-5 9 1,-7 4-2,2 3 0,1 5 1,4-4-2,4-1 2,8-2-2,12-9 2,5-12-1,33 1 1,0-11 0,9-7 1,1-4 2,7-7-2,-3 3 2,-6 1-1,-9 4 1,-12 5-1,-20 15 1,0 0-3,0 0 1,-29 21-1,1 0-2,-6 3 1,1 1-2,3-1 0,3-9-5,15 7-17,1-23-14,20-2 0,5-20-3,20-7 2</inkml:trace>
  <inkml:trace contextRef="#ctx0" brushRef="#br3" timeOffset="311382.8101">15528 3382 50,'-134'26'26,"-1"-1"0,7 10 0,-3 5-24,-2 3-1,4 3 1,-4 6 1,8 11 2,-6-3-1,7 13 2,-4-3-1,6 7-1,-5 3-1,6 6-1,3 5-1,-1 7 0,0 5-1,-8 10-1,2 7 2,0 11-1,-1 11 1,2 6-1,-2 4 3,0 7-1,1 7 1,4 0-2,4 1 1,2 3 2,4 1-2,5 3 2,3 1-5,8 4 3,4 1-3,8 4 2,7 4-2,8 1-1,9 0 0,5 4 0,9 2 1,4 0 0,10 1 1,3 1-1,7 4 3,5 4 0,2 2 0,7 4-1,4-1-1,8 6 3,5-3-2,5-3 1,7-5-3,8-4 1,10-3 0,13-5 1,10-8-1,13-8-2,12 0 2,12-8-1,15-4 0,10-6 0,8-7 0,9-1-1,6-7 2,10-3 0,8-7 0,6-1-1,0-8 1,13-3 0,7-6 0,8-9 0,11-11 0,7-6 1,11-10-2,6-9 0,13-14 0,0-7 0,8-13 0,4-7 0,-3-8 1,4-7-2,-1-11 2,-1-4-1,-1-9 1,-1-5 0,-7-8 1,-1-8 0,-3-9 0,-3-9 0,-1-11 1,-3-14-1,-6-10 1,-4-10 0,-2-14-1,-10-9 0,-6-12 1,-8-11-2,-9-5 1,-12-9 0,-8-9 0,-12-4-1,-15-11 0,-9-3 1,-7-7-1,-12-5 1,-13-4 0,-13-6 2,-9-5-2,-9-9-1,-13-8 3,-11-4-2,-12-3 1,-15-7 0,-14-1-1,-10-3-2,-16 8 1,-9 2 1,-18 1-2,-6 4 1,-10 2 0,-10 0 1,-7 2-1,-4-1 2,-8-4 0,-3 3-1,-10 2 1,-2 0-2,-8 2 2,-3 0-2,-9 5-1,-1 2-2,-9 3 0,-6 3 2,0-1-1,-6 5 1,-2 7-2,-4 3 3,-5 6 0,0 2 1,-4 6 1,-1 9-3,-8 10 2,-5 8 0,-7 12-1,-9 13 0,-8 22 0,-16 18-1,-14 24 1,-14 23 0,-7 28 0,-12 21-1,-1 27 0,2 11-3,15 19-16,11-9-16,31 4 0,25-14-2,37-3 1</inkml:trace>
  <inkml:trace contextRef="#ctx0" brushRef="#br3" timeOffset="312307.863">17109 3138 77,'0'0'37,"-22"-19"-2,22 19 1,-15-8-33,15 8 0,-15 8-1,7 12 1,-1 3-1,0 6-1,-1 5 1,0 3-1,5-2-1,5-3 1,5-9 0,13-10 0,7-12 0,8-8-1,4-10 1,10-7-1,-4-8 1,2-2 1,-9-6-1,-5 3 0,-10-1 0,-11 4 0,-5 4 0,-11 5 0,-6 5 0,-1 6 0,-5 10 0,0 5-1,-3 8 1,-1 7-1,3 8 1,1 4-1,4 2 0,2 1 0,5-1 0,11-3 0,7-8 1,10-8-1,5-10 0,11-7 0,2-13 0,4-6 1,-2-1-1,-6-7 1,-4 5 0,-11 1-1,-9 6 1,-15 8 0,-14 8 0,-11 10-1,-12 5 1,-1 7-1,-5 2 0,4-2 1,5 0-1,9-1 0,12-5-1,17-11 1,0 0 1,26-22-2,8 2 1,9-3 0,3-3 0,-1 0 0,-2 4 0,-8 4 0,-7 11 0,-17 9 0,-14 12 0,-12 9-1,-10 12-2,-5 1-1,6 11-6,-12-17-18,23 16-10,-1-16 0,21 5-2,2-16 0</inkml:trace>
  <inkml:trace contextRef="#ctx0" brushRef="#br3" timeOffset="312878.8957">18225 3485 91,'-11'1'37,"-14"-4"0,1 16-5,-11-5-29,0 7-1,-2 3 1,6 4-1,1 0-1,9 1 1,6-4-1,15 0-1,11-7 1,15-6 0,11-7 0,8-5 0,5-5 0,0-6 1,0-3-1,-8-1 1,-9 0-1,-10 0 0,-10 5 0,-12 5-1,-1 11 1,-22-9-1,1 14 0,-6 7 1,-2 4-1,0 7 0,2 2 0,2 4 0,6 1 1,11-2-1,9-6 0,11-5 0,13-9 1,7-4-1,6-9 0,6-4 1,-1-6 0,-6-2 0,-5 2-1,-14 1 1,-18 14-2,0-13 0,-17 18-1,-12-1-3,2 18-7,-16-9-17,22 25-11,-6-5 1,20 16-3,3-1 2</inkml:trace>
  <inkml:trace contextRef="#ctx0" brushRef="#br3" timeOffset="313720.9438">21532 9204 82,'-15'0'37,"0"10"0,-10-3 0,7 11-27,-14-3-3,7 8-2,-2-2-1,6 7-1,1-4-1,8 2-1,6-3 0,8-1 0,7-9 0,11-2 0,3-8-1,5-6 1,4-6-1,-2-3 0,3-6 1,-4-6-1,-5 0 1,-7-2-1,-6 0 1,-8 1-1,-6 5 1,-8 4 0,-7 8 0,-10 10 0,-6 11 0,-4 9 0,-5 10 0,-1 11 1,2 4-1,3 0 0,7-2 0,16-5 0,9-10 0,11-10 0,17-13-1,13-15 1,10-11-1,6-6 0,-3-8 1,-3-1-1,-3 0 0,-12 1 0,-12 11 0,-16 9-1,-1 13 1,-32 10-1,2 15-2,-6 1-1,3 16-4,-6-8-14,17 22-16,-8-5 0,12 12-1,1-6 0</inkml:trace>
  <inkml:trace contextRef="#ctx0" brushRef="#br3" timeOffset="314215.9722">21266 10868 90,'1'-9'34,"3"-5"1,-5-11 1,0 2-31,-2-5-2,-1 5-1,-6 1 2,-3 10 0,-2 1 0,-4 10 0,0 5 0,0 8-1,0 7 0,5 1-1,4 2 0,6 4-1,8-4 0,8-2-1,10-5 1,3-5-1,9-9 1,2-5-1,0-6 0,1-6 1,-8-3-1,-4-3 1,-11 0 0,-6 5-1,-9 1 1,-7 6-1,-7 7 1,-7 4-1,-1 9 0,-5 4 0,5 2 0,3 4-1,5 1 1,6-2-1,5-2-2,6-4-1,10-2-3,-12-11-12,29 5-17,-16-10-3,4 9 1,-17-4-2</inkml:trace>
  <inkml:trace contextRef="#ctx0" brushRef="#br3" timeOffset="314960.0147">17128 14105 68,'-14'29'38,"-6"-8"0,10 4-1,-9-9-32,19-16-3,0 0 0,0-11-1,14-15 0,4-6 0,1-7-1,3 0 2,0-2-1,-5 5 1,-4 6-1,-4 6 2,-11 10-1,2 14 0,-20-2-1,1 17 1,-2 3-2,-3 4 1,3 3-1,-1 1-1,5 2 2,3-1-2,7-5 1,6-5 0,6-3 0,8-10 0,6-5 0,8-7 1,4-6-1,2-8 0,2-4 1,-3-4 0,-6 0 0,-6 1 0,-9 5-1,-7 5 1,-15 6 0,-9 8 0,-7 7-2,-9 9-1,-1 4-1,-9 0-3,5 11-9,-19-12-22,18 7-2,-15-14 0,10 4-1</inkml:trace>
  <inkml:trace contextRef="#ctx0" brushRef="#br3" timeOffset="315423.0412">15047 13916 67,'-1'-21'38,"2"11"-1,-2-3 0,1 13-33,-14 6-3,7 11 2,-4 8-2,-2 3 0,-1 5 0,3-2-1,-1-2 1,6-6 0,7-7 0,-1-16-1,26-2 1,-2-12 0,4-9 0,2-3 1,-3 0 1,-3 0-1,-9 6 0,-6 4 1,-9 16-1,-22-4 0,-7 17-1,-7 4-1,-6 5-2,-4-5 0,7 1-4,-8-25-16,19-4-16,-5-22-3,15-13 1,-2-29 1</inkml:trace>
  <inkml:trace contextRef="#ctx0" brushRef="#br3" timeOffset="316282.0903">10947 9340 48,'15'-1'32,"-3"-1"1,0 0 0,-12 2-15,20-5-15,-20 5 2,0 0 0,0 0 0,-11 2 0,-6 3 0,5 7 0,-10 0-2,6 7 1,-6-2-1,8 3-1,4-2 0,2-2-1,6-1 1,4-4-1,-2-11-1,22 2 0,-4-9 0,3-6 1,5-5 0,-3-2-1,-2-3 1,-2 0 0,-5 2 0,-8 2 1,-7 4 0,1 15-1,-23-16 0,2 16 0,-4 2-1,-1 6 1,-1 1-1,3 3 0,5 0 0,3 3 0,6-3 0,5-1 0,5-11-1,10 15 1,4-15 0,6-4 0,4-9 1,3-2-1,-2-4 0,-1 0 1,-6-4 0,-5 6-1,-8 1 1,-5 16 0,-18-10-1,-4 17 0,-3 6 0,-7 3-1,6 4-2,-4-6-4,18 9-15,-8-23-17,20 0 0,-7-29-2,17-5 1</inkml:trace>
  <inkml:trace contextRef="#ctx0" brushRef="#br3" timeOffset="316825.1214">11179 7839 87,'-19'12'34,"19"-12"3,-8 15-2,4-6-32,4-9-2,2 29 0,-4-10 1,1 5-2,-1 0 2,-1 2-1,-1-2 0,3-3 1,-3-2 0,6-9-1,-2-10 1,14 0 0,-2-10-1,5-7 0,-2-5 1,-1 2 0,-1-5 0,-6 6 0,-8 3 1,1 16-2,-21-12 0,1 19 1,-4 5-2,-2 5 0,1-1-1,4 0-2,8 0-3,-1-21-10,14 5-23,11-17 0,12-7 1,6-16-3</inkml:trace>
  <inkml:trace contextRef="#ctx0" brushRef="#br3" timeOffset="318642.2253">12422 2538 91,'-201'127'35,"3"10"1,-4-15-9,6 14-23,5-1-3,4 8 0,7 0-1,1 4-1,9 3 0,8 3-2,5 10 1,-1 3-1,5 12 3,5 9-2,2 9 2,-8 10-2,3 3 5,0 6 0,1 2 1,10 1 0,-3-3-2,14 0 3,2-2-3,23-3 1,13 1-4,12-5 2,14 1-4,8-1 0,18 3 0,5-3-1,10 5 2,2 0 0,3 2 1,7 3-1,1 4 4,2 1 0,1 0 0,3 5 1,2-3-3,4-3 3,7-7-3,4 0 0,5-7-1,12-2 1,5-5-1,11-5-1,9 1 1,6 4-1,9 1 1,4 0 0,7 0 0,4 2-1,4 1 2,7 0-1,3-6 1,0-3-1,9-5 1,2-4-1,6-9 1,7-6-1,8-8 0,3-11-1,7-4 2,6-3-2,9-6 1,5-4 1,2-5 0,2-1-2,1 1 3,8-3-1,0-4 0,4-5 0,0-3 0,12-5-1,1-9 0,10-4 0,11-9 0,6-4-1,9-6-1,10-3 2,7-8-1,9-4 1,4-3 1,3-7 0,-2-4 0,7-4 0,-2-6 1,2-7 0,1-5 1,7-8-1,3-12 1,7-3-1,6-9 0,6-10-1,1-4 2,4-7-2,4-12 1,1-5 0,-2-10 1,1-12-2,-4-10 1,-3-16 1,0-16-1,-3-6 1,-9-16-2,-5-14 1,-3-5-1,-7-11 1,-7-6-1,-9-6-1,-12-6 1,-6-10 2,-11-5-2,-14-8 1,-11-9 1,-15-8 0,-17-3 1,-11-13 0,-13-6-1,-15-7 0,-14-7 0,-12-4 1,-8-1 0,-12-4-1,-6-7 1,-6 0-2,-9-8 1,1-4 0,-9-4 0,-7-10-1,-4-5 0,-13-1-2,-14 2-1,-13 0 2,-13 2 0,-20 3 0,-11-3 0,-20 4 2,-7 5 0,-12-3 2,-14-3 0,-8-3-1,-6-7 0,-5 6-2,-6-3-2,-5 1 1,-12-2-1,-7-3-1,-10-1 0,-16 8 0,-19 5 0,-14 1 2,-26 9 0,-22 14-2,-24 9 2,-30 20-2,-27 26 1,-29 18 0,-29 26 0,-34 29-1,-19 33-1,-27 14-3,-9 41-16,-19 5-15,3 21-2,-2 5 0,15 10-1</inkml:trace>
  <inkml:trace contextRef="#ctx0" brushRef="#br3" timeOffset="319720.287">22418 4223 76,'11'1'34,"-11"-1"0,-14 29-2,-6-12-29,2 6 0,-2-1 0,7 3 0,-1-5 0,11 1 0,3-9-1,13-3 0,5-7 0,12-3-1,3-6 1,3-1-1,-2-5 1,-2 0-1,-7-3 0,-5 4 1,-13-1-1,-5 1 1,-2 12-1,-27-16 1,4 13-1,-6 3 0,-1 4 0,-1 6 0,4 6 0,2 6 0,3 3 0,7 4-1,7 1 0,8-1 0,6-4 0,10-7 1,6-1-1,7-9 1,6-12-1,5-6 1,-2-7 1,0-5-1,-6-5 1,-9-2 0,-9-2-1,-12 1 0,-12 5 1,-10 5-1,-10 7-1,-6 8 1,-6 7-1,-3 6 0,3 9 0,2 2 1,8 2-2,3 1 1,12-3-2,8-6-1,18-1-6,5-25-15,23 7-16,-8-16 0,14 0-3,-17-10 2</inkml:trace>
  <inkml:trace contextRef="#ctx0" brushRef="#br3" timeOffset="320749.3458">1099 9613 85,'0'0'35,"0"0"-1,-14 13 0,0 19-32,4 11 0,-1 15 0,-3 12 0,4 9-2,-2 5 0,4 4 0,8-5-3,-1-15-5,14-3-27,0-23 1,8-11-2,-3-24 2</inkml:trace>
  <inkml:trace contextRef="#ctx0" brushRef="#br3" timeOffset="320946.3571">1114 9637 98,'-17'-36'37,"13"18"0,4-4-1,12 7-33,16-1-1,12-3 0,9 0-2,6-1-1,7 7-7,-9-6-27,3 15-2,-15 0 1,-6 12-3</inkml:trace>
  <inkml:trace contextRef="#ctx0" brushRef="#br3" timeOffset="321135.3679">1155 9937 88,'3'18'39,"-3"-18"-1,38-4 0,-8-11-24,9-9-13,6-2-2,-2-4-2,4 15-30,-14-8-4,-6 19 0,-27 4-1</inkml:trace>
  <inkml:trace contextRef="#ctx0" brushRef="#br3" timeOffset="321307.3778">985 10364 94,'13'10'37,"7"-22"2,22-9-4,4-17-33,19-14-3,15-4-9,-1-19-24,7 1 1,-7-11-3,5 4-1</inkml:trace>
  <inkml:trace contextRef="#ctx0" brushRef="#br3" timeOffset="321487.3881">1844 9331 102,'-20'15'37,"-9"11"2,4 22-2,-8 6-34,5 21 0,3 11-2,5 12 1,3 5-3,5 0-1,9-2-7,-2-16-21,24-5-9,-5-27 3,17-9-4</inkml:trace>
  <inkml:trace contextRef="#ctx0" brushRef="#br3" timeOffset="321848.4087">1897 10024 104,'0'0'38,"8"28"1,-8-28-2,38 5-33,-10-7-2,11-6 0,3-9 0,2-3 0,-2-7-1,0-2-1,-11-2 1,-9 2-1,-13 0 0,-13 8 0,-9 6 0,-16 10 0,-6 9 1,-6 14 0,-6 10 0,3 9 0,-2 11 0,11 3 1,5 4-1,16-2 0,11-7-3,13-9 0,22-11-2,12-19-4,28 0-10,1-28-22,25-1 4,-6-23-1,13 0-1</inkml:trace>
  <inkml:trace contextRef="#ctx0" brushRef="#br3" timeOffset="322036.4195">2729 9788 117,'-49'13'39,"2"22"1,-10-2-3,14 9-34,1 3 0,18-1-1,10-1-1,19-11-1,21-10-1,18-16-2,22-14-2,12-26-7,33-4-25,-4-25-2,12-6 1,-15-18-2</inkml:trace>
  <inkml:trace contextRef="#ctx0" brushRef="#br3" timeOffset="322230.4306">3345 9142 112,'-46'46'40,"-10"8"0,11 28-1,-1 5-35,9 10-1,5 2-1,7 2-1,11-3-2,7-8-1,8-4-4,-1-21-6,16 0-25,-12-28-3,12-6 2,-16-31-4</inkml:trace>
  <inkml:trace contextRef="#ctx0" brushRef="#br3" timeOffset="323215.4869">3046 9776 105,'1'-20'39,"14"15"2,1-7-2,14 6-30,-1 0-5,8 1 0,2-1-2,-1 6 0,-1 5 0,-3 7-1,-10 7-1,-5 9 1,-10 11-1,-8 8 1,-5 4-1,-8 2 0,-3-1 0,-2-2 0,0-9 0,6-6 0,-3-15 0,8-8 0,6-12 0,4-20 0,4-7 0,2-10-1,6-8 1,-1-6 0,7-3 0,-3 2-1,-4 4 1,5 8 0,-4 7 0,-1 6 0,1 10 0,3 3 0,4 6 0,1 4 0,4 1 1,1 1-1,2-1 0,-1 1 0,-2 0 0,-5 0 0,-4 2 0,-5 0 1,-14 0-1,3 11 0,-11 3 0,-8 5 0,-4 6 0,-2 7 0,-2 6 0,0 4 1,3 3-1,5-1 0,6-4 1,7-2-1,9-7 0,7-5 1,12-15-1,3-6 0,10-12 0,-1-8-1,1-11 0,0-7 0,-6-5 0,-7-4 0,-5 1-1,-13 2 1,-3 4 1,-5 3-1,-5 10 1,-1 5 0,2 3 1,5 14 0,2-14 0,12 12 0,4-1 0,7 3 0,3-1 1,4 5-1,-1 1 1,-1 8-2,-4 2 0,-6 6 0,-7 5 0,-7 5 0,-6 2 0,-1 0 0,-5-3 0,-2-3 0,2-8 0,-1-5 0,7-14 0,0 0 0,11-20 0,4-5 0,1-4 0,8-4 0,0-2 0,3 3 0,-3 2 0,-1 9 0,-7 6 0,1 11 0,-4 5 0,-13-1 0,18 23 0,-15-4-5,2 16-2,-8-5-6,11 22-7,-19-14-1,15 25-7,-19-20-2,18 19-5,-15-14-3,3-1 3</inkml:trace>
  <inkml:trace contextRef="#ctx0" brushRef="#br3" timeOffset="324088.5368">1268 10983 91,'0'0'39,"9"-26"-1,-9 26 0,2-12-35,-2 12-1,0 0-1,-9 27-1,2 4 0,3 9-1,-3 7 1,1 13-1,-1 2 1,-1 5 0,1-4 1,0-3 0,1-8-1,2-8 1,-6-14-1,10-13 1,0-17 0,0-12-1,5-17 1,7-12-1,-3-10 1,4-8-1,-2-6 0,3-3-1,-1 4 1,0 1 0,-1 11-2,0 4 1,-2 13 0,2 11 1,-2 8-1,1 8 2,7 7-2,-4 3-1,1 5 4,3 7-3,-3-1 0,1 3 0,-4 4 0,-3 2-1,-2 4 1,-10 4-1,-3 0 1,-7 1-1,-6 3 2,-3-1-1,-7-3 3,3-4-1,-6 0 0,3-8 1,5-3 0,3-2-1,2-2 0,6 5 1,2 5-2,2 8 1,1 14-2,3 13 2,0 10-1,-2 8-2,-1 8 0,3-8-2,7 5-7,-8-28-18,20-4-7,-3-33-3,21-15 0</inkml:trace>
  <inkml:trace contextRef="#ctx0" brushRef="#br3" timeOffset="324507.5608">2064 10867 74,'0'0'42,"-24"-9"-4,2 21 1,-15-1-17,4 10-20,-3 3 0,1 6-2,2 2 2,3 1-3,8 0 2,4-2-2,11-5 2,13-7-2,9-6 2,12-11-1,9-4 1,6-9-1,2-4 0,-2-5-1,1-6 2,-5-2 0,-9 0-1,-5 2 2,-10 1-1,-5 6 1,-5 0-1,-5 8 2,1 11-3,-9 8 0,1 11-1,-3 7-2,2 9 1,5 5-3,2 3-2,5-8-5,21 6-9,-8-28-13,28 0-3,1-27-1,23-6 1</inkml:trace>
  <inkml:trace contextRef="#ctx0" brushRef="#br3" timeOffset="324709.5724">2863 10450 94,'-8'-19'38,"-1"40"0,-19 18 0,3 28-32,-16 24-3,5 13-2,-4 11 0,6 0-3,7-5 0,13-12-3,12-15-2,-1-30-12,21-7-17,-6-29-2,9-14 0,-6-23 0</inkml:trace>
  <inkml:trace contextRef="#ctx0" brushRef="#br3" timeOffset="324890.5827">2548 10985 99,'-11'9'39,"-1"-4"1,20 6-1,-8-11-36,38-1-1,8-14-3,8-11-2,15 1-5,-6-23-19,22 8-10,-10-15 1,8 8-3,-14-13 0</inkml:trace>
  <inkml:trace contextRef="#ctx0" brushRef="#br3" timeOffset="325070.593">3351 10406 107,'-26'8'39,"8"24"1,-15 4-2,2 18-35,1 12-2,-2 15 1,-2 8-2,-1 5-2,5 1 0,6-7-3,4-2-1,2-24-9,18 0-20,-10-26-4,18-12 1,-8-24-1</inkml:trace>
  <inkml:trace contextRef="#ctx0" brushRef="#br3" timeOffset="325265.6042">2977 10923 112,'-14'3'42,"-9"-2"-2,16 17 0,7-18-37,17 16-2,9-15 0,14-6 0,16-3-3,7-6-1,13 2-6,-9-22-13,16 19-11,-20-11-7,-3 10 0,-20-8-1</inkml:trace>
  <inkml:trace contextRef="#ctx0" brushRef="#br3" timeOffset="326151.6548">3427 10994 78,'-2'36'37,"-1"-15"1,14 2-1,0-18-21,13-2-11,3-14-1,3-5 1,0-7-1,1-2 0,-5-9-2,-3 2 1,-6-3-2,-8 2 2,-7 5-3,-6 6 0,-9 9-1,-9 7 0,-3 12 1,-6 9-1,-5 13 0,-4 8-1,6 8 2,-1 2-2,12 1 2,8-4-1,10-8 0,16-8 0,14-12 1,8-10 1,15-10-1,4-10 0,5-8 0,8-1 2,-9-4-1,-2 2 0,-8 3 0,-8 4 1,-9 7-2,-10 11 2,-19 1-2,0 21-2,-10 1 1,0 4-1,-4 5 1,0 0-1,6 1 2,2-6-2,4-4 2,4-5 0,-2-17 0,13 6 0,-13-6 0,21-27 0,-8 3 1,2-5-1,-2-8 1,2 1 2,4-3-2,-3 5 1,2 1-1,2 4 2,0 3-2,2 6 2,6 5-2,-2 4-1,-1 2 1,6 3 0,0 5 0,-4 2-1,0 6 1,-6 4-1,-3 4 0,-8 6 0,-6 4-1,-8 4-1,-3 0 1,-5 2-1,-3-2 0,1-2 1,0-7 0,5-5-1,9-15 2,0 0-1,19-14 3,-1-7 0,11-12-1,2-6 2,4-5-2,3-2 1,-1 3-1,-3 8 1,-6 8-2,-9 13 0,-5 17 0,-6 15 0,-11 13-1,-6 12-1,-1 12 1,-5-2-3,6 7-5,-6-15-10,22 7-3,-15-30-5,24 10-3,-16-32-6,20 11-6,-9-18 2</inkml:trace>
  <inkml:trace contextRef="#ctx0" brushRef="#br3" timeOffset="326944.7002">763 12500 87,'14'-9'40,"-1"-8"-2,15 10 0,6-4-38,4-4-1,8 6 1,-2 2 0,-1 5 1,-5 6 0,-8 10 1,-14 12-2,-21 11 1,-17 14-1,-17 11 2,-10 13-1,-11 8 0,-1 3 0,-1-6 0,7-7 1,14-11-1,23-15 2,19-18-2,23-22 0,24-19-1,21-14-2,13-10-3,12-17-11,19 14-14,-14-13-8,10 16-2,-24-1 0</inkml:trace>
  <inkml:trace contextRef="#ctx0" brushRef="#br3" timeOffset="327728.745">1953 12589 71,'-8'-31'38,"-13"-6"-1,5 14 0,-12-3-33,0 13 0,-6 6-1,3 15-1,0 15-1,1 15 0,2 16 0,4 13-1,7 13 0,2 4-1,9 6-3,-2-10-5,25 5-29,-13-19 3,14-4-4,-6-28 2</inkml:trace>
  <inkml:trace contextRef="#ctx0" brushRef="#br3" timeOffset="328246.7747">1569 12964 88,'-23'-10'38,"23"10"-1,-14-2-2,14 2-33,32-11-1,2-2 0,9-3-2,6-4 0,12 1-1,1-7-2,5 4 0,-9-3-1,-3 8 0,-14 0 0,-3 7 1,-16 6 0,-8 7 3,-7 7 3,-12 4 2,-2 10 0,-7 1 1,4 7 0,-7-1 0,6 6 0,0-7-1,8 1-1,3-4 0,6-7-1,7-8 0,7-10-1,4-10 1,6-8-1,2-5 0,1-10 0,-3 0 0,-1 3-1,-7-2 1,-4 6-1,-7 7 0,-6 6 0,-5 11 0,0 0 0,-13 17 0,4 2 0,2 6-1,0 3-1,2 4-1,0-4-1,16 2-6,-11-30-13,25 21-14,-6-33-1,17-3 0,-4-24 0</inkml:trace>
  <inkml:trace contextRef="#ctx0" brushRef="#br3" timeOffset="328450.7863">2693 12385 88,'0'0'39,"-22"3"-1,9 27 2,-5 9-37,1 14 0,-5 14-2,3 11 1,-1 6-2,8 0 0,4-7-2,3-9-1,14-9-3,0-28-9,20-9-22,-7-35 0,15-8-2,-4-29 1</inkml:trace>
  <inkml:trace contextRef="#ctx0" brushRef="#br3" timeOffset="328631.7967">2912 12348 65,'-1'25'41,"-9"14"-2,6 30 1,-15-1-15,9 11-22,-1 4-2,3-2-1,4-4-5,-1-18-12,14 3-21,-5-24-1,11-8-1,-15-30-1</inkml:trace>
  <inkml:trace contextRef="#ctx0" brushRef="#br3" timeOffset="328922.8133">3036 12093 90,'26'24'39,"-5"-4"0,13 26-3,-7 1-32,0 19 0,-5 10-2,-7 15 0,-10 11-1,-7-1-2,-7 2-1,-8-11-4,6 4-18,-18-28-15,6-6-2,-6-24 0,3-10 1</inkml:trace>
  <inkml:trace contextRef="#ctx0" brushRef="#br3" timeOffset="329276.8336">1957 12189 61,'-9'-18'35,"-14"7"-2,-8 20 0,-19 2-29,0 20 0,-7 8 0,3 21 1,-2 12-1,8 22 0,9 14 0,20 13 0,15 12-2,16 2-5,33 8-33,0-17-1,23-6-2,4-29 0</inkml:trace>
  <inkml:trace contextRef="#ctx0" brushRef="#br3" timeOffset="329630.8538">3519 12909 82,'-7'30'40,"1"18"-3,-10 1-1,0 9-38,3 8-9,-7-12-26,16 0 0,-3-18-2,16-4 0</inkml:trace>
  <inkml:trace contextRef="#ctx0" brushRef="#br3" timeOffset="330166.8845">4230 12163 73,'-6'-11'37,"-8"0"-2,2 24-1,-14 2-31,-3 13 0,-8 9-1,-6 11 1,-3 2-1,8 3 0,0-8-1,18-3 1,14-12-1,18-5 0,20-8-1,20-6 0,8 0 1,6 3 0,2 6-1,-8 9 1,-10 7-1,-14 9 1,-18 7-1,-18 3 1,-16-2-1,-12-4 1,-8-14 0,-8-14 1,5-21-1,5-22 0,11-24 0,9-20-2,16-14-1,10-18-2,16 5-9,0-15-24,11 22 0,-8 3-3,4 26 1</inkml:trace>
  <inkml:trace contextRef="#ctx0" brushRef="#br3" timeOffset="330667.9132">5156 11921 57,'-10'-52'28,"-3"18"0,-8 8-1,1 11-32,-8 10 2,-1 6 4,3 10 4,-8-3 2,6 14 3,-8-9 0,12 11 1,-15-2-2,14 17 0,-9 12-3,5 17-1,-2 16-3,8 14 0,4 15-1,5 8-1,14 3-1,3-8-3,16-6-5,-8-27-28,22-11-1,-9-25-1,13-15 1</inkml:trace>
  <inkml:trace contextRef="#ctx0" brushRef="#br3" timeOffset="330868.9246">4578 12572 91,'4'16'39,"-4"-16"2,30 17-3,2-13-37,7-6-2,12 1-1,0-9-6,16 5-29,-12-7-1,5 5-1,-14-10 0</inkml:trace>
  <inkml:trace contextRef="#ctx0" brushRef="#br3" timeOffset="331221.9448">5089 12580 80,'-21'10'40,"9"10"-1,-9-8 1,11 11-35,-6 5-1,8 7 0,-6-3-2,9 5 0,4-4 0,7-4-1,8-8 1,4-14-1,10-13-1,3-8 1,5-8-1,1-5 1,-3-3-1,-3 0 0,-4 3 1,-8 8-1,-6 5-1,-13 14 1,0 0 0,6 14 0,-12 10-1,0 5 1,2 5-1,1 2-1,4 3-2,3-12-4,18 8-15,-22-35-15,40 2-1,-8-30-2,12-7 2</inkml:trace>
  <inkml:trace contextRef="#ctx0" brushRef="#br3" timeOffset="331417.9561">5714 12139 95,'-11'7'39,"-10"15"1,3 30-4,-8 10-33,0 18-2,2 10 0,-1 5-1,9 0-2,2-12-4,19-2-9,-6-33-24,24-11 0,1-37-1,17-17 1</inkml:trace>
  <inkml:trace contextRef="#ctx0" brushRef="#br3" timeOffset="331598.9664">6014 12055 81,'-10'-15'39,"-1"37"0,-17 18-1,1 34-29,-7 9-5,4 11-2,7 1-3,4-7-4,18 1-17,3-29-18,15-10 1,3-25-2,12-15 1</inkml:trace>
  <inkml:trace contextRef="#ctx0" brushRef="#br3" timeOffset="331869.9819">6071 11977 87,'20'23'41,"11"12"-1,-10-2 1,5 11-37,-1 5-1,-2 11 1,-8 6-3,-10 9-1,-11 9-2,-13 1-1,-4 11-5,-19-18-14,6 12-17,-13-20-2,9-5 0,-11-21 1</inkml:trace>
  <inkml:trace contextRef="#ctx0" brushRef="#br3" timeOffset="332252.0038">4809 11717 59,'-29'4'36,"-12"16"-1,-7 33 1,-5 21-29,0 33-1,-5 12 1,17 23-1,4 6 1,27 7-3,11-6-2,22-16-7,30-12-33,10-30 0,26-15-3,3-28 1</inkml:trace>
  <inkml:trace contextRef="#ctx0" brushRef="#br3" timeOffset="332622.0249">6473 12657 80,'8'15'41,"-17"7"-1,-1 22 0,-13 14-34,1 2-6,1 10-5,-3-12-10,18 13-24,-3-18 0,16-11-2,8-23 1</inkml:trace>
  <inkml:trace contextRef="#ctx0" brushRef="#br3" timeOffset="332883.0398">7159 11686 95,'-18'59'41,"-10"18"0,5 26 0,-3 13-38,2 14 0,1 8-1,7 1-3,6-2-3,0-22-16,18-1-19,-6-29-3,17-15-1,-4-25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1:13:55.04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1636 981 59,'4'27'36,"-4"17"-2,-13 20 2,-2 19-33,-8 14 3,-1 3-2,2 0-2,4-24 3,8-12-3,-1-14 2,10-14-2,1-19 1,0-17 0,19-24-1,-2-12 2,2-17-2,5-16 2,-24 69-2,31-89 1,-16 41-1,5-6 0,-4 0 0,6 1-2,-5 2 2,5 0-2,-6 8 1,-16 43-1,40-80 1,-40 80 1,42-52-1,-42 52 2,41-23-2,6 46 0,-8 29-1,0 29 0,-5 14-1,1 12 0,-8-1-2,-6-8-1,-5-16-2,-11-19-4,10-11-26,-15-22-4,4-17 1,-8-24 0</inkml:trace>
  <inkml:trace contextRef="#ctx0" brushRef="#br0" timeOffset="189.0109">1811 1338 102,'-34'2'38,"-2"8"1,21 8-1,14-5-35,14-3-1,22-8-2,22-16-1,18-10-2,-75 24-3,101-44-4,-44 14-26,15-3-2,-8-5-2,11-5 0</inkml:trace>
  <inkml:trace contextRef="#ctx0" brushRef="#br0" timeOffset="382.0219">2713 846 98,'0'0'39,"54"-50"1,-54 50-2,0 0-35,0 0 1,0 0-2,7 47 1,-39 33-2,7 19 0,1 14-1,11 10-1,3-5 0,9-6-4,4-16-3,-8-34-29,18-19-3,-8-23 2,10-20-2</inkml:trace>
  <inkml:trace contextRef="#ctx0" brushRef="#br0" timeOffset="1404.0804">2630 1195 110,'-36'-16'41,"-5"7"0,15 16-1,0 11-37,20 10-1,11-6 0,23-7 0,15-8-1,14-6 0,9-6-1,9-3 0,8-7 0,0-4-1,-83 19 1,88-21-1,-88 21 1,80-18 0,-80 18 0,68-15 0,-68 15 1,51-13-1,-26 10 1,-11 4-1,-18 12-1,-14 7 1,-13 10-1,-7 8 2,-8 5-2,10 8 2,5-3-2,9 3 0,15-4 1,13-4 0,13-8-1,16-11 0,10-13 1,6-13 0,8-13 0,0-11 2,0-13-2,-8-11 1,-8-3 0,-9-7 0,-34 60 0,22-59-1,-22 59 1,4-59 0,-4 59 0,-9-51 0,9 51 0,0 0 0,-33-53 0,33 53-1,-36-22 0,22 22 0,0 7-1,17 7 1,11 3-1,19 5 1,10-5 0,8-6 0,3-5 1,-4-2-1,-2 4 0,-7-3 1,-4 5-1,-13 2 0,-5 4 0,-14 7 0,-9 5 0,-6 4 0,-11 3 0,0 4 0,-5-2-1,7-4 1,0-6-1,10-11 1,9-16-1,13-6 1,5-16 1,10-12-1,2-8 1,4-6-1,2-2 1,-36 50 0,27-51 2,-27 51-3,0 0 0,56-75 0,-44 59 0,-12 16 0,4 10 0,-5 13 0,0 5 0,2 5 0,-1-4 0,14-2 0,7-12 0,10-15 0,5-10 0,7-11 0,0-8 0,-43 29 0,0 0 0,63-53 0,-63 53 0,0 0 0,56-50 0,-56 50 0,36-21 0,-14 9 0,-8 15 0,-7 15 0,-9 14 0,-4 12 0,-14 9 0,5 8 0,5 0-10,-2-9-4,15 1-7,-7-22-17,24-3-5,2-20 1,24-7 1</inkml:trace>
  <inkml:trace contextRef="#ctx0" brushRef="#br0" timeOffset="1856.1062">5561 925 109,'0'0'41,"0"0"1,9-54-2,-9 54-38,0 0 1,0 0 0,0 0 0,13 26-1,-21 24-1,7 12 0,-8 9-1,4 9 1,3 1-6,2-9-8,11-12-26,-5-18-1,16-12 0,-5-17-1</inkml:trace>
  <inkml:trace contextRef="#ctx0" brushRef="#br0" timeOffset="2290.131">5847 971 116,'8'-50'42,"-8"50"0,18-47 0,-18 47-40,0 0 0,60-49 0,-60 49 0,57-13-1,-57 13 1,66 0-3,-66 0 2,61 10 1,-61-10-2,57 20 0,-57-20 0,58 47 0,-59 5 0,-18 11 0,-28 5 0,-5 3 0,-13-7 0,9-4 0,6-16 0,29-10 0,19-17 0,18-7 0,20-17 0,14-7 0,14-2 0,8-4 0,2-1 0,10-1 0,-3 7 0,-10 2 0,-5 12-9,-22-2-7,9 7-10,-27-1-14,9 6 0,-19-6-2,7 3 2</inkml:trace>
  <inkml:trace contextRef="#ctx0" brushRef="#br0" timeOffset="2523.1444">6853 1214 129,'-9'29'42,"-7"9"-1,-6 3-6,4 3-31,-5 7-2,0 2-2,-1 5-4,1-12-10,17 5-8,-13-21-10,22 4-10,-5-15 0,17-9-1,-2-12 3</inkml:trace>
  <inkml:trace contextRef="#ctx0" brushRef="#br0" timeOffset="37203.1279">7645 883 66,'33'-60'38,"-33"60"-1,0 0 1,0 0-28,29-56-2,-29 56 0,0 0-2,0 0-2,0 0-1,0 0-1,0 0-1,0 0 0,0 0 1,0 0-1,0 0 0,-9 61 0,-11 8 1,-4 5-2,4 10 2,-5-1-2,11-2 0,-3-18 0,10-15 0,7-25 1,0-23 0,0 0 0,15-25-1,-15 25 2,0 0-1,21-73 1,-21 73-3,20-75 2,-20 75-1,22-90 0,-7 41 0,-1 0 0,-2 4 0,-2 0 0,-10 45 1,23-75-1,-23 75 1,21-49-1,-21 49 0,0 0 0,0 0 1,0 0 0,54-8-1,-54 8 1,0 0-1,70 50 0,-70-50 1,66 34-3,-66-34 1,84 20 1,-84-20 0,93-2 0,-45-7 0,2-5 0,-2-6 1,-1 1-1,-47 19 1,79-40-1,-79 40 0,57-17 0,-57 17 1,0 0-1,16 37 0,-17 27 0,-13 26 0,-9 17-2,3 12 0,6 8-6,4-22-15,25-10-16,3-48-2,16-12 0,-9-17-1</inkml:trace>
  <inkml:trace contextRef="#ctx0" brushRef="#br0" timeOffset="37698.1563">8981 1169 105,'0'0'40,"36"-62"0,-36 62-8,0 0-25,9-58 0,-9 58-1,0 0-2,0 0-1,0 0 0,-60-19-1,5 41-2,4 12 1,-9 8-1,9 15 1,6 1-2,18 1 1,17-13 0,23-13 0,12-13 0,12-8 0,7-11 0,7-10 0,5-13 0,-2-12 0,-54 34 0,58-46 0,-58 46 1,55-62-1,-55 62 0,51-60 0,-51 60 1,33-58-1,-33 58 1,0 0-1,28-53 0,-28 53-1,-14 8 0,1 16 0,3 14-2,-4 21 0,5 8-2,9 3-2,18-7-10,5-37-10,30-1-13,-9-15 1,15-6-1,-6-12 2</inkml:trace>
  <inkml:trace contextRef="#ctx0" brushRef="#br0" timeOffset="38225.1864">9701 1180 115,'0'0'40,"8"-48"2,-8 48-3,0 0-35,-13-50 1,13 50-1,0 0-2,-29-15 0,-13 33 0,-2 16-2,-1 9 0,-1 9 0,13 11 0,7-2 0,21-7 0,16-20-3,8-12 3,11-10 0,2-13 0,5-13 0,0-10 0,2-10 1,-8-6-1,-31 40 2,32-50-2,-32 50 0,27-53 0,-27 53 0,0 0 0,30-60 0,-25 50 0,-5 10 0,11 8 0,-11 25-3,-3 26 1,-2 20 1,-1 19-1,-6 15 0,-5-1 1,-1-9 0,-5 1-1,-8-12 3,-10-4-1,-5-14 0,-12-10 0,-5-19 0,-5-12 0,-2-18 0,4-18-2,8-15-3,3-24-4,20-4-7,-2-32-6,37 9-9,-7-16-6,32 10-4,7-8 1,19 12 2</inkml:trace>
  <inkml:trace contextRef="#ctx0" brushRef="#br0" timeOffset="38809.2198">10136 1169 103,'10'-53'40,"-5"41"0,-5 12-2,8 26-33,-8 8-3,-5 13 1,-13 5-1,6 2 0,-6-6-2,6-3 2,2-12-1,6-6 0,5-13 0,-1-14 1,15-13-1,3-11 1,1-9-1,6-13 1,-25 46 0,31-53-1,-31 53 1,32-65 0,-32 65-2,39-56 0,-39 56 0,36-51 0,-36 51 0,24-18 0,4 16 0,5 24 0,-13 15 0,8 13 0,-11 18-3,4 7 1,-7-2-3,-4-18-2,15-9-6,-8-28-7,21-1-6,-15-19-10,15-8-4,-8-20-1,7-6 2</inkml:trace>
  <inkml:trace contextRef="#ctx0" brushRef="#br0" timeOffset="39176.2408">10722 1181 116,'-20'-4'40,"3"15"2,4 7-2,20 10-37,12-9-2,12-7 1,12-4 0,7-10-1,6-6 0,6-11 0,-62 19 0,60-24 0,-60 24 0,51-36-1,-51 36 3,0 0-3,50-60 0,-50 60 0,0 0 0,8-48 0,-8 48 0,0 0 0,-76-14 0,21 30 0,-5 12 0,5 15 0,0 11 0,19 9 0,18-2 0,30-8-2,24-20-3,15-13-3,28-8-8,-6-19-6,31-5-9,-16-14-9,11-4-1,-13-12 0,-86 42 4</inkml:trace>
  <inkml:trace contextRef="#ctx0" brushRef="#br0" timeOffset="39516.2602">11621 1116 129,'-5'-60'42,"5"60"-1,0 0-6,0 0-32,-57-29-1,57 29-1,-54 10 1,17 12-2,0 8 0,26 3 0,13-6-2,18-4 2,13-10 0,7-7 0,-5-3 0,-2-1 2,-9 4-2,-4 4 0,-11 5 0,-5 3 0,-8 8 0,-5 5 0,-6 1 0,-6 3 0,-4-1-2,0-1 1,4-1-1,2-7-2,10-7-2,9-18-7,15-2-9,0-19-7,25-1-8,-1-18-3,17-3 0,-56 43 3</inkml:trace>
  <inkml:trace contextRef="#ctx0" brushRef="#br0" timeOffset="39711.2714">11876 1152 127,'0'0'41,"0"0"1,56-45-1,-56 45-37,3 27-4,-14 14 0,-6 18 0,-13 0 0,15 6 0,5-8-4,13-17-3,16-12-7,-6-22-8,23-5-9,-15-22-10,15-4 0,-8-19 0,-28 44 2</inkml:trace>
  <inkml:trace contextRef="#ctx0" brushRef="#br0" timeOffset="39832.2783">12078 951 113,'0'0'40,"-16"-61"-1,16 61-7,-13-47-62,13 47-10,0 0-1,0 0-2</inkml:trace>
  <inkml:trace contextRef="#ctx0" brushRef="#br0" timeOffset="40230.3011">12259 939 122,'38'46'44,"-33"-8"0,-12 8-1,-17 2-41,-5 4-2,-4 5 0,24-4 0,4-4 0,20-11 0,13-8 0,10-12 0,9-11 0,3-12 0,5-12 0,0-13 0,-55 30 0,59-42 0,-59 42 0,56-59 0,-56 59 0,60-62 0,-60 62 0,44-60 0,-44 60 0,40-48 0,-40 48 0,0 0 0,20-36 0,-20 36 0,4 30 0,-12 15 0,-6 10-7,-1 0-7,14-1-7,-2-22-2,31-11-8,-10-20-5,25-6-6,-1-14 3,10-7 4</inkml:trace>
  <inkml:trace contextRef="#ctx0" brushRef="#br0" timeOffset="40770.332">13116 1144 125,'0'0'42,"19"-21"0,-19 21-1,-19 9-38,3 12-1,-8 14-2,-3 2 0,9 1 0,4-5 0,10-5 0,7-11 0,2-7 0,-5-10 0,21-5 0,-5-13 0,1-9 0,-17 27 0,0 0 0,36-57 0,-36 57 0,0 0 0,45-68 0,-45 68 0,0 0 0,34-63 0,-34 63 0,0 0 0,0 0 0,43-56 0,-43 56 0,0 0 0,0 0 0,0 0 0,47-10 0,-47 10 0,0 0 0,0 0 0,0 0 0,62 14 0,-62-14 0,0 0 0,66-7 0,-66 7 0,51-15 0,-51 15 0,50-16 0,-50 16 0,48-12 0,-48 12 0,0 0 0,31 25 0,-13 5 0,-14 9 0,-9 10 0,-8 10-4,-5-7-11,9-2-4,-9-29-5,32-2-7,-14-19-3,27-2-3,-9-8-4,11-8 6</inkml:trace>
  <inkml:trace contextRef="#ctx0" brushRef="#br0" timeOffset="41139.3531">14233 1436 120,'-9'18'41,"1"17"0,-24 4-1,7 5-43,-10 10-9,-12-10-10,17 5-18,-9-9-1,20-8-2,9-15 2</inkml:trace>
  <inkml:trace contextRef="#ctx0" brushRef="#br0" timeOffset="42099.408">15216 799 92,'10'-52'39,"-10"52"2,0 0-2,15-56-36,-15 56 1,0 0 1,0 0-2,0 0 0,0 0-1,0 0 0,-21 48 0,21-48 0,-13 49 0,-17 22 0,-6 5-1,7 5 0,-8-5-1,14-6 1,-4-19-1,13-21 1,14-30 0,0 0 0,0 0 1,0 0-2,24-71 1,-24 71 0,22-72 0,-22 72-1,32-92 1,-15 42-1,-4 1 0,5-3 0,-3 3 2,3 3-2,-18 46 0,29-79 0,-29 79 0,28-50 0,-28 50-2,0 0 1,0 0 1,52-14-1,-52 14 1,0 0-1,73 43 1,-73-43 0,75 26 1,-29-15 1,4-7 0,5-2-2,-2-9 0,4-5 0,-1-4 0,-2-4 0,-2 1 0,-3-4 0,-49 23 0,80-34 0,-80 34 0,47-8 0,-47 8 0,0 0 0,8 47 0,-8-47 0,-55 88 0,29 10 0,-6 9 0,18 2 0,9-9-8,17-32-7,27-23-8,-1-28-7,24-17-7,-15-9-3,-47 9-1,61-17 1</inkml:trace>
  <inkml:trace contextRef="#ctx0" brushRef="#br0" timeOffset="42672.4408">16553 974 103,'54'-61'40,"-54"61"2,0 0-1,4-48-36,-4 48 1,0 0-1,0 0-1,-62-20 0,62 20 1,-58 13-5,58-13 0,-65 28 0,65-28 0,-95 43 0,95-43 0,0 0 0,-48 63 0,48-63 0,0 0 0,0 48 0,0-48 0,0 0 0,63 9 0,-63-9 0,61-18 0,-61 18 0,69-31 0,-69 31 0,63-37 0,-63 37 0,51-32 0,-51 32 0,0 0 0,54-3 0,-50 38 0,-21 24 0,-4 24 0,-13 18 0,-1 21 0,-8 2 0,-1 10 0,1-31 0,-4-7 0,-3-18 0,-4-5 0,-5-18 0,0-12 0,-6-19 0,7-13 0,5-18-3,0-14 0,13-14-5,4-16-4,27 0-3,0-18-3,29 14-6,-9-11-6,26 18-4,-7-1-2,11 14 1,1 11 3</inkml:trace>
  <inkml:trace contextRef="#ctx0" brushRef="#br1" timeOffset="53754.0746">1721 2580 75,'0'0'34,"10"-21"1,-10 21 3,0 0-34,19 14 1,-11 8-1,3 12 0,-6 10 0,3 13-1,-5 5-1,1 8-1,-4 2-1,-1-1-3,9 4-12,-5-21-21,7-2 0,2-21-1,10-7 0</inkml:trace>
  <inkml:trace contextRef="#ctx0" brushRef="#br1" timeOffset="54123.0957">2235 2597 92,'7'-23'38,"10"16"-2,-7-6 3,10 13-37,3-9 0,10 1-2,10-1 3,8 1-3,6 0 1,4 3 0,1 4-1,-4 4 0,-8 9 0,-13 7 1,-17 15 0,-15 8 0,-20 14-1,-16 5 2,-20 13-1,-9 3 2,-9 0-2,2-1 0,6-11 0,9-5 1,14-13-2,23-9 1,20-15 0,24-13-1,17-13-2,17-9-3,23 5-28,-8-18-6,17 10 1,-8-12-2</inkml:trace>
  <inkml:trace contextRef="#ctx0" brushRef="#br1" timeOffset="55424.1701">4037 2682 70,'0'0'36,"-1"-18"0,1 18 1,0 0-29,0 0-4,0 0-1,-9 19 0,4 7 0,1 12 0,-5 3-1,3 7-1,-1 2 0,0 5 0,0-13 0,1-3 0,4-10 0,0-5 0,1-13 0,1-11 0,0 0 0,9-22 0,-4-5 1,3-6-1,1-10 0,1-11 0,7-7-1,1-2 0,4-7 0,2 6 0,5 2 0,0 6-1,-3 7 1,3 16-1,-4 11 1,-5 18 0,-3 13 0,-6 13 1,-9 9-1,-6 12 1,-5 6-1,-6 4 0,-2 0 0,-4 0 1,-3-4-1,-2-5 0,2-7 0,2-7-1,0-9 1,2-3 1,2-8-1,4-3 0,5-2 0,9-5 0,-17 9 0,12 2 0,-2 15 0,-3 7 0,-4 12 0,1 11-1,-7 7 1,-3 3-1,2 3-1,1-10-2,15-6-5,-1-34-28,28-6 1,5-37-1,23-12-2</inkml:trace>
  <inkml:trace contextRef="#ctx0" brushRef="#br1" timeOffset="56090.2082">4650 2492 105,'-22'43'40,"-18"-2"-2,11 23-4,-3-13-33,4 4 1,8-6-1,4-1-1,3-8 0,7-9 0,2-7 0,5-8 1,-1-16-1,13-5 1,-2-20-1,7-7 1,1-13 0,1-7 0,3-7 0,5-2-2,-4 2 2,0 8-2,-6 7 1,-3 10 0,-4 16 0,1 10-2,1 11 2,1 9 1,2 7-1,7 2 1,5 1-1,9-1 1,4-4-1,5-4 2,2-7-2,-2-4 0,-6-4 1,-6-2 0,-8-3-1,-10-1 1,-16 8 0,-11-9-1,-12 10 0,-8 6 1,-6 7-1,-4 9 1,0 9-1,0 5 0,6 3 0,12 3 1,10 0-1,13-5 1,14-7-1,15-16 0,11-10 1,12-12-1,6-16 1,4-11 1,0-9-1,-10-4-1,-7-7 1,-14 3-1,-13 3 0,-13 5-1,-14 11 1,-11 10-1,-3 10-1,-2 9 1,4 12-2,4 2 0,14 12-6,3-23-16,31 28-14,7-24 1,25 3 0,6-20 0</inkml:trace>
  <inkml:trace contextRef="#ctx0" brushRef="#br1" timeOffset="56294.2199">6019 2107 104,'-10'-13'37,"-21"5"2,6 29-3,-25 15-32,9 18-1,1 14 0,0 10-1,6 11-2,2 4 1,8-4-3,6-5-1,13-3-8,-8-27-24,20-4-3,-6-27 0,17-6 0</inkml:trace>
  <inkml:trace contextRef="#ctx0" brushRef="#br1" timeOffset="57044.2628">5703 2498 109,'0'0'39,"-11"-24"1,28 25-1,0-5-35,20 0-2,10-3 0,15 0 0,8 0-1,10-1 0,-3 1 0,-10 2-1,-9 4 0,-12 5 1,-20 6-1,-15 6 0,-19 5 0,-16 6 2,-10 5-2,-8 8 1,1 1-1,0-1 1,8-2-1,9-4 0,15-5 0,14-10 0,17-8-1,10-15 1,15-13-1,4-5 1,2-11 0,-1-5-1,-6-6 1,-4-1-1,-12-2 1,-8 4-1,-10 8 2,-5 3-2,-6 7 2,0 8 0,0 2-1,-1 15 1,0 0 0,19-8-1,-8 17 1,5 1-1,-2 4 1,5 5 0,-2 5 0,-3 2 2,0 3-3,-9 5 2,-1-3-2,-4 4 2,-1-1-2,-7-2 0,-1-4 0,2-2 0,-5-6 0,7-5 0,5-15 0,0 0 0,0 0 0,5-29 0,18-4 0,1-5 0,14-10 0,0-6 0,8-4 0,3 9 0,-5 5 0,-3 13-2,-5 10 2,-9 17 0,-12 16 2,-10 15-2,-13 12 0,-4 5 0,-3 7 0,4-1-2,5 1-2,9-12-1,19-3-8,2-29-9,36 8-8,-8-34-6,28 7-2,-11-30-3,17 5 4</inkml:trace>
  <inkml:trace contextRef="#ctx0" brushRef="#br1" timeOffset="57307.2778">7554 2212 124,'-24'0'39,"-21"-4"1,9 25-5,-1-1-32,8 7-1,11 2 0,10 1-2,15-2 1,12-3-1,15-5 0,4-1 0,-1-2 0,1-4 1,-10 5-1,-12 2 2,-13 8-1,-16 3 1,-12 6-2,-11 2 0,-7 5-4,-14-8-7,14 16-11,-19-26-8,15 15-9,-13-22-3,8 7-2,-13-13 3</inkml:trace>
  <inkml:trace contextRef="#ctx0" brushRef="#br2" timeOffset="63053.6065">2080 3772 80,'0'0'38,"0"0"-1,-4 14 1,-6 2-24,1 19-15,6 9 1,0 14 0,-1 9 0,2 6-2,4 2-3,-7-14-18,20 3-14,-5-16 1,12-7-2,-3-24 1</inkml:trace>
  <inkml:trace contextRef="#ctx0" brushRef="#br2" timeOffset="63399.6263">2517 3790 99,'-2'-18'38,"2"18"1,10-24-2,17 12-34,0-5 0,13 2-1,4-2-1,1 4 0,3 5 0,-6 6-1,-5 10 0,-12 15 0,-16 16-1,-15 14 2,-17 13 0,-11 11 0,-12 6 0,-4-1 0,-2-5-1,8-10 0,8-14 1,18-14-1,18-19-1,16-19-1,26-14-2,10-17-3,24-1-29,-3-15-2,13 5 1,-8-9-3</inkml:trace>
  <inkml:trace contextRef="#ctx0" brushRef="#br2" timeOffset="63811.6499">3381 3867 96,'5'-27'39,"-5"27"1,0-13-2,0 13-33,0 0-1,-1 25-1,-8 2-1,0 7 0,-5 5-1,2 6 0,-4 2 0,5-1-1,0-7 0,4-6-1,7-11 1,6-12 0,5-11 0,7-13 0,4-9 0,3-8 1,1-10 0,2-2 0,0-7 0,-5 4 0,0 4-1,-5 6 0,-7 8 0,2 6 0,-13 22 0,13-4-1,-11 21 0,-2 9-2,5 12-1,-5 1-2,4 18-6,-4-10-26,18 9-1,-9-20 0,13 6-1</inkml:trace>
  <inkml:trace contextRef="#ctx0" brushRef="#br2" timeOffset="64190.6715">3844 3929 97,'0'0'38,"-17"-1"1,17 1 0,13 5-36,6-6-1,9-5 1,7-3-1,9-5 0,5-1 0,-3-3 0,-2-2 0,-8 3-1,-7-3 1,-13 3-1,-11 6 0,-5 11 0,-28-6-1,1 10 1,-7 8-1,-6 8 0,-3 7 0,5 6-1,3 3 1,8 1-1,11 0 1,15-4-1,13-8-2,17-7-1,7-12-2,16 1-10,0-24-22,16 4 0,-12-19 0,5 5-2</inkml:trace>
  <inkml:trace contextRef="#ctx0" brushRef="#br2" timeOffset="64518.6903">4457 3777 100,'-11'-15'37,"11"15"2,-28 8-2,14 8-32,-2 6-1,2 9-1,5 5-1,2-1-1,1 1 1,10 0-1,6-10 0,5-6-1,8-14 1,7-11 0,7-13 0,5-9 0,0-9 0,3-4 0,-5-4 0,0 2-1,-8 5 1,-8 7-1,-7 5 1,-7 12-1,-10 13 0,0 0 0,8 16 0,-12 8 0,1 8-1,-1 4-1,6 3-2,-1-2-3,15 3-8,-5-22-23,21 1-2,-6-28 1,20-4-1</inkml:trace>
  <inkml:trace contextRef="#ctx0" brushRef="#br2" timeOffset="64727.7023">5272 3313 108,'-17'-23'39,"6"32"2,-17 10-6,2 28-31,0 14-1,-2 15-3,6 14 1,1 3-1,4 0-1,5-8-1,3-1-3,1-15-2,8-3-8,-7-31-24,9-8 1,-2-27-1,0 0 0</inkml:trace>
  <inkml:trace contextRef="#ctx0" brushRef="#br2" timeOffset="65777.7623">5004 3667 104,'-10'-16'39,"10"16"2,0 0-1,24 3-35,-1-5-1,9-1-1,3-4 0,7-3-1,3 1 0,-5-1-1,-2 2 0,-5 3 0,-7 5-1,-6 6 0,-8 8 1,-5 6-1,-8 6 0,-7 5 0,0 2 0,-4 4 0,-2 3 0,0-7-1,2-3 1,1-8-1,4-7 1,7-15-1,0 0 1,5-24 0,4-4 0,3-9 0,2-6 0,1-2 0,2 0 0,-2 4 0,-1 8 0,1 7 0,-2 8 0,1 6 0,4 6 0,2 5-1,3 4 1,6-1 0,5 1 0,9-3 1,2-2-1,-2 0 0,-3-2 0,-4-2 1,-8 0-1,-7 0 0,-7 2 1,-14 4-1,0 0 0,-19 5 0,-1 5 0,-2 12-1,-3 6 1,-4 5 0,2 11-1,5 5 1,6 0 0,2 1 0,10-5 0,5-8 0,7-12 0,6-10 0,7-18 0,4-15 0,4-11 1,-1-9-1,1-8 0,-1-7 0,-1 2 1,-5 1-1,-4 8 0,-7 8 0,-1 8 1,-5 7-1,0 8 0,-5 11 0,10-2 1,1 7-1,5 0 0,5 1 1,2 1-1,7 0 0,2-2 1,-1 0-1,-3-1 1,-1 2 0,-7-1-1,-6 3 1,-5 2 1,-9 3-2,-5 5 0,-6 1 0,-2 7 0,-4 0 0,0 4 0,-1-2 0,4-2 0,3-3 0,7-9 0,4-14 0,23-4 0,1-15 0,6-8 0,2-9 0,5-3 0,0-3 0,-3 3 0,-5 7 0,-7 9 0,-8 8 0,-14 15 0,6 11 0,-15 10 0,-1 8 0,0 9-2,-3-4-2,12 7-4,-4-17-6,28 9-12,-8-28-14,28 0 0,0-25-1,17 0 2</inkml:trace>
  <inkml:trace contextRef="#ctx0" brushRef="#br2" timeOffset="66050.7779">6767 3456 89,'0'0'40,"-29"-23"-1,15 29 1,-11-13-9,4 17-28,6 4-1,3 2 0,8 3-1,4-2-1,4-2 0,8-1 0,3-2 1,1-1-1,1-3 1,1 0-1,-1 1 0,-3 2 1,-3 1-1,-4 7 1,-5 1-1,-4 3 0,-5 3 0,-7-1-1,-1 4-1,-7-5-4,3 12-9,-24-21-21,15 13-4,-16-17-1,6 8-1</inkml:trace>
  <inkml:trace contextRef="#ctx0" brushRef="#br3" timeOffset="76024.3484">2063 4784 85,'0'0'36,"0"0"1,-16 11-9,12 8-21,-6 0-1,5 9-2,-4 3 1,4 6-3,1 3 1,4 6-3,0 0-1,4-1-5,10 12-24,-8-12-8,9 5 1,-6-8-2</inkml:trace>
  <inkml:trace contextRef="#ctx0" brushRef="#br3" timeOffset="76407.3703">2386 4825 91,'0'-20'37,"15"9"1,-2-10 0,19 4-35,4-3-1,8 2 1,5 1 0,-2 8-2,-4 5 1,-5 13-1,-10 8 0,-14 14 0,-14 12 1,-13 6-2,-9 11 1,-11 5 0,-4 2 0,-4-4 0,3-6 0,5-10-2,11-8 1,12-8 0,10-12 0,14-12-1,16-8-1,11-11-4,15 9-11,3-20-21,17 4 0,-8-10 1,18 9-3</inkml:trace>
  <inkml:trace contextRef="#ctx0" brushRef="#br3" timeOffset="76798.3927">3344 5069 95,'0'0'37,"0"0"2,29-12-3,-4-2-33,10-5-1,3-5-1,1 0 1,-3-2-2,-3-1 1,-6 1-1,-12 5 1,-12 1-1,-7 4 1,-15 8 0,-5 5 1,-9 9-1,0 8 0,-7 9 1,5 7-2,1 6 2,5 3-1,12-1 1,10-1-2,14-5 1,16-12-2,15-10-2,13-14-1,18-7-5,-5-23-23,24 1-8,-9-19 2,8 3-2</inkml:trace>
  <inkml:trace contextRef="#ctx0" brushRef="#br3" timeOffset="76985.4034">4129 4433 96,'-19'-19'37,"5"27"1,-14 6 0,5 24-33,-3 13-3,3 9 0,-1 10-1,5 4-1,4 0 0,4-4-2,11-1-2,-3-19-12,21 5-21,-7-19 0,15-5 0,-7-20-2</inkml:trace>
  <inkml:trace contextRef="#ctx0" brushRef="#br3" timeOffset="77382.4261">4163 4887 89,'14'-3'36,"0"11"0,0-8 1,4 4-36,7-1 1,2 0 0,3-3 0,3-5 0,-2-2 0,-1-4 0,-7-5 0,1-4 0,-9-3 0,-1-3-1,-13-3 0,-2 3 0,-8-1 0,-4 6 0,-8 5 0,-2 11 0,-9 10 0,0 12 0,-3 9 0,0 9 0,8 7 2,3 2-3,9 1 2,12-4-2,12-5-1,15-8-1,18-7 0,4-11-4,24 0-7,-7-22-16,18 4-11,-8-18 3,4 4-3,-15-11 4</inkml:trace>
  <inkml:trace contextRef="#ctx0" brushRef="#br3" timeOffset="77579.4373">4885 4724 92,'-20'4'38,"-22"-1"0,10 20 1,-16 3-31,10 11-3,1 0 0,13 4-2,5 1 0,13-7-2,18-6 1,16-7-2,13-13 0,16-13-4,13-12-1,6-20-2,18 1-15,-18-28-13,17 2-4,-19-18 0,4 7 0</inkml:trace>
  <inkml:trace contextRef="#ctx0" brushRef="#br3" timeOffset="77752.4472">5502 4265 83,'-22'-4'39,"1"32"-1,-15 7 1,9 30-18,-9 4-18,3 15 0,4 5-1,6 0-1,6 2-2,9-10-2,6-5-1,2-21-8,17-3-22,-10-27-5,8-6 0,-15-19-1</inkml:trace>
  <inkml:trace contextRef="#ctx0" brushRef="#br3" timeOffset="78785.5063">5178 4647 98,'0'0'40,"11"13"1,3-14-2,18 1-35,0-1-1,5 2-1,4-5 1,-2 3-1,0 0-1,-2 6 0,-9 4-1,-6 5 1,-8 6-1,-6 8 1,-10 5-1,-5 7 0,-3 1 1,-1 0-1,-2-3 1,-1-4-1,4-6 1,1-7-2,4-10 2,5-11-2,6-11 0,3-11 1,2-8-1,6-8 1,2-7 0,1-6 0,2-1-1,-2 6 1,-1 4 1,0 9-1,-1 4 0,1 12 0,-1 5 0,5 9 0,0 4 0,3 3 0,5 0 0,5-3 0,1 0 0,0 1 0,-4-4 0,-5 1 0,-6-1 0,-7 1 1,-15 1-1,0 0 0,-14 19 0,-6-4 0,-5 8 1,-3 4-1,2 5 0,3 5 0,4 1-1,5 0 1,10-3 1,6-4-2,10-8 1,5-7-1,8-9 1,2-11-1,3-10 1,4-9-1,-3-6 0,-1-7 0,-7-4 1,0-1 0,-4 2 0,-5 5 0,-5 4 0,0 5 1,1 5-1,0 6 1,2 5-1,4 4 1,2 1 0,4 7 0,0 0 0,2 5 0,0 3 0,-5 3 0,-1 5 0,-9 3 0,-9 5 0,-2 1-1,-8 7 1,-5-2-1,1 0 1,-6-3-1,3-5 0,3-1 0,8-10 0,6-14 0,9 0 0,8-14 1,5-10-1,6-5 0,6-5 1,-5-2-1,2 2 1,-2 3-1,-9 11 0,-3 9 1,-8 10-2,-9 1 1,9 28 0,-9-5-2,-2 7 1,7-1-2,5 3-3,5-13-3,12 3-4,-1-20-5,23 8-5,-10-29-5,26 13-4,-17-21-8,14 3 5,-14-10 3</inkml:trace>
  <inkml:trace contextRef="#ctx0" brushRef="#br3" timeOffset="79096.5241">7015 4568 104,'-14'-26'39,"14"26"2,-38-22-2,18 23-32,-10 5-3,-1 9-1,-2 4 0,4 6-2,4 4 0,6 1 0,7-2-1,8-4 1,10-3-1,7-5 1,8-8-1,5-1 0,3-4 1,2-2-1,-3 2 1,-2 1-1,-9 7 0,-5 6 0,-10 4 1,-10 5-2,-1 4 2,-10 2-1,-1 2 0,-3-3-2,0 0-1,-1-9-7,14 1-3,-14-19-5,24 11-5,-18-32-5,18 17-8,-9-31-6,7 0 2</inkml:trace>
  <inkml:trace contextRef="#ctx0" brushRef="#br1" timeOffset="83041.7498">15276 7302 80,'0'0'38,"17"1"-2,-17-1-8,9 21-17,-12-1-4,6 16-1,-6 9-2,0 10-1,-2 9-2,-2 3 0,4 0-1,-2-2 0,7 2-4,-2-16-7,11 2-26,-4-15 1,13-3-2,-6-16-1</inkml:trace>
  <inkml:trace contextRef="#ctx0" brushRef="#br1" timeOffset="83432.7721">15751 7371 94,'11'-9'38,"16"3"0,-2-6 0,12 2-35,4 2-1,4 4 0,-3 0 0,-3 8 0,-9 5-1,-9 11 0,-14 9-1,-14 14 1,-16 8 0,-14 9 0,-9 4 0,-7 2 1,-1-2-1,6-5 0,9-10 1,15-14-1,18-10 0,22-15 0,19-9-2,11-7-1,13-3-2,3-13-8,11 11-25,-12-10-2,5 9 1,-16-6-2</inkml:trace>
  <inkml:trace contextRef="#ctx0" brushRef="#br1" timeOffset="83694.7871">16705 7295 106,'0'0'40,"-17"10"-1,-6 9 0,0 16-37,1 8 0,0 11 0,3 6-1,-1 5-1,7 1-2,2-7-1,7 3-3,-5-21-24,12 2-7,-7-18-1,5-4 1,-1-21-1</inkml:trace>
  <inkml:trace contextRef="#ctx0" brushRef="#br1" timeOffset="83860.7966">16420 7573 123,'1'-13'42,"-1"-5"0,20 15-4,9-7-35,13-3-2,16 2-2,6-8-5,26 8-32,-9-8-3,11 13 0,-7-3-1</inkml:trace>
  <inkml:trace contextRef="#ctx0" brushRef="#br2" timeOffset="87666.0143">15411 8303 79,'6'-18'37,"-6"-2"-1,5 6 1,-10 1-33,5 13-2,2 10 1,-2 23 0,-4 6-1,-1 15 0,-2 7 0,2 3-2,2 5-2,1-10-7,14-3-26,-5-17-1,12-6 0,-4-18-2</inkml:trace>
  <inkml:trace contextRef="#ctx0" brushRef="#br2" timeOffset="88071.0374">15768 8265 89,'0'0'37,"5"-17"0,8 14 2,6-6-35,5 5-2,5-1 0,5 5 1,1 3-1,-1 4-1,-4 6 1,-5 4-1,-8 7-1,-11 7 1,-12 6 0,-11 4 0,-11 0-1,-6 5 1,-6-2 0,-1-3 0,0-2 1,6-6-2,7-10 2,10 1-1,13-10 1,5-14-2,29 10 0,8-13 0,10-3-3,10-9 0,6 6-4,2-14-6,10 14-25,-14-6 0,4 6 1,-14-6-2</inkml:trace>
  <inkml:trace contextRef="#ctx0" brushRef="#br2" timeOffset="88876.0835">16501 8239 44,'0'0'31,"0"0"3,6-12-1,-8-2-19,2 14-4,1-14 1,-1 14-3,0 0-2,0 0-1,0 0-1,-13 6-1,3 6 0,-3 8 0,-3 6-2,1 8 1,-3 4-1,2 5 0,-1-2-1,4-3 1,1-4-1,4-6 1,7-9-1,1-19 1,0 0-1,22-6 1,-8-19-1,7-6 1,-3-7 0,1-4 0,-3-4 1,-2 0-1,-4 3 0,-1 5 0,-5 7 0,-4 7-1,4 6 1,-4 18-1,0 0 0,1 12 1,5 13-1,6 10 0,0 4 1,6 10-1,6 0 1,1-2 0,5-2-1,4-8 1,-2-8 1,2-13-1,-2-13 1,-3-14 0,-1-14-1,-2-13 1,-7-8-1,-3-7 0,-4-6 0,-4 0-1,-3 5 0,-5 7-1,0 6-1,-5 10 0,5 16-5,-8-3-10,21 22-6,-13-4-13,0 0-5,14 15 1,3-1-1</inkml:trace>
  <inkml:trace contextRef="#ctx0" brushRef="#br3" timeOffset="336710.2588">16230 6229 34,'-36'4'30,"-6"-1"2,-5 2-1,-3 6-16,-9-9-4,7 8-3,-6-4-3,6 4-1,-5 3-3,5-1 0,1 6-1,0 1 0,1 4-1,-2 5 2,-1 4 0,-2 4 1,-5 6-1,-1 4 2,-5 4-1,3 9 1,-2 1-2,4 5 1,-2 2-1,8 1 0,0 2-2,8 2-1,4-3 1,8-1-1,3 0 1,5 2-1,5 2 1,2 1-1,8 2 1,1 2 2,1 2-2,1 6 1,-1 1 0,3-1-1,4 2 2,2 1-2,5 0 2,4 1-2,5-8 3,9 2-1,6 0 0,6-4 0,6 0 0,5-2-1,7-3 2,6 2-2,7-4-1,2-2 2,8-5-2,6-5 2,3-8-2,10-8 2,9-5-1,6-10 0,5-8 1,7-6-1,1-8 0,2-8 0,3-4 0,1-10 0,-6-9 1,-6-11-1,-1-12 0,-6-11 1,0-13 0,-5-10-1,-4-11-1,-4-12 2,-6-8-2,-1-9 2,-10-5-2,-4-1 2,-10-1-2,-9-3 2,-14-4 0,-10 0 0,-8 3-1,-9-1 1,-5 0 0,-11 0 0,-5-5 0,-5 0 1,-6 5-2,-5 5 0,-6 7 0,-11 8 0,-10 9 1,-11 11-3,-11 10 3,-6 8-3,-11 8 3,-4 7-1,-5 9 1,-3 11-1,-4 8 1,-4 16-1,2 18-1,-5 19 0,6 16 0,0 6-2,13 16-9,12-5-22,27 2 0,12-8-2,23-12 2</inkml:trace>
  <inkml:trace contextRef="#ctx0" brushRef="#br3" timeOffset="337498.3038">17130 5851 80,'-16'-13'34,"-3"8"-1,1 8-1,-13-2-25,6 12-1,-8 3-1,6 9 0,-3 7-2,3 0 0,5 4-1,8-3-1,6-2 0,9-3 0,9-12-1,7-2 0,6-8 1,4-8-1,2-6 0,1-2 0,-1-5 1,-4-5-1,-3-4 1,-5 1-1,-6-3 0,-4 0 1,-6 4-1,-2 3 1,-5 4-1,6 15 1,-22-12-1,8 19 1,-3 8 0,-4 7 0,0 3-1,2 7 1,0-5 0,4 2-1,6-7 1,10-9-1,-1-13 1,28-6 0,-3-13-1,4-5 0,-1 0 1,-2-5-1,-7 3-1,-8 1-2,-11 25-2,-7-18-9,-5 32-24,-15 5 1,1 17 0,-9 2-2</inkml:trace>
  <inkml:trace contextRef="#ctx0" brushRef="#br3" timeOffset="338295.3494">15755 9240 71,'2'-24'34,"1"3"0,-8 0 1,5 21-31,-18-13-1,4 17 0,-2 8 1,-2 14-1,-5 2 0,3 8-1,2-2 0,4 5 0,3-6 0,8-2-1,5-8 1,8-10-1,6-8 0,2-7 0,11-11-1,4-3 1,-4-6 0,-2-2-1,-2-2 1,-7-1-1,-11 4 1,-9 3-1,-5 4 0,-10 8 0,-7 2 0,-3 10 0,0 4 1,0 7-1,3 5 0,5 4 1,4 1-1,6 2 1,7-3-1,6 0 0,9-8 1,6-4-1,6-6 1,5-8 0,4-8-1,1-3 1,-3-7 0,-8-3 0,-4-2 0,-13-1-1,-9 5 1,-16 6-1,-7 6 0,-8 5-1,-1 7 1,-3 1-3,11 6-1,1-7-5,25-3-26,0 0-3,23-13 0,9-18-1</inkml:trace>
  <inkml:trace contextRef="#ctx0" brushRef="#br3" timeOffset="339985.4461">16172 4437 37,'-24'-5'25,"-4"-9"-1,4 3-3,-4 0-22,4 2-1,-8-4 1,2 4 2,-7-1 0,0 0 3,-1 4 2,-7-5 2,5 7-1,-11-5 1,10 9-1,-14-2-1,9 8 0,-10-1-2,1 10-1,-8 3-2,-1 7 1,-10 1-1,-3 11 2,-3 3-2,-4 7 1,-4 4-1,-2 5 1,-4 4 0,-3 6-1,2 6 2,-3 5-1,-1 1 0,-1 6-2,2 5 2,2-1-2,1 6 1,3 4-1,2-2 1,5 4 0,3 3 0,3-1 0,6 1 0,-1 2 0,8 0 0,5 2 1,3 4-3,4 2 2,2 0-2,1 3 3,3 2-4,2 2 2,5 0-1,-2 3-1,5-1 1,3 1-1,5-5 1,3 5 0,9-6 0,3 2 1,8 2-1,3-1 1,8-2 1,0-1-2,10 2 2,0-1-1,7-3 1,4 5 0,2-4 0,8-3-1,0-1 1,6-2 0,7-1 0,5 0 0,3-4 0,5-5 1,7-4-2,9-4 1,5-2-2,7-5 1,6-4-1,4-6 1,5-5-1,6-4 2,7-5-2,6-7 3,4-4-2,3-6 0,8-6 0,3-9 1,11-6-1,2-4 0,2-5 0,9-2 0,2-8 1,5-3-1,2-4 0,2-2 0,4-6 1,3-5-1,1-8 1,2-5 0,1-8 0,2-5-1,-5-8 1,0-7-1,-4-8 2,-3-8-1,-1-12 1,-6-10-2,3-12 2,-9-10-2,8-4 2,-15-16-2,-1-4 0,-7-5-1,-8-4-1,-10-1 1,-16 0 0,-12 1 0,-15-3 0,-13 5 1,-13-1-1,-17 0 2,-15-3 1,-10 1-1,-16 0 0,-7-1 0,-8-3 0,-8 1 1,-8-2-1,-7 3-1,-8 1 1,-6 1-1,-6 2 1,-10 0-1,-7 3-1,-10 2 0,-3 4 0,-9 2-1,-7 3 1,-5 2 0,-6 5-3,-4 4 3,-7 6 0,-2 5-2,-12 1 2,-6 7 1,-2 6-1,-1 8 1,-10 6 1,-6 10-2,-7 11 3,-4 12-1,-10 16 0,-2 13-1,-7 21 1,-11 16 0,0 14-1,-2 13-1,10 12-7,7-12-27,30 2-1,17-16-1,34-4-2</inkml:trace>
  <inkml:trace contextRef="#ctx0" brushRef="#br3" timeOffset="341028.5058">14173 5113 52,'-12'-15'33,"12"15"-2,-29 9 2,11 11-20,-12-9-3,4 12-3,-8-3-2,10 8-1,-2-4-1,7 4-1,3-2 0,15-2 0,5-1-1,11-2-1,7-6 1,10-6 0,0-6 0,9-8 0,0-11 0,-6-6 0,2-7 0,-4-5 0,-11-4 0,-6 2 0,-10 1 0,-8 5-1,-10 7 1,-9 7-1,-7 10 1,-6 11 0,-7 10 0,-3 9 0,2 5-1,1 4 2,9 2-2,9 0 1,3-4 0,18-8-1,11-8 1,12-7-1,8-10 1,9-7-1,3-4 1,2-5 0,-6-2 0,-8 0 0,-11-1 0,-12 10-1,-6 11 1,-28-12-1,-2 17-1,-11 3 0,2 7-2,-6 1-7,14 20-25,-9-6-4,15 16 1,-7 0-2</inkml:trace>
  <inkml:trace contextRef="#ctx0" brushRef="#br3" timeOffset="341631.5403">13565 6081 79,'-10'-22'36,"-5"-5"-1,4 11 1,-15 1-28,11 13-2,-7 5-1,4 16 1,-8 6-2,3 10-1,0 0-1,8 3 1,1 0-2,9-5 1,8-8-1,9-6-1,7-9 1,9-12-1,5-8 1,5-6 0,-3-6-1,-4-3 1,-7-4 0,-10 1 0,-13-2-1,-9 9 1,-14 4-1,-11 7 0,-5 9 0,-5 8 0,-1 7 0,3 4 0,3 10 0,6-2 0,9 2 0,10-2 1,11-5-1,9-5 0,11-8 1,9-6-1,11-14 1,4-1 0,0-9 0,1-3-1,-9-3 1,-5-2 0,-12 6-1,-12 3 0,-19 13 1,-14 11-1,-10 12-1,-11 10-1,1 14 0,-2 5-2,10 16-4,1-7-23,29 13-8,5-9 2,19 8-3</inkml:trace>
  <inkml:trace contextRef="#ctx0" brushRef="#br3" timeOffset="342449.587">13675 10036 86,'-29'-28'36,"9"13"1,-7-6 0,8 16-31,1-1-2,6 11-1,1 4 0,4 8-1,3 6-1,0 8 0,4 3 1,8 3-1,3-1-1,6-1 1,2-7-2,4-3 1,1-8 0,1-10 0,-1-8 0,-1-7-1,-8-9 3,-1-4-2,-10-3 1,-6-3 0,-5 3 0,-7 0-1,-5 7 1,-7 6 1,-2 5-2,-3 8 1,1 7-1,1 3 1,1 7-1,5 3 1,8 2-1,6 1 0,4 2-1,6-3 2,7-3-2,7-3 2,5-5-2,8-6 1,7-7 1,2-8-1,4-7 1,-4-7 0,0-3 0,-5-1-1,-9 0 2,-11 3-2,-10 4 1,-13 11-1,-11 7 0,-7 10 0,-5 7-2,0 3 1,7 4-2,9-1-1,23 9-16,-5-31-17,47 24-2,-5-24 0,21 2-2</inkml:trace>
  <inkml:trace contextRef="#ctx0" brushRef="#br3" timeOffset="342884.6119">14681 10377 88,'3'-25'36,"1"5"-1,-14-5-3,-2 18-28,-10 6-1,-1 15 1,-14 9 0,2 11 0,-4 9-1,4 3 0,6 0-1,8-2 1,10-8-2,15-7 1,14-14-2,11-13 1,10-11-1,9-10 0,3-5 1,1-5-1,-9-1 1,-6 0-1,-13 6 0,-10 7 1,-14 17-1,-14-8 0,-15 20 1,-5 8-1,-7 4 1,-2 5-1,1 0 0,9-2 1,9-1-1,13-9 0,13-5-5,-2-12-31,41-6-3,-7-11-1,13-4-3</inkml:trace>
  <inkml:trace contextRef="#ctx0" brushRef="#br3" timeOffset="343719.6597">18117 10194 81,'0'0'35,"0"0"-3,0 0 3,5-15-32,9 7 1,0-3 0,2 7 0,-3-2 0,2 3-2,-15 3 1,20-10 0,-20 10-1,19-19-1,-10 4 0,4-3 0,0-5 0,1-2-1,-3 1 0,0 1 0,-7 4 1,-4 8-1,0 11 1,-23 7 0,-2 11 0,-8 13 1,-7 7-2,1 7 1,4-1 0,4 3 0,11-7 0,14-6 0,14-10-1,15-9 0,16-15 2,9-11-3,3-12 2,7-6 0,-5-7 1,-7-2-2,-10-5 2,-11 4-1,-18 4 0,-12 7 0,-11 8 0,-14 12-1,-9 9 0,-5 10 1,-3 6-1,5 7 1,5 4-1,12 2-1,10-2 2,11-3-2,18-9 1,10-8-1,13-3-1,9-18-7,14 6-26,-5-22-2,11 5-1,-5-20-1</inkml:trace>
  <inkml:trace contextRef="#ctx0" brushRef="#br3" timeOffset="344169.6854">19360 9148 94,'-14'15'36,"-9"-1"-1,1 15 2,-14-4-31,4 12-2,-3-6 1,4 5-1,1-6 0,8 0-2,6-10 0,15-8 0,12-9-1,12-7 0,7-10 0,7-7 0,6-5-1,-2-2 1,-7 0 0,-2 2-1,-14 4 0,-12 5 1,-6 17-1,-22-11 0,-1 18 1,-9 6 0,-2 3-1,-2 5 1,1 3-1,6 2 1,6-2-2,8-4-2,11 5-15,4-25-19,22-4-2,-3-22-1,11-7-2</inkml:trace>
  <inkml:trace contextRef="#ctx0" brushRef="#br3" timeOffset="344912.7279">19696 6016 78,'0'0'37,"-27"-8"-1,7 13 1,-13-3-20,2 12-12,-5 2-2,5 8 1,-3 0-2,5 6 0,8-3-1,10-1 0,7-4 1,19-6-2,5-6 1,11-7 0,7-8-1,5-3 1,-3-3 0,-2-5-1,-8-4 1,-8 2 0,-13-1-1,-11 2 1,-17 2-1,-7 4 1,-9 6-1,-5 1 0,-2 8 1,0 1-1,4 5 1,7 2-1,11 2 1,11 1-1,9-4 1,14-1-1,9-4 1,10-4-1,6-2 0,1-2 0,-1-3 1,-4 1-1,-6 1 0,-13 0-1,-16 3 0,0 0-1,-26 6-2,-7-8-2,4 12-13,-10-18-17,7 1-2,-2-16 0,10-2-1</inkml:trace>
  <inkml:trace contextRef="#ctx0" brushRef="#br3" timeOffset="345438.758">18669 4911 67,'0'0'35,"0"0"-1,-5 11 1,-14-4-24,1 10-7,-6-6 3,0 9-5,0-3 3,2 2-2,3-5 1,9-2-3,10-12 0,-5 9 0,5-9 0,29-11 0,-5-2-3,2-4 4,-1-5-3,1 2 2,-5 1-2,-7-2 2,-12 7-2,-2 14 1,-21-12 2,-4 16-3,-6 3 1,-2 3 1,3 3-1,3 0 0,11 1 1,5-6-3,11-8-4,11 1-29,20-3-3,-3-15 0,14 4-1</inkml:trace>
  <inkml:trace contextRef="#ctx0" brushRef="#br3" timeOffset="347076.8517">15825 2310 57,'-115'-19'37,"-10"-7"-3,2 14 1,-4-12-10,3 16-22,-3 2-1,-2 12 1,-7 7-2,-7 9 0,-6 12-1,-3 10 1,-11 10-1,-7 13 1,-10 8-1,-4 6 2,-7 6-2,-1 9 2,-2 4-1,5 8 0,4 1 0,3 7-1,10 1 1,4 5-2,12 8 1,7 0-1,2 6 0,0 2-1,5 11 1,8 3-1,2 7 2,0 3-2,0 6 2,7-2-1,8 5 2,4 0 0,10-2 2,7 1-1,7-2 0,8-2-2,11-1 2,9 4 2,4 0-2,6 0-3,12 3 1,2 2 0,11 5 0,5 1 1,6-4-2,12 4-1,3-2 1,9-4 1,9 1 1,5-5-2,6 0 2,8-2-1,8 2 2,4-1-1,5-2 1,4 5-1,7-4-2,1 0 2,8-2-2,6-5 2,3-5-3,7-6 3,8-8-3,10-10 1,10-8-1,9-5 1,15-7 1,1-4-2,11-6 1,11-2 1,5-3 0,6-4-1,1-2 1,8-6-1,-1-4 1,7-4-1,5-6 1,4-5-1,6-7 1,7-4 0,8-8 0,3-5 0,4-8 0,9-3 1,-2-4-1,4-6 0,2-4 0,-1-1 1,0-4-1,4-2 1,-2-8-1,-4-2 0,8-9 1,-2-3-1,-2-10 0,4-6 1,7-9 0,-6-9-2,4-7 3,-2-5-2,-7-8 1,-2-8-1,-5-8 1,-9-8 0,-9-8-1,0-10 1,-10-9-1,-5-9 0,-5-9 1,-4-7 1,-8-11-1,-6-8-2,-7-7 3,-20-7 0,-11-6 0,-14-5 0,-17-5-1,-14-4-2,-19 4 3,-15-4-1,-15 1-2,-14-4 0,-11 2 0,-9-6 1,-6-5-1,-9-4 2,-4-3-1,-9-3 1,-7-3 1,-7 3 0,-10-1 0,-8 5-1,-12-2 1,-11 2-1,-7 3-2,-10 1-2,-10 1 1,-6-3 0,-9-3 0,-7 4 0,-6 2-1,-4 6 1,-7-1 1,-9 6 2,-3 9 0,-12 7-2,-9 7 2,-8 8 0,-10 9 0,-14 5-1,-5 9 0,-12 7 0,-7 3 0,-11 8 0,-3 12 1,-13 8-2,-11 20 2,-9 14-1,-12 18 1,-10 18-1,-8 14 0,-4 12 0,1 9-2,9-3-3,25 8-10,11-20-22,34 4-1,22-17-2,35 3 0</inkml:trace>
  <inkml:trace contextRef="#ctx0" brushRef="#br3" timeOffset="348075.9089">19771 3333 88,'-30'20'37,"9"9"-1,-10-3 2,7 8-37,-1-5 0,7-1-2,7-1 1,5-6 1,8-5-1,9-10 1,11-9-1,12-10 1,4-10-1,11-8 1,0-7 0,-3 0 0,-3-3 0,-12 4 1,-11 6-2,-12 8 1,-13 8 0,-17 12 0,-8 8-1,-7 12-1,-10 3 2,-1 8-1,3 5 1,3 1-1,13-2 1,11-3-1,14-6 1,15-9-1,18-7 0,15-13 1,11-6-1,7-7 1,1-4-1,-5-3 1,-9 0 0,-10 4 0,-17 1-1,-17 9 1,-19 9 0,-15 10-2,-14 7 3,-7 4-2,-4 6 1,-2 1-1,8-1 0,7 2 0,18-5 0,11-6-1,19 0-3,10-15-15,23 13-21,-1-8 2,10 7-4,-5-2 2</inkml:trace>
  <inkml:trace contextRef="#ctx0" brushRef="#br3" timeOffset="349028.9634">21261 10574 91,'0'0'36,"0"0"0,0 0-2,-18-4-27,18 4-2,-20 8-2,2-1 0,-5 2-1,-1 4 0,-5 0-1,-2 4 1,5-1-1,3 1 0,5-2 0,7-1 0,8-4-1,3-10 1,27 7-1,0-10 0,3-6 0,8-6 0,4-6 1,-5-5-1,-2-4 0,-7 3 1,-9-3-1,-9 2 1,-13 5 0,-9 7-1,-16 9 1,-9 9 0,-7 10 0,-7 11 0,-1 6 0,2 5 0,7 1-1,7 1 1,14-8 0,14-3-1,15-10 1,17-11-1,18-11 0,10-8 1,6-10-1,6-4 0,-5-7 0,-2 1 1,-11-2 0,-13 6-1,-14 4 1,-14 10 0,-5 17-1,-28-2 1,-3 14 0,-9 9-1,0 7 0,-2 3 0,4-2 0,2-4-2,13-1-2,6-18-6,23 4-27,-6-10-2,14-19-1,-5-4-3</inkml:trace>
  <inkml:trace contextRef="#ctx0" brushRef="#br3" timeOffset="349965.0169">1538 10625 88,'21'22'36,"4"-14"0,16-1 0,1-10-35,12-6 1,3-7-1,0-3 0,-5-5 1,-5-4-1,-9-3 1,-12 0-1,-12 1 1,-13 2-1,-16 6 0,-13 9 1,-17 8-1,-11 13 0,-6 11 0,-3 16 1,-3 11-1,7 10 0,7 10 0,11 1 1,19-1-2,19-2 1,15-12-2,22-10 1,20-19-1,17-20-1,22-14-4,3-32-28,28-5-3,0-34 2,12-1-3</inkml:trace>
  <inkml:trace contextRef="#ctx0" brushRef="#br3" timeOffset="350164.0283">2663 9712 102,'-59'59'36,"7"29"1,-9 13-2,8 18-33,8 10-2,10 2 1,14-2-3,10-13-1,20-8-5,5-28-15,24-2-14,-1-32-1,15-15 2,-4-22-1</inkml:trace>
  <inkml:trace contextRef="#ctx0" brushRef="#br3" timeOffset="350532.0493">2700 10567 91,'-6'15'36,"12"10"1,5-10 0,13 5-33,3-10-1,14-9 0,3-10-1,6-6 0,2-7 0,0-5-1,-11-3 1,-8-2-1,-12 2 0,-9 1 0,-17 3 0,-12 4 0,-11 8 0,-6 9 0,-9 10 0,-3 12 0,-5 12 0,5 12 1,2 8-1,6 7 0,9 0 0,13 0 0,16-7-2,14-9-1,21-12-1,11-17-3,29-4-7,2-24-23,19-2-2,-2-20 0,12 3 0</inkml:trace>
  <inkml:trace contextRef="#ctx0" brushRef="#br3" timeOffset="350716.0599">3525 10474 111,'-42'42'39,"-9"-3"0,10 13-3,0-5-33,13 0 0,12-8-2,13-6-1,20-10 0,16-17-3,22-10-3,6-24-28,33-2-4,1-24 0,15-3-1</inkml:trace>
  <inkml:trace contextRef="#ctx0" brushRef="#br3" timeOffset="350916.0713">4265 9881 111,'-27'28'39,"-18"15"0,14 25-1,-14 4-36,11 15 1,0 5-2,10 5 0,4-4-2,8-5-1,9-5-3,2-16-2,19-1-29,-16-25-2,15-4 1,-11-22-3</inkml:trace>
  <inkml:trace contextRef="#ctx0" brushRef="#br3" timeOffset="351906.1279">3981 10384 104,'17'-17'40,"4"23"-1,-2-10 1,11 6-36,5-2-1,5 2 1,0-1-2,-1 3 0,-4 1 0,-5 3-1,-2 7 0,-6 6 0,-8 6-1,-10 5 1,-5 2-1,-1 5 1,-7-3-1,0-1 0,-2-6 0,2-8 0,3-9 0,6-12 1,0 0-2,9-29 1,5-1 0,2-9 0,3-4 0,3-3 0,1-2 0,0 6-1,-2 6 1,-3 6-1,-1 9 2,2 4-2,-1 7 1,4 7-1,2 1 1,6 5 0,3-1 0,3 2 0,2 0-1,-5 1 1,-3-1 0,-4-1 1,-6 0-1,-8-1 1,-12-2 0,0 0-1,-12 18 1,-8-6-1,-1 3 0,-3 7 0,-1 5 0,1 3 0,3 1 0,7 7 0,5-3 0,9 0 0,8-4-1,7-5 1,8-12-1,6-6 1,4-8-1,0-13 0,2-10 0,-6-7 0,-1-5 1,-7-4-1,-5 1 1,-7 2 0,-4 5 1,-4 7 0,-2 7 0,1 17-1,-8-15 1,8 15 0,0 0 1,0 0-1,22 15 0,-4-11 0,11 0 0,1-1 0,3-2 0,0 2 0,2 0-1,-8 2 1,-4 4 1,-9 4-2,-8 4 0,-6 4 0,-5 0 0,-3-1 0,1-4 0,-2-1 0,9-15 0,-7 13 0,7-13 0,21-21 0,-2 3 0,6-5 0,4-4 0,3 3-2,0-2 4,-1 6-4,-5 8 2,-5 10 2,-8 11-2,-5 13 0,-8 12 0,-5 3-3,0 12-2,-9-1-7,15 15-10,-21-22-8,18 11-11,-14-19 0,11 5-3,-15-13 3</inkml:trace>
  <inkml:trace contextRef="#ctx0" brushRef="#br3" timeOffset="352650.1705">1895 11585 79,'10'33'39,"-16"-1"-3,5 19 0,-11 5-33,2 13-1,2 3 1,0 7-2,1-4 1,2-3-3,5-8 2,4-10 1,1-9-1,0-13 0,2-13 0,-7-19 1,14-11-1,-7-14 0,-1-16 0,-1-6 0,0-12-1,-1-8 0,1-6 0,-2-5 2,5 3-2,0 3 1,1 6-1,5 6 1,4 8-1,4 10 1,0 9-1,3 14-2,1 7 2,-3 9 0,-1 7-1,-4 8 1,-2 7 0,-7 9 1,-7 3 0,-4 8 0,-5 3-1,-8 3-1,-3 1 2,-2 2-2,-7 0 1,0 4-1,2 2 1,-2 0-1,2 9 1,0 7 1,2 6-1,3 8 0,3 4 0,1 4-1,3-2 0,2-6-3,8 0-9,-5-26-25,21-6 2,-4-33-3,20-12 0</inkml:trace>
  <inkml:trace contextRef="#ctx0" brushRef="#br3" timeOffset="353070.1945">2796 11582 94,'-34'5'40,"3"16"2,-14-5-4,8 10-34,-6 3-1,8 5-2,3-2 1,10 1-2,3-3 1,17-3-3,11-8 3,12-11-2,10-8 1,8-8 1,5-11-1,2-8 3,2-5-3,-8-4 1,-2-1 0,-9 2 0,-8 5-1,-9 3 2,-3 9-2,-9 18-1,0 0 1,0 0 1,-16 38-2,6-1-1,1 8 0,2 2-3,7 4 1,4-11-6,25 3-10,-6-32-21,30-5 3,-1-29 0,22-5 0</inkml:trace>
  <inkml:trace contextRef="#ctx0" brushRef="#br3" timeOffset="353254.205">3558 11219 74,'0'0'39,"-31"-5"-2,6 41 1,-16 14-28,6 20-4,-3 11-2,7 8-3,5 2-1,10-7-3,13-6-3,0-27-26,22-1-4,-5-24-4,13-12 1</inkml:trace>
  <inkml:trace contextRef="#ctx0" brushRef="#br3" timeOffset="353454.2165">3292 11608 94,'-21'8'39,"18"16"2,3-24-3,30 18-34,8-19-3,16-12 0,19-10-2,13-16-3,10-1-2,-2-26-15,7 10-16,-15-12 0,-7 8-2,-17-6 1</inkml:trace>
  <inkml:trace contextRef="#ctx0" brushRef="#br3" timeOffset="353597.2247">4075 11117 82,'-41'60'38,"-10"13"-1,9 17 0,-13 2-31,17 5-3,5 0-2,13-12-5,14 1-8,2-33-25,17-11 0,-2-21-3,14-15 2</inkml:trace>
  <inkml:trace contextRef="#ctx0" brushRef="#br3" timeOffset="353785.2354">3775 11527 107,'0'0'40,"-13"-6"0,31 15-7,8-10-30,16-1-2,10-2-1,8 1-2,10 1-4,-8-12-14,9 14-19,-15-11 0,-4 11-1,-16-10 0</inkml:trace>
  <inkml:trace contextRef="#ctx0" brushRef="#br3" timeOffset="354678.2865">4299 11535 91,'-13'36'40,"-6"-10"0,13 9 1,-2-4-37,18-9 0,7-9 0,7-5 0,5-12-2,5-5-1,3-12 0,1-3-1,-5-8 1,-1-5-2,-8-4 1,-6 2-1,-3 0 1,-13 6 0,-7 7 0,-8 8 0,-7 14-1,-8 10 1,-2 18 0,-6 9 0,-2 10 0,5 10 2,4-2-2,9 4 2,9-5-1,12-13-2,17-9 2,13-15-2,12-11 2,11-14-1,8-11 0,4-7-1,0-5 1,-5 2 1,-9 0-1,-8 6 1,-8 7-1,-15 14-1,-12 9 1,-5 10 2,-9 7-2,-5 10 1,0 4-1,-3 2-1,2-2 0,0-3 0,5-5 1,1-10-2,5-16 1,11 0 1,0-14 0,4-11 1,3-6-1,2-3 1,1-4-1,1 2 1,-2 2-1,3 5 0,-9 7 0,8 3 0,-5 4 1,5 4-1,2-1 1,3 1-1,4 1 1,3-4-1,2 0 0,0 3 0,-3 0 1,-5 6-1,-4 10 1,-10 5 0,-10 6-1,-6 9 1,-7 4 0,-3 0-1,-3 3 1,1-5 0,0-2-1,5-8 0,9-17 0,0 0-1,11 1 1,8-18 0,4-8 0,6-2-1,1-7 1,4 2 0,-4 2 0,-5 9 0,-4 7 1,-2 12-1,-4 10 1,-4 6-1,-1 7 1,-2 4-1,1 3-2,0-3-2,9 8-10,-14-21-6,22 16-9,-15-15-14,20 3 1,-7-8 1,8 4-2</inkml:trace>
  <inkml:trace contextRef="#ctx0" brushRef="#br3" timeOffset="355301.3221">2376 13008 83,'0'0'42,"3"-24"-2,25 8 0,3-14-35,14-2-4,9 1 1,3 4 0,0 8-1,-9 13 0,-9 12 0,-13 18 0,-21 16 0,-10 15 0,-16 13-1,-14 8 1,-12 7-1,-4 3 2,-2-4-1,1-6 0,9-12 0,11-8 0,11-14 1,18-12-1,20-15 0,13-11-1,13-13 1,15-8-2,7-5-1,5-11-3,15 9-9,-14-22-10,18 17-18,-17-8 1,8 13-2,-14-2 1</inkml:trace>
  <inkml:trace contextRef="#ctx0" brushRef="#br3" timeOffset="355887.3556">3683 13044 71,'-11'-35'38,"3"6"-1,-6-5 2,10 18-34,-10 0-1,14 16 0,-24 12-1,8 19 0,-4 11-1,-1 16-1,-4 9-1,1 6 0,0 5-1,5-4 0,5-2-3,2-15-6,19 6-27,-7-20-1,15-1-1,-4-20 1</inkml:trace>
  <inkml:trace contextRef="#ctx0" brushRef="#br3" timeOffset="356092.3674">3374 13405 87,'-10'-5'39,"-4"-6"0,14 11 0,15-3-37,1-2-2,10 3-2,6-4-1,12 5-4,1-9-6,20 10-25,-11-12 1,11 9-2,-11-9 2</inkml:trace>
  <inkml:trace contextRef="#ctx0" brushRef="#br3" timeOffset="356413.3857">3954 13288 57,'-13'-6'37,"-7"6"1,6 14 0,-14-5-23,8 14-8,-4 4-2,4 6 0,4 2-2,6 3 1,1-4-2,11-4 1,7-9-1,13-7-1,7-14 0,9-13 0,8-10 0,1-8-1,-1-6 1,0-2-1,-7 2 0,-11 5 1,-7 6 0,-9 10-1,-12 16 1,0 0-1,-10 21 1,-2 5-1,1 6 0,3 3-1,3 2-1,3-2 0,13-6-4,5-24-7,24 6-17,-7-30-10,21-3 0,-3-24 0</inkml:trace>
  <inkml:trace contextRef="#ctx0" brushRef="#br3" timeOffset="356609.3969">4732 12859 90,'-18'-14'40,"0"32"2,-15 9-3,9 22-33,-13 17-3,3 9-1,5 8-1,1 3-1,10-5-3,7-8 0,11-10-2,5-19-3,23-6-20,-8-33-12,20-9 1,-3-27-1</inkml:trace>
  <inkml:trace contextRef="#ctx0" brushRef="#br3" timeOffset="356797.4077">4921 12929 75,'11'-40'42,"-13"7"-2,2 33 1,0 0-29,-14 43-6,0 7-2,2 14 0,-3 10-4,4 1-1,-1 5-2,2-12-2,10 4-11,-12-23-24,20-8 0,-7-22-2,15-9 1</inkml:trace>
  <inkml:trace contextRef="#ctx0" brushRef="#br3" timeOffset="357119.4261">5128 12558 85,'10'2'40,"-10"-2"0,33 22 1,-9 5-35,2 11-1,-1 8-1,3 16 0,-1 6-1,-4 10 0,-7 7-3,-3 1 1,-6 2-2,-9-3-1,0 2-4,-18-21-10,11 9-25,-22-18 0,3-8-2,-15-19 1</inkml:trace>
  <inkml:trace contextRef="#ctx0" brushRef="#br3" timeOffset="357517.4489">3572 12496 64,'-46'24'38,"-16"13"0,0 32 1,-5 20-30,6 25-2,8 9-2,15 17-1,12 6-4,23-1-1,25 1-15,7-32-21,28-11-3,8-30-1,15-12-1</inkml:trace>
  <inkml:trace contextRef="#ctx0" brushRef="#br3" timeOffset="357841.4674">5671 13102 86,'16'9'41,"-7"5"-3,-2 16 2,-24 8-40,9 5-1,-5 8-2,-6-6-8,6 13-29,-3-10 2,11-2-2,5-19 0</inkml:trace>
  <inkml:trace contextRef="#ctx0" brushRef="#br3" timeOffset="358330.4954">6735 12475 67,'-63'-35'39,"5"12"-1,-7 2 1,15 13-32,-7 6-3,7 15 1,5 4-2,10 9-2,13 8 0,8 0 0,17 6-1,12 2 0,13 4 0,13 6-1,5 10 1,7 4 0,0 7-1,1 3 2,-9 3-2,-8-4 1,-14-3-1,-11-7 1,-14-12 0,-10-11 0,-9-18 1,-7-14-1,-1-18 1,3-18 0,5-19 0,9-20-1,7-16 0,9-17-2,9-8 0,7-4-1,7 12-7,-8-2-27,12 20-2,-9 10 1,6 24-1</inkml:trace>
  <inkml:trace contextRef="#ctx0" brushRef="#br3" timeOffset="359043.5362">7514 12651 45,'6'-47'37,"2"5"2,-12 1-1,-1 14-15,-14 0-18,-3 20 0,-5 8-2,-6 17 0,-2 18-1,2 21-1,-4 12 1,2 10-1,5 9 0,8 2-2,4 1 0,3-8-4,22 1-30,-7-24-4,15-3 0,-2-22-2</inkml:trace>
  <inkml:trace contextRef="#ctx0" brushRef="#br3" timeOffset="359532.5641">7142 13115 79,'-18'-5'41,"-2"-8"0,20 13 0,0 0-36,0 0-2,28-13-1,4 2-1,9-4-1,10-1 1,3 1-1,4-2 0,-3 2 0,-4 6 0,-13-1 1,-6 9 0,-10 2 0,-11 9 0,-11 3 0,-9 6 0,-7 2 0,-3 6 1,0 1-1,0 5 0,4-1 0,4-5-1,11 0 0,8-8 0,8-6 0,11-7-1,10-11 1,1-10 1,5-7 0,-1-2 0,-2-5-1,-5 0 2,-7 4-2,-7 2 1,-8 9 0,-13 14-1,0 0 0,0 0 1,-2 20-1,-7 4-1,1 6 0,-1-1-2,6 4-1,1-10-5,18 8-14,-16-31-18,33 3 0,-5-27-2,16-4 3</inkml:trace>
  <inkml:trace contextRef="#ctx0" brushRef="#br3" timeOffset="359766.5775">8309 12501 94,'0'0'42,"-29"20"0,13 21-1,-11 7-37,3 14-2,1 11 0,-1 5-1,6 7 0,-1-2-1,7-2 0,2-8-2,8-5-1,0-21-3,9-3-5,-7-44-23,25 13-7,-3-41 0,21-7-1</inkml:trace>
  <inkml:trace contextRef="#ctx0" brushRef="#br3" timeOffset="359951.5881">8621 12340 71,'0'0'42,"-21"34"-2,-11 21 0,7 32-19,-10 7-17,7 9-2,1 0-1,8-3-1,12-11-3,2-18-3,25-1-15,-7-31-19,16-11-1,-6-27-3,13-8 4</inkml:trace>
  <inkml:trace contextRef="#ctx0" brushRef="#br3" timeOffset="360217.6033">8761 12287 98,'14'48'43,"-3"-9"0,12 18-5,-4-6-34,3 7 0,-7 7-1,-1 10-2,-11 7-1,-6 3-1,-8 4 0,-11-1-3,-5 2-4,-24-25-18,12 9-16,-14-24 0,3-8-2,-6-22 1</inkml:trace>
  <inkml:trace contextRef="#ctx0" brushRef="#br3" timeOffset="360545.6221">7360 12015 77,'-58'61'40,"-11"17"-1,11 32 0,-1 10-34,15 24-1,7 8-2,19 7 0,9-4-2,14-8-1,13-11-2,9-24-8,20-9-29,8-29 0,17-18-1,9-25 1</inkml:trace>
  <inkml:trace contextRef="#ctx0" brushRef="#br3" timeOffset="360876.641">9190 13265 81,'-8'25'42,"-1"15"-3,-11-4 2,5-1-40,-3 10-5,-7-13-14,16 8-21,2-15 0,19-8-2,6-24 1</inkml:trace>
  <inkml:trace contextRef="#ctx0" brushRef="#br3" timeOffset="361348.668">9701 12366 77,'0'0'43,"0"0"-1,29 4 0,4-8-29,10-4-11,4 1 0,6 7 1,-5 4-1,-2 7 0,-12 11-2,-11 7 0,-15 9 0,-15 6-1,-15 10 1,-14 6-1,-10 5 2,-9 3-2,-4-3 2,3 1 1,-1-5-1,13-5 1,6-9-1,14-3 1,15-13-1,15-3 0,16-13 0,20-7 0,11-7 0,8-6 0,15-4-2,0-8-1,6 4-2,-9-14-7,12 23-16,-20-17-16,2 11 1,-11-11-1,3 12 1</inkml:trace>
  <inkml:trace contextRef="#ctx0" brushRef="#br3" timeOffset="361470.675">10597 13137 104,'-29'43'42,"10"9"-2,-9-7-7,1-17-71,15 5-4,-2-16-1,11-4-1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1:34:30.02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14T21:34:45.933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1475 2675 45,'0'-17'33,"4"4"1,-8-7 0,4 20-20,-1-28-2,1 28-1,-3-14-4,3 14 0,0 0-3,-6 27-1,1-1 0,1 14-1,-5 10 0,3 15-1,-4 10 0,2 8-1,4 1-3,-1-10-5,14 6-27,-4-17-2,10-7 0,7-19-2</inkml:trace>
  <inkml:trace contextRef="#ctx0" brushRef="#br0" timeOffset="481.0275">2325 2517 65,'-15'-40'37,"-2"17"-2,-16 3 2,3 17-23,-18 7-8,4 20 0,-8 4 0,2 18-1,1 4-1,10 1 0,6 0-1,12-4 1,15-11-2,21-9-1,13-14-1,17-20 0,12-13 1,10-11-1,4-10 1,4-9-2,-5-6 1,-5 1-1,-13 2 2,-9 12-1,-14 6 1,-10 12-2,-19 23 2,-5 16 1,-13 26-1,-11 20 2,-8 18-3,-3 17 2,-3 14-3,3 7 3,3 2-3,8-7-3,11-9-2,7-29-19,25 3-15,1-29 0,22-11-2,0-28 0</inkml:trace>
  <inkml:trace contextRef="#ctx0" brushRef="#br0" timeOffset="783.0448">3074 2393 88,'-21'2'38,"15"18"0,-9 0 1,-2 14-36,7 15-1,-1 13 0,1 7 0,-1 10 0,1 4-1,-1 2 0,6 0-5,-2-14-4,11 2-30,-7-22 1,10-6-1,-6-23-2</inkml:trace>
  <inkml:trace contextRef="#ctx0" brushRef="#br0" timeOffset="997.057">2771 2881 111,'-24'3'43,"23"10"0,1-13-2,14-1-38,29-10-1,18-8-1,19-9-1,5-7 0,15-2-4,-3-4-2,12 12-30,-20-9-4,2 18-2,-21-3 0</inkml:trace>
  <inkml:trace contextRef="#ctx0" brushRef="#br1" timeOffset="15294.8748">1487 3826 69,'-12'5'39,"12"-5"-1,-4-15 0,13-9-15,11 10-21,18-6 0,8 4-1,3 1 0,3 8 0,-4 4-1,-5 7 1,-16 17-1,-15 11 0,-26 12 0,-15 13 1,-16 4 0,-11 8 1,-4 2-1,0-5 0,5-9 0,15-5-1,18-14 1,17-10-1,24-13-1,24-11-1,23-11 0,15-15-3,22-1-6,-1-20-25,20 2 0,-7-18 0,7 6-2</inkml:trace>
  <inkml:trace contextRef="#ctx0" brushRef="#br1" timeOffset="15591.8918">2574 3694 94,'-50'-2'37,"-5"31"0,-13 6 1,0 18-33,-3 9-2,12 12 1,6 1-1,17 0-2,20-3 1,20-14-2,21-14 1,22-16-1,20-19 0,11-22 1,12-15 0,-1-13 0,-3-16 0,-6-8-1,-14-7 0,-17-2 0,-17 8-2,-21 4 0,-16 14 0,-15 9-2,-9 20 0,-9 9-4,8 22-28,-9-2-1,17 20 1,2-6-2</inkml:trace>
  <inkml:trace contextRef="#ctx0" brushRef="#br1">3211 3744 86,'-4'-19'37,"4"19"-1,0 0 1,0 0-32,-9 3-1,3 18-1,-5 8-1,-1 4-1,-3 6 0,1 5 0,-1-2 0,1 2 0,4-10-1,2-5 1,3-11 0,4-5 0,1-13 0,8-11-1,4-10 1,3-8-1,-2-10 2,7-4-2,-4-5 1,1-2 0,-1 5 0,-6 2-1,2 11 1,-6 6-1,2 12 0,-8 14 0,19-1 0,-5 17 0,4 11 0,3 9 0,6 7-1,1 2 2,5 2-2,3-3 2,-4-8-1,2-7 1,-7-13 0,2-15 1,-6-16-1,2-13 1,-7-12 0,-7-11-1,1-9 1,-5-6-2,2-1-1,-6-2-3,4 14-5,-13-6-29,15 22-2,-12-2 0,11 22-4</inkml:trace>
  <inkml:trace contextRef="#ctx1" brushRef="#br1">11746 8788</inkml:trace>
  <inkml:trace contextRef="#ctx0" brushRef="#br1" timeOffset="17888.0232">16351 7766 75,'0'0'36,"0"0"-1,0 0 2,10-1-31,14-6-2,8-4 0,9 2 0,0-2-1,6 4 0,-3 2-1,-4 5 0,-12 6-1,-9 7 0,-19 9-1,-11 7 1,-15 5 0,-9 11 0,-7 2 0,-2 3 0,0-1 0,5-3-1,10-5 1,14-4 0,12-9 0,17-12-2,17-9 0,12-10-2,15-3-3,2-18-9,12 4-23,-6-12 2,5 6 0,-10-8-3</inkml:trace>
  <inkml:trace contextRef="#ctx0" brushRef="#br1" timeOffset="18211.0416">17078 7778 88,'-20'-20'36,"6"23"0,-9 2 1,4 15-30,-9 3-2,-1 13 0,-4 4-1,9 9-1,1-2 0,9 4-1,9-5 0,15-7-2,8-8 2,12-14-3,10-10 2,5-11-1,6-12 0,0-11-1,-6-12 0,-4-4 0,-11-2-1,-10-4 0,-10 1-2,-15 5 0,-4 6-1,-12 6-2,0 18-3,-8-2-26,13 17 1,-1-1 0,15 11 0</inkml:trace>
  <inkml:trace contextRef="#ctx0" brushRef="#br1" timeOffset="18466.0562">17763 7683 72,'5'-23'37,"0"7"0,-12 1 0,7 15-15,-18-4-17,18 4-1,-22 22 0,9 5-2,-1 9 0,0 8-1,2 7 0,-1 6 0,1 1-2,2-3-2,5 2-4,-7-14-27,15 0-3,-8-11-1,7-10-1</inkml:trace>
  <inkml:trace contextRef="#ctx0" brushRef="#br1" timeOffset="19231.1">17759 7719 52,'0'0'34,"-18"-14"-1,18 14 2,-18-11-13,18 11-13,-12-9-2,12 9-1,-7-15-2,7 15 0,0-15-1,0 15 0,3-14 0,-3 14 0,0 0 0,0 0 0,0 0 0,14 0-1,-9 11 0,3 5 0,1 7 0,3 5-1,5 4 0,4 2-1,1 3 1,4 4 0,2-4-1,4-1 0,-4-3 0,4 0-1,-4-8 1,-2 0-1,-3-4 1,-3-10-1,-6-5 1,-2-6 0,-2-8 0,3-12 0,-3-9 1,3-6 0,-2-10 0,3-7 0,4-4 0,-4-1 0,-2-3 0,-2 12 0,-3 4-1,-4 5-1,-3 10 0,-5 7-3,5 22-5,-13-18-28,13 18-3,0 0 1,0 0-1</inkml:trace>
  <inkml:trace contextRef="#ctx0" brushRef="#br0" timeOffset="25947.4841">16435 6957 76,'0'0'35,"0"0"-2,0 17 2,-8-2-29,10 8-1,-5 2-2,6 9 0,-1 0-3,-1-1-4,9 6-9,-5-8-22,7-2 1,-2-6-2,5-2 1</inkml:trace>
  <inkml:trace contextRef="#ctx0" brushRef="#br0" timeOffset="26389.5094">17006 6823 87,'-21'-13'36,"-10"4"-1,0 14 2,-10-1-29,3 15-1,-2 3-2,8 8 0,2 0-2,8 0 0,9 0-2,13-6 1,10-7-1,9-6 0,9-10 0,10-8 0,4-7 0,1-2 0,-1-7 0,-5-3-1,-5 1 1,-3 3 0,-9 3-1,-7 7 1,-13 12-1,0 0 1,3 9-1,-12 14 0,-5 10 0,0 4 0,-5 5 0,4 7-2,1-1-1,5-6-1,14-4-2,2-15-4,28 0-26,-7-21-3,23-3 2,3-16 0</inkml:trace>
  <inkml:trace contextRef="#ctx0" brushRef="#br0" timeOffset="26615.5223">17639 6776 94,'8'-21'36,"-12"3"-1,4 18 2,-19 11-28,6 13-5,-7 12 0,-3 10-1,0 7-2,-5 3 1,3 4-2,-2-2 0,7-6-1,4-8-2,4-6-2,-1-16-8,16-5-23,-3-17-2,0 0 2,15-26 0</inkml:trace>
  <inkml:trace contextRef="#ctx0" brushRef="#br0" timeOffset="26766.531">17389 7013 91,'-18'-15'38,"-6"-3"1,10 15 2,-1-6-17,15 9-16,21 2-3,13-4-2,12-2-3,10-5-4,22 4-31,-6-11-3,11 8-3,-10-9 0</inkml:trace>
  <inkml:trace contextRef="#ctx0" brushRef="#br2" timeOffset="30651.7532">1735 4786 71,'7'-19'36,"2"6"0,-10 0 1,1 13-31,0 0-1,0 0 0,-13 16-1,12 3-1,-4 7-1,1 5-1,-2 7 1,3 1-2,-2 6 0,3-2-3,7 3-3,-6-14-20,19 9-10,-7-16-1,16 3-1,-3-18 2</inkml:trace>
  <inkml:trace contextRef="#ctx0" brushRef="#br2" timeOffset="31087.7781">2496 4681 79,'-17'-14'38,"-13"-7"-2,4 11 1,-8-2-32,3 11 0,-5 7 0,6 9-2,-2 12 1,4 9-2,4 1 0,7 5 1,6-2-2,11-3 0,9-12 1,13-9-1,11-16 0,9-11 0,7-12 1,5-11-1,0-5 0,-3-5 0,-4 2 0,-12 7 0,-8 4-1,-11 16 0,-16 15 0,-11 22 0,-12 19 0,-10 15-1,-6 17 1,-3 9-1,-1 8 0,7 0-2,11-3-3,8-17-4,36-4-26,4-30-3,24-4 1,4-29-2</inkml:trace>
  <inkml:trace contextRef="#ctx0" brushRef="#br2" timeOffset="31636.8095">3090 4749 86,'-2'-29'38,"-10"-5"0,9 17 1,-6-4-34,9 21-1,-22 4 0,8 20 0,-5 11-2,-3 15-1,-4 8 2,0 8-2,-2 3 1,5-5-2,6-6 2,4-11-1,11-15 1,5-20-2,11-18 1,9-15-1,4-14 0,3-15 0,-1-10 0,3-6 1,-5-8-2,-5 6 2,-3 3-1,-10 12 0,-3 8 0,-3 20 0,-3 25 0,0 0 0,-6 40 0,4 10-1,5 14 2,6 9-1,6 5 1,8 1 0,9-9 0,8-11-1,6-16 2,1-13-1,2-19 0,-1-16 0,-8-19 0,-3-15 0,-11-15-1,-8-10 0,-7-13 0,-4-7 0,-5 0-1,-3 1 0,1 6-3,-7 7-1,6 24-10,-16 0-22,19 26-5,-13 7 2,11 13-4</inkml:trace>
  <inkml:trace contextRef="#ctx0" brushRef="#br3" timeOffset="43873.5094">1484 932 3,'0'0'25,"0"0"2,0 0 1,0 0-14,16-53 0,-16 53 1,0 0 0,0 0-2,0 0-2,0 0-1,0 0-3,7-44-2,-7 44 0,0 0-2,0 0 0,0 0 1,0 0-3,-10 46 2,1-31-1,9 33 1,-1 9-2,-4 5 0,1 2 0,3 1-1,-1-8 0,1-12 1,2-21-1,3-9 1,-4-15-1,0 0 1,13-26-1,-13 26 0,0 0 2,8-47-1,-8 47 2,2-48-3,-2 48 1,2-65-1,-2 65 1,2-72-1,-2 72-1,10-76 1,-10 76 0,14-74 1,-14 74-1,24-68 0,-24 68 0,32-57 1,-32 57 0,0 0-1,57-44 0,-57 44-1,0 0 1,53 10 0,-53-10 1,0 0 1,20 61-2,-20-61 1,-13 56 0,13-56 0,-11 45-2,11-45-1,-37 59-5,37-59-6,0 0-22,-61 60-5,61-60 2,0 0-1</inkml:trace>
  <inkml:trace contextRef="#ctx0" brushRef="#br3" timeOffset="44264.5318">1981 1092 60,'0'0'37,"54"-8"-2,-54 8 3,0 0-27,0 0 1,49-20-3,-49 20-1,-18 0-2,-3 8-1,-4 14 0,-8 8-2,1 7 0,2 1-2,15 4 2,7-8-3,19-5 1,6-8-1,10-13 1,5-9 0,5-9-1,0-12 1,0-5-1,-37 27 1,0 0-1,49-51 1,-49 51-2,0 0 1,25-54-2,-25 54 0,0 0-1,0 0-2,-12-53-4,12 53-24,0 0-7,0 0 2,0 0-2</inkml:trace>
  <inkml:trace contextRef="#ctx0" brushRef="#br3" timeOffset="44549.5481">2603 728 91,'0'0'39,"34"-48"1,-34 48 0,0 0-36,0 0 0,0 0-1,0 0 0,0 0-1,0 0 1,-12 74-1,-8 11 1,6 14-3,7 9 1,-1 3-1,3-9-1,5-14-5,1-28-8,12-22-24,-8-16-3,10-13 1,-15-9 0</inkml:trace>
  <inkml:trace contextRef="#ctx0" brushRef="#br3" timeOffset="44767.5606">2538 1151 107,'-50'-43'41,"50"43"2,0 0-2,-58-52-35,58 52-4,0 0 0,-5-49-1,5 49-1,0 0-1,51-27-2,-51 27-1,78-6-5,-78 6-29,102-3-3,-49 3 0,12 3 1</inkml:trace>
  <inkml:trace contextRef="#ctx0" brushRef="#br3" timeOffset="45240.5876">3375 1046 92,'0'0'40,"0"0"1,0 0 0,0 0-33,-31-45-1,31 45-1,0 0-2,-57 15 0,-2 10-3,0 12 1,2 2-1,10 4 0,5 2-1,22-1 0,15-8-1,24-13 2,13-16-1,9-9 1,6-9-1,6-10 1,-53 21 0,57-31-1,-57 31 2,52-43 0,-52 43-2,51-45 0,-51 45 0,36-46 0,-36 46 0,0 0 0,0 0 0,27-46 0,-27 46 0,-1 24 0,-9 7-2,2 12-2,-1 12-3,6-1-2,14-1-12,-2-34-7,25-6-14,-3-11 1,15-9 0,-5-9 3</inkml:trace>
  <inkml:trace contextRef="#ctx0" brushRef="#br3" timeOffset="45682.6129">3950 1025 91,'38'-56'41,"-38"56"1,0 0-1,0 0-30,0-46-5,0 46-1,0 0-1,-47 6-2,47-6 1,-29 21-1,-18 16 0,-7-3-1,13 5-1,11-7 0,24-2 0,6-30 0,0 0 0,0 0 1,65 22-1,-65-22 1,66-7-1,-66 7 0,51-1 0,8 7 0,-10 3 0,-17 12-2,-14 7 2,-18 8-1,-19 8 1,-16-1-1,-7-6 1,3-5-1,5-9 0,8-12-3,12-12-1,14 1-10,12-38-6,20 11-7,-32 27-14,0 0 3,55-66-2,-55 66 4</inkml:trace>
  <inkml:trace contextRef="#ctx0" brushRef="#br3" timeOffset="46134.6388">4577 935 81,'0'0'42,"47"-26"-1,-47 26 1,0 0-19,0 0-20,0 0 2,0 0-2,-59-5 1,59 5-1,-49 20 0,49-20-1,-52 30 1,52-30-3,0 0 0,-51 42 0,51-42 0,0 0 0,0 0 0,5 51 0,-5-51 0,0 0 0,52 24 0,-52-24 0,47 14 0,-23-8 0,20 11 0,-13 0 0,-13 7 0,-22 3 0,-11 7 0,-14 1 0,-2 1 0,10-13 0,3-4-3,11-7-1,7-12-2,12 1-4,-7-18-8,28 0-10,-33 17-13,0 0 1,48-49 0,-48 49 2</inkml:trace>
  <inkml:trace contextRef="#ctx0" brushRef="#br3" timeOffset="46349.6511">4768 1094 102,'0'0'41,"67"-56"1,-67 56-1,0 0-31,0 0-4,54-32-1,-56 41-2,15 16 0,-14 12-3,1 13 2,-15 2-4,4 6 1,0-1-2,7-9-2,13-25-9,-9-23-8,34-9-19,-14-16 1,-20 25-1,0 0 1</inkml:trace>
  <inkml:trace contextRef="#ctx0" brushRef="#br3" timeOffset="46466.6578">4996 956 111,'-31'-65'21,"31"65"-19,-33-55-2,33 55-40,-26-47-2</inkml:trace>
  <inkml:trace contextRef="#ctx0" brushRef="#br3" timeOffset="47080.6929">5296 1054 102,'0'0'39,"0"0"2,0 0-1,0 0-36,-23-46 0,23 46 0,0 0 0,-26 16-1,9 11-1,-5 9-1,8 6 1,-1 5-1,10 4 0,8-1 0,15-10 0,15-23-1,9-8 1,7-13 1,3-13 0,0-8-2,-52 25 0,57-38 0,-57 38 0,57-49 0,-57 49 0,47-58 0,-47 58 0,42-54 0,-42 54 0,27-47 0,-27 47 0,0 0 0,0 0 0,32-33 0,-32 46 0,-11 10-5,-3 16-1,8 15-18,-5-2-16,20 2-1,3-14 0,31-21 0</inkml:trace>
  <inkml:trace contextRef="#ctx0" brushRef="#br3" timeOffset="47652.7256">6126 1087 96,'43'-61'39,"-43"61"3,0 0-2,0 0-18,12-44-18,-12 44 0,-16 15 0,-12 14-3,-1 16 2,-7 5-3,11 3 0,-3 0 0,9-3 0,10-17 0,16-17 0,7-17 0,7-17 0,-21 18 0,0 0 0,43-52 0,-43 52 0,30-55 0,-30 55 0,30-60 0,-30 60 0,22-58 0,-22 58 0,21-55 0,-21 55 0,0 0 0,29-50 0,-29 50 0,0 0 0,0 0 0,0 0 0,0 0 0,57-7 0,-57 7 0,0 0 0,57 19 0,-57-19 0,50 6 0,-50-6 0,51-2 0,-51 2 0,50-13 0,-50 13 0,0 0 0,64-26 0,-64 26 0,0 0 0,0 0 0,0 0 0,13 20 0,-6 9 0,-3 13-8,-1 0-8,18 6-13,-3-6-12,22-16 0,2-12 1,9-14 1</inkml:trace>
  <inkml:trace contextRef="#ctx0" brushRef="#br3" timeOffset="47788.7334">6904 1170 114,'7'11'40,"-23"7"0,5 13 0,-11-1-30,2 8-12,13 4-16,-6-9-20,14 3-3,1-13 0,18-1-1</inkml:trace>
  <inkml:trace contextRef="#ctx0" brushRef="#br3" timeOffset="48252.7599">7446 819 90,'-19'-52'41,"19"52"1,-11-53-1,11 53-26,-3-50-12,3 50 0,0 0 1,3-48-1,-3 48-1,0 0-1,0 0 0,0 0 1,9 47 0,-9-47-2,-13 55 1,17 28-1,0 17 1,2 3-2,5 10-1,0-8-4,4-23-6,21-24-27,-7-40-3,13-11 1,-4-19-1</inkml:trace>
  <inkml:trace contextRef="#ctx0" brushRef="#br3" timeOffset="48628.7814">7858 905 109,'0'0'42,"-24"-56"0,24 56-1,0 0-37,-68-53-1,68 53 0,-63-7 1,63 7-1,-66 15-1,66-15 0,-60 29-2,60-29 0,0 0 0,-43 49 0,43-49 0,0 0 0,0 0 0,30 53 0,-30-53 0,50 22 0,-50-22 0,71 20 0,-71-20 0,74 22 0,-42-2 0,45 7 0,-23-2 0,-11 5 0,-13-1 0,-2-7-6,2-8-9,-30-14-3,0 0-4,0 0-13,61-8-5,-61 8-1,0 0 3</inkml:trace>
  <inkml:trace contextRef="#ctx0" brushRef="#br3" timeOffset="48966.8008">8400 1170 121,'-11'17'42,"11"-17"1,-23 12-6,23-12-53,-20-3-8,20 3-18,0 0 0,-9 11-2,9-11 0</inkml:trace>
  <inkml:trace contextRef="#ctx0" brushRef="#br2" timeOffset="53596.0655">17435 5530 49,'-45'-9'28,"-9"-2"2,-1-5-3,-7 5-31,-1 5 4,-1 5 2,-10 1 2,4 7 0,-4 0-1,-1 6-1,-5 3 1,1 8 2,-5 3-4,-2 6 3,1 6-2,-2 6 0,-1 11-1,-3 7 1,-1 6 1,-1 5-1,-2 7 1,3 6-2,1 8 0,4 1 3,1 4-3,7 3 1,6-1-2,6 4 2,6 2-3,8 0 0,3-1 0,5 5 0,8 0 1,5 3 0,3-2 0,7 7 0,3-4 1,8 3 0,2 0 0,9 2 0,9 0-1,7-1 0,11-2 2,10 0-3,10-3 2,9-1 0,8-1 0,6-6 0,8-2 1,8-4-2,2-2 1,9-2 1,3-7 0,10-4 1,4-6-2,8-4 2,11-8-2,7-6 3,11-11-2,4-5-1,11-12 0,6-7 1,8-13-2,1-11 1,3-12 0,2-15 0,0-11-1,-6-15 1,-1-13 0,-3-9-1,-8-14 0,-2-8 0,-11-14 1,-10-2-2,-9-10 2,-8-5-2,-18-3 0,-14-4 0,-15-8 0,-17 1 1,-17 1-1,-12-5 0,-17-4 1,-14-3 1,-11-3 0,-12 0-1,-13 1 1,-9 1 2,-6-2-2,-9 3 1,-6 4-2,-10 5 0,-3 6 1,-9 4-1,-8 3 1,-7 8-3,-4 4 3,-8 9-2,-5 8-1,-3 5 3,-8 2-3,-5 10 1,3 9-1,-6 10 0,-5 10 0,-4 11 0,-4 16 1,-5 16-3,0 22 1,-3 17 3,4 17-6,-4 3-28,24 7-2,18-7 1,33-8-1</inkml:trace>
  <inkml:trace contextRef="#ctx0" brushRef="#br2" timeOffset="54465.1152">17818 5407 71,'11'-22'36,"-11"22"0,9-16 0,-9 16-30,0 0-1,0 0-1,-2 10 0,-6 10-1,-6 4-1,0 5 1,-2 0-1,2 7-1,7-9 0,3 1 0,10-11 0,11-10-1,9-7 0,11-8 0,8-7 1,4-10-1,-3 1 1,-1-9-1,-10 3 1,-6 4-1,-17-2 1,-15 9 0,-12 4-1,-11 6 1,-8 9-1,-8 11 1,2 2-1,-1 8 1,9 5-1,6 0 1,12 2-1,11-4 0,12-7 0,13-5 0,9-6 1,6-5-1,10-7 1,-4-3-1,-2-3 0,-4-5 1,-9-1-1,-5-1 1,-13 2-1,-10 3 1,-13 1-1,-8 6 0,-7 6 1,-8 6-1,-1 8 1,-2 4-1,2 5 0,0 6 1,9-4-1,9 5 0,8-3 0,11-5 3,11-7-3,11-2 0,9-7 0,7-11-1,4 3 1,-2-9 0,-1 0 0,-6 0-3,-8 3 1,-12-3-1,-13 12-5,-11 6-26,-7 14-5,-17-1 3,2 15-3</inkml:trace>
  <inkml:trace contextRef="#ctx0" brushRef="#br2" timeOffset="55324.1644">16912 9957 85,'0'0'35,"6"-15"0,-6 15 0,8-11-30,-8 11 0,0 0-1,0 0 0,0 25-1,-12-4 0,2 8 0,-7 4-1,0 4-2,3-1-1,0-3 2,8-3-2,5-8 1,8-11 1,10-10-1,7-10 1,9-14 0,0-5 1,6-4-2,-6-6 2,-3 1-1,-9 3 0,-7 5-1,-13 7 1,-8 12 0,-10 9-1,-11 9 1,-3 9 0,-3 6 0,1 7-1,-1 1 1,10 3 0,4-1-2,12-7 1,11-4-1,14-11 2,6-7-1,9-10 0,4-3 0,4-10 0,-2-5 2,-1 0-2,-5-3 2,-12 2-2,-5 3 1,-11 6 0,-9 4-1,-10 11 0,-8 7 0,-10 10 0,-4 5 0,1 4-1,-1 5-2,11 1-5,-5-15-30,29 2 0,2-18-2,35-19 0</inkml:trace>
  <inkml:trace contextRef="#ctx0" brushRef="#br2" timeOffset="56917.2555">17247 3461 49,'-97'10'29,"-13"7"0,-4 2-3,-8 10-23,-5 4 1,-1 12 2,-14 0 1,0 14 1,-10-2-1,4 14 2,-5-3-2,5 10-1,-6-1-1,2 9-3,1 0-1,9 5 0,-1 5 0,3 4-2,1 4 3,6 5-3,5 4 2,7 4-1,3 5 1,6 2-1,1 0 3,9 4-3,6 4 1,5 0 0,5 3-1,6 0 0,5 3 1,9 2 1,9 7-3,5 0 2,8 5-3,4 0 2,6 10-2,5 0 3,1 2-3,7 4 0,5 1 1,2 4-2,5 0 3,9 2 0,3-2 1,9 3-1,6-3 2,7 3-2,6-5 2,8 2 0,5-4 0,7 1-1,8-4-2,6-4 3,15-1-2,8-8 1,9-7-2,12-7 1,7-11-2,9-7 2,13-8 0,3-8-1,5-9 0,11-5 0,7-9 1,7-7 0,6-9 0,9-4 3,10-13-3,4-5 2,9-9-1,5-8 1,2-7-1,6-4 1,4-5-1,-2-2-1,-2-6 0,6-4 1,-9-6-1,2-1-2,-4-7 3,-3-7-2,0-7 1,-6-10-1,-3-10 1,-3-8-1,-4-11 2,-5-9-1,-6-10 1,-8-6 1,-7-10 0,-8-8 0,-11-7-1,-12-10-1,-10-10 3,-6-9-1,-8-11 0,-13-11-2,-10-8 2,-5-5-3,-8-6 3,-10-3-1,-5-1-2,-15 2-1,-8-1 1,-10 4 0,-9 1 1,-12-3 0,-10 1 0,-9-5 0,-10 3 2,-11 1 0,-8-2-1,-8 2 0,-13 1 1,-7 4-2,-9-1 1,-6 5 0,-10 2-2,-1 0-2,-8 4 1,-5-1 0,-6 6-1,-7 3 0,-2 4 0,-7 7 0,-12 4 1,-6 8 2,-3 6-1,-8 8 1,-4 2 1,-3 6 0,-6 10 0,0 1 1,3 8-1,3 7 0,-2 4-1,1 10 1,1 9-2,1 13 2,-7 12-2,-1 12 1,-6 14 0,0 17 0,-5 11 0,0 10-4,9 16-2,-5-6-26,31 16-5,10-15-2,26 8 0</inkml:trace>
  <inkml:trace contextRef="#ctx0" brushRef="#br2" timeOffset="57645.2971">18168 3506 74,'0'0'38,"-20"-12"0,20 12-1,-16 2-30,16-2-3,-14 18-1,10-1 0,-6 3-2,6 5 0,-3 1 0,6 4 0,5-5-1,4-2 1,9-8 0,7-8-1,8-10 1,5-8-1,3-9 1,2-5 0,-9-5-1,0-2 1,-14-2 0,-4 6-1,-12 3 1,-11 7 0,-12 5 0,-8 9-1,-6 6 1,-4 6 0,-1 6-1,3 2 1,7 4 0,9 1 0,13 1-1,11-5 0,13-3 0,13-3 0,9-6 0,8-5 1,2-3-1,0-5 1,-5-4 0,-4 0 0,-10-5 1,-9 0-1,-11 1 0,-11 1 0,-8 3 0,-9 2-1,-7 3 0,-2 3-1,0 4 0,-2 2-2,5 8-2,2-2-7,20 17-26,-6-9-2,22 16 0,0-8-1</inkml:trace>
  <inkml:trace contextRef="#ctx0" brushRef="#br2" timeOffset="58238.3311">19299 3751 95,'-26'-2'38,"-10"-2"1,9 14-4,-4-6-33,2 7 0,4 6 0,3 7-1,3 3 0,10 2 0,5 2 0,-1 1 0,10-2-1,1-4 1,3-4 0,1-6-1,3-4 0,3-7 1,0-8 1,2-7-1,-2-6 0,0-5 0,-2-7 0,-1-3-1,-4-1 2,-6 3-2,-6 4 0,-3 4 0,-8 8 0,-4 11 1,-11 10-2,-1 12 2,-4 7-1,-1 9 0,2 3 1,5 3-1,8-1 1,10-7-1,13-10 1,13-10 0,12-12 0,12-9 0,4-11 0,2-6 0,-4-5 0,-6-5 0,-10 0 0,-7 3-1,-15 6 0,-13 6-2,-9 11-1,-9 7-3,5 24-10,-16-5-22,15 25-4,-3-2 2,19 23-3</inkml:trace>
  <inkml:trace contextRef="#ctx0" brushRef="#br2" timeOffset="59004.3749">21481 7945 86,'-2'-16'38,"-5"-2"0,5 7 1,-9 2-33,11 9-1,-16 9-2,6 9-2,-4 3 1,1 8-1,-2 2-1,6 5 0,2-1 1,7-6-1,4-5 2,8-5-1,5-9 0,4-7 0,2-8 0,2-5 0,-2-10 0,-2 0-1,-6-5 1,-5-2-1,-4-3 1,-7 8 1,-5-2-1,-10 9 1,-9 2 0,0 13 0,-6 7-1,0 6 0,-2 7-1,7 5 0,4 5 0,8-2-1,12 1 1,14-7 0,7-3 0,14-9 1,7-7 0,10-7-1,1-9 1,-1-2 0,-3-7 0,-11-1-1,-8-1 1,-13 3-1,-11 4 0,-15 7-1,-11 6 0,-10 8-1,-5 9-1,-7 7-3,6 16-6,-11-5-20,20 18-8,-2-2 0,14 9 0</inkml:trace>
  <inkml:trace contextRef="#ctx0" brushRef="#br2" timeOffset="59524.4046">21358 9298 96,'-14'-24'38,"-3"-2"0,6 10-2,-3 1-29,2 12-2,-3 5-2,-1 11 0,-3 6 0,3 8-1,-6 3 0,6 5 0,0-2 0,5 1-1,6-7 1,9-4-1,6-10 0,10-8 0,3-9-1,6-8 1,-1-5-1,1-6 1,-6-2-1,-4-3 1,-7 2 0,-9 1-1,-8 4 1,-3 3 0,-8 3 0,-4 5 0,-2 3-1,2 4 1,1 8-1,-1 3-1,3 9-1,-2-1-5,14 25-19,-14-12-11,3 19-4,-16-3 1,-4 17-3</inkml:trace>
  <inkml:trace contextRef="#ctx0" brushRef="#br2" timeOffset="60281.4479">17580 11789 69,'0'-11'37,"0"11"-1,0-16 0,0 16-28,0-14-4,0 14 3,0-11-4,0 11 3,0 0-3,-12 9 0,3 1-1,0 5-3,-2 0 2,2 3-3,1 4 2,3-4-2,5-4 2,1-1 1,-1-13-1,26 8 0,-8-15 1,3-5-1,-1-4 0,2-7 1,-6-6-1,1 0 4,-6-5-4,-7 0 2,0 0-2,-9 4 3,-3 2-3,-1 8 3,-4 8-3,-2 8 0,-3 11 0,-3 10 3,1 9-2,2 5-2,-1 4 2,6-2-2,6-2 2,7-4-2,6-10 2,11-8-2,8-12 2,4-9 2,0-5-2,3-8 1,-8-3-1,0 0 0,-14 0 0,-5 5 1,-11 8-2,-13 4-2,-4 7 1,-5 7 0,3 9-3,-11-2-3,15 18-16,-15-10-17,14 12 0,-14-11-2,6 8 3</inkml:trace>
  <inkml:trace contextRef="#ctx0" brushRef="#br2" timeOffset="60844.4801">15732 11533 47,'30'-25'34,"-2"8"2,-11 1 0,-2 15-26,-15 1-1,0 0 0,0 0-2,-17 23 0,1-7-2,1 6 0,-2 1-2,6-1 1,2 0-2,4 0 1,0-6-1,8-2 0,4-4-1,-7-10-1,18 9 1,-6-10-1,2-5 0,2-4-1,-2-5 1,0-1-1,-3-6 1,1-2-1,-3 0 1,-2-1-1,-3 5 2,-3 3-1,-6 6 1,5 11 0,-22 1-1,7 11 1,-5 6 0,2 6 1,-3 4-1,4 0 1,4-2-1,8-4 1,9-6-2,-4-16-2,29 9-5,-14-31-23,21 6-9,-12-21-2,11-4 0,-13-19-1</inkml:trace>
  <inkml:trace contextRef="#ctx0" brushRef="#br2" timeOffset="61641.5257">12839 7856 66,'0'0'36,"12"7"-3,-12-7 3,0 0-29,16 18-2,-16-18 0,27 8-1,-11-12-1,6 3 1,-2-7-1,6 2 1,-6-5-1,-1 1 0,-8-2 0,2 0-1,-10 2 0,-3 10-1,-6-13 1,-5 11-2,-4 3 1,-5 6 0,-3 3 0,-3 8-1,-2 4 1,2 9 0,4 0 0,6 2-1,3-3 1,12-2-1,7-6 1,8-5-1,14-10 0,-1-15 0,7-9 0,7-6 2,-6-11-1,3-2 0,-12-6 0,-5-1 0,-11 0 0,-6 9 0,-14 6 0,-9 9-1,-9 10 1,-9 11-1,-6 8 0,2 10 0,1 5 0,7 6-1,7 0-1,13-2-1,19-2-3,8-20-11,29 1-21,0-15-3,14-4 2,-1-13-2</inkml:trace>
  <inkml:trace contextRef="#ctx0" brushRef="#br2" timeOffset="62219.5588">13233 6922 75,'-14'-7'35,"14"7"0,-13-3 2,3 0-26,10 3-4,0 0 0,-14 11-1,14-11 0,-17 13-2,5-4-1,1 1 0,-2 4 0,1 1-2,3-2 1,2 2-1,7-4-1,0-11 0,5 14 0,-5-14 0,24-3 0,-10-8 0,0-2 1,2-7-1,-4-3 1,-3 0 0,-3-6 0,-6 7 0,-6 2 0,-7 7 0,-3 6 0,-7 8-1,-5 8 1,4 6-1,-3 8 0,3-1 1,3 2-1,7 0 0,7-3 0,9-5 0,-2-16 1,21 14-1,-2-14 0,1-3 0,-2-4-1,-4-2 0,-5-2-1,-2 0-4,-7 11-6,-3-20-20,3 20-7,-8-14 0,8 14-1</inkml:trace>
  <inkml:trace contextRef="#ctx0" brushRef="#br2" timeOffset="64286.677">16192 1998 78,'-144'27'35,"-4"-4"0,4 9 1,-14 3-34,6 1-1,2 9-1,1 5 0,1 6 1,-4 5 0,-2 5 1,2 8 0,-4 5 0,1 6 1,-5 2-2,-1 12 2,-4 4-1,4 6-2,0 5 0,2 3 0,4 4 0,8 4-1,7 2 1,3 4-2,5-1 2,-3 3-1,5 6 0,2 3 0,1 7 2,0 2-2,-1 4 3,5 0-2,3 4 1,9-3 1,9 2 2,3-4-3,5-2 0,11-4 0,5 2 0,2-2 2,3 1-2,-1 3 0,-1 3-1,5 0 0,1 2 0,4 6 2,1-1-2,15 4-1,4-5 1,10 2-1,12-3 0,9 0 0,10 0 1,5-7-1,5 1 1,2 4 0,9 0 1,-1 2-2,5 0 3,1 4-1,5-2-1,2 2-1,8-4 1,7 0 1,7-5-2,3-3 3,10-8-4,4-4 2,8-6-1,4-2 1,10-5-1,5-5 0,10-4 0,3 0 0,10-7 1,6 0-2,7 2 2,5-6-1,3 1 0,-4-3 1,8-4 0,3-1-1,1-3 0,3-5 1,2-4 0,8-6 0,4-2 0,7-4 0,6-4 0,3 1 0,3-4 0,3-1 0,3-1-1,-1-2 1,-1-3-1,2-3 1,-1-5-1,1-4 0,-2-4 1,5-5-1,1-7 0,5-3 1,1-7 0,8-3 0,0-6 0,5-6 0,1-2 0,0-3 0,2-2 0,-3-5 0,0-4 1,-3-4-1,2-4 0,-6-5 0,-3-3 1,0-8-1,1-2 1,-4-11-1,-2-8 2,1-1-1,-2-11 0,1-7 0,-3-10 0,0-3 0,-2-7-1,-3-2 1,-5-9-1,-4-3 1,-8-7-1,-8-3 1,-5 0 0,-4-9-1,-12-1 1,-2-7 1,-4-4-2,-5 0 1,-3-1-1,-11-4 0,-6-2 2,-3-2 0,-9-5 0,-10-2-2,-5-3 2,-11-6 0,-8-5 1,-8-4-1,-8-4-1,-5-7-2,-8 0 2,-5-2-1,-3 2-1,-6-2-1,-4 0 0,-3 0 0,-7-2 2,-4 4 0,-10-5 0,-5 0 1,-12-1 0,-9 0 1,-11 1 0,-8-2 1,-8 6-2,-8 1 0,-8 1 1,-1 0-1,-4 0-2,-4 2 0,-4-1 0,-2-1-1,-4 1 0,-3 2 1,-8 0-1,-4 7 0,-10 2 1,-9 6 1,-1 3-2,-10 7 2,-3 3 0,-5 6-1,-7 6 2,-2 2-1,0 4 0,-1 2 0,-1 2 0,-2 4 1,4 4-1,-2-2 0,2 3 0,1 2-1,-1-2 1,-3 8-1,-1 1 1,-3 8-1,-5 5 0,-5 6 0,-2 9 1,-7 8 1,-7 13-1,-8 9 1,-8 12-1,-5 9 2,-6 11-2,-7 11 1,-8 9-1,3 4-2,4 9-3,-3-8-9,22 17-24,1-11 0,22 11-1,10-4-1</inkml:trace>
  <inkml:trace contextRef="#ctx0" brushRef="#br2" timeOffset="65262.7328">17197 1597 73,'0'0'37,"0"0"-3,-24 12 2,7 12-29,-17 5-2,0 6-1,-4 0-1,5 4-1,1-2 1,12-5-1,6-3 0,14-2 0,11-11-1,14-5-1,10-7 0,8-5 1,6-7-1,2-7 1,0-7-1,-1-7 0,-7-2 1,-10-3 0,-12 1 0,-12 2 1,-11 2-2,-14 5 2,-9 6-1,-7 6 1,-5 8-1,-2 8 0,1 3 1,5 7-2,6 3 1,9 2-2,10 1 1,10-2 0,11 1 0,9-5 0,11-4 0,5-3 0,7-8 0,4-6 0,-1-7 0,-5-3 1,-5-7-1,-7-6 2,-11-1-2,-11-1 1,-9 4-1,-11 3 1,-13 9-1,-6 9 0,-2 12-1,-8 8-2,6 11-1,-2 1-5,18 14-25,2-7-5,25 6 0,8-14-1</inkml:trace>
  <inkml:trace contextRef="#ctx0" brushRef="#br2" timeOffset="65902.7694">18718 1786 92,'-23'-11'39,"5"10"-2,-9 1-1,0 9-34,-3 6 0,2 12 1,-3 2-1,5 8-1,1-1 1,8 2-2,8-5 1,9 0 0,9-9-1,7-7 0,11-8 0,4-6 0,6-8 1,0-9-1,-3-4 0,3-8 2,-8-1-1,-6-5 0,-7 0 0,-7 2 0,-12 2 0,-6 3 0,-6 8 0,-9 6 0,-1 6-1,-6 10 1,-3 8 0,-3 10 0,7 10 0,1 2-1,8 2 0,5 0-1,10-3 1,11-7-1,12-8 1,11-13-2,12-10 2,11-10-1,2-6 1,-1-9 0,-5-1 0,-7-1 0,-12 3-2,-18 6 0,-13 10-3,-24 8-2,-1 29-18,-23-2-15,11 22 1,-9 3-3,16 17 3</inkml:trace>
  <inkml:trace contextRef="#ctx0" brushRef="#br2" timeOffset="66938.8287">23518 7962 74,'10'-23'37,"-1"-2"-2,2 7 2,-11-3-32,13 7 0,-9 0-1,-4 14 1,0 0-2,7 14 1,-13 3-2,1 5 0,-8 5 1,1 3-2,-4 2 1,2 1-1,-2 1 0,2-5-1,8-4 1,2-2 0,4-4-1,4-6 0,7-7 1,2-3-1,7-8 0,-1-5 0,0-5 1,5-6 0,-9-3 0,1 0 0,-9 0 0,-3 1 0,-8 2 1,-5 8-2,-11 3 1,-8 8 0,-1 8 0,-6 5-1,-1 4 1,5 7 0,3 0-1,10 4 1,10-6 0,10-1-1,15-9 1,8-3-1,12-8 1,6-9 0,3-3 0,-2-8 0,-6 0 1,-5-6-1,-10-2 1,-6 5 0,-16-1-1,-13 12-1,-8 4 0,-4 8-1,-7 11-2,-3 3 0,5 17-3,-5-8-9,19 29-17,-8-16-9,13 14-1,-6-4 1,14 9 0</inkml:trace>
  <inkml:trace contextRef="#ctx0" brushRef="#br2" timeOffset="67555.864">23353 9368 89,'7'-31'36,"7"-1"1,-5-6 0,13 4-32,-12 0-1,-1 8-1,-7 6 0,-2 20 0,-10-12 1,-3 24-1,-7 4 0,-3 13 0,-1 4-1,-4 8 1,2 1-1,6 3 0,5-4 0,5-1 0,13-8-1,7-6 1,11-7-1,8-9-1,4-11 1,3-7-1,0-8 0,-2-6-1,-2-8 1,-6-2 0,-9-5 0,-8 1 0,-7-2 0,-6 8 0,-5 1 1,-4 6-1,-5 9 1,-1 10-1,-2 6 1,1 8-1,2 8 0,4 4 1,5 3-1,5-3 0,8 1 0,10-6 0,4-6 0,5-4-1,6-6 1,1-5 0,-4-3-1,-2-3 0,-3-2-3,-12-8-5,3 17-13,-24-12-18,-1 14-1,-22-3-1,-13 13 0</inkml:trace>
  <inkml:trace contextRef="#ctx0" brushRef="#br2" timeOffset="68447.915">17101 13228 21,'0'15'33,"1"-6"0,-1-9 1,2 22-18,-14-19-3,14 16-1,-12-10-2,8 8-2,-8-4-3,6 8 0,-4-2-2,2 3-1,0-3-1,1 3 1,3-2-2,2-2 1,3-3-1,2-4 1,-5-11-1,17 1 1,-6-10-1,2-6 1,1-6 0,1-5 0,0-1 0,0 0 0,-1 0 0,-3 5-1,-3 4 1,-3 5 0,-5 13 0,0 0-1,-17 16 0,2 7 1,-5 6-1,1 7 1,-3 2-1,6 2 0,0-4 1,8-5-1,7-10 1,8-12-1,8-11 1,5-13 0,4-7 0,2-7-1,-4-4 1,1-1 0,-9 1 0,-6 5 0,-9 6 0,-7 8 0,-7 11-1,-6 5 0,-2 10 0,-2 7 0,0 6 0,3 2-1,5 8-2,0-6-2,12 10-9,-10-21-14,16 12-11,-8-16 0,11 6-2,-4-20 2</inkml:trace>
  <inkml:trace contextRef="#ctx0" brushRef="#br2" timeOffset="68995.9464">15572 13327 50,'13'-16'37,"7"7"-1,-13-3-1,3 13-27,-10-1 0,0 0-1,1 21-2,-3 1 0,-7 0-2,2 7 0,-3-2-1,3 3 0,0-6-1,6-2 0,1-4 0,0-18 0,13 10-1,-1-16 1,1-8-1,1-4 1,0-7-1,2-4 1,-3-1-1,-4-1 1,1-2 0,-6 7 0,-1 0 0,-7 10 1,0 7-2,4 9 2,-24 5-2,8 10 1,0 10-1,-3 3 0,1 4 0,3-3-2,6 0-1,3-14-5,15 2-15,-9-17-15,21-25-1,-8-17-2,9-5 1</inkml:trace>
  <inkml:trace contextRef="#ctx0" brushRef="#br2" timeOffset="69926.9996">10214 7916 63,'12'5'35,"-12"-5"1,0 0-2,0-13-21,0 13-3,-10-10-2,10 10-1,-14-7-3,14 7 0,-19 13-2,11 2-1,-2 4-1,3 3 0,2 4 1,2 1-2,3-1 1,2-7 1,5-4-1,2-8 1,6-8 0,3-8-1,2-12 2,5-6-1,-3-5 0,-1 0 1,-4-3-1,-3 3 1,-5 4-1,-9 4 0,-9 13-1,-7 6 1,-7 8-1,-4 11 0,-3 8-1,-2 5 1,0 4 0,7 2-1,5 0 1,8-2 0,15-6 0,7-11 0,14-4 0,10-10 0,6-7 1,9-5-1,-4-11 1,1-3 1,-6-4 0,-10 1 0,-9-3 0,-11 6 0,-12-1-1,-12 6 1,-7 10-2,-11 5 0,-4 6-1,-3 6 0,-1 5-1,4 1-2,11 5-2,2-12-8,24 10-18,-1-15-8,23-7 1,3-12-1</inkml:trace>
  <inkml:trace contextRef="#ctx0" brushRef="#br2" timeOffset="70629.0398">10537 6506 86,'10'9'34,"-10"-9"2,5 24 1,-17-7-29,5 10-2,-9 2 0,3 6-1,-2-3-2,1 5 0,3-6-1,8-7 1,6-5-2,8-10 1,11-10-1,6-5 0,4-10 0,2-4-1,1-5 1,-4-4 0,-7 0 0,-5 0-1,-9 2 1,-9 1 0,-6 8-1,-8 4 1,-7 7-1,-3 7 1,0 7 0,-4 8-1,2 2 1,2 6 0,4 2 0,6-1 0,8-3 0,7-4 0,-2-17 0,24 7 0,0-18 0,7-6 0,5-5-1,-3-5 2,1-2-2,-3 0 0,-7 4 0,-7 4 0,-11 8 0,-6 13 0,-18 0 0,-6 13 0,-4 9 0,-5 2-5,4 7 1,-4-7-7,24 14-12,-10-13-15,29 1-3,4-18 2,26-1-1</inkml:trace>
  <inkml:trace contextRef="#ctx0" brushRef="#br2" timeOffset="72265.1333">14798 452 85,'0'0'37,"0"0"0,-68-60-2,68 60-34,-85-22-2,33 18 1,-3 2-2,-11 6 1,-6 3 0,-12 5 0,-2 7 1,-11-1 0,-7 7 1,-2 1 0,-11 5 1,-4 5 0,-6 4 2,-4 5-1,-1 1-1,46-10 1,-193 68-2,9 3 1,15-4-1,23-3-1,20-1-1,26-2 1,19-6-1,43-12-1,-1 1 2,0 2-1,-4 5 1,-4 4-2,-1 6 2,-3 9-2,0 3 2,2 8 1,-3 3-1,2-1 0,9 3 0,7 1 2,6 1-2,9-9 0,4 4 1,7-5-2,0 3 1,7 6-1,-2 4 1,-1-1 0,3 5 0,0 6-1,0 2 0,3 2 1,5 3 0,0-4-1,7-2 2,6 1-3,6-3 3,7-6-2,2 1 1,4-1 1,8 1 0,1 0 0,2 7-1,-4-5 1,3 6 0,0 0 0,0 1 0,-2 1 0,3 2-2,1-2 1,6-2 0,6 4 1,6-1-2,5 1 1,4 5-1,7-2-1,2 4 1,2-3 1,4 5-1,-3-1 0,5 0 1,-2-1-1,5-1 1,0 0 0,2 0 2,6-2-2,3 1 2,4-1-1,1-2-1,3-1 2,2-2-3,3-4 3,1 0-4,3-6 4,5-5-4,5-5 3,4-9-3,5-6 2,3-2-1,7-6 0,1-4 0,3 1-1,-3-5 2,1 1-2,1 0 2,-1 0 0,1 2 0,-2-5 0,3 1 0,3-6 0,3-2 0,5-1-1,4-1 1,3-4-3,6 4 1,2-2-1,6 6 0,-4 4 0,8 9 0,-2-3 1,1 10-1,0 2 1,5 3 0,-3-2-1,8 5-2,5-14-8,19 2-21,10-7-2,22-4 1,19-11 0</inkml:trace>
  <inkml:trace contextRef="#ctx0" brushRef="#br2" timeOffset="73701.2155">10993 1595 76,'2'-9'38,"-4"-8"-2,2 17 0,-7-12-29,7 12-2,-17 0 0,4 12-2,-6 8 1,-3 10-3,-2 3 2,-1 7-3,1 1 2,5 2-2,5-6 1,6-5-1,8-5 0,7-8 1,8-7-1,6-9 1,6-6-1,6-9 1,-4-4 0,1-4 0,-4-3 0,-5-4 0,-4-1 0,-8 1 0,-9 3-1,-6 4 1,-6 6-1,-6 7 0,-6 6 0,-1 5 0,-3 9 1,2 6-2,0 3 1,7 1 1,5 2-1,9-2 0,9-5 0,9-5 1,13-6-1,8-6 0,8-6 1,1-4 0,4-7 0,-5-4 0,-4-2 0,-11-1 0,-6-2 0,-10-1 1,-13 4-2,-6 0 2,-8 2-2,-7 6 2,-6 3-2,-3 6 2,-1 4-2,4 2 1,1 3-1,6 0 0,7 1 0,15-5-1,-10 6 1,10-6-1,22 5-1,-6-4-2,7 9-3,-5-14-14,11 19-17,-12-6-4,-1 13 1,-15-1-1</inkml:trace>
  <inkml:trace contextRef="#ctx0" brushRef="#br2" timeOffset="74419.2566">962 10073 97,'-18'-14'36,"4"14"2,-10-2-5,6 19-31,2 11-2,4 13 2,1 13-2,-2 14 0,3 12-1,-1 11 2,4 0-2,1 2 0,5-1-1,-2-14-5,11-2-10,-7-24-19,15-16-1,-16-36-2,35 7 3</inkml:trace>
  <inkml:trace contextRef="#ctx0" brushRef="#br2" timeOffset="74633.2688">940 10081 107,'0'0'39,"-16"-17"0,27 22-2,8-6-34,12 0-1,13-2-1,11-3 0,7 2 0,2-4-2,5 4-2,-7-6-5,5 16-27,-20-7-3,-5 14 0,-20-5-1</inkml:trace>
  <inkml:trace contextRef="#ctx0" brushRef="#br2" timeOffset="74851.2813">959 10562 100,'-27'26'38,"11"-19"1,26 3-1,5-13-36,21-3 0,10-2 0,5-1 0,5-1-1,3-1-2,0 1 0,-6 2-2,-6 5-5,-15-6-27,4 15-4,-18-9 1,-4 14-1</inkml:trace>
  <inkml:trace contextRef="#ctx0" brushRef="#br2" timeOffset="75023.2911">925 10941 97,'-22'29'37,"9"-21"2,32-2-1,18-20-36,16-11-1,18-9-3,5-10-3,22 2-29,-11-17-1,18 6-2,-12-14-2</inkml:trace>
  <inkml:trace contextRef="#ctx0" brushRef="#br2" timeOffset="75248.304">2011 9858 98,'-19'-3'37,"-10"6"1,9 31-2,-8 11-32,3 20 0,-3 15-2,5 13 0,0 13-2,8 2 1,10-2-2,4-7-1,12-4-6,-2-29-18,20 2-12,-11-25 0,21-13-1,-10-21 1</inkml:trace>
  <inkml:trace contextRef="#ctx0" brushRef="#br2" timeOffset="75621.3253">2023 10618 101,'7'15'38,"-7"-15"1,30 23-2,-8-16-33,24-7-2,6-7 0,13-8 0,2-8 0,4-6-1,-4-4 1,-6-2-1,-13 2 0,-16 1-1,-17 6 1,-17 4-1,-21 8 0,-16 6-1,-10 8 1,-7 8 0,-5 11 0,-1 11 1,3 8-1,8 7 1,9 6-1,18 1 1,13-2-2,12-2 0,21-10-2,12-12-1,28-6-5,4-25-10,27 3-19,-5-25 0,18 2 1,-6-19-1</inkml:trace>
  <inkml:trace contextRef="#ctx0" brushRef="#br2" timeOffset="75827.3371">3053 10428 101,'-33'-8'39,"-1"22"2,-17-3-1,11 25-32,-9-3-3,8 10-1,5 3-1,11 6 0,8-5-2,17-2 0,13-7-1,14-15-1,15-12-2,12-16-2,17-10-1,8-25-6,18 0-16,-15-27-12,14 0 1,-15-20-2,5 5 6</inkml:trace>
  <inkml:trace contextRef="#ctx0" brushRef="#br2" timeOffset="76000.347">3665 9969 106,'2'-21'40,"-18"13"-2,1 32 0,-16 17-32,6 24-1,-4 14-3,0 18 0,4 10-2,-3 3 0,8 0-2,5-8-2,4-5-2,1-25-12,16-3-21,-8-26-2,10-11 1,-8-32-3</inkml:trace>
  <inkml:trace contextRef="#ctx0" brushRef="#br2" timeOffset="76206.3588">3251 10510 117,'0'0'42,"0"0"0,33 4-2,-1-8-38,13-3-1,13-1-1,9-5-3,16 3-2,7-9-10,21 11-21,-6-7-4,10 8 0,-7-4 0</inkml:trace>
  <inkml:trace contextRef="#ctx0" brushRef="#br2" timeOffset="77258.4189">4188 10662 93,'-6'-18'38,"6"18"1,-12-15-1,12 15-32,-14 11-1,5 9-1,-5 4 0,3 9-2,-4 5 0,4 5-1,-2 1-1,5-1 1,-1-4-2,1-7-1,3-7 1,1-7-1,4-18 3,0 0 0,20-28 0,-7-5 0,3-11 0,-1-6 2,1-5-1,-1-5 0,1 1-2,-6 4 0,0 10 0,-2 6 0,3 7 0,3 9-1,4 5 1,3 11 0,7 4 0,9 0 0,2 2 1,8 0-1,5 0 0,0-2 0,-1 0 0,-5 0 0,-7 0 0,-9 3 1,-13 4-1,-17-4 0,-3 23 0,-16-1 0,-11 10 1,-1 5-1,-5 9 1,1 6-1,6 0 1,8 0-1,10-2 1,11-2-1,13-16 0,12-6 0,12-15 0,9-13 0,3-12 0,2-12 0,1-12-1,-2-8 2,-10-6-2,-10-2 2,-9 0-2,-6 4 1,-9 5 0,-2 10 0,-7 6 0,2 9 0,0 7 1,1 13-1,12-8 1,4 12 0,8-1 0,5 1 0,8 2 0,5-2 0,0 2 0,2 1 0,-10 3 0,-1 4-1,-11 4 2,-11 8-2,-11 5 0,-9 5 0,-7 5 0,-3-2 0,-3 1 0,1-6 0,4-5 0,6-12 0,11-17 0,15-8 0,7-19 0,12-10 0,5-16 0,12-4 0,1-3 0,0 5 0,-1 5 0,-8 13 0,-6 21 0,-11 20 0,-8 20 0,-14 15 0,-5 13 0,-2 7 0,-3 10-6,0-9-6,10 10-6,-10-22-5,22 9-5,-18-24-8,18 1-6,-14-11-1,2 0 3</inkml:trace>
  <inkml:trace contextRef="#ctx0" brushRef="#br2" timeOffset="78009.4619">1122 11927 83,'0'0'39,"0"0"-1,0 0-2,-10 32-32,10 5-2,1 16 1,2 10-1,-1 14 1,2 5-1,1 2-1,1-2 0,2-6 0,-4-10 0,6-13 0,-6-14 0,2-13-1,-1-14 1,-5-12 0,8-20 1,-6-9-1,-3-14-1,0-13 2,0-13-2,-3-15 1,0-8-1,2-8 0,1 0 0,7 8 3,1 7-3,5 8 1,5 13 0,7 17 0,9 14-2,3 16 2,6 15-2,1 9 1,2 10-1,-1 11-1,-6 7 1,-9 10-1,-13 6 2,-13 4-1,-16 4 1,-14-5-2,-13-1 2,-7-5 0,-5-8-1,-5-10 0,9-8-3,2-12-2,22 2-9,-4-24-8,28 12-15,9-13 0,20 9-2,2-9 1</inkml:trace>
  <inkml:trace contextRef="#ctx0" brushRef="#br2" timeOffset="78443.4867">1998 12279 77,'-42'-3'39,"2"15"1,-15-5-1,14 16-30,-10-5-3,12 11-1,0 1-1,9 4-2,10-2 0,13-1-1,12-6 1,16-7-2,12-10 0,8-12 0,9-11 0,4-7 1,1-9-1,-1-7 0,-8-4 1,-6 1-1,-11 2 1,-7 8-1,-10 4 1,-6 10-1,-6 17 0,0 0 0,-8 21 1,2 11-1,-2 12 0,5 3-1,0 6-1,8-2-1,8-3-1,5-15-3,24-8-6,-5-33-7,31-2-10,-12-34-8,22-5-1,-8-28 2</inkml:trace>
  <inkml:trace contextRef="#ctx0" brushRef="#br2" timeOffset="78627.4973">2720 11648 94,'-28'53'38,"-8"16"1,13 33 0,-10 5-34,18 6-3,5-2 0,5-6-4,13-11-1,0-17-3,12-4-11,-12-33-21,12-11 0,-20-29-2,23-6 1</inkml:trace>
  <inkml:trace contextRef="#ctx0" brushRef="#br2" timeOffset="78793.5067">2446 12137 104,'-16'-5'41,"22"18"1,-6-13-3,36 9-36,9-7-3,13-5-4,16 1-3,1-16-10,31 14-17,-11-17-6,15 14-1,-11-10-1</inkml:trace>
  <inkml:trace contextRef="#ctx0" brushRef="#br2" timeOffset="79144.5268">3413 11624 80,'0'0'41,"0"-13"-1,-2 41 2,-12 10-33,0 23-5,-2 13 0,-1 17-2,-2 9-1,1 11 0,4-7 0,6-4-2,7-12 0,5-13-2,7-14-1,3-23-5,16-5-11,-19-32-19,16-3 1,-17-27-1,1 3 0</inkml:trace>
  <inkml:trace contextRef="#ctx0" brushRef="#br2" timeOffset="79313.5365">3169 12234 97,'-25'-9'41,"-2"-8"0,27 17-1,0 0-34,36-9-2,4 1-2,13-1-1,13-2-2,5-4-1,14 5-3,-5-7-9,13 23-10,-26-16-17,5 17 1,-19-8-2,-8 13 2</inkml:trace>
  <inkml:trace contextRef="#ctx0" brushRef="#br2" timeOffset="79996.5756">3740 12229 76,'-16'11'39,"14"7"0,2-18 1,18 21-31,5-18-4,16 1 0,2-10 0,10-1-2,-3-8 0,0-3 0,-6-7-1,-5-1-1,-9-3 0,-13-2 0,-10-3 0,-10 6 0,-10 0-1,-6 7 0,-11 11 0,-8 13 0,-5 17 0,-6 16 1,1 12-1,4 13 1,10 6-2,7 3 2,16-4-1,15-8 0,20-14-1,19-17-1,19-14-1,10-14-2,11-11 0,1-17-2,9-1-3,-11-13-2,4 5 0,-25-4 6,-9 9 3,-13 1 1,-14 6 6,-8 13 0,-16 1 4,1 12 3,-18 6-1,6 12-2,-2 2-4,3 10-1,-3 4-2,4 4 1,3 3-1,3 0-1,0-3 1,3-5-1,1-4 1,1-7-1,4-9 1,-5-13-1,14-8 0,-6-7 2,-1-10-1,2-3 0,-4-10 1,3-6-1,-1-7 0,1 0 0,1 1 0,2 0-1,1 5-1,6 3 0,7 10-1,2 7-2,10 18-6,-7-5-6,19 23-3,-19-16-9,29 21-6,-15-11-7,16 6 2,-3-6 1</inkml:trace>
  <inkml:trace contextRef="#ctx0" brushRef="#br2" timeOffset="80469.6026">5211 12115 72,'-10'-17'40,"5"31"0,-9 3 0,9 16-25,-14 8-8,2 9-2,-1 6-2,2 0-1,6-4 0,2-5 0,6-11-1,7-12-1,11-17 1,6-15 0,6-16 0,6-13 1,4-15-1,5-8 1,-2-8-1,2 1 0,-6 4 1,-3 4-2,-4 15 1,-3 11-1,-6 19 1,-4 20-1,-8 18 0,-4 16-1,-4 13-2,-2 10-2,5 12-8,-16-11-6,15 18-4,-19-25-11,14 6-8,-13-17-1,3 1 2</inkml:trace>
  <inkml:trace contextRef="#ctx0" brushRef="#br2" timeOffset="81107.6391">754 13856 88,'19'-12'40,"3"-15"-2,21 12-6,-2-11-30,9 2 0,-2 6 1,1 10-1,-7 8 0,-8 15-1,-16 14 0,-18 15 0,-20 13 0,-10 9 0,-17 11 0,-4 3 0,-7 3 1,6-2-1,3-10 1,13-9-2,13-11 2,16-12-1,17-16 0,18-12 0,14-17-1,17-11 0,9-6-3,6-9-4,13 7-9,-10-16-7,12 14-18,-17-8 0,8 13-2,-12-5 2</inkml:trace>
  <inkml:trace contextRef="#ctx0" brushRef="#br2" timeOffset="82069.6941">1984 13317 51,'-14'-18'35,"-2"14"-1,-13 5 0,-5 18-29,-10 11 1,3 23 1,-9 17-1,5 18-2,-1 7 0,13 8-1,11 0-1,11 0-3,24-2-4,8-24-8,22-1-24,2-22 0,21-6-1,-2-19-1</inkml:trace>
  <inkml:trace contextRef="#ctx0" brushRef="#br2" timeOffset="82362.7109">2373 13394 57,'-39'-8'37,"-3"22"-2,-1 17 1,6 23-28,-3 17-3,5 21 1,-1 7-2,8 14-1,2 1-1,2-1-1,11-7-1,3-15-3,11-9-4,-3-33-20,18-5-9,-5-26-3,10-15 1</inkml:trace>
  <inkml:trace contextRef="#ctx0" brushRef="#br2" timeOffset="82551.7217">1893 13993 82,'-20'-5'41,"20"5"0,0 0-1,22 7-39,13-12-1,11-3-2,14-1-2,3-11-3,18 11-22,-13-13-9,11 6 0,-17-6-1</inkml:trace>
  <inkml:trace contextRef="#ctx0" brushRef="#br2" timeOffset="82880.7405">2522 13893 72,'-14'29'39,"-8"-6"-3,7 13 2,-4-2-32,7 6-3,0-4 1,7 7-2,2-7 0,7-3 0,7-10 0,7-6 0,5-13-1,6-11 0,3-9 0,2-12 0,1-5 0,-4-4 1,-3-2-1,-4 2 1,-5 5-1,-9 7 0,-1 9 0,-9 16 0,0 0 0,-4 21-3,-2 7 1,-3 6-2,4 8-1,3-3-3,6 8-5,-6-25-12,23 5-16,-3-27 1,18-6-1,-3-26 1</inkml:trace>
  <inkml:trace contextRef="#ctx0" brushRef="#br2" timeOffset="83105.7534">3206 13458 77,'-4'-27'41,"-16"4"-2,7 28 1,-14 16-32,4 24-2,-1 17-3,0 17 0,2 12-3,-5 8 0,7 3-1,5-3-1,5-9-1,5-14-2,11-15-3,2-31-7,23-6-16,-6-37-7,19-7-2,-7-30 1</inkml:trace>
  <inkml:trace contextRef="#ctx0" brushRef="#br2" timeOffset="83293.7641">3452 13387 57,'-3'-19'39,"3"39"0,-17 23 1,3 35-15,-10 11-20,-1 15-1,1 2-3,2 2 0,7-7-3,9-17-4,13-6-13,-6-32-21,23-10 1,-6-30-3,18-11 1</inkml:trace>
  <inkml:trace contextRef="#ctx0" brushRef="#br2" timeOffset="83594.7814">3525 13216 78,'1'29'41,"16"9"0,2-6 1,17 15-36,-5 2-1,7 13-1,-2 11-1,-3 15 0,-13 4-2,-7 14-1,-16 8 0,-14 5-1,-9-1 0,-12-9-1,-4-7-1,-6-21-5,17-2-14,-8-39-17,25-10-2,1-32-2,25-14 0</inkml:trace>
  <inkml:trace contextRef="#ctx0" brushRef="#br2" timeOffset="83853.7962">4297 14195 71,'-12'28'40,"-7"2"-4,-1 10-4,2 14-68,-15-5-2,13 7 0,-6-7-1</inkml:trace>
  <inkml:trace contextRef="#ctx0" brushRef="#br2" timeOffset="84354.8248">4665 13562 75,'-51'15'40,"-8"0"-1,11 20 1,3-4-37,15 7 0,16-1-1,15 2 0,20-6-1,18 0 0,21-6 0,12 3 0,8 2-2,5 1 1,-5 5-1,-8 4 0,-18 7 0,-19 7 0,-25 2 0,-14 3 0,-25-5 1,-10-4 0,-12-9 0,-3-14 1,-3-19-1,10-20 1,12-24-1,13-19 0,16-21 1,15-17 0,16-11-1,6-6-1,10 5-2,-6 2-6,14 29-23,-21 5-6,3 25-3,-15 9 1</inkml:trace>
  <inkml:trace contextRef="#ctx0" brushRef="#br2" timeOffset="84743.8471">5604 13225 72,'-44'47'39,"-1"26"-1,-6 13-3,6 21-31,2 11-1,12 6-3,13-3-2,11-5-5,32-9-30,5-28-2,22-12-1,1-26 1</inkml:trace>
  <inkml:trace contextRef="#ctx0" brushRef="#br2" timeOffset="85013.8625">6029 13277 77,'-43'22'40,"-8"11"-1,7 29 1,-1 10-36,5 11-2,6 14-1,6 5-1,5 0-1,13-2-1,6-6-3,0-18-7,17-2-28,-3-22 0,6-7 0,-5-24 1</inkml:trace>
  <inkml:trace contextRef="#ctx0" brushRef="#br2" timeOffset="85539.8926">5639 13953 77,'-19'-7'43,"1"-1"-2,18 8 2,1 9-39,21-8-2,13-2-2,11-4-1,12-5-1,8-5-2,9 0-2,-6-10-5,12 13-12,-23-14-15,3 19 14,-23-15 14,-5 11 7,-16 4 1,-17 7 5,0 0 5,-14 4 13,1 19 16,-14-5-13,10 20-13,-9-1-4,7 4-3,-1 1-1,7-2 0,1-3-1,9-5-1,6-8 1,9-11-2,7-9 1,8-13 0,5-9 0,2-5 1,4-7 0,-1-4-1,-3 0 1,-6 5-1,-6 3 1,-5 8 0,-17 18-1,13-3 0,-12 17-2,-7 8 0,-1 8 0,0 2-1,3 5-1,-1-3-1,8 0-2,0-17-6,20 5-9,-10-30-13,23 1-6,-4-22-2,18-5 4</inkml:trace>
  <inkml:trace contextRef="#ctx0" brushRef="#br2" timeOffset="85756.905">6933 13394 68,'-20'-13'42,"4"35"-1,-14 9 2,9 22-22,-6 8-17,3 10-1,3 4-1,2 1 0,9-5-3,4-7-1,6-9-1,1-13-3,14-7-5,-15-35-12,32 16-19,-14-34 0,16-2 2,-6-22 1</inkml:trace>
  <inkml:trace contextRef="#ctx0" brushRef="#br2" timeOffset="85930.915">7176 13269 70,'16'-29'43,"-16"29"-2,-7 25 2,-17 32-25,1 31-12,-10 11-3,0 10-1,0-1-2,9-8-3,5-4-4,-1-30-11,25-2-17,-5-33-7,21-5-1,1-24 0</inkml:trace>
  <inkml:trace contextRef="#ctx0" brushRef="#br2" timeOffset="86305.9364">7360 12894 81,'18'34'41,"9"16"1,-2-1-2,7 18-39,2 11 1,4 16 1,-9 5-1,-5 8-1,-11 4 0,-8 2-1,-10-8 1,-8-7 0,-8-10-2,-9-17-1,2-11-3,-7-29-15,21-1-21,-10-26 1,12-8-3,0-19 1</inkml:trace>
  <inkml:trace contextRef="#ctx0" brushRef="#br2" timeOffset="86674.9575">7876 14085 72,'4'10'42,"6"13"-2,-12 1 2,2 17-38,-9-1-4,0 7-1,0 4-4,-6-14-26,12 8-8,-1-15-2,14-8 1</inkml:trace>
  <inkml:trace contextRef="#ctx0" brushRef="#br2" timeOffset="87192.9872">8714 13561 53,'-10'-48'37,"1"1"0,-9-6 0,3 14-27,-14 1-3,-2 19-1,-15 7-1,-2 21 0,-9 10-1,-1 18-1,-3 6 0,9 10-1,11 3-1,11 1 1,21-1-2,14-7 1,19-4-1,15-5 1,14-5-1,6 1 0,1 0 0,-1 2-1,-7-1 1,-10 3-1,-14 4 1,-18 0-1,-12 0 0,-11-6 0,-10-5 1,-6-8 0,-4-8 0,1-12 0,2-12 0,5-13-1,9-13 1,10-16 0,9-12 0,6-14-2,14-5 0,4-6-3,11 12-6,-10-14-20,14 20-7,-5 7-2,4 17 0</inkml:trace>
  <inkml:trace contextRef="#ctx0" brushRef="#br2" timeOffset="87597.0103">9466 13522 43,'2'-41'38,"-5"10"1,-16 1-1,1 22-22,-16-8-7,5 21-2,-11 13-2,0 20-1,-2 15-2,0 16 0,1 13-1,2 5-1,7 6 0,7-4-1,8-2-2,6-19-5,26 0-26,-6-25-5,14-8-2,-2-21 2</inkml:trace>
  <inkml:trace contextRef="#ctx0" brushRef="#br2" timeOffset="88112.0397">9032 14005 75,'-11'-6'43,"11"6"-3,12-10 2,24 2-37,-6-6-3,12 4 1,2-4-1,1 3 1,1 2-2,-3 3 0,-7 3 0,-6 10-2,-11 0 2,-7 4-2,-7 3 2,-5 5-2,-6 1 2,-1 5-1,-5-1 0,0 3 0,0 0 1,3 2-1,3-4 0,6-2 1,4-2-1,6-7 1,4-10-1,6-8 1,8-12 0,1-7-1,6-9 2,-1-4-1,1-7 0,-3-3 1,-3 4-1,-3 6 0,-8 8 0,-4 7 1,-14 21-2,0 0 1,5 14-1,-15 15-1,-2 9-1,-1 4-1,6 4 0,0-3-3,12 0-3,-3-25-9,29 5-11,-12-26-12,27-11-1,-4-19 3,10-6 1</inkml:trace>
  <inkml:trace contextRef="#ctx0" brushRef="#br2" timeOffset="88312.0512">10095 13447 78,'2'-34'41,"-12"11"-1,10 23 1,-25 30-34,10 18-1,-9 16-2,0 18-1,-4 8-2,4 5 0,1-2-1,5-7-2,10-8-1,1-21-4,19-1-9,-10-39-18,25-7-7,-7-22 0,18-8 1</inkml:trace>
  <inkml:trace contextRef="#ctx0" brushRef="#br2" timeOffset="88515.0628">10337 13304 69,'-10'10'44,"-1"35"-1,-13 16 1,2 27-17,-6 0-25,4 7 0,-2 1-2,6-4-2,3-6-3,4-23-10,22 4-16,-10-30-12,15-7 1,-4-28-2</inkml:trace>
  <inkml:trace contextRef="#ctx0" brushRef="#br2" timeOffset="88830.0808">10329 13217 78,'0'0'43,"25"23"-1,-9-6 2,15 10-36,-8 10-2,5 9-2,-5 12 0,5 9-2,-5 3 0,-3 9-1,-5 1-1,-5-2-1,-6-2 1,-3-3-2,-7-6-1,-10-8-2,0 3-8,-14-28-11,11 10-16,-18-21-1,9 2-2,-15-16 1</inkml:trace>
  <inkml:trace contextRef="#ctx0" brushRef="#br2" timeOffset="89146.0989">9122 13064 75,'-38'84'41,"-10"14"-1,10 27 0,0 6-35,15 15-2,7-1 0,18-1-2,16-9-3,16-18-4,31-1-24,-5-29-11,13-10 0,-1-19-1</inkml:trace>
  <inkml:trace contextRef="#ctx0" brushRef="#br2" timeOffset="89515.12">10861 14395 66,'20'-5'44,"-20"5"-1,-9 28 0,-9-7-24,-4 11-16,-6 2-2,4 10-2,1 1-2,3-4-4,20 5-11,-4-23-23,22 0-2,5-19 0,19-7 2</inkml:trace>
  <inkml:trace contextRef="#ctx0" brushRef="#br2" timeOffset="89934.144">11376 13871 80,'-2'-24'41,"6"14"1,-9-9 0,6 4-36,3-6-1,0 8-1,-3-4-1,4 7-1,-5 10 1,0 0-2,5 19 1,-7 14 0,-6 15-1,-1 15-1,-1 15 1,-2 11-1,0 8 0,0 2 0,0-2 0,2-6-2,5-9 1,3-13-3,8-15-3,-8-23-11,23 2-10,-21-33-14,26 4 0,-15-23-2,15-2 3</inkml:trace>
  <inkml:trace contextRef="#ctx0" brushRef="#br2" timeOffset="110370.3128">11512 13523 19,'0'0'30,"-16"11"-2,11 4-15,-9-11 0,10 11 0,-10-14 0,14-1-6,-10 10-1,10-10-2,0 0-1,15 9 1,-4-8-2,7 2 1,1 2-1,4 4 0,4 1 0,2 5-1,5 3-1,5 1 0,-1 3-1,6 2 0,5 1-1,5-2 0,9 2-1,3-3 1,8 1 0,2-3 0,15-1 1,7-1 1,11 3-1,4-2 0,15 5 0,0 1 0,7 3-1,7 4 0,2 6 0,3 6 1,-2 0-1,-4 5 1,4 4 0,6-3 2,-1 3-1,4-1 1,-1-2-1,12-4 2,1-3-1,7-2 1,5-7-2,7 4 2,0-10-1,7 5-1,1-8 1,2 1-2,5-1 2,1-4-2,3-4 1,1-1-2,0-2 3,8-6-1,-1-2 1,0-5-1,0-5 0,5-1 1,-3-8-1,-2-4 0,-6-4 1,-5-2 0,-7-5-1,-9-2 1,-12 3-1,-12-5 0,-9 1 0,-5 1 0,-5 1 0,-12 1 0,1 1 0,-2-1 1,-1 0 0,7-1 0,-2-2 0,4-2 0,1-2 1,10-1-1,4-8 1,2-3-1,6-9 1,6-4-1,14-9 0,6-10 0,14-8-1,9-7-1,9-4-1,10-12-5,18 6-24,-10-6-1,1-3-1,-12-2-1</inkml:trace>
  <inkml:trace contextRef="#ctx1" brushRef="#br2" timeOffset="94650.4136">18246 18570,'0'0,"0"0,0 0,0 0,0 0,0 0,0-23,0 23,0 0,0 0,0 0,0 0,0 0,0 0,0 0</inkml:trace>
  <inkml:trace contextRef="#ctx0" brushRef="#br2" timeOffset="111625.3846">14861 565 46,'0'0'32,"0"0"1,0 0-2,0 0-17,38-53-14,-38 53-1,0 0 2,68-14-2,-68 14 0,76-6 1,-28 4 1,11 1 0,13 1-1,8 0 2,13-1-1,11 2 1,14-1-1,11-1 0,13 1-1,14-1 1,9 2 0,9-2-2,14 3 1,6-1-1,9 1 1,7 3-1,6 4 0,4 0 0,5 4 0,0 1 1,5 3 0,-1 4 0,-2 3 0,-1 5 0,-5 2 3,-5 5-3,-1 5 1,-106-11 0,294 73 2,-36 9-3,-47-3 3,-39 10-3,-41 0 0,-34 2 2,-32-10-1,-46-20 0,0-1 0,2-1 0,6 2-2,3 2 3,-5 2-2,3 3-1,5 0 1,-4 7 1,-3-3-1,-2 7 0,-10 0 1,-10 0-1,-2 4 1,-13 0-1,-4 0 0,-4 1-1,0 0 1,-2-2 0,2-4-1,5-3 1,6-4-1,10-2-1,1-4-1,2 7-4,-2-13-1,8 17-6,-17-11-2,12 18-4,-25-6-4,3 14 0,-17-5 1,-2 6-2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14T21:42:57.8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1606 1360 56,'11'-3'33,"-11"3"0,0 0-2,0 0-22,0 0 0,0 0 0,0 0-2,0 0 0,-5 16-2,4-3-1,4 10 0,-1 9 0,-2 18-3,0 11 2,-2 18-3,-3 8 2,-5 10-4,-5 0 3,0 2-3,-3-7 1,2-12-2,4-11-2,-3-33-10,17-8-22,-2-28 0,15-21-1,-1-22-1</inkml:trace>
  <inkml:trace contextRef="#ctx0" brushRef="#br0" timeOffset="521.0298">1196 1410 101,'-22'-2'40,"3"1"0,19 1-1,0 0-37,33-9 0,10-5 0,18-6 0,15-5 0,15-10-1,-40 18 0,8-3-1,-2 1 1,6-1 0,-2 3 0,-8 6-1,60-8 0,-9 19-1,-22 15 1,-12 21 0,-25 18-2,-12 20 1,-27 14 0,-16 10 0,-6 2 1,-3-6-1,3-11 1,2-7-2,5-19 3,6-16-1,8-17 1,5-15-1,10-24 1,3-13 1,7-10 0,1-13 0,2-8-1,-3-3 2,2 3-3,-6 6 3,-5 13-3,-4 10 1,-5 17-1,0 18 0,-5 14 0,-3 15-1,1 11 0,-1 11-2,7 5-1,-3-2-5,16 9-16,-5-19-15,14-2 1,-5-18-3,16-4 2</inkml:trace>
  <inkml:trace contextRef="#ctx0" brushRef="#br0" timeOffset="871.0498">2900 1707 95,'0'0'37,"-14"4"4,20 12-4,8-2-34,7-3 0,8-6 1,10-1-2,4-11 0,8-3 0,-2-11-1,2-2 1,-8-7-2,-11-1 2,-9 1-2,-15-4 1,-16 11-1,-15 5 2,-16 12-2,-10 14 0,-8 15 2,-4 13-2,-1 11 2,5 17-1,6-1 1,15 6-3,15-5 2,15-7-3,25-11-3,16-21-14,37 0-19,7-25-3,29-2-1,3-18-1</inkml:trace>
  <inkml:trace contextRef="#ctx0" brushRef="#br0" timeOffset="1355.0775">4244 1248 98,'23'-60'40,"-23"60"0,25-48 0,-25 48-36,13-27 1,1 24-1,-15 22-2,2 22 0,-20 23-2,6 19 1,-13 9-1,7 14 2,-4-8-2,5-2 0,2-16 1,6-8-2,10-18 2,12-12-1,14-20 1,10-18-3,16-11 2,6-10-2,14-8 0,-1-4 0,4 1-2,-8-3-4,9 13-25,-19 0-5,-1 16-1,-16-5 0</inkml:trace>
  <inkml:trace contextRef="#ctx0" brushRef="#br0" timeOffset="1773.1014">5225 1535 96,'-29'-7'40,"-16"6"-1,3 19-2,-10 8-30,2 12 0,-3 4-1,8 8-3,2-1 0,12 3-2,10-9 1,15-3 0,14-17-1,17-3 0,9-15-1,12-11 1,8-10 0,5-12 0,0-7-1,0-8 0,-8-5 1,-8-5 0,-9 6-1,-10 4 1,-4 7-1,-17 9 1,-3 17-2,0 10 1,-16 23-1,2 7 0,2 11 0,7 4-2,4 4 0,9-4-2,19-9-4,2-25-19,33-7-12,-2-23 2,18-13-2,0-22 2</inkml:trace>
  <inkml:trace contextRef="#ctx0" brushRef="#br0" timeOffset="1967.1125">6052 1097 116,'-25'-13'41,"-3"36"1,-6 29-1,-3 25-39,4 32-2,-3 8-1,12 5-1,20-21-4,-4-25-21,17 3-12,-8-20-2,9-10 1,-10-24-2</inkml:trace>
  <inkml:trace contextRef="#ctx0" brushRef="#br0" timeOffset="2298.1314">5669 1388 113,'0'11'41,"-4"-1"0,22 6-1,2-3-36,18-11-1,13-5 0,9-8 0,8-4-1,6-2-1,-2-5 1,-6 4 0,-10 2-2,-9 4 0,-8 9 0,-14 11 0,-13 9 0,-12 11 0,-7 11 0,-5 8-2,1 6 0,-2 4-2,5-2-3,-6-11-9,25-3-8,-14-23-4,24-7-7,-8-22-4,15-12-1,-8-18 2</inkml:trace>
  <inkml:trace contextRef="#ctx0" brushRef="#br0" timeOffset="2441.1396">6365 1191 117,'0'0'38,"0"0"0,-30-61-5,36 44-51,-12-3-19,6 20-2,14 12 1,15 12-1</inkml:trace>
  <inkml:trace contextRef="#ctx0" brushRef="#br0" timeOffset="2748.1572">6620 1403 117,'-19'43'40,"8"5"1,-13-5-3,7 2-35,-1-5 1,11-3-2,4-10 0,7-7-2,13-19 1,9-15 0,6-12 0,11-10 0,2-9-1,-2-7 2,5-5 0,-4 4-2,-6 8 0,-6 8 0,-8 18 0,-6 11 0,-18 8 0,9 31 0,-10 7 0,-7 8 0,10 9-6,-10-1-9,27 8-7,-18-21-5,35 2-5,-11-18-6,27-4-4,2-18 2</inkml:trace>
  <inkml:trace contextRef="#ctx0" brushRef="#br0" timeOffset="3402.1946">7951 1272 89,'14'-6'38,"-14"6"1,0 0 0,0 0-29,0 0-2,-1 23-2,0 0-2,-6 8-2,1 6 0,-3 9-2,4 6 1,-2 5-1,1-2 0,3-9 1,3-1-1,1-11 1,3-9-2,6-13 3,4-16-2,4-14 0,2-11 2,3-9-1,4-12 1,-1-5-1,1-2 0,1 0 0,-5 6 1,-2 11-1,1 9-1,-7 10 1,0 16-1,-2 14 0,2 12-1,-5 9 0,3 13 0,1 6-1,0 8-2,5 3-1,1-11-5,18 4-18,-12-17-12,14 1 0,-3-25 0,12-5 0</inkml:trace>
  <inkml:trace contextRef="#ctx0" brushRef="#br0" timeOffset="3779.2162">8815 1292 112,'-14'-14'41,"-15"7"1,6 18-2,-5 7-36,-1 9-1,-3 8 0,3 8-1,5 4-1,4 5 0,7-2 0,9-3-1,7-9 1,6-5-2,11-11 2,9-13-2,7-15 1,2-11 1,4-11-1,1-10 1,0-3-1,-5-6 1,-1-4-1,-11 7 2,-5 7-2,-6 6 0,-7 11 0,-8 20-2,0 0 2,-23 14-2,8 14 0,-2 9-1,6 7-1,2 2-2,14 5-7,-5-17-20,28 4-8,-1-18 1,22 1-1</inkml:trace>
  <inkml:trace contextRef="#ctx0" brushRef="#br0" timeOffset="4334.2479">9419 1385 106,'-22'-8'40,"9"23"1,-14 1-1,11 20-35,-5-1-3,5 7 0,-3 4 0,8 1-1,2-3 0,5-6-1,5-7 1,6-12-2,6-11 2,3-13 0,3-14-2,2-12 2,1-6-1,0-8 2,-2-7-2,-1-2 1,-3-1-1,0 2 2,-4 10-2,1 5 0,-6 9 1,1 8-1,-8 21 0,0 0 1,9 15-1,-9 16 0,0 1 0,0 4 0,-1-2 0,6 4 0,4-10 0,2-8 1,10-12-1,9-9 1,7-13 0,3-8 0,3-5 1,3-12-2,-3 1 0,-4 0 0,-6 5 0,-9 5 0,-7 11 0,-6 12 0,-11 5 0,-1 34 0,-10-1 0,-1 11 0,-2 4 0,3 10-6,11 4-3,-3-12-7,26 3-14,-9-21-11,29-2 0,-7-17-2,19-8 3</inkml:trace>
  <inkml:trace contextRef="#ctx0" brushRef="#br0" timeOffset="4695.2686">10262 1411 111,'-17'9'40,"12"6"2,-2-2-2,8 0-37,14-1-1,8-2 1,9-7-2,6-5 1,2-5-1,0-6-1,0-10 1,-3-2-1,-8-5 1,-5-2-1,-13-4 0,-9 5 1,-12 4-1,-13 12 0,-10 11 1,-6 14-1,-6 13 1,-4 11 0,2 12-1,4 8 1,8 5-1,17 0-1,11-5 0,19-10-3,25-6-7,13-21-12,38-2-17,3-20-3,28-4 2,8-15-3</inkml:trace>
  <inkml:trace contextRef="#ctx0" brushRef="#br0" timeOffset="5212.2981">12303 1003 99,'0'0'38,"-9"-59"4,9 59-5,-23-55-31,23 55-1,0 0-2,-65-54 0,65 54 0,-59 0 0,45 18-1,-52 33 0,-3 18-1,8 24 0,4 21-1,17 10-1,7-5-1,24-8-3,22-40-4,-4-26-19,21-6-11,-7-19 0,11-9-2,-6-23 1</inkml:trace>
  <inkml:trace contextRef="#ctx0" brushRef="#br0" timeOffset="5948.3402">11797 1358 114,'-22'-3'41,"22"3"2,-15 13-2,15-13-38,28 3-2,2-6 1,11-7 0,16-2-1,9-6 1,5-2-1,3-2 0,-3 1-1,-6 1 1,-11 4-1,-12 7 0,-14 6 0,-15 8 0,-14 11 0,-14 10 0,-9 11-1,-6 5 1,-6 10-1,0 5 1,1 3-1,11-3 1,10-2-1,14-12 1,17-9 0,15-12 1,10-14-1,12-15 0,3-14 2,2-10-2,-4-13 0,-7-4 0,-7-10 1,-14 3-2,-13-2 1,-6 2 0,-16 7 0,0 7 0,-7 8-1,-4 8 2,1 15-1,3 7 1,1 7-1,9 9 2,4 4-2,7 2 0,10-2 0,6 0 0,8-1 0,7 1 0,3-1 0,-2 0 0,3-1 0,-3 4 0,-10 2 0,-3 2 0,-7 3 0,-8-2 0,-5 7 0,-7-4 0,-6-2 0,1-2-2,-1-3 2,-1-3-1,9-17 1,-11 7 0,11-7 0,4-22 0,3 2 0,0-3 1,5-2 1,2-4-2,2-3 0,5-1 0,4-2 0,1 2 0,1-6-6,13 5-10,-40 34-11,45-37-12,1 9-3,4 3-2,11 7 2</inkml:trace>
  <inkml:trace contextRef="#ctx0" brushRef="#br0" timeOffset="6520.3729">14872 1046 86,'0'0'39,"-53"-42"2,53 42-2,0 0-20,-25-47-17,25 47 1,0 0 0,0 0 0,0 0 0,-65-33-1,65 33 1,0 0 0,-71 37-2,19-2 1,2 16-2,5 0 0,24 2 0,14-8-1,25-3 1,14-9-2,12-2 2,5-2 0,-9-3 0,0 1 0,-13-3 0,-10 1-1,-17 9 1,-10-3 0,-19 4-1,-5-3 1,-13 0-1,-4-4 1,2-3-2,6-2-1,8-12-1,18-4-4,7-20-11,29 5-18,5-14-2,26 0 0,3-6-1</inkml:trace>
  <inkml:trace contextRef="#ctx0" brushRef="#br0" timeOffset="6899.3946">15169 1293 107,'9'-15'39,"-18"2"1,9 13-2,-23-12-33,5 11 0,-5 6-2,-2 10 0,-3 6 0,-2 9-1,-1 3 0,2 7-1,5 3 0,2 1 0,10-3-1,7 0 0,13-9 1,13-7-2,14-13 1,15-9 0,9-13 1,4-11 0,0-9-1,-3-7 0,-7-4 0,-13-6-1,-17 5 0,-16-1-2,-15 13 0,-14 1 0,-8 9 0,-8 6-2,0 9-1,1 3-5,23 8-17,-3-1-10,17-5 1,24 11-2,18-11 1</inkml:trace>
  <inkml:trace contextRef="#ctx0" brushRef="#br0" timeOffset="7308.418">15887 1220 116,'-46'13'40,"2"7"2,-12 1-2,3 2-37,12 6-1,9 2 1,3 10-2,5-1 1,13 3-1,11-4-1,10-6 1,10-8 0,12-20-1,12-7 1,9-20 1,13-18-2,4-20 0,-70 60 0,71-76 0,-71 76 0,77-97 0,-44 44 0,-2-3 0,-1 6 0,-5 1 0,-25 49 0,28-82 0,-28 82 0,0 0 0,22-60 0,-48 82 0,-5 23 0,-13 32 0,9 27-4,9 8-3,16-10-8,35-16-17,11-33-9,23-18 1,-4-25-1,16-10 1</inkml:trace>
  <inkml:trace contextRef="#ctx0" brushRef="#br0" timeOffset="7512.4297">16568 1187 126,'-9'9'41,"-20"15"1,6 20-10,-11 5-30,10 9 1,2-4-3,12-3 0,6-13-2,12-11-1,12-14-7,2-23-19,21-3-11,-7-18 1,14-7-2,-13-21 1</inkml:trace>
  <inkml:trace contextRef="#ctx0" brushRef="#br0" timeOffset="7654.4378">16711 1033 110,'0'0'41,"-14"-52"2,14 52-5,0 0-41,-21-49-17,21 49-16,0 0-4,0 0 1,0 0-1</inkml:trace>
  <inkml:trace contextRef="#ctx0" brushRef="#br0" timeOffset="8235.471">16835 1074 108,'10'28'40,"-5"8"2,-18-1-1,-1 10-37,4-13 0,-1 14-1,-1-3-1,5-2 1,4-5-2,7-5 1,5-5-2,10-13 1,5-7-1,5-14 1,3-12-1,4-7 1,0-9 1,0-12-2,-36 48 0,37-52 0,-37 52 0,27-53 0,-27 53 0,0 0 0,25-72 0,-15 61 0,-10 11 0,-13 22 0,-6 6 0,10 19 0,-8-1 0,10 6 0,1-10 0,8-11-3,12-10 2,9-11-1,9-14 1,8-13 0,3-9 0,8-11 1,-51 37 0,56-47 0,-56 47 2,48-55-2,-48 55 2,50-51-1,-50 51 3,0 0-4,47-58 0,-47 58 0,10-12 0,-3 24 0,-22 13 0,3 15 0,-12 11 0,1 7 0,-8 5 0,5-16 0,6-6-4,2-11 0,8-8-9,-4-19-7,24-1-11,-11-14-11,20-5 0,-1-11-2,11-3 2</inkml:trace>
  <inkml:trace contextRef="#ctx0" brushRef="#br0" timeOffset="9103.5207">17436 1355 87,'-16'9'36,"7"4"1,-11-5 1,11 3-34,-11-1 1,5 1-1,-4-2-1,7 1 0,0-1 0,12-9 0,0 0 0,0 0 0,21 0-1,3-12 1,7-7 0,3-7-1,4-2 1,0-8-1,-38 36 0,0 0 0,55-65 1,-55 65-2,0 0 2,53-62-3,-53 62 0,0 0 0,34-51 0,-34 51 0,8-14 0,3 21 0,-13 9-3,8 14 3,-12 10-1,6 6 0,-2-2 0,-2-8 1,6-4 0,2-12 0,8-13 1,4-11-1,12-18 1,1-11 0,-29 33 0,0 0 1,54-68-2,-54 68 0,43-55 0,-43 55 0,39-56 0,-39 56 0,36-49 0,-36 49 0,26-38 0,3 38 0,-15 16 0,4 17 0,-11 16-3,2 6-2,5 8-11,-8-14-4,16-6-10,-16-19-10,17-8-3,-2-11 0,6-12 1</inkml:trace>
  <inkml:trace contextRef="#ctx0" brushRef="#br0" timeOffset="9688.5542">19241 1173 101,'23'-59'41,"-23"59"1,5-22-2,-5 22-38,-5 27-1,-8 9 0,0 17 1,-6 5-3,4 4 0,0 3-3,9-13-3,19-12-29,-5-19-4,20-9 0,-1-22-1</inkml:trace>
  <inkml:trace contextRef="#ctx0" brushRef="#br0" timeOffset="9848.5633">19448 1006 78,'0'0'43,"-38"-67"-3,38 67-2,-36-51-23,36 51-45,0 0-11,-31-60 1,31 60-2</inkml:trace>
  <inkml:trace contextRef="#ctx0" brushRef="#br0" timeOffset="10156.5809">19718 894 110,'60'19'44,"-60"-19"1,0 0-5,0 0-37,19 54-1,-19-54-1,-29 49 0,-4-8 0,10 9-1,14-11 0,17 6 0,14-9-1,16-1 1,8-12-1,-7-3 2,-3 0-1,-8-2 0,-17 5 0,-11 2 0,-15 0-1,-14 5 0,-9 0-1,-5 0-1,0 2-8,-16-19-19,20 8-11,-5-13 0,12 1-2,-2-12 1</inkml:trace>
  <inkml:trace contextRef="#ctx0" brushRef="#br0" timeOffset="11140.6372">2453 2926 80,'8'-24'39,"-5"4"-1,-3 20 1,3-12-34,-3 12-1,-1 26 1,-1 13-1,-7 11-1,3 20-1,-7 16-1,2 17 0,-4 11 0,3 8 0,-5 2 0,1-6-1,0-13 1,3-15 0,3-21 0,-1-18 0,3-31 0,8-31 0,8-31 0,7-27 0,4-23 0,5-18 0,6-23 1,-1-12-1,1-6 0,1 5 0,-8 14-1,-6 17 1,-1 22 0,-6 22-1,-2 37 1,-8 34-1,11 26 0,-3 42 0,6 24 0,5 22 0,12 18-1,7 13 0,11-3 1,12-6-1,5-15 0,12-20 1,2-24 0,3-28 1,-6-28 0,-7-28 0,-5-23 0,-11-24 0,-10-21 0,-15-14 0,-10-17-1,-9-13 1,-10-4-2,-6-1 0,-5 11 0,-3 13-1,3 16-2,-4 11-7,14 44-13,-12 7-14,18 34-2,-3 13-1,18 25 0</inkml:trace>
  <inkml:trace contextRef="#ctx0" brushRef="#br0" timeOffset="11626.665">4275 3485 90,'-37'-30'39,"3"13"0,-7-5 0,5 17-31,-4 3-3,4 12-2,-6 18 0,4 13-1,-1 12 1,6 15-1,5 6 0,8 5 0,5-6-1,15-3 0,15-16 0,13-16 0,12-21-1,8-22 1,4-21 0,7-17-1,2-14 1,-6-9 0,-6-6 0,-6-1-1,-12 5 1,-5 6-1,-9 15 0,-7 13 0,-5 19 0,-5 15 0,-4 25-1,2 15 0,1 18-1,0 8-1,9 8-1,4-5-2,14-1-4,4-31-9,31 0-14,-5-40-5,18-18-1,-3-28 0</inkml:trace>
  <inkml:trace contextRef="#ctx0" brushRef="#br0" timeOffset="11830.6767">5175 2671 103,'-30'34'38,"-13"32"2,9 38 0,-11 15-36,11 13-3,10 7 0,10 4-1,9-7-1,11-8-3,11-13-5,-11-31-24,21-8-5,-11-27-1,8-18-2</inkml:trace>
  <inkml:trace contextRef="#ctx0" brushRef="#br0" timeOffset="12296.7033">4857 3256 103,'-14'-9'42,"2"5"-1,22 14-1,1-13-37,25 3 0,8-5-1,18 4 1,0-5-1,9 4 0,-3-2-1,-3 4 0,-7 6 0,-11 8 0,-10 11 0,-11 10-1,-16 9 0,-7 10 0,-11 5 0,-6 5 0,0 3-1,0-5 0,-1-5 1,3-11 0,5-11-1,7-13 2,0-22-1,14-2 1,-2-23-1,4-13 1,-1-12 1,-1-8-1,4-5 0,-2 1 0,-3 3 0,-3 11 0,-1 7-1,-3 11 2,5 10-5,2 9 2,6 7-2,6 3-2,16 5-5,0-13-8,25 18-9,-7-22-13,19 11 1,-7-17-1,11 9 3</inkml:trace>
  <inkml:trace contextRef="#ctx0" brushRef="#br0" timeOffset="12476.7136">6218 3245 109,'-25'24'37,"5"21"3,-14 0-2,16 7-36,-7 9 0,6 3-1,7-2 0,5-3-1,7-9 0,8-13-2,7-10-2,2-28-10,13-4-22,-11-25-2,8-5 0,-10-26-3</inkml:trace>
  <inkml:trace contextRef="#ctx0" brushRef="#br0" timeOffset="12593.7203">5990 2934 104,'-33'-7'29,"16"8"-25,17-1-3,0 0-40,17-13-1</inkml:trace>
  <inkml:trace contextRef="#ctx0" brushRef="#br0" timeOffset="13078.7481">6833 3147 94,'-24'1'39,"13"15"1,-8-2-1,9 16-24,-7 7-11,5 13-2,0 4 1,-1 9-1,5-2 0,6 0-1,10-9 1,10-11-1,12-17 1,10-16-1,7-17 0,10-16 0,0-13 0,-1-12 1,0-11-1,-6-5 1,-5-4-2,-7 3 0,-9 6 0,-4 10 0,-7 9 0,-9 22 0,-9 20 0,2 17 0,-11 24 0,-3 14-4,-3 11 0,1 6-1,9 11-3,-1-19-10,28 10-9,-16-31-13,30-2 0,-2-28 0,17-9 0</inkml:trace>
  <inkml:trace contextRef="#ctx0" brushRef="#br0" timeOffset="13595.7776">7759 3152 104,'-19'15'39,"-10"6"2,4 28-2,-15 2-32,15 4-3,-1 0 0,11 3-2,3-10 1,9-8-2,7-13 0,8-13-1,7-14 1,1-13-1,3-12 0,0-13 1,1-10-1,-2-5 1,-2-11-1,-4 4 1,-3 0-1,-6 11 1,-2 8 0,-5 14-1,0 15 0,0 12 1,-7 23-1,7 6 0,0 8 1,7 1-2,4 2 1,3-9 1,10-9-1,9-14 0,3-15 2,3-12-2,1-13 0,0-6 0,-5-9 0,2 4 0,-12 1 0,-3 4 0,-7 15 0,-5 13 0,-8 20 0,-7 16 0,-2 19 0,-2 11 0,1 11 0,-4 3-10,9 15-2,-7-18-5,13 12-6,-13-32-6,17 8-7,-14-21-5,1-2 1,-9-11 4</inkml:trace>
  <inkml:trace contextRef="#ctx0" brushRef="#br0" timeOffset="14248.815">2774 4357 76,'0'0'37,"9"-21"0,2 17 0,-11 4-34,14-4 2,-14 4 0,14 8 0,-14-8 0,29 19 0,-1-12-1,25 3 0,11-10-1,21-4-1,15-3 0,13-3 0,15-7-1,5-1 1,2 1-1,-5 1 0,-9 5 0,-10 4-1,-9 3 1,-7 2-1,-12 3 1,-11 0-1,-6 0 0,-6 0 1,-4-1-1,-9-1 0,-3 1 0,-9-1-1,-8 0 1,-9 1-1,-5 2-1,-13-2-2,0 0-4,-20 2-9,17 9-10,-20-19-13,23 8-1,-26-11-1,26 11 1</inkml:trace>
  <inkml:trace contextRef="#ctx0" brushRef="#br0" timeOffset="15698.8979">9877 3586 50,'-16'-2'36,"-1"2"-1,-12-9 0,1 2-12,-7-13-18,3-2-2,-8-12 0,0-4 0,-5-12-2,1-5 2,-5-11-1,3-4 0,-5-8 0,-1 1-1,0-6 1,4 2-1,1 4 1,6 4-2,9 7 0,7 7 1,11 6 0,15 5-1,12 8 1,10 9-2,6 4 2,7 9 0,0 11 0,2 8-1,-4 12 1,-11 13 1,-7 11-2,-11 16 2,-14 13-1,-10 11 1,-10 6 0,-9 12 0,-1 6-1,-2 0 0,7-4 0,9-9-1,12-6 1,19-17-1,20-20 0,20-24-1,23-24-2,17-26-4,33-5-21,0-33-10,20 1-1,-11-16-1,9 7 0</inkml:trace>
  <inkml:trace contextRef="#ctx0" brushRef="#br0" timeOffset="16172.925">10623 2444 78,'-9'-28'37,"8"17"1,-9-8-1,10 19-29,-5-23-4,5 23 0,0 0 0,-2 22-1,-4 13 0,-1 20 0,2 14-1,-3 14 0,-5 18-1,-3 12 0,-1 5-2,-3-3 1,6-4-4,0-15-3,17 1-19,-11-31-12,23-14-1,-5-27-1,15-14 1</inkml:trace>
  <inkml:trace contextRef="#ctx0" brushRef="#br0" timeOffset="16367.9362">10369 3028 105,'-26'-17'40,"26"17"0,-16-8-1,34 3-36,8-6-3,14-7-1,16-2-2,10-16-4,19 9-21,-2-26-9,13 6-2,-11-13-2,5 7 4</inkml:trace>
  <inkml:trace contextRef="#ctx0" brushRef="#br0" timeOffset="16767.9591">11236 2159 97,'-23'38'39,"-11"7"1,11 25 0,-10 3-36,8 16 0,1 3-1,4 7 1,3-1-2,4-2 1,5-9-2,5-9 0,3-13-1,7-13 1,0-15 0,6-12-1,5-20 1,6-19 0,2-12 0,3-12-1,1-7 1,0-5 0,-2-1-1,-1 6 1,-7 7-1,-1 13 0,-5 12 0,-14 13 1,13 24-2,-9 11 1,-5 10-2,-2 9 1,7 9-2,2-2 0,6 1-2,2-15-3,19 4-14,-9-33-18,20 0 3,-7-29-2,14-1 1</inkml:trace>
  <inkml:trace contextRef="#ctx0" brushRef="#br0" timeOffset="16954.9698">11775 2801 89,'-14'32'39,"-10"11"-1,7 27 2,-8-3-24,5 7-14,9-1-1,6-6-2,10-13-1,6-14 0,12-17-5,-3-34-23,16-3-7,-7-28-1,5-6 0</inkml:trace>
  <inkml:trace contextRef="#ctx0" brushRef="#br0" timeOffset="17101.9782">11727 2317 97,'-16'-13'35,"16"13"-8,-7 23-25,16 8-37,15-9-2,17 6-1</inkml:trace>
  <inkml:trace contextRef="#ctx0" brushRef="#br0" timeOffset="17411.9959">12322 2619 104,'-19'31'41,"-19"-10"-1,3 16-2,-7-12-35,5 0 1,4-2-1,8 3 0,8-7-2,17-4 0,17-3 0,9-3-1,11 1 0,7 3 0,2 1 1,0 3-1,-5 9 1,-7 4-1,-16 7 0,-6 3 1,-14 3-1,-12 3 0,-7-4-1,-6-1-2,4-3-4,-11-19-7,19 9-7,-9-30-5,24 2-9,0 0-5,9-19-1,3-8 2</inkml:trace>
  <inkml:trace contextRef="#ctx0" brushRef="#br0" timeOffset="18051.0325">13734 2859 102,'-34'-37'40,"6"21"0,-5-6-3,0 21-29,-5 5-2,-1 15-1,-3 6-2,-2 14-1,8 6 0,2 4-1,11 0 0,8 1 1,15-12-2,12-7 1,13-14-1,14-13 1,6-12-1,7-15 1,2-11-1,1-9 0,-8-3 0,0-3 0,-13 1 0,-7 8-1,-8 3 0,-11 13 0,-6 14 0,-2 10 0,-20 25 1,6 15 0,-3 26-1,-3 14 1,2 18 0,4 8 1,3 7-1,4 3 0,1-4 1,2-4-1,-4-14 1,-6-8 0,-6-13-1,-7-11 1,-9-16-1,-7-12 0,-2-18-1,-2-21 0,9-14-2,3-23-1,16-10-4,1-29-10,30 6-9,-6-33-11,26 9-1,5-17-1,21 14 1</inkml:trace>
  <inkml:trace contextRef="#ctx0" brushRef="#br0" timeOffset="18262.0445">14139 2844 115,'14'3'40,"-2"16"1,-18-3-3,0 15-35,-7 7 1,2 11-2,-7 6-1,4 3-1,1 1 0,1-7-2,5-6-1,7-12-2,16-4-11,-16-30-19,42-11-4,-15-23 0,20-3-1</inkml:trace>
  <inkml:trace contextRef="#ctx0" brushRef="#br0" timeOffset="18621.0651">14428 2604 112,'-14'-21'41,"14"21"4,-20 14-4,21 3-36,-5 13-2,4 6 1,0 5-2,3 6 0,-1 6-2,2 3 0,0 3 0,-1-5 0,1 0 0,1-1 0,3-7 0,-2-5 0,7-10 0,5-15 0,3-14 0,5-13 0,5-14 0,2-12 0,-1-11 0,0-7 0,-2-8 0,-1-8 0,-4 2 0,-3 2 0,-4 11-4,-7 5-2,2 16-5,-13 0-7,14 37-8,-14-2-10,14 3-3,-14-3-1,34 30 0</inkml:trace>
  <inkml:trace contextRef="#ctx0" brushRef="#br0" timeOffset="18989.0861">15058 2884 113,'-15'22'40,"-5"-14"2,21 7-2,-1-15-37,27 0-1,6-10 0,10-4 0,7-4-1,3-3 0,0-9 0,-4 0-1,-9-4 1,-6 2-1,-14-3 1,-6 6-1,-15 2 0,-11 7 1,-10 12-1,-11 9 0,-9 17 0,-4 12 0,-2 6 1,1 13-1,4 9 0,15 0 0,10 2-1,14-8-1,24-9 0,14-14-2,27-5-9,2-33-8,29 5-12,-6-30-7,14-1 1,-9-24-1</inkml:trace>
  <inkml:trace contextRef="#ctx0" brushRef="#br0" timeOffset="19260.1016">15880 2589 113,'-34'21'40,"-13"-11"1,15 21 0,-9 0-37,22-4-2,10-2 0,14-4-1,11-3 0,11-5 0,1 1 0,1-5 0,-2 5 0,-7 1 0,-8 6 0,-10 5 0,-7 4 0,-13 5-1,-2-1-1,-6 7 0,1-2-3,-4-11-6,15 10-9,-13-27-8,21 6-14,-8-18 1,14 1-2,-5-12 1</inkml:trace>
  <inkml:trace contextRef="#ctx0" brushRef="#br0" timeOffset="19877.1369">17080 2565 100,'12'-11'39,"-9"-1"1,-3 12-2,0 20-35,-5 9 1,-7 7-1,-2 10 0,-1 7-1,2 4 0,1-1-1,5-4 0,6-5 1,6-14-2,8-13 1,8-7 0,7-19-1,8-10 1,3-10 0,7-7-1,-3-9 1,5-6 0,-7-1-1,-2 1 1,-6 6-1,-7 8 1,-5 8-2,-10 11 2,-11 15-1,11 18 0,-14 12 0,-4 9-1,1 11-1,1 4-1,6 2-2,6-8-4,19 5-10,-6-36-10,31 6-11,-2-27 0,19-5-1,2-23 1</inkml:trace>
  <inkml:trace contextRef="#ctx0" brushRef="#br0" timeOffset="20184.1545">18136 2488 99,'-27'3'41,"-14"-2"0,9 19 1,-8-2-39,9 3 1,12-2-2,7 7 1,12-9-1,13 5 0,8-5-1,9 3 0,3-2 0,1 1-2,0 3 2,-7 0-2,-7 2 2,-8-1-1,-11 3 0,-6-1-1,-9-2 1,-2 0-1,-2-4-1,-3-4-1,6 4-7,-6-20-9,21 16-11,-13-23-11,13 8 1,-3-17-2,11 6 1</inkml:trace>
  <inkml:trace contextRef="#ctx0" brushRef="#br0" timeOffset="20626.1798">19779 2055 78,'-4'-34'41,"4"19"-1,-11 5 0,11 10-28,-29 28-8,6 12-1,-10 19 0,-3 11-3,-6 14 1,2 10 0,0 4-1,7-4 0,7-1-3,10-18-3,23 1-21,-3-32-10,17-5-2,1-27-1,8-5 0</inkml:trace>
  <inkml:trace contextRef="#ctx0" brushRef="#br0" timeOffset="20822.191">19387 2597 104,'-19'-1'41,"0"-6"0,19 7 1,13 0-39,12-11-4,16-8 1,12-10-3,16-8-1,6-14-3,17 3-3,-12-21-19,14 13-10,-17-9 2,0 9-2,-18-7 2</inkml:trace>
  <inkml:trace contextRef="#ctx0" brushRef="#br0" timeOffset="21162.2104">20190 1806 115,'-25'38'40,"-10"7"1,9 26-7,-4 3-31,1 14-1,-1 9 0,2 9 0,0-5 0,7-2 0,1-9-1,4-11 1,7-15-1,6-14 1,3-19-2,11-14 0,8-19 1,3-13-1,5-9 1,5-11 0,2-3-1,0-2 1,-3 3-1,-2 3 2,-6 11-4,-4 12 4,-5 12-4,-6 15 1,-2 10-2,-6 6-1,9 12-4,-4-11-7,19 19-10,-10-22-13,18 6-3,0-25 0,15 2 1</inkml:trace>
  <inkml:trace contextRef="#ctx0" brushRef="#br0" timeOffset="21543.2322">20667 2573 96,'11'-15'39,"-15"-3"3,4 18-2,0 0-33,0 0-1,11 8-3,1 4 2,6-3-3,9-3 0,6-6 0,9-5-1,7-10 1,3-4-2,-2-10 0,-1-4 0,-15-9 0,-8 2-2,-15-1 2,-16 4-1,-15 11 0,-15 11 1,-11 17-1,-10 20 2,-5 15-1,2 15 2,4 10 0,8 6 0,14 1-1,18-5 0,20-10-1,20-15-1,30-11-2,21-17-5,26 4-9,-3-33-6,25 19-11,-23-22-6,-3 17-2,-26-9 2</inkml:trace>
  <inkml:trace contextRef="#ctx0" brushRef="#br0" timeOffset="22213.2705">8154 4585 88,'18'5'39,"-18"-5"-2,-14 21 2,-8 1-36,-5 9 1,-9 8 0,-5 9-1,-9 5-1,5 0 0,3-2 0,9-5-1,14-8 2,17-9-3,14-12 2,18-12-2,14-9 1,9-3 0,6-2 0,0-1 0,-4 4 0,-8 4-1,-13 10 0,-16 12 1,-14 10-1,-17 11 0,-11 3-1,-9 1 0,-2-2-1,-1-8-1,12-4-4,1-25-7,23-6-14,14-19-9,21-9-1,2-22-1,25 0 0</inkml:trace>
  <inkml:trace contextRef="#ctx0" brushRef="#br0" timeOffset="22762.3019">8630 4674 99,'0'0'40,"-19"-19"0,8 28-1,-7 4-36,-1 11 0,-3 8-1,2 8 0,1 5 1,5 2-2,9-1 2,5-2-3,9-12 3,11-6-3,7-19 3,8-12-1,6-13-3,5-11 2,2-12-1,-4-7 1,-2-7-2,-2-3 2,-9 1-2,-4 4 0,-12 8 1,0 9-1,-7 14 1,-8 22 0,-5 20-1,-10 27 0,-2 24 2,-7 32-2,-3 18 1,-7 21 0,2 14 2,-2 4-1,2-7 1,6-10-1,3-17 1,4-23-1,5-24 1,3-26 0,7-28-2,4-25 1,7-33-1,1-17 2,3-20-2,2-16-2,2-15 0,2-11 0,3-7 0,-1 8-2,5 4 0,-1 12-2,1 16 1,4 7-1,12 29-9,-10-4-4,22 35-7,-12-11-5,16 17-6,1-10 1,7 9 0</inkml:trace>
  <inkml:trace contextRef="#ctx0" brushRef="#br0" timeOffset="23313.3334">9463 4749 97,'-5'-12'39,"5"12"1,-27 12-2,11 3-32,-7 7-2,6 10 0,-5 2 0,2 9-2,3 3 1,2-2-2,4-1 1,3-5-1,11-8 0,3-12-1,8-12 1,7-14-2,1-8 1,8-13 2,0-7-4,-3-8 2,-2-3-1,-1-3 1,-7 3-1,-4 7 2,-8 3-2,0 10 0,-3 7 1,-2 10 0,0 10 0,0 0 1,0 27-1,0-9 0,7 4 0,1 1 0,8-4 0,1-5 0,7-6 0,8-9 0,1-12 1,5-6-1,1-8 1,3-7-1,-5 0 1,2-3-1,-11 1 1,-4 8-1,-6 8 1,-8 9-1,-10 11 0,-2 22 0,-7 11-1,-5 11 1,0 13 0,5 3-3,3 8 0,4-7-6,15 6-4,-4-28-5,30 5-3,-12-38-7,32 5-7,-6-27-4,20-7 0,3-16 6</inkml:trace>
  <inkml:trace contextRef="#ctx0" brushRef="#br0" timeOffset="23918.3681">10438 4261 92,'-5'-22'40,"5"22"1,4-24-4,-4 24-33,0 0 0,5 22 0,-10 10-1,-1 14-1,-2 13 0,0 9-2,-3 11 1,5 3 0,-1 0 0,1-6-1,6-6 2,1-13-2,4-8 1,0-15-1,5-10 2,-1-12-2,1-13 0,3-10 2,-3-12-3,4-5 1,-2-9-1,0-7 1,3-5-1,0 0 1,2 3 0,-1 5-1,4 11 1,1 10-1,3 10 1,0 16 0,-2 11 0,-3 15 0,-2 6 0,-8 9 0,-5 2 1,-10 0-1,-4-1 2,-14-5-2,-4-8 1,-6-7-1,-2-10 0,-1-17-3,8-5-3,5-22-2,24 2-12,-2-26-3,33 11-10,-3-16-6,20 8-2,0-8 4</inkml:trace>
  <inkml:trace contextRef="#ctx0" brushRef="#br0" timeOffset="24271.3882">10981 4625 97,'0'22'40,"-15"-9"1,1 8-1,-15 1-35,5-5-1,1 2-1,1 6 0,3 1-2,9 5 1,-3 3 0,10-1-1,5-1 1,4 1-1,8-8 1,3-6-2,6-9 2,5-9-2,0-12-1,3-10 1,-3-10-2,0-7 2,-5-6-1,-3-3 0,-11 0-1,-4 5 1,-7 8-1,-7 9 0,-4 10 0,-1 6-2,4 12 0,10-3-3,-6 23-5,6-23-7,26 15-4,-8-23-8,25 2-7,0-19 0,14-1 1</inkml:trace>
  <inkml:trace contextRef="#ctx0" brushRef="#br0" timeOffset="24496.4011">11566 4034 108,'-11'8'41,"-17"10"0,11 32 0,-14 10-38,9 21-1,-2 12 0,7 13 0,-1 2-1,10 1-2,6-10 1,8-10-5,13-5-6,-10-34-10,21 3-9,-14-34-10,15-6-1,-8-19-1,12-8 0</inkml:trace>
  <inkml:trace contextRef="#ctx0" brushRef="#br0" timeOffset="25400.4528">13766 4176 103,'0'0'39,"0"12"1,-10-4-3,2 15-34,0 7-1,-1 12 0,-2 11 0,-3 14-1,-2 7 0,-2 4 0,-1-1 0,1-4 0,1-13 0,5-8 1,2-19-1,5-19 1,5-14-1,11-36 1,6-10-1,4-17 0,6-12 0,-2-9-1,4-12 0,0 1 1,-2 4 0,-5 9 0,-6 14 0,-2 14-1,-5 21 1,-4 20-1,-1 25 1,1 21-2,-3 23 1,4 13-1,6 11 1,7 7 0,11 2 0,10-6 0,6-11 0,12-8 1,3-17-1,3-16 1,0-21 0,-6-17 0,-3-19 1,-8-19-2,-9-14 0,-11-15 0,-9-10 0,-6-7 0,-8-7 0,0 6 0,-5 4 0,-3 17 0,1 12 0,-2 17-5,5 29-3,0 13-5,11 30-5,-8-5-4,25 36-7,-10-13-6,22 17-4,0-12 0,15 0 4</inkml:trace>
  <inkml:trace contextRef="#ctx0" brushRef="#br0" timeOffset="25954.4845">15111 4413 108,'-25'-26'40,"1"8"1,-11-7-1,-4 10-35,1 9-2,-2 13 1,-3 13-1,-1 13 0,3 11-1,5 6-1,8 4 0,14 0 0,12-8 0,13-6-1,16-14 2,12-14-2,8-16 0,8-18 0,2-9 0,4-14 0,-8-5 0,-2-7 0,-10-1 0,-6 5 0,-7 7 0,-12 9 0,-5 9 0,-9 14 0,-2 14 0,-16 23 0,3 10 0,-1 11 0,4 9 0,2 5-3,8 7-1,6-3-2,12-1-3,5-19-4,20 3-5,-12-29-3,18 9-4,-15-30-5,14 3-7,-16-11-1,1 1 6,-12-2 39,-14-2 9,5 17 4,-26-16 6,14 26 7,-23-16 7,7 14 2,-10-12-2,11 9-36,-3-8-4,1 0-4,17 2-7,-28 0-6,24 16-7,-21-16-11,11 22-5,-19-7-3,-3 15 4</inkml:trace>
  <inkml:trace contextRef="#ctx0" brushRef="#br0" timeOffset="26246.5012">13940 5256 115,'36'-26'42,"31"-1"1,13-17-2,17 0-37,23 1-3,16-1 3,3 6-4,4 11 1,-5 9-2,-11 7 1,-17 8-2,-13 5 1,-16 4-1,-21-4-5,-13 13-6,-38-25-8,4 13-12,-28-17-8,-1 1 0,-17-16-1</inkml:trace>
  <inkml:trace contextRef="#ctx0" brushRef="#br1" timeOffset="30291.7326">1372 7129 46,'-8'-31'33,"1"4"4,-1 1-1,4 15-11,-10-4-13,14 15-2,0 0-2,3 37-2,-3 1-2,5 13-2,1 17-1,-3 15 0,-2 13-1,-3 6 1,-4 4-2,-4-5-2,2-6-2,-3-22-8,13-8-24,-6-28-1,13-24 1,0-22-3</inkml:trace>
  <inkml:trace contextRef="#ctx0" brushRef="#br1" timeOffset="30839.7639">932 7106 105,'-44'-4'40,"8"-8"0,36 12 0,-3-25-37,40 1 0,20-7 0,14-2-1,14-7 1,11 5-1,3 0-1,7 5 1,-4 7-2,-6 6 1,-10 7 0,-11 8-1,-9 11 1,-12 7 0,-14 13-1,-12 13 0,-14 12 1,-8 13-1,-9 11 0,-7 13 0,-4 7-1,-3 2 1,-4-6 0,3-7 0,3-15 0,4-12 0,4-15-1,4-17 2,3-28-1,16 0 0,-3-25 1,4-14 0,0-11 0,2-4 0,-1-10 2,2 3-3,-5 5 0,-4 8 0,0 15 0,-2 13 0,-9 20 0,15 14 0,-8 22 0,0 13 0,2 14 0,3 7 0,3 6-4,2-2 0,9 0-3,-3-24-9,26 1-15,-13-35-7,20-9-1,-6-23-1,10-10 2</inkml:trace>
  <inkml:trace contextRef="#ctx0" brushRef="#br1" timeOffset="31177.7833">2533 7412 107,'-20'5'39,"12"19"0,-1-11-1,17 8-34,6-4-1,10-2 0,10-9 0,7-5-1,0-9 0,3-8-1,-2-7 0,-7-2 0,-11-3 0,-8-5-1,-15 6 1,-10 2-1,-12 5 1,-12 8 0,-9 10-1,-6 12 1,-5 16 0,1 12 0,5 14 0,5 7 0,13 4-1,18 1 0,18-3-2,18-9-2,29-4-13,4-30-15,41-6-8,8-23 0,25-5-2,0-20 1</inkml:trace>
  <inkml:trace contextRef="#ctx0" brushRef="#br1" timeOffset="31650.8103">4303 6633 107,'13'-10'39,"-11"-5"3,-2 15-3,0 0-35,0 17-1,-6 6-1,-2 14 1,-4 15-2,-2 12 0,-4 15 0,-4 12 0,-1 4-1,-1 5 2,2-6-1,1-4 0,1-11-1,6-7 1,6-18 0,8-7 0,8-16-1,13-12 0,9-12 0,6-8-1,8-6 0,7-8-1,7 0-2,5-8-4,10 13-14,-12-21-11,16 16-7,-9-11 1,7 8-2</inkml:trace>
  <inkml:trace contextRef="#ctx0" brushRef="#br1" timeOffset="32064.834">5187 7186 97,'-37'-12'40,"6"15"0,-15-1-2,4 16-31,-9 7-2,3 13 0,0 6-1,2 6-1,8-2 0,9 2-1,12-7-1,13-4 0,14-15 0,12-10 0,11-16-1,14-11 1,5-15-1,2-9 1,-4-6-1,1-5 0,-11-3 0,-3 4 1,-12 4-1,-9 9 0,-7 8 0,-6 12 0,-3 14 0,-14 13 0,4 14-1,-1 10 0,3 9 0,2 4-2,6 7-2,1-8-2,25 6-11,-8-30-11,30-1-8,-7-30-2,18-7-2,-4-24 2</inkml:trace>
  <inkml:trace contextRef="#ctx0" brushRef="#br1" timeOffset="32266.8456">5758 6594 92,'-21'24'38,"-9"19"2,6 26-2,-11 11-22,8 17-14,3 6 0,7 7-1,3-4-3,3-10-5,21 3-21,-6-27-10,7-6-1,-2-27-1,5-10 0</inkml:trace>
  <inkml:trace contextRef="#ctx0" brushRef="#br1" timeOffset="32589.864">5492 7124 110,'-14'11'40,"16"12"2,2-8-2,18 1-36,4-14-1,16-3-1,7-6 0,2-5 0,2-1-1,2-4 0,-6 2-1,-6 6 1,-7 6 0,-12 10-1,-10 8 0,-8 8 0,-7 9 1,-5 5-1,-3 7-1,-3 1 0,4 2-2,3-10-2,10 4-9,-6-27-15,22 2-9,-9-21-2,13-9-1,-3-17 1</inkml:trace>
  <inkml:trace contextRef="#ctx0" brushRef="#br1" timeOffset="33033.8894">6035 6847 111,'-23'-28'41,"10"15"0,-4 7-2,17 6-33,-8 17-7,12 0 0,16 0-4,5 0-3,17 10-5,-6-15-12,21 17-4,-18-16 10,13 10 10,-10-5 6,-7-3 4,-7 7 5,-15-9 6,0 20 14,-26-16 2,13 19-10,-19-6-7,6 7-5,-7 1-1,6 3-3,2-4-1,6-5 0,6-7 1,8-12 0,7-12-2,6-15 1,6-12 0,5-10 0,-1-11 0,2-4 0,-2-2 0,-1 5-1,-7 6 0,0 11 1,-6 14-1,-6 13 0,1 15-1,-5 13-2,2 14-1,-6-1-8,15 16-10,-11-15-10,16 7-9,-4-16 0,15-2-2</inkml:trace>
  <inkml:trace contextRef="#ctx0" brushRef="#br1" timeOffset="33716.9285">7646 7087 86,'29'-44'38,"0"12"1,-13-1-1,2 12-29,-14 2-1,-4 19-3,0 0-1,-4 18-1,-9 7 0,0 13-2,-4 6 1,-2 4-1,3 4 0,-1 0-1,6-3 1,1-8-2,5-7 2,8-11-1,6-13 0,6-11 1,7-14 0,7-14 0,3-10-1,1-8 1,3-9 1,-3-1-1,1-2 0,-4 2 0,-3 8 0,-2 12 0,-5 11 0,0 14 0,-7 18-1,4 13 0,-6 16-1,-1 13-1,3 11 0,-1 3-1,8 5 0,-2-5-3,15-1-5,-8-24-9,31 3-10,-11-30-4,15-7-4,-3-21 0,7-5 2</inkml:trace>
  <inkml:trace contextRef="#ctx0" brushRef="#br1" timeOffset="34068.9486">8653 6973 114,'-13'-20'39,"-15"5"1,-1 19-1,-19 10-34,10 13-1,-6 15-1,3 9 0,3 8-1,10 3 0,5-3-1,11-4 0,12-8 1,15-10-2,11-18 0,11-18 0,7-15 0,7-14 0,1-13 0,0-13 0,-1-5 0,-10-5 0,-8 5 0,-8 5 0,-12 13 0,-9 11 0,-10 18 0,-5 16 0,-3 16-2,-4 15 0,4 8 1,2 5-2,9 6 0,8-6-3,12 2-6,1-22-8,22 5-9,-7-28-6,14-1-3,-5-24-1,7-2 3</inkml:trace>
  <inkml:trace contextRef="#ctx0" brushRef="#br1" timeOffset="34551.9763">9126 6998 109,'-14'-8'37,"4"25"2,-12 0-2,2 17-33,1 6 1,2 3-3,0 0 1,9-1-2,3-8 1,5-5-1,4-13 1,5-11 0,9-20 0,3-6-1,2-12 0,1-7 1,5-8-1,-2-2 0,-2 2-1,-3 3 1,-7 9-1,-4 10 0,-3 8 2,-8 18-4,0 0 2,4 13 0,-2 7 0,2 3 0,9-1 0,1 0-1,7-10 1,2-5 1,8-10-1,3-8 2,-3-7-2,2-7 0,-5-4 0,-1 3 0,-5 1 0,-7 8 0,-15 17 0,14 1 0,-14 22 0,-5 9 0,3 18 0,-2 3 0,2 10-3,0-3-6,15 8-8,-12-25-6,21 9-8,-12-29-8,17-5-1,-5-18-1,10-7 3</inkml:trace>
  <inkml:trace contextRef="#ctx0" brushRef="#br1" timeOffset="34933.9981">9808 7072 109,'-2'26'39,"-5"-10"1,14 1-1,-7-17-35,32 5 0,-2-16-1,8-5-1,8-10 0,-1-4-1,0-5 0,-3-3 0,-9-1 0,-7 0-1,-10 5 1,-14 2-1,-9 11 1,-9 4-1,-12 13 1,-5 14 0,-7 11-1,2 13 1,-5 12 0,6 9-1,4 5 1,9 3-2,12-7 1,14-5-3,18-6 0,9-19-8,30 4-10,1-27-9,27 1-12,3-16 3,21 2-3,1-15 2</inkml:trace>
  <inkml:trace contextRef="#ctx0" brushRef="#br1" timeOffset="35470.0288">11902 6407 98,'-25'-50'39,"-9"11"-3,-13 0 1,-1 16-32,-9 11 0,4 19-1,-12 19-1,5 21 2,-5 24-2,6 18 1,6 14-2,5 6 1,7 4-2,12 1 0,10-7-3,13-13-3,14-10-4,1-27-14,22-4-13,-7-24-4,11-11 0,-8-22 1</inkml:trace>
  <inkml:trace contextRef="#ctx0" brushRef="#br1" timeOffset="36203.0707">11128 6966 122,'-18'-1'40,"18"1"1,0 0-2,23-2-37,20-14 0,17 1 0,12-5 0,8 0-1,7-2 1,2 3-2,-7 5 2,-4 2-2,-18 10 0,-16 8 0,-16 5 0,-15 4 0,-16 7 0,-12 6 0,-12 2 0,-8 6 0,-9 5 0,-4 5 0,2 3-2,4-1 1,12 0 1,9-3-1,14-9 1,17-6-1,16-11 1,15-18 1,13-13-1,8-13 1,7-12 0,-3-8 1,-4-4-2,-6-4 0,-14-3 0,-8 4 0,-18 2 0,-8 8 0,-12 9 0,-5 4 0,-2 9 0,-2 5 0,2 6 0,0 9 0,11 0 0,2 21 0,9-10 0,8 4 0,9 3 0,3 0 0,5 3 0,4 3 0,-3 1 0,-4 5 0,-3 4 0,-11 6 0,-6 4 0,-10 0 0,-6 0 0,-7-4 0,-3-5 0,-3-7-3,3-3 3,2-15 1,11-10 1,-14-3-2,15-12 0,8-11 0,4-6 0,6-7 0,5-4 0,5-1 0,8-1 0,2 0 0,6 6 0,-4-5-4,16 21-13,-14-15-4,18 22-8,-20-13-10,17 11-3,-3-10 0,12 8 2</inkml:trace>
  <inkml:trace contextRef="#ctx0" brushRef="#br1" timeOffset="37273.1319">13843 6557 106,'-5'-13'38,"5"13"1,0 0-1,0 0-35,-10 19-1,11 9 0,-1 13-1,4 15 1,0 9-1,-2 14 1,0 6-2,0 3-1,-5-1 1,1-10-1,-1-8 0,0-12 0,1-16 0,1-16 0,1-25 1,0 0 1,14-30 0,-5-13 2,1-14-1,4-9 0,1-13 0,0-9 0,-1-3 0,0-6 0,1 5-1,-1 2-3,-1 10 3,5 9-2,-1 16 1,1 12 0,6 17 0,3 13-1,2 16 2,2 15-2,-3 7 1,-1 11 2,-8 4-2,-8 10 1,-11 5-1,-16 9 2,-9 1-3,-12-1 5,-6-4-5,-4-6 1,1-6-2,5-12-1,13-5-1,6-15-2,27-3-6,-5-13-12,43-2-10,-5-11-2,22 7 0,-1-10-2</inkml:trace>
  <inkml:trace contextRef="#ctx0" brushRef="#br1" timeOffset="37607.151">14505 6896 105,'18'-4'37,"-22"-7"2,4 11-1,-20-2-31,5 5-2,-11 5-2,5 8 0,-8 6 0,1 7-1,-1 10 0,4 5-2,2-1 1,6 2-2,8-6 2,9-5-2,9-9 2,11-10-2,8-19 1,7-9 3,5-10-1,3-9 1,-1-7 0,-5-4-3,-7-2 0,-9 3 0,-12 7 0,-7 8 0,-11 10 0,-7 10-3,0 10 0,-5 2-2,9 9-2,2-12-6,21 13-7,-11-15-10,44-15-6,-4-11-1,15-4-2,7-17 2</inkml:trace>
  <inkml:trace contextRef="#ctx0" brushRef="#br1" timeOffset="37818.1631">15162 6225 108,'-21'-5'38,"-16"10"1,7 27-1,-8 11-34,7 15 0,3 10-2,3 16 2,7 4-4,3 9 2,2-1-4,3-6 1,5-1-8,-5-20-17,11-2-14,-5-22 1,8-13-3,-4-32 1</inkml:trace>
  <inkml:trace contextRef="#ctx0" brushRef="#br1" timeOffset="37999.1734">14820 6682 113,'-19'17'38,"13"14"-1,7-12-3,19 1-35,20 1-4,11-14-5,27 4-23,2-11-4,10 6 0,0-13-1</inkml:trace>
  <inkml:trace contextRef="#ctx0" brushRef="#br1" timeOffset="38359.194">15682 6737 107,'-24'-3'38,"-13"-2"1,3 14-4,-5-6-30,2 16 1,-6 5-2,5 15 1,-4 4-1,6 11 0,6 0-1,8 0-3,10-1 3,9-10-3,12-13 2,18-13-4,8-17 4,7-17-2,6-7 0,4-14 0,-6-8 0,1-2 0,-10-1 0,-7 3 0,-8 11 0,-9 6 0,-8 18 0,-5 11 0,-8 21 0,0 4 0,1 14-5,1 3-2,10 11-7,-4-16-10,25 13-8,-6-22-8,20-3 2,6-19-3</inkml:trace>
  <inkml:trace contextRef="#ctx0" brushRef="#br1" timeOffset="38690.213">16220 6714 118,'-26'1'40,"-13"5"0,3 19-2,-5 4-33,9 6 0,5 5-2,17-2-1,6-4-1,12-5 2,13-8-3,14-7 0,8-10 0,4-4 0,-3-3 0,-3 2 0,-10 3 0,-10 6-2,-13 7 2,-11 12-2,-16 5 2,-7 5-1,-2 2 0,-1-1-2,1-2 1,6-10-3,15-3-5,7-23-10,24 0-12,3-20-7,25-2 1,1-19-2</inkml:trace>
  <inkml:trace contextRef="#ctx0" brushRef="#br1" timeOffset="39057.2339">16771 6712 127,'-17'-5'40,"-18"-3"1,0 20-9,-5-2-29,1 9 0,1 4 0,2 12 0,4 1 0,11-1-3,7 0 0,14-5 0,11-4 0,12-9 0,14-7 0,3-7 0,8-5 0,0-5 0,0 1 0,-8 2 0,-6 4 0,-12 6 0,-13 7 0,-9 8 0,-11 6 0,-4 8 0,-7 5 0,-4 1 0,1-2 0,3-1 0,7-3-5,1-10-1,16 0-3,-2-25-8,26 5-12,-10-25-8,22 1-1,-7-18-3,14-2 3</inkml:trace>
  <inkml:trace contextRef="#ctx0" brushRef="#br1" timeOffset="39230.2438">17042 6858 113,'-2'-21'40,"2"21"1,-18 13-1,13 25-32,-16 7-3,3 9-4,1 4 1,10-2-3,2-3 0,8-13-4,11-1-5,-9-29-16,26 0-11,-15-26-4,15-5 1,-8-17 0</inkml:trace>
  <inkml:trace contextRef="#ctx0" brushRef="#br1" timeOffset="39861.2799">17351 6730 99,'19'-9'39,"-19"9"2,15-3-2,-29 11-28,4 25-5,-13 5-1,-2 11-1,-5 4-1,3 4 0,4-6-1,11-3 1,10-16-3,17-11 0,18-19 0,9-10 0,14-19 0,2-8 0,7-8 0,-3-10 0,-6 6 0,-13 2 0,-7 6 0,-13 10 0,-12 9 0,-11 20 0,0 0 0,-18 29 0,-1 6 0,0 5 0,2 10 0,4-2-2,9 9-6,0-17-7,26 8-10,-7-28-8,25 1-4,-4-23-3,20-4 1,-7-16 1</inkml:trace>
  <inkml:trace contextRef="#ctx0" brushRef="#br1" timeOffset="40417.3117">18122 6820 115,'-7'-28'39,"0"19"1,-14 0-1,2 19-33,-8 11-3,-1 16 1,-5 6-2,4 6 1,5 0-2,2 3 2,9-6-3,4-9 0,7-12 0,9-15 0,9-15 0,5-10 0,5-12 0,5-13 0,2-11 0,3 0 0,-2-4 0,-4 4 0,-2 8 0,-6 7 0,-6 11 0,-5 11 0,-11 14 0,13 4 0,-9 9 0,-1 9 0,1 3 0,1 1 0,2 1 0,4-8 0,-1 0 0,4-8 0,5-8 0,-2-10 0,7-8 0,4-10 0,-1-5 0,4-3 0,-1-2 0,-1 1 0,-5 6 0,-3 6 0,-3 12 0,-18 10 0,14 15 0,-17 12 0,-3 12 0,-3 5 0,-2 6 0,1 2 0,3 0 0,-1-8 0,6 0 0,-3-18-8,16 5-9,-11-31-5,16 20-4,-17-32-7,14 9-4,-13-17-3,0 1 4,-5-8 4</inkml:trace>
  <inkml:trace contextRef="#ctx0" brushRef="#br1" timeOffset="40763.3315">17146 6504 126,'-32'10'42,"3"6"1,-5-9-5,16-6-45,7 11-24,-1-18-8,12 6-3,19-11 1,10 7-2</inkml:trace>
  <inkml:trace contextRef="#ctx0" brushRef="#br1" timeOffset="41214.3573">19549 6707 116,'16'-22'40,"-14"-1"2,-2 23-3,6-13-35,-13 25-1,-4 11-1,-4 11-1,-3 12-1,-1 9 0,1 0-1,4 3 0,6-2-1,5-14-5,22 0-19,-6-29-13,21-5-1,-1-22 0,11-8 0</inkml:trace>
  <inkml:trace contextRef="#ctx0" brushRef="#br1" timeOffset="41381.3669">19642 6320 116,'-46'-16'38,"12"15"1,0 2-4,11 5-39,18 12-7,5-18-19,32 24-8,1-14 0,20 8-1</inkml:trace>
  <inkml:trace contextRef="#ctx0" brushRef="#br1" timeOffset="41694.3848">19996 6521 122,'-16'9'38,"-10"-5"3,6 10-5,-4-4-33,8 3-1,0 2-1,7 3 0,4 2 0,10 2 0,7-4 0,9 3-1,7-3 0,6-2 1,0-1-1,6-1 1,-2 0-1,-4 3 1,-10 4-1,-9 7 0,-7 3 1,-11 4-1,-7 5 0,-9 0-1,-2-1-1,-5-4-1,7 2-8,-16-22-20,19 5-8,-10-14-1,6-3-1,-4-11 1</inkml:trace>
  <inkml:trace contextRef="#ctx0" brushRef="#br1" timeOffset="42516.4318">1779 8757 97,'-7'-23'39,"7"23"2,-12-14-2,8 26-35,-1 20-1,7 20-1,3 16 0,3 18 0,-2 20-1,4 17 0,2 12-1,1 3 1,-4-5-2,0-11 0,5-13-4,0-29-8,16-14-19,-3-40-7,12-27 0,-1-37-2</inkml:trace>
  <inkml:trace contextRef="#ctx0" brushRef="#br1" timeOffset="42859.4514">2460 8727 104,'-43'14'39,"-7"35"2,-10 8-2,5 21-35,-11 3 0,8 4-2,3-3 0,7 4 0,4-10 0,11-11 0,5-11-1,17-11 0,3-13 0,12-7-1,10-9 1,6-8 0,9 0-1,4-3 0,8 1 0,-1 5 0,6 4 0,0 6 0,0 11 0,2 7 0,0 6 0,1 6-2,3 6-1,-2-8-5,14 9-11,-16-25-16,20 2-6,-9-24 0,17-9-1</inkml:trace>
  <inkml:trace contextRef="#ctx0" brushRef="#br1" timeOffset="43272.475">3353 9420 100,'-28'-22'39,"-13"-1"2,3 18-1,-15 3-34,5 28-2,-3 12 1,3 19-1,1 8-1,6 10 0,13 0-1,9-5 0,9-9-1,15-16 0,15-21 0,13-19 0,14-21 1,7-20-2,5-13 0,1-15 0,-2-4 0,-4-2 0,-14 6 0,-5 10 0,-13 13 0,-9 14 0,-13 27 0,0 0 0,-1 31 0,-4 15 0,3 13-2,2 3-2,5 6-3,5-10-5,22 9-9,-9-38-10,24-5-8,-2-39-1,13-15-1,2-26 2</inkml:trace>
  <inkml:trace contextRef="#ctx0" brushRef="#br1" timeOffset="43501.4881">4102 8728 80,'-10'-36'41,"-17"16"-1,7 37 2,-17 15-13,11 40-25,-3 22 1,7 19-2,0 12 0,7 6-1,7 3-2,7-9-1,13-14-2,4-19 0,12-19-6,-5-33-10,21-9-13,-12-39-8,12-12 0,-7-27 0</inkml:trace>
  <inkml:trace contextRef="#ctx0" brushRef="#br1" timeOffset="43677.4982">4324 9214 107,'0'0'40,"-9"35"0,6 25 0,-9 12-35,2 9-2,1 2 0,6 2-2,4-4-1,1-17-2,11-13-6,-7-36-18,20-8-13,-7-31-1,7-11-1,-8-25 1</inkml:trace>
  <inkml:trace contextRef="#ctx0" brushRef="#br1" timeOffset="43804.5055">4311 8921 114,'-30'-20'36,"0"13"-16,1 7-19,29 0-40,-23 9-1,23-9-1</inkml:trace>
  <inkml:trace contextRef="#ctx0" brushRef="#br1" timeOffset="44324.5352">4933 9237 100,'-1'-14'40,"0"24"1,-9 8-1,4 17-33,-8 17-3,2 13 1,-2 9-2,6 3 0,0-1 0,12-8-1,6-16 0,13-20 0,15-28-2,7-23 1,8-22 1,6-18-2,0-13 0,0-10 0,-5-3 0,-8 8 0,-12 9 0,-6 12 0,-14 16 0,-5 17 0,-9 23 0,-14 25 0,3 23 0,-4 11 0,1 11 0,2 6-2,7 8-2,2-8-4,18 7-8,-7-38-11,26 5-9,-6-33-5,13-8-2,-2-26 3</inkml:trace>
  <inkml:trace contextRef="#ctx0" brushRef="#br1" timeOffset="44887.5674">5775 9259 97,'0'0'39,"0"0"2,-19 16-2,19 15-29,-8-1-5,3 9 0,-1 6-1,-1 5-1,-1-2-1,2 2 0,2-8-1,-1-7 0,5-9 0,4-12-1,-4-14 0,15-10 1,-3-18-1,3-9 0,5-10 0,-1-6-1,-3-5 1,2 0-1,-2 2 1,-5 7-1,-2 9 1,-3 10-1,-1 12 2,-5 18-1,0 0 0,8 21-1,-5 2 1,3 4 0,2 0 0,4-4 0,3-6 1,8-11-1,3-8 0,4-11 1,3-6 0,1-7 0,-4-3 0,0 2-1,-3-2 1,-6 8-1,-4 6 2,-5 13-2,-5 14 0,-4 15 0,-2 14-2,-2 11 1,4 7-1,-3 3-3,10 15-7,-15-17-5,19 11-7,-21-28-9,17 6-5,-19-16-3,1-5 0,-13-9 3</inkml:trace>
  <inkml:trace contextRef="#ctx0" brushRef="#br1" timeOffset="45433.5987">1802 10569 101,'0'0'39,"2"-13"2,19 13-3,4-15-32,19 0-2,11-7-1,22-1-1,13-5 0,13-2-1,8 4-1,6 3 0,-4 1 0,-7 6 0,-8 6-1,-15 5-1,-16 8-3,-20-7-12,-3 20-14,-32-15-9,-12-1-1,0 0-1</inkml:trace>
  <inkml:trace contextRef="#ctx0" brushRef="#br1" timeOffset="46592.665">8080 9026 88,'-7'-12'36,"-12"3"0,-5 12 1,-9 5-32,-5 12-1,-9 8 0,4 16 1,-12 6-1,7 16 1,2-4-1,8 2 1,10-7-2,17-5 0,13-16-1,19-15 1,17-20-2,11-14-1,11-16 0,6-13 1,1-12-1,-2-4 0,-8-3 0,-8 5 0,-10 2 2,-10 12-2,-12 6 1,-7 12 0,-12 11-1,2 13 1,-16 14-1,0 17 0,1 16-1,-2 13 1,3 8-1,4 1-1,9 5-1,11-13-3,16 0-7,0-35-12,29-4-10,0-33-4,18-7 0,-5-25-1</inkml:trace>
  <inkml:trace contextRef="#ctx0" brushRef="#br1" timeOffset="46967.6864">8857 8965 100,'-12'9'39,"-11"9"0,2 24-1,-11 8-32,9 9-2,-4 4-1,5 2 0,2-6 0,11-1 0,2-14 0,9-13 0,5-21-1,10-13 0,6-24 0,5-12-1,2-12 0,4-11 0,1-7-1,2-4 0,-6 3 2,-2 6-2,-5 17 0,-8 12 0,-3 15 0,-13 20 0,13 18 0,-9 20 0,-3 16 0,4 9-3,4 6 0,6 0-1,15-1-1,6-17-5,17 1-8,-5-37-9,26 1-8,-10-28-3,9-5-2,-8-22 3</inkml:trace>
  <inkml:trace contextRef="#ctx0" brushRef="#br1" timeOffset="47313.7062">9650 9033 99,'-29'-17'38,"2"21"2,-9 2-1,6 12-26,2 10-10,3 9 1,9 0-2,7 3 0,10-5 0,13-7 0,9-14-1,8-11 1,7-21-1,4-12 0,6-17 0,1-12 0,-1-11-2,-3-12 1,-2-5 0,-3-6 0,-3-3-1,-8 3 1,-9 12 0,-1 13 0,-11 22 0,-10 26 0,-7 29 1,-8 31-1,-7 30 0,-3 17-2,7 12 0,-4 0-7,24 16-6,-9-27-12,32 5-8,-2-27-4,21-4-2,3-21 0</inkml:trace>
  <inkml:trace contextRef="#ctx0" brushRef="#br1" timeOffset="47675.7269">10998 8596 97,'0'0'40,"2"-14"0,-2 14 0,17 29-35,-11 7-2,3 16 0,-6 14-1,-5 12 1,-2 11-2,-3 7 0,3-4-2,0-6-3,0-18-3,21 1-18,-15-30-13,19-8 0,-10-20-3,10-10 2</inkml:trace>
  <inkml:trace contextRef="#ctx0" brushRef="#br1" timeOffset="47862.7376">10870 9098 109,'-20'-2'40,"7"-7"1,13 9-1,19 0-36,8-8-2,10-6-1,13-7-1,11-7-2,10-10-2,16 4-9,-10-24-20,16 7-7,-18-11-1,8 4 0</inkml:trace>
  <inkml:trace contextRef="#ctx0" brushRef="#br1" timeOffset="48245.7595">11734 8281 99,'-24'37'40,"-11"15"1,0 24-1,-4 9-34,1 7-2,5 5 1,6 5-2,1-2 1,11-6-2,7-14 1,9-13-2,8-13-1,9-11 1,4-19-1,3-16 1,5-14-1,-1-14 1,1-13-1,3-7 1,-5-11-1,-2-1 0,-2-1 1,-2 2-1,-3 9 2,-6 10-2,-4 10 0,-9 22 0,0 0-2,0 35 1,-4 8-1,-4 9 0,6 6-2,2-2 0,6 1-3,7-19-3,17 0-8,-9-34-10,25 1-9,-10-24-1,12-5-1,-11-14 2</inkml:trace>
  <inkml:trace contextRef="#ctx0" brushRef="#br1" timeOffset="48432.7702">12171 8900 90,'0'0'38,"-6"-13"2,0 38 0,-14 6-27,5 27-4,-9 7-5,6 7 0,3 0-3,7-4 1,8-9-3,7-13 0,10-18-3,4-28-8,19-4-15,-12-29-11,10-7-2,-7-23 0,1-1 0</inkml:trace>
  <inkml:trace contextRef="#ctx0" brushRef="#br1" timeOffset="48561.7776">12290 8562 103,'-19'-28'38,"7"25"0,1 4-4,1 10-40,24 12-24,0-12-9,20 5 1,0-5-2</inkml:trace>
  <inkml:trace contextRef="#ctx0" brushRef="#br1" timeOffset="48861.7947">12651 8688 80,'-22'14'42,"-5"9"-1,-8-5 0,5 11-18,-1-7-18,12 4-2,1 0-1,13-3 1,10-2-2,8-4 1,6-3-1,10-3-1,0-1 1,4 1 0,-6 2 0,-3 6-1,-7 7 1,-7 8 0,-7 5 0,-8 6-1,-3 2-1,-6-2-1,0 1-3,-7-14-5,13 7-9,-15-27-12,19 0-10,-9-14-1,13 2 0,-18-23 1</inkml:trace>
  <inkml:trace contextRef="#ctx0" brushRef="#br1" timeOffset="49686.8419">14022 8770 79,'-8'-30'39,"-1"10"-1,-16-3 1,1 18-25,-14-7-9,1 13 0,-6 8-2,0 13 0,0 10 1,6 14-2,2 10 2,11 5-2,8 1 1,12-1-2,13-8 0,9-8 0,15-15-1,5-15 1,12-16-1,2-13 1,2-15-1,-2-11 0,-4-6 1,-7-7-1,-2-4 1,-10-3-1,-5 3-2,-7 3 2,-3 12-2,-6 8 1,-5 16 1,-3 18 0,-3 30-1,-5 20 1,-1 29 1,-3 29-1,-2 25 2,-5 20-1,-1 10 0,-2 2 0,-1-1-1,1-12 3,-1-17-3,-3-24 3,2-28-3,2-28 2,-5-27-2,6-28 0,3-23 0,2-22 0,2-21 0,7-18 0,3-14 0,8-9 0,7-6 0,9 1 0,9 5 0,1 7-4,10 10 1,4 6-4,10 17-3,-2-3-6,20 25-2,-14-13-7,21 25-8,-18-15-3,12 14-3,-8-2 2</inkml:trace>
  <inkml:trace contextRef="#ctx0" brushRef="#br1" timeOffset="49904.8544">14706 8743 89,'-22'-4'40,"7"9"1,-9-12 0,11 24-18,-3-14-19,4 13 0,-1 8-2,4 12 0,-1 10-1,3 6 0,-1 10-1,7-2-1,1-1-1,1-9-1,12-8-7,-4-29-6,25 2-11,-15-36-9,21-5-4,-11-23-1,10-3 2</inkml:trace>
  <inkml:trace contextRef="#ctx0" brushRef="#br1" timeOffset="50302.8772">14848 8480 107,'0'0'40,"-16"-12"1,14 28 0,-12-4-37,14 0 0,4 2-1,3 0 0,1 3-1,4 4 0,-2 2 0,1 10-1,-3 8 1,0 5-1,-2 9 1,1 1-2,0 6 0,-3 0 0,4-6 0,3-6 0,-2-12 0,2-9 0,4-18 0,4-12 0,5-16 0,3-15 0,2-10 0,0-12 0,1-9 0,0-8 0,-2-6 0,-5 0 0,3 4 0,-9 8-3,0 12-2,-5 11-5,3 28-4,-11 1-4,11 33-4,-20-6-8,18 24-5,-13-9-3,12 7 0,-4-3 5</inkml:trace>
  <inkml:trace contextRef="#ctx0" brushRef="#br1" timeOffset="50681.8988">15375 8802 114,'3'15'39,"-3"-15"2,5 20-6,6-14-31,6 4-1,9-8 0,6-2-2,5-8 1,6-4-1,4-7 0,-9 2-1,4-10 0,-10-2 0,-7-1 0,-7-2 0,-16 1-1,-9 0 1,-12 5-2,-3 3 2,-10 13-1,-2 12 1,-9 19 1,-1 12-2,-1 12 2,1 12 0,7 6 0,7 3-1,8-1 1,16-10-2,16-12-2,14-17 0,19-9-5,9-27-6,27 3-9,-9-32-8,22 1-5,-9-19-2,11 0-1</inkml:trace>
  <inkml:trace contextRef="#ctx0" brushRef="#br1" timeOffset="50971.9154">16139 8538 118,'-33'11'39,"-14"0"1,7 21-10,-1-4-25,12 6-3,4 1 2,11 2-2,11-4 1,12-3-2,10-4 2,6-7-2,6-4 0,1-2 0,-3-6 0,-4 2 0,-6 3 0,-4 3 1,-9 4-2,-9 5 0,-7 8 0,-9 6 0,-5 3 0,-4-1 0,0 4-5,1-13-1,10 6-7,-6-27-6,24 9-8,-10-36-8,23 3-5,-5-22-2,13-6 1</inkml:trace>
  <inkml:trace contextRef="#ctx0" brushRef="#br1" timeOffset="51655.9546">17167 8578 93,'0'0'38,"0"0"2,-10 23-1,-19 5-30,10 12-4,-4 8 0,0 9-2,-2 2 1,6-2-1,5-3 0,9-10-2,11-13 0,15-8 1,10-21-1,12-17 0,12-11 0,1-11 1,5-11-1,-1-5 0,-9-4-1,-4 3 2,-11 4-2,-8 6 0,-7 12 0,-9 8 0,-12 24 0,0 0 0,-6 25 0,-7 15 0,1 16 0,0 7 0,4 5 0,1 3-2,12 0-1,8-17-3,17-4-5,3-34-5,27 4-8,-9-39-6,25 3-5,-8-27-2,13-3-1,-8-10 2</inkml:trace>
  <inkml:trace contextRef="#ctx0" brushRef="#br1" timeOffset="51970.9726">18208 8578 111,'-29'-14'38,"1"16"2,-15 2-2,5 15-32,-9 7-2,8 9-1,2-3 1,8 1-3,15-5 2,14-2-1,15-9 1,14-11-1,16-3-2,5-4 0,4 0 0,-3 2 0,-5 8 0,-13 5 0,-12 11 0,-15 6 0,-14 6 0,-8 4 0,-12 0 0,3-3 0,2-4 0,0-9-4,11-4-6,2-23-5,22 7-7,-12-29-9,26 8-6,-10-16-3,11-1-2,-1-8 4</inkml:trace>
  <inkml:trace contextRef="#ctx0" brushRef="#br1" timeOffset="52351.9944">19630 8176 106,'0'0'39,"9"44"1,-17 2-2,1 22-34,-3 9-1,-3 13-1,-2 5 1,-5 6-2,1-4 0,2-12-3,6-9-2,-3-23-11,23 0-18,-11-27-6,15-8 0,-13-18-2</inkml:trace>
  <inkml:trace contextRef="#ctx0" brushRef="#br1" timeOffset="52903.0259">19321 8794 116,'0'0'39,"0"0"2,18-1-2,18-13-38,21-11-1,17-5-2,12-8 0,5-5-3,0-9-2,4 6-3,-15-12-3,0 14 0,-24-13 3,-7 11 2,-17-3 5,-13 3 4,-10 10 2,-13 1 6,-1 18 2,-16 2 2,5 23-2,-13 9-3,6 24-1,-5 12-3,4 15 0,-4 7 1,5 14-1,2 1 0,2 1-1,1-8 0,15-9-1,6-15-2,2-11 0,13-17 0,2-17 0,13-19 0,2-14 0,8-11 0,-4-12 0,1-4 0,-1-6 0,-4 4 0,-4 5 0,-10 9 0,-3 12 0,-18 22 0,14 0 0,-15 18 0,-2 13 0,1 7 0,2 6-4,11 3-2,-2-9-6,24 13-6,-14-31-9,31 6-7,-13-21-3,15-3-3,-7-14 3,2-6 0</inkml:trace>
  <inkml:trace contextRef="#ctx0" brushRef="#br1" timeOffset="53271.0469">20719 8713 114,'-21'15'41,"18"1"0,-2-4-1,22 2-34,-3-6-3,11-1-1,6-4 1,8-5-2,4-9-2,3-5 4,1-8-4,-3-1 2,-6-10-3,-6-3 2,-12-5-1,-8-2 0,-15-1 1,-7 5-1,-13 7 0,-13 15 1,-8 16 0,-8 20 1,-6 21 1,0 16 1,7 16-1,8 6-2,13 0 0,18-4 0,17-12 0,21-14 0,20-18 0,12-20 0,21-4-15,-9-28-5,23 7-8,-21-29-9,8 3-5,-17-11-2,-8-3 2</inkml:trace>
  <inkml:trace contextRef="#ctx0" brushRef="#br1" timeOffset="54172.0985">2233 11202 72,'2'-11'40,"-13"19"-2,-18 0 0,0 10-28,-13 1-6,3 15-1,-6-1-1,-1 6 1,2-1 0,9 3-1,7-7 0,16 0 0,12-9 0,16-5-1,17-7-1,13-4 0,7-5 1,11 1-1,-2-3 0,-3 4 0,-8 3 0,-13 7 1,-14 7 0,-12 9 0,-18 7-1,-16 1 0,-8 5-1,-8-2-1,-5-4 1,4-10-4,7-6 2,8-22-6,24-1-6,-7-40-13,39 6-7,3-25-2,22 2-2,1-18 3</inkml:trace>
  <inkml:trace contextRef="#ctx0" brushRef="#br1" timeOffset="54683.1277">2689 11270 72,'0'0'39,"-11"16"0,-2 16 0,-13 0-18,2 15-17,2 6-1,1 8 1,3 0-2,5 1-1,10-9 1,6-7-1,11-12 0,6-15 0,10-19 0,9-20-1,3-16 1,7-15 1,-2-9-2,-2-11 2,-4-7-1,-8 2 0,-5 4-1,-8 7 0,-7 14 0,-7 14 0,-5 21-1,-1 16 1,-17 49 0,8 20 0,-5 31 0,-1 26-1,-3 21 1,1 14-1,2 5 1,0-6 0,8-15-1,-3-15 0,3-27 1,4-23 1,-1-26-1,4-25 0,0-29 1,-1-15-1,-3-25 1,8-20-1,1-18 0,-5-13 0,4-10-1,1-8 0,4 1-1,-4 4 1,12 10-3,-4 8-1,13 19-7,0-3-4,24 26-10,-10-10-3,23 25-5,-3-9-6,14 9 3</inkml:trace>
  <inkml:trace contextRef="#ctx0" brushRef="#br1" timeOffset="55217.1582">3576 11345 94,'9'16'39,"-26"-7"1,5 14-1,-15-7-32,11 12-4,-5 3 1,5 5-1,0 3-1,2-1 1,1-1-2,6-6 0,4-6 0,3-5 0,0-20-1,19 4-1,-2-18 2,6-9-2,-3-7 1,2-6-1,0-2 1,-5-4-1,-2 7 2,-3 1-1,-3 11 0,-6 1 0,1 8 0,-4 14 0,0 0 0,2 25 0,-2-2 0,2 4 0,1 2 0,4 0 1,0-3-1,5-5 0,3-12 1,7-13 0,3-11-1,3-11 1,2-7-1,6-4 1,-6-6-1,4 2 0,-7 6 1,-5 5-1,-4 10 0,-6 14 0,-12 6 1,8 22-1,-9 10 0,-1 6 0,-2 6 0,6 2 0,2 4-3,3-7-2,12-2-5,-4-23-5,19 9-5,-15-33-8,24 14-4,-16-24-6,12 2-2,-5-11 2</inkml:trace>
  <inkml:trace contextRef="#ctx0" brushRef="#br1" timeOffset="55825.193">4336 10863 102,'0'0'38,"15"17"2,-21 7-3,4 15-34,-9 10-1,4 11 0,-4 9-1,-3 8-1,2 0 1,5 1-1,-2-7 1,10-5 1,-1-10-2,8-13 2,-3-9-2,8-15 2,0-13-2,2-14 1,1-11 0,-1-11-2,2-5 2,-7-8-2,5-3 1,-2-1-1,1 2 1,1 2 0,0 10-1,5 5 1,1 8 0,3 11 0,3 10 0,1 10 0,-2 10 0,-1 9 0,-2 7 0,-4 6 1,-7 3-1,-10-1 1,-9-1-1,-9-1 2,-11-8-2,-10-1 1,-1-12-2,-5-8 0,5-11-3,0-12-3,16-2-6,-1-24-7,32 8-9,-6-24-7,23 14-2,7-9-3,15 12 4</inkml:trace>
  <inkml:trace contextRef="#ctx0" brushRef="#br1" timeOffset="56163.2124">4974 11305 98,'0'0'41,"0"0"0,-21-15-3,6 20-33,-5 5-1,1 11-1,-5 10-1,1 6 0,8 6 0,2 2 0,8-1 0,6-2 0,8-9-1,10-11 0,4-16 0,10-10-1,3-16 1,-1-10-1,-1-9 0,-7-6-1,-2-4 2,-8-1-2,-10 6 0,-7 5-1,-7 11-2,-4 9-1,-3 15-4,-5-3-5,18 22-4,-13-17-8,27 18-5,-13-16-5,29-1-4,0-14 2</inkml:trace>
  <inkml:trace contextRef="#ctx0" brushRef="#br1" timeOffset="56396.2257">5441 10729 115,'-20'9'43,"-9"8"-1,8 30-1,10 8-38,1 16-2,5 12 1,6 13-1,2 6 0,6-3-1,4-5-3,2-8 1,4-11-6,-5-26-6,16 0-7,-22-36-12,19 0-5,-16-24-6,11-9 1</inkml:trace>
  <inkml:trace contextRef="#ctx0" brushRef="#br1" timeOffset="57012.2609">6863 10738 108,'6'-11'41,"-9"-1"-1,3 12-2,-5 21-35,0 8-1,3 10 1,2 14-2,-4 13 0,0 12-1,3 9 0,1 6 0,0 0 0,1-6 0,3-8-2,5-9 1,10-12-4,0-23-3,18-6-14,-8-37-12,18-7-6,-7-27-3,14-11 3</inkml:trace>
  <inkml:trace contextRef="#ctx0" brushRef="#br1" timeOffset="57409.2836">7376 10754 103,'-34'12'39,"-1"20"2,-11 0-1,3 5-34,-6-1-4,4 1 0,3-2 1,4-3-3,7-7 3,4-5-3,8-2 2,10-6 0,9-12-1,5 17 0,13-12 1,4-3-1,9 1-1,3 1 1,7-1 0,4 4 0,-2 0-1,-4 5 0,-1 4 0,-3 7 1,-4 6-1,-3 5 1,-5 4-1,-3 6 0,2-2 0,1-1-2,4-4-1,7-9-2,15-5-7,-2-25-5,23 3-5,-11-29-9,21 10-5,-11-22-3,11 7-2,-14-3 3</inkml:trace>
  <inkml:trace contextRef="#ctx0" brushRef="#br1" timeOffset="57546.2915">8163 11380 111,'-12'18'41,"-11"-17"0,9 2-3,4-10-44,-3-16-13,13 23-17,-7-22-5,7 22 0,-22-10-1</inkml:trace>
  <inkml:trace contextRef="#ctx0" brushRef="#br1" timeOffset="57879.3105">6981 11914 98,'0'0'42,"10"-16"2,19 3-2,-2-8-39,23-4 0,13-5 0,10 5 1,7-2-3,3 9 2,-2 0-3,4 10 3,-10 2-4,-11 7 2,-11 7-3,-14-6-9,2 12-9,-29-27-12,11 12-7,-17-16-5,6-1 1,-5-16-2</inkml:trace>
  <inkml:trace contextRef="#ctx0" brushRef="#br1" timeOffset="58056.3206">8550 11531 103,'-16'13'43,"3"1"-1,-6-15-6,5-21-52,14 22-20,-8-23-7,11 12 2,-7-8-3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9Wana 15 Here-</a:t>
            </a:r>
            <a:r>
              <a:rPr lang="en-NZ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Kōkā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2211870"/>
              </p:ext>
            </p:extLst>
          </p:nvPr>
        </p:nvGraphicFramePr>
        <p:xfrm>
          <a:off x="214283" y="762000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overall structure of an atom and what the three main bits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protons, electrons and neutrons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sketches of some of the rest of the first 20 elements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“assembles” the atoms that everything is made from.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“odd” symbols (codes)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history is preserved in the symbols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58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mtClean="0">
                <a:solidFill>
                  <a:srgbClr val="FFFF00"/>
                </a:solidFill>
              </a:rPr>
              <a:t>Monday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Rachel V-C’s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1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6720" y="201600"/>
              <a:ext cx="7370280" cy="505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320" y="193320"/>
                <a:ext cx="7400880" cy="506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13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3320" y="109440"/>
              <a:ext cx="7371360" cy="45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800" y="93960"/>
                <a:ext cx="7398360" cy="455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93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0200" y="169200"/>
              <a:ext cx="8415360" cy="592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440" y="153360"/>
                <a:ext cx="8444880" cy="595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05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5320" y="203760"/>
              <a:ext cx="7373880" cy="479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0560" y="187200"/>
                <a:ext cx="7403400" cy="481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498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8920" y="131040"/>
              <a:ext cx="8883000" cy="655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160" y="118080"/>
                <a:ext cx="8900640" cy="657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070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5640" y="298080"/>
              <a:ext cx="7403400" cy="426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520" y="284760"/>
                <a:ext cx="7423200" cy="429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20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914</TotalTime>
  <Words>112</Words>
  <Application>Microsoft Office PowerPoint</Application>
  <PresentationFormat>On-screen Show (4:3)</PresentationFormat>
  <Paragraphs>19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67</cp:revision>
  <dcterms:created xsi:type="dcterms:W3CDTF">2006-08-16T00:00:00Z</dcterms:created>
  <dcterms:modified xsi:type="dcterms:W3CDTF">2013-08-14T21:46:55Z</dcterms:modified>
</cp:coreProperties>
</file>