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58" r:id="rId4"/>
    <p:sldId id="263" r:id="rId5"/>
    <p:sldId id="265" r:id="rId6"/>
    <p:sldId id="266" r:id="rId7"/>
    <p:sldId id="267" r:id="rId8"/>
    <p:sldId id="268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6T20:54:15.38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context xml:id="ctx1">
      <inkml:inkSource xml:id="inkSrc103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06T21:00:09.068"/>
    </inkml:context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206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3764 853 63,'0'0'36,"14"-47"0,-14 47 0,0 0-28,0 0-1,0 0-1,0 0-3,0 0 0,0 0 1,0 0-2,-12 43 0,-8 28-2,-2 18 2,-13 11-2,-4 18 2,-4 3-1,0 0 0,5-9-1,4-26 1,8-22 0,7-19 0,9-22 1,10-23 0,5-30-1,13-15 1,2-16 0,7-19 1,-12 34-1,4-7 0,-6-6-1,5-3 0,-2 0 1,8-5-2,-7 0 1,1 1-1,5 6 0,1-1 0,-6 6 1,6-2 0,0 10-1,1 3 0,-25 44 1,58-66-1,-58 66 0,59-20-1,-59 20 1,57 26 1,-29 23-1,29 39 2,-12 13-3,-1 10 2,-11 0-3,-8-2 2,-9-14-4,-4-18-2,-7-19-4,-10-21-25,7 1-4,-14-19 0,5-2 0</inkml:trace>
  <inkml:trace contextRef="#ctx0" brushRef="#br0" timeOffset="197.0113">3755 1262 104,'-28'-11'38,"3"4"2,25 7-2,-14 14-34,27-10-2,20-10 0,19-8-2,-52 14-1,75-24-3,-26 5-4,5-4-25,13-3-5,0-3 0,5-7 0</inkml:trace>
  <inkml:trace contextRef="#ctx0" brushRef="#br0" timeOffset="406.0233">4863 640 112,'0'0'39,"54"-42"1,-54 42-2,0 0-38,0 0 1,0 0 1,16 50-1,-16-20 0,-23 72-2,-2 19 2,8 7-5,2 4 0,8 0-15,-4-19-18,9-18-3,-8-47 3,16-21-2</inkml:trace>
  <inkml:trace contextRef="#ctx0" brushRef="#br0" timeOffset="909.052">4734 1199 113,'-44'-23'38,"8"9"2,11 9-3,25 5-35,0 0 1,29 11-2,-29-11 2,61-1 0,-61 1-1,89-5 0,-40 0-1,1-1 1,1-1-2,-2 1 2,1-2-2,-50 8 1,85-11-1,-85 11-1,64-10 1,-45 11 0,14 8 1,-29 1-2,-22 18 1,-29 9-1,-1 7 1,-12 7 0,18 6 1,24-9-2,12-2 2,14-7-1,11-6 0,23-18 0,12-11 0,12-13 1,4-13-1,2-8 0,-3-12-1,-7-6 1,-62 48-1,44-55 1,-44 55-1,23-53 0,-23 53 0,-11-51 1,11 51-1,0 0 1,-52-54-3,52 54-2,0 0-7,-55-36-23,55 36-4,0 0 1,0 0 0</inkml:trace>
  <inkml:trace contextRef="#ctx0" brushRef="#br0" timeOffset="1465.0838">5741 1059 107,'73'-4'40,"-73"4"0,25 11 1,9 9-25,-27 10-14,-17 14 1,-18 3-1,3 12 0,-7-6-2,9 3 2,8-21-2,8-4 0,2-9 0,10-12 0,5-12 0,4-15 0,6-9 0,3-10 0,-23 36 0,28-46 0,-28 46 0,19-57 0,-19 57 0,29-55 0,-29 55 0,15-50 0,-15 50 0,0 0 0,25-53 0,-25 53 0,9-26 0,12 23 0,1 6 0,9 13 0,0-2 0,11 0 0,-42-14 0,0 0 0,68 3 0,-68-3 0,51-12 0,-51 12 0,50-20 0,-50 20 0,49-27 0,-49 27 0,0 0 0,61-32 0,-61 32 0,0 0 0,20 10 0,-6 13 0,-14 10 0,0 14 0,-7 7 0,3 4 0,9-2-7,2-30-16,33-11-14,-2-17-4,18-6 1,-6-15-1</inkml:trace>
  <inkml:trace contextRef="#ctx0" brushRef="#br0" timeOffset="1833.1049">6941 1042 126,'23'-53'41,"-23"53"3,0 0-4,9-55-36,-9 55-4,0 0 0,0 0 0,0 0 0,-63-13 0,63 13 0,0 0 0,-56 35 0,56-35 0,0 0 0,-23 46 0,23-46 0,25 30 0,-7 8 0,7-7 0,16 2 0,-5-9 0,1 7 0,-14-6 0,-14 5 0,-23-2 0,-11 2 0,0 0 0,-7-7 0,3 0 0,1-9 0,10-3-4,-1-20-17,30-1-7,-17-12-12,21-1-3,-6-6 0,10-4 1</inkml:trace>
  <inkml:trace contextRef="#ctx0" brushRef="#br1" timeOffset="6529.3735">3752 1748 36,'12'0'28,"-12"0"3,16 0-3,-16 0-13,19 5-3,-19-5-1,33 1-1,-14-3-2,14 2-2,-8-4 0,10 4-2,-4-2-1,5 1 0,-3-3-2,0 4 0,-4 1 0,0 2-1,4-2 0,-1 1 1,3-1-1,3-1 0,0-2 1,9 1-1,-1-5 1,7 0 0,3-3 0,5 0 0,4-3 0,1 4 0,0-2 0,1-2 1,4 0-1,-1-1 0,1-1 0,5-3 1,4 2-2,1-6 2,2 2-2,6-1 1,-2 1-1,0 1 1,1 2-1,-3 1 1,-5 4-1,-1 1 1,-3 4-1,-6 1 0,-2 1 1,-7 2-1,-2 1 0,-4 0 0,-6-1 0,-3 4 0,-6-5 0,-2 1 0,-5 1 0,-4-2 0,-3 2 0,-1 0 0,-8 0 1,-2 0-1,-1 1 0,0-1 0,-1 0 0,-2-2 0,1 3 0,2-2 0,-3 1 0,2-2 0,-3 2 0,0 1 0,-10 0 0,14 1 0,-14-1 0,15 3 0,-15-3 0,18 8 1,-2-6-1,1 0 0,2 1 0,5-1 0,-1-1 0,1 0 0,-3-1 0,-5 0 0,-2 0 1,0 0-1,-14 0 0,9 2 1,-9-2-1,0 0 1,0 0-1,0 0 0,0 0-1,0 0-1,0 0-3,-15-6-23,15 6-9,-13-7 0,13 7 0,-19-6-2</inkml:trace>
  <inkml:trace contextRef="#ctx0" brushRef="#br2" timeOffset="265921.2099">1720 2454 36,'10'-2'31,"-10"2"0,0 0 2,0 0-18,0 0-3,-4-13 0,4 13-2,0 0-4,0 0-1,8 10-2,-7 8 1,-1 8-2,1 12 0,-2 12-1,2 7 1,-1 14-3,-3-3 0,5 6-2,-7-11-5,16 7-24,-7-25-2,6-3-1,-5-24 0</inkml:trace>
  <inkml:trace contextRef="#ctx0" brushRef="#br2" timeOffset="266233.2277">1689 2430 80,'-19'-52'34,"5"-1"1,15 17 1,4-3-30,22 16-1,5 0-1,17 9 0,9 1-1,11 11-1,6 2-1,3 11 0,-4 12-1,-10 13 1,-14 13-2,-14 11 2,-21 5 0,-21 13 0,-17 5 0,-16-4 0,-13-2 0,-4-9 0,-3-8-2,1-16-3,15-5-8,5-30-23,24-9-1,7-20 0,23-7-2</inkml:trace>
  <inkml:trace contextRef="#ctx0" brushRef="#br2" timeOffset="266600.2487">2369 2754 79,'4'20'35,"10"4"-2,1-15 3,12-2-31,3-12 0,11-6-1,-2-13 0,6 1-1,-4-9-1,0-2-1,-11-5 1,-3 3-1,-13-1 0,-9 9 0,-11 5 0,-6 8 0,-11 8 0,-6 10 2,-1 10-1,-8 10 0,5 8 0,0 10 0,5 4-1,11-1 0,8-2 0,13-7-2,14-3-1,11-13-2,22-4-3,0-24-11,21 7-19,-3-19 1,5 5-2,-5-16 0</inkml:trace>
  <inkml:trace contextRef="#ctx0" brushRef="#br2" timeOffset="267118.2783">3145 2555 83,'-26'7'37,"5"15"1,-8 2-1,9 13-31,-2-4 0,5 7 0,2-4-4,6-1 0,2-6-1,9-7 0,4-9-1,8-12 0,3-9 0,3-8 1,3-10-1,1-7 1,0-5-1,0-6 0,-3-1 0,-4 4 0,-3 1 1,0 8-2,-8 9 1,0 6 0,-6 17 0,0 0 0,9 6 1,-4 11 0,-1 7 0,4-1 0,4 1 0,5 2 1,7-8-1,2-5 0,7-10 0,5-6 0,-1-11-1,5-6-1,-2-4 1,-2-5-1,-5 1 1,-8 0-2,-3 8 2,-8 3-1,-14 17 0,0 0 3,1 16-3,-11 7 2,0 11-3,-7 7 2,8 3-4,-3-3 0,12 1-2,0-18-8,19 3-23,1-25 1,16 4 0,-4-26-1</inkml:trace>
  <inkml:trace contextRef="#ctx0" brushRef="#br2" timeOffset="267385.2936">3975 2435 88,'-1'-11'36,"-19"-1"0,4 19 2,-9 4-32,5 12 0,-1 4-2,4 7-1,8 0-1,7 6 1,9-8-2,11 0 1,6-10-1,5-7 0,2-11 0,6-7 0,-1-12 0,-1-7-2,-4-10 1,-4-9-2,-5-4 0,-7-11-4,-2 7 0,-11-10-7,10 22-23,-20-6-1,5 26 0,-8 2-2</inkml:trace>
  <inkml:trace contextRef="#ctx0" brushRef="#br2" timeOffset="268017.3297">4565 2216 91,'-14'0'38,"-17"0"-1,2 26 2,-7-3-31,2 19-1,-4 1-3,7 10 1,5 0-3,10-3 1,10-5-2,13-8 0,14-10-3,13-14 1,17-8-4,1-18-3,14 1-6,-9-23-25,10 5 2,-14-19-2,6 14 4,-30-17 22,5 14 9,-15 4 5,-14 0 10,-5 34 23,-2-20 1,-4 36 2,-13-3-2,12 26-21,-15-2-7,10 12 0,-2 0-4,2 5 2,3-2-3,4-5 1,2-8-2,3-5 1,2-9-1,2-9-1,-4-16 1,14-3-1,-6-14 1,1-9 0,-1-6 0,2-7-1,-3-8 1,1-3-2,-3 3 2,1 4-2,-1 3 2,0 6-2,0 2 1,5 10 0,4 6 0,0 5 0,9 5-2,4-1 0,8 5-3,1-6-2,10 19-15,-5-25-16,10 19 1,-13-20 0,5 17-1</inkml:trace>
  <inkml:trace contextRef="#ctx0" brushRef="#br2" timeOffset="268190.3396">5316 2252 102,'-11'32'36,"-6"-10"2,6 19 0,-18-1-31,17 10 0,-3 0-3,5 6 0,0-2-3,3-5 1,7-6-3,6-9 0,5-11-4,2-23-13,16 1-19,-9-24-4,13-1 4,-10-19-4</inkml:trace>
  <inkml:trace contextRef="#ctx0" brushRef="#br2" timeOffset="268325.3474">5391 2002 114,'-6'-11'37,"-8"-5"-3,10 4-8,4 12-62,15-26 0,9 12-2,-2-7 1</inkml:trace>
  <inkml:trace contextRef="#ctx0" brushRef="#br2" timeOffset="268550.3602">5933 1651 117,'0'0'41,"-9"38"0,-13-5-2,6 13-35,-3 10-1,0 13-2,2 6 1,3 10-2,3-1 0,4 1-1,4-4-1,-1-11-1,8-3-4,-7-25-20,11 7-14,-13-29 1,10-1 1,-5-19-2</inkml:trace>
  <inkml:trace contextRef="#ctx0" brushRef="#br2" timeOffset="268746.3714">5576 2242 112,'-4'11'40,"4"-11"0,12 5 0,14-11-38,12-2 0,8-7-2,7-2-1,6-2-3,-1-11-12,16 16-21,-20-9-2,5 15 1,-16-6-1</inkml:trace>
  <inkml:trace contextRef="#ctx0" brushRef="#br2" timeOffset="269054.3891">6193 2146 111,'-14'31'37,"-14"-3"2,13 13-3,-8-3-32,2 7 0,5-3 0,3-1-1,10-6-1,13-5 0,5-15 0,11-8 0,10-14-1,6-10 0,2-12 0,5-9 0,-2-3 0,0-4-1,-9 6 1,-2 1-1,-13 9 0,-5 7 0,-8 12 0,-10 10 0,0 0-1,-6 29 0,-1-3-1,-6 6 0,4 7-3,-5-3-4,17 15-13,-13-22-16,24 12 0,-8-21-1,19 5-1</inkml:trace>
  <inkml:trace contextRef="#ctx0" brushRef="#br2" timeOffset="269422.4101">6993 2070 119,'-32'22'39,"-9"-8"0,14 11-7,-2-5-28,12 2-1,8-5-1,13 2 0,9-2 0,7 0-1,6-2 0,1 1 0,0 1 0,-1 2-1,-1 0 1,-9 3 0,-9 4-1,-9 0 1,-8 3-1,-8 0 1,-7 1-1,-2-4 0,-1-1-3,-3-12-3,13 12-12,-19-35-7,26 16-13,-16-27-3,15 3 0,-6-20-1</inkml:trace>
  <inkml:trace contextRef="#ctx0" brushRef="#br2" timeOffset="270571.4758">8235 2108 85,'-30'-9'35,"6"12"1,-14-5 1,10 16-30,-13 2-1,3 18 1,-1 1-2,5 10-1,-1-3-1,10 3-1,9-4 0,7-8-1,14-8 0,12-16 0,10-15-1,9-9 1,2-10-1,8-10 0,-2-2 1,2-4 0,-3 3-1,-9 2 0,-5 9 1,-6 2-2,-7 12 1,-4 8 0,-12 5 0,10 25 0,-11 5-1,0 15 1,-1 11-1,2 14 2,-4 10-1,0 5 1,-3 1 0,0-2 0,-3-4-1,-5-8 2,-3-7-1,-4-11 0,-8-11-1,1-10 0,-4-8-1,-3-16-1,5-7-3,-3-13-2,11-4-4,-8-25-25,21 8-2,-4-21 0,18 9-1</inkml:trace>
  <inkml:trace contextRef="#ctx0" brushRef="#br2" timeOffset="271111.5067">8923 2021 94,'-22'-11'38,"7"17"0,-15-4 0,0 12-32,-10 2 0,3 12 0,-7 2-3,0 10 0,0-1-1,8 7 0,6-5-1,13-1 0,9-6-1,16-9 0,11-11 0,15-12 0,11-10 1,5-15-1,2-6 0,3-8 1,-5-2-1,-4-4 0,-8 6 1,-6 0 0,-11 12-1,-6 3 1,-7 10-1,-8 12 0,0 0 0,-4 12 0,-2 9 0,-3 10-1,-1 6-1,1 6 0,8 3-1,1-1-1,10-5-3,1-12-2,20 6-15,-7-34-14,20 6 2,-11-29-2,16 3 2</inkml:trace>
  <inkml:trace contextRef="#ctx0" brushRef="#br2" timeOffset="271442.5257">9390 2032 93,'-3'-23'38,"3"23"1,-2-19-1,2 19-27,0 0-7,-1 23 0,-3-2-2,2 10 0,0 5-1,1 11 0,-2 3 0,3 6-1,1-4 1,2-1-1,0-9 1,5-9-1,1-12 1,8-17-1,6-15 1,3-17 0,4-10-1,2-9 1,-1-7 0,2-4-1,-3 3-1,-7 2-1,-6 13-1,-6 5-5,0 20-7,-17-12-14,6 27-10,0 0 1,-3 14-3,3-14 3</inkml:trace>
  <inkml:trace contextRef="#ctx0" brushRef="#br2" timeOffset="271826.5476">9945 2140 87,'-7'18'38,"7"-18"1,-4 17 0,4-17-27,14 9-8,6-9 0,8 0-2,7-5 0,7 1 0,2-8 0,-1-2-1,-1-2 0,-5-4 1,-8 1-1,-10-4 0,-9-3 0,-15 5 0,-9-1-1,-10 9 2,-10 6-2,-6 12 0,-8 8 1,1 12-1,-4 13 0,11 8 0,7 6 0,13 0 0,18-6 0,13-2-1,25-12-2,15-13-3,29-1-8,4-34-8,31 14-12,-3-28-6,15 9-1,-4-18 1</inkml:trace>
  <inkml:trace contextRef="#ctx0" brushRef="#br2" timeOffset="272456.5837">11270 2039 82,'1'-16'38,"-1"16"-2,2-12 2,-2 12-31,-7 13-1,-2 5 0,-3 2-2,1 9 0,-1-2-1,3 11 0,4-8-1,5 5 0,10-7-1,7-9 0,7-10 0,8-9 0,8-8 0,3-12 0,2-7 0,0-9 0,1 3 1,-6-6-1,-5 2-1,-8 9 2,-7 2-2,-5 8 1,-5 7 0,-10 11-1,0 0 0,-1 27 0,-9 3-1,-1 7-1,3 8 1,-1 4-3,8 5 0,1-6-3,20 4-6,-6-26-17,21 7-9,-2-29 1,19-2-1,-1-23 2</inkml:trace>
  <inkml:trace contextRef="#ctx0" brushRef="#br2" timeOffset="272793.6029">12210 1925 99,'-12'-5'38,"-17"-4"0,3 24 0,-14 1-32,7 7-2,0 1 0,8 5-2,6-2 0,6-4 0,8 2-1,9-7 0,10-5 0,8-1-1,7-7 1,4-2-1,3-2 0,-1-1 1,-3 0-1,-7 2 0,-5 4 0,-8 2 0,-11 2 0,-7 5 0,-5 2 0,-8 4 0,0 4-1,-7-3 0,1 3-3,-2-3-3,12 12-16,-6-19-15,12 8 0,-4-16-2,15 5 0</inkml:trace>
  <inkml:trace contextRef="#ctx0" brushRef="#br2" timeOffset="273229.6279">13543 1464 109,'0'0'38,"-21"9"2,-4 14-5,-2 15-34,-1 10 2,0 11-2,-4 14 1,4 5-3,2 3 2,8 4-2,4-8-1,5-6-3,9 2-6,-5-22-27,14-5 0,-5-20 1,10-6-2</inkml:trace>
  <inkml:trace contextRef="#ctx0" brushRef="#br2" timeOffset="273433.6395">13155 1983 114,'-16'-13'39,"16"13"2,0 0-4,28-8-33,6 5-2,13-6 0,11 0-3,12-7-1,10 3-3,1-15-5,10 7-29,-10-13 0,3 9-1,-17-14 0</inkml:trace>
  <inkml:trace contextRef="#ctx0" brushRef="#br2" timeOffset="273830.6622">14041 1416 112,'-14'12'41,"-12"5"0,9 17-2,-6 7-34,1 7-3,0 8 2,-3 5-2,-1 7 1,3 3-3,-2-3 2,7-4-3,2-11 1,2-2 0,4-11 0,7-9-1,8-13 1,-5-18 0,27 3 0,-3-16 0,9-8 0,0-4 1,2-7-1,-1-3 1,-2 4 0,-3 4 0,-8 4-1,-4 13 0,-7 7 0,-10 3 2,6 25-2,-7 1-2,-1 10 0,0 0 0,1 7-2,4-4-1,8 9-5,-2-26-7,25 18-14,-13-30-9,13 4 1,-6-23-1,8 4 2</inkml:trace>
  <inkml:trace contextRef="#ctx0" brushRef="#br2" timeOffset="274184.6825">14328 2003 102,'0'0'39,"0"0"0,15 3 0,9 6-34,1-4-1,7 1 0,5-2-1,0-3-1,5-4 0,-3-4-1,0-5 0,-8-3 1,-9-6-2,-8-2 2,-10-2-2,-8-2 1,-11 1 0,-10 4 0,-5 7-1,-7 7 0,-4 9 1,-1 15-1,2 7 1,7 9-1,6 6 0,12 5 0,15 1 0,11-3-2,15-3-1,12-10-4,30 2-6,-2-25-9,33 11-14,-1-22-4,23 1-1,2-17-1</inkml:trace>
  <inkml:trace contextRef="#ctx0" brushRef="#br2" timeOffset="274852.7207">15785 1887 92,'0'0'37,"0"0"0,0 0 1,0 0-31,0 0-1,-12 18-1,6 4-1,-5 1-1,3 2-1,-6 6 0,3 3-1,-3-3 1,1 0-2,3-3 1,3-7-2,3-3 2,4-8-1,0-10 1,18-4 0,0-12 0,10-10-1,4-7 2,4-6 0,4-3-1,-1-3 1,-1 1-1,-2 6 0,-6 5 0,-5 6 1,-8 14-2,-4 7 1,-13 6-1,14 17 2,-12 10-4,-2 8 1,1 3 0,1 8-1,5 3 0,0-3-4,15-1-2,-3-17-8,28 6-10,-10-27-13,24 0 0,-6-22-1,18-1 2</inkml:trace>
  <inkml:trace contextRef="#ctx0" brushRef="#br2" timeOffset="275249.7434">16702 1777 117,'-41'-10'40,"4"14"1,-14 0-2,-2 11-35,4 4-2,0 12 1,5 6-1,4 1-1,5 3 1,12 0-3,6-5 2,10 0-2,11-7 1,11-11-1,14-8 1,4-6 0,10-9-1,5-7 2,2-9-1,3-2 1,-4-7-1,-5-4 2,-7 3-2,-3-2 1,-10 4 1,-8 4-2,-9 8 0,-3 1 0,-4 16 0,-13-1-2,4 10 1,-3 12 0,3 2-2,-1 4-2,7 3 0,2-6-5,16 13-4,-9-21-15,21 13-10,-3-21 0,13 6 1,-5-17 1</inkml:trace>
  <inkml:trace contextRef="#ctx0" brushRef="#br2" timeOffset="275851.7778">17124 1790 97,'-4'-11'39,"4"11"0,-15 12 0,9 9-29,-10 1-5,1 13 1,-5 1-3,3 3-2,-3-2 1,6 1-2,1-9 1,6-2-2,5-9 1,2-18-1,0 0 1,18-1 0,0-19 1,-1-4 0,2-5 0,-3-7 1,0 1-2,2-6 1,-6 6 0,1 0 0,-4 8-1,-3 4 0,1 8 1,-7 15-1,0 0 0,12 2 0,-10 13 0,3 5 0,-1 3 0,3 3 0,2-3 0,4 2 0,2-8 0,7 0 0,6-13 0,3-4 0,5-6 0,6-12 0,1-2 0,0-7 1,-2-2-1,-2-1 1,-7 2 0,-8 5-1,-5 4 1,-4 4-1,-15 15 2,0 0-2,2 18 0,-11 4 0,-4 9 0,-1 12-2,0 2 1,4 3-2,1-1 0,4-2-3,12-2-2,-2-15-6,20 6-2,-14-30-9,21 8-13,-10-23-1,9 3 0,-10-21 2</inkml:trace>
  <inkml:trace contextRef="#ctx0" brushRef="#br2" timeOffset="276220.799">17816 1814 104,'-5'22'38,"-2"-8"3,14 8-2,-6-2-34,18 1-1,5-13-1,10-1 0,5-6-2,7-7 1,0-7-1,-3-4 0,-5-6-1,-6-7 1,-12 0-1,-11-2 0,-10 1 0,-13 4 1,-12 7 0,-6 6-1,-8 9 1,-7 13 0,-1 12 0,-2 10 0,4 7-1,5 11 0,10 2 1,9-1-2,14-1 1,17-8-3,15-4 0,16-10-3,19 0-5,6-24-5,19 7-5,-13-24-9,18 7-11,-14-14 0,6 5 1</inkml:trace>
  <inkml:trace contextRef="#ctx0" brushRef="#br2" timeOffset="276568.8189">18587 2145 105,'0'0'39,"-15"-16"-3,4 8-26,11 8-49,-15-11-1,15 11-2</inkml:trace>
  <inkml:trace contextRef="#ctx0" brushRef="#br2" timeOffset="277075.8479">19294 1424 77,'2'-39'39,"5"16"0,-8 0 0,5 11-29,-4 12-3,-12 4-1,2 14-1,-1 13-2,-3 12-1,-3 13-2,-4 10 2,0 8-2,-2 8 1,1 0-3,4-3 1,4-7-4,9-6-3,-3-21-28,30-7-4,-1-21 0,20-13 0</inkml:trace>
  <inkml:trace contextRef="#ctx0" brushRef="#br2" timeOffset="277320.8619">19851 1230 110,'0'0'39,"-31"21"1,6 29-1,-10 17-38,5 19 1,1-3-1,3 1-1,2 1 1,5-5-3,5-4 0,4-11-5,10 1-9,-9-25-25,10-4 2,-7-17-1,11-8 0</inkml:trace>
  <inkml:trace contextRef="#ctx0" brushRef="#br2" timeOffset="277503.8723">19428 1746 109,'-10'-11'39,"-3"1"3,13 10-3,10 15-35,14-10-2,16 0-2,9-2-3,15 1-3,4-12-15,18 12-19,-6-10 2,14 6-2,-14-7 0</inkml:trace>
  <inkml:trace contextRef="#ctx0" brushRef="#br2" timeOffset="277707.884">20406 1685 106,'-9'17'41,"-18"0"2,12 16-2,-16 7-37,10-1-1,-2 0 0,8 5-2,-1-2-1,4-4-1,12-1-2,0-14-4,20 8-16,-6-29-17,17 3 0,-7-20 0,14-4-1</inkml:trace>
  <inkml:trace contextRef="#ctx0" brushRef="#br2" timeOffset="277843.8918">20402 1542 108,'-25'-38'39,"-6"2"-1,16 16-2,15 20-44,1-16-29,26 21-2,0-1 0,22 9-1</inkml:trace>
  <inkml:trace contextRef="#ctx0" brushRef="#br2" timeOffset="278171.9106">20850 1631 107,'-21'5'40,"2"10"3,-16-7-3,7 9-33,-6-4-3,4 2-2,1 4 1,8 0-3,7 2 2,10-2-1,11-3 0,9 1-1,2-2 1,7-3-1,0-1 0,2-1 0,-5 2 0,-8 3 0,-5 0 0,-10 6 1,-8 2-2,-6 2 0,-10 1 1,-3 1-1,-2-1-1,-2-8-2,4 6-2,-6-19-9,23 13-8,-15-25-12,26 7-5,-10-15-1,20-1 0</inkml:trace>
  <inkml:trace contextRef="#ctx0" brushRef="#br2" timeOffset="278774.945">22209 1392 92,'-12'-43'38,"2"2"0,10 41 2,0 0-32,-37-64 0,37 64-2,-55-47 0,18 35-3,-15 17-1,3 18 0,-6 21-1,-1 22 0,-1 9-1,10 12 1,6 2-1,3 3-1,11-5 1,7-6-4,10-7 0,6-15-4,15 2-7,-8-24-24,15-1-1,-6-23 0,7-4 0</inkml:trace>
  <inkml:trace contextRef="#ctx0" brushRef="#br2" timeOffset="280043.0176">21554 1786 114,'-9'-10'40,"-2"-2"1,11 12-2,16-4-35,9 3-2,11-2 0,9 4 0,5 1 0,5 3 0,-2-1-1,-1 3 0,-11 2 0,-3-1 0,-14 4-1,-9 0 1,-10 4-1,-9 0 2,-6 2-2,-5 5 0,-3-4 0,0 5 0,1-4 0,1-4-2,3 1 2,4-6-1,9-11 0,0 0 0,0 0 1,22-16 0,-6-4 1,4-5 0,2-5 0,-1-5 1,3-1-4,-3-5 4,-1 10-4,-2-1 2,1 8-1,-2 4 1,1 8-1,1 4 1,2 8 0,2 8 0,4 0 2,1 5-2,2-1 2,2-1-2,-1 0 0,-5-1 0,-3-4 0,-4-2 0,-5 1 0,-14-5 0,4 11 0,-16-5 0,-8 1 0,-3 4 0,-7 2 0,-6 4 0,2 2 0,-2 5 0,7-3 0,8 7 0,8-3 0,13 2 0,9-7 0,12-2 0,10-7 0,6-7 0,9-9 0,2-8 0,-1-6 0,-3-9 0,-2-2 0,-7-3 0,-10-4 0,-5 1 0,-11 5 0,-5 2 0,-8 4 0,-5 4 0,0 7-3,9 14 3,-15-14-2,15 14 2,0 0 1,9 15-1,6-7 2,8 2-2,2-1 2,2 0-2,2 0 0,-2-3 0,-5 0 0,-4 0 0,-5-3 0,-13-3 0,9 15 0,-12-3 0,-5 3 0,-4 5 0,-5 1 0,0 7 0,-2-6 0,2 4 0,3-3 0,2-5 0,12-18 0,-3 12 0,3-12 0,24-21 0,-7 4 0,3-9 0,3-3 0,-1-4 0,-1 5 0,-5 1 0,-2 5 0,-3 6 0,-4 5 0,-7 11 0,0 0 0,0 0 0,13 6 0,-9 8 0,2-1 0,4 3 0,2 1 0,3 0 0,3-6 0,3-4 0,4-5 0,2-4 0,5-8 0,2-6 0,3-5 0,-2 0 0,-1-2 0,-1 2 0,-5 3 0,-6 4 0,-6 10 0,-16 4 0,12 21 0,-15 2 0,-2 6 0,-1 9 0,6 1 0,-5-1-4,17 3-9,-7-12-3,21 4-5,-18-23-8,21 10-12,-15-19-2,6 1 3,-20-2 6</inkml:trace>
  <inkml:trace contextRef="#ctx0" brushRef="#br2" timeOffset="280873.065">1745 3692 63,'5'-19'34,"-5"-3"0,0 22 0,-5-28-18,5 28-4,0 0-2,0 0-2,-7 16-1,5 14-2,-7 5-1,3 14-2,-3 11-2,0 12 0,-3 12-1,2-1-2,5 8-1,-4-11-4,17 7-20,-11-23-10,14-5 0,-8-25-1,14-8 2</inkml:trace>
  <inkml:trace contextRef="#ctx0" brushRef="#br2" timeOffset="281062.0759">1500 4208 109,'-25'-9'39,"25"9"0,-16-8-4,27 5-32,8-7-2,20-4-1,16-4-4,8-19-13,21 7-20,3-18 0,13 5 0,-9-14-3</inkml:trace>
  <inkml:trace contextRef="#ctx0" brushRef="#br2" timeOffset="281462.0987">2403 3518 108,'-34'7'39,"5"20"0,-8-1-1,12 13-34,-1 12-2,1 9 0,3 10 0,1 8 0,3 2-1,7 1 0,2-2 0,0-4-1,9-11 1,3-10-2,4-12 1,7-12 0,5-19 0,5-11 0,6-10 1,4-15-1,2-7 1,1-2 0,-2-3 1,-3 4-1,-9 3-1,-3 11 2,-9 11-2,-11 8 1,11 21-2,-12 4 1,-2 10-1,5 5-1,1 5-1,3-3-2,15 0-4,-3-20-5,22 6-11,-10-24-14,18-1 0,-6-22-1,6-1 3</inkml:trace>
  <inkml:trace contextRef="#ctx0" brushRef="#br2" timeOffset="281789.1174">2769 4215 109,'-20'7'39,"17"9"-1,3-16-8,14 6-27,9-5-1,13-2 1,6-10-1,8 1 0,-3-11-1,-4 0 2,-8-4-1,-7 0 0,-13-1-1,-13 4 1,-15 7-1,-11 4 0,-8 8 0,-8 10-1,-6 11 1,-1 7 0,5 11-1,2 3 0,12 7 0,10-3-1,17 1-2,11-14-4,28 2-5,5-26-8,37 9-9,0-27-11,24-1-1,1-18 1,21-2 2</inkml:trace>
  <inkml:trace contextRef="#ctx0" brushRef="#br2" timeOffset="282669.1678">4565 3546 74,'-6'-44'38,"-15"4"-1,-5 28 1,-16 10-24,4 26-6,-14 14-2,6 23-1,-3 13-1,1 14-2,6 5 0,9 2 0,6-3-1,14-6 0,15-13 0,13-13 0,14-17-1,8-16 0,15-17 0,2-13 0,8-11 0,-3-10 1,0-9-1,-6-4 2,-4-2-2,-9 3 1,-7 3 0,-10 6 0,-12 7-1,-11 20 1,0 0-1,5 11 0,-12 18-1,-4 2-1,5 8 0,0 0-2,8 3 0,6-12-3,14-2-2,-1-24-10,26 4-19,-14-24 2,17 5-2,-8-21 3,6 5 23,-14-9 8,-5 3 4,-5 10 11,-18-8 20,3 15 2,-18-3 2,9 19 1,-23-6-23,15 17-5,-10 3-2,9 13-1,-4 0 0,8 9-2,-2-4 0,3 4-1,3-4 0,3-3-1,-1-10 1,6-8 0,-7-11 0,18-7 0,-5-13-1,0-10 1,3-7 0,-3-8 0,1-4-1,-2 1 0,2-2 0,-5 9 0,0 4-2,1 9 1,2 6-1,3 8-1,4 9-2,1 1-4,12 18-6,-8-17-14,18 16-11,-8-10 1,13 8-2,-10-11 2</inkml:trace>
  <inkml:trace contextRef="#ctx0" brushRef="#br2" timeOffset="283029.1884">5499 4073 103,'-4'29'39,"4"-29"-1,9 22 0,11-26-34,11-3 0,4-11-1,7-6-1,0-5 0,-4-1 0,-6-2 0,-6 0-1,-14 2 0,-10 6 0,-8 5 0,-12 7 0,-7 10 0,-6 8-1,-4 11 0,-3 10 1,3 9-1,4 8 0,3 6 0,8-1-1,6 0 0,12-7 0,12-4 0,8-13-3,18-4-4,5-21-6,22 4-7,-11-28-8,16 4-8,-4-19-1,10 3 0,-10-12 2</inkml:trace>
  <inkml:trace contextRef="#ctx0" brushRef="#br2" timeOffset="283405.2099">6086 4020 101,'-14'37'38,"-2"-15"0,20 5 0,-4-27-31,26 17-3,4-20-1,8-6-1,7-11 0,1-4-1,1-8 1,-5-3-2,-5-3 1,-7 1-1,-9 4 1,-7 3 0,-12 5-1,-10 10 1,-11 10 0,-5 10 0,-8 12 0,-3 8 1,-4 7-1,0 4 0,7 5 0,5-3 0,13-1-1,10-6 0,16-8 0,10-6-1,16-10-1,11-8 0,14-5-3,3-15-5,20 6-5,-11-29-8,25 18-11,-18-20-5,5 7 0,-17-18 1</inkml:trace>
  <inkml:trace contextRef="#ctx0" brushRef="#br2" timeOffset="283668.2249">7008 3280 106,'0'0'39,"-27"3"-1,20 22-2,-9 0-29,7 18-2,-8 10 0,-1 14-3,9 11 0,0 5-2,3 3 1,11-2-3,7-4-1,1-17-8,22 4-9,-13-33-13,21-7-5,-6-27-1,12-7-1</inkml:trace>
  <inkml:trace contextRef="#ctx0" brushRef="#br2" timeOffset="283969.2421">7271 3639 89,'-51'22'40,"7"20"2,-12-11-2,22 12-9,-5-9-27,13 0-1,11-7-1,14-1 2,10-7-4,12-5 0,8-5 0,7-1 0,6-2 0,1-4 0,1 1 0,-3-1 0,1 4 0,-8 0-2,1 5-4,-11-6-6,11 12-3,-15-15-6,19 21-10,-12-17-9,11 9 1,-4-10-2,11-1 5</inkml:trace>
  <inkml:trace contextRef="#ctx0" brushRef="#br2" timeOffset="284524.2739">9038 3015 97,'-35'-47'37,"5"23"2,-14-3-2,5 21-31,-5 11 0,7 21 0,-7 11-2,5 19-1,1 14 0,5 12-1,3 8 0,7 4-1,8 0-1,5 1-1,6-9 0,4-8-1,12-10-2,-3-18-2,11-4-5,-13-23-24,13-2-4,-20-21 0,28-8 0</inkml:trace>
  <inkml:trace contextRef="#ctx0" brushRef="#br2" timeOffset="285285.3174">8521 3606 115,'-27'-8'39,"17"15"1,-3-7 0,13 0-37,14 11-2,13-8 1,10-5-2,10-3 1,10 0-1,8-4 1,1-2-1,-2 1-1,-1 2 1,-9 2 0,-12-1 0,-10 5 1,-14 2-1,-18 0 0,0 0 0,-12 16 1,-12-2-1,-3 6 1,-4 4-1,0 5 0,2 5 0,3 3 0,8-1 0,5 2 0,11-6 0,9-5 0,10-10 0,11-11 0,8-13 0,10-12-1,7-9 1,-1-9 0,-1-7-1,-4-2 1,-11 2 0,-9-1-1,-10 9 1,-15 6 0,-7 8 1,-10 10-1,-4 6 0,-4 8 0,3 5 1,4 6-1,7 1 0,6 1 0,14-3 0,4-1 1,12-3-2,6-1 1,5-6 0,4 5 0,-4-3 0,1 6 0,-7 4-1,-7 8 1,-6 3 0,-9 11 0,-7 1 0,-7 5 0,-2 0 0,-4 0 0,1-7 0,-4-4 1,3-9-1,10-21 1,0 0 0,0 0 0,15-24 0,0-6 0,2-6 1,6-5-2,3-1 1,-1 1-1,4 1 0,1 6-1,2 11-1,-2 0-5,8 13-5,-3-1-2,17 20-6,-14-15-9,23 21-11,-4-9 0,20 8-1,0-4 5</inkml:trace>
  <inkml:trace contextRef="#ctx0" brushRef="#br2" timeOffset="286222.371">11449 2826 95,'-19'-4'37,"9"15"-1,-12 1 1,8 17-33,-4 2-3,2 10 1,1 4-3,3 3 0,11-2-2,6-8-1,14-3-1,3-23-2,21 4-16,-6-32-11,15 1 0,-6-20 0,3 2 2</inkml:trace>
  <inkml:trace contextRef="#ctx0" brushRef="#br2" timeOffset="286373.3796">11727 2891 87,'0'0'34,"-23"-7"0,8 22-5,-13-5-19,10 17-4,-2 1-2,9 6-2,4 4-3,7-1-2,13 8-10,1-11-22,15 6 0,-3-8-1,7 2 1</inkml:trace>
  <inkml:trace contextRef="#ctx0" brushRef="#br2" timeOffset="287025.4169">11996 3371 96,'0'0'36,"0"0"2,0 0-5,-10 7-28,3 8-1,-4 4 0,2 11-1,-5 1-1,1 8 0,-2 2 0,4-2 0,-2-3-1,5-4 0,3-10 0,3-7 0,2-15-1,12-5 1,1-11 0,5-10 0,3-8 1,4-6-1,-1-3 0,2 1 1,-3 1-1,-1 3 0,-2 8 0,-6 8 0,-4 6-1,1 12 0,-11 4 0,12 20-1,-6 3 0,-2 6 0,4 8-1,-2 1-1,7 5 0,-2-4-3,12 1-2,-4-18-8,16 6-21,-9-21 1,14 0-1,-6-21-1</inkml:trace>
  <inkml:trace contextRef="#ctx0" brushRef="#br2" timeOffset="287340.435">12560 3361 97,'-7'-15'38,"-16"0"1,5 22-1,-16-2-26,10 23-7,-9 2 0,11 12-3,3 1 1,4 5-2,10 0 0,10-5 1,10-6-2,7-7 1,7-11 0,-1-11-1,5-8 1,-1-14-1,-3-9 1,-1-7 0,-6-3-1,-7-8 0,-4-4 0,-6 4 0,-1 2-2,-5 3 0,0 7-3,-5 1-3,10 16-7,-9-15-11,20 27-12,-7-15-1,20 15 0,-4-11 1</inkml:trace>
  <inkml:trace contextRef="#ctx0" brushRef="#br2" timeOffset="287558.4474">13187 2808 108,'-23'-8'38,"4"26"1,-11 4 0,12 22-35,-7 8 0,4 14-1,5 5-2,2 5-1,7 0-2,2-6-4,14 3-13,-9-24-18,13-1-2,-9-21-1,10-5 1</inkml:trace>
  <inkml:trace contextRef="#ctx0" brushRef="#br2" timeOffset="287747.4582">12963 3235 92,'-17'-23'40,"17"23"2,-13-26-2,13 26-8,19 4-29,3-8-2,9 4-2,8-6-6,21 12-9,-8-17-7,29 16-14,-14-13-3,14 12-1,-10-13-1</inkml:trace>
  <inkml:trace contextRef="#ctx0" brushRef="#br2" timeOffset="287974.4712">13421 3373 115,'0'0'40,"6"22"2,12-26-3,26-5-36,4 2-3,3-2-3,10 8-13,-12-19-8,12 19-14,-13-13-2,4 15-2,-15-7 1</inkml:trace>
  <inkml:trace contextRef="#ctx0" brushRef="#br2" timeOffset="288575.5056">14777 3240 86,'-4'-20'36,"4"20"1,-23-25 1,8 24-27,-19-3-2,3 12-2,-9 3-1,-1 9-2,-5 3 0,7 9-2,1-2 0,10 7-2,10-1 2,7 0-2,12-2 0,13-4-1,15-3 1,13-9-2,11-2-2,6-15-3,18 7-12,-8-25-18,17 6-2,-10-19 0,8 4 0</inkml:trace>
  <inkml:trace contextRef="#ctx0" brushRef="#br2" timeOffset="288959.5276">15288 3222 109,'-22'-4'37,"7"18"2,-9-11-4,2 12-30,0 4-1,2 8 0,-2 3-1,5 8 0,2-1-1,6 1 0,5-4-1,9-3 0,7-5 0,6-11 0,8-7-1,8-16 1,8-6-2,-1-9 2,6-11-1,-3-2 1,-1-8-2,-3 0 2,-6 1-2,-6 6 2,-8 6-1,-3 7-1,-10 14 2,-7 10-2,-5 10 1,-5 12 0,-3 8-1,1 7 0,4 5-1,3-5-3,10 5 0,8-17-6,20 5-12,1-24-15,22 1 0,-4-23-1,16 1 0</inkml:trace>
  <inkml:trace contextRef="#ctx0" brushRef="#br2" timeOffset="289174.5399">16268 2726 109,'-4'-29'38,"4"29"2,-15 8-4,2 28-30,-4 8-1,0 17-2,0 10-1,0 11-2,-1 4 0,0-2-3,5 0 0,-2-9-5,15 6-25,-14-26-6,8 0 1,-5-27-2</inkml:trace>
  <inkml:trace contextRef="#ctx0" brushRef="#br2" timeOffset="289378.5515">15991 3213 114,'-8'-14'39,"-6"-5"1,14 19-2,0 0-34,18 2-2,8-5-1,9 1-3,9 0-2,6-9-3,18 15-20,-12-26-12,14 9 1,-15-16-2,13 6 1</inkml:trace>
  <inkml:trace contextRef="#ctx0" brushRef="#br2" timeOffset="289587.5635">16747 2631 104,'-33'27'39,"9"16"3,-13 2-3,10 11-33,-7 14-2,2 10-1,2 3-1,5-6-2,7-2 1,4-2-2,10-8-1,0-12-4,14-6-4,-16-24-24,16 1-6,-10-24 1,13 6-2</inkml:trace>
  <inkml:trace contextRef="#ctx0" brushRef="#br2" timeOffset="289777.5744">16393 3176 102,'-10'-15'39,"-4"-5"0,14 20-1,0 0-30,17-7-6,9 10-1,11 0-2,11 5-2,1-3-4,15 12-11,-11-15-20,13 12 0,-7-12 0,7 10 0</inkml:trace>
  <inkml:trace contextRef="#ctx0" brushRef="#br2" timeOffset="290135.5948">17153 3147 98,'0'0'39,"-14"-22"1,-5 21 0,-19-8-31,-1 13-4,-7 9-1,-3 7 0,-3 7-2,5 4 0,3 6 0,8 4-1,14-3 1,8-1-2,15-7 1,12-4-1,11-10 0,9-5 0,9-10-1,4-10 1,-2-5-1,3-9 2,-4-2-2,-6-3 1,-8-1 0,-6 0 0,-7 6 0,-5 4 0,-8 8-1,-3 11 1,0 0-1,-9 13 0,4 4-1,3 0-2,7 6-2,-1-10-4,21 9-7,-10-24-10,26 7-12,-7-19-1,20 3 1,-6-19 0</inkml:trace>
  <inkml:trace contextRef="#ctx0" brushRef="#br2" timeOffset="290628.623">17750 2630 105,'-13'-4'40,"-13"4"0,5 26 0,-6 4-35,2 8-2,-1 11 1,2 10-2,1 7-1,3 6 0,5 2 0,2-3-1,6-3 0,1-6 0,3-11 0,4-10-1,3-14 1,4-12 0,2-12-1,4-10 1,0-9 0,7-8 0,1-3 0,1-2 1,0-2-1,1 3 0,0 5 0,-2 8 0,-4 6 0,-3 5-1,3 9 1,-6 5 0,2 4 0,-1 6-1,0 2 1,-3 0 0,-5-2 0,-2 2 1,-7-1-1,-9-4 0,-6-3 0,-4-1 0,-2-2 0,-7-5-1,3 0-2,0-8-3,12 4-5,-4-19-4,21 17-8,5-33-14,19 8-2,-1-19-2,20-1 2</inkml:trace>
  <inkml:trace contextRef="#ctx0" brushRef="#br2" timeOffset="290865.6366">18256 2515 65,'-11'29'43,"-13"4"-3,9 21 2,-15-2-13,8 16-24,-6 7 0,8 6-1,-1 1-2,4-1-2,5-10-1,5-7-1,11-4-7,-2-25-6,27 8-12,-16-33-14,22 0 1,-8-21-2,9 2 2</inkml:trace>
  <inkml:trace contextRef="#ctx0" brushRef="#br2" timeOffset="291216.6567">18309 3197 95,'0'0'39,"0"0"0,17 3 1,-6-8-36,14 1-1,-2-7 1,6 1-1,0-5-1,0-1 0,-3-3 0,-6 1-2,-5 1 1,-6-2-1,-2 3 0,-9 2 0,2 14 0,-26-16 0,3 16 1,-6 9-1,-3 5 0,-2 7 1,1 5 0,3 4-1,3 7 0,6-2 0,9-2-1,9-5 0,11-1-3,7-16-6,19 5-6,-6-26-8,27 4-15,-6-20-1,17 1-1,-1-16 2</inkml:trace>
  <inkml:trace contextRef="#ctx0" brushRef="#br2" timeOffset="291510.6735">19150 2400 104,'-27'-4'40,"12"22"2,-13-5-3,9 17-35,-5 4-2,2 4 1,-1 2-2,7 3-1,7-2-3,1-11-4,21 10-15,-9-28-18,15 3 0,1-19-1,12-2 1</inkml:trace>
  <inkml:trace contextRef="#ctx0" brushRef="#br2" timeOffset="291638.6808">19206 2554 100,'-24'8'37,"8"18"3,-8-1-5,10 3-39,6 21-30,-13-6-3,11 11-1,1-8-1</inkml:trace>
  <inkml:trace contextRef="#ctx0" brushRef="#br2" timeOffset="291849.6929">19080 3381 117,'-11'15'42,"-7"-16"0,18 1-3,0 0-46,-15-9-8,15 9-7,0-17-6,10 15-12,-10-13-1,0 15-2,5-27 2</inkml:trace>
  <inkml:trace contextRef="#ctx0" brushRef="#br2" timeOffset="295138.881">2057 5399 93,'14'-8'37,"9"1"0,6-19 1,23-1-36,8 0-1,11-5 1,4 1 0,1 7-1,-8 7 0,-8 7-1,-12 11 1,-16 13-1,-19 14 0,-19 10 1,-18 10-1,-10 9 1,-5-1-1,-2-4 0,8-3 0,12-11 0,20-12 0,16-12 0,26-8-1,14-6 1,13-2-1,5 2 1,-6 2 1,-8 14 0,-19 11 1,-20 11 0,-31 10 2,-19 13-1,-20 4 1,-15 2-2,-7 0 1,3-14-2,11-7-5,14-23-4,36-4-14,3-34-14,42-6-2,11-24-2,27-6-1</inkml:trace>
  <inkml:trace contextRef="#ctx0" brushRef="#br2" timeOffset="295618.9085">3806 5577 85,'3'-14'35,"-8"-4"2,5 18 1,0 0-33,3 27-1,-7 2 2,4 12-2,-7 5-1,1 8-2,-1 3 0,2-8-5,11 7-12,-5-27-20,16-7-2,-6-21 1,20-8-2</inkml:trace>
  <inkml:trace contextRef="#ctx0" brushRef="#br2" timeOffset="295807.9193">4139 5238 99,'0'0'37,"0"0"-1,0 0-4,18 3-39,-18-3-14,25 8-16,-10-3 1,7 14-1,-7-4 1</inkml:trace>
  <inkml:trace contextRef="#ctx0" brushRef="#br2" timeOffset="296099.936">4334 5382 89,'0'0'36,"2"-11"0,0 26-5,-8-2-25,6 14 0,-7 4-1,1 13-1,1 5 0,-5 6 0,0 0 1,1 1-2,-2-9 1,3-2-1,-1-12 1,2-7-2,2-10-2,5-16-1,-7 11-1,7-11-1,0-16-5,-4-11-9,18 17-12,-11-24-9,7 10-3,-3-14 2,7 8 0</inkml:trace>
  <inkml:trace contextRef="#ctx0" brushRef="#br2" timeOffset="296317.9484">3711 4897 98,'-32'-1'35,"17"7"-3,15-6-32,23 15-35,22 0-2,4-2-1</inkml:trace>
  <inkml:trace contextRef="#ctx0" brushRef="#br2" timeOffset="297140.9955">4370 5713 87,'-10'0'33,"10"0"1,0 0-2,0 0-26,-14-1-1,14 1-1,0 0 1,0 0-1,0 0-1,0 0-1,2-20 0,5 5-1,4-9 1,6-7-1,7-7 0,5-5-2,5-4 2,8-9 0,1 3 0,2 5 0,-4 5 0,-4 7-1,-4 8 1,-5 8 0,-10 15 0,-4 17-1,-8 11 1,-6 14 0,-1 10-1,-6 8 0,0 7-1,2 3 0,5 2 0,0-10-4,14 0-7,-10-21-20,21-1-5,-5-19-2,12-2 1</inkml:trace>
  <inkml:trace contextRef="#ctx0" brushRef="#br2" timeOffset="297722.0288">5218 5438 94,'-11'-10'39,"-15"-6"0,7 10 0,-17-1-34,9 8 0,-5 4-2,3 11 0,-4 8-1,3 8 0,6 11-1,1 4 1,9 2 1,7-1-2,9-3 1,11-7-1,10-10 1,9-12-1,7-17-1,5-8 1,3-17-3,2-8 1,-4-8 0,-5-3 0,-5-4 0,-6-1 0,-10 2 1,-5 8-2,-5 8 2,-8 9 0,-1 23 0,0 0-1,-16 16 1,2 28 0,0 16 1,-5 21 0,-3 18 1,0 14-1,-3 5 0,-1 0 0,2-2 2,0-14-1,-3-12-1,5-17 1,-2-24-2,1-16 2,1-23-3,3-20 0,6-16-3,0-21-4,17-5-4,-8-31-7,23 8-7,-7-23-14,23 4 1,-7-8-1,20 10 2</inkml:trace>
  <inkml:trace contextRef="#ctx0" brushRef="#br2" timeOffset="298098.0503">5662 5447 90,'13'4'38,"-1"11"0,-14-2 1,1 5-32,-5 6-2,-1 10-1,-4 1 0,-3 6-1,1-1 1,0-1-2,1-2 1,2-3-1,4-10 1,2-9-2,4-15 0,0 0-1,9-19-1,0-8 0,4-10 0,1-6 1,2-7-2,2-6 2,-3 0-2,1 1 2,-5 8 0,3 7 0,-3 8 0,0 5-1,3 15 1,2 6-2,8 7-1,3 2-2,14 14-3,0-15-6,27 20-9,-17-21-12,16 10-3,-10-12-1,1 9 1</inkml:trace>
  <inkml:trace contextRef="#ctx0" brushRef="#br2" timeOffset="298444.0701">6212 5454 97,'-23'10'38,"20"6"2,3-16-2,12 9-35,11-9 0,16-3-1,2-6 0,8 0 0,0-6 0,-3 0-1,-7-4 1,-8 0 0,-13-2-1,-10 3 0,-11 1 0,-11 4-1,-9 7 1,-3 7-1,-10 6-1,-2 11 1,0 10 0,-4 5 0,9 7-1,1 4 1,15-3-1,9 2 0,16-6-1,14-9-1,22-5-4,6-24-5,24 12-10,-8-33-8,20 7-7,-10-21-2,7 5 2</inkml:trace>
  <inkml:trace contextRef="#ctx0" brushRef="#br2" timeOffset="298804.0906">6920 5393 109,'-48'-1'40,"2"18"1,-15 0-1,7 9-36,-1 8-2,11 6 0,7 3-1,18-1 1,11-4-2,16-8 2,10-9-2,16-11 2,9-15-2,14-18 0,4-11 1,-3-12-2,3-13 2,-5-5-2,-2-11 1,-6-4-1,-11 2 1,-7 8 0,-6 7 0,-13 11 0,-5 18 0,-7 22-1,-8 21 1,-8 24 0,-1 19-1,-5 13 1,4 11-1,4 2-1,7 2-2,4-11-2,21-2-8,-3-27-1,26 4-7,-13-37-8,23-2-8,-6-21-1,8-8 3</inkml:trace>
  <inkml:trace contextRef="#ctx0" brushRef="#br2" timeOffset="298984.1009">7535 5301 99,'0'0'39,"-15"23"1,-8 4-1,8 19-33,-4 3-4,4 6 2,2-4-4,9-3 0,10-6-7,-3-20-6,21 2-10,-13-32-12,20-2-3,-8-21-4,10-4 4</inkml:trace>
  <inkml:trace contextRef="#ctx0" brushRef="#br2" timeOffset="299113.1083">7595 5133 104,'-12'-6'37,"-3"5"-1,15 1-10,4 25-62,4-12-1,18 6-1,2-4-2</inkml:trace>
  <inkml:trace contextRef="#ctx0" brushRef="#br2" timeOffset="299481.1294">8023 5386 100,'-6'11'40,"6"-11"0,0 0-2,2-12-36,13 2 0,5-6-1,-1-3 0,0 0-1,-5-2 0,-2-1 1,-9 1-1,-5 2 0,-12 4 0,-7 2 0,-9 9 1,-6 9-1,-6 9 0,-7 8 1,0 9-1,1 7 1,7 2-1,6 3 0,11-1 1,13-4-1,15-7-1,17-7 0,10-8-2,21-6-2,1-13-3,21 4-10,-10-24-15,15 7-4,-11-14-1,2 6 0</inkml:trace>
  <inkml:trace contextRef="#ctx0" brushRef="#br2" timeOffset="299818.1486">8389 5377 102,'-27'9'37,"8"20"2,-17-7-4,4 13-31,5 2 0,2 2 0,4-3-1,7-4 1,7-6-3,9-7 3,-2-19-4,26-1 1,-3-17-1,3-6-1,6-8 1,2-3-2,-3-5 3,1 3-3,-5 7 3,-7 5 0,-6 8 0,-14 17 0,12 2-1,-14 13 1,-3 8-1,-1 3 0,-1 4 0,2 2-1,11-4-2,0-9-1,18-4-5,-2-21-4,21 6-7,-11-27-7,21 4-10,-7-25 0,11 4-1,-10-17 3</inkml:trace>
  <inkml:trace contextRef="#ctx0" brushRef="#br2" timeOffset="300005.1593">9007 5001 97,'7'-41'36,"1"27"4,-19 7-2,0 31-30,-16 12 0,1 18-6,-9 8 2,4 8-3,2 5 0,6-4-2,3-3-1,6-7-3,14-2-7,-5-28-3,15 5-10,-10-36-10,16 10-3,-9-27-2,7-3 2</inkml:trace>
  <inkml:trace contextRef="#ctx0" brushRef="#br2" timeOffset="300434.1839">8801 5261 90,'-6'12'38,"19"2"1,2-14 1,19-1-28,3 0-10,15-6 0,6-6 0,2-2 0,-1 0 0,-4-2 0,-12 2 0,-6 3 0,-11 1 0,-12 4 0,-14 7 0,0 0-1,-22 23 0,4-4-1,-2 2 0,0 3 0,-1 2 0,6 1 0,3-2 0,7-2 0,10-3-1,6-7 1,7 1-1,2-3 1,5-3 0,-2-3-1,-1 1 2,-2 2-1,-6 3 0,-9 1 0,-6 2 0,-8 0-1,-2-1-1,-6-1-2,4 5-7,-4-17-3,17 0-6,-14-5-5,28-1-10,-7-19-4,18-6-2,2-19 3</inkml:trace>
  <inkml:trace contextRef="#ctx0" brushRef="#br2" timeOffset="300668.1973">9943 4418 102,'-29'4'38,"11"18"1,-6-3-9,2 16-27,3 3 0,4 2-2,5-5-3,5-7-2,23 4-13,-7-24-21,19-2 0,-3-22-1,14-1 1</inkml:trace>
  <inkml:trace contextRef="#ctx0" brushRef="#br2" timeOffset="300809.2053">10136 4482 105,'-21'19'40,"-7"-3"0,6 18-2,-10 1-38,-5-3-6,10 14-10,-18-18-6,19 14-12,-14-18-6,-1 4 0,-14-12-1</inkml:trace>
  <inkml:trace contextRef="#ctx0" brushRef="#br2" timeOffset="301343.2359">3313 4894 64,'-19'11'33,"-1"3"0,2 5-1,2 2-21,5-3-13,10 0-3,1-6-25,18-4-2,1-9 0,11-4 0</inkml:trace>
  <inkml:trace contextRef="#ctx0" brushRef="#br2" timeOffset="301493.2445">3506 4801 96,'-24'8'38,"2"18"2,-2-2-2,10 5-36,5 7-5,3-8-30,24 5-4,3-10-1,17 0-1</inkml:trace>
  <inkml:trace contextRef="#ctx0" brushRef="#br2" timeOffset="302312.2913">10779 5152 91,'0'0'37,"0"0"1,-3 21-1,-9-3-33,6 12-1,-7 3-1,-2 6-1,1 1 0,-1 2-2,1-4-3,0-14-12,14 4-21,-3-17 0,3-11-2,18 0 1</inkml:trace>
  <inkml:trace contextRef="#ctx0" brushRef="#br2" timeOffset="302785.3184">10801 4930 83,'-13'-13'37,"-7"6"-4,20 7 1,-11 9-34,11-9-1,22 16 1,-6-9-3,9 6 3,4 0-3,7 3 3,-2 4-3,-5 4 5,1 3-2,-8 3 2,-2 5 1,-11-3 1,-2 5 0,-10-3 0,1 3 0,-8-8 0,4 1 0,-7-8-1,6-1 0,0-6-1,2-6 0,5-9 0,0 0-1,11-9 0,2-7 0,5-6 0,4-1 0,0-2 1,5-4-1,-3 1-1,1 5 1,-4 2 0,-2 7-1,1 5 0,-2 6 1,2 7-2,0 4 0,3 11-2,-1-1-2,10 12-2,-6-9-15,14 17-17,-5-12 0,12 7 0,-2-12 1</inkml:trace>
  <inkml:trace contextRef="#ctx0" brushRef="#br2" timeOffset="303228.3437">12298 5180 106,'-31'-27'39,"10"20"1,-11-16-9,-2 20-27,-4 4 0,-1 12 0,-6 6-1,2 9 0,1 6-2,4 2 1,12 6-1,8-5 0,11-3 0,13-7-1,13-7 0,15-9 1,10-9-1,7-11 0,2-6 0,3-4 0,-4-10 0,-7-1 0,-7 0 1,-10 2-1,-11 5 0,-5 2 1,-7 7-1,-5 14-1,0 0 1,0 0 0,-14 32-1,9-9-1,3 8-1,6-2-1,6 4-2,1-14-4,23 6-6,-5-30-10,19 2-12,2-23 1,14-4-2,-4-18 3</inkml:trace>
  <inkml:trace contextRef="#ctx0" brushRef="#br2" timeOffset="303431.3553">12996 4677 92,'-13'-25'37,"13"25"1,-37 16 0,13 22-32,-11 16 0,4 15-4,-4 12 1,0 7-2,4 3 0,2-6-2,12-1-1,-1-13-5,15 4-18,-9-32-11,12-7-2,-8-20-1,8-16 1</inkml:trace>
  <inkml:trace contextRef="#ctx0" brushRef="#br2" timeOffset="304415.4116">12616 5112 105,'0'0'39,"-5"-12"1,21 18-2,8-6-34,8 4-2,9-6 1,11 1-2,1-2 1,7-1-1,0 0-1,-10 0 1,-7 2-1,-10 1 1,-10 1 0,-9 3-1,-14-3 1,-5 16 0,-10-2-1,-4 6 1,-6 5-1,-3 6 0,-4 5 0,4 2 1,5 3-1,4-3 0,10-1 0,9-8 0,13-7 0,6-11 0,14-10-1,3-10 1,3-11 0,4-9 0,-1-6 0,-9-9 0,-4 0 0,-10-1 0,-10 3 0,-4 7 0,-10 4 0,-5 10 0,-3 6 0,-1 10-1,4 7 1,10-2 0,-9 20 0,16-5 0,7 0 0,5 2 1,3-3-1,7-2 1,-3-3 0,3-1 0,-3-3 0,-6-1-1,-5 0 1,-3 1 0,-12-5-1,6 18 1,-10-7-1,-6 7 0,-1 3 0,-4 4 1,3 2-1,-2-1 0,3-2-1,0-4 2,9-8-2,2-12 1,11-1 0,4-10 0,4-9 1,3-5-1,2-7 0,4-4 0,-4-1 1,0 1-1,-6 5 1,1 5-1,-8 5 1,-3 6-1,-8 15 1,13-2 1,-12 14-2,-1 7 0,-1 3 0,1 4 0,0 5 0,1-3 0,5-1 0,3-4 0,5-5 0,5-7 0,3-7 0,4-9 0,7-5 0,-1-8 0,2-4 0,-4-2 0,-1-1 0,-6 3 0,-4 5 0,-7 6 0,-12 11 0,0 0 0,3 24 0,-9 1 0,-1 6 0,-2 2-4,6 6-3,-4-7-4,17 3-4,-8-16-1,26 6-4,-10-28-5,28 7-10,-8-22-2,14-3 2,0-10 5</inkml:trace>
  <inkml:trace contextRef="#ctx0" brushRef="#br2" timeOffset="304746.4305">14309 5077 114,'2'-23'39,"-21"2"2,5 20-2,-21 5-33,11 10-3,1 3-1,4 8 0,3 3-1,7 0 0,9-2 0,9-4 0,7-5 0,6-4-1,5-6 1,3-4-1,-1-3 1,0 2-1,-5 0 2,-4 6-2,-6 5 0,-9 6 0,-10 7 0,-7 2 0,-5 8 0,-6-1 0,3 2 0,-2-8-3,7 1-4,5-15-5,19-1-3,-9-14-4,41-4-4,-19-18-8,28 7-9,-8-13 1,10 8 4,-5-6 6</inkml:trace>
  <inkml:trace contextRef="#ctx0" brushRef="#br2" timeOffset="304881.4382">14625 5384 120,'0'0'40,"-27"6"0,27-6-2,-16 12-40,6-24-9,10 12-9,-3-11-6,3 11-13,0 0-1,-17-5-1,-8 2 1</inkml:trace>
  <inkml:trace contextRef="#ctx0" brushRef="#br2" timeOffset="305874.495">1255 7367 93,'-18'-6'37,"18"6"0,-20-2 2,20 2-29,0 0-1,21 4-3,6-10-1,17-2-1,14-2-2,17-3 0,14-1-1,6-4 0,2 3-1,1 0 0,-10 7 0,-12 2-1,-11 5-1,-16 3 1,-16 4-3,-10-3 0,-5 5-3,-18-8-15,0 0-16,0 0 0,0 0 0,0-16-2</inkml:trace>
  <inkml:trace contextRef="#ctx0" brushRef="#br2" timeOffset="306692.5418">1273 9723 107,'0'0'39,"0"0"0,15-9-1,22 0-33,17-8-1,19-3-1,17-7 0,8 0-2,7-2 0,0 0-1,-2 3 0,-14 4-2,-6 9-2,-24 1-4,-3 23-16,-27-13-14,-7 19 0,-19-6 0,-1 12-2</inkml:trace>
  <inkml:trace contextRef="#ctx0" brushRef="#br2" timeOffset="307547.5907">1182 12316 80,'29'4'40,"-10"-6"-3,16 3 2,1-10-33,16 2-3,13-3 1,10-2-3,2-2 0,8 3-2,0 4 0,-3-1-3,-5 11-4,-19-5-28,6 12-1,-20-10-2,-1 7 0</inkml:trace>
  <inkml:trace contextRef="#ctx1" brushRef="#br3">7636 12591</inkml:trace>
  <inkml:trace contextRef="#ctx0" brushRef="#br1" timeOffset="358913.5287">2859 7167 82,'5'-15'36,"-5"-2"-3,0 17 3,5-17-30,-5 17 0,0 0-2,0 0 0,5 21-2,-2 2 0,-2 1 0,-1 11-1,5 5 0,0 8-1,-2 4 1,-1 1-1,2 0 0,0 0 1,-1-5-2,-1-4 2,-1-9-1,-1-9 0,1-9 0,-1-17 0,0 0 0,-2-13 0,2-12 0,-1-8 1,-3-6-1,0-11 1,-1-5 0,2-6-1,0-5 0,2-1 1,4-5 0,6 6 0,6-1-1,13 6 0,0 8 1,11 10-1,3 14 0,-1 12 0,-1 13 0,-2 14 0,-8 10 0,-9 11 1,-12 9-1,-13 7 0,-12 6 0,-10-1 0,-9-1 0,-7-4 0,-1-6 0,-4-8-2,10-7-4,2-20-16,18 0-15,6-17 1,21 0 0,5-12-2</inkml:trace>
  <inkml:trace contextRef="#ctx0" brushRef="#br1" timeOffset="359619.5691">3603 7047 98,'13'-13'37,"-13"13"0,0 0-1,0 0-30,0 0-2,-11 7-1,4 13 0,-6 4-1,4 7-1,-6 3 0,1 4 0,1 0 0,0-1 0,3-4 0,1-8-1,4-6 0,7-7 0,-2-12 0,18-9 0,-2-9-1,1-9 1,3-10 0,2-5 1,-4-4-1,0-1 1,-4 4-1,-5 6 1,-3 6-1,-3 4 1,0 13-1,-3 14 0,0 0-1,18-1 1,-2 13-1,5 0 0,9 3-1,11-3 0,4 2-1,5-6-1,3 1 0,-1-6 0,2-3-1,-12-5 2,-2 2 0,-12-1 2,-11-2 1,-17 6 2,0 0 1,0 0 1,-20 3 1,-4 12-1,-3 5 0,-2 8 0,0 2-1,3 7-1,5-2 1,9 3-2,6-3 1,13-3-1,12-10 0,9-8 0,5-8 0,10-9 0,-1-8-1,1-8 0,-5-8 1,-6-5-2,-8-3 1,-10 0-2,-9 4 0,-9 0-2,-1 8-1,-10-2-7,15 25-24,-22-26-3,22 26 2,-1-17-2</inkml:trace>
  <inkml:trace contextRef="#ctx0" brushRef="#br1" timeOffset="359852.5824">4793 6579 109,'-2'-21'39,"2"21"0,-23-5 0,11 27-34,-4 4-3,-2 13 1,5 10-1,0 13-1,4 7-1,3 6-1,1 1-1,1-5-1,5 0-6,-11-15-27,16-4-3,-9-20 1,9-3-2</inkml:trace>
  <inkml:trace contextRef="#ctx0" brushRef="#br1" timeOffset="360664.6289">4556 6963 112,'-10'-15'39,"10"15"0,22-8-1,9 10-33,10-2-2,10 3 0,6 0-1,11 0-1,1-3 0,-2 2-1,-7-4 0,-3 2 0,-14 0 0,-5-4 1,-14-1-1,-9-1 1,-15 6 0,0 0 0,-16-7 0,-5 14-1,-10 6 1,-1 9 0,-2 7-1,2 6 1,4 6-1,3 0 0,10 0 1,11-5-1,13-8 0,12-11 0,12-11 0,7-14 0,7-10 0,2-9-1,-3-10 1,-4-7 0,-11 1 0,-9-2 0,-12 5 0,-16 8 0,-9 4 0,-8 14 0,-4 3-1,-1 10 0,4 7 0,3 4 0,9 5-1,12-1 0,10 1-1,9-4 1,11-2 0,9-5 0,5 0 0,1-6 2,1-1 1,-2 0 0,-2-4 1,-9 4 0,-5 0 1,-8 4 0,-6 1-1,-14-2 0,11 19-1,-12-3 0,-3 4 0,-4 3-1,-1 2 0,2 3 0,1-3 0,0-2-1,1-6 1,5-17-1,17 7 1,1-14 1,3-13-1,4-9 0,4-8 2,1-2-1,-1-1 1,1 1-2,-6 3 0,-4 9 0,-3 8 0,-4 10 0,-2 14 0,-4 10 0,2 9 0,-3 6-3,8 7-2,1-3-4,17 15-12,-5-23-18,25 2-1,-2-19 0,17-2-1</inkml:trace>
  <inkml:trace contextRef="#ctx0" brushRef="#br1" timeOffset="360986.6473">6444 6805 126,'-44'-14'41,"3"18"1,-12-2-7,9 9-31,3 3-1,10 8-1,14-1 0,13 1-2,16-5 0,16 0 0,12-3 0,3 0 0,8-4 0,-3 2 0,-9-2 0,-4 4 0,-16 2 0,-12 5 0,-15 1 0,-8 5 0,-8-2 0,-9 2 0,-5 1 0,1-3 0,1-3 0,4-7-4,10 6-9,-7-21-14,29 0-12,-25 1-3,25-1 1,-1-21-3</inkml:trace>
  <inkml:trace contextRef="#ctx0" brushRef="#br3" timeOffset="366450.9598">2959 9520 104,'0'0'38,"-19"3"1,19-3-2,-12 14-34,12-14-1,19 5 0,3-4-1,8-1 0,7-1 1,6-3-1,2 0 0,0-4 0,-1-1 0,-7 1 0,-4-5 0,-11-1-1,-10-1 1,-12-4 0,-9 1-1,-9-1 0,-11 4 1,-5 1-1,-9 11 1,-3 6 0,2 12-1,0 10 1,3 10 0,10 9 0,9 5 0,11 2-1,11 0 0,16-4 0,14-10 0,14-8-2,12-16-1,17-10-3,0-21-5,21-2-21,-10-30-7,12-2 1,-10-20-2</inkml:trace>
  <inkml:trace contextRef="#ctx0" brushRef="#br3" timeOffset="366638.9706">3983 8771 106,'-23'-15'37,"1"31"1,-15 13-3,5 27-32,-4 17 0,7 12-1,5 11 0,5 5-3,5-1-2,6-7-2,16 4-17,-2-24-14,11-8-1,2-23 0,10-11-1</inkml:trace>
  <inkml:trace contextRef="#ctx0" brushRef="#br3" timeOffset="367188.002">3997 9437 111,'-12'4'39,"16"10"1,-4-14-3,22 7-34,5-10-1,9-1 0,10-10-1,2-1 1,-2-7-2,-1-2 1,-8-1 0,-8 1-1,-10 2 1,-12 4 0,-19 9 0,-9 6 0,-10 8 0,-7 9 1,-6 7-1,2 9 0,0 1 0,8 8 0,10-2 0,13-4 0,15-2-1,17-5 0,16-9-1,14-8-2,15-1-1,11-13-1,13 2-3,-1-17-10,13 9-18,-17-15-5,3 8 3,-19-12 0,-8 7 31,-25-2 4,-16 0 4,-7 10 12,-30-7 20,-1 16 4,-16-2 2,2 17-2,-15-1-27,6 15-2,-5 3-2,9 8-1,7 1-2,10 0 0,20 0-2,13-11-1,22-9-1,13-15-2,23-11-4,8-28-13,30 0-17,-9-26-5,13-3 2,-15-13-1</inkml:trace>
  <inkml:trace contextRef="#ctx0" brushRef="#br3" timeOffset="367357.0116">5603 8839 106,'-37'44'39,"-1"29"0,-5 4-1,14 13-34,1-3-1,6 4-2,12-3-2,1-15-4,22 2-25,-12-26-8,12-6 0,-12-26-2</inkml:trace>
  <inkml:trace contextRef="#ctx0" brushRef="#br3" timeOffset="368420.0725">5262 9244 109,'-14'-11'40,"14"11"1,14 1-1,20 7-35,3-10-1,6 3-2,8-1 1,2 3-2,-3 2 1,-5 5-2,-7 6 1,-8 3-1,-12 8 0,-8 6 1,-9 3-1,-4 3 1,-9 2 0,-3-2 0,-1-6-1,2-3 1,1-8 1,4-10-2,9-12 0,4-10 0,6-14 0,7-11-2,5-13 1,2-5 1,3-7-1,-3 4 0,-1 2 1,-6 6-1,-3 13 2,1 8-1,-2 13 0,-3 12 0,5 8 0,7 4 0,3 4 0,7 3 0,3 0 0,2-2 0,1-3 0,-5-1 0,-4-1 0,-6-6 0,-9-1 0,-14-3 0,0 0-1,-12 4 1,-8 3 0,-5 1 1,-3 8-1,-4 6 0,4 6 1,3 7 0,6 1 0,8 1 1,9 3-2,10-9 0,8-5 0,11-10 0,7-8 0,6-17 0,4-8 0,2-12 0,0-9 0,-8-6 0,-5-4 0,-11 2-2,-8 0 1,-5 7 0,-14 9 1,-3 10 0,-5 7 0,1 12 0,1 7 0,6 5 0,8 3 0,6-1 0,10-1 0,8-5 1,9-4-1,7-3 1,-1-5 1,3-1-2,-4-2 0,-5 6 0,-5 3 0,-8 6 0,-11 8 0,-9 6 0,-8 6 0,-4 7 0,-5 3 0,0 2 0,-1-2 0,2-3 0,3-6 0,5-7 0,5-21 0,13 6 0,2-21 0,8-6 0,3-8 0,1-8 0,6-2 0,0-1 0,-4 2 0,2 9 0,-11 4 0,1 13 0,-5 9 0,-16 3 0,16 22 0,-14 1 0,-2 9 0,-2 2 0,6 7 0,-3-7-4,16 6-7,-8-16-3,26 8-7,-13-31-6,25 7-8,-5-26-4,16-2 1,-3-17 1</inkml:trace>
  <inkml:trace contextRef="#ctx0" brushRef="#br3" timeOffset="368767.0923">7390 9143 111,'3'-16'41,"-27"-3"0,5 24 0,-19 0-31,5 12-6,4 5-1,6 5-2,8-2 2,11 2-3,18-3 0,5-3 0,11-5 0,5 1 0,-1-1 0,-1 1 0,-4 5 0,-13 5 0,-9 5 0,-9 3 0,-13 0 0,-5 1 0,-11 0 0,-1-6 0,-2 0 0,-5-13 0,14 4-13,-12-20-4,18 14-8,-14-24-7,19 14-8,-8-10-3,3 1 1,-2 2 7</inkml:trace>
  <inkml:trace contextRef="#ctx0" brushRef="#br0" timeOffset="376090.5112">2906 12131 67,'11'-5'37,"-11"5"-1,0 0 0,0 0-32,0 15-1,-6 5 0,1 12 1,-4 4 0,-2 13-1,-4 4 0,5 0-1,-5 0 1,7-5-1,0-9-1,4-9 0,4-14 0,0-16 0,22-15-1,-1-11 1,7-14 0,2-8-1,5-7 1,-1 0 0,-1 3 0,-2 3-1,-4 14 1,-4 11 0,-4 18-1,-3 12 1,-2 15-1,-2 12 1,1 5-1,1 9 0,8 2-1,-3-1-1,7 0-3,-1-12-5,12 8-22,-8-18-7,9-2 0,-10-15-1</inkml:trace>
  <inkml:trace contextRef="#ctx0" brushRef="#br0" timeOffset="376475.5332">3621 12210 85,'0'0'38,"0"0"-1,3 15 1,-3-15-34,28 13-1,-4-10 1,8-1-2,5-9 0,3 1 0,1-4-1,2-2-1,-11-4 1,-3-1-1,-11-3 1,-13 2-1,-9-1 1,-14 3-1,-10 2 0,-9 5 1,-8 9-1,-2 6 1,-2 10 0,2 11 0,6 7 0,6 8 0,12 2-1,14-3 1,14-1-1,15-7 0,19-9-2,9-11-2,23-5-4,-3-21-13,21 8-15,-13-16-3,8 1-1,-15-10 0</inkml:trace>
  <inkml:trace contextRef="#ctx0" brushRef="#br0" timeOffset="376852.5548">4314 12133 90,'-19'-2'38,"10"16"1,-9-5 0,7 14-34,3 4 0,8 9-1,0 2-2,8-2 1,2 3-1,9-5 0,4-9-1,5-8 0,5-15 0,9-9 0,1-11 0,6-10-1,-3-7 1,1-9 0,-7-1-1,-3 1 0,-7 2 0,-7 6 0,-7 6 0,-9 11 0,-7 19 0,0 0 0,-2 19 0,-5 12 0,5 11 0,-2 2-1,9 4-1,3-5-1,15-3-3,3-18-2,25-2-13,-9-38-9,30-2-9,-7-28 0,16-7-1,-8-19 2</inkml:trace>
  <inkml:trace contextRef="#ctx0" brushRef="#br0" timeOffset="377040.5655">5503 11535 88,'-14'8'40,"-15"15"-2,5 36 1,-12 16-33,5 18-2,-2 11-2,11 6-2,4-3-1,12-9-2,11-8-4,1-22-1,17-8-15,-14-34-15,11-12 0,-11-24-1,3-9 3</inkml:trace>
  <inkml:trace contextRef="#ctx0" brushRef="#br0" timeOffset="378415.6442">5178 11965 92,'-12'-11'39,"4"-2"2,23 16-1,4-7-32,18 1-3,9-2-1,11 0-1,4-3-1,3 0 0,-5 4-1,-6 6 0,-5 3 0,-10 10 0,-14 8-1,-11 10 1,-11 4-1,-5 8 0,-9 3 1,-3 0-1,-2 0 0,0-6 0,4-7 0,6-7 0,5-13 0,2-15-1,13-8 1,1-16 1,4-7-1,1-9 0,1-6 0,-1-4 0,-3 4 0,-2 3 0,-2 9 0,-3 6 0,1 11 0,0 4 0,4 6 0,5 5 0,5 1 0,7-1 0,11-1 0,2-3 0,4 1 0,0-5 0,-1 2 0,-4 1 0,-10-1 0,-10 4 0,-9 3 0,-14 1 1,-9 11-1,-11 6 0,-5 4 0,-5 8 0,1 6 1,0 4-1,4 1 0,8 1 1,12-7-1,5 0 0,14-11 1,5-8-1,10-11 0,1-9 0,6-13 0,1-8-1,1-11 1,-4-7-1,-2-2 1,-8-4-1,0 5 1,-9 4-1,-3 8 1,-3 6 0,-7 11 0,0 5 0,-2 11 0,0 0 0,0 0 1,16 8-1,-2-2 0,5-2 1,5-3-1,3-2 1,1-3 0,3-2 0,-3 2 0,-4 1 0,-2 5 0,-7 7-1,-6 2 1,-5 10-1,-8 2 0,-5 8 1,-1 3-1,-1 0 0,-2-4 0,3-1 1,2-9-1,8-20 0,0 0 0,22-7 0,-4-17 0,11-11 0,5-1 0,4-5 0,-1-1 2,2 5-2,-10 9 0,-1 8 0,-4 10 0,-10 11 0,-5 9 0,-8 11 0,-1 5 0,-2 8 0,-2 3-2,3 2 1,5-1-2,5-6-1,10-4-2,6-14-2,13-5-4,-2-24-4,20 6-4,-16-32-6,21 9-1,-22-26 0,2 7 25,-7-1 4,-5-6 5,-1 15 7,-22-5 5,7 23 6,-23-7 4,10 32 1,-9-5-22,-9 16-1,-4 9-4,-1 7-1,1 5 0,4 1-2,4 0 1,11-3 0,5-3-1,13-13-2,10-4 3,5-5 0,4-5-1,1-1 1,-4 3 0,-6 5 1,-10 8-2,-8 11 0,-12 7 0,-9 11 0,-7 4 0,-5 2 0,-5 1 0,1-7 0,4-3-4,0-18-7,17-4-2,-8-27-4,17 8-4,-4-41-5,22 10-2,-21-32-2,22 4 0,-12-19 3,12-5 4,4-8-2</inkml:trace>
  <inkml:trace contextRef="#ctx0" brushRef="#br1" timeOffset="391755.4072">16446 8848 41,'0'0'33,"-20"-5"0,1 4 1,4 11-19,-17-6-3,6 15 0,-14-2-4,6 18-1,-4-2-3,8 14 0,2 6-1,11 6-1,7 0-1,17 1 0,15-8 0,15-7 0,16-16 0,11-16 1,8-15-1,7-18 1,-4-18-1,-4-8 0,-13-13 0,-16-6-2,-23 1-2,-27-1-2,-18 14-1,-29 4-4,-6 24-3,-24 8-25,1 23 2,-7 14-1,14 20 2</inkml:trace>
  <inkml:trace contextRef="#ctx0" brushRef="#br1" timeOffset="394323.554">15700 9005 73,'0'0'38,"0"0"-1,0 0 0,-11 8-19,-14 10-16,-1 10 0,-3 7 1,0 13-1,-3 6 0,7 6 0,2-1 0,14 1 1,8-7 0,11-8-1,12-16 0,11-16 1,10-18-2,5-17 1,4-17-1,-4-10-1,-5-8 1,-11-8-1,-12-2 0,-14 2-1,-18 5 1,-8 10-2,-16 19-1,-6 9-2,0 32-15,-10 0-17,18 20-3,1 8-1,18 11 0</inkml:trace>
  <inkml:trace contextRef="#ctx0" brushRef="#br0" timeOffset="411179.5182">16061 9534 56,'1'-11'35,"-1"11"-1,-16-12 0,-3 6-15,4 14-13,-9-2-1,1 14 0,-7 2-2,1 8 0,1 2-1,7 5 1,6 0-2,12 3 1,11-3-1,10-2 0,8-11 0,12-7-1,8-9 1,2-12-1,2-12 1,-4-12 0,-3-9-1,-10-7 0,-6-5 1,-8-2-2,-9 1 1,-11 8-1,-12 5 0,-3 9 0,-7 11-1,-5 12-1,0 13 0,-4 5-2,6 14-31,0-3 1,10 7-1,3-12-1</inkml:trace>
  <inkml:trace contextRef="#ctx0" brushRef="#br0" timeOffset="411811.5543">16068 8492 60,'-28'3'36,"-12"3"-1,-2 10 0,-4 3-20,5 12-8,-4 1 0,12 12-3,9-3 0,14 2-1,15-3 0,21-7-2,18-7 1,14-12 0,14-15-1,3-18 2,7-9-2,-2-13 0,-13-7-1,-11-8 2,-20-6-2,-19 1-1,-17 5-1,-21 9-1,-17 12-1,-12 10-2,1 28-30,-21 11-2,7 26 1,-4 12-1</inkml:trace>
  <inkml:trace contextRef="#ctx0" brushRef="#br3" timeOffset="415748.7795">14725 6820 66,'-146'79'29,"0"11"-1,3 13 0,5 13-28,-1 15-1,7 14 1,4 16 1,13 20-1,8 14 4,13 19 0,11 9 1,20 11 1,23 2 0,28 6-1,27-9 0,41-10-1,28-14-4,41-14 3,39-23-4,33-18 3,25-27-4,33-29 2,28-31-1,15-33 2,19-42-1,15-40-1,2-39 3,6-39-2,-5-33 3,-14-29-3,-23-27 2,-26-22-2,-39-16 2,-40-11-2,-48-9 0,-43-3 1,-56-2 0,-46 9 0,-54 10 0,-55 23 0,-51 29 0,-60 41 1,-50 49-3,-58 54 0,-38 58-3,-35 44-2,-5 47-31,2 20 0,29 10 0,49-7-1</inkml:trace>
  <inkml:trace contextRef="#ctx0" brushRef="#br3" timeOffset="416636.8303">17351 6907 102,'0'0'35,"0"-19"1,0 19-8,-7-12-23,7 12-2,-24 0 1,8 13-1,-7 3 0,-2 8 0,2-1-1,2 4 0,5-3-1,8-1 1,10-7-1,13-5 0,13-15 0,15-5-1,7-9 0,7-6 1,-4-6 0,-4-1-1,-9 0 1,-14 4-1,-19 6 0,-18 9 1,-22 12 0,-16 9-1,-4 10 1,-8 5 0,7 5-1,9-1 1,14-2-1,20-3 1,25-8 0,22-9-1,17-11 2,10-3-2,0-7 2,-1-3 0,-13-3 0,-16 1 0,-22 1 1,-22 7-3,-26 4 0,-10 7 0,-10 5-3,-1 4-1,6 12-3,-4-6-11,28 29-7,-4-17-6,26 27-3,-4-5-6,11 16-1,-1 9 1</inkml:trace>
  <inkml:trace contextRef="#ctx0" brushRef="#br3" timeOffset="417703.8913">15088 10660 71,'12'-13'36,"-12"-5"0,0 18 1,-10-20-30,10 20-1,-31 6-1,8 6 0,-6 2-1,-1 7-1,0 0 0,5 0 0,4-4-1,12-2 0,9-15 0,13 11 0,11-15-1,10-7-1,4-4 1,4-1 0,-5-6 0,-4 4-1,-9-3 1,-8 5 0,-16 3-1,-12 6 1,-11 5 0,-7 5-1,-7 7 1,-1 2-1,-2 6 0,8 1 1,6 4-1,8-2 0,12-1 0,12-4 0,12-6 0,11-6 0,8-5 0,6-8 1,4-6-1,-2-5 1,-4-8 0,-2 2 0,-13-8 0,-9 5-1,-11-1 1,-9 6 0,-12 6-1,-6 7 1,-7 9-1,-5 4 0,-2 11 0,4 3 0,3 6 1,8 2-2,7-3 1,12-1 0,14-9 0,15-6 1,11-11-1,5-8 0,8-8 0,-1-4 0,-1-4 0,-6-1 1,-13 2-1,-7 5 0,-19 7 1,-5 17-1,-25-3 0,-6 16 0,-10 7 0,-4 8 0,-3 2 0,3 2 0,6-1-2,9-5-1,16-3-3,14-23-7,26 9-9,-4-33-5,31 10-5,-9-26-4,19-2-5,-1-10 1</inkml:trace>
  <inkml:trace contextRef="#ctx0" brushRef="#br4" timeOffset="424881.3018">2183 13477 63,'3'-23'37,"-3"23"-1,-5-22 2,5 22-33,-1-11-1,1 11 1,-1 24-2,2 8 0,1 12-1,0 13 0,1 11-2,-2 13 2,-1 4-2,-1 1 0,0-6 0,-1-9-1,-2-15 1,4-13-1,-3-18 1,3-25 0,0 0 0,14-38 1,-7-8 0,3-13 1,-5-13-1,1-14 1,-1-5-1,-2-3 0,-2 0 1,-2 7-2,5 4 1,2 9-1,3 13 1,6 9-1,3 15 1,6 14-1,2 14 1,2 9-1,-5 12-1,0 11 2,-4 11-2,-10 6 1,-7 10-1,-7 2 0,-9 2 0,-8-1-1,1-2-2,-5-11-1,9-2-4,-5-23-13,24 2-5,-2-17-5,15-16-5,4-13 1</inkml:trace>
  <inkml:trace contextRef="#ctx0" brushRef="#br4" timeOffset="425535.3393">2664 13446 57,'0'0'35,"1"23"-1,-1-23 0,5 30-27,-5-15-1,6 7-1,-4 0-1,1 8 0,-4-3-2,5 6 1,-4-5-1,-3 0 0,3-5-1,-1-3 1,0-8-1,1-12 0,0 0 0,9-30-1,-4 4 1,2-12 0,1-4 0,-1-2-1,0-2 0,-2 5 1,0 7-1,-1 4 0,-3 10 1,4 7-1,4 1 0,1 7 0,11 0 0,5 0 1,5-1-1,9-3 0,11 0 1,3-1-1,2-1 0,-2 5 1,-7 0-1,-9 6 0,-11 6 1,-12 5-1,-18 8 0,-12 6 1,-11 5-1,-4 7 1,1 0-1,-1 3 0,4-1 1,9-3-1,9-5 0,10-5 1,15-12-1,10-11 0,8-8 1,7-10-1,1-11 1,1-7-1,-6-4 1,-6-2-1,-7 1 1,-13 2-1,-12 6-1,-3 5 1,-7 8-2,-4 1 0,14 16-2,-19-15-2,19 15-4,0 0-10,23-7-7,-7-6-3,24 2-7,-1-13 1,18-1 2</inkml:trace>
  <inkml:trace contextRef="#ctx0" brushRef="#br4" timeOffset="425738.3509">3863 12844 64,'2'-28'37,"-2"28"-1,-15-2 0,4 32-23,-11 10-8,5 19-1,-3 11-3,6 11 1,0 3-2,4 4 0,8-7-2,3-10 0,9-8-6,-6-26-16,18-4-12,-7-22 0,6-7-2,-8-23 1</inkml:trace>
  <inkml:trace contextRef="#ctx0" brushRef="#br4" timeOffset="426502.3946">3637 13296 80,'-15'8'39,"3"-8"-1,19 11 0,7-12-33,16 0-1,9-8 0,13 2-1,5-2-1,3 2 0,-2-4-1,-4 7 0,-10 2 0,-6 4 0,-10 5-1,-13 4 0,-10 4 1,-7 5-1,-9 5 0,-5 3 0,-1 5 1,1 2-1,-3 1-1,5-1 1,7-5 0,7-2 0,7-8 0,9-10 0,6-10 0,6-10 0,3-10 0,3-8 0,-5-4-1,0-9 1,-8 3 0,-8-4 0,-6 5 0,-7 6 0,-5 3 0,-5 8 0,-1 6 1,-4 5-1,5 4 1,10 5-1,0 0 0,0 0 1,5 14 0,16-10 0,4-1 0,4 1 1,3 1-1,2 2 0,-2-1 1,-1 3-1,-6 5 0,-5 2-1,-9 6 1,-3 3-1,-11 4 0,-2 3 0,-5-1 0,-1 2 1,3-7-2,-2-4 1,9-6 0,1-16 0,16-4 0,4-16 0,7-7-1,6-5 1,4-6 0,0 1 0,-1 0 1,-3 6-1,-8 9 0,-6 8 1,-5 9-1,-14 5 0,14 15-1,-13 4-1,1 9-1,0-2-1,8 10-3,0-6-1,16 6-3,-4-19-5,24 11-6,-12-29-6,19 6-7,-8-17-1,7-5 1</inkml:trace>
  <inkml:trace contextRef="#ctx0" brushRef="#br4" timeOffset="426812.4123">5203 13288 75,'-8'-26'39,"8"26"0,-13-19 2,13 19-30,-11 9-4,4 11-1,0 1-3,0 7 0,2 2-1,2-1-1,3 0 0,6-5-1,4-8 1,7-4 0,7-8-1,2-5 1,2-2-1,0-2 0,-6-1 1,-4 5 0,-5 5-1,-8 7 0,-12 4 1,-5 5-1,-1 2-1,-3 0-2,2 2-3,-5-9-5,11 12-6,-13-23-4,27 14-8,-19-27-2,27 10-5,-5-13-3,21-3 2</inkml:trace>
  <inkml:trace contextRef="#ctx0" brushRef="#br4" timeOffset="427487.4509">6288 13649 39,'15'-18'31,"2"6"3,-11-6-10,12 18-9,-18 0-6,13-7 0,-13 7 0,0 0-2,-12-5 0,12 5-2,-19-14-1,3 3-1,-10-9-1,-4-3-1,-5-11 1,-3-8-1,-7-10 0,2-4 1,-2-9 0,5-1-1,3-4 1,8 0-1,6 6 0,9 5 0,11 5 0,6 9-1,6 8 0,7 7-1,4 9 2,1 10-2,2 8 1,-3 10 1,-5 15-1,-2 15 0,-13 10 1,-4 13 0,-8 12-1,-6 6 0,1 4 0,0 1 1,2-7-1,9-5 0,7-15 1,14-11-1,13-20 0,15-13-1,11-13-3,3-20-7,20 5-7,-15-27-7,20 18-2,-21-24-5,16 17-8,-11-6 1</inkml:trace>
  <inkml:trace contextRef="#ctx0" brushRef="#br4" timeOffset="428051.4832">6973 13234 61,'0'-33'38,"6"15"0,-9-4 1,3 22-31,0-14-2,0 14 0,0 14-2,-2 7-2,-5 4 1,3 7-2,-4 5 1,0 5-1,-5 2 1,4-1-2,-2-8 2,3-3-1,-1-8 0,9-11 0,0-13 0,14-9 1,4-14-1,7-11 0,6-6 0,1-3 1,3-2-1,-1 2 1,-3 6-1,-7 7 1,-5 10-1,-5 15 1,-14 5-2,12 24 0,-10 0-1,-2 10 0,-2 4 0,7 5-2,4 3 0,1-4-2,13 0-3,-4-19-6,25 10-7,-15-34-6,24 11-2,-23-28-5,15 1-5,-12-15 2</inkml:trace>
  <inkml:trace contextRef="#ctx0" brushRef="#br4" timeOffset="428412.5038">7475 13251 86,'-2'15'39,"2"-15"1,7 21-1,6-17-35,14 2-1,1-7 0,9-2-1,1-3-1,0-4 0,1-7 0,-12 0 1,-2-5-2,-11 2 2,-14 2-1,-5-1-1,-12 5 1,-9 5 0,-6 8-1,-5 9 0,-3 7 0,1 7-1,3 8 1,5 5 0,8 4 0,11 5-1,10-5 1,14-7-1,16-4-1,14-11 0,16-3-4,3-21-5,24 12-8,-18-32-7,17 19-2,-23-25-5,6 10-7,-24-6 3</inkml:trace>
  <inkml:trace contextRef="#ctx0" brushRef="#br4" timeOffset="428750.5232">8100 13253 82,'-13'13'40,"-15"-4"0,18 12 1,-8 0-35,12 4-1,1-1-1,5 5-1,10-5-1,2-3 0,7-5 0,2-7-1,7-11 0,1-8 0,3-10-1,2-7 1,-2-4-1,1-2 0,-5-2 0,-3 5 1,-5 4-1,-7 9 1,-13 17-1,15-10 0,-15 10 0,4 28 0,-4-3 0,1 2-2,7 6 0,3-8-2,13-6 0,5-19-7,23-1-4,-7-35-6,26 6-6,-17-34-1,20 1-6,-13-21-5,0-1 2</inkml:trace>
  <inkml:trace contextRef="#ctx0" brushRef="#br4" timeOffset="428922.533">8969 12607 78,'-21'43'40,"-16"15"0,6 26 1,-8 6-30,9 7-7,2-2-2,8-1-1,8-9-2,4-16-2,8-6-3,0-31-10,17 2-15,-17-34-8,16 6-2,-16-25 1</inkml:trace>
  <inkml:trace contextRef="#ctx0" brushRef="#br4" timeOffset="429942.5913">8683 13116 91,'15'-1'43,"1"-7"-1,16 11-1,2-10-35,9 1-2,0-3-1,0 1 0,-1 2-1,-5 5 0,-5 4-1,-6 3-1,-8 7 1,-7 7 0,-7 4-1,-4 4-1,-6 3 1,-3 2 0,-4 2-1,3-6 1,0-3 0,0-7-2,6-4 2,4-15 0,0 0-1,9-18 1,3-8 0,5-4 0,3-9-1,3-4 2,-4-3-1,5 3 0,-6 5 0,-2 6 0,1 6 1,-6 9-1,3 4 0,-2 7 0,3 3 0,1 3 0,9 3 0,2-1 0,6 0 0,5 0 1,0 0-1,1-1 0,-5 0 0,-2-1 1,-3 1-1,-10-1 0,-5 1 0,-14-1 0,0 0 0,-14 18 0,-7-2 0,-6 6 1,-2 8-1,-3 6-1,0 7 1,3 3 0,4 0 0,8 0 0,8-5 0,9-8-1,10-11 1,11-14 0,7-12 0,2-11 0,5-12 0,1-10 0,-4-4 0,-3-5 0,-4 1 0,-3 2 0,-7 4 0,-1 6 0,0 10 0,-3 5 0,3 6 0,-1 4 1,6 3 0,0 3-1,4-1 1,1 2 0,0 0 0,4 1-1,-5 2 1,-1 5 0,-5 2-1,-7 10 1,-8 4 0,-7 7-1,-7 2 1,-4 2-2,-6 2 1,2 0 0,0-7 0,3-4-1,10-8 1,7-17-1,0 0 1,15-3 0,5-14 1,6-6 0,3-3-1,1 0 1,-2 0-1,2 6 1,-3 5-1,-7 8 1,-3 9-1,-6 8 0,-5 9-1,-1 2-2,-3 9 0,1-3-3,4 10-3,-5-11-5,19 9 0,-5-28-5,25 14-4,-11-27-2,28 7-7,-9-19-5,9-4 3</inkml:trace>
  <inkml:trace contextRef="#ctx0" brushRef="#br4" timeOffset="430275.6104">10519 12974 97,'-18'-6'39,"3"16"2,-10-5-10,7 20-24,-5 0-1,1 9-2,1 2 0,6 0-2,0-1 0,10-4 0,5-9-1,10-5 0,9-10 0,5-5 0,10-5 0,-1-3 1,-1-2-2,-2 6 2,-7 0-1,-7 7-1,-16-5 1,8 20-1,-15-4-1,-2-2-1,-4 7-3,-6-11-6,5 13-2,-14-19-4,14 15-3,-14-24-4,28 5-5,-33-6-5,21-2-6,10-5 7</inkml:trace>
  <inkml:trace contextRef="#ctx0" brushRef="#br4" timeOffset="431784.6967">11910 12899 37,'-12'-1'35,"-1"-3"2,1 15-15,-12-16 6,9 16-10,-16-9-11,8 8-1,-5 0-2,7 2-1,1 1-1,6 1 0,4 1-2,9-4 1,6 1 0,6-5 0,4 0-1,3-5 1,3 1 0,1 0 0,-1-1 0,-2 3 0,-4 3 0,-2 2 0,-4 4 0,-5 6 0,-5 4 0,-3 5-1,-10 3 1,1 1-2,-3 2 2,0-4-3,4-2 1,0-8-3,10-3-4,2-18-11,19 2-9,-7-25-5,23 3-6,-1-17 0,12-1 2</inkml:trace>
  <inkml:trace contextRef="#ctx0" brushRef="#br4" timeOffset="431965.7071">12203 12908 58,'0'0'39,"0"0"-1,-26 25 1,13 11-14,-4-3-22,3 4-1,-2 1 0,5-3-1,7-2-3,1-13-3,18 5-17,-15-25-18,28-6 2,-7-21-2,11-5 1</inkml:trace>
  <inkml:trace contextRef="#ctx0" brushRef="#br4" timeOffset="432330.7279">12623 12455 75,'-4'34'40,"-10"0"-1,12 16 1,-9 3-34,6 13-1,-7-2-2,5 6 0,-2 2-4,-1-7-1,5-3-4,-10-23-16,20 5-15,-11-22-1,10-7-2,-4-15 1</inkml:trace>
  <inkml:trace contextRef="#ctx0" brushRef="#br4" timeOffset="432506.738">12513 12874 89,'-21'-19'41,"21"19"1,-15-17-1,15 17-31,21-7-6,7-3-2,16-5-2,5-7-2,19 8-6,-7-13-11,22 24-5,-20-14-7,15 24-4,-21-5-7,4 16 2</inkml:trace>
  <inkml:trace contextRef="#ctx0" brushRef="#br4" timeOffset="432798.7547">13346 12786 94,'9'-1'40,"-9"1"2,0 14-4,-9 2-35,-1 14 0,-3 6-2,-3 6 0,-2 3-1,5 3-1,2-5-2,1-9-5,17 2-13,-7-36-6,16 15-5,-4-33-6,19-1-2,-4-23 1</inkml:trace>
  <inkml:trace contextRef="#ctx0" brushRef="#br4" timeOffset="432950.7634">13354 12498 88,'-44'-11'36,"1"5"0,10 9-2,13 7-35,20-10-15,0 0-22,33-1 1,12 2-2,-1-6 2</inkml:trace>
  <inkml:trace contextRef="#ctx0" brushRef="#br4" timeOffset="433392.7887">13643 12675 93,'-10'13'41,"6"10"0,-12-6 0,7 11-35,-4 0-3,1 9 0,0 0-2,2 3 0,1-2 0,2-2-1,5-9 0,2-2 1,5-15-1,6-8 0,6-14 1,2-14-1,7-5 0,4-9 1,3-5-1,2-2 1,1-1-1,-2 7 0,-1 8 1,-5 12-1,-5 10 0,-8 12 0,-4 14 0,-8 12-1,-3 10-3,-4-4-6,5 17-7,-14-20-6,18 16-5,-18-25-3,22 10-2,-9-31-7,5 12 2</inkml:trace>
  <inkml:trace contextRef="#ctx0" brushRef="#br4" timeOffset="433760.8097">12237 12554 67,'-14'5'42,"0"-11"0,14 6-2,-14-14-15,14 14-32,15-3-14,-10-8-7,22 17-7,-12-5-5,13 12-2,5 1 1</inkml:trace>
  <inkml:trace contextRef="#ctx0" brushRef="#br4" timeOffset="434271.839">14765 12267 70,'0'0'38,"0"0"-2,2 23 2,-17 1-31,7 9-2,-4 4 0,3 13-1,-6 7 0,3 12 0,0 1-2,0 4 0,5 1-3,-3-8-2,10 1-5,-10-22-17,21 3-12,-12-23-2,12-2-1,-11-24 2</inkml:trace>
  <inkml:trace contextRef="#ctx0" brushRef="#br4" timeOffset="434452.8493">14589 12826 77,'-24'-20'39,"0"-6"-1,10 14 1,3-7-30,20 8-4,8-4-1,18 5-1,13-2-2,6-4-2,12 1-3,0-13-7,16 13-25,-11-16-1,5 7-2,-12-11-3</inkml:trace>
  <inkml:trace contextRef="#ctx0" brushRef="#br4" timeOffset="434826.8707">15329 12240 82,'-13'12'40,"-8"1"-1,4 16 2,-9 10-34,3 6-1,-3 4-2,2 9 0,-2 4-1,0 8-1,1-4 0,4 1-1,2-10 0,11-6 0,4-10-1,6-10 1,4-10-1,11-14 0,2-13 0,5-10 0,6-7 1,1-4-1,-2-3 0,4 2 0,-5 2 1,-1 5-1,-2 9 0,-6 8 0,1 10-1,-4 6 0,-1 11-2,-2 0-1,5 11-4,-6-9-3,13 14-10,-14-21-6,18 15-3,-17-24-6,12 5-2,-7-17 1</inkml:trace>
  <inkml:trace contextRef="#ctx0" brushRef="#br4" timeOffset="435218.8931">15694 12712 97,'1'12'40,"-1"-12"1,2 15-9,-2-15-26,15 6-2,-3-6-1,2 0 0,4-4-2,3 0 0,0-2 0,-2-5-1,-1 0 0,-2-4 0,-2 0 0,-1-4-1,-10-1 1,-5-2 0,-5 2 0,-7 3 0,-5 5 0,-8 10 0,-4 9 1,-3 10 0,-1 13-1,-1 13 1,7 2 0,11 7 0,9-5-1,13-4-2,19-4-3,10-21-6,32 5-7,-4-28-6,35 13-5,-3-30-4,26 8-6,-1-16 0</inkml:trace>
  <inkml:trace contextRef="#ctx0" brushRef="#br4" timeOffset="435953.9352">16750 12696 60,'-13'-4'38,"13"4"0,0 0 1,-4 11-20,-8-2-14,3 10-1,-8 6 0,0 9-1,-6 7 0,-1 4-1,-2-2 0,3-2 0,7-11-1,3-6 0,9-11 0,4-13-1,18-17 1,2-10-1,7-8 0,1-7 0,4-4 0,-7 2 0,4-1 0,-6 7 0,-3 6 1,-7 8-1,-5 10 0,-8 14 0,0 0 1,0 0-1,5 27 0,-8-8 1,7 6-1,2-1 1,3-2-1,7-2 1,5-7-1,11-12 0,7-9 1,7-6-1,1-7 0,2-1 1,-3-5-1,-4 2 0,-7 5 1,-10 3 0,-7 10-1,-18 7 0,4 17 1,-14 5-1,-4 10 0,-3 8-1,2 5 0,-1 0-1,8 1-2,5-5 0,13-8-3,4-16-4,24 0-8,-5-34-4,21 10-4,-11-26-4,16 4-5,-12-13 0</inkml:trace>
  <inkml:trace contextRef="#ctx0" brushRef="#br4" timeOffset="436141.9459">17575 12667 89,'0'0'38,"-30"14"0,14 14 2,-10 3-32,9 10-3,-3 3-3,6 2 0,5-4-2,5-4-1,9-8-2,2-10-1,12-7-3,-5-26-8,21 2-7,-14-27-8,17 6-3,-11-21-4,3 2 1</inkml:trace>
  <inkml:trace contextRef="#ctx0" brushRef="#br4" timeOffset="436271.9534">17614 12452 81,'-26'-36'37,"-6"2"1,12 16 0,-4 5-28,24 13-8,0 0-6,26 3-12,18 21-16,-2-10-5,14 13-1,-2-2-1</inkml:trace>
  <inkml:trace contextRef="#ctx0" brushRef="#br4" timeOffset="436688.9772">18128 12693 79,'-17'-19'38,"1"7"0,-14-9 1,3 8-32,-7 5-1,0 9-1,-4 5 0,3 15-1,0 6 0,2 10-1,7 4-1,12 0 0,11-4-1,12-5 0,13-12-1,14-17 0,10-14 1,16-17-1,3-13 0,2-11 0,-1-9 0,-4-4 2,-8 2-1,-11 0 0,-12 9 0,-9 10 0,-12 12 0,-5 16 0,-5 16-1,-20 21 0,2 14-1,-5 16 0,-2 11-2,-1 5 0,9 7-4,1-8-4,18 5-3,-2-26-6,34 13-5,-6-33-3,29 8-3,-10-28-6,14-1 3</inkml:trace>
  <inkml:trace contextRef="#ctx0" brushRef="#br4" timeOffset="437089.0001">18742 12674 75,'-22'-11'40,"1"18"0,-12 2 1,5 17-21,-10 7-14,6 5-1,-1 2-2,11 0 0,7-5-1,11-5 0,11-16-1,11-12 0,15-17 0,9-15-1,12-12 1,-2-9-1,5-6 0,-1-11 0,-4-2 1,-4 0 0,-10-3-1,-9 8 1,-7 12 0,-11 12 0,-7 15 0,-4 26 0,-16 8-2,-4 32 2,-5 17-2,-4 10-1,0 8-1,2 1-1,12-2-3,0-15-5,23-3-1,0-29-6,29-4-4,-12-33-3,30-2-3,-13-27-6,15-5 0,-3-16 4</inkml:trace>
  <inkml:trace contextRef="#ctx0" brushRef="#br4" timeOffset="437284.0112">19435 12073 112,'-8'17'40,"-19"18"0,-2 44-7,-14 5-28,0 12-2,-1 2-2,6 3-2,9-5 0,8-11-3,11-5-3,6-26-4,21-3-6,-7-34-5,22 4-6,-16-32-4,18 1-5,-12-19 1,6-4 3</inkml:trace>
  <inkml:trace contextRef="#ctx0" brushRef="#br4" timeOffset="437630.031">19353 12745 106,'-13'0'38,"17"13"2,-4-13-5,6 17-31,17-11-1,16 0-1,11-3 0,9-5 1,6-3-2,1-6 1,-1 0-1,-4-2-1,-9-4 0,-13-4 0,-12 0-1,-11 0 0,-14 1 0,-10 2 1,-11 6-1,-10 5 1,-10 8 1,-6 8-1,-3 15 2,-3 11 0,-1 4-1,9 7 0,7 2 0,11-2 0,16-4-2,11-5-2,23-6-6,9-18-3,20 4-4,2-25-5,29 13-6,-12-26-2,32 13-3,-11-14-6,7 1 4</inkml:trace>
  <inkml:trace contextRef="#ctx0" brushRef="#br4" timeOffset="438225.0651">20678 12694 95,'11'1'38,"-11"-1"2,0 0-7,1 16-27,-6-1-2,1 4-1,-3 7-1,-1 5-1,-2 2 0,6 1-3,-2-5-1,11 1-6,-5-30-10,15 28-9,-6-39-9,14-1-1,-3-18-2,10-2 2</inkml:trace>
  <inkml:trace contextRef="#ctx0" brushRef="#br4" timeOffset="438675.0908">20770 12366 103,'-23'-8'40,"9"13"-1,-1-2-2,4 11-35,11-14-2,14 15 0,8-8-1,0 2 1,7 5-1,7 2 1,-1 2 0,2 1 0,-3 2 1,-1 5-2,-6 1 2,-8 3 0,-5 0 0,-8-1 0,-10-3 1,0 1-1,-3-4 1,-2 0-1,0-8 0,4-5 0,5-10 0,0 0 0,18-8 0,2-10-1,8-4 1,1-5 0,3 2-1,2 0 1,-2 3-1,-5 6 0,-3 6 1,-5 10-1,-6 8 0,-3 5 0,-3 8-1,2 1-2,3 2-1,-1-7-5,18 9-6,-7-23-5,25 10-8,-10-25-7,22 2-5,-1-15 1,16-4 2</inkml:trace>
  <inkml:trace contextRef="#ctx0" brushRef="#br4" timeOffset="438884.1028">22306 12090 87,'-1'33'42,"-18"-1"-1,5 19 0,-13 3-17,5 11-23,0 4 0,3 1-2,3 1-2,0-6-2,10 3-5,-8-17-19,19 0-10,-14-21 0,18 0-2,-9-30 2</inkml:trace>
  <inkml:trace contextRef="#ctx0" brushRef="#br4" timeOffset="439064.1131">22009 12564 111,'-19'-10'40,"19"10"0,0 0-5,0 0-32,38 13-2,0-15-2,17-5-4,1-13-7,24 7-23,-3-18-3,7 7-1,-7-13-1</inkml:trace>
  <inkml:trace contextRef="#ctx0" brushRef="#br4" timeOffset="439432.1341">22850 12093 102,'-33'13'39,"8"22"2,-15 9-1,1 16-33,-5 5-2,3 9-1,0-1-1,6 0 0,0-6-1,10-7 0,7-14 0,7-10-3,8-11 2,8-10-1,-5-15 0,23-6 0,-2-12 0,3-5 0,5-8 0,1-2 0,1-1 0,2 3-1,-7 3 1,0 11 0,-5 9 0,-7 11 0,-3 10 0,-4 9-1,-4 9-1,-1 2-1,2 7-2,-1-8-4,11 5-6,-7-22-5,19 9-9,-4-26-9,13 0 0,-3-23-2,8 2 3</inkml:trace>
  <inkml:trace contextRef="#ctx0" brushRef="#br4" timeOffset="439770.1534">23054 12553 75,'-16'9'42,"14"6"-2,2-15 1,6 28-12,3-18-23,8 0-2,8-6-2,2 0 0,2-9-1,4-2 0,-1-4-1,-3-4 0,-5-3 0,-7-4-1,-12-1 1,-8 3 0,-9 0 0,-10 11 1,-8 4-2,-10 10 1,-2 9 0,-3 12 1,-2 8-1,10 7 0,8 2 0,12-5-1,15-5 1,16-4 0,19-12-2,16-11-4,27 0-8,-3-27-8,20 14-12,-18-19-6,4 10-3,-23-11 1</inkml:trace>
  <inkml:trace contextRef="#ctx0" brushRef="#br4" timeOffset="440815.2132">2401 14407 68,'15'-23'38,"-8"4"-3,5 30-6,-16 10-23,2 21-1,-9 11-3,-5 13 1,-3 9-2,-1 2-1,-5-2 0,2-7 1,5-10-1,-1-10-1,5-13 2,7-10-1,7-25 1,0 0-1,7-37 1,7-9 0,5-17 2,0-11-1,5-9 1,1-6 0,-5 0 0,2 8 0,-6 10-1,-4 16 1,-7 13-2,2 14 0,-7 28-1,0 0 0,17 40 1,-5 8-1,3 9 0,7 9 0,5 7-1,5-2-1,7-4 1,1-9 0,5-13-1,-2-14 1,-1-15 1,-3-16-1,-3-17 3,-4-13 0,-7-20 1,-4-9-1,-5-10 0,-5-7 0,-4-5-1,-4 1-2,-1 5-3,-4 4-3,8 25-6,-12-3-5,19 32-6,-17-1-8,19 27-5,-9 5-2,17 16 1</inkml:trace>
  <inkml:trace contextRef="#ctx0" brushRef="#br4" timeOffset="441297.2408">3372 14276 68,'14'-14'39,"-15"-7"0,1 21 1,-14-10-30,1 19-3,-9 7-3,-2 15 0,-7 13-1,4 14 0,-2 8-3,4 4 2,7 2-2,12-4-1,11-5 1,11-12-2,15-14 1,9-17 0,14-17 1,11-15 0,6-18 2,0-11 0,-1-11 0,-10-8 1,-5-5-1,-13 1 0,-7-2 0,-13 4-2,-11 6 0,-7 9 1,-4 6-1,-3 8 0,-2 10 0,3 9 0,2 14 1,-9 23-1,5 13 0,-1 16 0,1 5 0,0 7 0,3 3-1,1-5-1,9-4-3,0-15-5,14-10-2,-5-27-1,19 1-4,-11-33-5,20 11-4,-12-32-4,19 8-4,-8-14 1</inkml:trace>
  <inkml:trace contextRef="#ctx0" brushRef="#br4" timeOffset="441813.2703">4623 14347 41,'27'-8'37,"-11"-11"1,6 4 0,-16-9-18,11 10-10,-29-7-4,-3 5 0,-10 5-2,-8 8-1,-10 6 1,-1 12-1,-7 14 0,2 14-1,2 9 0,4 9 0,10 6-2,9 1 1,12-4-2,13-2-1,13-15 0,17-15-1,16-13-2,13-18 1,19-9-2,-3-22-7,18 3-5,-19-27-3,11 15-5,-21-22-7,-3 11-4,-23-8 0</inkml:trace>
  <inkml:trace contextRef="#ctx0" brushRef="#br4" timeOffset="442129.2884">5039 14237 62,'-1'11'41,"-10"-8"0,15 10 0,-4-13-22,-8 19-14,6-3 0,4 7-1,-4 8-1,-7 5 0,0 9-1,-3 6 0,-5 1-1,-1-1 1,3 0-3,2-5 0,2-9-1,8-6 1,7-8-1,10-11 1,6-9 0,8-8 0,5-6 1,8-6 0,3-3-2,7-5-3,9 4-5,-8-12-2,11 18-4,-16-19-8,18 19-3,-24-18-4,10 19-6,-19-7 0</inkml:trace>
  <inkml:trace contextRef="#ctx0" brushRef="#br4" timeOffset="442386.3031">5657 14350 79,'-14'-23'43,"14"23"-1,-16-6 0,15 19-36,-12 6-3,3 15 1,-1 8-2,0 11 0,-1 6-3,3 3 1,4-2-2,1-5-2,8-7-2,-1-16-4,13-3-5,-16-29-7,30 12-1,-22-38-10,19 6-3,-12-20-1</inkml:trace>
  <inkml:trace contextRef="#ctx0" brushRef="#br4" timeOffset="442573.3138">5687 14379 80,'-2'-15'42,"-4"-5"-2,17 14 2,-11 6-37,26-22-3,5 3 0,9-1-2,6-1-1,0 1-3,2 12-6,-15-9-6,4 28-8,-27-17-4,8 23-8,-18-17-4,-12 33 1</inkml:trace>
  <inkml:trace contextRef="#ctx0" brushRef="#br4" timeOffset="442963.3361">5744 14553 88,'-16'15'42,"14"5"1,2-20-2,0 0-37,16 9-1,2-14-2,4-1 0,6-1-1,1 0-1,1-2-2,2 4-1,-9-3-3,1 18-5,-24-10-6,22 18-7,-35-11-3,12 22-9,-24-8-2,-1 20 9,-4-5 29,-12-11 8,13 14 5,-12-21 8,22 14 6,-12-20 10,24 5 3,7-17-6,0 0-28,16-21-2,13 5 2,4-6-2,6-4-2,8-8-1,2-4-4,13 2-7,-15-18-5,19 16-8,-21-24-7,15 12-8,-14-11 0,2 11 0</inkml:trace>
  <inkml:trace contextRef="#ctx0" brushRef="#br4" timeOffset="443330.3571">6360 14286 72,'-25'41'43,"5"16"-1,-11-1 1,16 9-29,-5-1-10,10-3-1,6-3-1,10-10-1,8-9-1,9-11 0,7-10-1,6-14 0,2-15 2,4-12 1,1-10-1,-1-12 1,1-9-1,-3-6 1,-6-6-1,-9 3 0,-5 5-1,-6 6 0,-5 12 0,-5 13 1,-4 15-1,0 12 0,-3 21 0,3 13 0,0 6 0,3 5-1,1 5-1,-3-3-1,6 4-3,-4-14-3,13 1-5,-10-21 0,18 10-7,-12-29-5,26 13-1,-16-32-4,22 7-2,-4-13 0</inkml:trace>
  <inkml:trace contextRef="#ctx0" brushRef="#br4" timeOffset="443759.3816">7441 14253 64,'-6'-20'41,"6"20"0,-22-17 1,9 26-30,-21 5-5,-1 14-2,-9 4-2,1 7 0,-1-1-1,10 0 0,7-4-1,12-8 0,15-12 0,15-10-1,16-9 1,7-5 0,5-3-1,8 0 1,-6 6 0,-4 8 0,-9 10 1,-12 10-1,-11 9-1,-11 8 1,-10 3-2,-7 4 0,-1-1-2,-5-11-4,8 3-6,-2-23-4,18 5-3,-12-29-6,27 10-5,-13-27-8,16 7-1</inkml:trace>
  <inkml:trace contextRef="#ctx0" brushRef="#br4" timeOffset="443947.3924">7716 14729 97,'-14'22'43,"3"0"1,-7-20-3,17-12-42,1 10-9,-6-36-3,22 25-7,-13-22-6,29 22-4,-17-19-5,21 14-5,-6-6-1</inkml:trace>
  <inkml:trace contextRef="#ctx0" brushRef="#br5" timeOffset="447357.5874">8450 14255 60,'10'11'39,"-15"5"0,5 18-1,-13 8-32,6 5-2,-3 3-2,-2 4 0,2 4-1,0-3-4,8-3-2,-7-19-16,15 5-17,-2-15 0,10-4-2,0-19 2</inkml:trace>
  <inkml:trace contextRef="#ctx0" brushRef="#br5" timeOffset="447559.599">8572 14222 53,'-5'-18'39,"5"18"-1,0 0-1,14-8-16,-3 4-19,9-7-3,11 4-1,2-6-3,15 3-4,-10-7-24,15 9-4,-11-6-1,1 12 1</inkml:trace>
  <inkml:trace contextRef="#ctx0" brushRef="#br5" timeOffset="447762.6106">8619 14403 59,'-3'17'37,"3"-17"-1,23 8 0,-4-11-32,14-5-3,5-4-1,-1-3-2,6 6-2,-10-7-5,5 16-21,-19-1-6,-10 12 0,-15 4 1</inkml:trace>
  <inkml:trace contextRef="#ctx0" brushRef="#br5" timeOffset="447905.6188">8616 14652 50,'-39'40'36,"0"-12"-1,25 2 1,0-17-26,24 0-5,12-17-1,17-8-2,13-4-12,5-16-24,17-4-2,-3-13-1,16-9 1</inkml:trace>
  <inkml:trace contextRef="#ctx0" brushRef="#br5" timeOffset="448107.6303">9333 14089 78,'-28'12'41,"5"14"-1,-9 3 0,12 6-37,-6 15-2,0 7 0,5 5-1,2 4 1,5 2-2,4-2-1,10-3-3,0-15-7,15 0-28,-1-17 1,10-5-2,-1-19 1</inkml:trace>
  <inkml:trace contextRef="#ctx0" brushRef="#br5" timeOffset="448453.6501">9345 14538 65,'0'0'39,"0"0"0,0 11 1,26 2-34,1-8-1,12 4 0,8-7-1,12-2-1,0-7 0,3-2-1,0-6-1,-13-1 0,-9-5 0,-11 0 0,-19 3-1,-14-1 1,-14 4-1,-13 4 0,-7 5 0,-6 7 0,0 8 0,0 8 0,2 8 0,8 4 0,11 3 0,12 0 0,7 2 0,12-4-3,17-5-2,6-14-8,22 1-27,-1-12 0,14-4-1,0-11 0</inkml:trace>
  <inkml:trace contextRef="#ctx0" brushRef="#br5" timeOffset="448664.6622">10174 14458 59,'0'0'40,"-27"0"-1,10 15 3,-16 1-28,13 9-7,-4-1-1,8 6-2,1-1 0,12-1-2,7-8-1,11-7-1,16-11-2,9-15-1,18-7-3,6-28-10,16 6-25,-5-18 1,8 2-2,-10-11 2</inkml:trace>
  <inkml:trace contextRef="#ctx0" brushRef="#br5" timeOffset="448836.672">10728 14025 69,'-21'26'40,"-12"4"-1,15 20 1,-16 4-34,16 10-1,-7 6-2,9 0-1,1-2-2,4-5-3,7 1-7,-12-20-26,16-2-3,-8-17-2,8-7 1</inkml:trace>
  <inkml:trace contextRef="#ctx0" brushRef="#br5" timeOffset="449888.7322">10506 14353 55,'12'-11'41,"-6"-2"-1,8 19 1,2-6-19,9 9-15,0-4-3,7 4-1,4-5-1,0 2 0,0-1-1,-1-2 0,-6 1-1,-4 3 1,-6 2-1,-7 4 1,-6 4-1,-5 6 0,-6 5 1,-8 2-1,0 5 0,-3 0 0,2-3 0,0-3-1,4-8 1,5-7 0,5-14 0,0 0-1,18-30 1,-5-1 0,3-8 0,0-3 0,-3-1 0,2 0-1,-3 7 1,2 3 0,-5 8 0,4 8 0,2 4 1,5 5-1,1 4 1,3 7-1,4 2 1,-2 1-1,4 0 1,-4 3-1,-3 2 0,-3 4 1,-7 0-1,-8 3 0,-3 0 0,-8 3 0,-5 2 0,-3 0 0,-2-1 0,-2 0 1,4 0-1,4-3 0,2-1 0,6-4 0,7-1 0,-5-13 0,24 10-1,-5-12 1,1-5 0,4-3 0,1-8 0,3-5-1,-3-4 1,-3-4-1,0-1 1,-4 0-1,-9 2 1,-1 4 0,-7 8 0,-5 5 0,4 13 0,-21-4 0,8 11 0,-1 5 1,4-1-1,0 2 0,10-13 1,-2 15-1,2-15 0,26-3 1,-7-5 0,7-2-1,3-2 1,1 0 0,-4 6 0,1 0 0,-5 8 0,-4 7 0,-9 6 0,-6 6-1,-4 2 1,-4 6-1,-1 0 1,-3-2-1,2 0 0,3-5 0,7-11 0,-3-11 0,23-5 0,-3-14 0,8-8 0,2-8 0,1-11 0,3-3 0,-4 3 1,-3 6-1,-9 8 1,-2 9 0,-16 23-1,0 0 1,0 24-1,-9 7 0,1 12-1,-5 2 0,9 4-2,-3-5-2,18 1-7,-5-22-8,24 10-10,-10-26-6,22 4-4,1-18-2,14-2 2</inkml:trace>
  <inkml:trace contextRef="#ctx0" brushRef="#br5" timeOffset="450397.7613">12285 14284 68,'-14'-11'40,"0"11"0,-11-6 1,2 10-33,-13 2-2,0 6-1,-3 4-2,2 7 0,1 1-1,12 1 0,11 0-1,15-7 0,15-2 0,12-4 0,8-5 0,7-3-1,-4 1 1,1 0-1,-11 5 1,-8 1-1,-16 8 0,-12 4 0,-12 5 0,-2 0 0,-12 1 0,2-1-1,-1 1 0,3-12-4,11 6-5,-9-25-19,26 2-12,0 0 0,0 0-1,22-23 0</inkml:trace>
  <inkml:trace contextRef="#ctx0" brushRef="#br5" timeOffset="451443.8211">13370 14270 66,'0'0'40,"-16"-9"-1,16 9 0,-21-1-30,9 8-6,-4 5 0,-1 14 0,-4 6-1,1 8 0,1 7 0,3 2 0,3-2 0,8-5-1,13-9 0,6-7 0,8-15-1,9-10 0,7-13 0,9-15 0,-2-9 0,4-8-1,-7-3 1,-4-5 0,-12 5 0,-12 6-1,-9 5 1,-18 11 0,-2 11 0,-13 10-1,-3 11 1,-2 4 0,7 4 0,7 0 0,12 1 0,11-5 0,13-5 1,14-5-1,9-5 0,8-5 1,3 3-1,2 1 1,-5 3-1,-7 7 1,-10 8-1,-11 7 1,-12 7-1,-8 9 0,-8 3 1,-5 5-1,-3-2 0,0-2 1,0-4-1,5-10 1,4-7-1,7-19 1,0 0 0,18-24 0,2-10 0,4-9-1,3-5 2,2-6-2,-3 3 1,3 1-1,-11 11 1,-3 8-1,-4 13 0,-4 5-1,-7 13-1,16-1-1,1 10-5,-2-14-7,26 20-14,-10-18-11,18 3 0,-2-15 0</inkml:trace>
  <inkml:trace contextRef="#ctx0" brushRef="#br5" timeOffset="451938.8495">14477 13803 52,'-15'-30'40,"15"30"1,-29-3-2,18 33-12,-11 1-19,8 18-2,-5 13-2,3 11-1,0 5-1,2 7 0,5 1-1,-2-1-1,7-7 1,-1-8 0,2-10-1,5-14 1,0-12-1,8-14 0,-10-20 0,23-2 0,-9-16 0,1-9-1,3-8 1,1-5 0,3-2 0,-1-3 0,1 2 0,0 4 0,0 7 0,-3 6 0,1 8 0,-1 10 0,-4 8 0,-6 9 0,-1 11 0,-5 5-1,-6 10 1,-4 3 0,-6 3 0,-6 3 0,-8-3 0,-3-4 0,-4-3-1,2-8 2,2-10-3,4-12 0,16-9-2,2-14-4,20-3-4,0-23-12,25 9-12,-8-17-3,17 9 0,-9-4 1</inkml:trace>
  <inkml:trace contextRef="#ctx0" brushRef="#br5" timeOffset="452096.8585">14715 14299 80,'7'35'38,"-16"-3"0,7 13 1,-14-4-32,12 2-3,-3-4-2,2-5 0,5-5-4,0-10-2,9-2-8,-9-17-26,18-5 0,-9-17-2,12-4 2</inkml:trace>
  <inkml:trace contextRef="#ctx0" brushRef="#br5" timeOffset="452239.8667">14811 14010 69,'-2'-18'36,"2"18"-3,0 0-5,0 0-30,19 11-30,-8-10-2,7 3-2,4-13-3</inkml:trace>
  <inkml:trace contextRef="#ctx0" brushRef="#br5" timeOffset="452442.8783">15233 13767 83,'3'21'41,"-16"2"-2,8 21 3,-12 6-35,9 6-3,0 5-1,2 6-2,3 3-1,-2 1-1,2-4-2,-3-11-4,10 4-15,-17-26-18,12-1 1,-6-23-2,7-10 1</inkml:trace>
  <inkml:trace contextRef="#ctx0" brushRef="#br5" timeOffset="452607.8877">15062 14181 99,'-19'-11'42,"19"11"1,-13-6-1,33-1-40,2 0-3,14-8-5,25 10-14,3-19-20,33 8-1,12-13 0,24 13-1</inkml:trace>
  <inkml:trace contextRef="#ctx0" brushRef="#br5" timeOffset="453823.9573">16214 14302 67,'0'0'40,"0"0"-2,0 0 1,0 0-29,0 0-6,0 0 0,0 0-1,10 17 0,-11 0-1,-1 7 0,-5 10-1,-4 6 1,-1 4-1,-2 5 1,-1-6-2,0-1 1,2-11-1,6-8 1,7-23-1,0 0 0,15-20 0,0-11 0,5-15 1,1-4-1,0-7 1,-2-3-1,1 2 0,-6 5 0,-1 9 0,-3 10 0,0 9 0,3 7-1,3 11 1,6 7 0,6 3 0,9 4 0,6-2 0,6-2 0,5-1 0,1-2 0,-4-2 0,-5-2 0,-9 1 0,-13 1 1,-13 3-1,-11-1 0,-23 14 0,-8 3 0,-10 5 1,-4 6-1,-5 3 0,2 7 0,5 1 0,12 3 1,15-5-2,12-4 2,18-6-1,14-5 0,16-12 0,7-6 0,6-12 0,-4-7 0,2-11 0,-8-5 0,-10-2 0,-11-7 0,-9 0 0,-8-3 0,-6 3-1,-2 2 1,-1 7-1,-2 3 1,2 6 0,1 8 0,-1 14 0,18-10 0,-4 12 0,6 5 0,3-1 1,6 3-1,-1 0 1,-2-1-1,0-2 1,-6 0-1,-4-4 1,-5 2-1,-11-4 0,13 6 0,-13-6 1,0 0-1,-8 20 0,-4-2 1,-2 6-1,-4 8 0,1 4 0,-4 7 1,3-2-1,8-4 0,4-1 1,8-10-1,15-12 1,8-13-1,12-15 1,10-8-1,1-10 1,4-9-1,0-3 0,-4-5 0,-6 4 0,-10 2 1,-8 10-1,-9 7-1,-5 10 2,-10 16-1,0 0 0,-1 23 0,-8 7-1,1 7 0,-3 6-1,2 4-1,4 1-4,0-11-2,19 7-6,-7-29-4,28 10-7,-12-35-3,25 9-5,-6-27-3,11 4 3</inkml:trace>
  <inkml:trace contextRef="#ctx0" brushRef="#br5" timeOffset="454177.9775">17834 14215 88,'-20'1'36,"14"14"1,-12-6 1,1 14-33,7 4-2,0 7 0,0 4-1,1 3 0,-1-1 0,3-2 0,3-7 0,2-8-1,4-13 1,-2-10-1,18-15-1,-1-7 1,2-13 0,8-3 0,-2-7-1,3-2 1,-1 3-1,-2 3 1,-3 9 0,-2 9-1,-6 12 1,-4 11-1,-4 11 0,-1 11 0,-5 8-1,0 5-1,4 4-3,-1-4-3,12 8-7,-8-22-8,30 13-7,-6-27-6,27 5-4,-1-20 1</inkml:trace>
  <inkml:trace contextRef="#ctx0" brushRef="#br5" timeOffset="454696.0072">18633 14180 72,'9'9'39,"-9"-9"-1,-12 17 0,-14-13-28,3 11-3,-11-3-2,-3 6-2,-3 1 0,1 6-1,0 2 0,6 4 0,8-1-1,10-2 0,11-3 0,12-5 0,14-9 0,12-12 0,10-13-1,7-14 1,7-9-1,3-10 1,-3-7-1,4-6 0,-11-5 1,-4-3 0,-8 5 0,-6 6 0,-12 11-1,-10 10 1,-7 17 0,-4 19 0,-27 18-2,4 19 0,-6 16 1,-1 12-1,2 10-1,6-3-2,13 8-8,-2-24-5,30 14-8,-5-32-7,29 3-6,-2-20-4,21-3 2</inkml:trace>
  <inkml:trace contextRef="#ctx0" brushRef="#br5" timeOffset="455072.0287">19892 13779 89,'9'-1'40,"-9"1"-2,5 27 2,-11 7-36,-2 13-1,-6 9-2,0 12 0,-7 3-1,4 6 0,-3 1 0,2-6-2,8-5-1,1-14-2,14 3-14,-10-28-19,19-1 0,-14-27-2,24 0 2</inkml:trace>
  <inkml:trace contextRef="#ctx0" brushRef="#br5" timeOffset="455598.0587">19694 14210 81,'-25'-8'40,"25"8"-2,-11 8 2,27-1-33,8-6-4,15-5-2,12-8 0,10-7-1,6-6-1,8-9-1,5-4 0,-4-10 0,-2 1 0,-12-5 0,-10 3 0,-9-2 2,-15 4 1,-6 6 1,-17 8 0,-5 13 1,-12 9 0,1 15 0,-11 17 1,2 17-1,-4 13-1,-1 11-1,0 10 1,-1 4-1,2 3-1,2-3 1,3-4-1,6-11 1,1-11 0,5-10 0,7-17-1,3-10 1,-3-13-1,20-13 1,-6-9 0,5-3-1,0-8 1,4 1-1,-3-1 1,-1 4-1,-1 7 0,-4 9 0,-1 11 0,-13 2-1,15 25 0,-14 2 0,4 6-2,-3 1-2,7 6-4,-6-16-7,17 9-8,-20-33-7,36 18-5,-16-29-3,13 0 2</inkml:trace>
  <inkml:trace contextRef="#ctx0" brushRef="#br5" timeOffset="455966.0798">20624 14200 67,'0'0'39,"-6"10"0,12 13 1,-8-10-19,9 10-15,1-5-2,7 2 0,3-6-2,5-4 1,6-10-1,4-3-1,2-10 0,-1-5 0,2-4-1,-3-7 1,-7 1-1,-5-4-1,-8 3 1,-12 0-1,-6 6 1,-8 9 0,-9 8-1,-9 8 0,1 12 1,-6 8 0,4 8 0,6 5 0,7 1-1,5 2 2,10-2-2,9-6 0,10-6-3,7-11-4,17 4-9,-12-20-9,22 12-8,-17-20-4,8 13-3,-16-12 1</inkml:trace>
  <inkml:trace contextRef="#ctx0" brushRef="#br5" timeOffset="456484.1094">13613 14984 68,'0'0'41,"37"15"0,-3-17 1,26 1-35,3-5-1,20-2-1,11-4-1,9-1-2,7-2-1,2-2-1,0 3-1,-2 1 0,-8 0-2,-10-3-3,-2 9-9,-31-16-15,2 13-10,-23-7 0,-5 4-1</inkml:trace>
  <inkml:trace contextRef="#ctx0" brushRef="#br5" timeOffset="458032.198">17649 15376 45,'11'-14'35,"-8"-5"2,2 6 0,-10-7-27,5 20-3,-17-18-1,6 21-1,-7 7-1,-1 8 0,-4 11-1,1 10-2,0 6 0,8 6 0,4 1 0,10-2-2,5-5 2,12-4-2,4-12 1,11-11 0,7-13 1,2-13-1,1-14 1,-1-7-1,-7-14 1,-3 2 0,-7-7-1,-11 1 2,-7 3-2,-8 6 1,-6 7-1,-4 6 1,-5 9-1,2 3 0,1 8-1,3 4 1,11 1 0,0 0 0,5 13 0,11-7 0,10-4 0,8-1 0,8-2 1,7-3-1,1 1 1,-1-1-1,-1 2 1,-5-1-1,-11 3 0,-3 0 1,-14 2-1,-15-2 1,0 0-1,4 14 1,-16-5-1,-1 6 1,-5 6 0,3 5 0,-5 5 0,7 3-1,2 2 0,6-2 0,9-3 0,6-6-1,10-9 2,5-9-3,9-10 3,2-8-1,2-10 1,4-3 1,-7-6-2,0-4 1,-5 2-1,-4-1 2,-5 4-2,-4 5 0,-1 5 0,-8 7 0,-8 12 0,12 0 0,-11 15-1,-1 9 1,-2 7 0,-1 5-3,6 3 0,-2-5-4,8 2-2,-1-22-9,25 7-8,-12-36-11,26 0-1,-4-26 2,20-2 0</inkml:trace>
  <inkml:trace contextRef="#ctx0" brushRef="#br5" timeOffset="458212.2083">19067 14924 81,'0'0'37,"-23"13"-1,12 25-6,-11 7-24,6 14-1,-3 10-4,1 6 0,3 4-4,0-5-4,12 8-12,-11-23-17,16 0 0,-8-26-3,12-3 3</inkml:trace>
  <inkml:trace contextRef="#ctx0" brushRef="#br5" timeOffset="458400.219">18810 15348 56,'-27'-30'39,"17"14"-1,-5-6 1,15 22-19,15-17-15,9 11-3,13 1-1,6 1-2,12 4-5,1-6-5,22 11-23,-10-12-3,10 12-1,-11-10 0</inkml:trace>
  <inkml:trace contextRef="#ctx0" brushRef="#br5" timeOffset="458866.2457">19571 15205 60,'0'0'38,"0"0"0,-21 3 0,11 9-28,-16-4-4,3 7-1,-6 0-2,1 3-1,5 0 0,3 1-1,6-2 0,5-1 0,7-2-1,8-4 0,9-4 1,4-1-1,8-5 0,3-3 0,1 1 1,1 0-1,-4 2 0,-3 2 1,-8 6 0,-6 6 0,-8 4 0,-6 5-1,-5 4 1,-6 4-2,-4 1 2,1 2-3,2-4 1,0-7-6,12 3-3,-7-20-16,22 7-12,-12-13 1,38-14-2,-16-11 1</inkml:trace>
  <inkml:trace contextRef="#ctx0" brushRef="#br5" timeOffset="459061.2568">19857 15285 71,'14'-17'40,"-13"1"-3,-1 16 2,-2 13-33,-2 12-2,-5 14-1,-1 10-2,-3 7 0,1 4-2,4 0-1,0-8-2,9-4-3,-5-26-18,12-1-12,-8-21 0,29-19-3,-13-17 3</inkml:trace>
  <inkml:trace contextRef="#ctx0" brushRef="#br5" timeOffset="459197.2646">19961 15142 67,'-8'-40'39,"-6"-2"-2,6 19 1,-6 1-31,6 6-10,8 16-32,0 0-2,20 8-2,-6-6 1</inkml:trace>
  <inkml:trace contextRef="#ctx0" brushRef="#br5" timeOffset="459685.2925">20510 15209 66,'-15'0'38,"-8"-12"-1,13 16 2,-18-4-33,7 10-1,-7 6-1,-4 12 0,-8 8 0,0 10 0,-3 6 0,7 2-2,7-3 0,13-3-1,13-12 0,16-14-1,21-19 1,17-18-1,10-18-1,11-17 2,3-11-2,3-10 2,-5-7-1,-9 1 1,-13 3-2,-13 4 1,-13 11 0,-11 7 0,-10 18 0,-9 14 0,-5 17 0,-4 14 0,-5 19-1,1 16 0,-1 18 0,4 6-2,4 10-3,-4-11-12,23 14-10,-9-22-9,17-1-3,-2-24 0,15-8 0</inkml:trace>
  <inkml:trace contextRef="#ctx0" brushRef="#br5" timeOffset="460082.3152">20914 15300 71,'1'25'39,"-2"-12"-2,18 8 3,0-15-35,17-4-1,-1-8-1,9-7-2,1-4 1,-1-7-1,-9-4 0,0-3 0,-9-2 0,-12-2-1,-9-1 1,-9 3-1,-11 2 1,-4 5-1,-8 9 0,-7 11 0,-2 12 1,-5 19 0,-2 15 0,1 13 0,8 9 1,2 7-1,14 0 0,10-2-1,16-10 1,13-15-3,19-10 0,12-19-6,17 2-9,-9-33-13,22 13-7,-14-20-4,9 13 1</inkml:trace>
  <inkml:trace contextRef="#ctx0" brushRef="#br5" timeOffset="460240.3243">21595 15550 86,'-8'26'42,"-12"-21"1,12 9-3,-3-17-31,11 3-9,11-19-5,2-6-9,20 17-12,-10-21-14,22 9-1,-2-11-2,15 4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6T21:09:07.98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1981 860 73,'0'0'39,"0"0"-2,24-55 2,-24 55-34,0 0 1,0 0-1,0 0-1,0 0-2,0 0 0,0 0 1,-8 26-3,-11 47 2,-11 12-3,-3 11 3,-3-1-2,8-4 2,3-13-2,12-16 0,9-40 1,4-22 0,12-17 0,-12 17 1,15-45 1,-15 45-4,25-69 3,-25 69-2,28-91 1,-11 39-2,-2-3 3,3-1-3,-2-1 1,3 2 1,-1 5 0,1 5 0,-19 45 0,41-78-1,-41 78 1,0 0-1,69-45 1,-69 45 1,48 28-2,0 38 0,-6 28-2,-2 21 1,-4 8-6,-13-9-26,2-6-7,-17-22 1,-7-33-2</inkml:trace>
  <inkml:trace contextRef="#ctx0" brushRef="#br0" timeOffset="203.0116">2135 1237 114,'-62'-56'41,"62"56"-1,0 0 0,-15-46-38,15 46-2,0 0-5,55-51-1,-55 51-11,80-45-22,-27 23-3,6-4 2,-2-3-2</inkml:trace>
  <inkml:trace contextRef="#ctx0" brushRef="#br0" timeOffset="389.0223">2856 655 102,'71'-58'38,"-71"58"3,0 0-2,0 0-37,46-7 0,-46 7 0,-8 56 1,-5 12-3,-9 37 1,-8 8-4,16 11-1,9-1-24,-6-17-10,11-19-1,-4-29-2,7-26 2</inkml:trace>
  <inkml:trace contextRef="#ctx0" brushRef="#br0" timeOffset="1355.0775">2823 1135 93,'-28'-50'42,"28"50"1,0 0 0,-24-56-25,24 56-15,0 0 0,0 0-1,41-45-1,-41 45-2,61-6 1,-61 6-2,76-2 1,-76 2 0,89-5 1,-41 1-1,-2-1 1,-46 5 1,87-12-1,-87 12 0,64-6 1,-64 6 0,0 0 0,11 22 0,-22 6-1,-15 11 2,-13 7-2,6 6 2,2 0-3,22-3 1,18-14-1,32-24 2,11-18-1,-52 7 0,61-26 1,-61 26-2,75-42 0,-75 42-3,66-58 2,-66 58-1,54-62 1,-54 62-1,31-62 1,-31 62 0,10-50 2,-10 50 2,0 0-2,-12-54 0,12 54 1,0 0 0,0 0 1,0 0-1,-6-46 0,6 46 1,0 0-1,47 0 2,-47 0-2,57 5 0,-57-5 0,75 8 0,-75-8 0,79 12 1,-79-12 1,67 21-3,-43-11 0,18 24 0,-25 6 0,-17 5 0,-24-1 0,2-4 0,-3-11 0,25-29 0,0 0 0,0 0 0,0 0 0,0 0 0,52-40 0,-52 40-2,0 0 2,63-63-2,-63 63 2,0 0-1,60-60 1,-60 60 2,0 0 1,0 0-3,59-45 0,-59 45 0,0 0 0,0 0 0,0 0 0,53-2 0,-53 2 0,0 0 0,48 10 0,-48-10 0,0 0 0,68 2 0,-68-2 0,50-6 0,-50 6 0,51-5 0,-51 5 0,0 0 0,66 7 0,-66-7 0,42 14 0,-23 12 0,-11 10-5,-8-36-26,0 0-9,4 46-3,-4-46 1,0 0 0</inkml:trace>
  <inkml:trace contextRef="#ctx0" brushRef="#br0" timeOffset="1968.1126">5764 656 109,'25'-59'40,"-25"59"1,22-46-1,-22 46-34,0 0-1,25-44-2,-25 44 1,0 0-1,0 0 1,0 0-4,0 0 0,19 70 0,-19-70 0,-17 65 0,5 32 0,10 10 0,-12 4 0,10 4 0,-11-3 0,6-14 0,-4-23 0,13-37 0,5-17 0,-5-21 0,19 7 0,-10-17 0,4-8 0,-7-6-5,8-4-12,-18-10-22,10 6-2,-6 32 2,0 0-1</inkml:trace>
  <inkml:trace contextRef="#ctx0" brushRef="#br0" timeOffset="2989.171">6882 986 94,'-60'7'40,"60"-7"1,0 0-1,0 0-21,0 0-14,0 0 0,0 0-1,0 0-1,78 0 1,-78 0-4,96-7 0,-40 6 0,9-4 0,-3 1 0,5-2 0,-4 1 0,2 1 0,-1 0 0,-5 1-2,-8 0-2,-51 3-2,86-4-23,-86 4-10,49-1-2,-49 1 1,0 0-3</inkml:trace>
  <inkml:trace contextRef="#ctx0" brushRef="#br0" timeOffset="3590.2054">8406 596 98,'16'-46'39,"-16"46"1,0 0-4,0 0-30,0 0-1,0 0-2,0 0-2,0 0-1,0 0 0,0 0 1,14 73 0,-14-73-1,-24 69 1,5 27-2,4 7 0,4 5-7,-5-9-28,16-14-3,0-23 0,9-19-1</inkml:trace>
  <inkml:trace contextRef="#ctx0" brushRef="#br0" timeOffset="3809.2179">8427 1077 117,'0'0'40,"-28"-51"2,28 51-3,0 0-36,0 0 0,13-47-1,-13 47-3,0 0 0,66-33-3,-66 33 0,77-22-16,-25 7-20,-5-4-1,8 0 1,-4-3 0</inkml:trace>
  <inkml:trace contextRef="#ctx0" brushRef="#br0" timeOffset="4026.2303">9076 511 111,'0'0'42,"0"0"0,0 0 0,-55-37-39,55 37-1,0 0 0,-54 48-1,54-48 1,-36 71-1,30-37-2,-17 72 0,0 5-3,14 3-1,7-2-11,7-22-21,17-18-4,0-25 0,20-37 0</inkml:trace>
  <inkml:trace contextRef="#ctx0" brushRef="#br0" timeOffset="4499.2574">9296 919 107,'0'0'42,"0"0"1,15-51-1,-15 51-38,0 0-1,0 0 1,0 0 0,-20 25-2,6 17 0,10 10 0,4-52-2,0 0 0,19 60 0,-19-60 0,0 0 0,56 27 0,-56-27 0,54-14 0,-54 14 0,57-38 0,-57 38 0,48-57 0,-48 57 0,48-55-3,-48 55 3,0 0-1,51-51 2,-51 51 0,-3 19-2,3 32 1,-12 27 0,-2 31 3,-10 16-5,1 12 4,-8-4-4,4-13 1,-8-35 1,-3-10 0,-7-24 0,2-18 0,-2-19-1,-2-19 0,10-18-3,0-24-6,26-10-26,-7-23-5,32-6 0,-2-12 0</inkml:trace>
  <inkml:trace contextRef="#ctx0" brushRef="#br0" timeOffset="5010.2866">10248 925 99,'0'0'41,"0"0"-1,11-50 0,-11 50-34,0 0 0,-56-12 0,56 12-1,-59 13-1,59-13 0,-56 22 0,-10 15-4,20 9 0,8-2 0,38-44 0,0 0 0,4 50 0,-4-50 0,48 4 0,-48-4 0,80-26 0,-34-2 0,4-9 0,-3-5 0,4-6 0,-2 1 0,-4-3 0,-8 2 0,-37 48 0,69-77 0,-69 77 0,0 0 0,38-45 0,-38 45 0,0 0 0,10 37 0,-28 28 0,-5 23 0,10 18-3,16-1-5,12-27-9,-15-78-24,52 47-1,-52-47 2,66 9-1</inkml:trace>
  <inkml:trace contextRef="#ctx0" brushRef="#br0" timeOffset="5625.3218">10875 1002 110,'0'0'42,"46"-64"0,-46 64 0,0 0-36,0 0-2,66 2-1,-83 27 1,-17 13-2,4 22-2,-93-4 0,102-1 0,4-17 0,12-20 0,5-22 0,0 0 0,0 0 0,32-50 0,-32 50 0,30-49 0,-30 49 0,28-67 0,-28 67 0,36-68 0,-36 68 0,37-67 0,-37 67 0,46-58-2,-46 58 2,49-48 0,-49 48-1,54-36 0,-54 36 1,54-18 1,-54 18-1,51-2 0,-51 2 1,47 6-1,-47-6 0,0 0 0,58 12 2,-58-12-4,0 0 2,0 0 0,0 0 2,0 0-2,8 50 0,-8-50 0,0 0 0,-55 46 0,28-5 0,8 6 0,5 2 0,15-4 0,-1-45 0,0 0 0,0 0 0,71 40 0,-71-40 0,61-16 0,-61 16 0,62-45 0,-62 45 0,56-54 0,-56 54 0,33-59 0,-33 59-4,21-48-3,-21 48-9,0 0-14,-6-61-12,6 61-1,0 0 0,0 0 2</inkml:trace>
  <inkml:trace contextRef="#ctx0" brushRef="#br0" timeOffset="6297.3602">11895 838 102,'0'0'41,"0"0"2,0 0-1,0 0-37,0 0 0,-48 13 0,48-13-1,-54 37 1,-10-4-2,0 17-3,2 1 0,18 2 0,15-7 0,34-8 0,-5-38 0,0 0 0,53 15 0,-53-15 0,65-19 0,-65 19 0,66-39 0,-66 39 0,66-56 0,-66 56 0,61-67 0,-61 67 0,49-65 0,-49 65 0,43-50 0,-43 50 0,0 0 0,0 0 0,15-18 0,-12 69 0,-12 24 0,3 28 0,-5 14 0,-3 12 0,-4-9 0,1-12 0,-5-28 0,-9-12 0,-5-15 0,-5-13 0,-2-16 0,-6-13 0,4-16 0,1-12 0,7-15-4,7-24-8,24-7-11,0-20-6,26 7-13,5-5 0,25 10-1,-50 71 3</inkml:trace>
  <inkml:trace contextRef="#ctx0" brushRef="#br0" timeOffset="6699.3832">12324 978 110,'0'0'41,"0"0"0,0 0-2,56-12-36,-56 12 0,0 0-2,57-17 0,-57 17 0,55-22 1,-55 22-1,58-36 0,-58 36 1,50-41 1,-50 41 0,0 0 0,32-50-3,-32 50 0,0 0 0,0 0 0,-66-1 0,66 1 0,-59 46 0,-13 2 0,14 17 0,14 1 0,33-3 0,30-14 0,-19-49 0,62 23-7,-62-23-15,98-10-11,-46-8-10,6 0 1,1-5-1,3 0 3</inkml:trace>
  <inkml:trace contextRef="#ctx0" brushRef="#br0" timeOffset="7045.403">12965 936 113,'57'-37'40,"-57"37"3,0 0 0,0 0-37,0 0-1,0 0 0,0 0-5,0 0 0,0 0 0,-42 64 0,42-64 0,0 0 0,-39 60 0,39-60 0,0 0 0,0 0 0,0 0 0,0 0 0,0 0 0,58 0 0,-58 0 0,57-37 0,-57 37 0,60-36 0,-60 36 0,57-24 0,-57 24 0,52-13 0,-52 13 0,0 0 0,82 23 0,-66 11 0,-16 8 0,-4 5-11,4-47-14,0 0-6,-16 47-9,16-47-2,0 0-1,0 0 4</inkml:trace>
  <inkml:trace contextRef="#ctx0" brushRef="#br0" timeOffset="7729.4421">14007 1183 91,'21'-55'41,"-21"55"2,0 0-2,0 0-12,-10 9-26,-11 14-1,-1 15-1,-11 13-3,-4 3-1,-1 7-3,2-2-5,28-8-28,0-19-3,28-7 2,8-19-2</inkml:trace>
  <inkml:trace contextRef="#ctx0" brushRef="#br0" timeOffset="8050.4605">14833 687 116,'23'-56'43,"-23"56"1,0 0-2,0 0-39,0 0 0,0 0 1,0 0-4,-6 56 0,5 3 0,-23 33 0,2 6 0,-6 7 0,3-1 0,0-14-5,6-23-9,19-20-26,1-21-2,16-14 1,-5-18-1</inkml:trace>
  <inkml:trace contextRef="#ctx0" brushRef="#br0" timeOffset="8240.4713">14849 1082 118,'0'-51'42,"0"51"2,0 0-2,0-65-40,0 65-1,0 0-1,28-53-1,-28 53-2,52-26-2,-52 26-21,73-21-14,-73 21 0,98-22-1,-48 7 0</inkml:trace>
  <inkml:trace contextRef="#ctx0" brushRef="#br0" timeOffset="8568.4901">15695 526 89,'0'0'43,"-26"-50"1,26 50-1,0 0-14,-47 5-24,47-5-3,0 0-2,-58 52 0,58-52 0,-44 64 0,44-64 0,-42 82 0,-9-15 0,24 31 0,0-2 0,15-3 0,2-17 0,12-10 0,2-19 0,10-13 0,1-17-4,-15-17-17,27-5-11,-23-6-10,11-5 1,-15 16-2,0 0 4</inkml:trace>
  <inkml:trace contextRef="#ctx0" brushRef="#br0" timeOffset="11407.6525">2045 2152 79,'0'0'35,"7"-22"0,-7 22 0,0-15-33,0 15-2,0 0-2,-1-14-4,6 28-17,-5-14-10,-11 18 0,0-10-1,5 9 1</inkml:trace>
  <inkml:trace contextRef="#ctx0" brushRef="#br1" timeOffset="16783.96">2153 1896 75,'0'-28'37,"0"28"0,2-25 1,5 13-30,-5-3-1,-2 15 1,9-16-2,-9 16 0,11 7-1,-9 17-1,-2 13-1,0 21-2,-6 14 1,-1 21-2,-6 5 0,0 8 1,4-5-3,1-6-1,10-4-7,-2-38-14,28 2-12,-4-30-1,20-7-4,2-23-1</inkml:trace>
  <inkml:trace contextRef="#ctx0" brushRef="#br1" timeOffset="17588.006">3239 2349 79,'1'-17'36,"-1"17"0,3-16-8,1 27-20,-8-1-2,7 19 0,-7 2-1,4 13-1,-2 3-2,-1 10 2,-1 2-2,4-3 0,-5-7 0,5-5 0,0-10-1,-2-7-1,-2-16 1,4-11-2,6-18 2,-1-13-1,2-7-1,0-10 0,2-8 2,-2-9-2,4-5 1,-1-3-1,0 4 1,-1 4-1,5 7 2,0 5-1,2 10 1,2 9-1,0 16 0,3 7 1,-1 9-1,1 10 0,-3 7 0,-3 8 0,-4 3 0,-7 11 0,-7 4 0,-3 5 0,-7 3 0,-6-1 0,-7-3 0,0-3 1,-2-7-1,3-2 1,1-8 0,3 2 0,3-1 0,0 5 1,8 9-1,-2 8-1,1 11 1,0 7-1,-3 6-1,2-2-1,2 3-3,-5-22-14,22 8-9,-12-30-10,22-8 0,-3-30-2,16-8 1</inkml:trace>
  <inkml:trace contextRef="#ctx0" brushRef="#br1" timeOffset="18257.0443">3724 2292 93,'-15'20'38,"8"12"1,-9-2-2,2 12-32,-1 4-2,1 9 1,0-2-2,0-5 0,5-5-1,3-8 1,4-8-2,4-16 0,-2-11 1,23-28 0,-4-7-1,0-11 0,5-11 1,-1-2-1,-2-5 0,-4 0 0,-3 10 1,-3 8-3,0 7 3,-3 8-1,2 9 0,5 9 0,7 5 0,7 3 0,7 3 1,7-1-1,2 1 1,3-2-1,2 0 1,-7 1-1,-4-1 1,-10 2-1,-8 2 1,-21 0-1,0 0 1,-6 24-1,-17-1 0,-7 9 1,-4 7 0,-3 8-1,1 0 1,7 6 1,11-2-1,7-8 1,15-9-1,13-13 0,14-13 0,9-12-1,5-17 1,2-10-2,0-14 2,-6-8-2,-6-4 2,-14 1-2,-6 1 1,-14 5 0,-9 10 0,-6 8-1,-4 15 0,-3 4-1,3 10-1,9 0-2,9 3-4,0 0-11,35 5-20,-4-19 2,21 5-1,9-21 0</inkml:trace>
  <inkml:trace contextRef="#ctx0" brushRef="#br1" timeOffset="18453.0555">4939 1536 104,'-11'18'36,"-17"16"2,3 24-1,-15 13-31,10 11-5,1 9 2,2 5-4,6-1 1,4-6-4,11 0-6,-5-24-27,17-4-1,-4-26 0,12-7-1</inkml:trace>
  <inkml:trace contextRef="#ctx0" brushRef="#br1" timeOffset="19258.1015">4691 2011 107,'-18'-5'40,"23"18"1,-5-13-1,41-1-36,-6 0-1,13-1-1,5-4 0,2 0 0,0 1-1,-7 2 0,-6 4 0,-8 3 0,-11 1 0,-12 10 0,-8 1-1,-13 9 1,-7 2-1,-4 8 1,-6 3-1,7 1 0,-4 2 0,11-3 0,8-3 0,10-8 0,12-10 0,11-15 0,6-12 0,9-14 0,5-8 0,-1-11 0,-5-5 0,-4-4-1,-8-1 1,-8 1 1,-12 10-1,-11 8 1,-8 8-1,-5 11 1,-6 7-1,-1 10 1,6 10-1,0 6-1,10 0 1,10 2-1,12-5 2,13-2-2,8-4 2,10-7-1,3-6 1,6-2-1,-5-8 1,-2 6 1,-10-3-2,-6 9 0,-12 10 0,-13 8 0,-17 11 0,-12 14 0,-5 11 0,-10 2 0,3 8 0,-3-8 0,9-10 0,12-14 0,14-30 0,27-11 0,7-23 0,17-17 0,6-6 0,3-5 0,-3-3 0,-1 11 0,-13 12 0,-7 20 0,-12 17 0,-11 15 0,-6 8 0,-6 17 0,3 5 0,-4 6 0,9 11 0,-3-12-9,12 6-6,-2-18-1,21 16-4,-15-34-4,33 21-12,-11-18-6</inkml:trace>
  <inkml:trace contextRef="#ctx0" brushRef="#br2" timeOffset="22863.3077">2312 3297 90,'-1'-23'37,"1"23"0,0 0 0,0 0-31,-13 15-1,18 16-2,-5 14 1,-2 16-2,-1 15 0,2 14-1,-7 12 0,0 4-1,-4 0 0,-1-6 0,3-5-3,-3-20-3,19-6-31,-8-30-2,18-9 0,0-28-1</inkml:trace>
  <inkml:trace contextRef="#ctx0" brushRef="#br2" timeOffset="23493.3438">3007 3933 87,'2'19'37,"-2"-19"-1,33 2 1,-13-6-34,18-3 0,3-8 0,7 0 0,-2-7-1,0 2 0,-7-3 0,-7 2 0,-8-3 0,-13 4 0,-12 4 0,-12 8 0,-16 5 0,-8 6 0,-7 5 0,-6 8-1,-1 8 1,0 8-1,7 5 1,8 1-1,15 3-1,14 2 0,16-4 0,15-7 0,19-8-2,12-14-2,15-7-3,-1-27-22,17 2-11,-4-26 0,6 1-1,-9-20 1</inkml:trace>
  <inkml:trace contextRef="#ctx0" brushRef="#br2" timeOffset="23697.3554">3880 3228 103,'-33'1'38,"7"24"1,-9 7 0,15 17-37,-2 9 1,7 11-1,0 10-1,2 4-1,9 5-3,3-8-1,14 6-16,-4-26-20,14-1 2,-6-25-2,15-6 2</inkml:trace>
  <inkml:trace contextRef="#ctx0" brushRef="#br2" timeOffset="24064.3764">4001 3721 99,'-1'12'38,"12"6"0,5-17-2,15 2-33,8-10-1,10-8 1,5-8 0,3-4-1,-2-4 0,-2-1 0,-11-1 0,-13 3-1,-15 4 1,-14 7-1,-14 7 0,-9 8 0,-16 10 1,-8 13-1,-5 6 0,4 13 0,0 5-1,8 7 1,10 5 0,12-2-1,16-6-1,16-10-1,20-12-2,14-11-1,19-7-3,7-28-14,24 5-16,-9-21 0,12 3 0,-15-17-1</inkml:trace>
  <inkml:trace contextRef="#ctx0" brushRef="#br2" timeOffset="24252.3872">4937 3519 104,'-23'6'38,"-25"-1"2,8 25-2,-13 1-32,6 12-1,2 0-2,8 8 0,10-1-1,14-6-1,23-10 0,16-14-2,22-18-2,15-22-1,19-11-4,7-32-23,25-1-8,-9-24 0,8 3-1</inkml:trace>
  <inkml:trace contextRef="#ctx0" brushRef="#br2" timeOffset="24433.3975">5526 2928 114,'-35'52'39,"-12"9"1,8 28-2,4 2-36,-1 9 0,7 4-1,7-5-1,14-3-3,6-18-3,13 2-19,-5-33-14,17-5 0,-13-28-2,9-7 2</inkml:trace>
  <inkml:trace contextRef="#ctx0" brushRef="#br2" timeOffset="25492.4581">5237 3387 111,'-15'-18'40,"28"25"2,-13-7-3,24-7-35,11 3-2,12-1 1,3-4 0,4 3-1,-2-3 0,-3 4-1,-5 4 0,-9 7 0,-10 8-1,-12 9 1,-7 5 0,-11 9-2,-4 5 2,-4 4-2,-3 3 2,-2-3-2,2-3 1,3-11 0,2-6 0,10-11 0,1-15 0,16-13 0,-1-13 1,4-7-1,-1-11 0,4-5 2,-2-4-2,0 5 0,-5 6 0,-1 6 0,-2 8 0,2 8 0,1 8 0,0 5 0,4 6 0,4 4 0,1-1 0,4 2 0,4-2 0,-2 3 0,-4-3 0,-3-1 0,-5 1 0,-5 3 0,-13-5 0,0 14 0,-13 0 0,-10 6 0,-2 8 0,-2 6 0,-8 7 0,5 6 0,0 2 0,9-4 0,9 0 0,7-7 0,15-12 0,13-10 0,11-16 0,7-16 0,11-14 0,5-12 0,0-10 0,-4-6 0,-6-2 0,-8 3 0,-16 6 0,-9 12 0,-18 9 0,-7 11 0,-11 15 0,-2 7 0,-1 6 0,4 6 0,10 3 0,7-4 0,17-2 0,9-6 0,15-7 0,6-4 0,8-4 0,2-2 0,-3-1 0,-1 1 0,-11 4 0,-4 5 0,-11 8 0,-9 7 0,-13 7 0,-6 5 0,-4 7 0,-7 1 0,-3 2 0,-1-1 0,3-4 0,3-6 0,10-14 0,4-10 0,26-15 0,0-8 0,6-9 0,11-5 0,2-5 0,-1 4 0,2 5 0,-12 8 0,-5 14 0,-2 14 0,-8 10 0,-4 10 0,-4 8 0,-1 7 0,2 6 0,2 1 0,1 4 0,-4-10-2,14 9-12,-14-20-6,19 15-8,-20-29-5,23 15-5,-12-23-4,19 1 1,0-10 5</inkml:trace>
  <inkml:trace contextRef="#ctx0" brushRef="#br3" timeOffset="35160.0111">2103 4854 89,'3'-12'37,"-3"12"-1,-3 10 2,-11 12-35,1 7 1,-1 14-1,-7 3 0,2 9-1,-2-2 1,6-3-2,0-7 1,8-9 0,8-14-1,10-14-1,9-18 1,7-12 0,6-11-1,6-6 1,4-7-2,3 0 2,-2 3-2,-8 6 2,-2 10-1,-7 15 1,-9 12-1,-9 13 1,-6 10 0,-3 9-1,-5 6 1,0 2-2,2 5 1,6-9-3,7 2-1,8-13-2,16-2-2,-3-24-7,21 5-22,-9-22 1,16 2-2,-8-17 4,6 4 20,-19-11 9,-5 4 4,-7 7 11,-17-7 21,3 14 4,-22-2 0,10 26 1,-34-17-20,20 28-7,-9 4-1,3 15-4,2 4 0,6 9-1,4-1 0,6 5-2,6-7 2,9-7-1,10-12-1,6-13 0,6-15 0,3-15-1,4-9 1,-3-10-1,-5-5-2,-11-3 2,-12 3-3,-15 7 1,-10 9-2,-18 10 0,-5 15-5,-16-4-26,19 18-3,0-7 1,21 7-2</inkml:trace>
  <inkml:trace contextRef="#ctx0" brushRef="#br3" timeOffset="35672.0403">3831 4896 88,'0'0'39,"9"-18"-2,-9 18 2,0 11-33,-5 4-3,-8 5 1,2 6-2,-3 6 1,2 2-2,-2 1 2,4 2-2,3-8-1,5-3 1,4-10 0,-2-16 0,22 6 0,-1-23-1,4-11 1,3-5 1,3-10-3,1-4 3,-2 0-2,1 1 0,-8 9 0,-2 7 1,-3 11-1,-6 10 0,-1 11 0,-4 12 1,-3 12 0,1 7-2,2 7 0,-4 0-3,10 8-3,-8-17-27,17 4-5,-4-17-1,16-6-2</inkml:trace>
  <inkml:trace contextRef="#ctx0" brushRef="#br3" timeOffset="36024.0605">4319 4864 95,'-14'-5'38,"14"5"2,0 0-3,-2 18-34,16-15-1,7 2 0,7-5 0,5-1 0,0-5 0,0-3-1,-1-6 1,-6-2-1,-5-2 1,-6-3-1,-10 1 0,-10 2 0,-5 2 0,-6 5-1,-5 6 0,-6 12 0,-7 11 0,1 10 0,0 7 1,6 5-1,2 6 1,11-1-1,9-3 0,13-10-2,19-9-1,8-20-7,31 0-28,-10-18-2,16 1 0,-7-18 0</inkml:trace>
  <inkml:trace contextRef="#ctx0" brushRef="#br3" timeOffset="36355.0794">4843 4817 94,'-29'17'39,"7"16"0,-5-8 1,7 6-36,6-2 1,11-2-2,6-4 1,9-4-2,8-12 0,7-7 0,5-4-1,6-11 0,5-8-1,-5-3 1,0-8-2,-6 1 1,-3-4 0,-4 3 0,-6 1-1,-8 6 1,-4 7 0,-2 6-1,-5 14 0,-5 10 1,-2 14-1,1 8-1,-1 9 1,3 5-2,6 4-1,2-12-7,20 1-25,-4-22-3,20-10 1,1-25-2</inkml:trace>
  <inkml:trace contextRef="#ctx0" brushRef="#br3" timeOffset="36564.0914">5631 4249 107,'-23'79'38,"-9"3"0,11 21-5,3-5-29,5-1-3,3-6 0,4-12-3,6-11-2,-4-27-11,14 0-22,-13-30-2,3-11 1,4-14-1</inkml:trace>
  <inkml:trace contextRef="#ctx0" brushRef="#br3" timeOffset="37564.1486">5445 4577 104,'-3'18'40,"16"9"2,1-13-3,5-2-35,21-9-1,7-6-1,5-7 0,1-3-1,0-2 0,-6 0-1,-6 4 1,-8 5-1,-8 8 0,-10 11 0,-12 9 1,-5 6-1,-7 7 0,-4 3 0,0 4 0,0-1 0,-1-6 0,4-5-1,4-9 1,4-10 0,2-11 0,10-14 0,2-12 1,4-10-2,-2-8 2,9-1-1,-2-2 0,1 2 0,-5 8 0,0 8 0,-7 7 0,4 9 0,-1 8-1,3 4 1,7 1 0,8-1 0,8 0 0,5-3 0,7 2 0,-2-4 0,0 3 1,-6-2-1,-10 3 0,-9 3 0,-10 3 1,-14-4-1,-7 20 0,-12 0 0,-8 5 0,-2 7 0,-3 7-1,2 2 1,1 3 0,8-5-1,11-2 1,5-10 0,14-8 1,9-12-1,8-14 0,7-12-1,5-11 1,-3-8 0,-1-7-1,0-1 0,-10 4 1,-7 4-1,-10 8 1,-7 9 0,-5 9 0,5 12 0,-17 0 0,17 0 1,-11 15-1,11-15 0,27 8 1,1-5 0,9-4-1,6-1 1,6-2 0,1 3 0,-6 1 0,-3 5 0,-10 3 0,-9 7-1,-8 7 1,-13-1-1,-8 6 1,-8 1-1,-1-1 0,-3 0 0,3-4 0,2-6 0,14-17 1,-4 11-2,16-18 2,8-10-1,7-6 0,5-7 1,4-4-1,-1-1 0,-2 4 1,-5 4 0,-6 8-1,-6 9 1,-16 10-1,14 14 0,-14 12-1,-4 5 0,-1 7-3,-2-1-2,11 11-6,-6-19-5,29 11-11,-13-28-12,25 2 0,0-23 0,16-5 2</inkml:trace>
  <inkml:trace contextRef="#ctx0" brushRef="#br3" timeOffset="37857.1653">7559 4404 95,'-9'-21'40,"9"21"1,-35 6 0,16 17-23,-9-1-14,5 9 0,5-2-2,10 3 0,8-4-1,11-5 1,11-5-2,3-3 1,9-2-1,3 0 1,0 0-1,-3 2 0,-9 4 0,-6 4 1,-11 5-2,-8 2 1,-8 0-1,-8-2 0,-2-1-4,-10-13-6,14 9-8,-21-24-14,20 6-9,-16-13 1,11 2-2</inkml:trace>
  <inkml:trace contextRef="#ctx0" brushRef="#br1" timeOffset="140420.0316">13126 7171 78,'-19'-18'38,"-6"-3"-2,-8 13 1,-10 1-31,-3 18-4,-11 4 2,4 17-1,-10 7-1,4 16 0,2 13 0,9 10-1,10 9 0,12 3 1,15 7-2,15 0 0,19-6 0,24-10-1,22-17 0,19-13 0,22-27 2,15-24-2,14-27 3,11-22 0,-7-23-1,-8-16 2,-19-13-2,-19-3 0,-30-2 1,-33 2-1,-33 5-1,-30 5-1,-28 16-1,-31 10-1,-11 19 0,-16 15 2,0 19-4,-4 8-8,18 28-25,11 7 1,28 12 1,19 1-2</inkml:trace>
  <inkml:trace contextRef="#ctx0" brushRef="#br1" timeOffset="140721.0488">13202 7340 96,'-9'-23'38,"9"23"1,-19 3-2,13 25-35,-7 15-2,1 12 1,-1 11-1,5 5-1,3 3-1,1-5-3,12 6-24,-13-22-8,17-4 0,-10-25-1</inkml:trace>
  <inkml:trace contextRef="#ctx0" brushRef="#br1" timeOffset="140885.0582">13043 7584 110,'-18'-17'41,"18"17"0,0 0-1,18-10-37,24-3-2,12-7-4,32-2-34,-2-10-2,15 8-1,-4-12-1</inkml:trace>
  <inkml:trace contextRef="#ctx0" brushRef="#br1" timeOffset="144919.2889">8135 1428 89,'-20'-19'37,"-15"1"0,-6 10 1,-16 3-34,-3 11 0,-13 8 1,-1 9-1,-5 10-1,3 13-1,4 8 1,8 11-1,12 5 0,17 10-2,17 5 1,18 9-1,18-2 0,24 1 0,16-8 0,18-12 0,17-23 0,12-19 1,7-30 0,5-26 0,-2-24 0,-7-22 0,-13-16 0,-13-9 0,-24-4 0,-18-8 0,-25 13-1,-16-6 1,-23 8-3,-17 8 2,-13 17-3,-5 11 1,-4 22-3,-6 10-7,11 22-25,-4 17-3,14 20 2,2 8-3</inkml:trace>
  <inkml:trace contextRef="#ctx0" brushRef="#br1" timeOffset="145177.3037">8055 1637 100,'0'-18'39,"-11"-4"0,11 22-1,-24 0-31,6 17-5,-1 13 0,4 12 0,-3 10-1,4 1-3,2 7-1,2-8-3,12 8-14,-4-27-18,12-3 0,-6-18 0,10-8-1</inkml:trace>
  <inkml:trace contextRef="#ctx0" brushRef="#br1" timeOffset="145327.3123">7880 1840 90,'-19'-11'41,"19"11"1,-12 7-2,26 7-11,7-10-26,17-4-4,19 3-14,6-18-23,22 5-5,2-6 2,8 4-4</inkml:trace>
  <inkml:trace contextRef="#ctx0" brushRef="#br2" timeOffset="149145.5307">8039 3365 87,'0'0'36,"-2"-14"-2,2 14 3,-17 9-33,17-9-2,-20 16 1,12-3-2,-2-1 0,3 1-2,3-2 3,4-11-3,4 17 2,-4-17-1,18 5 1,-18-5 0,18-9-1,-9 0 1,-9 9 0,17-17 1,-17 17-2,3-16 2,-3 16-1,-14 1 0,4 3 1,-3 4-1,3 0-1,-1-5-4,11-3-31,0 0-3,25 11 0,-6-23-1</inkml:trace>
  <inkml:trace contextRef="#ctx0" brushRef="#br2" timeOffset="149626.5582">8483 3276 74,'0'0'37,"0"0"-2,15 14 2,1-14-23,9 1-10,11-7 0,10 1 0,1-10-1,6-3 0,-3-6-1,-1-2 0,-8-6 0,-7 1 0,-13-1 0,-14 2-1,-13 2 0,-10 6 0,-15 5 0,-8 7 0,-9 14 0,-4 12 0,-1 12 0,0 10 0,9 11 0,11 1 0,14 7 0,13-3-1,21-7 0,21-12-3,19-10-2,7-21-10,23 4-22,-4-23-2,16 2-1,-15-19-1</inkml:trace>
  <inkml:trace contextRef="#ctx0" brushRef="#br2" timeOffset="149806.5685">9317 2757 114,'12'32'40,"4"-14"0,19 3-7,22-4-70,5-16-2,26 6-1,5-14-2</inkml:trace>
  <inkml:trace contextRef="#ctx0" brushRef="#br2" timeOffset="150954.6341">15225 4430 69,'-145'-80'35,"-15"10"-2,-8 13 2,-15 10-34,1 5-1,-3 13-1,-9 3-1,1 15-2,-16 2 1,1 15-1,-5 2 0,-3 17 2,-6 11 0,1 15 3,-1 17 1,-6 15 2,9 21 0,-1 13 2,8 25-1,-3 11 1,14 22-2,3 7 2,12 20-2,6 5 0,11 16-2,8 5 0,17 10 0,17 4 1,23 10 0,24 4-3,26-1 2,32 3-2,37-3 2,38-2-1,32-4 0,36-8-1,39-9-1,32-18 2,35-14 0,35-18 0,33-22-1,26-24-1,25-29 1,19-33 0,18-35 0,7-39 0,8-33 0,-6-40 1,-5-41-1,-11-37 1,-7-39 1,-17-35-1,-22-32 0,-23-31-1,-30-24 0,-32-24 1,-35-19 0,-43-19-1,-49-13 0,-50-9-2,-50-3 2,-60 14-1,-56 19 1,-63 34-1,-61 41 1,-51 56-2,-56 61 0,-38 69-2,-44 51-32,-1 61-3,-6 25-1,34 27-2</inkml:trace>
  <inkml:trace contextRef="#ctx0" brushRef="#br2" timeOffset="152056.6972">16779 5772 56,'11'-13'36,"-7"-2"-2,-4 15 2,4-23-18,-4 23-6,0 0-4,-13 6-2,-3 3 1,-2 9-4,-4 5 1,3 6-4,-1 5 3,5 2-4,6 0 3,4-1-1,11-8-1,8-2 0,9-11 0,6-10 0,3-8 1,2-9-1,-1-9 1,-1-6-1,-10-3 1,-4-5 0,-10 1-2,-8 1 3,-10 5-3,-9 5 3,-5 9-3,-9 8 2,-3 7-1,-3 8 1,5 6 1,2 7-2,8 2 2,10 1-3,11 0 3,12-5-2,14-5 0,10-7 0,9-7 0,6-6 0,3-5 1,-4-7-1,-5-3-1,-7-2 2,-13 2-2,-12 1 2,-10 5-2,-14 4 1,-12 9 1,-9 5-1,-8 8 3,1 6-3,-4 3 3,7 3-4,5 0 3,11-1-1,14-5-1,14-7 1,17-7-1,12-10 0,12-4 1,3-5 0,-1-2 0,-3-2 0,-11 2 0,-10 4 0,-24 14 1,0 0-2,-26-1 0,-7 13 0,-7 6 0,-3 3 0,5-1 0,8 3 0,9-2 0,15-5 0,17-7-3,7-7-3,25 7-13,-10-21-19,19 8-3,-14-15 1,11 4-3</inkml:trace>
  <inkml:trace contextRef="#ctx0" brushRef="#br2" timeOffset="152621.7295">17545 5812 98,'-19'28'35,"-3"-7"2,14 4-1,5-7-32,14-1-1,15-11 2,13-7-1,12-14 0,12-7-1,3-8-2,1-7 3,-6-7-3,-14 2 0,-14-3-1,-18 7 0,-22 5-1,-19 12 0,-17 7 2,-14 16-3,-7 13 3,-5 14 1,-2 13 0,8 12 0,10 5 0,16 7 0,21 1 0,20-8-1,23-6 0,21-14-4,28-8-6,7-28-18,27-1-11,-6-24-2,8-9 1,-11-18-1</inkml:trace>
  <inkml:trace contextRef="#ctx0" brushRef="#br2" timeOffset="152801.7398">18377 5301 116,'8'28'42,"1"-17"2,27 1-5,30-19-41,3-17-11,21 10-25,-2-20-2,14 14 0,-9-13-2</inkml:trace>
  <inkml:trace contextRef="#ctx0" brushRef="#br4" timeOffset="284087.2489">1711 11117 68,'-18'-21'37,"18"21"-1,-15-10-1,15 10-29,-14 11-1,17 5 0,-1 13-1,1 11-1,4 13-2,1 16 1,2 10-2,-4 14 2,-1 6-3,-6-2-1,1 0-3,-8-23-10,14-2-22,-10-27 1,12-12-2,-8-33-1</inkml:trace>
  <inkml:trace contextRef="#ctx0" brushRef="#br4" timeOffset="284590.2777">1357 11257 86,'-40'-15'38,"18"14"1,4-8 0,18 9-35,25-23-1,16 0-2,22-11 2,15-5 0,14-4-1,10 1 1,2 1-3,1 4 3,-11 7-2,-11 12 1,-17 13-2,-16 14 0,-18 16-1,-13 10-1,-15 15 1,-9 13 0,-8 11 0,-6 12-1,-5 5 2,-3 1 0,3-1 0,4-9-1,2-9 1,10-15-1,4-16 1,9-19-1,10-22 1,3-17-1,7-17 1,3-9 1,1-12-1,3-5 2,-7-1-1,3 6 1,-6 9-2,-6 10 1,0 16-1,-4 16 1,-2 18-1,-2 13 0,-1 11 0,2 5-1,5 8-2,4-6-2,7 5-7,-2-24-25,13 3-1,-4-25 0,12-3-1</inkml:trace>
  <inkml:trace contextRef="#ctx0" brushRef="#br4" timeOffset="284924.2968">2725 11457 77,'12'31'38,"-4"-13"-1,16 6 0,0-10-27,9-13-7,7-12-1,6-8 1,0-11-2,-2-7 0,-8 1 1,-7-5-1,-10 2 0,-15 6-1,-13 6 1,-14 12 0,-14 14 0,-7 16 0,-6 13 1,-1 15-1,1 10 1,7 11 0,5-2 0,18 3-1,11-10-2,17-13-2,21-2-29,11-31-7,28-3 0,10-21-3</inkml:trace>
  <inkml:trace contextRef="#ctx0" brushRef="#br4" timeOffset="285454.3271">4597 11500 65,'-12'-31'37,"2"9"-1,-13-4 1,4 13-29,-12-2-1,4 19 0,-15 7-2,5 16 0,-3 8-1,2 10 0,2 10-1,6-1-2,7-1 1,7-2-1,12-11 0,9-12 0,16-16 0,10-13 0,12-19 0,6-7 0,4-12 0,1-6 1,-3 0-2,-4 1 2,-9 7-2,-9 7-1,-9 9 2,-8 12-1,-12 9 0,5 15 0,-9 7 0,3 8 0,2 3-1,1 1-1,15-2-3,-1-11-4,25-5-28,-5-25-2,22-7 0,-7-28-2</inkml:trace>
  <inkml:trace contextRef="#ctx0" brushRef="#br4" timeOffset="285665.3391">5291 10798 88,'-28'55'38,"5"33"-1,-11 4 1,9 17-23,-1-2-13,8 1 0,3-5-2,9-10-3,10-10-2,-1-27-9,15-8-24,-7-21-1,10-13-1,-9-20 0</inkml:trace>
  <inkml:trace contextRef="#ctx0" brushRef="#br4" timeOffset="286146.3667">4982 11337 98,'0'12'41,"0"-12"0,23 23-1,0-17-36,19-6-1,9-3-1,13-7 0,5 0-1,6-3-1,1 0 0,-1-1-1,-4 3 0,-10 2 1,-8 2-1,-15 4 1,-11 0 0,-13 3 0,-14 0 0,0 0 0,-28 14 1,4 5-1,-8 6 0,-5 8 1,1 10 0,0 6 1,4 2-2,7 7 2,13-7-1,14-10-1,13-11 0,12-12 2,14-21-2,9-15-1,7-14 1,-1-12-1,-4-10 1,-6-3 0,-12 1 0,-9 0-2,-16 12 0,-14 8 1,-7 12-1,-10 12 1,-5 14-2,-3 4 0,3 13-2,-1-1-5,27 12-23,-7-16-5,21 3 0,2-16-1</inkml:trace>
  <inkml:trace contextRef="#ctx0" brushRef="#br4" timeOffset="286663.3962">6131 11323 88,'0'26'40,"-14"-11"-1,8 9 2,-14 4-32,8 2-4,-2 5-1,1-1-1,3 3-2,-1 1 2,3-5-3,4-5 1,4-9-1,4-6 1,-4-13-1,24-17 0,-5-6 0,6-15-1,-2-3 1,0-11-2,0 2 2,-3 3-1,-2 7 1,-5 5-1,-4 11 1,-3 7-1,-6 17 1,12-5 0,-12 5 1,14 18-1,-3-6 1,2 3-1,3-4 1,2 1 0,2-9 0,1 1-1,0-6 1,7-8 0,-4-7 0,5-5-1,-3-4 1,0-1-1,0 1 1,-3 1 0,-3 7-1,-5 8 1,-1 8 0,-9 13 0,0 8 0,-6 11-1,-3 7 0,-1 4-1,2 2-3,-4 0-2,12 8-12,-14-20-21,13 2-2,0-16 0,6-2-1</inkml:trace>
  <inkml:trace contextRef="#ctx0" brushRef="#br4" timeOffset="287378.4371">7105 11195 76,'0'0'37,"0"0"0,-5 18 1,-5 1-33,3 13-1,-4 4-1,1 5-2,0 2 0,4-3-2,5 1-2,-2-18-7,13-1-27,-10-22 0,31-4 0,-11-20-1</inkml:trace>
  <inkml:trace contextRef="#ctx0" brushRef="#br4" timeOffset="287545.4467">7138 10976 88,'-21'-19'38,"5"16"-1,1-1 0,15 4-36,3 13-5,-3-13-21,30 9-12,-3-4 0,12 5-1,1-4 1</inkml:trace>
  <inkml:trace contextRef="#ctx0" brushRef="#br4" timeOffset="287783.4603">7643 11084 82,'-40'8'40,"5"15"-1,-13 3 1,14 13-33,-11 6-1,11 9-1,3-4-1,14-2-1,15-7-1,16-15-2,22-12-4,11-30-19,25 3-16,-2-19-1,10 3-2,-10-12 1</inkml:trace>
  <inkml:trace contextRef="#ctx0" brushRef="#br4" timeOffset="288594.5067">7154 10705 68,'-43'34'35,"0"17"1,-15 3 1,11 20-29,-16 1 0,11 14-1,1-3-1,19 6-3,11-5 0,21-6-1,22-8-4,15-16-3,26-7-31,3-22-4,17-7 1,-1-16-1</inkml:trace>
  <inkml:trace contextRef="#ctx0" brushRef="#br4" timeOffset="289031.5317">7847 10671 90,'14'1'39,"-5"-1"-1,11 15 2,2 0-35,3 10 0,-1 6-1,1 9-1,-4 6-1,-4 11-2,-11 4 1,-5 6-2,-12 4 1,-5 4-1,-6-2 0,-8-7-3,6-1-3,-11-16-30,17-8-3,-2-20 0,20-21-1</inkml:trace>
  <inkml:trace contextRef="#ctx0" brushRef="#br4" timeOffset="289736.572">8989 11130 80,'0'0'39,"0"0"-2,-5-13 1,5 13-33,-4 12-2,0 5 1,-6 9-1,0 7 0,-3 2-1,-2 7 0,-1-1-1,3-2 1,-1-8-1,7-6 0,4-11 1,3-14-2,14-8 1,5-10 0,1-10 0,4-5 0,4-8 0,1 1-1,3 0 1,-4 4-1,-2 6 1,-5 6-1,-3 10 1,-3 9-1,-5 14 1,-2 11-1,-7 10 0,-1 8 0,3 8-1,-4 6-1,6 1-1,1-4-1,9-4-3,-1-18-3,22-1-29,-9-23 1,14-2 0,-4-22-2</inkml:trace>
  <inkml:trace contextRef="#ctx0" brushRef="#br4" timeOffset="290089.5922">9587 11105 85,'-13'-4'38,"5"22"0,-6 2 1,3 13-32,-4 2-2,8 7-1,1-1 0,4 3-1,4-6 0,7-5-1,4-13 0,12-7-1,9-16 0,3-11 0,7-12-1,5-7 0,1-9 1,-2-1-1,-3-3 1,-7 3-1,-10 8 0,-5 6 0,-9 9 0,-9 10 0,-5 10-1,-10 13 0,1 8-1,0 4-1,3 9-2,-2-2-2,17 15-13,-9-18-20,20 7 1,-1-15 0,11-2 0</inkml:trace>
  <inkml:trace contextRef="#ctx0" brushRef="#br4" timeOffset="290623.6227">10311 11111 87,'0'0'39,"-20"15"0,10 6 1,-12 4-32,8 2-5,-1 1 0,6 5-1,-2-4 0,7-2-1,3-5-1,5-10 1,-4-12-1,21 4 0,-8-12 0,0-11-1,1-1 2,0-8-1,2-2 0,-5 1 0,-3-1 0,0 6 0,-1 3 0,0 7 0,-7 14 0,10-12 0,-10 12 1,11 13-1,-7 0 1,1 4 0,1 3-1,1-1 1,-2-2 0,6-4 0,2-4-1,3-7 1,7-9 0,5-8-1,3-4 1,5-7 0,-2-2-1,1 0 1,-6 3-1,-4 4 1,-8 7 0,-17 14-1,11 1 0,-17 13 0,-4 9 0,0 3-1,0 7-1,2-1-1,10 2-3,-2-12-7,26 4-26,-6-21-1,17-1 0,-4-19-1</inkml:trace>
  <inkml:trace contextRef="#ctx0" brushRef="#br4" timeOffset="291088.6493">11061 10736 101,'-18'6'40,"8"22"2,-9 1-2,15 20-34,-8-1-2,6 10-2,-3 5 1,3 5-2,0 1 0,4-3-1,-3-6 1,5-8-1,0-11 0,0-9 0,3-17 0,-3-15 0,16-11 0,-6-12-1,3-6 1,-3-8 0,4-2 0,1-3 0,0 4 0,-1 5 0,0 8 0,2 6 0,2 8 0,2 10-1,-1 8 1,5 8 0,-3 3 0,-5 5 0,1 4 0,-6-1-1,-6 2 1,-13 0 0,-7-2 0,-13 1 0,-6-5-1,-5-4 1,-2-3-2,-2-4-2,10 2-2,-4-21-10,37 8-23,-22-11-2,22 11 1,19-33-1</inkml:trace>
  <inkml:trace contextRef="#ctx0" brushRef="#br4" timeOffset="291734.6863">11359 11219 101,'-5'17'40,"-9"-8"2,19 5-4,-5-14-33,21 15-2,4-11-1,6-5-1,6-6 0,4-5 0,0-4-1,-2-6 1,-7 0-2,-5-5 1,-9-1 0,-8-2-1,-9 6 1,-6 4-1,-8 3 1,-7 9-1,-5 10 1,-8 12 0,-5 10 0,1 13 1,-5 7 0,5 7 0,6-1 1,8 1-1,13-8 1,15-10-1,15-13 0,17-16 0,11-15 0,13-11-1,4-8 1,-3-5-1,-2 0 0,-5 1 0,-11 8 1,-11 12-1,-13 11 0,-20 3 1,9 27-1,-18 3 0,-5 7 0,0 4 0,-3 2-1,1-4 1,6-6 0,5-5 0,1-12 0,4-16 0,13-2 0,-3-16 0,5-11 1,-1-6-1,5-10 0,-1-3 1,2-1-1,-1 3 0,-2 7 1,1 5-2,3 9 1,2 6-1,16 11-2,9 4-3,23 12-6,11-12-9,42 16-16,4-11-4,29 9-2,4-11 2</inkml:trace>
  <inkml:trace contextRef="#ctx0" brushRef="#br4" timeOffset="292170.7112">13316 11114 78,'0'0'41,"0"0"-3,0 0 3,2 18-32,-9-8-6,2 10 1,-1 1-2,1 7 0,0 2-1,3 1-2,5 4-4,-2-18-16,14 13-17,-4-20-1,11-1-2,0-17 1</inkml:trace>
  <inkml:trace contextRef="#ctx0" brushRef="#br4" timeOffset="292621.737">13363 10834 102,'-27'-2'39,"12"15"1,1-1-3,17 5-37,14-4-4,10-10-4,26 13-11,-7-14-20,25 6 1,-7-7-3,10 9 13,-21-10 14,5 9 9,-16 3 6,-22-9 13,2 14 21,-22-17 2,-14 28 1,-14-20-7,12 18-15,-23-10-5,13 11-3,-8-8-3,11 8-1,4-5-1,11 2 0,11-3-2,14-2 1,9-2-2,6-3 0,6-1 1,-1-3-1,-1 1 0,-7 0 0,-10 0 0,-12 0 0,-11 4 0,-11-1-1,-9 2-1,-4-2-1,1 2-5,-9-17-16,22 10-16,-5-15 1,19 6-3,6-26 1</inkml:trace>
  <inkml:trace contextRef="#ctx0" brushRef="#br4" timeOffset="293807.8049">15032 11099 65,'-14'-20'38,"-2"16"-2,-9-3 1,-2 10-29,-7 0-2,2 9-1,-9 5-1,7 10 0,-4 4-1,7 9 0,4-1-1,7 3 0,6-1 0,14-5 0,9-11-1,13-11 0,14-14 0,11-15 0,12-18 0,8-14-1,5-11 1,-1-10-1,-1-3 2,-4-2 0,-14 2-1,-11 4 1,-11 10-1,-15 11 1,-12 14-1,-10 17 1,-9 18-1,-5 22-1,-5 14-1,-4 15 0,1 15 0,3 6-1,6 5-1,8-8-2,16 0-4,6-27-17,21 5-14,-1-25 1,20-4-2,-6-21 1</inkml:trace>
  <inkml:trace contextRef="#ctx0" brushRef="#br4" timeOffset="294174.8259">15446 11161 81,'-13'13'41,"14"9"-2,-1-22 1,26 16-29,3-16-9,12-5 0,9-6 0,2-4-1,0-4 0,-4-2 0,-6-4 0,-13 3 0,-15 4-1,-11 3 1,-20 2-1,-7 6 1,-9 6 0,-10 6 0,1 9 0,-1 4 0,-3 6 0,13 6 0,2 0-1,14 4 0,15-5-1,13-5-1,17-6-3,17-10-1,24 2-5,-1-24-16,20 9-13,-8-13 2,15 3-1,-17-10 1</inkml:trace>
  <inkml:trace contextRef="#ctx0" brushRef="#br4" timeOffset="294371.8371">16289 11069 88,'-29'-20'39,"11"22"0,-16-1 0,10 15-31,-11 5-3,4 13-1,-3 3-1,8 7-1,8 0 0,10-3-1,13-7-2,11-10-1,14-10-2,7-19-3,16 2-7,-5-26-25,14 2 0,-9-15 0,-1 6-1</inkml:trace>
  <inkml:trace contextRef="#ctx0" brushRef="#br4" timeOffset="294537.8466">16508 11053 97,'-25'17'39,"11"14"0,-11-1-1,10 11-33,3 3-2,6 0-2,6-2-1,7-5 0,9-9-2,0-15-3,17 0-13,-7-27-21,13-3 1,-12-21-2,9-4 2</inkml:trace>
  <inkml:trace contextRef="#ctx0" brushRef="#br4" timeOffset="294657.8535">16573 10716 97,'-15'-2'37,"5"15"-9,6 13-30,17 4-30,6 1-5,15 6-2</inkml:trace>
  <inkml:trace contextRef="#ctx0" brushRef="#br4" timeOffset="295054.8762">17025 11075 71,'-28'-8'41,"2"5"-2,-15-6 3,3 17-19,-5-2-18,1 9-1,-1 7 0,8 9-1,4 6-1,10 3 0,15-5-1,13-5 0,18-13 0,13-13-1,13-18 0,8-15 0,9-15 1,2-12-2,-4-8 2,-6-6 2,-7-3-2,-9-1 1,-12 8-1,-8 11 1,-11 14 0,-12 19 0,-10 21-2,-13 19 0,-6 23-2,-10 19 0,2 12 0,-3 7-1,11 3-1,4-12-2,21-4-2,5-21-8,29 3-16,-4-30-9,21-3 1,-10-21-1</inkml:trace>
  <inkml:trace contextRef="#ctx0" brushRef="#br4" timeOffset="295430.8977">17387 11107 97,'0'0'40,"-4"28"0,4-28-2,9 23-32,13-17-2,5-1-1,6-6-1,5-6 0,4-5 0,-1-7-2,-2-3 1,-5-4-2,-5 4 1,-5-4 0,-5 2 0,-11 5 2,-7 3-1,-1 16-1,-25-13 0,0 16 1,-11 7-1,-2 9 1,-5 8-1,1 1 0,6 4-1,9 1 2,13-1-1,9-3 0,18-6-1,13-4-1,13-8-1,9-4-2,17 0-4,1-20-11,23 11-20,-11-15 1,15 8-2,-15-13 3</inkml:trace>
  <inkml:trace contextRef="#ctx0" brushRef="#br4" timeOffset="295944.9271">18249 11034 98,'0'0'39,"-29"-16"1,13 17-4,-11-3-31,-5 4-2,-6 8 1,-2 9-1,-3 7 0,1 9 0,3 1 0,5 3-2,12-2 1,16-9-1,15-6 0,15-15-1,18-14 1,14-16-1,7-9 0,7-8 0,-3-8 2,1-4 0,-10-7-1,-9-2 0,-12 2 0,-9 4 0,-10 8 0,-8 9 2,-10 14-3,0 24 0,-22 7 0,2 30 0,-8 22 0,0 9 0,2 7-3,3 0-1,11 1-3,4-19-10,25 5-11,-10-30-14,22-8 1,0-24-2,8-5 1</inkml:trace>
  <inkml:trace contextRef="#ctx0" brushRef="#br4" timeOffset="296722.9716">19269 10660 95,'0'0'37,"0"-19"1,0 19-1,-14 0-31,14 0-3,-14 11 0,8 6 2,-3 6-2,4 10 1,-4 11-2,4 9-2,1 6 1,-1 10-1,-4 3 0,4 3 0,-2-5 0,5-4-1,-1-12 1,3-9 1,2-15 0,3-13 0,-5-17 0,19-11 0,-5-12-1,-3-12 0,1-4 1,2-7-1,-1-2 0,2 1 0,0 3 1,3 10-1,1 6-1,1 12 1,-1 10 0,3 13 0,-2 9 1,-2 10-1,-4 7-1,-4 6 1,-9 2 0,-8 0 1,-7 1-1,-10-3 0,-7-2-1,-4-5 1,-6-4-1,4-11-2,3-7-1,5-11-1,16-1-5,0-21-10,27 4-19,-2-13 1,25 4-1,-2-10 2</inkml:trace>
  <inkml:trace contextRef="#ctx0" brushRef="#br4" timeOffset="297264.0025">19690 11096 78,'18'4'38,"-18"-4"0,0 0 0,0 0-21,-12 13-11,-1-9-1,4 8-1,-7 0 0,4 7-1,-2 4-1,2 5 1,0 0-1,6 4 0,3-6-1,6-1 1,12-8-2,5-9 1,10-8 0,6-10-1,8-13 1,6-6-1,2-8 0,2-7 0,-1-2 0,-4-1 0,-5-2 1,-5 9 1,-10 7-1,-13 15 1,-16 18-2,0 0 0,-14 45 0,-12 15 0,-13 23-1,-10 14 1,-5 18-1,-6 9-1,-2-2 2,2-3-1,4-11 2,9-17-2,11-23 1,9-17-3,11-28 3,16-23 0,5-13 0,8-20-1,5-16 1,-1-13 2,5-11-2,-1-7 1,0-6-2,0 0 1,1 6-1,1 5 1,3 12-3,1 6-5,11 21-5,-8-6-9,22 28-11,-6-7-7,20 12-2,1-8 2</inkml:trace>
  <inkml:trace contextRef="#ctx0" brushRef="#br4" timeOffset="297894.0386">21428 10579 103,'9'-9'38,"-13"-3"0,4 12 0,-17 8-33,6 7-2,-4 6 1,1 10 0,-6 10-2,2 13 1,-3 5-2,0 9 0,0 4 0,-1 4-1,-1 0 1,3-5-2,2-7 2,6-11-2,3-9 1,6-13 1,8-14 0,7-15-1,7-13 0,6-8 0,1-10 1,1-4-1,1-5 0,0-2 0,-2 5 1,-5 2-1,-4 11 0,-3 4 0,-3 9 1,-11 9-1,10 15 1,-8 8-1,1 10 0,-1 6-1,4 6 0,2-1-2,8 2-2,3-11-2,22-2-9,-8-28-10,24 1-14,-4-25 1,15 0-1,-9-18 3</inkml:trace>
  <inkml:trace contextRef="#ctx0" brushRef="#br4" timeOffset="298717.0857">22012 11043 106,'-14'-6'39,"-14"0"1,11 14-1,-15 2-34,6 9-2,-3 5 0,3 11 0,0 3-1,5 4 0,5 2-1,5-2 0,10-4 0,8-9-1,14-9 0,8-13 0,5-9-1,8-15 0,1-7 0,5-12 1,-9-3-1,-1-6 0,-11 2 0,-4 0 0,-14 9 1,-4 0-1,-7 10 0,-10 7 1,2 6-1,-8 6 1,3 7 0,6 5 0,9-7 0,-5 18 1,5-18-1,23 18 1,1-12 0,2 0 0,5-3 0,7-2 0,-1-2 0,-3-1 0,-2-2 0,-8 1-1,-4 0 1,-5 0-1,-15 3 1,11-4-1,-11 4 1,-9 15-1,-1 1 1,-4 6-1,0 3 0,-2 7 0,2 2 0,3 1 0,7-3 0,1-2 0,10-9 0,8-6 1,7-12-1,8-10 0,5-8 0,3-8 0,1-6 0,-1-3 0,-1 1 1,-6 0-2,-5 7 2,-5 3-1,-5 7 0,-16 14 0,15-1 0,-14 12 0,-1 9-1,-1 4 2,1 5-2,1 0 1,4 1 0,3-5 0,6-4 0,5-8 0,6-10 0,4-7 0,1-10 0,0-6 1,-1-5-1,-4-5 0,-3-1 1,-2-4-1,-1 3-1,-6-6-2,6 8-3,-9-8-7,16 16-7,-16-17-8,20 14-12,-9-5 0,14 6-1,-5-2 2</inkml:trace>
  <inkml:trace contextRef="#ctx0" brushRef="#br4" timeOffset="299837.1497">1873 12670 70,'6'-12'37,"-6"12"-2,0 0-1,0 24-28,-11-3-2,0 11 1,-8 6-2,3 7-1,-6 5 0,4-3 0,-2-1-1,3-4 0,5-11 0,2-4-1,5-11 0,5-16 1,0 0-1,15-10 1,1-16 0,5-6-1,1-9 1,3-4 0,2-2 0,-3-1 0,-4 4 0,-2 9 0,-3 8 0,-5 6-1,-3 9 1,-7 12-1,0 0 1,4 14-1,-3 3 0,-1 3 0,6 1 0,4 1 1,7-4-1,7-2 0,5-11 1,9-9-1,8-9 1,1-7 0,1-7-1,4 1 1,-7-3-1,-6 3 1,-10 6-1,-2 6 1,-13 11-1,-3 10 0,-11 9 0,0 10 0,-2 7-2,-6 3 0,8 9-3,-6-5-3,18 13-12,-12-19-18,22 3 0,-4-21-1,17 0 0</inkml:trace>
  <inkml:trace contextRef="#ctx0" brushRef="#br4" timeOffset="300242.1729">2888 12662 89,'-29'1'39,"2"17"-1,-7-5 0,1 16-33,5-2-1,4 13 0,4-1-1,6 3-1,9-2 0,10-6-1,9-8 0,9-8 0,8-13-1,6-13 0,4-12 0,1-5 0,-4-8 0,-6-1 0,-5-2 0,-8 3 0,-9 5 0,-7 5 0,0 8 0,-8 3 0,5 12 1,-14 7-2,6 12 0,-1 6 0,7 10-1,-4 0-1,7 9-1,2-6 0,8 3-3,2-16-4,13 5-9,-7-25-18,21-4 2,-5-21-1,7-2 2</inkml:trace>
  <inkml:trace contextRef="#ctx0" brushRef="#br4" timeOffset="300580.1922">3365 12722 78,'0'0'38,"0"0"0,0 0 0,-26 18-29,14 5-4,-1 8-2,2 3 1,0-1-2,4 2 1,1-5-1,5-7 0,6-9-1,4-10 1,7-14-2,7-11 1,4-10-1,2-8 1,2-5-1,-1-2 0,0 1 0,-3 4 0,-7 9 1,-5 7-1,-2 13 0,-13 12 0,12 4 0,-9 12-1,0 8-1,-2 8 0,4 6-1,1 0-3,5 7-4,-4-13-10,20 11-17,-10-21-1,14 4 0,-4-24 1</inkml:trace>
  <inkml:trace contextRef="#ctx0" brushRef="#br4" timeOffset="301076.2206">3958 12632 88,'-8'-30'38,"11"19"1,-17-1 0,14 12-32,-24 26-2,14 6-1,-3 8-2,5 7 0,3-1-1,6 2 0,5-6 0,6-8 0,7-10-1,3-16 1,6-15-1,1-13 0,2-10 0,0-9 0,-1-4 0,-4-4 0,0 7-1,-6 3 1,-4 11-1,-6 13 1,-10 13-2,2 34 1,-8 18 0,-11 19 0,-2 22-1,-7 15 1,-2 10 0,-3 5 1,3-3-1,2-9 2,1-18-1,7-17 1,4-24 0,5-21-1,9-31 1,-19-5-1,14-27 0,-3-11 0,1-13 0,2-9 0,-2-12 0,5-4 0,4 0 0,1 4 0,10 6-2,-2 3-2,17 21-8,-12-8-10,25 27-16,-5-1-1,21 15-1,6-9 1</inkml:trace>
  <inkml:trace contextRef="#ctx0" brushRef="#br4" timeOffset="301917.2687">5287 12613 59,'0'0'37,"8"24"0,-13-6 1,10 19-23,-18-2-12,4 9 1,-1-1-1,2 5 1,-2-4-1,1-2-1,3-10 0,1-7 0,2-10 0,3-15-1,0 0 0,13-10-1,-4-12 1,0-7 0,3-7 0,0-7 0,-1-4-1,4-7 0,-1 0 1,3 1-1,-2 3 0,3 7 0,0 7 0,5 9 1,-1 5-2,1 14 2,4 7-1,-3 8 0,0 7-1,-4 4 1,0 7-1,-6 0 0,-6 7 1,-4 4-1,-12 0 1,-2 1 0,-8-5 0,-3 0 0,-7-3 0,-4-6 0,1-2 0,-1-6 0,0-5 0,4 2 0,-1-2 0,6 3 1,1 8 0,1 5 0,2 10-2,4 10 2,1 12-1,-2 8 0,2 9-1,0 3 0,-1-1-2,1-6-1,7 1-7,-3-32-14,17 1-14,0-30 1,17-13-3,-1-28 2</inkml:trace>
  <inkml:trace contextRef="#ctx0" brushRef="#br4" timeOffset="302639.31">5892 12606 86,'0'0'40,"14"-3"-1,-14 3 0,0 0-35,-11 15-1,7 4 0,0 10-1,-2 7 0,-5 9-1,2 1 0,-2 4 0,5-5 0,-3-6-1,3-10 1,2-11-1,4-18 0,12-7 0,-1-15 0,5-14 0,7-5-1,-4-6 1,5-6 0,1 3 0,1 0 0,-3 9 0,-2 5-1,-2 11 1,1 4 0,1 10 0,-2 4 0,3 4 0,4 7 0,-3 2 0,0 2 0,2 3 0,-1-2 0,-3 1 0,0-3 0,-4-3 0,-5 2 0,-1-4 1,-11-2-1,11-1 0,-11 1 0,0 0 1,-14 2-1,1 6 1,-1 6-1,-4 5 1,1 8 0,2 6 0,1 2-1,5-1 1,9 2 0,5-8-1,4-6 1,10-8-1,1-11 0,7-14 0,1-12 0,2-7 0,-2-10 0,-4-2-1,-4-4 1,-7 5-1,-7 1 0,-8 13-1,-6 7 1,-4 14-2,-4 7 0,6 10-2,-5-2-3,15 13-6,0-22-11,11 14-13,6-18 1,16 2-2,0-19 1</inkml:trace>
  <inkml:trace contextRef="#ctx0" brushRef="#br4" timeOffset="302875.3235">6977 12028 90,'0'0'39,"-14"11"2,-8 17-2,6 20-33,-10 18-3,4 12-1,-5 10-1,5 5 0,5 2-2,0-9-1,11-6-1,-3-16-2,12-8-4,-11-32-13,17-2-17,-9-22 0,10-16 0,-7-18 2</inkml:trace>
  <inkml:trace contextRef="#ctx0" brushRef="#br4" timeOffset="303931.3839">6703 12479 96,'-14'-2'40,"19"16"1,-5-14-5,29 14-32,5-13-1,13-1-1,9-7-1,4-3 2,-1-2-3,-3 2 2,-8-2-1,-7 5 1,-11 0-1,-8 6 0,-22 1 0,13 11 0,-23 2 0,-2 5-1,-7 5 1,0 8-1,-6 7 0,5 0-1,2 6 2,5-4-2,11-2 1,7-6 0,6-10 0,10-8-1,4-15 1,9-12-1,4-12 0,-2-10 0,-1-8 0,-6-6 1,-1-4 0,-5 1 0,-7 4 0,-9 5 2,-5 9-2,-3 9 1,-2 12 0,3 13-1,-14 1 0,7 14 1,7 1-1,1 5 0,7-5 0,4 2 1,10-7 0,2-8-1,5-3 1,5-6 0,-4 2 0,1 0 0,-8 2 0,-3 6 0,-9 7-1,-6 6 0,-11 8 0,-5 4-1,-6 6 1,-3 0-1,2-3 1,2-6-2,4-6 2,12-20 0,0 0 0,27-9-1,2-22 1,9-9 2,2-7-2,6-3 2,-3 3-1,-5 3 0,-5 9 0,-6 10 1,-9 16-2,-18 9 1,14 19-2,-20 9 1,-1 9-2,-1 10-1,-2 3-1,4 0-1,4-2-1,7-11-3,17 0-3,1-30-5,24 5-3,-8-37-4,30 7-7,-7-27-7,8-1 1,-9-7 4,1-7 36,-12 16 8,-23-9 5,5 24 6,-33-9 11,1 38 6,-22-21 2,5 30-1,-23 6-33,11 11-2,-3 3-3,-1 8 0,4-1-1,7-3-1,10-6 0,9-5 0,15-10 1,9-13-2,12-12 2,9 0 1,-1 0-1,-1 4 2,-7 9-2,-14 12 0,-11 12-1,-13 14 1,-16 11 0,-9 1-2,-3 2 0,0-8-2,5-6-2,0-19-5,19 1-7,-11-35-8,29 11-10,-9-26-7,11-2-1,-4-18 2</inkml:trace>
  <inkml:trace contextRef="#ctx0" brushRef="#br4" timeOffset="304426.4122">9792 11955 82,'0'0'41,"14"27"-1,-20 1 0,7 26-33,-15 7-5,4 13 1,-9 8-1,5 8-2,-6 0 0,5-5-2,6-6-3,-2-26-11,14-1-23,-2-24-2,12-7 0,-13-21 2</inkml:trace>
  <inkml:trace contextRef="#ctx0" brushRef="#br4" timeOffset="304628.4238">9547 12440 77,'-25'-4'42,"17"14"-1,8-10 1,11 13-25,15-19-14,15-10-3,21-9 0,11-13-3,13-3-1,0-21-6,19 10-28,-17-13-3,-1 10 2,-18-6-2</inkml:trace>
  <inkml:trace contextRef="#ctx0" brushRef="#br4" timeOffset="304978.4438">10347 11852 90,'-22'22'40,"6"13"1,-8 1 0,10 19-35,-9 5-2,1 10 1,-7 8-2,2 8-1,0-1 0,1-1-1,5-11 0,6-11 0,6-16 0,9-17-2,12-21 1,10-16 0,9-18 0,4-9 2,3-10-2,0 1 2,-2-1-2,-4 6 1,-4 14 0,-9 8 0,-5 21-1,-6 13-1,-6 16 0,-2 6-2,2 7-1,3 2-1,8 2-5,-3-19-8,27 11-11,-9-30-12,18-5 0,-5-20 1,9-4 0</inkml:trace>
  <inkml:trace contextRef="#ctx0" brushRef="#br4" timeOffset="305880.4954">10701 12416 88,'2'17'40,"-2"-3"2,18 8-1,-10-6-35,20-5-3,8-10 1,8-2-1,0-10-2,-2-4 2,-2-6-2,-8-3 0,-7-1 0,-10-4 0,-8 5-1,-14-2-1,-8 9 1,-9 7 0,-5 10 0,-4 9 0,-2 8 0,-2 16 1,2 3 0,4 7-1,9 1 1,8-1-1,14-5 1,14-7-2,11-9 2,16-14-2,10-8 1,9-9 0,5-12 0,0-1 1,-4-6-1,-8 2 1,-11 1 0,-7 4 0,-12 3-1,-9 7 1,-14 11-1,0 0 1,-10 24-1,-3 1-1,-2 9 1,-4 3-1,3 3 1,1 0-1,4-2 1,4-5-1,-1-11 0,8-12 2,0-10-1,18-18 0,-4-8 0,0-11 0,4-10 0,2-1 1,0-3-1,-1 6 1,-1 4-1,-2 14 0,0 6 1,4 14 0,-4 13-2,5 7 2,2-2-2,6 8 2,5-7-2,3 1 2,3-8-1,4-9-1,-1-6 2,0-8-2,0-1 1,-8-7 0,-2 3 0,-6-2-1,-5 0 2,-6 3-2,-5 2 1,-8 1 1,-4 1-1,-6 2 0,0-2 0,-6 1 1,-5 1-1,2 5 1,-3 7 0,-2 10-1,1 10 1,1 17 1,-2 13-2,2 8 1,7 9-1,8 1 0,6-3 0,9-8 0,12-13-2,11-14-3,21-16-8,-1-28-4,30 6-5,-18-33-6,33 8-4,-15-22-9,20 0-2,-4-10 3</inkml:trace>
  <inkml:trace contextRef="#ctx0" brushRef="#br4" timeOffset="307049.5622">13437 12274 76,'0'0'40,"-21"-15"-3,7 20-2,-18-12-24,0 14-5,-11 4-1,4 11-1,-5 9 0,2 9-1,-2 4 0,4 4 0,7-2-1,11-2 0,12-9-1,11-5-1,15-15 1,16-10-1,13-12 1,7-11-2,5-9 2,3-4 0,-6-7-1,-2 1 0,-9-3 1,-16 4-1,-6 3 0,-10 6 1,-9 7-1,-8 8 0,6 12 0,-15 0 1,6 15-1,1 7 1,3 4-1,5 3 0,9 1-1,8-4 1,9-5 0,8-8-1,11-12 1,5-10 0,3-5 0,0-1 1,-4-3-1,-8 3 1,-8 3 0,-11 7 0,-11 11-1,-11 11 0,-7 9-1,-5 5 1,-4 6-1,-2 1 0,2 1 1,2-7 0,5-2-1,3-12 1,6-18 0,0 0 0,25-15 0,-9-15 0,5-6 0,5-8 0,-3-1 1,3-3-1,-4 4 0,-2 4 0,-5 8 1,-4 11 0,0 6-1,-11 15 0,18 0 1,-7 12 0,5 2 0,7 2 0,10-2-1,6-2 1,8-6-1,6-7 0,2-8 0,0-6-1,-6-7 1,-6-4-1,-11-4 1,-10-4-1,-18 3 1,-11 2 0,-12 5 1,-12 13-1,-8 11 0,-4 10 0,-4 18 0,3 11 2,3 13-2,11 2 0,13 2 0,15-8 0,16-6-1,16-13 0,20-8-4,11-23-5,17 5-5,-9-24-4,15 17-4,-22-24-7,14 17-6,-21-11-5,0 11 3</inkml:trace>
  <inkml:trace contextRef="#ctx0" brushRef="#br4" timeOffset="307199.5708">14922 12543 116,'-10'23'42,"-1"-4"-2,1-8 1,-4-11-40,14 0-8,5-13-6,-12-3-11,7 16-14,0 0-3,-12-9-3,-6-2 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8-06T21:16:03.63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8-06T21:16:04.835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6389 5921</inkml:trace>
  <inkml:trace contextRef="#ctx1" brushRef="#br0">1902 1105 48,'0'0'34,"0"0"2,0 0 1,0 0-17,0 0-4,0 0-10,0 0-1,48-28-2,-52 43 0,-3 16-1,-11 12-2,2 8 0,-7 13 0,-2 16 0,-10 5 0,0 4 0,-2-5 1,3-8-1,4-11 1,4-9 0,5-15 1,7-15 0,14-26-1,0 0 1,8-13 0,8-15-1,4-15 1,3-12 1,1-9-1,9-13 1,-2-11-2,-31 88 2,36-95-1,-17 47-2,3-1 1,-4-2-2,4 1 1,2 4 0,0 2 0,-24 44-1,45-77 0,-45 77 3,54-66-2,-54 66 1,49-47-1,-49 47 1,58-17 1,-58 17-1,55 13-1,1 28 1,-17 20-1,0 16 1,-10 9-1,-6 9-2,-12 5 1,-8-1-1,-3-17 1,-12-6-1,1-12-1,-5-9-2,7-9-3,-14-23-29,21-6-2,-10-20 0,9-8-2</inkml:trace>
  <inkml:trace contextRef="#ctx1" brushRef="#br0" timeOffset="196.0112">1954 1401 108,'-44'-14'40,"16"12"1,1 0-2,14 3-34,13-1-3,32-8 0,11-3 0,15-6-2,15-4-2,12-8-2,19 2-8,-51 5-26,6 0-1,1 1 0,6-2-1</inkml:trace>
  <inkml:trace contextRef="#ctx1" brushRef="#br0" timeOffset="422.0242">3083 856 88,'0'0'40,"59"-48"0,-59 48 0,0 0-31,0 0-6,7 53 1,-24 14-1,3 20 0,-10 2-3,6 18 2,0 5-4,-1-10-2,11-12-11,1-31-22,11-14-3,-4-22 0,12-6 0</inkml:trace>
  <inkml:trace contextRef="#ctx1" brushRef="#br0" timeOffset="1423.0814">2882 1183 110,'-15'-15'40,"15"15"2,0 0-2,0 0-38,40 6 0,0 1 0,14-1 0,7-2-1,7-1-1,6-2-1,1-4 0,-3 3 0,-11-3 0,0 1 0,-15 0 0,-9-3 0,-12 0 1,-6 0 1,-19 5-1,3-9 1,-15 10 0,-9 3 0,-5 7 1,-4 8-1,-4 7 1,0 9-1,1 2 0,8 5 0,9-2-1,9-2 0,11-2 1,17-8-2,8-7 2,14-8-1,9-12-1,6-9 1,2-9-1,2-11 0,-8-9-1,-6-3 0,-9-7 0,-39 47-1,23-48 1,-23 48 2,3-47-1,-3 47 2,0 0 0,-41-62 1,10 47-1,-7 4 1,7 15-1,-1 5 0,19 8 0,13-2-2,26 0 2,13-10-1,14-3 1,4-3 0,3 1 0,2-5 0,-9 1 0,-9 5 0,-6 3 0,-13 9 0,-9 4-1,-11 6 1,-10 4 0,-3 4-1,-3 1 0,-3 0 0,1-6 0,-1-1-1,4-7 1,6-8 0,4-10 0,18-2 1,1-13-1,4-8 1,6-8-1,0-6 2,1-1-2,-3-3 0,-6 7 0,-5 6 0,-8 8 0,-8 20 0,0 0 0,-8 15 0,1 5 0,0 7 0,6-4 0,4 0 0,10-6 0,9-12 0,12-7 0,7-13 0,7-3 0,-48 18 0,56-29 0,-56 29 0,55-30 0,-55 30 0,50-22 0,-15 7 0,2 19 0,-25 8 0,1 18 0,-21 6 0,11 8 0,-12 4 0,1-4 0,16-8-12,-2-16-3,23-5-6,-11-24-8,30-2-12,-6-10-1,10-5 1,-4-9 4</inkml:trace>
  <inkml:trace contextRef="#ctx1" brushRef="#br0" timeOffset="2058.1178">5678 944 104,'0'0'41,"0"0"0,0 0 0,56-53-37,-56 53-1,62-20-1,-62 20 0,73-12 0,-73 12-1,73 0 1,-73 0-1,56 21 0,-56-21 1,28 30 0,-13 19 0,-31 13-1,-19 7 2,-27 5-3,-5-1 0,-7-7 0,21-6 0,31-32 0,18-8 0,15-11 0,12-7 0,13-6 0,8-4 0,9-2 0,6-4 0,6-1 0,-2 0 0,1 4 0,-2 0 0,-1 2 0,-6-1-8,8 3-6,-20-6-7,15 11-7,-24-10-10,10 8-2,-12-2-2,3 1 3</inkml:trace>
  <inkml:trace contextRef="#ctx1" brushRef="#br0" timeOffset="2600.1488">7376 1258 104,'2'-14'39,"-2"14"0,-6 13-2,-2 5-35,-11 15-1,-3 13 0,-5 9 0,-1 4-2,0 11-5,-1-11-30,19-6-2,6-16 1,22-10-3</inkml:trace>
  <inkml:trace contextRef="#ctx1" brushRef="#br0" timeOffset="3147.18">8304 897 96,'20'-67'41,"-20"67"0,14-60 0,-14 60-38,0 0 0,6-60 0,-6 60 0,0 0-1,0 0 0,0 0 0,0 0 0,-35 67 0,30-14-1,-20 30 0,3 8 0,-3 7-2,5 2 2,-1-8-4,7-14-2,7-20-5,1-32-20,18-6-10,-12-20 1,24-2-2,-16-16 1</inkml:trace>
  <inkml:trace contextRef="#ctx1" brushRef="#br0" timeOffset="3329.1905">8214 1234 95,'0'0'40,"-19"-52"1,19 52-2,0 0-21,0 0-15,0-50-2,0 50 0,0 0-2,49-34-2,-49 34-6,65-22-27,-65 22-6,84-31 1,-84 31-1</inkml:trace>
  <inkml:trace contextRef="#ctx1" brushRef="#br0" timeOffset="3561.2037">8894 665 106,'0'0'41,"0"0"1,0 0-3,-53 20-34,53-20-2,-44 52 0,29-23-1,-23 57 0,0 10-3,13 4-1,6-6-2,11-14-7,23-15-20,5-22-10,19-30 1,-4-14-1</inkml:trace>
  <inkml:trace contextRef="#ctx1" brushRef="#br0" timeOffset="3978.2276">8972 1125 109,'0'0'40,"0"0"2,0 0-5,0 0-34,52-45 0,-52 45 0,0 0-1,65-6 0,-65 6-1,52-6-1,-52 6 1,55-13 0,-55 13 0,52-24-2,-52 24 0,0 0 2,49-37 0,-49 37-1,0 0 1,0 0 0,0 0 0,-34-9 0,-22 32 2,-10 9-2,2 13 1,4 5-2,18 6 0,17-7 0,29-3 0,31-28 0,16-10-2,11-10-1,9-12 0,11-8-5,-82 22-7,86-40-8,-86 40-14,93-53-4,-93 53-2,85-66 2</inkml:trace>
  <inkml:trace contextRef="#ctx1" brushRef="#br0" timeOffset="4274.2445">9890 660 95,'34'-60'44,"-34"60"-1,0 0 0,0 0-27,0 0-13,0 0 0,0 0-1,0 0-1,0 0-1,-25 54 1,25-54 0,-23 64 0,26-4 1,-36 20-4,5 9 4,-2 0-2,8-1 0,3-13-3,14-15 0,12-23-5,11-26-5,25-13-7,-43 2-10,0 0-9,58-37 0,-58 37-2,50-42 1</inkml:trace>
  <inkml:trace contextRef="#ctx1" brushRef="#br0" timeOffset="4463.2553">10066 1055 113,'50'-49'43,"-50"49"3,0 0-3,21-7-38,-21 26-4,-1 20 3,-10 9-4,9 7 0,-8-11-4,5-10 1,10-10-6,-5-24-6,30-9-9,-30 9-12,0 0-5,0 0 0,40-58 1</inkml:trace>
  <inkml:trace contextRef="#ctx1" brushRef="#br0" timeOffset="4613.2639">10272 829 88,'0'0'41,"-17"-68"2,17 68-3,-6-53-16,6 53-34,0 0-18,-8-47-13,8 47 0,0 0-2,0 0 2</inkml:trace>
  <inkml:trace contextRef="#ctx1" brushRef="#br0" timeOffset="5049.2888">10527 814 103,'0'0'41,"0"0"3,0 0-2,34 52-35,-34-52-2,0 0 0,-37 50-1,11-7 0,-3 5-4,21-1 0,-11-1 0,14 0 0,6-12 0,22-14 0,-23-20 0,48-6 0,-48 6 0,60-26 0,-60 26 0,76-36 0,-76 36 0,72-47 0,-72 47 0,76-49 0,-76 49 0,57-47 0,-57 47 0,49-32 0,-49 32 0,0 0 0,0 0 0,0 0 0,23-2 0,-23 34 0,-9 7-2,8 4-7,9-5-6,-8-38-5,0 0-11,0 0-10,56 29 0,-56-29 0,47-12 2</inkml:trace>
  <inkml:trace contextRef="#ctx1" brushRef="#br0" timeOffset="5619.3214">11288 942 109,'0'0'43,"0"0"0,0 0-1,0 0-38,0 0 0,22 22 1,-44 11-3,7 10-1,-18-4 1,15 1-2,0-7 0,7-5 0,2-18 0,9-10 0,0 0 0,0 0 0,0 0 0,0 0 0,46-54 0,-46 54 0,0 0 0,39-62 0,-39 62 0,0 0 0,37-65 0,-37 65 0,0 0 0,0 0 0,34-53 0,-34 53 0,0 0 0,0 0 0,0 0 0,0 0 0,0 0 0,0 0 0,53 10 0,-53-10 0,0 0 0,53 10 0,-53-10 0,47-5 0,-47 5 0,57-16 0,-57 16 0,57-20 0,-57 20 0,50-11 0,-50 11 0,0 0 0,54-4 0,-54 4 0,0 0 0,0 0 0,1 47 0,-5-11 0,-3 2-6,7-38-8,0 0-3,-23 48-4,23-48-12,0 0-6,0 0-1,0 0 1,-63 27 5</inkml:trace>
  <inkml:trace contextRef="#ctx1" brushRef="#br0" timeOffset="6340.3627">8498 995 62,'0'0'33,"0"0"0,0 0 0,0 0-22,0 0-3,-52-30 0,52 30 0,0 0-2,0 0 1,0 0-1,0 0-1,0 0-1,0 0 0,0 0-1,0 0-1,0 0 1,0 0-1,0 0 0,0 0 0,0 0 0,47-1-1,-47 1 1,55-2-1,-55 2-1,61-4 0,-61 4 0,65-3 0,-65 3 0,67-5 0,-67 5-1,59-4 1,-59 4 0,50-5-1,-50 5-1,0 0-1,0 0-2,52-8-13,-52 8-22,0 0-2,0 0 0,0 0-1</inkml:trace>
  <inkml:trace contextRef="#ctx1" brushRef="#br0" timeOffset="7191.4114">12296 1139 108,'0'0'41,"0"0"2,-24-12-3,13 17-37,3 7-1,-4 4-2,-4 9-1,-2 2-4,1 2-3,7 1-30,-1-1-3,18-1 1,-3-7-1</inkml:trace>
  <inkml:trace contextRef="#ctx1" brushRef="#br0" timeOffset="7537.4312">13085 610 103,'0'0'42,"36"-50"1,-36 50-2,0 0-38,0 0-2,0 0 2,0 0-1,0 0 0,9 74 0,-9-74 0,-33 107-1,16-6 1,-2 1-2,5 5 1,-2-15-3,9-14-2,4-17-2,7-31-7,18-18-25,-8-19-3,14-10 1,-28 17-1</inkml:trace>
  <inkml:trace contextRef="#ctx1" brushRef="#br0" timeOffset="7747.4432">13158 1101 86,'-14'-64'42,"14"64"-2,0 0 4,0 0-20,-21-55-18,21 55-2,0 0 1,0 0-1,0 0-4,54-36 0,-54 36-3,64-11-2,-64 11-1,84-17-20,-33 7-15,0-7-2,3 1 2,-2-2-2</inkml:trace>
  <inkml:trace contextRef="#ctx1" brushRef="#br0" timeOffset="8018.4587">13916 481 111,'0'0'42,"0"0"3,0 0-3,0 0-37,-55-24 0,55 24-2,0 0-1,-48 57-2,48-57 0,-40 71 0,40-71 0,-35 120 0,-6-18 0,6 4 0,6-5 0,13-9 0,8-17-6,8-27-16,26-17-18,-1-16-2,16-10-1,-6-11 0</inkml:trace>
  <inkml:trace contextRef="#ctx1" brushRef="#br0" timeOffset="8506.4866">14020 1051 110,'0'0'42,"0"0"-1,0 0 1,0 0-38,47-22-1,-47 22 0,0 0-1,73-10 0,-73 10 0,66-10-2,-66 10 0,63-16-1,-63 16 1,69-26 0,-69 26 0,57-32-2,-57 32 3,0 0-1,52-52 0,-52 52 2,0 0-2,0 0 1,0 0 0,-62-35 1,62 35-2,-71 19 0,63-6 0,-70 25 0,4 13 0,17 9 0,20 4 0,36-3 0,21-12 0,36-14 0,21-25 0,8-8 0,9-9 0,-94 7-17,97-26-11,-97 26-14,93-29 0,-93 29 1,79-36-3</inkml:trace>
  <inkml:trace contextRef="#ctx1" brushRef="#br1" timeOffset="15285.8743">1546 2524 86,'-14'-19'36,"14"19"2,14-19-3,6 9-28,3-7-1,15 3-2,4-7-1,10 5 0,-1 3-2,-1 6 0,-4 7 0,-9 11 0,-12 12-1,-15 11 1,-19 13-1,-13 9 2,-19 8-1,-10 8 1,-7 1-1,-3-2 2,3-9-1,7-5 0,10-10-1,17-11 1,18-11 0,20-9-1,20-13 0,13-7-1,14-3 0,13-7-2,8 1-4,-3-15-13,17 14-15,-16-15-6,4 13-1,-11-12 0</inkml:trace>
  <inkml:trace contextRef="#ctx1" brushRef="#br1" timeOffset="16150.9238">2995 2650 96,'-10'24'36,"-9"0"2,7 14-3,-3-2-31,6 11-1,0-3 0,3 5-2,6-2 0,0-2 0,4-10 0,-1-3-1,2-11 1,-5-21 0,17 1-1,-7-21 1,4-8 0,-5-11-1,6-8 1,-2-8-1,-3-4 0,3-2 0,-3 1 0,4 2-1,-4 4 1,6 5 0,1 6-1,4 10 1,2 9 0,5 11-1,-2 8 1,5 7 0,-3 8 0,-1 9 2,-6 4-2,-6 5 1,-6 5 0,-9 7 0,-8 1-1,-9 0 1,-8 3-1,-7-4-1,-5-2 1,0-1 0,-2-6 0,5-9 0,1-1 0,9-4 1,1 2-1,9 2 1,4 5 0,2 11 0,-3 8 0,5 12-1,-6 7 1,0 4-1,-7 8 0,0-3 0,-1-3-1,0-9-3,5-5-4,-4-31-17,21-3-14,-2-22 2,22-22-4,3-22 1</inkml:trace>
  <inkml:trace contextRef="#ctx1" brushRef="#br1" timeOffset="16847.9637">3563 2585 100,'0'0'38,"0"0"3,0 0-1,-10 2-35,10-2-2,-14 21 0,4 5 0,1 4-2,-3 4 0,0 8 0,0 1 0,-2 0 0,3-1-1,1-8 1,5-8-2,-1-9 1,6-17 1,0 0-2,11-16 1,3-9 0,1-7-1,3-10 1,3-5 1,-1-4-2,1-1 0,1 3 1,-7 6-1,5 2 1,-1 6 0,0 6-1,4 8 0,2 7 1,1 4 0,-1 6 0,8 3 0,-1 5 0,-3 3 0,0 1 0,-6 1 0,-7 4 0,-3 1 2,-8 1-2,-8 5 2,-5 0-1,-8 4 1,-3 2-2,-3 6 2,-2 0-1,4 1-1,0 1 0,8-5 1,5 1-1,9-4 0,8-9 0,10-7 0,13-9 0,2-8 0,11-12 0,1-7 1,-1-8-1,-1-2 1,-12-6-1,-9 0 0,-9 2-1,-11 3 0,-13 10 0,-10 5-1,-3 7 0,-2 2-2,5 12 0,2-3-3,18 16-8,-1-12-9,20-4-14,2-7-1,25 6 0,1-22 1</inkml:trace>
  <inkml:trace contextRef="#ctx1" brushRef="#br1" timeOffset="17080.977">4639 1919 107,'-5'-21'40,"-13"8"1,7 28-2,-21 13-34,9 17-3,4 16 1,0 16-2,-2 11 0,5 9 0,1 0-1,5-2 1,4-6-3,4-14 0,10-11-3,-4-29-6,15 3-12,-19-38-17,28 10 1,-17-37-1,11 1 1</inkml:trace>
  <inkml:trace contextRef="#ctx1" brushRef="#br1" timeOffset="17923.0252">4406 2321 107,'-17'7'40,"-3"-3"1,16 20-2,8-10-35,11 0-1,11-5-1,17-2 0,4-5 0,10-4-1,3-5 0,5-4 0,-4 1-1,-3-5 1,-8 1-1,-11 2 1,-7 1-1,-9 2 0,-9 2 1,-14 7-1,0 0 1,-14 21-1,-7 2 1,-6 8 0,-2 6-1,-1 6 2,0 4-2,8 2 2,7-4-2,12-1 2,11-10-2,10-8 0,12-12 0,6-11 0,6-9 0,1-16 0,0-6 0,-6-10 0,-4-5 0,-7-6-2,-8 0 2,-8 3-2,-6 1 1,-4 9 1,0 5 0,-4 12 0,-2 4 0,6 15 0,0 0 0,-11 15 0,14-4 1,6 5-1,4-2 1,7-2-1,3-3 1,9-3-1,3-5 2,2-1-2,-3-1 0,-4-2 0,-5 2 0,-5 0 0,-9 4 0,-11-3 0,0 19 0,-10-2 0,-6 6 0,-5 5 0,1 2 0,1 2 0,2-3 0,5-2 0,7-10 0,5-17 0,22 5 0,3-19 0,9-13 0,3-6 0,2-10 0,4-1 0,-2-3 0,-5 5 0,-10 9 0,-5 8 0,-8 12 0,-13 13 0,6 18 0,-11 9 0,-6 10 0,1 4 0,5 4 0,0 0 0,11 0 0,4-15-8,23 3-4,-1-27-2,22 11-4,-11-31-7,25 11-3,-18-28-5,13 6-2,-11-14 1,-4 0 6</inkml:trace>
  <inkml:trace contextRef="#ctx1" brushRef="#br1" timeOffset="18268.0449">6136 2242 120,'4'-16'39,"-18"-10"1,14 26-1,-9-14-34,-5 14-1,-4 2 0,-2 9 0,-2-1-4,2 10 0,-3-2 0,5 6 0,3 2 0,4-3 0,8 3 0,3-3 0,8-4 0,7-2 0,6-2 0,5 2 0,0-4 0,2-2 0,-1 2 0,-5 0 0,-8 6 0,-8 2 0,-12 2 0,-6 1 0,-8 1 0,-4 2 0,-6 0 0,-2-5 0,7 0-3,-5-11-9,17 2-2,-11-21-5,24 8-6,-25-17-8,22 4-5,-13-18-5,3-5 6</inkml:trace>
  <inkml:trace contextRef="#ctx0" brushRef="#br1" timeOffset="26943.5411">11561 7606</inkml:trace>
  <inkml:trace contextRef="#ctx1" brushRef="#br1" timeOffset="26551.5187">7978 1990 75,'0'-14'39,"0"14"-2,4-12 1,9 13-14,-13-1-22,0 0 1,-10 20-1,3 6-1,-3 13-1,-6 14 1,-1 11-1,-4 4-1,1 4-1,-1-7-2,13 1-6,-6-26-27,18-2 1,-4-38-1,24 15-1</inkml:trace>
  <inkml:trace contextRef="#ctx1" brushRef="#br1" timeOffset="26724.5286">7842 2276 105,'-17'-5'38,"-8"-9"0,25 14-1,-15-1-33,15 1-2,20-10-1,9-4-2,10 1-3,8-13-5,21 7-27,-7-14-2,9 10 0,-12-9-1</inkml:trace>
  <inkml:trace contextRef="#ctx1" brushRef="#br1" timeOffset="27099.55">8231 1710 97,'-52'-31'38,"-13"-7"1,-2 18-1,-17 12-34,4 12 1,-6 15 1,2 25-3,2 21 1,9 29-3,11 23 2,10 12-2,19 9 1,19 2 0,29-13-1,27-14 0,29-27-1,24-31 2,29-41-3,22-31 0,11-38 1,3-25-2,-11-16 2,-17-12-1,-24-6 1,-29-3-1,-32 9 1,-36 4 0,-35 13-1,-32 5 1,-18 13-1,-17 11 0,-10 19-1,-8 15-2,8 27-9,-5 6-11,28 25-15,6 4 0,24 15-3,9-2 1</inkml:trace>
  <inkml:trace contextRef="#ctx1" brushRef="#br2" timeOffset="30979.772">1660 3762 93,'-15'-18'38,"20"8"1,5-11-2,17-2-31,4 1-3,13 1-1,2-1 0,8 5-1,0 10-1,-5 7 1,-13 10-1,-9 15 1,-18 11-1,-11 13 1,-17 9 0,-10 10 1,-10 1 0,-4 4 0,-7-4-1,11-4 0,2-12 0,11-10-1,14-8 0,12-11 0,16-12 1,12-10-2,20-10 0,9-7-1,12-2-4,2-21-19,19 12-13,-8-12 0,8 12-1,-8-7-1</inkml:trace>
  <inkml:trace contextRef="#ctx1" brushRef="#br2" timeOffset="31542.8042">3404 3843 88,'-6'-13'36,"6"13"1,0 0 0,0 0-34,-12 9-1,12 10 1,-7 7 0,-3 5 0,-1 4-1,2 3 0,-4-4 0,1-2 0,5-6-1,3-7 0,4-19 1,3 12-1,6-25 0,7-6 0,3-9 0,4-9 0,4-4 1,1-4-1,-3 0 0,-2 4 0,-2 7-1,-3 8 1,-7 10-1,1 10 0,-12 6 0,10 28 0,-5 0-1,-4 9 1,4 6-1,1 5-1,4 5-2,-4-8-4,18 8-29,-12-23-2,15 0 1,-5-22-3</inkml:trace>
  <inkml:trace contextRef="#ctx1" brushRef="#br2" timeOffset="31918.8257">3878 3871 102,'-15'14'37,"11"10"2,4-24-6,2 14-30,15-11 0,10-4 0,4-10-1,5-4 1,2-7-2,0-5 1,-4-4-1,-5 0 0,-13-1 0,-9 3-1,-9 7 1,-10 5-1,-9 5 1,-5 12-1,-9 11 0,-2 9 0,-5 12 0,7 8 1,2 7-2,7 3 2,10-1-1,8-3-1,17-3 0,12-14-2,17-5-4,4-23-10,22 6-21,-9-23 0,19 2 1,-10-20-3</inkml:trace>
  <inkml:trace contextRef="#ctx1" brushRef="#br2" timeOffset="32263.8454">4438 3733 98,'-20'18'38,"-7"-3"1,10 16-1,-5-3-34,7 3 0,5 0-1,6 3 0,4-7-1,11-6-1,7-10 0,10-8 0,5-11 0,4-9 0,4-8 0,4-6 0,-6-2 0,0-4-1,-7 1 1,-8 4 0,-5 4-1,-6 9 0,-6 7 0,-7 12-1,0 0 1,-11 25 0,7 4-1,-2 7 0,3 6-1,6-2-1,6 1-2,3-19-10,20 5-22,-4-28-2,19-6 1,-3-24-1</inkml:trace>
  <inkml:trace contextRef="#ctx1" brushRef="#br2" timeOffset="32465.857">5269 3147 108,'-18'-8'37,"2"36"3,-15 5-3,9 26-33,-2 10-2,1 14-1,3 2 0,5 6-1,5-5-1,4-7-2,6 0-4,-7-25-29,13 2-1,-9-24 0,12-5-2</inkml:trace>
  <inkml:trace contextRef="#ctx1" brushRef="#br2" timeOffset="33495.9159">4998 3613 103,'-4'-13'39,"13"14"1,-9-1-1,38-9-33,-9 4-3,10 0 0,7-1-1,-6 0 0,3 3 0,-2 3-1,-9 2 0,-3 8-1,-12 5 1,-7 11-1,-10 1 1,-5 9-1,-4 1 0,-4 2 1,-2 0-2,-1-4 2,3-6-2,1-7 1,5-12 0,7-10 0,0 0-1,14-27 1,0-2 1,5-9-1,5-4 0,4-2 0,0 0 0,-4 6 0,-1 6 0,-3 6 0,2 9 0,-5 5 0,1 6 0,0 5 0,4 2 0,4 1 0,0 1 0,8 1 0,-1 0 0,0 0 0,-4 0 0,-5-2 1,-3 2-1,-5-2 0,-16-2 0,11 6 1,-11-6-1,-24 15 0,5 0 0,-6 8 0,0 3 1,0 6-1,-1 5 0,5 3 0,6-2-1,7-1 1,10-9 0,6-7 1,11-11-1,6-10 0,6-11 0,4-11 0,0-10 0,2-6 0,-4-7 0,-7 1-1,-5-1 1,-9 7 0,-4 4 0,-8 8 0,-5 6 0,-1 10 0,6 10 0,-10-2 0,10 2 0,4 9 0,-4-9 0,26 13 1,-3-9-1,4 1 1,3-2-1,3 2 1,-3-3 0,-1 3 0,-4 2 0,-8 2-1,-5 2 1,-8 4-1,-7 3 0,-4 1 1,-4 1-1,-4-2 0,2 2 0,1-3 0,4-5 0,8-12 0,0 0 0,19 1 0,0-13 0,8-6 0,2-6 2,3-2-2,1-1 0,-3-2 0,0 6 0,-8 1 0,-1 12 0,-7 6 0,-14 4 0,11 22 0,-11 2-3,-5 6 0,5 6-3,-1-3-4,12 11-7,-6-23-15,24 8-7,2-27 0,18 0-1,0-19 3</inkml:trace>
  <inkml:trace contextRef="#ctx1" brushRef="#br2" timeOffset="33800.9333">6905 3473 122,'-34'-22'39,"11"27"0,-10-5 0,1 12-37,4 5 0,8 2-1,3 4 0,10-1-1,7-1 0,9-4 1,7-2-1,8-3 1,3-4-1,3-2 1,-1 1 0,-1 1-1,-6 1 1,-8 7-1,-7 3 1,-11 1-1,-10 6 0,-4 0 0,-6 3-1,-5-4-3,1 8-5,-10-24-13,19 13-17,-9-19-2,14 4 1,-3-21-2</inkml:trace>
  <inkml:trace contextRef="#ctx1" brushRef="#br2" timeOffset="34636.9812">8578 3158 68,'-12'-27'36,"1"7"0,-13-4-1,9 11-22,-19-7-3,6 15 0,-14-2-4,4 14-1,-9 8-2,0 10 0,-5 10-1,4 16-1,-3 10 1,4 11-1,6 10 0,11 6 0,14 1 0,16-4-1,17-8 1,26-11 0,23-19-1,21-14 0,14-24 0,11-16 0,-3-18 1,2-17-1,-11-11 1,-13-10-1,-23-9 0,-20-3 1,-21-2-2,-24-3 2,-16 0-2,-17 2 1,-9 7-1,-15 9 0,-1 10-1,-6 12 0,7 20-2,-2 4-11,22 29-21,-2 0-2,18 23 1,4-3-3</inkml:trace>
  <inkml:trace contextRef="#ctx1" brushRef="#br2" timeOffset="35254.0165">8431 3313 95,'0'0'38,"-10"-23"0,10 23-1,-16-7-29,16 7-4,-20 15-1,8 0-1,-1 3 0,2 7-1,-1-1 1,1 1-2,4 2 1,0-4-1,3-2 1,3-5-1,1-2 0,0-14 0,0 0 1,11 1-1,-3-15 0,0-3 1,1-8 0,3-1 0,2-6-1,0-3 1,0 2-1,3 0 1,0 6-1,-5 5 0,-1 6 0,-2 9 0,-9 7 0,14 16 1,-8 2-2,-5 11 1,3 6 1,5 0-1,-1 6 1,3-3-2,8-7 2,1-3-1,3-9 1,2-7 0,2-11 0,-3-9 0,-1-10 0,2-8 0,-9-3 0,-3-9 0,-5-2-1,0-1 0,-7 2-1,1 2 0,-2 7-1,0 3-2,0 27-9,6-27-13,6 33-14,-12-6 0,16 13-2,-16-13 1</inkml:trace>
  <inkml:trace contextRef="#ctx1" brushRef="#br3" timeOffset="39199.2421">1843 4962 92,'0'0'37,"11"-28"0,7 18 2,-7 1-37,11-1 1,3-1-2,6 6 2,-8 4-1,3 10 0,-13 5 1,-8 13-2,-14 6 1,-10 14-1,-14 3 1,-11 8-1,-9 5 1,-2-2-1,3-2-1,9-2 1,8-12-1,24-9 1,22-10-2,23-13 0,20-9-1,12-11-2,19 4-6,-3-18-26,22 6-2,-12-9-1,-2 10-1</inkml:trace>
  <inkml:trace contextRef="#ctx1" brushRef="#br3" timeOffset="39619.2661">2722 5201 90,'-14'1'39,"14"-1"-2,0 0 2,17 1-29,4-3-9,12-1 0,3-2 0,5-3 1,0-3-1,3-2 0,-6-6 0,-8-3 0,-10-1 1,-9-2-1,-9 0 0,-13 3 0,-10 5 0,-11 4-1,-6 8 1,-9 9 0,0 11 0,-1 9-1,6 9 1,3 9 0,8 2 0,16 4-1,17-5 0,18-1-1,19-13-3,18-18-2,32 0-15,-1-31-16,26-3-1,-2-27-2,8 1-1</inkml:trace>
  <inkml:trace contextRef="#ctx1" brushRef="#br3" timeOffset="39799.2764">3692 4593 100,'-31'43'38,"-15"7"2,12 28-8,-3 1-27,5 8-3,6 0 1,6-2-4,10-4-3,5-19-28,23-3-6,5-20-1,13-12-1</inkml:trace>
  <inkml:trace contextRef="#ctx1" brushRef="#br3" timeOffset="40163.2972">3761 5096 98,'-2'19'39,"2"-19"1,11 27-3,11-20-34,13-4-1,7-6 0,8-8 0,1-5 0,-1-3 0,-7-3-1,-7-2 0,-14-1-1,-8 5 1,-15-1-1,-12 7 1,-11 7 0,-8 7 0,-9 8-1,-4 8 1,-3 7 1,3 8-1,5 3 1,11 3-1,11-3-1,19-4 0,20-2-1,17-8-3,19-8-3,6-13-7,26 10-11,-11-24-14,18 3 0,-17-12-2,-1 2 2</inkml:trace>
  <inkml:trace contextRef="#ctx1" brushRef="#br3" timeOffset="40349.3079">4486 5013 108,'-36'10'40,"-12"-1"0,8 19-6,3-4-30,12 7 0,5-1-1,13 0-2,15-3 0,14-8-2,20-12-2,12-12-2,25-6-11,-5-28-9,22 3-15,-6-21 1,3 1-2,-10-19 3</inkml:trace>
  <inkml:trace contextRef="#ctx1" brushRef="#br3" timeOffset="40496.3163">5162 4548 70,'-39'13'39,"14"25"-1,-13 7 1,9 24-11,-4-5-25,10 7-2,8 0-1,3-6-6,22 11-21,-6-24-11,14 2 0,-6-20-2</inkml:trace>
  <inkml:trace contextRef="#ctx1" brushRef="#br3" timeOffset="41549.3765">4826 4917 93,'-5'-17'38,"21"19"3,4-10-2,17 10-31,6-5-4,5 2 0,5-1-1,-1 5-1,-4 0 0,-6 4-1,-7 0 0,-11 1 0,-10 6 0,-5 2-1,-11 3 2,-5-1-2,-2 5 1,-3-3-1,1-1 1,-4 1-1,5-4 0,4-3-1,6-13 1,0 0 0,12-1 0,-2-12 0,8-4-1,-2-8 1,4-1-1,-2-4 1,-1-2-1,3 0 2,0 4-2,2 2 1,1 4 0,3 4 1,-1 5-1,5 5 0,2 6 0,-6 2-1,2 2 1,-5 4 0,-1-3 0,-8 4 0,-1-2 0,-13-5 0,13 6 0,-13-6 0,0 0 0,-8 14 0,-2-4-1,-6 7 2,1 3-1,-4 6-1,-4 7 2,5 1-1,2 7 1,2-6-2,0 5 2,14-8-1,4-7-1,10-9 1,11-8 0,2-11 0,7-11-1,8-11 0,-2-4-2,-3-10 3,-2-3-3,-11 0 2,-6 5-1,-9 2 1,-9 6-1,-12 10 2,-1 5 0,-3 10 0,1 5 1,3 9-1,12-10 1,-4 19 1,18-11-1,6-1 0,6-4 0,10-1 1,-1-3-1,3-3 0,-5 2 0,-5 2 0,-9 2-1,0 4 0,-11 6 2,-8 3-2,-8 4 1,1 2-1,-2 5 1,-1 1-2,1-4 2,1-2-1,7-4 0,1-17 1,15 8-1,2-16 1,3-9-1,7-4 1,-1-6 0,-3 0 0,5 1-1,-8 7 1,-2 2-1,-18 17 1,14-2-1,-17 15-1,-2 10 0,-1 4-2,3 10-2,-3-9-6,19 16-2,-6-23-8,30 11-5,-13-29-4,33 6-6,-7-24-3,11-6 3</inkml:trace>
  <inkml:trace contextRef="#ctx1" brushRef="#br3" timeOffset="41836.3929">6652 4799 105,'-39'4'39,"10"14"2,-10-6-3,11 9-35,7-2 0,14 3-2,7-6 2,8 0-3,11-3 2,5-3-2,0 0 2,-2-3-2,0 3 3,-8 3-2,-7 5-1,-7 3 1,-9 3 0,-3 4-1,-6-2-1,-4 1-2,1 2-3,-3-16-6,16 9-5,-17-27-7,25 5-9,-11-11-6,16-4-3,-9-17 3</inkml:trace>
  <inkml:trace contextRef="#ctx1" brushRef="#br3" timeOffset="42351.4224">8231 5042 108,'-27'6'41,"9"6"-2,3-10-10,10-16-51,20 10-18,3-12 0,11 2-3,0-9 2</inkml:trace>
  <inkml:trace contextRef="#ctx1" brushRef="#br3" timeOffset="42812.4488">8595 4828 83,'-12'7'40,"-3"-8"-3,15 1 3,0 0-30,24 0-8,13-8 0,10-1 0,9-3-1,7-2 1,2-2 0,3-2-1,-8 2 1,-8-3-1,-20 1 0,-15-1 0,-17 3-1,-14 1 1,-14 2-1,-13 10 1,-9 4 0,-6 6-1,-2 13 1,6 2 1,5 9-1,9 3 0,11 3 0,19-1-1,18-6 1,19-7-1,18-9-2,17-8-3,19 2-9,-2-26-10,18 9-15,-16-17-2,3 6-1,-14-13-2</inkml:trace>
  <inkml:trace contextRef="#ctx1" brushRef="#br3" timeOffset="43037.4616">9392 4330 114,'0'0'43,"38"13"-1,-8-21-3,16-3-44,25 11-10,-3-20-8,24 9-18,-7-10-1,14 6-2,-4-10 1</inkml:trace>
  <inkml:trace contextRef="#ctx1" brushRef="#br1" timeOffset="51662.955">13801 8390 40,'-2'-17'32,"-3"0"2,2 2 0,-8-5-20,11 20-6,-22-21-2,6 19 2,-8 0-2,-5 10-2,-7 5 0,0 10-1,-7 8-1,-3 8 1,0 7-2,4 9 1,3 4 1,9 6-2,5-1 2,12-1-2,14-6 1,16 0-1,18-10 1,17-8-1,14-12-1,13-13 0,10-14 1,5-13-1,-2-16 0,-3-15 0,-9-11-1,-14-10 1,-15-7-1,-16-2 0,-22 0 0,-17 5 0,-23 5-1,-12 13 1,-13 11 0,-14 13-1,2 20-2,-2 1-9,15 26-24,8 4 0,22 16-1,12 2 0</inkml:trace>
  <inkml:trace contextRef="#ctx1" brushRef="#br1" timeOffset="52302.9916">14126 8999 83,'-39'-14'37,"4"13"0,-10 0-1,1 16-29,-1 3-3,7 21 0,-4 2-1,8 14-1,2 3 0,12 8 0,4 2-1,14-1 2,13-6-2,12-10 0,16-9 0,8-13 1,9-14-1,11-16 0,1-15-1,2-12-1,-2-13 1,-9-10-1,-10-11 1,-11-4-1,-15-3 1,-16-2-2,-15 6 1,-18 0-1,-9 12-1,-13 8 0,-4 17-1,-7 11-3,12 19-29,-8 4 0,17 19 0,3 2-3</inkml:trace>
  <inkml:trace contextRef="#ctx1" brushRef="#br1" timeOffset="52648.0113">14052 9124 88,'11'-21'38,"-11"21"0,0 0 0,0 0-33,7 23-2,-7 1 0,-6 9 0,-2 5-2,1 5 0,-1 5-1,1-2 0,0-5-1,7 0-2,-1-15-4,10 8-15,-9-34-15,18 17 0,-18-17 0,24-15 0</inkml:trace>
  <inkml:trace contextRef="#ctx1" brushRef="#br1" timeOffset="52791.0195">14058 9366 87,'-13'-12'36,"-8"-4"1,10 12 1,-5-6-29,16 10-2,2-12-3,13 6-1,13-6-4,9-4-3,19 4-31,-9-15-3,13 10 0,-8-12-2</inkml:trace>
  <inkml:trace contextRef="#ctx1" brushRef="#br1" timeOffset="53338.0508">13819 8451 72,'7'-21'37,"3"6"0,-6-4 0,-4 19-29,12-17-2,-12 17-1,-2 21-3,-5 5 1,-7 10-2,0 9 1,-4 8-1,2 2 0,2 3-1,-4-5-3,13 0-2,-10-17-32,19-2 1,-4-18-1,10-4-2</inkml:trace>
  <inkml:trace contextRef="#ctx1" brushRef="#br1" timeOffset="53522.0613">13706 8635 95,'-14'-12'39,"-8"-5"1,22 17-1,0 0-32,0 0-3,21-6-1,10 5-2,12 1-4,7-9-6,16 9-28,-4-12-3,15 8 1,-4-10-3</inkml:trace>
  <inkml:trace contextRef="#ctx1" brushRef="#br2" timeOffset="57901.3118">14720 8379 46,'-12'-13'33,"12"13"3,-26-17-2,14 20-19,-21-12-3,8 16-4,-18-6-1,2 13-1,-7-3-1,3 9 0,-3 2-2,5 6 0,8 3-2,7 5 0,7 5 1,10 6-1,8 4 0,5 7 0,7 2 0,10 4-1,4-3 1,6 2 0,8-6-2,8-8 2,6-17-1,13-14 0,4-16 0,11-21 1,7-18-1,5-17 0,2-14 0,-8-9 0,-6-6-1,-15-1 1,-14-2 0,-21 3 0,-16 6-2,-25 7 2,-17 7 0,-15 11-1,-13 16 0,-8 10-1,-2 24-2,-8 1-12,16 27-21,-7 1-1,18 18-1,7 1 0</inkml:trace>
  <inkml:trace contextRef="#ctx1" brushRef="#br2" timeOffset="58481.345">14605 8601 75,'0'0'37,"0"0"-1,0 0 1,-21 10-31,12 8-2,-5 0 1,0 11-1,-1-2-1,2 0-1,3-2 1,3-1-2,2-8 2,5-6-2,0-10 0,13-1-1,0-14 0,5-5 1,1-7-2,0-4 3,0-4-2,-1 1 1,-4-3-1,-1 6 1,-6 4 0,0 8 0,-5 8-1,-2 11 1,0 0-1,5 13 0,-4 9 0,8 4 0,-1 4 1,3 5 0,4-3 1,7-2-2,3-10 2,2-4-1,3-15 0,-2-6 0,-1-12 0,2-8-1,-6-9 0,-5-1 1,-6-2-2,-4-5-1,-3 6-1,-8 1-3,9 16-12,-20-10-13,14 29-9,-8-16 0,8 16-1</inkml:trace>
  <inkml:trace contextRef="#ctx1" brushRef="#br2" timeOffset="59299.3918">13393 9070 56,'-3'-15'36,"-7"-9"0,2 8-1,-10-8-20,9 14-4,-17-5-3,4 14-1,-8 3-3,-4 11-1,-9 6 0,-3 12-1,-6 11-1,-4 6 1,3 6 0,3 6-1,7 3 1,11 1 1,12-1-2,20-4 1,18-5-1,15-9 1,17-11-2,14-10 1,10-16-1,6-12 0,6-18 0,-1-16-1,-5-14 1,-2-17-1,-12-9 0,-13-5 0,-16 2 0,-17 2 0,-20 7 0,-21 7-1,-13 18 0,-12 13-1,-5 24-1,-13 9-4,17 25-22,-7-2-9,19 17 1,6-1-2</inkml:trace>
  <inkml:trace contextRef="#ctx1" brushRef="#br2" timeOffset="59921.4273">13139 9291 57,'0'-12'38,"0"12"-3,0 0 2,-9-12-20,9 24-7,0-12-3,-14 22-2,5-6-1,2 5-2,-1 0 0,-1 0-1,1-3 0,2-3 0,3-3 0,3-12 0,0 0 0,11-4-1,-4-12 1,6-2 0,-3-7 0,3 0 0,-3-3 1,1 2-1,-2 3 0,-2 4-1,-3 4 1,-4 15 0,0 0-1,0 0 0,0 0 0,11 28 0,-10-6 0,4 1 0,4 2 0,5 0 0,-4-6 1,3-5 0,6-6 0,-4-8 0,5-9 0,1-8 0,-1-8 0,-3-6 0,1-3 0,-1-7-2,-3 7 0,-4-2-1,0 9-1,-10 0-6,0 27-13,0-18-17,0 18 0,0 0-3,-6 20 2</inkml:trace>
  <inkml:trace contextRef="#ctx1" brushRef="#br3" timeOffset="64432.6854">13536 6624 66,'-106'15'29,"-10"-6"-2,3 7-3,-5 4-26,3 5-2,-5-1 2,0 12 0,0 0 3,-5 5 0,2 7 3,0-6 1,8 10 1,-4-1 0,9 10-2,-3-2 0,5 9-3,1 2 2,8 11-3,5 4 0,7 4-1,7 7-1,3 1 1,10 4 0,11 4 0,5 1 0,8 2 1,6 2-1,8 2 1,0 2 2,10 0-1,6 4 1,9 3 0,5 0 0,8 0-1,7 2 1,8 2-1,9 1 0,5-2 0,8 0-1,7-6 0,7-3 0,10-5 1,10-6-2,8-5 2,4-8-1,9-2 1,8-8-2,9-5 3,5-2-2,-1-5 0,6-5-1,2-1 0,4-6 0,3-2 0,1-6 0,-2-3-1,5-5 2,1-6-1,5-7 1,5-7 0,2-11 0,1-5 1,7-9-1,4-6 1,0-8-1,-2-4 1,-4-7-1,-1-3 1,-4-8 0,-3-5 1,-6-5-1,-1-9 1,-4-8-1,-3-9 1,0-11-1,-8-7-1,-7-8 1,-6-5-1,-8-9 2,-9-2-2,-13-3 2,-12-1-2,-9-3 1,-8 1 0,-11-4 0,-12-2-2,-7 1 1,-11-3 1,-9-7-2,-9-1 0,-11-5 0,-9 0 1,-7-2-1,-10 1 2,-10 2-2,-12 0 0,-5 3 2,-10 10 0,-13 6 0,-12 2 0,-9 8 1,-10 2-1,-10 8 1,-6 4 0,-11 4 0,-8 2 0,-4 4 0,-4 6-2,-9 8 2,-8 8-3,-4 16 1,-14 16-2,-7 26 0,-16 15-2,-6 33-3,-19 15-23,13 25-6,-1 12 2,14 11-3</inkml:trace>
  <inkml:trace contextRef="#ctx1" brushRef="#br3" timeOffset="65529.7481">14919 6550 80,'0'0'33,"-16"-15"1,4 15 1,-4-5-31,4 14-1,-8 3 1,7 10 1,-6-1-2,5 8 1,-2-2-2,8 2 0,3-5 0,9-2 0,5-7-1,7-1 0,7-13 0,4-3-1,5-9 1,1-4 0,-2-3 0,-4 0-1,-10-6 1,-5 3 0,-11-1 0,-9 6-1,-11 3 1,-9 7 0,-4 5 0,-4 7 0,-2 4 0,2 7 0,5 2-1,6 5 1,7-2-1,12-1 1,8-3-1,11-1 1,8-8-1,10-6 0,4-8 1,6-6-1,-3-2 1,-4-5 0,-3-4 0,-8-2-1,-9 2 1,-9 1 0,-11 5-1,-10 4 1,-8 8-1,-7 4 1,-3 3-1,-2 9 0,0 0 1,7 6-1,7-1 0,9-2 0,10 0 0,3-15 1,30 14-1,-1-17-1,14-1 2,-2-5-1,2-1-1,-5 0 1,-7 1 0,-11 2-1,-20 7-1,0 0 1,-27 23-2,-11-5-2,1 17-6,-14-11-25,10 17-2,-5-10 1,12 7-2</inkml:trace>
  <inkml:trace contextRef="#ctx1" brushRef="#br3" timeOffset="66408.7984">12747 11006 73,'-14'-7'38,"1"4"-2,-2-7 0,15 10-31,-18-7-2,18 7 1,-20 7-1,7 6-1,3 4 0,-4 10 0,0 0 0,3 6-1,2 1 0,0-3 0,9-2 0,5-7-1,6-9 1,5-6-1,4-10 0,6-7 0,-1-5 1,-3-7-1,-1-2 0,-1-2 1,-11 0-1,-5 1 0,-8 3 1,-7 4-1,-6 6 1,-2 6-1,-5 6 0,-4 6 1,5 6-1,-1 6 0,9 4 1,1-1 0,5 1-1,7 0 1,8-4-1,8-6 1,9-6 0,9-6-1,4-8 0,5-7 1,1-5-1,0-3 0,-8-2 1,-5 1-1,-11 1 0,-11 5 1,-13 6-1,-14 8 0,-9 5 0,-4 7 0,-2 3 0,0 1-2,10 5-2,4-8-4,25 6-29,-4-15-2,33 6 0,-5-13-1</inkml:trace>
  <inkml:trace contextRef="#ctx1" brushRef="#br3" timeOffset="66813.8216">13289 10829 96,'-17'11'39,"11"5"2,6-16-2,0 0-36,19-3 0,10-3-1,8-7 0,11-4-1,-1-7 1,4-2-2,-5-4 1,-6-2 0,-12 2-1,-15 1 0,-18 7 1,-17 5 0,-13 7-1,-15 12 1,-7 9 0,-8 13 0,-2 10 0,2 10 0,11 3-1,9 4-1,16-1 1,18-5-1,20-5-1,20-14-2,20-5-3,12-24-9,28 5-24,-3-18-1,12 1 3,-6-13-2</inkml:trace>
  <inkml:trace contextRef="#ctx1" brushRef="#br3" timeOffset="67047.835">13877 10449 103,'12'1'41,"3"-14"0,13 4-2,5-11-39,4-9-8,17 9-29,-3-9-2,11 6 0,-8-4-4</inkml:trace>
  <inkml:trace contextRef="#ctx1" brushRef="#br3" timeOffset="67797.8779">15579 6510 94,'-9'12'35,"9"7"3,0-19 1,21 17-33,5-18-2,23-4 0,8-11 0,13-6-2,3-6 0,0-4-1,-5-2 1,-11-2-2,-11 2 1,-26 1-2,-15 8 1,-19 5 1,-22 8-1,-15 11 1,-14 12 0,-6 12 0,-5 10 0,3 9 1,12 7-1,10 4 2,21-2-2,28-3 1,24-12-2,27-14-1,30-7-6,12-21-26,26-3-5,1-16-2,15-2 2</inkml:trace>
  <inkml:trace contextRef="#ctx1" brushRef="#br3" timeOffset="67985.8886">16443 5896 103,'-10'21'41,"17"-11"1,36 6-3,23-6-27,27-28-24,38 10-26,13-16-1,14 3 0,-1-3-2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8-06T21:19:48.154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8-06T21:19:50.071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7566 6869,'0'-12</inkml:trace>
  <inkml:trace contextRef="#ctx1" brushRef="#br0">2043 1317 54,'23'-58'34,"-20"37"-1,6-6 0,-10 13-16,1 14-14,-22 23 0,3 17 1,-7 13-2,-1 18 0,-3 15 0,-4 12-1,2 7 0,-3-3-2,-2-2 3,3-4-2,4-14 2,5-13 0,0-21 0,13-13 0,12-35 1,0 0 0,9-31 0,14-14 1,3-15-1,5-11 0,4-15-2,3-9 2,-2-4-2,1-8 1,-18 55-1,5-4 0,-8 3 0,7-2 1,-1 8-1,2-3 0,-24 50 0,49-85 0,-49 85 1,56-56-2,-26 28 0,27 30 1,-13 28-2,3 30 1,-10 26 0,-8 22-1,-13 19 0,-6 9-2,-10-16 1,-7-6-2,-3-11 1,1-17-6,4-6-21,-5-33-9,12-15 2,-2-32-1</inkml:trace>
  <inkml:trace contextRef="#ctx1" brushRef="#br0" timeOffset="211.0121">1991 1694 105,'-24'7'40,"16"11"0,8-18-4,28 14-34,20-16-3,19-13 2,19-8-5,10-12 0,15-5-6,-3-20-15,12 0-13,-8-12 2,-57 40-1,1-6 1</inkml:trace>
  <inkml:trace contextRef="#ctx1" brushRef="#br0" timeOffset="394.0226">3160 1053 92,'0'0'36,"-11"33"2,-19 16-1,-4 36-35,-7 22 0,3 12-2,10 11 1,12-17-4,4-9 1,2-20-8,21-6-24,-6-25-3,9-13 0,-1-22-1</inkml:trace>
  <inkml:trace contextRef="#ctx1" brushRef="#br0" timeOffset="861.0493">2845 1596 98,'-21'-4'38,"21"4"2,-7 18-2,25-16-35,15 3 0,14-5 0,15-7-1,14-2 1,9-8-2,4-4 1,-2 2-1,-4-4 0,-9 5-1,-11 3 1,-20 5 0,-12 5-1,-17 1 1,-15 14-1,-15 7 0,-10 13 0,-9 7 1,-3 5-1,-4 7 1,7 3-2,8 2 2,10 0-1,15-16 1,20-3-1,14-18 0,16-11 0,8-9 0,12-12 0,0-10-1,0-14 1,-5-4-2,-13-15 1,-12 7-2,-17-8 1,-13 2-1,-13 4 1,-13 10-1,-8 8-1,2 13-1,-11 1-12,15 18-20,-2 4 1,19 9 0,-2-1-2</inkml:trace>
  <inkml:trace contextRef="#ctx1" brushRef="#br0" timeOffset="1412.0808">4287 1511 105,'-12'9'38,"3"9"1,-11 3-1,8-1-37,-7 8 2,3 8-2,-1 1 2,0 1-2,3 0 0,5-5-1,2-6 1,6-5 0,6-10-1,5-10 1,5-11-1,11-10 0,0-10 1,0-10 0,0-8 0,-1-5 1,-4 4-1,-4 3 0,-5 5 0,-7 9 1,-2 9-2,-3 12 0,0 10 1,-2 13-1,4 3 0,1 5-1,5 1 1,8 1 0,3-4 0,9-3 0,2-9 1,7-8-1,2-10 2,2-6-1,-2-3 0,1-7 0,-3-2 0,-6 2 0,-2 2 0,-8 7-1,-4 10 1,-6 7-1,-11 1 2,4 29-2,-7 3-2,-4 11 1,0 3 0,3 4-2,6 2-2,0-14-9,16 5-25,-4-16-2,20-4 1,-6-15-1</inkml:trace>
  <inkml:trace contextRef="#ctx1" brushRef="#br0" timeOffset="2096.1199">5969 1075 98,'0'0'39,"0"0"1,0 0-2,-31-51-27,31 51-9,0 0 0,65-32-1,-65 32 0,56-16 1,-56 16-1,64-7 1,-64 7-2,58 8 1,-46 0 0,28 15 2,-19 8-3,-20 7 0,-25 6-1,-9-1 1,1-4 0,18-9 1,35-23-1,14-4 0,16-4 0,3 1 0,0 0 1,-1 7 0,-11 6 0,-15 10 0,-17 9 0,-18 8 0,-18 8 0,-15 5-1,-3 1 0,-10 1-2,5-6-1,0-7-2,24-4-15,1-20-18,29-1-2,9-18 2,23-2-4</inkml:trace>
  <inkml:trace contextRef="#ctx1" brushRef="#br0" timeOffset="2264.1295">6878 1601 110,'-33'45'37,"-7"1"-1,4 1-6,7 1-63,0-15-5,19-3 1,5-13-1</inkml:trace>
  <inkml:trace contextRef="#ctx1" brushRef="#br0" timeOffset="2865.1639">8127 948 99,'0'0'41,"22"-44"-1,-22 44-2,0 0-35,20-47 1,-20 47-1,0 0 0,0 0-1,0 0 1,0 0-1,-14 64 1,-14-1-1,-1 9 0,-13 11 0,2 6 0,-9 2-2,4-3 1,3-17-1,17-13 0,12-15-1,11-10 1,15-11-1,18-7 1,14-13-1,14-10 0,13-9 0,10-5 0,5-4-2,-4-6 0,4 2-7,-22-9-28,7 13-2,-21-2 1,1 8-2</inkml:trace>
  <inkml:trace contextRef="#ctx1" brushRef="#br0" timeOffset="3082.1763">8763 1198 125,'-14'20'40,"7"12"2,-11 4-10,6 5-30,-2 7-1,4 6 0,0 0-1,-2 1-3,7-5-1,2-14-6,18-6-28,-10-19-2,19-4 1,-8-24-2</inkml:trace>
  <inkml:trace contextRef="#ctx1" brushRef="#br0" timeOffset="3245.1857">8827 1092 109,'-29'-69'39,"29"69"0,-28-64-4,28 64-51,-7-57-23,7 57 2,8-49-3,-8 49 0</inkml:trace>
  <inkml:trace contextRef="#ctx1" brushRef="#br0" timeOffset="3470.1985">9295 725 82,'0'0'43,"53"35"0,-53-35-1,-2 65-19,-20 5-20,-1 17 0,-9 6-2,11 6 2,-2-8-5,8-3-2,6-12-3,4-29-22,13 1-11,-5-21 0,14-6-1,-7-17 0</inkml:trace>
  <inkml:trace contextRef="#ctx1" brushRef="#br0" timeOffset="3658.2093">9144 1226 114,'-23'6'41,"-5"2"1,19 9-1,9-17-39,23 8-1,9-15-2,16-10-2,-48 17-3,68-23-31,-68 23-3,90-39 1,-36 17-2</inkml:trace>
  <inkml:trace contextRef="#ctx1" brushRef="#br0" timeOffset="4084.2337">9914 774 80,'43'-59'43,"-43"59"0,0 0 1,0 0-15,0 0-24,-49 46-1,-4 31-2,1 23 3,-7 6-5,16 1 0,6-6 0,18-11 0,2-19 0,15-32 0,7-15 0,6-10 0,7-16 0,5-11 0,5-9 0,2-8 0,2-6 0,5-4 0,-4-4 0,0 6 0,-10 8 0,1 6 0,-8 10 0,-3 15 0,-5 9 0,-5 14 0,-3 4 0,2 6 0,4 4 0,-1 0-3,9-3-1,-5-10-3,14-4-3,-8-14-12,22-1-17,-12-12-2,14-7 2,-11-11-1</inkml:trace>
  <inkml:trace contextRef="#ctx1" brushRef="#br0" timeOffset="4268.2442">10387 1197 111,'0'0'39,"0"24"1,-10 6 0,-20 11-33,14-1-3,0 3-1,1-1 0,6 0-3,5-9-1,11-4-3,3-13-2,23-9-19,-7-9-15,14-4 0,-10-17-1,14-6 0</inkml:trace>
  <inkml:trace contextRef="#ctx1" brushRef="#br0" timeOffset="4401.2518">10575 1101 110,'-14'-64'40,"14"64"1,-23-60-3,23 60-43,-10-49-33,10 49-2,0 0 0,0-47-1</inkml:trace>
  <inkml:trace contextRef="#ctx1" brushRef="#br0" timeOffset="4763.2725">10842 1041 87,'19'41'42,"-28"-1"1,-6 4-1,-13-3-13,7 1-27,-1-3-1,17-2 0,10-5 0,9-4-2,10-10 1,10-6-1,5-11 1,4-7-1,2-9 1,-1-8 0,-1-4 0,-5-7 1,-6 2-1,-8 0 1,-24 32 0,20-27 0,-12 5-1,2 13 1,-10 9-1,0 0 1,-23 26-1,17 6-1,-12 0-1,8 5-1,5 3-3,-4-9-12,19 0-22,-7-6-1,17-6 1,-5-10-2</inkml:trace>
  <inkml:trace contextRef="#ctx1" brushRef="#br0" timeOffset="5303.3034">11614 1181 83,'0'0'42,"-21"10"-2,5 6 1,-7 6-13,3 5-26,-3 2 0,4 1-1,1-3 0,5 1 0,4-7-1,1-4 0,5-7 0,3-10-1,0 0 1,19-7 0,-5-6 0,1-7 0,2-5 0,-1-4 0,2-5 0,-1 4 0,-17 30 1,0 0-1,0 0 1,31-58 0,-17 41 0,0 6 0,-14 11-1,19 9 1,-14 6 0,2 8 0,-4 0-2,5 5 2,-1-6-1,4-5 0,7-6 0,3-7 0,5-6 1,4-9-1,3-5 1,3-3 0,0-1 0,-2-3 0,-5 3 1,-1 5-2,-5 7 0,-6 10 0,-13 10 0,-4 9 0,-4 10 0,-6 3-2,4 5-9,-17-5-13,19 4-17,-10-4-2,16 2 0,0-11-1</inkml:trace>
  <inkml:trace contextRef="#ctx1" brushRef="#br0" timeOffset="5503.3148">12324 1468 85,'-21'16'41,"5"12"-1,-4-3-1,11 6-17,7-1-60,-12-4-2,10 7 1,-4-9-3</inkml:trace>
  <inkml:trace contextRef="#ctx1" brushRef="#br0" timeOffset="6204.3549">13621 888 66,'0'0'41,"15"-50"-2,-15 50 0,0 0-16,39-53-16,-39 53-1,0 0-1,0 0-1,0 0 0,0 0 0,21 53 0,-57 6-2,-4 22 1,-20 7-1,4 7 0,-5-6 0,12-11 0,10-16-4,24-17 2,15-11 0,15-14 0,17-9 0,14-7 0,10-7 0,12 0 0,4-4 0,5-3-1,-1 0 0,-3-3-2,0 3-3,-12-8-12,9 6-21,-18-1-2,10 3 1,-15-7-1</inkml:trace>
  <inkml:trace contextRef="#ctx1" brushRef="#br0" timeOffset="6415.367">14533 1180 119,'0'0'40,"2"-38"3,-12 39-4,-10 14-36,1 12-1,-10 15 0,8 12-1,-6 0-2,10 9-1,13-14-3,7-11-5,20-8-28,-4-16-4,16-7 2,0-14-2</inkml:trace>
  <inkml:trace contextRef="#ctx1" brushRef="#br0" timeOffset="6572.376">14684 965 99,'-19'-46'41,"2"-1"2,17 47-5,-22-73-30,22 73-48,-6-55-2,6 55 0,0 0-1</inkml:trace>
  <inkml:trace contextRef="#ctx1" brushRef="#br0" timeOffset="6739.3855">15401 1568 124,'-20'23'43,"-11"-15"-1,11-2-3,-8-19-42,7-11-23,21 9-14,-10-4-2,6 6 0,-9-2-3</inkml:trace>
  <inkml:trace contextRef="#ctx1" brushRef="#br1" timeOffset="10934.6255">1960 3096 89,'0'0'37,"2"-22"-1,17 14 0,3-13-31,12 4-1,8-2-1,12 1-1,7 3-1,6 7 0,-3 1-1,-6 8 1,-11 11 0,-12 11-1,-18 7 1,-13 9 0,-18 4 0,-12 5 0,-9-2 0,4 1 0,0-7 0,8-10-1,13-8 1,10-8-1,19-12 0,10-5 0,10-4 0,5 0 1,0 1-1,-4 6 1,-7 6 0,-12 11-1,-10 9 1,-16 8 0,-14 7 0,-9 6-1,-6 0 1,-1-1-2,-1-3 1,5-11-2,10 0-2,3-19-7,22 3-27,6-21 0,20 1-1,3-19-1</inkml:trace>
  <inkml:trace contextRef="#ctx1" brushRef="#br1" timeOffset="11615.6644">3425 3248 97,'0'0'38,"-16"-13"0,16 13-2,-7 19-34,3 3 0,0 7 1,3 10-1,-5 6 0,2 10 0,-4 2 0,2-1-1,1-2 1,0-10 0,2-4-2,-1-10 1,3-13-1,1-17 0,0 0 0,15-21 0,-3-6 1,-2-10-1,3-8 0,-1-8 0,1-9 0,1-2 0,4-6 0,-3 4 0,4 4-1,3 4 1,-1 12 0,5 5-1,0 14 1,0 13 0,-1 15-1,-5 11 1,-2 8 0,-4 10 0,-8 6 0,-8 6 0,-6 5 0,-11 2-1,-5-2 2,-4-1-1,-6-4 1,1-5 0,-1-3 0,2-7-1,6-5 1,4 0 0,4-1 0,3 6-1,7 7 0,-2 10 0,0 14-1,0 10 1,-8 10 0,1 5-1,-2-1 0,2-6-1,2-4-3,-1-25-4,24-7-28,-8-40-2,30 2 1,-2-34-3</inkml:trace>
  <inkml:trace contextRef="#ctx1" brushRef="#br1" timeOffset="12266.7017">4001 3235 107,'0'0'41,"0"0"-1,-1 16-2,1-16-35,-15 29-1,9-6 1,-1 10-2,-2 6 1,-2 9-2,-2 1 1,-2 3-1,5-4 0,-2-4 0,4-8 0,2-11-1,5-12 2,1-13-1,16-17 0,0-11 0,4-12 0,1-8 1,0-8-1,2-6 1,2-4-2,-2 6 2,-2 1-1,-5 12 0,2 4 0,1 9 0,1 8 0,4 10 0,4 8 0,3 3 1,10 3-1,6 4 0,5 1 0,5-1 0,-4 2 1,-4-2-1,-7 1 0,-8 4 0,-13 4 0,-15 1 1,-14 9-1,-12 2 0,-9 9 0,-3 6 0,-3 6 1,-2 2-1,8 0 1,6-1-1,10-2 0,13-6 0,13-9 1,10-12 0,11-10-1,10-12 0,4-10 0,2-11 1,-1-9-1,-8-7 0,-5-2-1,-12-1 0,-12 3-2,-9 2 0,-8 10-3,-8-1-3,13 32-14,-17-33-16,19 21 1,-3-12-1,23 11 0</inkml:trace>
  <inkml:trace contextRef="#ctx1" brushRef="#br1" timeOffset="12483.7141">5371 2622 114,'-13'3'40,"-16"5"1,5 24-3,-14 8-34,7 17-1,2 14-1,4 12-1,2 8-2,7 1-1,8-1-1,-1-15-5,17 2-27,-12-28-5,14-5 2,-8-34-3</inkml:trace>
  <inkml:trace contextRef="#ctx1" brushRef="#br1" timeOffset="13271.7592">5078 2990 121,'-9'8'40,"18"7"1,6-17-6,18 4-32,9-3-1,18-1 1,3-3-2,6-1 0,0-3 0,-5 2-1,-10 1 0,-10 6 0,-14 5 1,-12 4-1,-16 9 0,-11 7 0,-13 11 0,-4 3 0,-3 8 0,-1 4 0,8 0 0,0 2 0,13-6 0,11-8 0,12-8 0,8-11-1,9-13 1,9-11 0,-1-13-1,1-12 1,1-11-1,-8-11 2,-3-7-2,-7-4 1,-3 3 0,-12 3-1,2 7 1,-9 9 0,3 10 0,-4 15 0,0 15 0,0 0 1,-8 13 0,10 5-1,0 3 1,7 0 0,7-4 0,10-3 0,8-7 0,14-4 0,2-6 1,10-4-2,-4-1 0,-5-1 0,-6 4 0,-7 2 0,-14 9 0,-15 9 0,-15 10 0,-9 5 0,-7 7 0,-3 4 0,-2-2 0,4 2 0,2-8 0,13-11 0,8-22 0,21 5 0,4-24 0,10-9 0,4-11 0,3-7 0,1 1 0,-6 1 0,-9 10 0,-5 5 0,-8 19 0,-15 10 0,6 17 0,-11 12 0,-2 6 0,4 6 0,5 4 0,4-4-2,16 4-13,-1-25-5,30 9-11,-7-28-10,22 1 1,-6-25-1,14 2 3</inkml:trace>
  <inkml:trace contextRef="#ctx1" brushRef="#br1" timeOffset="13579.7768">7051 2980 96,'-12'-9'40,"-20"-6"0,11 19 0,-16-7-9,5 12-27,0 9-2,3 9 0,5 2-2,7 4 0,5-2 0,7-1 0,5-1 0,10-5 0,8-3 0,6-5 0,5-4 0,-1-2 0,4-1 0,-5 4 0,-7 1 0,-7 5 0,-11 5 0,-10 4 0,-13 1 0,-9 2 0,-6 2-2,-9-7-4,9 6-10,-15-27-9,21 10-16,-6-20 0,12 3-1,-1-19-1</inkml:trace>
  <inkml:trace contextRef="#ctx1" brushRef="#br1" timeOffset="14303.8182">9113 2455 63,'-1'-22'39,"-19"-1"-2,1 15 2,-21-4-13,1 22-21,-14 12 0,1 23 2,-9 12-3,-2 16 1,3 12-1,8 11 0,14 3-1,15 1 1,21-7-2,27-17-1,21-13-1,33-20 1,20-22-1,16-20 0,8-25 0,-4-17 0,-5-14 0,-16-12 0,-19-11 0,-27-3 0,-29-2-1,-25-1-1,-22 3 2,-18 6-3,-17 7 3,-11 16-2,-4 14 1,1 14-3,10 17 0,2 7-7,31 29-14,0-10-14,29 17 0,6-15-2,27 8 1</inkml:trace>
  <inkml:trace contextRef="#ctx1" brushRef="#br1" timeOffset="14493.829">9212 2572 102,'-37'-7'40,"11"19"2,-11-5-2,23 20-34,-12 6-3,5 6 0,5 11-2,1 4 0,2 4-4,8-5-1,3 5-3,-2-24-5,18 9-25,-14-26-2,10 4 1,-10-21 0</inkml:trace>
  <inkml:trace contextRef="#ctx1" brushRef="#br1" timeOffset="14645.8377">9013 2885 117,'-18'-24'41,"18"24"1,-23-22-1,23 22-35,0 0-3,24-16-3,15 9-3,11-14-10,25 19-19,-4-19-9,17 14-1,-8-10-1</inkml:trace>
  <inkml:trace contextRef="#ctx1" brushRef="#br2" timeOffset="38830.221">2153 4240 78,'7'-14'38,"-7"14"-2,5-15 2,-5 15-33,0 0-1,-5 15 0,-4 0-1,0 9 0,-4 9-1,-2 9 0,-5 7 0,0 9 0,1 0 0,1 3 0,6-4 0,6-5-1,10-11 0,10-7 0,15-15-1,14-14 0,13-15-1,10-11-1,15-11-1,-6-9-1,13 2-8,-15-15-25,2 8-1,-19-6 0,-10 9-2</inkml:trace>
  <inkml:trace contextRef="#ctx1" brushRef="#br2" timeOffset="39004.231">2466 4316 101,'-28'41'39,"-3"0"0,13 21-4,2-1-32,9 8-2,5 2-1,5-5-4,21 3-29,-7-17-5,14-4 0,4-17-2</inkml:trace>
  <inkml:trace contextRef="#ctx1" brushRef="#br2" timeOffset="39596.2648">3670 4397 81,'11'-9'37,"-11"9"-1,0 0 1,-9 30-34,0 0 0,-9 8 0,2 9 0,-3 0-1,4 5 0,1-7-1,10-4 1,-1-10 0,5-11 0,0-20-1,22 2 1,-6-22 0,8-10 1,1-10-1,5-5 0,-1-10 0,1 4 0,-2-4-1,1 9 0,-1 8 0,-5 11 0,-3 9 0,-3 14-1,-3 15 1,-1 12-1,-6 16-1,-4 10 0,-2 10-1,-1-1-1,4 8-2,-3-8-2,13 5-15,-6-24-17,15-7 1,-4-22-2,14-8 2</inkml:trace>
  <inkml:trace contextRef="#ctx1" brushRef="#br2" timeOffset="39958.2855">4156 4473 88,'1'27'38,"-4"-6"0,14 8 1,2-9-34,13-5-1,5-12 0,6-5-1,5-11 0,6-6-1,-1-10 0,-2-8-1,-12-1 1,-6-5-1,-13 4 0,-14 3-1,-12 6 1,-13 8-1,-11 12 0,-3 11 1,-8 14-1,-1 13 0,5 9 0,7 11 0,8 5 0,12 2 0,13-1 0,15-8-2,18-8-2,12-16-3,26 1-10,-6-32-13,23 6-9,-9-21 0,12 2-1</inkml:trace>
  <inkml:trace contextRef="#ctx1" brushRef="#br2" timeOffset="40348.3078">4900 4278 97,'-13'9'39,"-9"2"1,8 18-1,-10 3-33,11 9-2,0 4 0,6 6-1,4-2-1,7-1-1,6-9 0,7-4 0,4-12-1,4-9 0,6-14 0,2-11 0,1-11 0,3-9 0,-4-8 0,0-7 0,-2-5 0,-1 2 0,-7 1 0,-6 9 1,-5 9-1,-4 13 0,-8 17 1,0 0-1,2 17 0,-6 12 0,1 6-1,4 4 0,5 3-2,6-4-1,9 1-3,2-21-6,24 10-14,-14-26-12,18-2 0,-6-25 0,11-3 1</inkml:trace>
  <inkml:trace contextRef="#ctx1" brushRef="#br2" timeOffset="40535.3185">5730 3877 102,'-17'2'36,"7"34"3,-15 12-4,7 26-32,-1 12 0,4 10-2,1 4-1,5-5-1,5-6-3,2-19-13,13 3-19,-14-27-2,10-5 0,-8-26-1</inkml:trace>
  <inkml:trace contextRef="#ctx1" brushRef="#br2" timeOffset="41595.3792">5518 4376 100,'0'0'40,"13"-16"2,9 15-3,-1-14-33,14 1-3,11-4-1,5-3 1,1 0-1,1 0-1,-4 8 0,-3 3 0,-9 6-1,-9 9 0,-9 7 1,-10 12-1,-11 10 0,-6 4 0,-6 6-1,-4 0 1,0 3 0,-1-5 0,2-6 0,6-8-1,7-14 1,4-14 1,6-12-1,8-12 0,3-12 0,6-8 0,1-4 1,5-3-1,-3 3 1,-3 5-1,-3 10 1,-3 7 0,-3 9 0,-2 8-1,1 6 0,6 4 0,4 4 0,5 1 0,6 1 0,3-3-2,4 0 2,2-1 0,-2-2 0,-4 1 1,-8-4-1,-6 2 0,-7 0 0,-16 0 1,0 0-1,-1 12 0,-13 1 0,-6 6-1,2 4 1,-6 10 0,2 1 0,3 4 0,6 1 0,5 2 0,4-5-1,10-6 2,8-9-2,8-10 1,9-12 0,2-15-1,3-12 1,1-12-1,0-8 0,-6-6 0,-5 0 1,-9 1 0,-9 7 0,-4 8 1,-9 12-1,-3 14 1,-6 7-1,3 11 1,1 5-2,5 5 0,2 3 1,13-2-1,3-3 1,11-6-1,5-3 2,6-5 0,0-4 0,2 0 0,-3-3 0,-2 2 0,-7-1 0,-4 5 0,-10 6 0,-11-5 0,4 24-1,-13-1 1,0 4-1,-5 5 0,3 1 0,-2 0-1,4-5 1,4-5 0,5-23 0,19 4 0,3-21 1,7-9-1,2-6 1,5-7 0,-3-3 0,4 2 2,-8 9-3,-1 9 0,-10 9 0,-7 12 0,-11 1 0,7 30 0,-9-2-2,-4 5-3,6 9-3,-5-8-4,17 7-2,-7-23-3,28 12-6,-11-29-12,26 4-4,-9-23 0,15-1 4</inkml:trace>
  <inkml:trace contextRef="#ctx1" brushRef="#br2" timeOffset="41905.3969">7606 4126 116,'-33'13'38,"8"18"1,-19-5-5,10 11-30,5-6-1,8 3-1,5-8 0,12-7-2,15-10 1,10-7 0,8-6 0,7-2 0,-3-3 0,3 3 0,-7 5 1,-8 8-1,-9 8 0,-12 10 0,-13 3-1,-6 7 0,0 5-3,-9-7-5,8 10-4,-12-20-3,17 7-6,-11-28-10,26-2-9,-17-7-2,18-8 1</inkml:trace>
  <inkml:trace contextRef="#ctx1" brushRef="#br2" timeOffset="42669.4406">9466 3666 100,'-37'-19'38,"-2"19"0,-22-1-5,4 25-30,-8 13 0,1 22 0,-6 17 0,9 17-1,4 15 0,11 10 0,17 3 0,17-1-1,23-13 1,22-14-2,33-26 1,24-28 0,22-35 0,19-24 0,11-29 0,3-23 0,-7-19 0,-16-13 0,-27-8 0,-25-3-1,-33 2 0,-34-1 0,-33 10-2,-31 12 1,-16 19 0,-18 16-1,-12 24 0,-3 23-1,2 25-1,5 11-4,28 30-6,4-7-7,39 20-17,2-10-1,32 8 0,5-16 1</inkml:trace>
  <inkml:trace contextRef="#ctx1" brushRef="#br2" timeOffset="43209.4715">9292 4014 106,'-15'-1'38,"-9"-3"0,7 22-8,-7-6-26,1 13-1,2 4 0,-4 6-1,1 3-1,6 2 0,1-8 1,3-1-2,8-7 1,6-10 0,0-14 0,19-7 0,0-14-1,0-9 2,4-8-1,5-7 1,-5-7-1,-2-1 0,2 3-1,-8 2 1,-2 11 0,-6 9-1,2 10 0,-9 18 0,13 8 0,-7 17 0,3 8 0,0 10 0,4 5 1,5 3-2,2-2 2,6-4-2,1-9 1,6-7 0,-1-14 1,3-12-1,0-12 0,-6-11 2,-3-15-2,-5-9 1,-7-7-1,-1-7 0,-7-4-2,-5 0-2,6 8-7,-12-5-2,14 28-6,-18-9-11,20 27-11,-11 13-1,12 9 2,-5 17 1</inkml:trace>
  <inkml:trace contextRef="#ctx1" brushRef="#br0" timeOffset="47749.7312">2057 5622 88,'-20'0'36,"20"0"1,-14-11 0,31 3-35,7-7 0,15 0 0,11-1 0,8 2-1,3 6 0,0 0 0,-5 9-1,-6 7 1,-17 10-1,-10 10 1,-22 7 1,-13 9-1,-13 4 1,-10 2 0,-4-1 0,-1-2-1,7-8 1,9-9-1,14-10-1,18-7 0,18-11 0,14-4 0,14-2 0,7-1 0,0 5 1,-4 6-1,-9 10 1,-15 14 0,-18 10 0,-19 11 0,-21 9-1,-12 7 1,-10-3-1,-2-1 0,4-6-4,1-18-12,21-2-21,8-19-2,25-9 1,13-21-2</inkml:trace>
  <inkml:trace contextRef="#ctx1" brushRef="#br0" timeOffset="48200.757">3436 6062 103,'0'0'38,"0"0"0,19-1-1,4-1-36,1-3-1,8-3 0,2-5 1,-1 1 0,3-6 0,-5-4 1,-4-3 0,-8-4 0,-8 3 0,-9-3 0,-9 6-1,-13 3 1,-12 7-1,-9 10 1,-8 10-1,-8 15 0,2 10 0,-1 12 0,12 4-1,9 5 0,18-1 0,20-6 0,22-9-3,21-10-1,18-21-5,32-6-28,-2-23-3,16-10 1,-11-19-1</inkml:trace>
  <inkml:trace contextRef="#ctx1" brushRef="#br0" timeOffset="48401.7685">4256 5366 94,'-35'42'38,"5"27"2,-8 3-2,5 23-33,5 1 0,6 5-2,11-6-2,4-5-3,18-2-12,4-27-23,19-10-3,0-26 1,7-12-1</inkml:trace>
  <inkml:trace contextRef="#ctx1" brushRef="#br0" timeOffset="48768.7895">4355 5955 96,'-7'33'38,"0"-11"2,17 2-2,2-7-32,16-13-3,12-13 0,8-5 0,3-10 1,5-7-2,-3-4 0,-7-6 0,-5 1-3,-14 1 4,-12 1-4,-14 8 1,-16 11-1,-11 8 2,-13 14 0,-9 13 0,-5 14 2,0 13-4,1 14 4,5 2-2,11 5 1,12 0-2,18-7-1,20-10 0,21-12-4,17-21-3,27 0-15,-3-32-15,23-3-3,-4-24 1,3-1-1</inkml:trace>
  <inkml:trace contextRef="#ctx1" brushRef="#br0" timeOffset="48951.7999">5175 5782 114,'-52'10'40,"6"23"1,-11-2-1,5 10-36,12 4-1,12 0-1,9-1 0,19-5-2,20-9-1,15-17-1,18-10-3,11-22-7,24-2-27,-5-26-1,12-2-1,-9-20 0</inkml:trace>
  <inkml:trace contextRef="#ctx1" brushRef="#br0" timeOffset="49124.8098">5758 5240 97,'-24'22'39,"-10"12"1,5 26-2,-11 20-33,12 0-3,6 9 1,2 5-3,10 5-3,-1-14-32,18 3-2,-3-17-1,11-8-3</inkml:trace>
  <inkml:trace contextRef="#ctx1" brushRef="#br0" timeOffset="50237.8735">5438 5784 91,'0'0'39,"0"0"2,37 2-2,-8-8-27,18-8-6,5-5-4,2 3 0,-3-3-1,-4 6 0,-6-1-2,-9 13 2,-12 2 0,-7 11-2,-13 8 4,-3 7-2,-11 7 1,1 3-1,-4 7 1,-2-3-1,1-1 1,1-4-2,5-5-1,7-7 1,2-8 0,3-16-1,15 0 1,-3-16-1,7-7 1,3-12 0,5 0-1,-4-7 1,5 2-2,-6-1 3,-2 8-3,0 5 4,-3 7-4,0 5 3,0 8-3,3 4 3,-1 2-1,6 4 0,6-4 0,4 1 0,3-8 0,0 4-2,3-6 2,-5 2-1,-5-4 1,-8 4-2,-9 2 2,-14 7-1,0 0 1,-14 17 1,-8 3 1,-6 7-1,-6 6 1,-3 7-1,2 3 1,3 2-1,7 2 1,5-1-1,11-3-2,7-5 2,13-8-2,10-12 1,10-10 0,0-11 0,9-14-1,-2-12 0,1-8 0,-2-7 0,-6-1-2,-8-3 2,-7 4-1,-4 6 2,-5 9-2,-4 7 3,-3 7-3,0 15 3,0 0-1,0 0 1,14 0-1,5 7 0,-1-1 1,7 0-1,-2-1 1,2 0 1,1-3-1,-4 2 0,-3-1 2,-5 1-3,-4 3 3,-10-7-3,9 19 3,-14-4-3,1 1 2,-6 8-2,-2 3 0,-3 1 1,3 0-1,-1-2 0,6-3 0,5-5 0,2-18 0,14 5 0,3-18 0,9-9 0,0-6 0,6-7 1,0-4-3,2 1 3,-7 8-2,0 3 1,-7 10-2,-11 11 2,-9 6 0,0 23 0,-8 4 1,-2 5-2,-4 8 1,3 0-3,5 0-1,3-12-6,25 6-10,-9-28-5,27 2-15,3-23 1,23-2-2,-2-20 3</inkml:trace>
  <inkml:trace contextRef="#ctx1" brushRef="#br0" timeOffset="50521.8897">7374 5627 102,'-31'26'38,"-16"-4"3,12 13-1,-4-7-34,14-1-3,6-3 1,10-2-3,11-11 1,17-3-1,4-2 0,5-6 0,2-2 0,-3 4 0,-4 2 1,-4 6 0,-9 7-1,-14 4 1,-7 5-1,-6 3 0,-3 2-1,-4-2-2,5 5-6,-10-24-13,18 14-13,-8-21-7,19-3 0,-11-8-2</inkml:trace>
  <inkml:trace contextRef="#ctx1" brushRef="#br0" timeOffset="51895.9683">9109 5855 116,'-18'5'43,"18"-5"-2,-15-3-2,15 3-44,15-9-32,-6-5-3,17 5 0,-4-8-1</inkml:trace>
  <inkml:trace contextRef="#ctx1" brushRef="#br0" timeOffset="52333.9934">9585 5680 100,'13'0'37,"16"-3"1,13-13-3,20-5-37,8-5 2,9-2-2,-3-6 3,-2 4-2,-15-2 2,-9 9-2,-25 1 3,-20 9 0,-28 3 0,-15 14 1,-20 7-1,-11 8 1,-10 14 0,3 10 2,5 9-1,12 1 0,18 2-1,27-4 0,29-8-1,29-11-1,34-17-5,16-23-19,27-4-17,1-20-1,10-6-1,-10-14-2</inkml:trace>
  <inkml:trace contextRef="#ctx1" brushRef="#br0" timeOffset="52574.0071">10352 5076 99,'39'4'41,"3"-14"0,24 3-2,2-11-40,7-3-3,21 4-31,-14-8-3,4 11-2,-20-2 0</inkml:trace>
  <inkml:trace contextRef="#ctx1" brushRef="#br0" timeOffset="53296.0484">9146 5797 73,'-18'-6'35,"6"5"-1,-4-6 1,16 7-24,-25 3-6,25-3-2,-21 15 0,12 0 0,-3 2-1,4 5 0,-3-2 1,4 5-1,0-4 0,10-2 0,1-9 0,9-6 0,6-8-1,7-7 1,3-9-1,0-3 0,-2 0-2,-4-5 2,-9 5-2,-9 7 2,-13 6 0,-11 9 0,-9 5 0,0 7 0,-4 2 2,6 5-2,8-3 2,10-1-3,19-5-2,10-15-12,21 6-24,-2-12-1,10 3-1,-6-12-1</inkml:trace>
  <inkml:trace contextRef="#ctx1" brushRef="#br1" timeOffset="99666.7007">13268 9301 56,'-10'-16'34,"-4"5"0,-9-2-1,8 8-24,-18 0-2,4 10-1,-14 3 0,4 14-1,-13 1-1,2 17-1,-2 3 1,3 13 0,3 6-1,9 11 0,9 3 0,15 6-1,20-2 0,17-4 0,18-4-2,15-9 1,15-15-1,10-13 0,10-20-1,5-17 1,0-22 0,-4-15 0,-11-17 1,-7-13-1,-16-10 0,-13-8 0,-22 2 0,-24-1-2,-21 8 0,-19 5-1,-14 15 0,-9 9-2,-5 20 0,-3 9-2,14 29-10,0 0-20,20 22 0,9 4 1,19 10 0</inkml:trace>
  <inkml:trace contextRef="#ctx1" brushRef="#br1" timeOffset="100483.7474">13254 9443 82,'0'0'36,"4"-19"0,-4 19-1,-5 11-30,5 10-1,-5 10-1,-2 12-1,-1 7 0,-1 10-1,3 5-1,-4 1 0,5-3-5,-2-13-2,17-3-26,-13-18-3,11-13 1,-8-16-3</inkml:trace>
  <inkml:trace contextRef="#ctx1" brushRef="#br1" timeOffset="100650.7569">13161 9766 90,'-26'-18'38,"6"11"0,-3-1 1,23 8-30,-14 2-4,28-1-1,9-4-1,15-4-2,18-3-3,7-10-8,21 5-27,0-12-3,7 10 0,-6-9-1</inkml:trace>
  <inkml:trace contextRef="#ctx1" brushRef="#br1" timeOffset="101483.8046">14698 9801 67,'-19'-4'36,"-6"-3"0,-3 7 1,-9-7-28,4 12-1,-14-5-1,2 16 0,-13 3-2,5 10-1,1 8 0,-1 10-2,7 11-1,4 7 1,14 9-2,13 3 1,15 1-1,14 2 1,19-5-2,17-11 1,13-16 0,17-18 1,10-20-1,9-23 1,3-20-1,0-15 1,-13-17 0,-10-8 0,-16-6 1,-15-1-2,-20-2 1,-21 9-1,-19 1 0,-17 5-2,-8 14 0,-6 7-1,-4 17-1,-9 10-3,19 23-21,-6-3-12,21 20 2,-1 2-1,15 12 0</inkml:trace>
  <inkml:trace contextRef="#ctx1" brushRef="#br1" timeOffset="101724.8184">14721 9992 88,'-25'-3'37,"2"13"0,-5 4-1,5 15-31,-2 6-1,7 14 0,3 5-3,3 5 0,5 1-2,4-5-1,10 0-5,-6-20-29,17-3-2,-5-21 1,10-8-3</inkml:trace>
  <inkml:trace contextRef="#ctx1" brushRef="#br1" timeOffset="101882.8274">14504 10290 102,'0'0'42,"12"21"1,14-26-1,24-6-44,13 1-27,3-13-12,6 4 3,-10-4-5</inkml:trace>
  <inkml:trace contextRef="#ctx1" brushRef="#br1" timeOffset="105984.062">13029 11023 65,'-13'-10'36,"-1"1"-1,14 9-5,-28-6-21,17 7-2,-8-2-2,1 6-1,-4 3-1,-2 11 0,-1 2-1,0 7 1,-1 7-2,1 7 1,3 5-1,3 6 1,7 2-1,10 4 0,9 0-1,10 0 2,15-5-2,11-1 2,12-8-2,12-9 0,8-12 1,7-14 0,8-11 0,0-12-2,0-13 1,-5-18 0,-5-12 0,-11-7 1,-12-6-1,-8-4-1,-17-2 2,-13-3-1,-15 3 1,-14 2 0,-16 5 0,-11 8 0,-12 14-2,-9 12 1,-8 20-2,-13 13 0,8 19-7,-11 5-30,22 16 0,2-5-1,17 7-1</inkml:trace>
  <inkml:trace contextRef="#ctx1" brushRef="#br1" timeOffset="106471.0898">13267 11036 79,'0'0'40,"-5"-13"-1,5 13 0,-9 13-34,8 9-2,-7 9 0,-3 12-1,-3 11-1,3 5-1,-3 6 1,0 0-1,2-3-2,2-12-2,11-6-4,-8-25-17,18-3-14,-11-16 1,19-8-1,-14-17 4,4 2 31,-8-5 4,-10-8 6,3 17 18,-18-10 15,4 14 1,-12-3-1,10 18 0,-5-5-31,14 7-2,13-2-1,13 0-2,17-5-2,13-7-3,20 1-5,0-20-14,27 12-13,-12-13-6,10 7-3,-10-8 1</inkml:trace>
  <inkml:trace contextRef="#ctx1" brushRef="#br2" timeOffset="110752.3347">12484 10340 41,'2'-12'32,"-6"-3"3,4 15-2,-32-18-22,14 21-1,-18-8 2,3 18-2,-18-1-3,4 11-1,-10 5-1,3 14-1,-1 1-1,5 13 0,8 3-2,10 5 1,14 2-2,15 1 0,15-3-1,13-6-1,16-8 1,11-13-1,12-11 1,4-18 0,8-15 1,-1-16 1,-2-17 1,-7-12 0,-11-10 0,-11-8 0,-15-3 0,-17 1-1,-17 5-1,-17 6-1,-11 9 0,-11 10-1,-3 13-1,-2 5-3,12 24-16,2-7-15,21 12 0,14-5-1,15 13-1</inkml:trace>
  <inkml:trace contextRef="#ctx1" brushRef="#br2" timeOffset="111337.3682">13665 10218 71,'-29'-8'38,"-17"-2"0,-1 13 2,-12 4-31,-1 15-2,-3 8-2,7 17 0,1 5-2,11 11 0,8 3-2,15 1 1,16-4-1,22-6 0,18-11 0,17-15-1,21-10 0,12-14 1,10-16-1,1-13 0,-3-10 1,-11-10-1,-14-8 0,-16-3 0,-23-2 0,-22 1 0,-22 3-1,-21 7 0,-11 5-1,-10 4-1,0 14-4,-5-8-31,20 17 1,2-7-3,28 7 2</inkml:trace>
  <inkml:trace contextRef="#ctx1" brushRef="#br2" timeOffset="111960.4038">14249 9218 67,'-38'-20'36,"-1"13"0,-15 5 0,6 22-28,-11 0-2,8 17 0,0 5-1,8 16 0,6 3-2,14 8 1,13 2-2,16 0 1,18-10-1,17-8 0,18-17-1,17-20 0,10-22 1,9-21-1,-1-25-1,-4-12 0,-13-11 1,-17-5-1,-21-5 0,-19 5 0,-26 11-1,-23 10 0,-16 16 1,-13 15-1,-5 23-1,-7 14-2,8 24-2,0 8-31,23 22-2,6 4 2,24 14-3</inkml:trace>
  <inkml:trace contextRef="#ctx1" brushRef="#br2" timeOffset="112538.4369">14399 10900 80,'-34'-3'40,"4"14"0,-11-3-1,2 7-37,-2 8 0,6 10-1,-1 11 2,3 11-1,5 11-1,10 4 0,6 3 1,17 1 1,10-7-2,16-8 2,18-19-3,15-15 1,9-21 0,10-20 0,-2-20 0,1-16-2,-9-11 2,-11-12-2,-18-4 2,-20 0-1,-20 4 1,-17 3 0,-15 10-1,-15 10 0,-7 17-2,-8 10 1,6 18-4,-6 4-5,25 22-30,-3 1 0,23 12 0,6-4-1</inkml:trace>
  <inkml:trace contextRef="#ctx1" brushRef="#br2" timeOffset="113132.4709">14331 11157 73,'7'-18'38,"-7"18"-2,0 0 0,-13 8-32,3 3-1,2 6 0,-6 5 0,5 2-1,-5 3 0,5 3 0,2-5 0,2-2-1,1-1 0,1-8-1,3-14 1,5 13-1,-5-13 0,14-16 0,-7-2 1,4-6-1,1-7 1,1 0-1,3-3 1,-2 3-1,0 2 0,1 6 1,-3 9-1,-2 5 1,-10 9-1,18 8 0,-10 7 1,-1 5 0,1 3 0,4 5 0,2-2-1,2-1 1,3-4 0,0-6-1,2-7 1,0-7 0,-2-7 1,-2-9-2,-7-7 1,1-4 0,-7-5 0,-2-1-2,0-2-2,-4-5-4,14 14-20,-10-10-11,14 11-3,-6-5-2,12 8 4</inkml:trace>
  <inkml:trace contextRef="#ctx1" brushRef="#br2" timeOffset="114920.5731">14073 9457 45,'0'-15'32,"2"2"1,1-1-1,-1-6-23,-2 20-3,11-23 0,-11 23 2,6-11-3,-6 11 0,-2 14-2,-6 5-1,-1 2 1,-3 8 0,-1 4-2,0 2 1,2-2-1,0-2 1,4-8-1,1-6 2,6-17-2,0 0 0,16-7 0,-1-14 0,2-5-1,3-6 1,-1-4-1,-1-2 0,0 2 1,-3 5-1,-4 4 0,-4 9 0,-4 5 1,-3 13 0,0 0-1,0 24 0,-4 1 2,5 6-1,4 1 0,5 4 0,4-2 0,6-2 1,5-10-1,3-9 2,2-8-3,4-10 2,-3-11-2,-2-8 0,-7-7 0,-1-5-2,-4-4 0,-7-6-4,2 11-8,-15-9-24,6 18 1,-11 0-2,8 26 0</inkml:trace>
  <inkml:trace contextRef="#ctx1" brushRef="#br2" timeOffset="115858.6268">13417 10569 47,'0'0'32,"0"0"2,5-13 0,-5 13-24,0 0-2,0 0 1,0 0-3,0 0-2,-5 16-1,1-1 0,-5 2-1,0 3-1,0 1 0,2 2 0,-1-2 0,2-1 0,2-5-1,4-3 1,0-12-1,6 10 1,-6-10 0,9-10 0,-1-4 0,-1-3 0,1-9 0,1 2 1,-4-4-1,-1 3 0,-2 0 0,2 6 0,-4 3 0,0 16 0,4-13-1,-4 13 0,0 0 1,6 26-1,-2-9 0,5 2 1,2 1-1,3 1 1,0 0 0,4-6-1,1-5 1,6-5 0,-3-12 0,1-5 1,-2-7-1,1-6 0,0-6 0,-8-2 0,-2-4-1,-4 1 0,-6 6 0,-2 1-2,-1 8-3,-8-5-13,9 26-21,-6-13 1,6 13-2,0 0 0</inkml:trace>
  <inkml:trace contextRef="#ctx1" brushRef="#br2" timeOffset="116797.6805">12307 10589 50,'0'-12'35,"0"12"0,-3-18 0,3 18-18,0 0-10,0 0-2,-16 15-1,10 4-1,-3 0-2,-1 8 0,-2 2 0,2 1 0,-3 1 0,4 0 1,-1-6-2,4-3 1,3-7 0,0-3-1,3-12 1,0 0 0,12-9 0,-5-9 0,2-5 0,4-6 1,-2-6-1,4 0 1,-5 0-1,2 4 0,-3 5 0,-1 5 0,-3 5 0,-5 16 0,0 0 0,12 0 0,-8 17 0,2 4 0,0 7-1,3 4 1,0 1 0,3 3 0,3-6-1,2-3 1,2-11 0,1-8 1,0-14-1,3-8 0,-2-16 0,-1-4 0,1-9-1,-7-4-1,3-2-2,-8-5-5,12 10-28,-15-1-4,3 15 0,-9 4-1</inkml:trace>
  <inkml:trace contextRef="#ctx1" brushRef="#br0" timeOffset="124474.1196">13272 6742 55,'-85'-2'32,"-3"1"0,0 2 0,-7-2-22,7 11-3,-11-2 1,4 12-3,-11 3-2,-3 7-1,-2 7-1,-4 5 0,-5 8-2,-7 8-2,-6 9 2,-8 5-1,-1 8 1,-4 9 0,-8 10 0,-1 5 0,-5 9 1,-1 7 1,3 9-1,4 9 1,1 4-1,6 3 0,8 9 1,5 8-1,14 7 1,5 7-1,7 6 1,5 7 0,11 6-1,6 4 1,9-2-2,9 1 2,9-6-3,13-6 2,13-8-3,15-4 2,13-6-1,17-3 2,11-1-1,15-1-1,13 7 1,7 1 1,14 7-1,8-3 0,14 4-1,9-6 0,12 3 1,8-5 1,13-11 0,10-2 0,10-12 1,11-4-1,8-14 2,9-5-2,7-16 2,13-8-1,10-16 0,13-10 0,6-11 0,17-17-1,5-11 1,6-8 0,8-11 0,8-9 0,1-15-1,0-7 1,1-9-1,2-8 0,-2-15 0,-1-9 0,-2-21 1,-2-12-1,-8-18 0,-4-15 0,-5-15 2,-15-16-1,-8-13 0,-7-10 0,-22-7 1,-17-7 0,-19-6-1,-21-3 0,-21-9 0,-20-1 0,-19-6 1,-22-2 1,-18-11-2,-19-4 0,-12-7 1,-18-4 1,-12-3 0,-17 1-2,-15-3 1,-15 8-3,-18 6 2,-16 8 0,-15 7-1,-13 10 0,-17 7-1,-12 8 2,-14 6-2,-5 4 1,-11 12 1,-7 12 1,-8 11-1,-6 16 1,-17 13-1,-5 22 0,-7 20 0,-17 21 1,-8 17-2,-3 17-1,-3 13 0,5 5-2,17 13-5,8-6-28,30 5-1,20-4 0,33 12-1</inkml:trace>
  <inkml:trace contextRef="#ctx1" brushRef="#br0" timeOffset="125346.1694">15912 7107 60,'6'-12'34,"-6"12"2,-16-11-8,1 22-11,-20-4-5,8 14-2,-15-3-3,5 7-3,3-5-1,8 3-2,11-3 0,10-3-1,5-17 0,28 13-1,4-14 2,6-6-1,10-8 1,2-6 1,0-6-1,-6-1 2,-9-1-2,-3 0 1,-14 2-1,-11 6 1,-9 8-2,-10 9 1,-13 9 0,-6 7 0,-5 11 0,-3 3-2,4 6 1,2-2-1,10 1 1,14-6 0,13-4 0,19-9-2,13-9 3,10-8 0,7-8 0,4-4 1,-6-4 0,-6-1 0,-16 1 0,-14 2 0,-20 4 0,-16 8 0,-18 10-1,-14 8-1,-4 5 0,-2 3-1,4 3 0,10 2 0,14 0-1,15-6-1,28 3-5,7-15-28,24 3-4,1-6 0,4 1-3</inkml:trace>
  <inkml:trace contextRef="#ctx1" brushRef="#br0" timeOffset="126398.2296">11017 14010 33,'0'0'36,"3"13"0,-3-13 0,-6 17-26,6-17-1,-6 12 1,6-12-3,-6 11-2,6-11-2,0 0 0,0 0-1,11 10-1,-11-10 0,20-8 0,-8 1 0,2-5 0,1-6-1,-3-3 2,2-2-1,-5-3 1,0 3-1,0 2 1,-9 2 0,0 7 0,0 12-2,-18 6 1,3 10 0,-5 9-1,-5 6 0,5 4 0,-4 2 0,10-3 0,3-1 0,12-7 0,9-13 1,8-9-1,11-8 1,8-11-1,6-5 0,0-5 0,-6-4 0,-3 2 1,-11 3 0,-8 9 0,-15 15-1,-16-6 0,-11 15 1,-8 6 0,-2 4-1,-2 2 0,4 0 1,8-5-2,10-5 2,17-11-1,0 0 1,20-20-1,9-4 0,5-4 1,1-2 0,-1 0 0,-5 4 0,-10 8 0,-19 18-1,0 0 0,-9 8-1,-15 12-1,-3 4-1,-1-3-4,11 13-14,-2-20-20,19 3 0,0-17-1,24-4 0</inkml:trace>
  <inkml:trace contextRef="#ctx1" brushRef="#br0" timeOffset="126916.2592">11711 13660 42,'-10'13'35,"10"-13"1,-12 18 0,12-18-29,5 16 0,-5-16 2,29 20-1,-10-14-1,14 3-2,0-11 0,14-3-1,5-14-1,5-3-1,-4-11 0,1-4-1,-5-3 0,-6-4 0,-14 4 0,-14 5-1,-17 11 0,-18 11 1,-16 16 0,-13 13 0,-7 17 0,-8 18 1,-4 10-1,6 11 1,7 1-2,20-2 1,16-9-1,20-19-1,26-19-1,16-30-6,43-11-27,-9-33-6,25-4 2,-9-21-2</inkml:trace>
  <inkml:trace contextRef="#ctx1" brushRef="#br0" timeOffset="127097.2696">12444 13127 99,'-3'20'43,"3"-20"0,22 3-2,10-20-43,19-17-8,26 5-28,-1-16-2,19 2-1,0-9-3</inkml:trace>
  <inkml:trace contextRef="#ctx1" brushRef="#br0" timeOffset="128118.328">16519 7016 94,'5'25'37,"1"-12"2,12-2-2,0-20-29,14 0-3,4-11-1,6-5-1,1-10 0,0-4-2,-7 0 1,-6 1-2,-13 1 1,-9 7 0,-15 5-1,-10 8 1,-13 9 0,-11 13 0,-7 8 0,-4 11 0,-1 10 0,0 14 0,11 1 0,7 9 1,14-4-2,16-1-1,21-15 0,21-10 0,24-19-3,16-16-4,29-9-28,-1-25-2,19-2 0,-6-15 0</inkml:trace>
  <inkml:trace contextRef="#ctx1" brushRef="#br0" timeOffset="128352.3414">17227 6250 93,'9'19'43,"6"-16"0,23-3-2,9-15-18,16-16-61,31 1-3,1-10 1,14 0-3</inkml:trace>
  <inkml:trace contextRef="#ctx1" brushRef="#br0" timeOffset="129855.4274">13559 4697 75,'-150'34'35,"-5"-1"-1,8 8 1,-13 2-31,17 8-3,-10 6 1,-1 14-1,-5 4 1,-1 6-1,-7 10 0,-8 6 2,-9 6-2,-9 9 1,-15 9 0,-7 6 0,-13 9 2,-10 10 1,-3 10-1,-2 11-2,-4 12 0,6 11 0,11 9-2,6 13 0,3 7-2,12 11 0,10 11 2,6 10-2,6 10 0,9 12 1,5 7 1,17 6 0,9 9 0,12 1 1,16 2-3,18 2 2,20-3-2,22-3 1,20-2-1,19-1 1,23-2-1,23-3 0,20 1 0,23-2 1,20-7-1,22-11 1,20-9 0,22-15 0,23-16 1,28-14-1,23-20 1,25-14 0,29-14 1,15-11 0,27-6 0,13-8-2,13-5 1,10-4 0,13-11 0,6-10 0,44-13-1,-21-14 0,12-18-1,59-17 2,-29-24-2,11-16 2,58-20-1,-37-19 0,-27-25 1,42-14 1,-3-20 0,-42-17 0,38-17 1,-6-17-1,-9-15 1,0-16 0,-11-14 0,-11-18-1,-10-17 2,-14-17-2,-19-11 1,-13-17 1,-63-14 0,16-18-2,-28-6 2,-30-4 0,-36-7-1,-31-1-1,-39-8 1,-33-2 0,-36-6 2,-33-2-2,-33-7 1,-32-5-2,-26 1 1,-26-1-1,-25 0 0,-24-1 0,-24 6-1,-21 6 1,-20 9 0,-26 8-1,-22 4 2,-24 9-1,-21 8-1,-27 17-2,-21 13-1,-23 13 0,-22 13 0,-19 17 0,-21 18 0,-23 22 1,-18 22 1,-23 23 2,-25 25 0,-21 27 0,-18 29 1,-8 26 0,-16 29-3,-3 34 1,-4 41-2,6 46-1,19 56-2,11 38-8,34 65-23,9 29-5,42 45 3,31 9-3</inkml:trace>
  <inkml:trace contextRef="#ctx1" brushRef="#br0" timeOffset="130957.4904">20902 5322 90,'-32'-5'37,"1"16"1,-8-1-2,3 12-31,1 1-1,11 5-1,1 0 0,14 0-1,7-3-1,13-6 0,11-6 0,11-8-1,8-5 1,3-5 0,-1-5 0,-3-3 0,-5-6 0,-5-1 0,-9-1 0,-10-3-1,-11 1 1,-10 8-1,-6-1 1,-7 8-1,-7 7 0,-4 9 0,-1 8 0,0 6 1,4 5-1,5 2 0,10 1 0,9-2 1,16-8-1,13-7 1,13-11-1,14-7 0,8-9 1,5-4-1,-6-7 1,0-3 0,-14 0 0,-17 1 0,-16 2-1,-22 7 1,-20 9 0,-14 6 0,-10 7 0,-2 4 0,0 7 0,3-2-1,12 3 1,13-1 0,12-4-1,19-11 0,12 1 1,12-7-1,5-3 0,5-2-1,3 3 0,-2-4-2,-3 8-3,-8-7-8,12 18-24,-17-10-3,10 11 1,-11-9-1</inkml:trace>
  <inkml:trace contextRef="#ctx1" brushRef="#br0" timeOffset="131358.5133">21495 5241 114,'10'15'39,"11"-15"1,29 2-8,15-17-31,16-5 1,6-9 0,6-5 0,-5-6-1,-10 1 1,-18-6-1,-19 7 0,-27 2-2,-22 5 2,-27 9-2,-19 12 2,-20 11-1,-11 16 0,-4 15 2,-1 17 0,4 13 0,18 11-1,17 3 1,26-4-2,33-5 0,33-17-3,38-12-3,18-35-16,40-4-16,-1-28-2,17-6 0,-8-24-1</inkml:trace>
  <inkml:trace contextRef="#ctx1" brushRef="#br0" timeOffset="131525.5229">22621 4467 89,'0'0'43,"23"-2"0,36 2-1,25-24-14,34-9-52,44 13-15,7-14-2,19 7-2,1-1-1</inkml:trace>
  <inkml:trace contextRef="#ctx1" brushRef="#br0" timeOffset="140537.0383">13341 16993 27,'-13'12'37,"12"9"2,-3-7-3,16 6-22,-1-10-8,16 0-1,5-6-1,13-4 0,7-6-2,3-4 0,1-13-1,-1 0 0,-5-7-1,-9-2 1,-9 0-1,-13 0 0,-12 3 0,-15 5 0,-15 9 0,-12 11 0,-9 10 1,-7 15 0,-6 11 0,3 11 0,2 8 1,8 3-1,11 2 1,19 0 0,17-3-1,14-13-1,21-5-2,17-15-1,21-5-5,-2-20-26,23-6-4,-4-16-1,8-9 2</inkml:trace>
  <inkml:trace contextRef="#ctx1" brushRef="#br0" timeOffset="140740.0499">14396 16460 42,'-23'2'37,"-15"14"1,9 32-1,-14 9-19,11 18-15,3 14-1,3 2 0,5 4-1,11-10-2,8-2-2,5-17-6,24-4-28,-5-25 1,18-8-3,-4-22 2</inkml:trace>
  <inkml:trace contextRef="#ctx1" brushRef="#br0" timeOffset="141093.0701">14474 17054 61,'-21'-6'39,"21"6"0,0 0 0,13 7-35,5-5-1,8-3-2,9-1 0,4-3 0,4-2-1,1-4-1,-1-10 1,0 0 0,-5-6 0,-6 1-1,-10-1 1,-12 0-1,-8 4 2,-9 6-2,-10 7 1,-9 9 1,-8 11-1,-3 9 1,-5 9-1,3 6 2,0 7-2,8-2 1,7 1 0,11-2-1,13-4 0,9-11-2,19-1-4,4-15-32,23 0 2,-3-13-4,15 2 1</inkml:trace>
  <inkml:trace contextRef="#ctx1" brushRef="#br0" timeOffset="141310.0825">15108 16954 58,'-26'21'40,"-11"-4"-2,15 17 2,-10 0-35,17-3-2,3 2 0,11-2-1,8-3-2,9-8-2,14-7-1,4-14-5,19 4-18,-11-24-11,16-3-2,-6-18 1</inkml:trace>
  <inkml:trace contextRef="#ctx1" brushRef="#br0" timeOffset="141511.094">15551 16654 60,'-26'56'40,"11"15"-2,-4-10 0,10 4-35,2 5-6,-1-7-2,15 6-32,-11-11 1,15-5-4,-8-17 3</inkml:trace>
  <inkml:trace contextRef="#ctx1" brushRef="#br0" timeOffset="142579.1551">15398 17023 66,'0'0'41,"-11"-5"-1,24 7 1,-13-2-36,32-19-2,3-5-1,6-1 0,3-3 0,2 5-2,-7-1 1,-5 9-1,-8 7 1,-10 15-1,-7 12 0,-9 7 1,-9 7-1,-1 1 0,1 4-1,-2 0 1,3-2 0,2-8 0,2-5-1,4-6 0,0-17-1,6 14 1,-6-14 1,13-16-1,-3-4 0,-2-3 1,-2-3 0,-1-3 0,2-4 1,-1 9-1,-2-2 1,0 10-1,1 1 0,-5 15 0,16-11 1,-2 11-1,9 6 0,6-3 1,9-3 0,9-1-1,5-2 1,6-6-1,2-4 1,0-1 0,-5 0-1,-8-1 0,-10 7-1,-14-2 1,-9 5 0,-14 5-1,-15 13 0,-8 2 1,-8 4-1,-3 6 1,-4 4 0,4 5 1,5 4-1,6-1 1,9 5-1,5-6 1,11-2-1,7-4 0,8-8 0,7-12-1,4-6 1,2-10 0,0-11-1,-2-8 1,-5-2 0,-1-7 0,-8 2 0,-5-3 0,-5-2 0,-3 11 0,-1-4 0,0 13 0,2-3 0,-2 20-1,11-18 1,-11 18 0,21 0 1,-9 2-1,3 0 0,4 4 1,0 1 0,-1-4 0,1 5 0,-4-5 0,-1 4-1,-14-7 1,15 8-1,-15-8 0,8 11 0,-8-11 0,-4 18 0,-2-6 0,-2 3 0,-1 0-1,3 1 1,-3-2-1,2-2 1,7-12-1,0 0 1,0 0 0,0 0 0,6-14 0,3 1 0,3-3 0,2 0 1,0-3-1,1-1 1,2 6-2,-2-3 1,-1 10 0,1 6 0,-3 4 0,-5 14-2,-3 5 0,-4 15-3,-9-7-11,18 20-20,-23-18-2,14 3-4,-7-16 1</inkml:trace>
  <inkml:trace contextRef="#ctx1" brushRef="#br0" timeOffset="143541.2101">17348 16917 49,'-10'27'38,"-1"-8"-2,4 10 0,-8-10-32,7 11-2,-1 5 1,4 3 0,-2 0-1,5 1 0,-3-4 0,6-6-1,-2-4 1,-1-9-1,2-16 1,0 0-1,0 0 0,9-25 0,-5-1-1,-1-6 1,2-7 0,4-5-1,0-4 0,6 0 0,3 4 0,5 5 0,0 4 0,1 6 0,4 10 0,0 5-1,0 12 0,-4 9 1,-1 5-1,-4 0 1,0 4-1,-5 2 1,-4 0 0,-6-2 0,-3 4 0,-5-6 0,-7 0 0,-4-2 1,-7 2-1,-2-1 0,-6-1 0,0 3 1,-3 0-1,3 4 1,2 6 0,4 5 0,4 11 0,5 4 0,3 6 0,2 4 0,5 6 0,3 0-1,2-2-2,0-9-2,0-50-16,12 52-16,4-15-2,-1-18-3,6-19 2</inkml:trace>
  <inkml:trace contextRef="#ctx1" brushRef="#br0" timeOffset="143977.2351">18074 16901 64,'-32'5'39,"9"10"-1,-16-10-1,2 15-32,1 0-1,6 0 1,1 5-2,10-3 0,4-1-1,10-1 0,10-4-1,9-6 0,9-4 0,7-10 0,7-3-1,6-5 1,1-9-1,1-1 0,-2-7 0,-8 5 0,-5-4 0,-7 10 0,-10 1 1,-13 17-2,0 0 1,0 0 0,-18 20 0,4 3 0,2 10-2,-1-3 0,8 8-2,3-11-1,12 0-4,-10-27-22,42 15-6,-16-30-2,23-8 1</inkml:trace>
  <inkml:trace contextRef="#ctx1" brushRef="#br0" timeOffset="144172.2462">18647 16412 69,'-9'22'38,"-13"9"1,9 26-1,-11 8-33,6 12-2,-1 6-1,10-1-1,0-1-2,3-12-2,11 0-6,-10-16-28,14-8-1,-5-22-2,6-8 3</inkml:trace>
  <inkml:trace contextRef="#ctx1" brushRef="#br0" timeOffset="144338.2557">18496 16933 75,'-21'-28'41,"10"14"0,-10-2-1,21 16-34,0 0-2,0 0-3,29-10-2,0 4-4,18 7-14,1-19-21,18 6 1,-12-20-2,11 11 0</inkml:trace>
  <inkml:trace contextRef="#ctx1" brushRef="#br0" timeOffset="144667.2745">18912 16385 48,'14'-3'38,"-14"3"1,0 0-2,0 0-24,0 0-5,-3 30-3,3 6-1,-4 8-1,-1 12 0,0 6-2,-3 7 1,1 5-1,-1 0 0,-3-4-2,-1-9 0,3-5-4,-3-15-5,15-2-29,-17-21 1,17-6-2,-3-12 1</inkml:trace>
  <inkml:trace contextRef="#ctx1" brushRef="#br0" timeOffset="144834.2841">18782 16856 61,'-8'-12'42,"-12"-3"-1,20 15 0,-14 2-18,14-2-19,0 0-2,29 6-1,3-9-3,6-5-3,12 2-4,-4-17-26,28 9-5,-12-11-1,14 4-1</inkml:trace>
  <inkml:trace contextRef="#ctx1" brushRef="#br0" timeOffset="145352.3137">19328 16805 55,'0'0'39,"-25"6"-1,14 12 1,-12-10-30,13 11-4,3-3-1,7 1-1,7-1 0,10-3-1,2-9 0,11-2 0,-1-6-1,4-5 0,-5-5 1,-2-2-2,-5-5 1,-7 0-1,-9 0 0,-8-5 1,-4 9-1,-7-3 0,-2 9 0,-2 1 0,-4 10 0,-2 11 0,0 10 1,1 10-1,1 8 0,1 5 1,7 4-1,5-2 1,5-4-2,11-8 1,10-8-3,10-20-2,14-5-4,-4-23-13,20 5-16,-7-19-1,8 6 0,-16-11 1</inkml:trace>
  <inkml:trace contextRef="#ctx1" brushRef="#br0" timeOffset="148949.5195">19917 16904 17,'8'-20'30,"-8"1"0,11 12-12,-19-10 0,8 17-1,0-12-3,0 12-3,0 0-2,-3 13-2,3-13-2,-8 20-2,4-2-1,-1 7 1,0 3-2,1 3 2,-3 2-1,2 2 0,3 0 0,0-10-1,-1-2 0,3-8 0,0-15-1,0 0 1,21-6 0,-8-16-1,1-9 0,0 0 0,2-7 1,-1 1 0,1 4 0,-4 5-2,-2 3 2,-2 10-1,-8 15 0,11-12-1,-11 12-1,14-2-2,4 2-5,-4-20-20,27 9-9,-1-20-2,21-2 1</inkml:trace>
  <inkml:trace contextRef="#ctx1" brushRef="#br0" timeOffset="149544.5535">20508 16783 47,'0'0'36,"0"0"1,0 0 0,7 10-30,-16 2 0,6 15-1,-9 2-1,1 6 0,-4 4-3,1-2 1,3 0-1,3-2 0,2-8-1,4-10 1,2-17-2,0 0 1,20-5 0,-1-14 0,2-13 0,3-5 0,4-6 0,3 4-1,-1-3 2,3 8-3,-2 4 2,-3 11-2,-2 9 1,-1 11 0,-3 13 0,-4 13 0,-3 9 0,-4 4 0,-2 5-1,0 0 0,3-1-3,-4-11-9,19 4-18,-15-24-8,19-5-1,-7-21-1</inkml:trace>
  <inkml:trace contextRef="#ctx1" brushRef="#br0" timeOffset="150481.6071">15920 17734 39,'-52'36'37,"52"-36"1,0 0 0,0 0-19,11-23-15,11 1 1,11-6 0,19 0-1,7-4-1,9 12 0,-5 6-2,-8 10 0,-6 15-1,-49-11 1,0 0-1,42 54 1,-42-54 0,-6 71-2,6-71 3,-33 100 0,9-45 0,-5 5-1,-4 1 2,2-1-4,0-1 3,1-4-1,3 2 1,7-8-3,20-49 3,-33 90-2,33-90 1,-1 58 0,1-58-1,0 0 0,64 23-1,-64-23 1,97-24-4,-39 1-4,11 0-9,-5-1-7,10-2-13,-5 3-6,1-4 0</inkml:trace>
  <inkml:trace contextRef="#ctx1" brushRef="#br0" timeOffset="151999.6939">17157 17551 22,'-13'-4'32,"-1"3"0,-11-6-12,11 7-3,-20-5-3,12 12-4,-8-3-2,7 13-2,-6 4-1,29-21 0,0 0-2,-37 67 0,37-67 0,-28 78 0,28-78 0,-24 102-1,17-43 0,4-3-1,3 5-1,9-3-3,4 1-6,3-4-27,7-3-3,-23-52-2,67 87 1</inkml:trace>
  <inkml:trace contextRef="#ctx1" brushRef="#br0" timeOffset="152322.7124">17883 17685 41,'7'-42'33,"-16"13"1,-2 3 1,-12 4-28,4 10-2,-10 10 0,1 16-1,28-14 0,0 0 0,-52 59 1,52-59-2,-44 71 1,44-71-2,-41 88 0,41-88-2,-37 98-2,22-47-5,7-2-20,8-49-11,-20 90-2,20-90 0</inkml:trace>
  <inkml:trace contextRef="#ctx1" brushRef="#br0" timeOffset="152517.7236">17540 18196 69,'-30'-50'41,"30"50"-1,0 0-4,-28-54-31,28 54-3,0 0 0,0 0-3,10-53 0,-10 53-3,0 0-4,63-31-16,-63 31-13,70-18 0,-70 18 0,87-16-1</inkml:trace>
  <inkml:trace contextRef="#ctx1" brushRef="#br0" timeOffset="152877.7442">17972 17935 85,'47'2'38,"-47"-2"1,0 0-12,0 0-22,0 0-1,0 0-1,0 0 0,-30 65-1,30-65-1,0 0 0,0 0 0,-14 57-1,14-57-2,0 0 2,0 0 0,0 0 0,58 36 0,-58-36 0,0 0 0,66-11 0,-66 11 1,0 0-2,67-33 2,-67 33-1,0 0-1,55-31 2,-55 31 0,0 0 0,0 0 0,0 0 0,49 18-4,-49-18 1,0 0 0,1 55-4,-1-55-10,0 0-19,0 0-6,22 56-1,-22-56 3</inkml:trace>
  <inkml:trace contextRef="#ctx1" brushRef="#br0" timeOffset="153155.7601">18634 17624 79,'0'0'40,"2"-13"-1,-7-2-4,5 15-30,7 13-2,-7-13 0,0 0-1,0 0 0,5 60 0,-5-60 0,-9 59 0,9-59 0,-16 82-1,16-82 0,-15 85 0,15-85-3,-11 84-1,11-84-3,-3 63-11,3-63-18,9 54-6,-9-54-2,0 0 2</inkml:trace>
  <inkml:trace contextRef="#ctx1" brushRef="#br0" timeOffset="153456.7773">18926 17640 74,'14'-5'42,"-12"-5"-2,10 3 3,-12 7-37,0 0-1,11 3-1,-9 10-2,-2-13 0,0 0-1,0 0 0,-2 60 0,2-60 1,-6 58-2,6-58 1,-14 63-3,14-63 0,-8 65 0,8-65-5,-14 56-8,14-56-10,0 58-13,0-58-4,0 0-1,-1 55 1</inkml:trace>
  <inkml:trace contextRef="#ctx1" brushRef="#br0" timeOffset="153937.8048">19278 17443 61,'-14'-11'39,"14"11"0,-15-8 0,15 8-33,10 5-1,5 4-2,9 6 0,8 6 0,5 4 0,1 10 0,-38-35-1,39 50 0,-39-50 1,23 70-3,-23-70 2,5 89-3,-5-89 2,-15 94-1,15-94-2,-27 91-1,27-91-11,-36 76-18,36-76-9,-32 64 1,32-64-2</inkml:trace>
  <inkml:trace contextRef="#ctx1" brushRef="#br0" timeOffset="154184.8189">19679 17952 57,'65'23'45,"-65"-23"-3,0 0 0,29 69-26,-29-69-14,-3 67-1,3-67-2,-6 67-16,6-67-23,-10 61 0,10-61-1,0 0-1</inkml:trace>
  <inkml:trace contextRef="#ctx1" brushRef="#br0" timeOffset="154801.8542">20595 17441 51,'7'-16'40,"9"2"-2,-10-4 0,9 5-22,-15 13-10,6 15 0,-9 13 0,3-28 0,-6 54-2,6-54 0,-10 80-1,1-31-2,0 8 2,2 4-3,-5 3 1,3 1-2,0 1 2,6-4-2,1-2-1,0-7 1,2-53-7,4 92-7,-4-92-14,14 73-9,-14-73-5,0 0-2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6T21:26:01.31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1906 1267 85,'0'0'36,"6"-10"1,-6 10-1,-8 15-33,5 2-1,-5 9 0,-2 8 0,-8 10-1,1 11 0,-2 9 1,-2 2-2,-3-3 2,7-4-2,-1-7 2,9-9-2,-1-15 3,9-11-1,1-17-1,11-2 1,4-19-1,3-13 1,3-14 0,6-9 0,0-12 0,2-12 0,0-1-1,-29 82 1,33-81 1,-33 81-2,30-73 1,-30 73-1,28-63 0,-28 63-1,33-37 0,-5 20 1,-4 22-3,3 22 2,-1 18-2,-3 20 2,-6 11-1,5 12-1,-3-9 0,-3-5-2,1-2-1,-10-19-6,11 2-25,-17-27-5,5-3 2,-6-25 0</inkml:trace>
  <inkml:trace contextRef="#ctx0" brushRef="#br0" timeOffset="184.0105">2000 1513 104,'-18'-13'39,"-2"5"0,20 8-2,0 0-33,34 1-2,3-4-2,14-9-1,16-2-3,8-11-6,21-5-11,-8-16-17,-37 23 0,-2-5-2,0-1 2</inkml:trace>
  <inkml:trace contextRef="#ctx0" brushRef="#br0" timeOffset="384.022">2885 979 82,'0'0'38,"0"0"1,0 0 1,26-31-33,-38 65-1,-12 23-2,1 21 0,1 8-2,7 15-1,0 5-2,10-1-2,4-10-3,-6-25-15,13-3-18,-4-23 1,13-13-1,-6-21 1</inkml:trace>
  <inkml:trace contextRef="#ctx0" brushRef="#br0" timeOffset="939.0537">2694 1393 111,'-29'3'39,"19"12"0,10-15-9,-5 19-26,24-10-2,14-3 0,11-5-3,13-4 0,14-4-1,5-5-2,9-4-2,-3-7-3,8 4-14,-21-5-14,0 9 1,-21-2-1,-5 5 21,-25 3 10,-6 6 5,-12 3 6,-21 14 15,3 2 16,-16 0 1,6 9 2,-16-2-20,13 11-9,-9 0-3,12 9-3,1 1 0,9 1-3,10-1 2,10-4-3,16-5 2,10-10-2,10-12 1,7-10 0,11-19-2,0-12 2,0-9-2,-2-8 2,-4-5-3,-12-7 2,-11 5-1,-14 4 1,-11 9-1,-13 9-1,-11 12 2,-10 10-1,-2 12 0,-2 10 0,4 5 0,8 4 0,12 3-2,10-7-2,23-1-5,0-18-18,31 0-10,-1-12 1,20 0-1,-3-7 2</inkml:trace>
  <inkml:trace contextRef="#ctx0" brushRef="#br0" timeOffset="1435.0821">4032 1332 98,'0'0'37,"8"22"2,-25-4-2,5 9-27,-12 0-6,1 10-1,0 3-1,-1 3-1,5-3 0,0-4 0,8-3 0,4-8-1,7-11 1,0-14-1,23-13 1,0-11 0,1-12 0,9-4 1,-1-6-1,-2-7 1,-2 4-1,-4 6 0,-5 10 0,-7 7-1,-6 8 1,-6 18-1,0 0 0,0 13 0,-2 6-1,0 5 1,4 0 0,2-2 0,4 1-1,6-8 2,9-7-1,1-11 0,10-9 1,-2-5 0,2-7 1,-2-2-1,2-3 0,-6 2 0,-3 1 1,-6 3-2,-7 9 0,-12 14 0,14-4 0,-11 16 0,-6 10 0,1 6 0,-5 5-2,-2 10-1,3 2-3,-4-5-6,12 11-8,-14-21-7,28 4-13,-11-12-1,19-2 0,1-14 1</inkml:trace>
  <inkml:trace contextRef="#ctx0" brushRef="#br0" timeOffset="1923.11">5211 1077 87,'0'0'39,"34"-58"1,-34 58 2,0 0-23,0 0-14,0 0 0,46-46-1,-46 46-1,5 21 0,-19 12-2,-8 15 1,-6 2-2,3 9 1,2-3-1,13-2 1,17-17-1,27-17 1,17-17-1,17-17 0,-68 14-1,86-29-1,-86 29 0,97-47-2,-45 23-6,-2-8-13,2 0-6,-52 32-12,85-62 2,-85 62-2,62-59 2</inkml:trace>
  <inkml:trace contextRef="#ctx0" brushRef="#br0" timeOffset="2066.1182">5716 1054 110,'-47'67'39,"4"8"0,12 7 0,10-3-39,6 0-5,25-12-29,-7-17-4,19-6-1,-3-20-2</inkml:trace>
  <inkml:trace contextRef="#ctx0" brushRef="#br0" timeOffset="2241.1282">6179 1371 115,'-39'44'39,"5"7"-2,-1-2-6,6-18-67,20 6-3,1-10 1,20-4-2</inkml:trace>
  <inkml:trace contextRef="#ctx0" brushRef="#br0" timeOffset="8279.4736">11855 1166 88,'8'25'39,"-8"9"-1,-13 7 0,-1 0-26,10-5-48,-6-9-2,10 2-1,3-12-2</inkml:trace>
  <inkml:trace contextRef="#ctx0" brushRef="#br1" timeOffset="19755.1299">1646 2788 62,'0'0'36,"3"-11"-1,-3 11 0,0 0-19,0 0-10,0 0 1,0 0-1,0 0-2,0 0-1,0 0-1,0 0 0,0 0 0,5 14 0,-7-3-1,-2 6 0,-3 10-1,-6 11 1,-2 7 0,-4 8 0,-3 6 0,-4 5 0,2-2 0,5-4-1,5-6 1,12-8-1,11-10 1,18-13-1,16-13 1,16-11 0,19-12-1,10-13 1,8-11-2,6-15 1,2-1-4,-8-12-3,6 11-27,-29-11-5,-6 14 0,-25-2 0</inkml:trace>
  <inkml:trace contextRef="#ctx0" brushRef="#br1" timeOffset="19922.1395">2165 2854 109,'-43'44'41,"-2"4"0,15 20-1,6 2-37,8 8-3,12 4-1,-2-8-16,23 12-20,-3-18-3,17-3-1,3-23-2</inkml:trace>
  <inkml:trace contextRef="#ctx0" brushRef="#br1" timeOffset="20673.1824">3120 2987 72,'12'-19'38,"-13"3"-2,1 16 2,-12 7-27,10 23-3,-10 5-1,7 13-2,-5 3-2,5 9-1,0-3 0,1 2-1,0-8 1,3-8-1,-2-12 0,3-6-1,4-11 1,-4-14 0,0 0-1,6-24 1,-2-10-1,2-3 0,-1-15 1,7-10-1,0-8 0,4-5 1,4 0-1,3 2 0,5 6 0,-3 11 0,2 10 0,1 13 1,-5 18-2,-3 14 1,-6 13-1,-8 9 1,-2 17-1,-6 2 0,-6 12 1,-2 3-1,-6 6 1,0-2 0,-3-1 0,-3-6 0,3-5 0,-1-8 0,-2-5 0,-2-7-1,-2-4 2,-2 3-1,-1 4 1,1 1-1,2 8 0,0 8 1,3 10-2,6 3 0,5 8-3,3-15-14,18 9-18,-6-18-3,19-4 0,-4-28-2</inkml:trace>
  <inkml:trace contextRef="#ctx0" brushRef="#br1" timeOffset="21349.2211">3665 2856 101,'-2'16'40,"-18"5"1,4 29-2,-13-3-36,1 15-1,2 3 0,2 3 0,1-2-1,6-7 0,5-8 0,3-13-1,8-10 0,5-14 0,-4-14 0,16-17 1,-2-14-2,2-7 2,0-16-1,3-2 0,-4-9 0,4 0 1,-1 4-1,-3 3 0,2 11 0,0 5 0,4 11 1,3 7-1,3 6 0,5 9 0,5 5 0,3 4 0,0 2 0,2 4 0,-7 3 0,-1 1 0,-7 5 0,-6 0 0,-12 5 0,-11-1 0,-9 9 0,-8 2 1,-8 9-1,-8 3 1,-2 5 0,4-1-1,0 4 1,8-4-1,7-5 1,14-8-1,14-11 1,16-14-1,14-19 1,8-11 0,10-17 0,3-8 0,-4-12 0,0-1 0,-15-2-1,-14 8 0,-16 6 0,-11 12 0,-16 14-1,-8 12 0,-6 14 0,-4 4 0,6 7-2,6 0-1,11 3-3,10-18-10,29 4-15,2-27-6,24 2-1,5-26-1</inkml:trace>
  <inkml:trace contextRef="#ctx0" brushRef="#br1" timeOffset="21544.2323">4853 2171 109,'-29'44'39,"0"25"2,-12 7-6,9 21-32,-1 7-1,3 8-1,2 1-2,5-10-2,12 0-9,-7-26-10,24-1-12,-12-30-4,15-6-1,-7-30 0</inkml:trace>
  <inkml:trace contextRef="#ctx0" brushRef="#br1" timeOffset="22017.2593">4507 2706 114,'0'0'41,"0"0"1,10 20-2,18-18-38,19 1 1,12-7-1,11 2 0,10-4-1,6-4 0,0-1 0,-8 4 0,-13 3 0,-8 2-1,-19 4 1,-14 2-1,-20 7 0,-17 5 0,-11 6 0,-10 1 0,-8 10 0,-6 5-1,5 5 2,4 4-2,8 3 1,11 0 0,12-5 1,16-6-1,16-10 0,10-12 1,9-16-1,9-16 0,-1-15 0,6-13 2,-6-6-2,-11-10-2,-8-2 2,-11-1 0,-14 10-1,-11 6 0,-9 9 0,-11 11-1,-1 10-1,2 3 0,8 17-4,1-10-7,26 26-14,-12-20-9,40 11-1,-3-13-2,17 7 2</inkml:trace>
  <inkml:trace contextRef="#ctx0" brushRef="#br1" timeOffset="22393.2808">5718 2651 101,'0'0'39,"-7"25"1,-12-11 0,13 20-24,-11-3-11,3 10-2,-3 2 0,4 2-2,-3-1 1,4-1-2,1-8 1,5-4 0,1-12-1,5-19 1,12 7-1,3-25 2,4-9-2,13-15 0,2-6 0,4-3 0,3-4 0,-3 3 0,1 8 0,-6 5 0,-4 15 0,-10 13 0,-4 11 0,-4 11 0,-5 12 0,-1 7 0,-4 5 0,0 7 0,3 2-6,-3-11-8,13 18-6,-14-31-9,27 13-8,-11-23-3,21 3 0,-4-21 1</inkml:trace>
  <inkml:trace contextRef="#ctx0" brushRef="#br1" timeOffset="22731.3002">6571 2525 126,'-66'22'41,"14"19"4,-13-13-5,15 9-37,13-2-3,20-4 0,22-6 0,21-6 0,18-5 0,12-6 0,4-1 0,-2-1 0,-6 0 0,-15 11 0,-22 9 0,-25 8 0,-26 7 0,-15 9 0,-14 2 0,-4-1 0,-3-3 0,7-9 0,17-7-8,10-18-7,29 1-6,-6-35-6,35 10-7,-11-26-5,14-4-5,-2-13 5</inkml:trace>
  <inkml:trace contextRef="#ctx0" brushRef="#br2" timeOffset="26471.5141">1971 4339 94,'14'-27'36,"-14"-2"2,8 17-10,-10-4-22,2 16-1,0 0 0,0 0-1,-17 28-1,4 5 0,-7 8-2,-3 10 2,-5 6-2,3 4 1,3-3-1,8-2 0,9-8-1,16-15 1,21-13-1,17-22-1,26-18-2,15-11 0,15-12-2,-1-16-4,8 6-22,-12-17-8,-6 10 0,-20-5 0</inkml:trace>
  <inkml:trace contextRef="#ctx0" brushRef="#br2" timeOffset="26630.5232">2451 4299 98,'-63'58'36,"15"13"3,1-6-2,23-4-32,11 1-3,20-7-2,21 1-15,10-26-23,24-4 1,6-17-3,19 0 0</inkml:trace>
  <inkml:trace contextRef="#ctx0" brushRef="#br2" timeOffset="27221.557">3285 4479 82,'-28'-20'40,"7"14"-1,-12-2 1,5 18-24,-6 7-13,3 14 1,2 6-2,5 9-1,7 4 0,13-3 0,8-2 0,18-11 0,13-12-1,10-14 1,9-14-1,2-16-1,1-11 1,-1-9-1,-10-8 0,-12-3 0,-16 1 0,-11 6 0,-11 8 1,-13 8 0,-6 12 0,-5 5 1,3 11 0,3 7 0,6 3-1,11 4 1,5-12-1,26 18 1,5-10-1,7 1 0,4-1 0,2 4 0,-1 7 0,-6 8 0,-12 10 0,-6 7 0,-16 3 0,-7 3 0,-8 0 0,-2-5 1,-6-12-1,4-10 1,5-17 0,11-6 1,1-34-1,9-3 1,9-10 0,5-7-1,4-6 0,0-1 0,-3 6 0,4 4-1,-1 9-3,-1 1-6,20 19-27,-11-7-5,18 13-1,-3-5-1</inkml:trace>
  <inkml:trace contextRef="#ctx0" brushRef="#br2" timeOffset="27672.5828">4823 4037 94,'0'0'39,"-16"13"0,0 17 0,-18 4-34,5 9-1,-1 2-2,7 1 0,8-4 0,17-7-1,18-9 0,19-12-1,17-12 0,13-7 1,4-3-1,6 0 1,-10 1-1,-8 11 1,-17 10-1,-19 12 1,-21 11-1,-16 10 0,-15 7 0,-14-2 0,-1 1-1,-1-10-3,5-11-2,3-27-22,25-2-11,3-29 0,22-5-2,5-25 1</inkml:trace>
  <inkml:trace contextRef="#ctx0" brushRef="#br2" timeOffset="27816.591">5042 4042 120,'-21'-7'41,"21"7"1,-12-1-3,12 1-40,37-15-13,3-15-24,25 9-3,6-12-1,21 5 0</inkml:trace>
  <inkml:trace contextRef="#ctx0" brushRef="#br2" timeOffset="28341.6211">6146 4240 89,'12'-14'38,"1"15"0,-13-1 1,-12 24-34,-4 3-1,-1 12 1,-6 6-2,0 7 0,-3 1-1,3-2 0,1-6 0,9-7-1,7-13 0,6-11 0,0-14 1,32-24-1,-3-9 0,8-11 0,5-9 0,1-6 0,-1-2 1,-2 5 0,-6 7 0,-8 11-1,-5 11 0,-6 18 1,-3 10-2,-5 15 0,0 14-2,-5 12 0,3 7 1,3 6-3,1 7 0,0-9-3,14 9-9,-10-26-23,20-1-1,-7-26 0,13-3-1</inkml:trace>
  <inkml:trace contextRef="#ctx0" brushRef="#br2" timeOffset="28679.6404">6717 4239 102,'-22'10'40,"22"8"0,0-18-1,13 19-35,6-11-1,14-3-1,9-6 0,5-6 0,4-9 0,3-6 0,-7-5 0,-5-4 0,-11 0-1,-14 1 1,-17 5-1,-13 6 1,-18 12-2,-10 12 0,-11 11 0,-5 12-1,2 10-1,3 6 1,8 3 0,15 5-1,20-6 0,14-7-3,25-7-1,10-25-14,27 7-18,0-25-2,22-1 0,-6-20-1</inkml:trace>
  <inkml:trace contextRef="#ctx0" brushRef="#br2" timeOffset="29010.6593">7462 4135 87,'-35'8'40,"3"19"-2,-10-5 1,14 19-16,-2-7-20,12 5-1,2-2 1,12-1-2,9-9 0,12-6 1,12-14-1,8-8 0,7-13 0,1-8-1,5-7 1,-4-8 0,1-4 0,-9 0 1,-6 3-1,-7 6 0,-7 8 0,-8 9 0,-10 15-1,0 0 1,-10 24-3,5 1 0,1 8-1,2-4-2,10 4-1,5-17-10,25 4-22,-6-28-3,25-2 1,-5-22-1</inkml:trace>
  <inkml:trace contextRef="#ctx0" brushRef="#br2" timeOffset="29188.6695">8195 3692 107,'-20'23'40,"-14"9"1,8 31-1,-9 3-34,9 9-2,5 4-3,6-1-2,8 1-2,3-15-5,15-1-30,-11-24-3,12-1 1,-12-29-3</inkml:trace>
  <inkml:trace contextRef="#ctx0" brushRef="#br2" timeOffset="30235.7294">7945 4033 115,'0'0'41,"9"-3"0,11 12 0,8-6-38,8-2-1,7-1-1,9-1 0,1 0 0,4-2-1,-5 1 1,-2 3-1,-11 1 0,-11 7 1,-7 2-1,-10 6 0,-14 5 1,-5 4-1,-6 0 0,-3 3-1,2 0 0,-2-5 0,5-2 1,0-5-1,12-17 1,0 0-1,0 0 1,15-30 1,2-2-1,4-3 1,2-6-1,4-2 1,-3-1-1,1 6 1,-1 5-1,-4 5 0,2 9 0,0 6 0,1 7 0,4 5-1,3 6 1,0 2 0,0 2-1,1 1 1,-4-1 0,-3-1 0,-3 1-1,-6-4 1,-4 1 0,-11-6 0,0 0 0,4 12 0,-4-12 0,-13 15 0,-2 0 0,-3 5 1,-3 5-1,-2 8 0,3 3 1,3-1-2,3 4 1,10-4-1,10-6 1,5-7-2,12-10 2,5-16-1,7-7 0,3-13 2,0-11-1,0-9 0,-9-5 0,0-5 1,-11 2-1,-4 3 1,-9 6-1,-4 7 0,-2 11 0,-4 8 1,5 17-1,0 0 1,0 0-1,8 10 0,4 5 1,4-1-1,3 2 0,5-2 1,0 0-1,-3-2 0,2 0 1,-4 2-1,-6 2 0,-6 1 1,-7 3 0,-7 2-1,-6 0 1,-4 3 0,0-2-1,-1-3 0,4-4 0,0-5 2,14-11-2,0 0 0,13-13 0,6-7 0,7-8 0,5-2 0,3-3 0,3-2 0,-2 5 0,-9 5 0,0 5 0,-8 12 0,-5 8 0,-13 0 0,9 30 0,-7-4 0,-4 6-2,2 2 0,6 3-1,3-5-3,12 0-4,0-22-7,25 9-8,-8-27-16,23 1 1,-5-28-1,15 5 2</inkml:trace>
  <inkml:trace contextRef="#ctx0" brushRef="#br2" timeOffset="30489.7439">9950 3790 118,'-25'7'42,"-18"-1"0,9 19-1,-1 3-39,6 4 0,8 0-1,10 1 0,16-5 0,10-4-1,13-5 0,5-4 0,1-3 0,1-2 0,-4-2 0,-6 3 0,-7-2 0,-13 5 1,-8 0-2,-8 1 0,-3 3-6,-15-11-9,15 18-11,-17-21-15,10 10 0,-9-13-4,1 5 2</inkml:trace>
  <inkml:trace contextRef="#ctx0" brushRef="#br3" timeOffset="34034.9467">2042 5530 85,'-5'-10'38,"5"10"0,0-16 1,0 16-34,5-13 1,-5 13-2,-6 15 0,-2 6 0,-4 11 0,-4 11-1,-8 9 1,1 8-1,-2 4 0,-1 4-1,5-5 1,4-4-1,7-12-2,14-7 1,7-12 0,16-13-1,11-12-1,10-10 1,13-10-1,11-11-1,7-5-1,-1-10-2,7 2-2,-18-19-13,9 19-18,-28-7-1,-5 9 0,-20-2-1</inkml:trace>
  <inkml:trace contextRef="#ctx0" brushRef="#br3" timeOffset="34198.9561">2364 5656 97,'-39'38'38,"-2"0"2,13 20-2,5 0-32,9 11-2,6 3-1,5-5-5,16 9-12,0-17-23,17-3-1,3-21 0,18-7-1</inkml:trace>
  <inkml:trace contextRef="#ctx0" brushRef="#br3" timeOffset="34574.9776">2869 5912 107,'-15'22'37,"-4"-13"2,19 5-1,0-14-34,31-6 0,3-10 0,13-3-1,2-10-1,6-1 1,-3-9-3,-4 2 0,-10 0 0,-14 6 0,-19 5-1,-10 8 1,-18 9-2,-11 14 2,-9 15 3,-9 13-2,-3 14 2,3 7-2,6 8 1,14 0 0,13-2 0,15-10-2,24-13-1,19-19-1,29-15-3,12-29-6,31-3-10,-12-35-8,25-3-12,-12-17 0,9-3-1,-23-7 2</inkml:trace>
  <inkml:trace contextRef="#ctx0" brushRef="#br3" timeOffset="34739.987">3851 5201 100,'-47'16'39,"4"30"1,-9 8-1,13 26-34,-2 0 0,10 10-3,8 0 0,7-3-3,13-3-2,8-21-10,24 0-22,-5-24-4,18-6 0,-9-25-1</inkml:trace>
  <inkml:trace contextRef="#ctx0" brushRef="#br3" timeOffset="35100.0076">3849 5822 110,'4'20'39,"-4"-20"2,23 23-3,6-21-34,8-2 0,9-9-1,5-5-1,-1-11-3,3-2 2,-7-7-2,-11 1 0,-14 0 0,-12 3 1,-13 5-1,-15 6 0,-10 13 2,-9 9 0,-8 14 2,-2 6-1,-1 10 0,8 9 0,7 1 0,12 2-1,18-3 1,16-7-3,20-4-2,12-14-3,22 3-9,-3-27-7,29 9-8,-11-24-11,10 3 1,-12-17 0,-2 4 2</inkml:trace>
  <inkml:trace contextRef="#ctx0" brushRef="#br3" timeOffset="35281.018">4630 5698 114,'-53'11'41,"3"20"-1,-8-5 2,5 13-40,15 4 3,13-2-2,12 2 0,19-13-3,21-8-1,17-15-2,22-14-2,12-27-7,24 2-11,-9-38-5,13 0-14,-16-18 1,3 3 0,-27-13 2</inkml:trace>
  <inkml:trace contextRef="#ctx0" brushRef="#br3" timeOffset="35424.0261">5142 5217 102,'-31'43'39,"-16"10"0,16 25 0,-4 5-34,13 2-3,6 5 0,4-4-3,14 4-9,-8-25-21,22 2-7,-9-23-1,9-11-2</inkml:trace>
  <inkml:trace contextRef="#ctx0" brushRef="#br3" timeOffset="36469.0859">4859 5596 99,'0'0'39,"0"0"2,19 0 0,10-7-33,19 2-4,10-6-1,12 1 0,0-2-1,2 2-1,-7 2 0,-12 5 0,-14 7-1,-12 6 1,-17 9-1,-15 6 1,-9 3 0,-6 6 0,-5 2 0,-2 2 0,3-3 1,2-1-2,8-4 2,5-8-2,8-8 2,1-14-2,16-3 0,1-16 0,6-10-2,3-10 1,1-3 0,-1-6 0,0 3-1,-7 5 1,-2 6-1,-5 9 0,2 14 2,-1 5 0,1 9 0,3 4 0,6 1 0,9 1 0,6-2 1,6-3-1,0-5 0,2-4 1,-5-3-1,-3 0 0,-8 0 1,-10 1-1,-20 7 0,0 0-1,-13 9 1,-8 6 0,-11 11 0,-1 1 1,0 9 0,2 4 0,5 0 1,8 0-1,12-1 1,12-4-2,10-12 2,10-7-2,7-10 0,5-12-2,4-6 1,-4-13 1,-1-6-3,-9-7 1,-7-3 0,-4 0 0,-9 2 0,-2 2 2,-5 5-2,-1 5 1,5 7 2,-1 8 0,9 4 0,3 5 1,3 5-1,5 4 0,3 4 0,-3 1 0,-2 4 0,-6 8 0,-2-2 0,-9 3 0,-5 3-1,-9 2 1,-5-4 2,-6 5-3,0-2 0,0-5 0,0-1 0,4-7 0,16-15 0,0 0 0,0 0 0,23-21 0,6-9 0,6-2 0,4-5 0,1 2 0,-2 4 0,-7 4 0,-7 14 0,-8 6 0,-16 7 0,12 26 0,-12 2 0,-2 8 0,0 5 0,5 3 0,4 1-2,5-6-5,20 0-3,0-24-2,17 1-5,-2-31-3,27 9-7,-17-36 1,24 9-4,-17-29 3,4 4-4,-11-7 1</inkml:trace>
  <inkml:trace contextRef="#ctx0" brushRef="#br3" timeOffset="36762.1027">7005 5524 5,'5'-52'20,"7"32"5,-35-9 5,5 36 2,-29-3 6,10 22 4,-15-4-1,16 13-36,3-7-1,15 9-1,9-9-1,20-5 2,12-10-3,17-4 0,7-7 1,9-4-2,-4 1 0,-5 2 0,-8 7 0,-14 7 0,-19 14 0,-20 2 0,-11 12 0,-16 1 0,-2 5 0,-3-4 0,4-3 0,0-10-3,18-1-9,-3-21-2,24 5-4,-16-32-5,19 17-6,-14-40-2,12 11 0,-15-20 1,8-7-3</inkml:trace>
  <inkml:trace contextRef="#ctx0" brushRef="#br1" timeOffset="44025.5181">10038 1860 89,'-17'-15'37,"17"15"0,-24-24-2,14 8-30,-8-5-1,2 5-1,-9 2 0,-4 4-1,-5 6 0,-8 10 0,-9 8 0,-5 9 0,-5 7-1,-3 11 1,-2 7-1,0 3 0,6 2 0,9 9-2,10 0 2,13 7-2,11 1 2,16 3 0,15-3-1,15 4 2,17-2-2,13-10 2,16-9-2,16-10 2,17-16-1,8-14-1,8-16 0,4-16 1,4-15-1,-4-7-1,-13-13 1,-11-8 0,-19-10 0,-16-4-1,-21 1 2,-20-1-2,-21-1 1,-21-2 1,-18 6 0,-17 0-1,-15 14-1,-6 6 1,-14 16-1,1 8 1,4 19-3,6 3-5,26 24-11,-4-6-10,32 22-11,5-9-1,27 9-1,6-8 1</inkml:trace>
  <inkml:trace contextRef="#ctx0" brushRef="#br1" timeOffset="44243.5306">10268 2026 100,'-28'-5'39,"14"12"1,-14 0-1,-1 16-37,7 10 0,5 16 0,-6 5-1,2 11 0,0 3-3,3-1-3,16 3-18,-10-25-13,23-3-4,-5-28-1,16-5 1</inkml:trace>
  <inkml:trace contextRef="#ctx0" brushRef="#br1" timeOffset="44434.5415">9977 2311 115,'-43'-4'43,"23"19"1,3-20-2,17 5-39,36-11-1,16-5-2,15-1-3,12-9-6,21 14-8,-8-26-9,18 27-10,-16-13-6,-1 16-2,-13-5 1</inkml:trace>
  <inkml:trace contextRef="#ctx0" brushRef="#br2" timeOffset="48251.7598">12520 3195 68,'-18'-27'36,"-14"-6"-1,-2 9 1,-17 0-19,-1 11-13,-7 5 0,-1 21 0,-8 12-2,-1 17 0,1 17-1,2 13 0,4 22 0,10 9 0,12 14-1,17 3 1,14-1-1,30-8 0,23-9 0,31-20 0,29-25 0,29-28 1,26-32 0,17-28 0,9-29 2,2-20-1,-14-17 0,-20-8 1,-25-4-1,-31-1-1,-41 3 0,-37 4-1,-35 10-1,-31 11 1,-26 14-2,-24 13 1,-11 18-2,-8 13-2,5 31-5,-10 5-26,27 24-1,5-3 0,24 15-1</inkml:trace>
  <inkml:trace contextRef="#ctx0" brushRef="#br2" timeOffset="48776.7899">12400 3507 71,'-16'-18'37,"16"18"-1,-17-1 0,10 13-18,-11 4-14,3 9-1,-3 9 0,-5 5 0,0 1-2,1 5 2,0-7-2,8-3 1,4-10-1,5-10 1,5-15-1,23-4 0,-1-17 0,4-8-1,5-7 2,2-4-1,-5 0 0,1 0-1,-7 2 1,-5 10 0,-4 8-1,-5 7 0,-8 13 0,0 0 0,8 19 0,-2 4 1,2 10-1,6 0 1,3 6 0,8 2 0,7-6 1,5-4-1,4-10 1,0-9 0,-1-6 0,-1-12-1,-7-12 1,-5-7-1,-4-7 0,-5-6 0,-8-2 0,1 0-3,3-3 0,-3-1-2,12 14-11,-11-12-14,19 22-11,-11 0-2,10 23-2,-9 1 2</inkml:trace>
  <inkml:trace contextRef="#ctx0" brushRef="#br3" timeOffset="52055.9774">10084 5822 121,'-13'13'42,"-7"-12"1,2 8-4,-7-6-41,2-2-2,14 7-6,-6-8-28,15 0-3,14 10 1,10-5-2</inkml:trace>
  <inkml:trace contextRef="#ctx0" brushRef="#br3" timeOffset="52544.0053">10698 5607 87,'0'0'34,"15"-15"2,2 12-2,-2-12-27,14 8-5,3-6 3,14 1-2,6-5-1,6-2 0,2-6 0,-1 2-1,-8-3 1,-6 0-1,-16 1-1,-15 3 0,-19 2 1,-18 10-1,-16 7 0,-14 9 0,-12 11-1,-6 12 2,-7 14-1,7 8 4,1 7-4,19 4 3,15-4 0,23-3-1,26-12 0,23-8-1,30-17-3,19-24-13,27 1-22,3-27-2,14-3-2,-9-18-2</inkml:trace>
  <inkml:trace contextRef="#ctx0" brushRef="#br3" timeOffset="52734.0162">11570 5028 107,'-9'23'40,"9"-23"3,25 18-4,19-21-39,20-12-7,27 6-29,0-16-3,15 8-2,-2-7 0</inkml:trace>
  <inkml:trace contextRef="#ctx0" brushRef="#br0" timeOffset="57355.2805">16654 9271 11,'-22'-22'26,"-1"10"1,-4-2 2,-7-2-18,5 12 2,-12-10 0,11 12 0,-16-14-2,12 14-3,-11-11-3,7 6 0,-5-1-1,0 5-3,-2-2 1,-4 10-2,-3 0 1,-5 9 0,-5 6 0,-3 10 0,-1 1 0,-2 8 1,-1 4 0,2 4 0,2 6-1,4 5 1,3 3-1,2 6 0,4 8-1,0 5 1,2 3-1,4 6-1,6 5 0,5 1 1,9 5-1,6-5 1,13 1-1,12-3 1,12 0-1,9-6 2,10 0-2,9-7-1,5-5 2,11 0-2,1-5 2,11-7-1,7-3 1,14-7 0,9-8 0,10-2 1,8-10-1,14-4 1,11-12-1,5-5 1,6-11-1,0-10 1,2-8-1,2-11 1,1-10-1,-5-12 0,-11-8 1,-4-9-1,-8-7 1,-8-11 1,-15-10 0,-12-9 0,-14-9 2,-13-7-3,-19-7 3,-11-8 0,-21-3-2,-18 1-1,-19 3 1,-22 6-2,-19 3 0,-23 10 1,-21 4 0,-23 14-2,-24 6 2,-18 12-2,-17 12 3,-10 15-2,-3 16-1,3 20 0,6 29-5,5 9-20,27 34-12,14 11-1,19 16-2,21 8 3</inkml:trace>
  <inkml:trace contextRef="#ctx0" brushRef="#br1" timeOffset="63722.6447">16133 9358 86,'17'-11'39,"-12"-4"-2,-5 15 2,7-17-34,-7 17-1,0 0-1,-18 17-1,2 3 0,-1 8 0,-2 5-1,2 3 2,-2 3-2,7-1 2,5-4-2,4-7 1,10-5 0,8-6-1,10-9 0,6-6 0,5-3-1,4-6-1,6-2 0,-2-7-1,4 1-2,-5-8-8,3 7-25,-8-11-4,1 9 3,-8-9-3</inkml:trace>
  <inkml:trace contextRef="#ctx0" brushRef="#br1" timeOffset="63903.6551">16469 9324 82,'-27'15'39,"-4"-2"-2,3 16 1,-3 5-26,6 8-9,1 2-1,7 5 0,3 3-3,5-7-4,18 3-30,0-17-1,15-4-1,8-17-2</inkml:trace>
  <inkml:trace contextRef="#ctx0" brushRef="#br1" timeOffset="64439.6857">16952 9384 80,'0'0'38,"0"0"0,0 0 0,-7 27-27,-7-5-5,6 11-1,-6 2-2,4 9 1,-1-1-3,2 5 1,0-2-2,-1-8 0,6 0-4,-6-13-2,14 10-14,-12-26-17,8-9-1,0 0 0,9-18 1</inkml:trace>
  <inkml:trace contextRef="#ctx0" brushRef="#br1" timeOffset="64615.6958">16804 9637 95,'-17'-15'39,"-9"-4"1,9 12 0,-3-6-28,20 13-3,0 0-3,9-8-1,19 2-2,15-1-1,6-3-1,10 1-1,4-2-2,2-1-3,3 14-16,-15-9-17,2 10-4,-18-4 1,1 7-3</inkml:trace>
  <inkml:trace contextRef="#ctx0" brushRef="#br2" timeOffset="70371.025">15896 10283 53,'0'0'36,"0"0"0,0 0-1,-2-11-21,2 11-4,-6 16-2,1 5-2,-12 1-2,-1 14 0,-6 3-2,-4 7 1,-2 1-1,1 2 1,4-4-1,8-4 0,12-6 0,17-9-1,15-9 1,13-8-2,16-10 0,6-11-1,9-6-2,-2-11-2,6 1-6,-14-20-9,7 5-18,-13-8 1,-4 4-2,-11-4-1</inkml:trace>
  <inkml:trace contextRef="#ctx0" brushRef="#br2" timeOffset="70537.0345">16194 10328 88,'-47'64'37,"-3"3"-1,15 9 2,-4-7-33,21-1-2,8-5-4,10-18-9,17-5-26,10-18 0,15-11-1,1-16-3</inkml:trace>
  <inkml:trace contextRef="#ctx0" brushRef="#br2" timeOffset="71269.0764">16681 10430 60,'0'0'35,"0"0"0,0 0 0,-26 9-21,19 13-5,-8-6-2,1 12-1,-4 4-2,-1 10 0,-5-1-1,1 3 1,1-3-2,1-4 1,5-6-1,4-6 0,2-12-1,10-13 1,0 0-1,23-26 0,0-5-1,6-8 1,0-8 0,5-3 0,-2-3 0,-3 6-1,-6 6 0,-7 8 1,-4 9-1,-5 12 0,-7 12 0,3 20 1,2 8-1,0 6 0,4 8 0,0 2 1,11 0-1,3-3 1,6-9 0,7-10 0,4-14 0,3-14 0,-1-14 1,-1-13-1,-4-9 0,-5-8-1,-7-6 1,-6-1-2,-10 5-1,-3 4-3,-1 21-13,-15-9-12,15 25-11,-10-2 1,5 13-2,14 6 1</inkml:trace>
  <inkml:trace contextRef="#ctx0" brushRef="#br3" timeOffset="75698.3297">16016 7367 33,'-110'26'26,"2"6"1,-1 0-1,-4 2-19,4 10-3,-4-4 1,9 11 0,-4-2-1,6 10 1,-3 3 0,4 11-2,-2 1 0,8 7-1,1 7 0,6 9-1,1 2 1,7 9-3,5 0 2,8 9-1,1 4 1,8 4 0,2 4 1,8 5-1,1 2 0,7 6 0,7 2 0,6 0 1,9 2-4,7 0 5,10 1-6,5-2 5,11-2-5,3-5 1,7 0 1,6-6 0,11 1 1,2-8-1,12-5 1,6-4 1,15-4-1,11-4 1,6-5-1,9-3 0,7-7 1,13-2-1,10-5 0,7-7-2,7-8 2,11-7 2,13-10-1,10-9 1,4-11-2,12-11 3,1-8-2,7-9 1,5-11-1,2-3-1,-3-9 0,-1-8 0,0-5 1,-3-5-1,-4-10 0,-8-8 0,-6-8 1,-5-5-1,-10-13 1,-5-6 0,-13-12 0,-6-9 0,-10-10 0,-7-5 0,-9-12 0,-17-8 2,-15-3-2,-14-10 0,-14-6 1,-16-2 0,-22-8 0,-16-4-1,-22-3 0,-15-3-2,-17-4 2,-18 0-2,-12 1-1,-10-1 1,-16 8-1,-10 1 1,-15 7 0,-7 7 1,-11 12-2,-14 13 3,-13 8-1,-14 10 1,-7 11-1,-9 9 1,-8 14-1,-12 11 0,-9 16 1,-1 13-2,-3 20 0,-10 17-1,6 27-4,-3 7-26,17 16-2,13-1-2,29 3 1</inkml:trace>
  <inkml:trace contextRef="#ctx0" brushRef="#br3" timeOffset="76545.3781">18087 7591 68,'14'-1'35,"-14"1"-1,0 0 2,0 0-29,0 0-1,-19 5 1,-5 6-2,1 12 0,-8 6-3,-3 8 1,-1 1-1,6 1-1,6 0 0,7-5 1,11-10-2,12-4 1,16-15 0,10-6 0,9-8-1,6-6 1,1-6 0,-2-1 0,-7-4 0,-11 2-1,-12 3 1,-16 1 0,-16 9-1,-13 5 1,-11 9-1,-7 7 0,-3 6 0,2 8 0,2 5 0,7 1 1,12 0-1,12 2 1,13-8-1,14-5 0,14-11 1,12-5-1,8-10 1,6-9-1,3-6 1,-3-12-1,-4-1 1,-11-3 0,-14-2 0,-10 1 0,-17 4 0,-11 8-1,-14 8 1,-8 12 0,-8 12-1,-1 7 1,-4 12-1,6 8 1,6 2-2,5 0-1,21 1-4,2-14-30,31 3-2,1-13-1,16-1-2</inkml:trace>
  <inkml:trace contextRef="#ctx0" brushRef="#br3" timeOffset="77413.4278">15177 11985 70,'-5'-15'39,"5"15"-2,0 0 1,0 0-34,-17 8 0,3 16 0,-8 9-2,-2 8 1,-3 3-2,5 2 1,1-1-1,10-4 1,8-12-1,17-9 0,14-13 0,9-17 0,8-8-1,3-6 1,-1-9 0,-5 0-1,-8 1 1,-16 0-1,-13 9 1,-16 8-1,-15 10 1,-12 9-1,-10 8 1,1 5-1,-1 2 0,8 2 1,6 3-1,13-1 0,13 1 1,17-6-1,13 1 0,10-8 1,6 1-1,3-6 0,1-6 0,-1-6 1,-7-9 0,-9-5 0,-8-9 0,-11-1 0,-11-2 0,-9 1 0,-6 1-1,-4 6 0,-2 8-1,-1 6-1,6 15-3,-1 1-6,22 16-27,-4-6-2,20 10 0,2-14-1</inkml:trace>
  <inkml:trace contextRef="#ctx0" brushRef="#br3" timeOffset="78853.5102">16483 5573 85,'-146'22'41,"-7"-1"-5,3 5 3,-8 7-37,12 0-1,1 5-1,-1 5 0,3 10 0,-3 5-3,2 8 3,-3 8 0,-9 9 0,2 6 2,-2 7-1,-4 11 3,-6 5-3,2 9 3,1 6-4,10 7 1,-1 6-2,6 7 0,8 6 0,8 4-1,13 5 0,1 8 0,9 6 1,2 8 0,6 4 2,7 4-2,1 3 2,9 5-1,7 0 1,8 4 1,12 2-1,9 1 0,13 1-2,14-3 2,11-2-2,10 1 0,13-3-1,10-6 1,11-4 0,12-4-1,15-3 1,8-1-1,15-4 2,9-3-1,11-3 1,15 3-2,8-5 2,11 1 0,4-7 0,16 2 0,5-5 0,11 2 1,9-9-2,10-11 1,13-10-2,9-13 2,17-13-1,9-15 0,18-19 0,7-16 0,13-15 1,7-12 0,8-15 0,10-13 0,0-13 1,2-13-1,-2-13 1,-1-14-1,2-13 1,-7-12 0,-6-16 0,-5-15 0,-10-13 0,-9-13 0,-12-13 1,-11-13-1,-15-9 1,-21-12-2,-11-6 1,-19-9 1,-17-9-1,-17-1 1,-22-10-2,-11-1 1,-25-6 1,-10-2 2,-20-8-3,-13-7 0,-18-7 2,-9-8-1,-16-3 1,-12-4-2,-16 1 1,-12-2-2,-15 3 1,-13 8-1,-15 3 0,-8 5 0,-11 1 1,-6 0 0,-10 3-1,-11 2 2,-8 5-1,-8 3-1,-8 5 2,-20 9-3,-13 13-1,-18 11 1,-15 13-1,-17 18-2,-21 22 3,-17 22-1,-20 26 0,-19 33 1,-17 32 2,-17 33-3,-12 30 4,-6 26-1,6 29-4,2 3-23,30 19-11,21-10 0,35 4-2</inkml:trace>
  <inkml:trace contextRef="#ctx0" brushRef="#br3" timeOffset="79853.5674">14496 6282 78,'0'0'35,"0"0"0,0 0 0,-14 7-27,-7 2-1,3 6-1,-9 0-2,0 3-1,1-3 0,1-1-1,5-4 0,6 0-1,14-10-1,-6 14 1,16-10-1,7-4 0,3 0 1,7-5-1,-1-2 1,1-4-1,-2-4 1,-5-6 0,-6 1 0,-8-1 0,-9 5 0,-3 0 0,-10 7 0,-3 6-1,-7 6 1,-3 12-1,1 6 0,-2 11 0,3 5-1,2 3 3,7 3-2,9-3 1,5-5-1,15-5 2,10-13-2,9-15 3,8-10-2,7-14-1,0-10 2,-1-2-3,-5-10 3,-10 2-2,-14 2 1,-12 5-1,-13 10 1,-13 12-1,-18 11 0,-3 10 1,-8 7-1,2 10 0,4 4 0,4 2 1,13 0-2,15-5 2,14-4-1,19-8 1,15-11 0,8-6-1,6-11 0,-3-1 0,-2-5 1,-7-2-2,-12 3 2,-14 0-2,-17 9 2,-16 6-1,-13 9 0,-8 5 0,-4 9 0,0-1-1,9 9-4,4-11-11,28 12-22,6-16-1,32 2-2,6-12 0</inkml:trace>
  <inkml:trace contextRef="#ctx0" brushRef="#br3" timeOffset="80914.6281">20279 12966 34,'0'0'32,"11"-15"3,-11 0 0,0 15-16,-2-21-4,2 21-4,-14-21-3,14 21-2,-23-9-2,6 14 0,-4 4-2,-2 11 0,-3 6-1,4 7 1,-1 3-2,4 0 0,9 1 0,2-5 0,11-3 0,5-7 0,7-10-1,6-7 1,6-7 1,2-5 0,0-8 0,3-4 0,-3-6 0,-1 5-1,-9-6 2,-7 5-2,-9 6 1,-3 15-1,-21-11 1,-5 17-1,-7 6 1,-2 6-1,-1 5 0,2 2 0,7-2 0,12 0 1,8-3-2,14-7 2,16-7-1,12-8 0,10-7 1,8-5 0,-1-7 0,0-4 0,-7-2 0,-11 0 1,-14 1-1,-17 7 0,-20 6-1,-13 7 1,-17 13 0,-5 4-1,-5 4 0,2 3-1,11 5 0,2-4 0,22-2-3,20-17-6,16 16-21,10-26-8,23 3 0,3-15-2</inkml:trace>
  <inkml:trace contextRef="#ctx0" brushRef="#br3" timeOffset="81554.6647">21006 12976 82,'-16'5'37,"7"10"1,-5-9-1,14-6-31,0 0-2,35 8-1,7-20 0,18-3 0,10-8-1,8-3 0,5-11 0,-5 2-1,-8-1 0,-17 1 0,-24 6-1,-20 5 1,-24 6 0,-23 8-1,-24 11 1,-14 7 0,-17 14-1,0 12 1,2 8 0,9 10 0,12 7 0,20 2 0,27-1-1,32 0 0,34-10-2,21-16-1,29-7-3,7-25-13,28-1-20,-1-22 0,13-4 1,-17-25-3</inkml:trace>
  <inkml:trace contextRef="#ctx0" brushRef="#br3" timeOffset="81733.6749">22099 12349 117,'11'20'42,"29"5"2,11-22-4,30-3-41,14-3-6,3-17-30,18 9-2,-16-11-2,0 15-1</inkml:trace>
  <inkml:trace contextRef="#ctx0" brushRef="#br3" timeOffset="86546.9502">1266 8132 88,'0'0'37,"0"0"0,-8 20 0,2 15-33,-5 14 0,0 15 0,-2 15-1,-2 12 0,1 5-2,3-1 0,4-2-3,1-15-4,15-8-27,-7-24-4,16-16 1,-3-28-3</inkml:trace>
  <inkml:trace contextRef="#ctx0" brushRef="#br3" timeOffset="86764.9627">1221 8281 105,'-14'-19'40,"14"19"0,18-17-2,16 8-34,10-10-1,17-3-1,13-2 0,11-2-3,2 1-1,-7-2-7,-1 18-28,-26 2-2,-11 18 0,-30 2-2</inkml:trace>
  <inkml:trace contextRef="#ctx0" brushRef="#br3" timeOffset="86947.9731">1244 8669 108,'15'7'41,"7"-18"-1,17-1-1,11-13-36,2 1-1,3-3-1,1 1-2,-1 7-5,-17-5-29,5 17-4,-21-3 0,-6 13-2</inkml:trace>
  <inkml:trace contextRef="#ctx0" brushRef="#br3" timeOffset="87131.9837">1195 8820 101,'-7'30'40,"12"-17"0,23-4-3,6-21-33,19-8-2,18-10-3,12-11-2,10-4-5,-2-19-27,15 0-4,-13-13 2,4 5-3</inkml:trace>
  <inkml:trace contextRef="#ctx0" brushRef="#br3" timeOffset="87315.9942">2307 7862 106,'-15'-1'39,"-11"16"-1,1 23-1,-4 10-34,-2 21-1,0 14 0,3 11-1,1 8 0,6 4-1,11-7-1,4-8-7,18 0-27,-6-21-4,18-6 1,-2-24-2</inkml:trace>
  <inkml:trace contextRef="#ctx0" brushRef="#br3" timeOffset="87742.0186">2378 8608 108,'0'0'40,"16"6"0,8-5-2,15-10-37,0-4 0,7-3 0,6-5 0,-1-5 0,0-2-1,-5-4 1,-9 0-1,-16-2 1,-4 5-1,-19 4 1,-13 6-1,-11 13 1,-11 11-1,-6 15 1,-7 10 0,0 13-1,4 4 1,8 6 0,11 1 1,16-4-2,19-13 0,20-6-2,14-16-2,22-6-6,2-21-27,25 3-1,-6-22-1,10 6-1</inkml:trace>
  <inkml:trace contextRef="#ctx0" brushRef="#br3" timeOffset="87944.0301">3242 8345 114,'-42'-11'39,"5"20"3,-13-1-3,1 14-35,9 9-2,8 7 0,9 7-1,12-1 0,14-1-1,12-9-1,17-7-1,11-15-1,17-12-2,6-20-4,22-6-25,-9-28-5,13-5 1,-13-19-2</inkml:trace>
  <inkml:trace contextRef="#ctx0" brushRef="#br3" timeOffset="88103.0392">3863 7845 109,'-14'28'38,"-20"13"0,4 33-7,-11 5-24,8 16-4,-2 3-2,10 1-2,8-5-4,0-19-25,22-4-7,-3-20 0,13-17-3</inkml:trace>
  <inkml:trace contextRef="#ctx0" brushRef="#br3" timeOffset="89101.0963">3502 8317 112,'0'0'41,"9"12"1,10-18-2,23 3-36,-2-3 0,11 0-1,-5 0-1,1 2 0,-6 5-1,-4 6 0,-13 10-1,-10 9 0,-11 5 0,-7 8 0,-6 1-1,-7 8 1,-1-4 0,-2-4-1,4-4 1,3-10-1,5-10 1,8-16 0,0 0-1,19-11 0,-1-15 1,7-7-1,2-6 0,6-5 0,0-2 0,-3 4 0,-2 3 1,-1 9-1,0 4 1,-2 5 0,1 9 0,1 2 0,2 4 0,5 3 0,-1 0 0,-1 2 0,-2 1 0,-5 1 0,-4 1 1,-6-1-1,-15-1 1,11 2-1,-11-2 0,-11 8 1,-5 3-1,-1 0 1,-5 7-1,-4 7 1,-2 6-1,-1 3 0,4 6 1,3 1-1,8-4 0,6-2 0,8-4 0,9-8 0,9-13 0,7-7-1,6-15 0,9-13-1,1-9 0,-1-8 0,3-6 1,-5-2-1,-5 3 1,-9 4 0,-6 7 1,-9 10 1,-3 9 0,-6 17 0,0 0 0,0 0 0,-11 13 0,11 1 0,5 0 0,5-4 0,5-1 0,10-3 0,5-7 0,6 0 1,0-2-1,-1-1 0,-3 3 0,-3 3 0,-5 6-1,-11 6 1,-11 6-1,-6 2 0,-6 6 0,-1-1 2,-3-4-4,0-3 2,6-7 0,8-13-1,0 0 1,27-31 0,1 1-1,1-7 1,10-2 0,3-1 0,-4 4 0,-3 6 1,-7 15-1,-8 8 0,-4 11 0,-7 10-1,-3 7-2,-6-2-7,9 14-7,-9-20-7,15 13-16,-6-14-2,20 5 0,-2-11-1</inkml:trace>
  <inkml:trace contextRef="#ctx0" brushRef="#br3" timeOffset="89971.1461">5961 8138 98,'0'0'38,"0"0"0,0 0-8,0 0-27,3 19 0,1 6 1,-3 6-1,0 13 0,-6 3 0,4 8-1,-6 1 0,0-2 0,2-5-1,1-7 0,0-11-1,-2-10 1,6-21-1,0 0 0,15-27 0,-6-5 1,0-10-1,1-6 0,-3-7 0,3-7 0,-2 4 1,1 2-1,-2 7 0,1 10-1,2 5 1,4 10 0,4 8 0,4 9 0,4 7 0,-2 3-1,1 6 1,1 2 0,-3 2 0,-6 4 0,-6 0-1,-10 5 2,-11 0-1,-9 6 0,-6-2 0,-7 5 1,-5 5 0,-1 6-1,-1 5 1,4 8-1,4 9 2,3 9-1,3 6 0,0 7-1,5-3 1,3-3-3,5-7 0,2-20-8,20-3-16,-4-38-14,22-14 0,4-32-1,22-12 0</inkml:trace>
  <inkml:trace contextRef="#ctx0" brushRef="#br3" timeOffset="90355.168">6616 8102 100,'0'0'40,"-18"8"1,-9 0-1,8 6-36,-13 8 0,0 10-1,-1 4 0,2 7 0,1-4-1,12 3-1,6-7 0,11-6 0,12-11 0,17-13-1,9-18 1,7-11-1,11-8 0,-4-11 0,-3-2 1,-2-4-1,-12 2 0,-12 11 0,-10 6 0,-11 12 0,-1 18-1,-23 7 1,4 14 0,1 10 0,2 9-2,5 4-1,13 4-2,10-10-5,27 7-10,-2-26-19,28-2-1,-2-25 0,17-3 0</inkml:trace>
  <inkml:trace contextRef="#ctx0" brushRef="#br3" timeOffset="90558.1796">7412 7682 101,'-32'96'38,"-10"1"2,12 12-3,-7-6-34,15-8-2,6-10-5,6-26-15,19-5-19,-6-23 0,16-11-1,-8-27 0</inkml:trace>
  <inkml:trace contextRef="#ctx0" brushRef="#br3" timeOffset="90723.1891">7139 8118 106,'-12'7'40,"12"-7"0,3 12-1,15-11-37,20-8-2,22-5-3,3-14-5,28-3-28,-8-14-2,11 1 0,-12-16-2</inkml:trace>
  <inkml:trace contextRef="#ctx0" brushRef="#br3" timeOffset="90906.1995">7915 7472 104,'-22'37'39,"-17"16"1,5 35-1,-10 3-31,6 12-5,0 3-1,3 1-1,6-5-2,2-15-2,18-6-4,-5-34-21,19-1-11,-5-26-1,12-9-1,-2-24 1</inkml:trace>
  <inkml:trace contextRef="#ctx0" brushRef="#br3" timeOffset="91073.2091">7534 8116 111,'-19'-1'41,"18"13"0,1-12-1,34 12-37,6-11-3,17-6-1,14-3-2,2-8-10,21 5-25,-13-10-1,4 5-2,-15-6 0</inkml:trace>
  <inkml:trace contextRef="#ctx0" brushRef="#br3" timeOffset="91908.2569">8049 8117 107,'-32'23'40,"17"4"0,5-15 0,23-2-37,12-9 0,12-7-2,13-8 1,4-3-1,-1-5 0,-5-4-1,-9 1 0,-9-3 0,-12 0 0,-16 7 0,-12 1 1,-14 8-1,-5 7 0,-3 7 0,-6 7 1,2 10-1,3 10-1,8-2 1,11 9 0,13-6 0,10-1 0,16-7 0,6-5 1,13-8-1,6-7 0,3-6 1,1-5-1,-5-1 1,-6-1-1,-6 5 1,-9-1 0,-10 7-1,-18 0 0,10 15 0,-15 2 0,0 1 0,-3 3-1,-3-2 0,0 2 0,3-4 1,2-5-1,6-12 1,0 0 0,7-13 0,4-9 1,0-6-1,3-8 1,0-3-1,3-6 2,0 4-1,1 3 0,2 8 0,4 0 0,3 11 0,4 4 1,3 5-1,-1 6 0,1 5 1,-3-1-2,-5 7 0,-6 3 0,-2-1 0,-11 10 0,-8-2 0,-10 11 0,-3-4 0,-5 6 0,-1-1-2,1-4 2,2-2 0,10-6 0,7-17-1,0 0 2,29-13-2,1-10 1,4-8 0,6-6 1,4-2 1,-2 3-2,-4 7 0,-4 11 0,-6 14 0,-7 11 0,-5 9 0,-4 13 0,1 6 0,0 6 0,-4-9-11,14 10-6,-15-24-4,15 10-15,-17-14-7,0 1-1,-16-6 2</inkml:trace>
  <inkml:trace contextRef="#ctx0" brushRef="#br3" timeOffset="92672.3006">1164 9767 91,'0'0'39,"14"-15"1,19 4-3,1-14-24,9 9-9,3 0-1,0 7-1,-3 5 0,-9 17-1,-14 15 0,-19 18 1,-19 15 0,-16 14 0,-20 9-1,-9 10 2,-11 2-2,3-6 2,3-10-2,18-13 1,23-20-2,24-18 2,28-19-2,27-20-1,28-10-2,15-17-3,20 4-6,-4-20-15,11 15-12,-22-8-1,4 19-1,-28-2 0</inkml:trace>
  <inkml:trace contextRef="#ctx0" brushRef="#br3" timeOffset="95314.4517">2420 9345 74,'5'-55'38,"1"13"-2,-15 15 0,-6 24-21,-20 18-11,-2 23-1,-12 21 1,0 23-1,-7 15 0,6 14-1,6 8 0,9 1-1,13-3-2,17-9-1,17-3-7,9-23-26,27-2-3,1-25 1,20-4-4</inkml:trace>
  <inkml:trace contextRef="#ctx0" brushRef="#br3" timeOffset="95589.4674">2915 9305 108,'-26'-29'38,"-14"10"2,2 31-2,-8 13-35,-3 24-1,-2 17 0,3 19 0,-2 13-1,8 8-1,6 1 0,12-1-2,12-4-3,8-21-5,15-1-28,2-27 1,18-8-2,-11-23 0</inkml:trace>
  <inkml:trace contextRef="#ctx0" brushRef="#br3" timeOffset="95777.4782">2340 10114 113,'-33'-10'38,"23"10"2,7-10-2,20 1-35,16-3-3,15-7-1,13 5-1,-1-7-4,17 9-6,-15-10-24,8 15-1,-13-9 0,-3 14 0</inkml:trace>
  <inkml:trace contextRef="#ctx0" brushRef="#br3" timeOffset="96100.4966">2923 9933 113,'-8'14'37,"-6"-7"2,5 18-3,-2-2-32,1 7 0,-1 5-1,6 4-1,1-1 0,4-1-1,8-7 0,6-5 0,5-13 0,10-10-2,5-10 1,7-10 1,0-12 0,7-6 0,-6-8 0,-2-1-1,-4 0 1,-7 6 1,-9 3-2,-4 14 0,-16 22 0,0 0 0,-3 20-1,-7 11 0,-1 15-2,0-1-1,6 9-4,1-10-4,22 1-27,-4-23-2,22-5 3,-5-25-3</inkml:trace>
  <inkml:trace contextRef="#ctx0" brushRef="#br3" timeOffset="96309.5086">3851 9405 107,'0'0'40,"-38"22"1,14 29 0,-18 10-34,5 16-2,3 10-2,8 6 0,3-2-2,9-2-3,11-7-3,10-18-3,21-5-31,-2-30-2,17-8 2,-4-28-2</inkml:trace>
  <inkml:trace contextRef="#ctx0" brushRef="#br3" timeOffset="96520.5207">4249 9337 116,'0'0'41,"-12"57"2,-15 4-3,-3 22-36,1 10-1,3 10-1,-2 2-1,6 1-3,6-8-3,-2-20-8,24-2-27,-6-32 0,16-10-2,-2-30-1</inkml:trace>
  <inkml:trace contextRef="#ctx0" brushRef="#br3" timeOffset="96816.5376">4407 9209 108,'11'29'41,"15"19"1,-5-3-1,11 14-36,-5 5 0,0 12-1,-10 4 0,-6 7-1,-15 0-1,-11 1-2,-6-6 0,-11-4-3,-2-7-3,-7-18-13,13-4-21,-1-22-3,20-5 2,9-22-3</inkml:trace>
  <inkml:trace contextRef="#ctx0" brushRef="#br3" timeOffset="96964.5461">4821 10189 124,'-36'49'40,"-2"13"2,-12-8-4,12-12-41,16 19-26,-5-23-10,21 6-2,5-20 1,24-3-4</inkml:trace>
  <inkml:trace contextRef="#ctx0" brushRef="#br3" timeOffset="97520.5779">5686 9397 106,'22'-17'41,"8"-2"-1,21 3 0,4-10-36,15 1-3,3 2 2,2 8-1,-13 10 0,-6 14 0,-19 12 0,-21 18 0,-21 10-1,-20 14 1,-20 9 0,-10 10 0,-10 2 1,-3 2-3,1-7 0,9-7 0,14-8 0,16-10 0,17-12 0,22-14 0,20-12 0,19-13 0,21-10 0,13-4 0,11-3 0,7-10-3,15 9-14,-18-14-18,10 17-7,-18-6-1,0 13 0</inkml:trace>
  <inkml:trace contextRef="#ctx0" brushRef="#br0" timeOffset="118986.8057">6717 780 97,'0'0'37,"0"0"2,0 0-2,0 0-32,0 0-1,14-48-1,-14 48 1,0 0-2,0 0-1,0 0 1,0 0-1,0 0-1,0 0 1,0 0 0,0 0 0,5 66 0,9-23 0,-20 22-1,2 10 1,-1 5-2,1 4 2,-3-9-2,4-7 1,-1-17 0,8-13 0,-3-10-1,4-12-1,6-8-6,-9-19-29,17-4-1,-9-9 1,7-4-2</inkml:trace>
  <inkml:trace contextRef="#ctx0" brushRef="#br0" timeOffset="119745.8491">6824 880 99,'-18'-50'40,"18"50"-1,0 0-1,0 0-34,0 0 0,-37-49 0,37 49 0,0 0-1,0 0-1,0 0 1,0 0-1,-4-51 0,4 51-1,0 0 0,0 0 0,66-39 0,-66 39 0,50-19-1,-50 19-1,55-16 2,-55 16 0,55-10-2,-55 10 1,53 1 0,-53-1 0,0 0 0,61 17 0,-61-17 0,0 0-1,0 0 1,28 53-1,-28-53 1,0 0 0,-25 54 0,25-54 0,0 0 1,-56 60-1,56-60 1,0 0 0,-69 52-1,69-52 1,0 0 0,-63 44-1,63-44 0,0 0 0,0 0-1,0 0 1,0 0 1,0 0-1,0 0 0,12 44 0,-12-44 0,0 0 0,69 7 0,-69-7 0,51 10 0,-51-10 0,37 24 0,3 8 0,-22 4 0,-11 9 0,-22 4 0,-2 3 0,-18-5-1,6-3 2,-8-12 0,-1-2-1,-1-8 2,6-7-2,0-3 0,8-8 0,4-5 0,9-6-4,14-7 0,3-9-6,22 0-8,-13-10-8,19 4-13,-9 2 0,12 8-2,-11 0 2</inkml:trace>
  <inkml:trace contextRef="#ctx0" brushRef="#br0" timeOffset="120394.8862">7294 1135 93,'0'0'37,"0"0"0,0 0 2,0 0-31,0 0-2,55 9 0,-55-9-2,0 0-1,51-21 0,-51 21-1,0 0-1,67-30 0,-67 30 0,51-26 0,-51 26 0,48-30-2,-48 30 2,0 0-1,58-51 0,-58 51 1,0 0-1,27-45 0,-27 45 0,0 0 2,0 0-1,0 0 1,0 0 0,-70-21-1,70 21 2,-53 20-3,-16 2 0,17 15 0,-4 6 0,18 7 0,4-4 0,20 1 0,13-12 0,20-4 0,10-15 0,5 2 0,14-10 0,4-6 0,7-5 0,2-12 0,10-3-12,-71 18-4,68-34-5,-68 34-10,71-43-12,-71 43 0,66-54 0,-66 54 3</inkml:trace>
  <inkml:trace contextRef="#ctx0" brushRef="#br0" timeOffset="121045.9234">8025 1017 64,'13'-47'40,"-13"47"-3,0 0 3,0 0-19,0 0-3,0 0-15,0 0 2,0 0-2,0 0-1,0 0-1,0 0 1,11 41-1,-18 1 0,2 5 0,-5 3-1,5 2 0,-6-3 0,7-6 0,0-14 0,4-9 0,0-7 0,0-13 1,12-7-1,-5-9 1,4-8 0,-11 24 0,0 0 1,14-53-1,-14 53 1,8-48 0,-8 48 0,8-48-1,-8 48 1,0 0-2,6-66 0,-6 66 0,0 0 0,20-50 0,-20 50 0,0 0-2,38-47-5,-38 47-6,0 0-7,61-39-13,-61 39-10,56-18 1,-56 18-1</inkml:trace>
  <inkml:trace contextRef="#ctx0" brushRef="#br0" timeOffset="121878.9711">8535 997 94,'0'0'38,"0"0"0,15-46-5,-15 46-26,0 0 1,0 0-2,0 0 0,0 0 0,0 0-2,0 0-1,0 0 0,0 0 0,0 0-1,0 0-1,0 26 0,-8 12-1,-4 1 0,5 2 0,0-4 0,10-1 2,-1-14-4,13-10 4,-15-12-2,0 0 0,0 0 0,50-32 0,-50 32 0,0 0 0,48-53 0,-48 53 0,35-45 0,-35 45 0,33-49 0,-33 49 0,0 0-2,46-59 2,-46 59 0,0 0 2,0 0-2,0 0 0,36-21 0,-21 55 0,-12 16 0,2 20 0,-5 6 0,2 7 0,-6-4 0,-1 1 0,-5-12-2,-2-2 2,-1-8 0,-5-6-1,-1-10 1,-4-3 0,-1-9 1,-4-8-1,-1-5 2,-5-5-2,0-8 0,-1-6 0,-1-7 0,6-7 0,1-2 0,6-7 0,5-3-2,8-3 1,2 0-1,7 0 1,4 4-2,-1 0-1,5 8-2,-9-1-5,13 12-5,-18-9-6,18 15-18,-11 2 0,0 0 0,14-9 1</inkml:trace>
  <inkml:trace contextRef="#ctx0" brushRef="#br0" timeOffset="122593.0119">9112 575 87,'10'-62'40,"-10"62"0,0 0 0,0 0-32,9-51 0,-9 51-3,0 0 0,0 0-3,0 0 1,0 0-1,-5 47 0,5-47-1,-9 56 1,9-56 1,-6 77-1,6-77-1,11 117 0,-21-22 0,10 3 1,-7-13-4,9-13 0,3-20-2,4-21-3,9-20-7,-18-11-6,0 0-8,0 0-12,54-42 0,-54 42-3,0 0 4</inkml:trace>
  <inkml:trace contextRef="#ctx0" brushRef="#br0" timeOffset="122976.0338">9500 426 74,'0'0'41,"21"-50"-1,-21 50 2,0 0-11,26-51-27,-26 51 1,0 0-1,0 0 0,0 0-2,0 0 0,0 0-1,6 58 0,-6-58 0,-6 75 0,6-75 1,-9 94-2,8-39 0,11-16 0,-20 85 0,-1-4 0,7-4 0,-4-17 0,8-14 0,-3-28 0,10-21-2,10-32-4,-4-18-7,-13 14-5,0 0-5,0 0-10,51-59-9,-51 59 2,0 0 0</inkml:trace>
  <inkml:trace contextRef="#ctx0" brushRef="#br0" timeOffset="123334.0543">9870 901 76,'47'-47'42,"-47"47"-2,0 0 3,0 0-19,0 0-18,0 0 0,0 0-2,0 0 1,0 0-2,0 0 1,0 0-2,0 0-2,-5 67 0,-1-17 0,-6 3 0,6 1 0,-1-2 0,12-15-6,4-15-9,-9-22-3,0 0-7,0 0-11,0 0-5,47-31 0,-47 31 1</inkml:trace>
  <inkml:trace contextRef="#ctx0" brushRef="#br0" timeOffset="123503.064">10014 783 130,'-20'-67'44,"20"67"-2,-22-59-10,22 59-33,-25-47 0,25 47-10,0 0-7,-22-46-9,22 46-8,0 0-7,0 0 0,0 0 1</inkml:trace>
  <inkml:trace contextRef="#ctx0" brushRef="#br0" timeOffset="124140.1004">10264 783 93,'0'0'39,"0"0"3,0 0-13,0 0-16,0 0-8,0 0 1,0 0-2,0 0 0,0 0-2,0 0 0,0 0 1,0 0 1,0 0-2,-1 62 1,1-62-1,0 0 0,-28 57-2,28-57 0,0 0 0,-8 64 0,8-64 0,0 0 0,22 50 0,-22-50 0,0 0 0,55 16 0,-55-16 0,59-15 0,-59 15 0,66-32 0,-66 32 0,69-43 0,-69 43 0,66-48 0,-66 48 0,52-43 0,-52 43 0,0 0 0,0 0 0,49-28 0,-49 28 0,0 0 0,14 40 0,-26 7 0,-8 6 0,6 6 0,-5-3 0,13-9 0,9-15-3,-3-32-10,0 0-3,0 0-3,0 0-5,0 0-11,44-52-7,-44 52-1,23-48 6</inkml:trace>
  <inkml:trace contextRef="#ctx0" brushRef="#br0" timeOffset="125274.1653">11088 796 98,'0'0'40,"0"0"-2,0 0-7,0 0-27,0 0 1,0 0 0,0 0-1,0 0 1,-27 54-2,27-54 1,0 0-1,-22 56 0,22-56-1,0 0 1,-19 59-2,19-59 0,0 0 0,-18 59 0,18-59-1,0 0 1,0 0-1,0 0 2,0 0-2,0 0-2,0 0 2,0 0 0,0 0 0,0 0-1,47-70 1,-47 70-1,23-48 1,-23 48 1,0 0-1,38-64 1,-38 64-1,0 0 0,0 0 0,0 0 2,54-31-2,-54 31 0,0 0 0,0 0 0,26 54 0,-26-54 0,0 0 0,14 59 0,-14-59 0,0 0 0,0 0 0,32 53 0,-32-53 0,0 0 0,0 0 0,48-13 0,-48 13 0,0 0 0,0 0 0,61-55 0,-61 55 0,0 0 0,52-52 0,-52 52 0,0 0 0,55-36 0,-55 36 0,0 0 0,0 0 0,53 9 0,-53-9 0,0 0 0,29 46 0,-29-46 0,0 0 0,20 58 0,-20-58 0,0 0 0,16 62 0,-16-62 0,0 0 0,8 52-3,-8-52-9,0 0-3,0 0-4,0 0-3,0 0-13,0 0-7,0 0 3,0 0 2</inkml:trace>
  <inkml:trace contextRef="#ctx0" brushRef="#br0" timeOffset="129040.3807">12596 823 68,'12'-60'42,"-12"60"-1,0 0 1,19-55-16,-19 55-22,0 0-1,0 0 0,26-54 0,-26 54 0,0 0-1,0 0 0,0 0-1,0 0 0,0 0 0,0 0 1,9 53 0,-25-29-1,11 45 0,2 13 0,-3 3-1,3 8 1,-1-6-2,2-14-1,2-21-4,2-38-2,22-11-19,-10-17-13,12-5-1,-26 19 2,0 0-1</inkml:trace>
  <inkml:trace contextRef="#ctx0" brushRef="#br0" timeOffset="129739.4207">12802 699 86,'-18'-52'42,"18"52"0,0 0-1,0 0-30,0 0-5,-40-55-1,40 55-2,0 0 0,0 0 0,3-55-1,-3 55 0,0 0-1,0 0 0,66-60 0,-66 60 0,54-23-1,-54 23 1,66-16-1,-66 16 0,71-8 1,-71 8-1,69 0 0,-69 0 1,64 15-1,-64-15 0,48 28 2,-48-28-2,0 0 0,26 59-2,-26-59 1,-16 47 1,16-47 0,-40 55-1,40-55 1,-62 51-1,62-51 1,-67 51 0,67-51-1,-65 48 1,65-48 0,-53 41 0,53-41 0,0 0-1,0 0 1,-19 51 0,19-51 0,0 0 1,58 21-1,-58-21 2,62 14 0,-62-14 0,60 18-2,-60-18 0,43 28 0,-13 11 0,-34 5 0,-25 9 0,-30 0 0,-11 6 0,-11-9 0,5-9 0,25-22 0,12-6 0,15-10 0,24-3 0,1-20-7,18-4-7,32 0-6,-51 24-11,49-31-7,-49 31-2,70-27 0,-70 27 1</inkml:trace>
  <inkml:trace contextRef="#ctx0" brushRef="#br0" timeOffset="134107.6705">13464 957 48,'0'0'37,"0"0"-2,0 0 3,0 0-18,0 0 2,0 0-16,0 0 0,0 0-2,0 0 1,0 0-2,0 0-1,0 0 0,-47 34 0,47-34 0,0 0-1,0 0 1,0 0-1,0 0 0,47 17 1,-47-17-1,0 0 0,61 2-1,-61-2 1,50-4-2,-50 4 1,56-14-1,-56 14 0,56-21 0,-56 21 1,54-28-1,-54 28 0,0 0 2,61-42-1,-61 42-1,0 0 2,0 0-1,22-49 0,-22 49 0,0 0 0,0 0 0,0 0 0,0 0 1,-54-40-1,54 40 1,0 0-1,0 0 0,-59-8 0,59 8 1,0 0 0,-53 8-1,53-8 1,0 0-1,-60 23 1,60-23 1,0 0 0,-61 34-1,61-34 0,0 0 1,-60 43 0,60-43 0,0 0-2,-55 52 0,55-52 0,0 0 0,-18 47 0,0-6 0,8-9 0,13 1 0,7-5 0,8 2 0,2-5 0,9-3 0,2-12 0,8-7 0,4-2 0,2-5 0,4-10 0,-49 14-4,49-19-1,-49 19-9,65-29-16,-65 29-12,60-36 1,-60 36-3,67-41 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9Wana 07 Here-</a:t>
            </a:r>
            <a:r>
              <a:rPr lang="en-NZ" sz="3200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Kōkā</a:t>
            </a:r>
            <a:r>
              <a:rPr lang="en-NZ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2013</a:t>
            </a:r>
            <a:endParaRPr lang="en-AU" sz="4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3002268"/>
              </p:ext>
            </p:extLst>
          </p:nvPr>
        </p:nvGraphicFramePr>
        <p:xfrm>
          <a:off x="214283" y="762000"/>
          <a:ext cx="8750332" cy="6217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overall structure of an atom and what the three main bits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protons, electrons and neutrons are and what they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Draw sketches of some of the first 20 elements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Mother Nature “assembles” the atoms that everything is made from.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Saturday is Rachel C’s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111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5520" y="215280"/>
              <a:ext cx="8038800" cy="5446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8680" y="199800"/>
                <a:ext cx="8050320" cy="547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2135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59720" y="170640"/>
              <a:ext cx="7863480" cy="4763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5680" y="154440"/>
                <a:ext cx="7881120" cy="4794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2014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46480" y="164520"/>
              <a:ext cx="5657400" cy="3881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0640" y="147960"/>
                <a:ext cx="5679360" cy="391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1977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08040" y="257400"/>
              <a:ext cx="7893000" cy="6389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4360" y="241200"/>
                <a:ext cx="7912080" cy="641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254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5760" y="117000"/>
              <a:ext cx="7839360" cy="5080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9200" y="100440"/>
                <a:ext cx="7862400" cy="510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8571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255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915</TotalTime>
  <Words>93</Words>
  <Application>Microsoft Office PowerPoint</Application>
  <PresentationFormat>On-screen Show (4:3)</PresentationFormat>
  <Paragraphs>17</Paragraphs>
  <Slides>9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65</cp:revision>
  <dcterms:created xsi:type="dcterms:W3CDTF">2006-08-16T00:00:00Z</dcterms:created>
  <dcterms:modified xsi:type="dcterms:W3CDTF">2013-08-06T21:47:11Z</dcterms:modified>
</cp:coreProperties>
</file>