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9Wana 30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5692064"/>
              </p:ext>
            </p:extLst>
          </p:nvPr>
        </p:nvGraphicFramePr>
        <p:xfrm>
          <a:off x="214283" y="762000"/>
          <a:ext cx="8750332" cy="46024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Computer Lab booking (</a:t>
                      </a:r>
                      <a:r>
                        <a:rPr kumimoji="0" lang="en-US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Rm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39) for our Science assignment on a New Zealand animal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our time for 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getting 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marks 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on our assignment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135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825</TotalTime>
  <Words>68</Words>
  <Application>Microsoft Office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61</cp:revision>
  <dcterms:created xsi:type="dcterms:W3CDTF">2006-08-16T00:00:00Z</dcterms:created>
  <dcterms:modified xsi:type="dcterms:W3CDTF">2013-07-29T20:15:35Z</dcterms:modified>
</cp:coreProperties>
</file>