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8" r:id="rId4"/>
    <p:sldId id="263" r:id="rId5"/>
    <p:sldId id="265" r:id="rId6"/>
    <p:sldId id="267" r:id="rId7"/>
    <p:sldId id="266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1:14:08.33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18314 7016 98,'15'-42'37,"4"11"2,-10-3-2,0 7-33,-9 15-1,0 12 1,0 20-1,-1 12 0,-7 12-1,3 12-2,5 9 2,-2 8-2,3 3 0,0 4-1,4-2 0,-3-4-2,6 2-7,-11-16-25,10 1-3,-11-20-1,8-2 0</inkml:trace>
  <inkml:trace contextRef="#ctx0" brushRef="#br0" timeOffset="241.0138">17740 7117 110,'-6'-16'40,"12"-17"0,32-2-1,31-10-36,26 0 0,23 0-1,14 6-1,5 9 0,3 11-3,2 24-9,-18 0-25,-11 21-2,-21-6 0,-9 10-2</inkml:trace>
  <inkml:trace contextRef="#ctx0" brushRef="#br0" timeOffset="654.0375">19226 7233 95,'-7'34'36,"-12"3"1,8 11 1,-14 7-32,7 7-2,-5 1 0,8 3 0,1-7-2,6-4 0,6-14-1,7-14 1,5-19-1,9-15-1,0-20 1,0-10-1,0-9 1,-10-6 0,-4-4-1,-5-1 0,-10 3 1,0 6 0,-2 7-1,5 7 1,5 7 0,14 5 0,11 3 0,12 6 0,13 2-1,7 3-1,12 3-3,-1-10-19,13 17-14,-17-13-2,9 12 1,-19-9-2</inkml:trace>
  <inkml:trace contextRef="#ctx0" brushRef="#br0" timeOffset="1052.0602">19953 7185 110,'5'18'39,"-5"-18"0,2 27 2,-9-7-35,5 6-2,-5 10 0,-3 7-2,-4 8 1,0 6-1,2 0-1,6-2 0,10-8 0,14-9 1,15-15-2,14-17 0,18-20 0,13-17 0,6-15 0,3-8 0,-5-7 0,-9-1 0,-13-1 0,-13 10 0,-19 8 0,-14 18 0,-17 10 0,-8 16 0,-8 16 0,-3 12 0,0 15 0,0 11 0,7 10 0,5-3 0,10 5-6,9-10-6,25 7-18,-5-18-10,19-2 0,-5-19 0,17-5-1</inkml:trace>
  <inkml:trace contextRef="#ctx0" brushRef="#br0" timeOffset="1663.0952">21173 7410 115,'0'0'40,"4"34"1,0-19-1,19 6-36,7-4-1,17-2 0,4-12-1,9-5 0,3-11-1,3-10 0,-5-5-1,-5-6 1,-12-8-1,-13-7 2,-15-1-2,-9 2 0,-16 6 0,-19 9 0,-17 11 0,-13 21 0,-16 18 0,-11 19 0,-5 19 0,-1 16 0,5 11 0,16 5 0,20-2 0,31-10 0,31-9 0,31-13 0,36-15 0,22-14 0,26-12 0,11-10 0,7-5-5,-18-17-14,10 13-8,-33-19-7,-4 13-7,-27-9 0,-12 16 2,-24-7 2,-4 10 44,-10 18 10,-23-15 8,7 28 10,-16-14 7,11 11 1,-14-16-1,17 6-10,-5-15-32,0 0 0,0 0 0,2-25-8,12 21-16,-22-20-6,8 24-9,-3-21-4,-8 13-2,-12-4 2</inkml:trace>
  <inkml:trace contextRef="#ctx0" brushRef="#br1" timeOffset="51185.9277">19849 12038 77,'5'-18'39,"-5"18"-1,0 0 0,15 18-29,-20 6-6,5 14-1,5 8 0,2 14 1,0 9-2,3 9-1,-2 8 1,0 2-1,-3-2-2,-2-3-1,-2-2-5,-11-22-26,10-3-2,-6-24-1,7-10-2</inkml:trace>
  <inkml:trace contextRef="#ctx0" brushRef="#br1" timeOffset="51416.9409">19340 12032 97,'-23'3'41,"13"-10"0,32 4-2,23-12-34,29-7-2,28-4-1,16-6 0,13 5-3,9-2-1,2 14-6,-17-5-19,-1 25-12,-26 2 0,-12 18-1,-25 1 1</inkml:trace>
  <inkml:trace contextRef="#ctx0" brushRef="#br1" timeOffset="51800.9629">20790 12173 91,'0'0'38,"-3"27"-1,-14 1 1,3 18-32,-13 8-2,3 13-1,-4 4 0,-1 1-1,5-4-1,7-7-1,8-9 1,6-10-2,9-19 2,5-13-1,10-20 0,4-13 0,2-13 0,-2-10 0,-6-13 2,0-8-1,-11-7 1,-2-1-1,-6 3 0,0 7 1,-6 11-1,4 10 1,6 8-2,6 15-1,10 12-1,7 8-3,18 16-6,-3-12-25,27 14-3,-5-14 1,20 13-1</inkml:trace>
  <inkml:trace contextRef="#ctx0" brushRef="#br1" timeOffset="52176.9844">21524 12189 96,'-23'8'38,"4"18"2,-10-3-2,12 18-30,-11 1-3,8 13 0,-3 5-2,8 5-1,4 0 0,7-3-1,10-11 0,13-13-1,9-15 0,15-21 1,13-18-1,10-21 0,8-13 1,-1-13 0,0-8 0,-8-2-1,-7 2 1,-13 7 0,-16 16-1,-10 18 1,-19 18-1,-13 24 0,-8 20 0,-7 17-1,-1 13 1,-1 10-1,3 7 0,4-4-2,14-5-2,10-13-3,23-2-14,-2-26-16,24-3-1,-5-21 0,21-5-1</inkml:trace>
  <inkml:trace contextRef="#ctx0" brushRef="#br1" timeOffset="52644.0111">22329 12469 92,'-2'13'39,"2"-13"1,4 20-1,-6-7-30,15 6-3,0-2 0,10-2-3,3-1 0,11-5 0,4-7-2,9-8 0,2-12 0,1-5 1,-1-12-2,-1-3 0,-9-9 0,-5-3 0,-11-4 0,-9 0 0,-12 3 0,-15 7-1,-13 13 1,-15 16 0,-14 22 1,-12 21 1,-4 20-1,-3 19 0,7 11 0,10 6 1,16 1-1,22-4 1,20-14-2,23-10 0,21-21 0,21-11 0,12-13-3,14-16-1,11-5-7,-1-21-7,19 7-8,-20-23-12,13 7-5,-8-16-1,-5 6 4</inkml:trace>
  <inkml:trace contextRef="#ctx0" brushRef="#br1" timeOffset="52803.0202">23676 12768 102,'-11'15'33,"11"-15"-30,0 0-2,-6-19-39,21 2-2</inkml:trace>
  <inkml:trace contextRef="#ctx0" brushRef="#br2" timeOffset="85480.8893">16383 17298 27,'0'0'36,"9"29"-1,-10-8-1,2 14-16,-5 11-17,4-46 1,-2 67 0,2-67 1,-4 94 0,-1-42-1,2 5-1,-3-1-3,5 3-11,-5-7-22,6-52-1,-3 89-1,3-89 1</inkml:trace>
  <inkml:trace contextRef="#ctx0" brushRef="#br2" timeOffset="85713.9026">16076 17403 68,'0'0'40,"20"-11"-1,21 8-2,2 0-35,14-6 0,13-6-1,11-1 1,4-3-3,2 3-2,6 8-3,-14 3-9,11 17-15,-17 2-6,1 10-2,-21 2 1</inkml:trace>
  <inkml:trace contextRef="#ctx0" brushRef="#br2" timeOffset="86104.925">17245 17514 51,'0'0'37,"0"0"-1,0 0-1,-16 16-28,2 10-5,0 2 2,14-28-2,0 0 0,-20 59 0,20-59 0,0 0 0,-20 65-1,20-65 0,0 0 0,-12 52 2,12-52-2,-14 22 3,14-22-3,10-21 0,0-2 0,-1-22 0,5-4 0,-2 0-2,1 8 2,-4 9-3,1 8 3,1 12-1,3 7-1,4 6 0,4 2-1,9 2-1,7-5-3,10 4-2,-6-11-12,19 5-17,-13-8 0,13 4 1,-17-5 1</inkml:trace>
  <inkml:trace contextRef="#ctx0" brushRef="#br2" timeOffset="86464.9456">17800 17494 66,'-13'12'39,"11"10"-1,-15-6 0,8 11-33,2 0-1,7-27-1,0 0 0,-2 57-2,2-57 0,0 0-1,-2 69 1,2-69 0,0 0 0,22 49 0,-6-52 3,17 5-3,2-25 0,15-10 0,-7-19 0,11-10-1,-5-9 0,-2 8 0,-15 23-2,-7 13 2,-11 24 0,-10 18 0,-9 19 0,5-34 1,-14 54-1,14-54 0,-13 71 0,13-71-1,-15 75-2,15-75-3,5 79-22,-5-79-14,6 68 3,-6-68-1</inkml:trace>
  <inkml:trace contextRef="#ctx0" brushRef="#br2" timeOffset="86951.9734">18578 17711 60,'-14'-18'39,"11"4"-2,-1 0 0,4 14-32,6-13-1,6 8 0,6 3-1,5 2 1,10-2-1,3-1 0,7-4-1,3-5 0,7-4 0,2-6-1,-4 0 0,-7 2-1,-8-2 0,-11 3 0,-12 1 0,-14-1 0,-13 1 0,-14 2-1,-13-3 1,-3 1 0,-2 4 0,-3 8 1,-2 11 0,9 17 0,1 15 1,41-37-1,-27 62 2,27-62-1,-18 85 1,18-85-2,8 96 1,-8-96 0,31 82-2,-31-82 1,70 64-3,-70-64 0,91 38-8,-31-25-11,-3-1-15,28-15-4,40-17-5,-2-29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1:17:46.3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4T21:17:47.181"/>
    </inkml:context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21686 2530 83,'14'-24'36,"7"11"0,-11 2-1,1 13-31,-11-2 0,21 30 0,-16 0 1,2 14-1,-4 6-1,1 10 0,-1 5-1,1 2 0,-3 2-1,1-2-1,1 0-2,-3-10-1,6 0-4,-10-25-21,15 4-8,-9-23-1,9-2 0,-8-26 0</inkml:trace>
  <inkml:trace contextRef="#ctx0" brushRef="#br0" timeOffset="194.0111">21533 2478 97,'-29'-29'38,"18"19"1,5-9-3,21 9-33,12-3-1,17 5 0,12-6-2,10 5-1,16 8-6,-8-7-27,13 17-2,-12-9-1,5 16-1</inkml:trace>
  <inkml:trace contextRef="#ctx0" brushRef="#br0" timeOffset="601.0344">22428 2635 96,'-9'18'35,"6"15"2,-9-7-2,-1 11-29,0 1-2,-1 8 0,-2-2-1,1 1-1,-3-6 0,8-3 0,-4-11 0,8-5-1,6-20 1,0 0-1,7-14 1,7-12-1,3-5 1,3-10 0,1-10-1,-3 1 1,1-5-2,1 8-1,-6 3 1,-3 9 0,0 3 0,-1 8-1,3 14 1,-2 5-1,7 6 1,4 2-1,7 3-2,4-3 0,12 6-3,-1-9-3,10 14-9,-9-19-20,8 13 2,-11-14 0,1 9 1</inkml:trace>
  <inkml:trace contextRef="#ctx0" brushRef="#br0">23023 2583 104,'0'0'35,"0"0"0,-9 12 1,-6 4-28,5 11-2,-8 9-2,7 7 1,-7 4-2,4 3 1,0-2-1,4 1-1,7-10-1,11-9 1,9-13 0,8-12-1,13-15 0,8-9 0,8-13 1,0-11-2,3-7 0,-3-2 0,-7-1 0,-4 4 0,-10 5 0,-7 10 0,-11 15 0,-15 19 0,0 0 0,-7 28 0,-9 10 0,-4 11 0,-2 7 0,2 7 0,5 0 0,1 0 0,12-5-2,9-13-5,21 4-19,-1-31-13,19 3-1,-4-26 0,16 1-1</inkml:trace>
  <inkml:trace contextRef="#ctx1" brushRef="#br0">25185 8004,'0'-24,"0"13,0 11</inkml:trace>
  <inkml:trace contextRef="#ctx0" brushRef="#br0" timeOffset="1353.0774">23840 2802 120,'-19'6'41,"11"14"-1,-6-14 0,23 7-37,4-5-1,16-1 0,8-5 0,11-3-1,8-6 0,5-3-1,0-7 0,-5-5 1,-7-5-1,-9-2 0,-15-4 0,-14 0-1,-16-1 1,-13 6 0,-17 7 0,-11 10 1,-21 12 1,-4 18-2,-9 12 0,-4 14 0,8 6 0,11 5 0,19 3 0,21-4 0,30-9 0,27-10 0,30-12 0,22-12 0,19-4 0,3-23-9,17 13-27,-21-23-6,2 2-2,-22-12-1</inkml:trace>
  <inkml:trace contextRef="#ctx0" brushRef="#br0" timeOffset="8285.4739">19245 3559 55,'-9'-19'36,"-5"15"0,-15-1 1,2 14-15,-12-7-17,9 11 1,-6 2-2,7 13 0,4 4-1,7 13-2,9 7 0,10 8 0,13-1-3,6 0 0,15-2-8,-5-18-27,22 1 2,-5-25-1,9-5-1</inkml:trace>
  <inkml:trace contextRef="#ctx0" brushRef="#br0" timeOffset="8748.5004">19608 3705 73,'-14'8'35,"5"16"0,-10 2 0,11 9-29,-8 7-2,7 9 0,-5-3-1,3 4 0,0-4-1,5-4-1,1-11 0,4-6 0,1-12 0,0-15-1,0 0 1,14-16-1,-8-12 1,2-7 0,-2-13 0,2-7 0,-2-10-1,-2-3 0,3 0 1,0 0-1,3 4 1,3 5-1,7 9 0,4 8 1,4 11-1,6 9 0,-2 11 1,1 11-1,-4 8 1,-5 9 0,-8 9-1,-9 6 0,-10 6 0,-10 4 0,-6 5-1,-7-4 0,-7 1-1,0-6-2,4-1-5,-5-15-26,17-1-1,1-18-1,16-3-1</inkml:trace>
  <inkml:trace contextRef="#ctx0" brushRef="#br0" timeOffset="9208.5267">20128 3794 75,'-10'7'37,"-11"-7"-1,6 12 1,-13-2-26,3 13-5,-8 0-2,2 9 0,-4 2-1,5 2 0,6-3-1,9-1 0,11-10-1,18-9 1,13-11-1,11-11-1,9-11 1,10-9-1,0-6 1,-2-5-1,-4 0 0,-13 4 0,-12 5 0,-8 8 0,-15 9-1,-3 14 1,-22 5 0,2 11-1,1 6-1,0 3-1,6 10-2,3-12-6,25 13-26,-2-16 0,19 8 1,3-18-3</inkml:trace>
  <inkml:trace contextRef="#ctx0" brushRef="#br0" timeOffset="9689.5542">20646 3867 94,'-30'-11'38,"10"20"1,-10-6-1,10 12-33,-5 4-1,6 5 0,4 2-2,11 0 0,4-5 0,14-6 0,5-10-1,9-9 0,4-8 0,8-10 0,-1-9 0,-4-3 0,-3-1-1,-8 0 0,-6 4 1,-7 4-1,-7 10-1,-4 17 1,0 0-1,-16 15 0,0 19 0,-2 13 0,-4 10 0,-1 10 1,-1 8-1,-3 2 0,3-3 1,2-8 0,1-9 0,5-13 0,1-14 1,4-15-2,11-15 2,-9-12-1,11-16 0,3-9 1,4-11-2,3-7 0,8-3-1,0-5-1,7 7-2,-8-8-13,13 23-20,-9-8 1,11 18 0,-11-2-1</inkml:trace>
  <inkml:trace contextRef="#ctx0" brushRef="#br0" timeOffset="10011.5726">20932 3846 99,'7'18'39,"-7"-18"0,35 0 0,0-8-34,9-1-2,2-8 1,5-1-2,-2-2 0,-5-2-1,-6-1 0,-13 0-1,-11 2 0,-13 0 1,-10 5-1,-6 4 1,-9 7 0,-6 9 0,-6 9 0,2 10 1,-3 5-2,7 10 2,7-1-2,8 3 0,13-2 0,18-10-2,15-5-5,2-23-24,26 8-9,-3-23 1,19-1-2</inkml:trace>
  <inkml:trace contextRef="#ctx0" brushRef="#br0" timeOffset="10306.5895">21939 3519 108,'-25'12'40,"14"9"0,-16-10 0,14 13-35,-7 3 0,2 4-1,2-2-1,7-1-1,10-6 0,15-4 0,18-10-2,14-7 1,14-9-2,12-10-2,7-2-1,-1-15-7,15 9-27,-24-16-2,-5 10 1,-21-12-3</inkml:trace>
  <inkml:trace contextRef="#ctx0" brushRef="#br0" timeOffset="10462.5984">22343 3403 115,'-46'30'40,"10"21"2,-9-8-3,11 8-35,0 9-2,2 2-1,8 5-6,-5-17-25,22 9-10,-4-20 0,17-1-1</inkml:trace>
  <inkml:trace contextRef="#ctx0" brushRef="#br0" timeOffset="11146.6376">22795 3911 83,'0'0'37,"-11"-2"-3,2 13 2,-11-5-29,3 13-6,-2 7-4,-6-7-20,12 12-11,1-4-1,12-4 0,5-10-1</inkml:trace>
  <inkml:trace contextRef="#ctx0" brushRef="#br0" timeOffset="11529.6595">23349 3426 95,'0'0'37,"0"0"-2,0 0 2,0 0-33,10 15-1,-10-15 2,13 16-1,-12-3 1,0 5-2,-6 4 1,-2 7 0,-11 6-1,-2 5 0,-10 0-1,0 5 0,1-1-1,0 1 0,6-7-1,11-2 0,15-11 0,12-6 0,18-9-1,12-12-2,13-2-1,4-11-1,8 6-5,-13-14-27,15 14-2,-19-13 1,1 13-2</inkml:trace>
  <inkml:trace contextRef="#ctx0" brushRef="#br0" timeOffset="11881.6796">23944 3504 104,'-14'-1'37,"14"1"0,-25 18-1,15-2-35,-7 3-1,2 7 1,0 0-1,0 5 0,3-1 0,4 1 0,0-3 0,3 2 1,0-3 0,0 1 0,-2 1-1,2 1 2,-9 1-2,3 1 1,-7 0-1,7-6-1,-3 2-3,-3-20-17,14 9-15,3-17-1,0 0 0,10-18-1</inkml:trace>
  <inkml:trace contextRef="#ctx0" brushRef="#br0" timeOffset="12076.6908">23886 3727 112,'17'3'39,"-2"-13"1,11 8-2,-3-5-35,14-6-3,4 0-2,-1-6-9,7 12-26,-13-10-1,7 7-1,-12-3 0</inkml:trace>
  <inkml:trace contextRef="#ctx0" brushRef="#br0" timeOffset="12280.7024">24329 3495 107,'-22'14'40,"10"11"-1,-12-4-1,2 14-32,-3 5-2,3 5 0,-1 5-2,2 2-1,5-1-2,3-3-3,11 2-5,-6-15-29,24 4-1,-4-17-1,18 0-1</inkml:trace>
  <inkml:trace contextRef="#ctx0" brushRef="#br0" timeOffset="12871.7362">24777 3512 102,'-20'3'38,"-12"-4"2,4 11-2,-13 2-34,14 4-1,-5 0 0,9 5 0,9 1-2,6-1 0,9-1 0,7 0-2,7-4 1,4-1 0,5-3 0,2 2 0,-1-3 0,0-2 0,-6 2-1,-1 0 2,-7 0-1,-3 4 0,-6 3 1,-7 4 0,-4 1 0,-3 0-1,-4 4 1,-3-4-1,0 3-2,0-9-3,14 4-26,-6-18-8,11-3 0,0 0-2</inkml:trace>
  <inkml:trace contextRef="#ctx0" brushRef="#br0" timeOffset="13219.7561">25012 3158 101,'13'-4'39,"16"18"2,-4-4-3,11 17-34,1 3 0,1 12 0,-4 6 0,-5 8-2,-11 4 2,-9 6-3,-23 1 1,-8 4-1,-14 2 0,-12-3 1,-6-4-3,1-5 0,-3-5-3,4-18-7,19 6-27,1-24-3,26 0 1,6-20-3</inkml:trace>
  <inkml:trace contextRef="#ctx0" brushRef="#br0" timeOffset="13361.7643">25195 4054 101,'-15'-1'41,"1"8"1,-6-10-3,4 10-19,3-8-24,-9-12-32,22 13-4,-9-14-1,9 14-1</inkml:trace>
  <inkml:trace contextRef="#ctx0" brushRef="#br1" timeOffset="92939.3158">18678 6183 96,'20'-15'39,"-8"-2"0,0 12-1,-12 5-33,0 0-3,-2 22-1,6 4 0,-2 9 0,2 15 0,-4 11-1,3 11 3,-1 7-2,-2 3 1,-3 3-3,1-7 0,4-5-8,-12-16-25,16-11-4,-6-22 1,8-10-3</inkml:trace>
  <inkml:trace contextRef="#ctx0" brushRef="#br1" timeOffset="93159.3284">18231 6131 110,'-27'-24'40,"27"24"1,24-26-1,28 9-37,20-3 0,31-2-2,12-1-1,7 1-4,1 21-23,-18-10-10,4 18-3,-23-1 1,-8 15-2</inkml:trace>
  <inkml:trace contextRef="#ctx0" brushRef="#br1" timeOffset="93518.349">19415 6285 78,'-5'23'40,"-9"-4"-2,8 12 1,-10-3-15,7 11-17,-4 4-3,1 10 2,-6 0-3,3 6 1,-4-7-3,7-4 2,-1-6-3,9-11 1,1-13-1,3-18 1,15-14-1,-1-15 1,3-13-1,-2-10 0,-1-7 0,-2-8-1,-2 1 2,-2 1-1,-1 7 0,0 9-1,4 7 2,4 10 0,6 9-2,6 9-1,15 12-3,-1-6-14,15 19-18,0-6-3,9 11 0,-7-8-1</inkml:trace>
  <inkml:trace contextRef="#ctx0" brushRef="#br1" timeOffset="93911.3714">20152 6233 115,'-13'18'39,"-16"1"2,9 18-1,-13-2-34,10 13 1,4 2-3,6 6-1,5-2-3,15-3 0,17-10 0,18-14 0,24-17 0,15-15 0,15-15 0,11-20 0,3-10 0,-5-14 0,-8-4 0,-14-1 0,-22 3 0,-17 9 0,-21 9 0,-14 23 0,-9 25 0,-27 3 0,-5 30 0,3 15 0,-3 13 0,5 11 0,6 4 0,9 0 0,13-3 0,10-12 0,30 6-29,-11-25-9,19 0-4,-9-19 0,11-6 0</inkml:trace>
  <inkml:trace contextRef="#ctx0" brushRef="#br1" timeOffset="94295.3934">21325 6463 122,'16'25'42,"5"-17"-1,19 4 0,13-12-37,9-5-1,9-10-1,6-8-2,1-6 0,-2-8 0,-7-7 0,-10-7 0,-14-4 0,-15 2 0,-21 1 0,-18 13 0,-23 12 0,-19 24 0,-15 21 0,-14 23 0,-4 22 0,1 17 0,13 10 0,16 3 0,27-3 0,26-12 0,34-17 0,33-16 0,28-13 0,18-24 0,25 1-6,-8-30-31,17-3-7,-6-14 1,4 0-1</inkml:trace>
  <inkml:trace contextRef="#ctx0" brushRef="#br2" timeOffset="112512.4354">21199 8502 86,'18'-25'36,"2"9"0,-14 3 1,-6 13-33,13 11-1,-8 18 2,-5 4 1,0 17-1,-1 9 1,1 7-3,-1 3 1,0 1-2,-1 1 0,2-4-4,2 0-2,-2-18-4,10 5-23,-12-21-6,7-2 0,-5-31-3,0 0 3</inkml:trace>
  <inkml:trace contextRef="#ctx0" brushRef="#br2" timeOffset="112730.4478">20963 8419 104,'-20'0'40,"3"-2"0,17 2 0,29-2-35,23-11-2,23-13-1,22-1 0,9-4-2,11 0-2,8 9-4,-6-7-11,-4 21-20,-22-3-2,-5 22 0,-23-2-2</inkml:trace>
  <inkml:trace contextRef="#ctx0" brushRef="#br2" timeOffset="113141.4713">22107 8477 90,'15'10'38,"-15"-10"-1,4 26 2,-8-5-33,-6 16-1,-6 6 2,-6 11-3,-7 5 1,-3 9-2,-6-2 1,4-4-2,5-7 0,6-10-2,9-11 1,8-15 0,6-19-1,20-8 0,4-18 0,9-12 0,-1-10 1,-3-7-1,0-5-1,-2 0 0,-9-2 0,-4 8 1,-6 10-1,-3 7 1,-1 13-2,6 9 3,4 9-1,9 8 1,6 11-2,7-5 0,12 5-2,3-7-4,26 5-18,-17-16-9,15 8-4,-17-11-2,8 3 1</inkml:trace>
  <inkml:trace contextRef="#ctx0" brushRef="#br2" timeOffset="113525.4933">22806 8533 105,'-8'18'39,"-13"0"1,5 17 1,-15 2-34,3 9-3,-1 2 1,1 7-1,2-3 0,13-6-2,14-10 2,18-15-4,18-18 0,19-14 0,14-18-2,10-12 2,4-11-1,-1-8 1,-9 0-2,-12 2 2,-14 7-1,-19 14 1,-16 14 0,-13 23 0,-20 10 0,-7 20 1,-2 13 1,2 10-2,-2 9 1,7 1-2,13 0-1,11-10-4,24 2-9,0-28-13,29 7-8,-4-22-3,17-2-1,-5-22-1</inkml:trace>
  <inkml:trace contextRef="#ctx0" brushRef="#br2" timeOffset="113915.5156">23662 8691 97,'-13'20'40,"1"-3"3,19 11-3,7-14-20,17 3-17,20-4-1,21-9 0,12-6-1,9-6 1,-1-9-2,-3-3 0,-10-4-1,-17-4 1,-19-2-1,-26 2 1,-27 5-1,-25 5 1,-19 11 1,-19 10 0,-8 14 2,-3 13 0,0 8-3,6 10 0,18 2 0,26 2 0,27-7 0,31-6 0,30-14 0,26-8 0,22-7 0,10-17-9,21 9-10,-12-25-7,16 16-8,-24-22-4,1 7-6,-18-9 1,-5 0 1</inkml:trace>
  <inkml:trace contextRef="#ctx0" brushRef="#br3" timeOffset="123546.0664">21224 11609 75,'7'-14'38,"9"10"-1,-16 4 1,23 2-28,-23-2-3,15 28 0,-6 1-3,0 13-1,-3 9 0,-2 11-2,-3 10 2,-1 10-2,-4 2-1,-2 1-2,-3-8 0,-1-9-2,9-5-5,-10-25-26,20-9-4,-9-29 1,17-4-1</inkml:trace>
  <inkml:trace contextRef="#ctx0" brushRef="#br3" timeOffset="123784.0801">21027 11553 104,'-30'-7'41,"30"7"1,0 0-2,25-13-36,21 0-1,15-3-1,17-1 0,6-2-2,2 4 0,3 1-3,-1 7-3,-8-7-7,8 19-25,-18-7-1,4 13 0,-17-3-2</inkml:trace>
  <inkml:trace contextRef="#ctx0" brushRef="#br3" timeOffset="124168.102">22009 11753 81,'12'22'34,"-12"-22"3,15 22 0,-15-22-29,-1 31-1,-7-9-2,3 9 0,-8 2-1,2 7-1,-8-4-1,8 5 1,-3-7-2,2-1 0,6-9 0,2-9-1,4-15 1,0 0 0,18-13 0,-7-10 0,5-8 0,0-6 0,0-7 0,2-3 0,-3 0 0,2 1 3,2 3-4,-3 5 3,2 7-3,5 7 1,1 9-4,0 2-3,16 17-29,-14-6-4,14 17 0,-7-10-3</inkml:trace>
  <inkml:trace contextRef="#ctx0" brushRef="#br3" timeOffset="124569.125">22795 11722 109,'-23'0'40,"5"17"1,-14-8-1,5 11-30,-10 6-6,1 14-3,0 5 2,-1 10-3,6 4 3,5 1-4,14-5 2,9-2 0,21-15 0,14-14 1,19-18-2,16-17 0,11-17 0,7-16 0,5-11 0,-1-9 0,-4 0 0,-11-2 0,-17 8 0,-11 11 0,-17 15 0,-15 17 0,-14 15 0,-19 25 0,-7 12 0,-5 15 0,-1 9 0,3 5 0,5 1 0,10-7-4,15-8 0,12-14-5,30 1-19,-5-29-11,21 1-2,-2-25 0,10-1 0</inkml:trace>
  <inkml:trace contextRef="#ctx0" brushRef="#br3" timeOffset="124970.1479">23562 11919 101,'-3'16'40,"-1"-3"2,15 12-2,-1-1-33,14-4-1,6-2-2,6-4 0,6-7-2,13-7 0,-1-7 0,1-7-1,-3-10-1,-4-6 0,-5-6 0,-7-5 0,-17-6 0,-14 1 1,-19 3-1,-14 6 3,-11 12-3,-21 15 0,-12 18 0,-7 27 0,-4 24 0,4 19 0,13 13 0,15 0 0,23 1 0,23-13 0,40-14 0,26-25 0,34-25 0,26-22 0,25-11-6,1-27-11,21 9-9,-19-23-17,5 10-2,-20-8-2,-17 11 2</inkml:trace>
  <inkml:trace contextRef="#ctx0" brushRef="#br4" timeOffset="147968.4633">17028 17460 52,'23'-4'40,"-4"-6"-2,5 5 0,-24 5-31,23-8-3,-11 18 0,0 5 0,-7 6-1,-2 12 0,-3-33-1,2 49 0,-2-49 0,-7 69 0,7-69-1,-10 96 0,2-45-1,2 2-3,2-1 0,3-3-6,1-49-30,5 93-1,-5-93-1,14 67-1</inkml:trace>
  <inkml:trace contextRef="#ctx0" brushRef="#br4" timeOffset="148216.4775">17144 17571 58,'2'-13'39,"-6"-6"-1,15 6 1,3-4-34,9 2-2,8-1 1,10 4-1,6-1-2,8 1 0,2 5-2,-3-2-4,8 13-17,-12-10-15,8 4-1,-20-6-1,5 3 0</inkml:trace>
  <inkml:trace contextRef="#ctx0" brushRef="#br4" timeOffset="148447.4907">17379 17669 69,'-17'28'41,"11"-12"-2,23-9 1,8-14-38,22-2-2,-3-13-3,26 3 1,2 1-6,-6 1-29,10 4 0,-11 3-2,8 3 1</inkml:trace>
  <inkml:trace contextRef="#ctx0" brushRef="#br4" timeOffset="148982.5213">18367 17750 36,'6'-12'35,"-2"-3"1,0 3-1,-8 0-19,-6 1-7,-8 1-3,3 4 0,-13 0-2,-1 5-1,-9 5-1,38-4 0,-47 12 0,47-12 0,-48 28-1,48-28 3,-60 36-2,60-36-1,-48 46 1,48-46 0,0 0 1,-39 56-1,39-56-1,0 0-2,0 0 1,69 30 1,-20-36-1,18-10 0,4-12-1,-71 28 0,73-34 2,-6 2-1,-67 32 0,0 0 0,47-15 0,-47 15-1,0 0 2,0 0-2,0 0 2,14 54-1,-14-54 0,0 0 0,0 53-2,0-53-3,0 0-7,0 0-28,21 62 0,-21-62 0,0 0 1</inkml:trace>
  <inkml:trace contextRef="#ctx0" brushRef="#br4" timeOffset="149262.5373">18762 17328 74,'6'-17'41,"8"15"-1,-14 2 2,19 1-36,-11 15-3,3 6 1,-1 6-2,-1 9 0,0 11 0,-9-48 0,8 55-1,-8-55 1,6 81-1,-6-81 0,-6 97 0,6-46-1,-2 2 0,2-53-3,-1 90-1,1-90-20,12 75-18,-12-75-1,0 0 0,29 57 2</inkml:trace>
  <inkml:trace contextRef="#ctx0" brushRef="#br4" timeOffset="149884.5729">19601 17532 37,'10'-17'38,"-13"6"0,3 11 0,-19-5-18,3 15-12,-10 5-1,-4 14-3,-5-1-1,35-28 0,0 0-1,-55 56 0,55-56 0,0 0 2,-56 51-3,56-51 0,0 0 0,0 0 0,-16 44 0,27-33-1,3-13 0,16 7-1,-30-5 1,0 0 0,50-4 0,-50 4 0,0 0 0,57 10 0,-57-10 0,0 0-1,0 0 2,40 51 0,-40-51 1,0 0-1,-10 65 1,10-65-1,0 0 0,-33 69 2,33-69-3,0 0 0,-52 59-2,52-59-1,0 0 0,-54 44-2,54-44-14,0 0-22,0 0 1,0 0-3,0 0 2</inkml:trace>
  <inkml:trace contextRef="#ctx0" brushRef="#br4" timeOffset="150487.6074">19953 17738 64,'0'0'39,"0"0"-2,0 0 2,0 0-32,14 49-3,-14-49 1,0 0-3,51 11 0,-51-11 0,0 0-1,61-7 2,-15 1-2,-6-11 0,3-6-3,-13-6 3,-2-2-1,-16-2 1,-12 7-1,-12-4-2,-7 0 2,-1 6 0,-7 4 1,-2 7-1,-6 10 1,-3 12 0,-1 14 1,39-23 0,0 0 1,-63 69 0,63-69 0,-43 79 0,43-79 0,-32 92 0,32-92-1,-15 91 0,15-91-2,15 80 0,-15-80-1,51 55 0,-51-55 0,90 32-2,-33-27 0,9-5-9,1-5-19,32-22-11,53-39 0,-3-10-3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1:35:10.15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1577 958 65,'0'0'36,"0"0"0,0 0 1,20-44-30,-20 44-1,0 0-1,0 0 2,0 0 1,0 0-3,19 37 0,-12 19-2,-6 16 1,-7 11-3,-2 15 1,-6 3-2,1 0-2,0-4 0,1-22-5,16-6-17,-5-26-14,14-7 0,-3-21-1,17-11 1</inkml:trace>
  <inkml:trace contextRef="#ctx0" brushRef="#br0" timeOffset="404.0231">2043 1323 97,'0'0'38,"0"0"1,5 18-3,-10 4-32,-3 6-1,0 10 0,-6 3 0,1 9-1,2-5 1,-1-5-2,4-8 2,4-2-2,7-17 1,-3-13 0,30-29-2,0-9 2,8-9-1,10-14 1,2 1-2,6-4 2,2 7-1,-6 8 0,-3 17 0,-8 14 0,-8 16-1,-8 22 0,-12 11-1,-4 15 0,-6 12-1,-8 2-4,15 10-4,-15-13-16,30 3-14,-5-15-1,24-8-1,6-17 2</inkml:trace>
  <inkml:trace contextRef="#ctx0" brushRef="#br0" timeOffset="1122.0642">4432 1257 88,'-15'-2'37,"-15"-4"0,1 7 2,-17 0-31,8 3-2,-6 3 0,5 3-1,-3 8-1,7 5 0,1 6-2,7 6 0,5 2-1,7 0 0,10 0 0,8-3 0,8-6 0,11-11-1,11-16 1,5-6 0,10-15 0,2-10 1,5-8-1,-3-4 0,-2-1 1,-2 1-1,-9 9 1,-6 3-2,-12 10 0,-4 12 0,-17 8 0,10 23 0,-14 6-2,-5 3 1,0 10 0,-2 3-1,10-2-3,-2-2 0,16-8-4,0-24-18,25 0-12,-4-15 0,19-6 1,-8-12-2</inkml:trace>
  <inkml:trace contextRef="#ctx0" brushRef="#br0" timeOffset="1506.0861">5007 1256 117,'0'-13'39,"0"13"1,-9 16-2,-5 3-34,7 4-1,0 6 1,-2 4-2,-4 6-1,1 0 0,2 3 0,-2-6 0,5-10 0,4-10 0,3-16-1,19-8 2,8-17-2,6-15 0,5-9 0,-38 49 0,52-59 0,-52 59 0,56-68 0,-56 68 0,58-59 0,-58 59 0,50-53 0,-22 20 0,6 17 0,-9 18 0,-6 17 0,-5 13 0,-2 19 0,-6 4 0,3-1-4,9-4-15,-5-20-7,23 3-10,-8-16-6,9 0 1,-5-13-2</inkml:trace>
  <inkml:trace contextRef="#ctx0" brushRef="#br0" timeOffset="2107.1205">6589 1255 102,'5'16'37,"0"-2"1,21 1-3,5-12-30,14 1-1,5-11 2,10-5-2,1-6 0,-61 18-1,68-28 0,-68 28-1,70-32 0,-70 32 0,55-40 0,-55 40 0,0 0-1,39-49 2,-39 49-3,0 0 0,-13-14 0,-33 26 0,-13 12 0,-9 10 0,-8 15 0,9 8 0,14 2 0,32 2 0,45-26 0,25-13 0,25-9-8,13-18-9,28-2-13,-2-11-11,16-1 1,-9-6-1,7 1 1</inkml:trace>
  <inkml:trace contextRef="#ctx0" brushRef="#br0" timeOffset="2373.1357">8038 1179 112,'0'0'42,"0"0"-1,-65-48-1,65 48-33,0 0-4,-56-17 1,38 18-2,-27 7 0,-16 6 0,17 7-2,-5 4 0,10 14 0,5 5 0,17 1 0,30-15-2,15-6 0,19-10-2,11-10-3,22-9-17,-2-12-14,17-5-3,-11-10 2,-34 15-1</inkml:trace>
  <inkml:trace contextRef="#ctx0" brushRef="#br0" timeOffset="2688.1537">8389 1146 114,'0'0'40,"0"0"1,4-40 0,-27 50-35,-21 10-3,-3 16 2,-4 10-3,18 6 1,8-3-3,18 1 0,10-9 0,15-10 0,13-12 0,14-16 0,12-15 0,8-16 0,2-10 0,-67 38 0,66-51 0,-66 51 0,59-62 0,-59 62 0,29-60 0,-29 60 0,0 0 0,-10-58 0,14 47-12,-43-8-7,1 12-8,-9 7-10,9 11-6,7 7 0,26 3-1</inkml:trace>
  <inkml:trace contextRef="#ctx0" brushRef="#br0" timeOffset="11794.6746">9045 1022 70,'55'-25'36,"-55"25"0,0 0 0,0 0-26,0 0-4,0 0 1,49-32-1,-49 32-1,0 0 0,0 0-2,0 0 1,0 0-3,0 0 1,-48 35-1,39-20-1,-13 10 0,3 5 0,1 0-1,6 2 1,10-6-1,14-8 1,7-10 0,9-4 0,6-3 0,3 0 0,-4 4 0,0-1 0,-14 7 0,-1 4 1,-17 4-1,-6 7 0,-9-1-1,-5 3 1,0-2-2,-4-7-1,8 3-6,-4-19-25,19-3-4,0 0 0,34-25-1</inkml:trace>
  <inkml:trace contextRef="#ctx0" brushRef="#br0" timeOffset="12281.7025">9553 1069 99,'0'0'39,"50"-40"0,-50 40 0,0 0-36,0 0 0,16 19 0,-28 11-1,-3 12 1,4 2-2,4-2 1,8-11-1,16-5 0,17-25 0,8-13 1,-42 12-1,53-20 0,-53 20 1,58-34-1,-58 34 0,64-37 0,-64 37-1,52-39 0,-52 39 0,48-28 0,-48 28-2,14-9 1,3 21-1,-15 21 1,-11 14 0,-18 32 0,-16 19 0,-6 18 1,-3 9-1,5-8 0,2-9 1,5-14-1,8-12 1,5-18-1,6-24 1,11-18-1,10-22 0,-8-19 1,17-15 0,0-17-1,5-10-1,-2-15 0,11-3-5,-7-14-6,18 12-25,-10 1 2,14 9-2,-1 5-1</inkml:trace>
  <inkml:trace contextRef="#ctx0" brushRef="#br0" timeOffset="12672.7248">10600 1046 110,'0'0'39,"48"-22"3,-48 22-5,0 0-33,0 0-1,0 0 0,0 0 0,0 0-1,-49 7 0,49-7-1,-47 21-1,47-21 1,0 0-1,-48 27 0,48-27 0,0 0 0,0 0 0,0 0-1,0 0 1,53 45 1,-12-26-1,-4-1-1,-5 9 1,-15 0 0,-17 13 0,-25-2-1,-7 5 1,2-9-3,2-8-1,18-12-2,8-29-17,38-9-15,-36 24-2,48-43 1,-48 43 0</inkml:trace>
  <inkml:trace contextRef="#ctx0" brushRef="#br0" timeOffset="12893.7375">11147 793 106,'0'0'40,"71"-79"2,-71 79-1,54-58-36,-54 58-2,0 0-1,0 0 0,0 0 0,28 23 0,-44 60-2,-14 22-1,-2 7-1,0 0-2,4-8-2,11-18-28,-1-21-6,22-35 0,-3-19-1</inkml:trace>
  <inkml:trace contextRef="#ctx0" brushRef="#br0" timeOffset="13077.748">11152 1119 119,'0'0'41,"-41"-59"2,41 59-3,0 0-39,0 0-1,-7-53-2,7 53-1,0 0-9,59-14-26,-59 14-3,74 2 0,-23-2 1</inkml:trace>
  <inkml:trace contextRef="#ctx0" brushRef="#br0" timeOffset="13454.7695">11601 1151 110,'-37'28'40,"7"-4"1,25-9-2,38-15-37,5-4 0,-38 4 1,54-10-1,-54 10 1,73-25-2,-73 25 1,85-28-1,-85 28 0,76-37-2,-76 37 2,68-40-3,-68 40 2,0 0 1,49-49 0,-49 49 0,0 0 1,0 0 0,0 0 1,-42-14-3,-4 32 0,-1 13 0,2 8 0,18 7 0,21-2 0,36-10-4,26-16-1,19-21-5,-27-1-23,-48 4-8,95-19 1,-48 8-2</inkml:trace>
  <inkml:trace contextRef="#ctx0" brushRef="#br0" timeOffset="13948.7978">12457 1074 123,'0'0'40,"40"-12"2,-54 26-4,-23 14-35,-2 13 0,-8 10-2,17-3 1,5-2-2,20-5 1,13-19-1,7-14 0,11-14 0,7-11 0,-33 17 2,0 0-2,61-56 0,-61 56 0,44-52 0,-44 52 0,43-54 0,-43 54 0,38-51 0,-38 51 0,0 0 0,40-56 0,-40 56 0,0 0 0,0 0 0,0 0 0,51-37 0,-51 37 0,0 0 0,0 0 0,48 8 0,-48-8 0,0 0 0,55 2 0,-55-2 0,51-9 0,-51 9 0,57-18 0,-57 18 0,54-18 0,-54 18 0,0 0 0,61-9 0,-61 9 0,13 15 0,10 12 0,-12 10 0,-5 8 0,0 5-13,-8-8-11,13-6-17,-2-13-2,7-12 0,-7-10 0</inkml:trace>
  <inkml:trace contextRef="#ctx0" brushRef="#br0" timeOffset="14700.8408">13948 1220 93,'2'-14'37,"-2"14"0,-23 23 0,6-4-30,-8 13-8,3 6 0,4 2-4,-3-6-14,15 7-17,4-10 0,19-6-2,8-13 1</inkml:trace>
  <inkml:trace contextRef="#ctx0" brushRef="#br0" timeOffset="15064.8616">14891 1004 100,'0'0'39,"0"0"2,0 0-1,1-56-36,-1 56 1,0 0 0,0 0 0,-68-2-2,68 2 0,-79 32 0,27 1 0,-3 5-2,16 6 0,12-3-1,37-14 0,-10-27-2,0 0 0,84 9-2,-34-14-4,11-9-26,1 0-8,4-7 1,1-2-2</inkml:trace>
  <inkml:trace contextRef="#ctx0" brushRef="#br0" timeOffset="15498.8865">15731 589 112,'0'0'41,"0"0"2,0 0-2,0 0-38,0 0 0,0 0-1,0 0 0,-62 26 1,62-26 0,-38 71-1,38-71-2,-64 106 0,38-18 0,-2-2 0,13-6 0,3-20 0,12-60 0,0 0 0,0 0 0,0 0 0,61 30 0,-61-30 0,48-32 0,-48 32 0,52-40 0,-52 40 0,53-43 0,-53 43 0,48-35 0,-48 35 0,0 0 0,57-24 0,-57 24 0,36 8 0,-18 18 0,-11 17 0,0 10-7,6 4-11,-4-12-17,24-12-6,-1-17 1,23-22-1</inkml:trace>
  <inkml:trace contextRef="#ctx0" brushRef="#br0" timeOffset="15887.9087">16275 1036 114,'0'0'40,"19"-50"1,-19 50-1,0 0-35,0 0-2,0 0 0,0 0 0,47 5-1,-47-5 0,50 0-2,-50 0 0,63-12 0,-63 12 0,71-28 0,-71 28 0,67-33 0,-67 33-1,52-39 2,-52 39 1,0 0-2,0 0 0,10-49 0,-10 49 0,0 0 0,-72 14 0,72-14 0,-63 31 0,69-17 0,-53 32 0,47-46 0,-28 50 0,28-50 0,0 0-8,47 63-13,-47-63-12,79 19-10,-28-14 1,15-11 0,-3-1-1</inkml:trace>
  <inkml:trace contextRef="#ctx0" brushRef="#br0" timeOffset="16442.9405">17212 908 109,'0'0'41,"0"0"2,0 0-2,0 0-32,0 0-5,29 0 1,-78 40-2,0 16-3,-8 6 0,20-1 0,5-6 0,18-4 0,9-18 0,16-26 0,-11-7 0,0 0 0,0 0 0,57-50 0,-57 50 0,46-51 0,-46 51 0,45-70 0,-45 70 0,51-71 0,-51 71 0,42-68 0,-42 68 0,40-51 0,-40 51 0,0 0 0,39-47 0,-39 47 0,0 0 0,0 0 0,0 0 0,49 23 0,-49-23 0,0 0 0,58 39 0,-58-39 0,58 14 0,-58-14 0,71-2 0,-71 2 0,76-13 0,-76 13 0,80-22 0,-80 22 0,69-18 0,-69 18 0,51-6 0,-51 6 0,10 26 0,-1 16 0,-19 13 0,-2 12 0,-2 2 0,18-5 0,11-22-5,17-23-6,-32-19-10,51-11-12,-51 11-7,63-34-1,-63 34 0,75-50 1</inkml:trace>
  <inkml:trace contextRef="#ctx0" brushRef="#br0" timeOffset="16602.9496">18255 1003 90,'0'0'42,"0"0"1,0 0-1,52-42-16,-52 42-22,-10 43 0,-18 8-3,-2 13-2,9-4-3,9-5-5,17-9-12,0-22-16,18-12-6,-7-16 3,16-8-2</inkml:trace>
  <inkml:trace contextRef="#ctx0" brushRef="#br0" timeOffset="16796.9607">18531 871 118,'15'-67'43,"-15"67"0,11-58 1,-11 58-44,0 0-4,3-59-13,-3 59-13,0 0-12,0 0-1,0 0 0,0 0 0</inkml:trace>
  <inkml:trace contextRef="#ctx0" brushRef="#br0" timeOffset="17487.0002">19255 928 75,'0'0'40,"0"0"-1,0 0 1,29-49-33,-29 49 1,0 0-1,0 0-2,-58-26 0,58 26-2,-70 3 2,70-3 0,-84 16-1,84-16-1,-91 32 0,45-3 0,-35 23-2,21 4 1,17 2-2,37-3 0,31-11-4,31-14 0,24-17-2,-34-14-2,11-5-16,0-6-14,14 1-3,-8-5 1,8-3 0</inkml:trace>
  <inkml:trace contextRef="#ctx0" brushRef="#br0" timeOffset="18021.0307">20013 940 93,'0'0'41,"25"-50"0,-25 50-1,0 0-34,-66-6 1,66 6 0,-66 12-1,66-12-2,-84 23 0,84-23-1,-82 31 0,44-7-3,-25 14 0,23 6 0,20-6 0,30-4 0,-10-34 0,0 0 0,76 19 0,-76-19 0,77-5 0,-77 5 0,88-21 0,-41 6 0,-47 15 0,88-36 0,-88 36 0,70-37 0,-70 37 0,63-31 0,-63 31 0,0 0 0,56-25 0,-56 25 0,-8 17 0,8 14 0,-11 11 0,10 12 0,2-6-5,19-2-1,15-12-10,-35-34-12,53 4-10,-53-4-2,74-20-2,-74 20 2</inkml:trace>
  <inkml:trace contextRef="#ctx0" brushRef="#br0" timeOffset="18246.0436">20792 783 90,'59'-82'42,"-59"82"1,32-59-1,-32 59-15,0 0-25,0 0 0,0 0 1,0 0 1,0 0-4,-16 68 0,-6 34 0,-11 6 0,5 3-3,5-3-5,3-20-15,21-18-18,-1-22-2,19-36 2,3-15-2</inkml:trace>
  <inkml:trace contextRef="#ctx0" brushRef="#br0" timeOffset="18643.0663">21474 893 102,'0'0'41,"36"-50"1,-36 50-2,0 0-36,0 0 1,0 0-1,-60-2 0,60 2-1,0 0 1,-63 26-1,63-26 0,0 0-3,0 0 0,-23 50 0,23-50 0,0 0 0,0 0 0,41 55 0,-41-55 0,24 38 0,21-2 0,-16-2 0,-8 5 0,-28 2 0,-16 4 0,-18-3 0,1-4-2,-2-10-5,-3-13-11,28-2-13,-12-14-11,29 1 0,-6-31-1,6 31 1</inkml:trace>
  <inkml:trace contextRef="#ctx0" brushRef="#br0" timeOffset="19935.1402">1881 2759 98,'-9'-27'38,"1"11"1,-20-6-1,8 13-33,-22 6-1,-1 14 0,-5 8-1,-3 10-1,-4 11 0,7 5-1,4 6 1,10-1-1,9-5 0,13-3 1,17-8-2,14-8 1,13-14 0,13-10-1,15-11 1,5-12 0,2-10-1,4-11 1,-3-2 0,-4-7-1,-7-1 1,-14 6-1,-10 1 1,-5 10-1,-15 6 1,-4 13-1,-9 16 0,0 0 1,-17 22-1,3 15 1,1 8-2,-1 7 1,6 6-1,0 2 0,19-5-3,8-14-2,17-1-5,0-31-17,29 1-12,-7-21 1,16-1-1,-8-20 2</inkml:trace>
  <inkml:trace contextRef="#ctx0" brushRef="#br0" timeOffset="20259.1587">2642 2844 93,'-14'-11'36,"-1"24"-1,-13 1 2,9 12-31,-9 3 0,9 9-1,-4-2-1,9 3-1,4-5 1,5-6-1,5-11 0,0-17 0,16 4-1,2-20 0,3-12 0,1-10 0,1-2-1,0-6 0,1-7 0,-4 3-1,-3 4 1,-3 6-1,1 4 1,-3 3-1,3 4-1,3 4 1,3 5-2,4 4 1,4 4-4,-3 1-2,17 15-11,-19-15-16,19 19-7,-15-9 2,11 12-2</inkml:trace>
  <inkml:trace contextRef="#ctx0" brushRef="#br0" timeOffset="20625.1797">3141 2783 101,'-3'23'38,"3"-23"2,15 18-2,2-14-33,16-9-2,6-4 1,7-6-1,2-7-1,-2 0 0,-2-5-1,-7-1 0,-10-1-1,-7 2 1,-15-2-1,-6 6 0,-16 3 0,-4 7 1,-13 7 0,-6 12 0,-6 10 1,-7 14-1,2 8 1,7 9 0,5 5-1,14 1-1,15-1 0,14-8 0,24 0-4,9-25-6,26 12-8,-2-29-8,27 9-15,-7-22 0,24 4-2,-3-15 2</inkml:trace>
  <inkml:trace contextRef="#ctx0" brushRef="#br0" timeOffset="24568.4052">5579 2337 63,'0'0'37,"0"0"-2,0 0 1,-25 11-15,19 11-15,-5 0-1,7 12 1,-4 2-3,4 5 1,-1 1-2,0 6 0,2-5-1,2-5 1,0-3-2,-1-6 0,2-12 1,0-17-1,0 0 0,17-16 1,-8-13 0,2-6-1,2-7 1,0-7 0,0-10 0,1 1-1,-2 5 1,-1 5-1,-2 6 0,3 6 1,4 8-1,2 10-1,6 11-1,6 1-2,10 14-6,-5-10-25,17 13-2,-8-12 0,13 12-1</inkml:trace>
  <inkml:trace contextRef="#ctx0" brushRef="#br0" timeOffset="24957.4275">6151 2445 102,'-13'15'36,"23"7"1,4-21-2,17 0-32,11-13 1,12-3-1,7-11 0,9-6-1,-4-8 0,-4 2 0,-11-1-1,-7 3 0,-16 3 0,-14 3 0,-15 9-1,-14 4 1,-12 9-1,-15 8 1,-4 10-1,-9 16 1,0 6-1,-2 12 2,5 4-2,10 4 1,14 2 0,18-2 0,15-7-1,18-8 0,20-8-2,15-13-4,25 5-15,-10-21-16,22 5-2,-10-16 0,11 7 0</inkml:trace>
  <inkml:trace contextRef="#ctx0" brushRef="#br0" timeOffset="25236.4434">7270 2188 110,'-29'-6'39,"10"20"1,-15-4-2,0 19-34,3 1 0,8 9-2,-1 0 0,9 6-1,11-3 0,7-4-1,13-3-1,4-11-1,15-1-3,1-21-12,18 12-20,-10-22-2,15 4 1,-7-21-1</inkml:trace>
  <inkml:trace contextRef="#ctx0" brushRef="#br0" timeOffset="25685.4691">7691 2232 107,'-30'12'38,"10"15"1,-12-9-3,9 11-32,7-4 0,11 3-1,5-7-1,9-6 0,12-10-1,8-6 0,4-9 0,5-5 0,1-12-1,-2-1 1,2-4-1,-6-1 0,-4 3 0,-6 0 0,-6 7 0,-6 4-1,-11 19 0,0 0 0,0 0 1,-1 35-1,-12 12 0,-3 13 3,-6 20-3,-3 14 3,-9 15-2,-3 0 1,-6 7 0,5-9 0,-4-9 0,4-12-1,1-16 1,3-18 0,6-23 0,2-16-1,6-22 0,3-19-3,10-12-4,-3-25-10,22 5-8,-10-31-12,22 2-1,0-18-5,18 10 4</inkml:trace>
  <inkml:trace contextRef="#ctx0" brushRef="#br0" timeOffset="26196.4983">8612 2126 99,'0'0'38,"-27"-13"1,9 14-2,-10-5-33,1 8 0,-3 0-1,-2 11-1,-1 7 0,5 8-1,1 11 1,6 2-1,9 5 0,10-5 0,14 0-1,16-8 0,16-10-1,14-20-1,17-10-2,4-27-6,20 0-26,-7-23-3,9 2 1,-16-16-1</inkml:trace>
  <inkml:trace contextRef="#ctx0" brushRef="#br0" timeOffset="26392.5095">9206 1725 104,'-27'32'39,"-10"11"1,7 16-2,0 2-35,3 12-1,1 0 0,8 8-2,5-4-1,4-3-1,9-7-4,1-20-16,19 6-16,-4-28 0,14-2 0,-3-27-2</inkml:trace>
  <inkml:trace contextRef="#ctx0" brushRef="#br0" timeOffset="26768.531">9317 2190 98,'-11'18'38,"16"12"1,0-15-2,10 4-35,12-9 1,14-4-1,3-10 1,8-6-2,3-8 1,-2-7-1,-3-3 0,-3-5-1,-11 2 1,-5-4 0,-16 2-1,-4 7 2,-16 1-2,-8 10 2,-12 10-1,-10 9 0,-6 9 0,-2 11 0,-4 8-1,9 11 0,5 2 1,9 1-2,16-3 1,17-7-1,18-5-1,11-14-3,24 0-8,-1-32-11,28 13-12,-10-26-3,16 6-1,-17-15 1</inkml:trace>
  <inkml:trace contextRef="#ctx0" brushRef="#br0" timeOffset="27151.553">10348 2051 104,'-23'13'41,"-18"-7"0,7 17-1,-20 1-36,10 10 0,0 1-1,6 8 0,5-4-1,16 3 0,11-9-1,15-3 0,15-13-1,10-15 0,13-17 1,8-12-1,4-7 0,6-14 1,-2-2-1,-1-15 0,-5-1 1,-1-9 0,-9 11-2,-7 4 2,-10 8-1,-13 14 1,-14 16-1,-15 25 1,-16 26-1,-11 20 0,-9 16 0,2 16-2,-2 7-1,8 0-4,19 2-7,0-20-7,37 1-7,-3-29-11,31-1-2,0-25-1,21-4 2</inkml:trace>
  <inkml:trace contextRef="#ctx0" brushRef="#br0" timeOffset="28105.6075">11780 1790 73,'0'0'37,"0"0"-1,0 0 2,-2 18-26,-13 1-5,3 12 1,-4 6-3,4 8-2,-2 6-1,5 11 0,-2 1-1,5 3 0,-1-5 0,5-5-1,0-8 0,4-6 1,-1-11-1,4-6 0,0-14 1,-5-11-1,13-3 0,-6-13 1,3-11-1,4-3 0,2-6 1,3-3-1,5 1 0,2 1 0,4 3 0,2 6 0,2 9 0,0 9 0,-4 8 0,0 9 0,-10 9 0,-6 7 0,-11 9 0,-12 9 0,-9-1 0,-11 3 0,-6-1 0,-10-1 0,2-6 0,-2-6 0,6-9-2,5-10-1,14-5-3,1-29-15,26 13-16,1-25 0,21 6-1,2-16-1</inkml:trace>
  <inkml:trace contextRef="#ctx0" brushRef="#br0" timeOffset="28540.6324">12296 2148 99,'0'0'38,"-10"10"1,10-10-2,-14 3-33,14-3 0,-5 10-1,4 2 0,-4 9-1,1 4-1,-5 7 1,-2 3-1,3 2 1,2-3-1,2 1 0,8-8-1,5-10 1,12-13-1,7-15 1,14-13-1,5-9 0,7-7 1,0-3 0,-2-3-1,-3 2 1,-6 6-1,-9 7 1,-7 12 0,-14 7-1,-13 12 0,0 0 0,4 10 0,-12 14 0,-1 4 0,-3 10 0,1 5-2,3 4 0,4 1-2,8-8-2,15 4-9,-1-29-10,26 4-13,-1-30-1,18-2 0,-4-25 1</inkml:trace>
  <inkml:trace contextRef="#ctx0" brushRef="#br0" timeOffset="28736.6436">13285 1858 112,'-15'24'38,"-10"4"1,9 17-2,-10 2-37,10 7-1,4 8 1,2 3-1,2 1-2,1-9-4,14 6-28,-15-17-3,14 0 1,-11-22-2</inkml:trace>
  <inkml:trace contextRef="#ctx0" brushRef="#br0" timeOffset="28917.654">13076 2128 114,'-3'-10'41,"-5"-5"-1,21 15-1,6-3-38,11-1-2,18 6-11,1-19-14,26 15-13,4-12 0,16 6-2,-3-8 0</inkml:trace>
  <inkml:trace contextRef="#ctx0" brushRef="#br0" timeOffset="29284.675">14772 1873 103,'10'-14'39,"-10"-7"1,14 14 0,-14 7-36,0 0 0,0 0-2,1 17 1,-11 11-2,-2 11 0,-4 10-1,-3 13 0,-5 8 0,1 9-1,3-4-1,2-7-2,12-1-5,-7-20-27,22-1-2,-4-26 0,16-4-1</inkml:trace>
  <inkml:trace contextRef="#ctx0" brushRef="#br0" timeOffset="29487.6866">14620 2170 97,'-19'0'40,"-3"-3"0,22 3-1,-5 14-23,20-14-15,18-6-1,16-6 0,12-4-3,12-9-1,16-7-5,-4-17-19,15 9-10,-16-11 2,3 7-3,-19-9 2</inkml:trace>
  <inkml:trace contextRef="#ctx0" brushRef="#br0" timeOffset="29862.708">15496 1529 111,'-23'20'39,"11"14"1,-15 8 0,13 2-36,-10 11 0,1 14-1,-5 1 0,-1 7-2,-3-4 1,0 5-1,2-11-1,7-2 0,5-12 0,11-9-1,8-17 1,13-16 1,11-15-1,12-17 0,8-9 1,4-13-1,0 1 0,1-6 0,-3 2 0,-10 9 1,-7 12-1,-8 10 0,-10 14 0,-9 11 0,-11 11-1,-3 17 0,-7 7-1,4 1-2,4 9-3,-1-12-5,24 9-9,-10-28-9,28 6-10,-2-24 1,16-3-1,-1-21 2</inkml:trace>
  <inkml:trace contextRef="#ctx0" brushRef="#br0" timeOffset="30230.7291">15878 2108 107,'6'13'38,"-6"-13"1,28 13-2,-5-9-34,14-2-1,1-4 1,10-2-1,-2-4-1,2-3 0,-7-5 0,-3-4 0,-9-5-1,-7-4 1,-15-1-1,-7 1 1,-11 1-1,-14 7 2,-11 7 0,-10 15 1,-11 15-1,-4 14-1,-1 10 2,6 15-2,5 1 1,16 6 0,18-5-2,26-13-2,28-11-3,20-19-4,39-3-7,8-30-6,43 11-9,-5-29-12,26 8 1,4-15-2,13 5 4</inkml:trace>
  <inkml:trace contextRef="#ctx0" brushRef="#br0" timeOffset="30869.7656">17497 2073 82,'5'23'38,"-5"-23"0,36 8 0,-13-12-32,19-4-1,1-12-1,9 2 0,-2-8-2,-5 0 0,-5 0-1,-7 0 1,-12-1-1,-14 4 1,-13 7-1,-12 4 0,-14 6 0,-6 6 1,-14 4-1,-5 17 1,-5 3 0,6 12-2,2 1 2,12 10-2,10-1 1,16 6-1,16-1 0,20-7-1,16-10-1,13-7 1,18-9-2,2-11 1,10-9-2,1-16-1,4-5-1,-5-16-4,8 10-21,-21-26-7,5 14 1,-18-15 1</inkml:trace>
  <inkml:trace contextRef="#ctx0" brushRef="#br0" timeOffset="31230.7863">18409 1867 101,'-18'7'37,"-9"4"2,10 25-2,-18-2-30,9 6-5,-6 1 1,-1 7-2,4-1 1,2 4-2,2-6 1,6-7-2,7-7 2,7-9-1,12-12 0,10-10 0,9-14 0,9-11 0,7-10 1,4-6-1,3-8 0,2-2 2,-4-1-2,-4 2 2,-6 10-1,-5 7 0,-6 12 0,-5 7 0,-5 17 0,-10 17-1,-2 10 0,-4 10-2,0 9 1,-2 5-2,7 6-2,-2-10-4,17 12-8,-8-32-12,23 8-11,-3-26 1,18 0-1,-9-26 1</inkml:trace>
  <inkml:trace contextRef="#ctx0" brushRef="#br0" timeOffset="32431.855">18980 2012 100,'-25'11'40,"18"12"1,-1-13-1,25-2-38,4 3 0,15-5 0,10-3 0,6-2 0,7-7-1,-3-5 0,0-8 0,-9-3 1,-8-4-2,-10-2 2,-12 0-3,-13-2 2,-13 4-1,-6 0 1,-13 13-2,-4 6 1,-8 8 0,-3 10 0,-1 11 0,4 8 0,4 5 0,12 4 0,10 1 0,13 0 0,13-7 0,18-2 0,12-13 1,11-5-1,9-8 1,4-5 0,0-3 0,-1-7-1,-7 2 1,-10-2 0,-8 1-1,-8 2 0,-12 2 0,-12 6 0,-8-1-1,-8 24 1,-7-3-1,-4 9 0,-4 0 1,2 6-1,-1-4 1,7 1-1,6-10 1,8-8 0,1-15 0,18-8 0,3-13 0,5-9 0,3-7 1,2-9-1,0-3 0,0-4 1,-2 9-1,-6 1 1,-3 9-1,-4 5 1,-2 9-1,-1 12 1,2 5-1,5 12 0,2 3 0,6 2 0,5 2 0,7-3-1,5-2 2,2-6-2,1 1 1,-5-6 0,-4-6 0,-9 2 1,-7-7-1,-10 0 2,-12-4-2,-11 3 1,-6-2 0,-8 1 0,0 9 0,-8 2 0,3 13-1,0 5 0,-4 10 0,10 8 0,3 4 1,2 5-2,13-3 1,10 2-1,4-12 1,11-6 1,9-12-1,7-10 0,4-12 0,5-8 1,-3-9-1,2-7 1,-6-3-1,-6-1 2,-5 6-2,-8 6 0,-6 7 0,-13 19 0,0 0-2,-26 25 2,0 20-2,-10 18 1,-7 18 0,-6 14 1,-3 7-1,0 4 1,-1 0 0,3-4 0,2-11 0,8-21 1,6-13-1,6-20 0,6-19 0,8-17 0,9-17 1,6-18-1,7-19 1,10-15-2,10-28 2,10-8-1,10-2 0,9 0 0,9 7 0,3 9 0,0 17-1,-6 14 0,-5 30-2,-10 13-2,-2 19-4,-17-7-5,8 18-2,-22-16-7,23 16-14,-13-16-3,13 7 1,-7-13 2</inkml:trace>
  <inkml:trace contextRef="#ctx0" brushRef="#br0" timeOffset="32912.8825">20876 1950 95,'0'0'38,"-15"-20"2,15 20-1,-29-8-30,13 16-1,-7 3-2,2 6-3,-3 6 1,0 7-2,-1 5 0,3 6 0,3 0-1,8-2-1,4-6 1,9-2 0,11-12 0,8-10-1,12-14 1,8-10-1,10-10 2,2-8-2,3-9 0,0 3 0,-4-3 0,-5 5 0,-8 6 0,-12 8 0,-14 13 0,-13 10 0,-12 26 0,-10 16 0,-12 23 0,-13 18 0,-5 15 0,-7 11 0,2 6 0,-1 0-2,4-4 1,2-8 1,2-13-1,10-14-1,0-15 0,11-16 0,3-14 0,2-12-1,4-12 0,1-19-1,6-5-6,-5-23-3,17 0-2,-16-35-7,27 7-14,-6-19-4,11 4 0,2-10 1</inkml:trace>
  <inkml:trace contextRef="#ctx0" brushRef="#br0" timeOffset="33956.9422">22764 1385 101,'-19'-21'37,"6"8"2,-11-4-8,1 9-28,-4 4 0,4 10 1,-5 7-2,-5 11 1,-3 11-2,-4 17 2,1 10-1,-7 11 0,-1 12-1,1 5-1,2 2 0,7-2-3,8 1-1,3-15-5,18 5-10,-7-28-17,22-1-1,-9-27-1,17 1 0</inkml:trace>
  <inkml:trace contextRef="#ctx0" brushRef="#br0" timeOffset="34137.9526">22101 2058 97,'-23'-27'39,"12"16"1,-3-8-2,14 19-26,20-16-10,10 7 1,19-1-4,12-7-3,22 6-19,-4-16-13,25 6-2,-9-14 0,8 9-1</inkml:trace>
  <inkml:trace contextRef="#ctx0" brushRef="#br0" timeOffset="34367.9657">23165 1264 113,'-24'11'39,"-4"22"0,-5 20-1,-3 12-36,-5 14 1,0 3 0,0 5-1,3 0-1,9-9-3,14-2 0,7-15-6,32-4-28,-3-25-4,26 1 2,1-23-2</inkml:trace>
  <inkml:trace contextRef="#ctx0" brushRef="#br0" timeOffset="35190.0127">23431 1784 120,'-30'-12'41,"3"16"0,-14 5 0,14 6-37,-8 10-1,7 9-1,5 5 1,8 1-3,8 2 0,12-3 0,8-8 0,8-2 0,8-9 0,6-11 0,3-9-2,3-9 1,-2-10 0,-2-8 1,-5-6-1,-6-5 0,0-3 1,-10-1 0,-2 1-2,-4 4 2,-5 8-1,-1 7 1,-4 6-1,4 4 1,-4 12 1,10-1-1,1 7 2,6 0-2,3-2 2,4 3-1,4 0 1,4 0-2,-1-2 2,-2-1-2,-4 0 0,-5 0 0,-4 1 0,-5 0 0,-11-5 0,9 17 0,-14-4 0,-5 0 0,-3 7 0,-3 7 0,-2-4 0,1 7 0,-1-3 0,6 0 0,4-4 0,6-2 0,8-7 0,8-11 0,8 2 0,6-12 0,8-8 0,1-3 0,5-5 0,-3-2 0,-2 0 0,0 0 0,-9 3 0,-7 4 0,-7 9 0,-4 1 0,-10 8 0,0 0 0,0 22 0,-8 0 0,1 3 0,0 4 0,5 1 0,2 2 0,2-4 0,7-2 0,5-5 0,4-8-2,3-8 2,2-6 2,4-6-2,-2-10 0,3-7 0,-1-6 0,0-4 0,-5-4 0,1 1-2,-4-1 0,3 5-2,-13-3-6,8 19-4,-17-11-5,21 21-12,-17-7-10,15 13 2,-4-3-1,17 6 2</inkml:trace>
  <inkml:trace contextRef="#ctx0" brushRef="#br0" timeOffset="35535.0325">24916 1655 113,'-23'0'41,"-21"-6"0,8 15 1,-18 9-37,17-2-2,3 3 1,6 4-1,10 3 0,13 1-3,10 3 0,11-3 0,9-3 0,5-1 0,4-4 0,3 1 0,-8-3 0,-1 2 0,-15 0 0,-6 1 0,-18 5 0,-8 1 0,-11-1 0,-10 2 0,1 4 0,-8-7-3,10 1 0,-5-9-5,19 7-5,-7-22-5,23 14-6,-13-23-17,20 8 0,-8-22-2,8 2 3</inkml:trace>
  <inkml:trace contextRef="#ctx0" brushRef="#br0" timeOffset="36450.0848">1967 3918 87,'14'-55'36,"5"-1"0,-9-12 1,5 2-31,-12-6-2,1 11 1,-13 0 0,-4 15 0,-21 10 0,-5 21-2,-18 15 0,-6 22 0,-4 22-1,-5 19-1,3 18 1,4 17-1,10 10-1,15 5 1,14 5-1,14 0-1,12-2-1,8-9-1,9-7-4,-1-21-6,20 0-23,-21-25-4,10-3 1,-17-26-1</inkml:trace>
  <inkml:trace contextRef="#ctx0" brushRef="#br0" timeOffset="36676.0977">1155 4338 113,'-24'-6'40,"0"-5"1,24 11-1,0 0-39,38-27 1,14 7-2,12-5 0,10 0 0,16 0-1,11 0-2,-2 0-4,13 18-27,-21-11-5,1 18 0,-16-10-1</inkml:trace>
  <inkml:trace contextRef="#ctx0" brushRef="#br0" timeOffset="37854.1651">2263 4099 102,'-4'15'38,"-11"-8"1,5 15-2,-4-2-32,0 8-2,-2 5 1,0 8-1,-5 3-1,3 4-1,1-3 1,1-2-1,5-5 0,0-5-1,4-14 0,10-7 0,-3-12 0,23-22-1,-4-6 1,2-10 0,2-8 0,1-7 0,0-2 0,-1-1 1,-3 4 0,-5 5-1,-1 10 1,3 5 0,0 8-1,4 6 1,5 7-1,7 4 0,3 5 0,7 2 0,6 1 0,1 2 0,1 0 0,-3-1-1,-4-1 1,-5 1 0,-14 2 0,-2 2-1,-23-6 1,7 24 0,-22-6 0,-8 10 0,-7 7 0,-10 6 1,-5 6-1,-3 5 1,1 1 0,9-1-1,8-2 1,13-8 0,12-7 0,19-11-1,14-13 0,17-11 0,10-14-1,6-12 0,3-8 0,-6-10 0,-2-2 0,-9-5 0,-9 0 0,-14 0 1,-10 8 0,-8 2 0,-6 8 1,-7 8 0,-5 6 0,2 8 0,10 11-1,-15-1 1,15 1-1,2 17 1,11-8-1,9-3 0,11-3 1,7 1-1,6-8 0,6-3 0,3-1 1,-3-2-1,-7 2 0,-8-1 1,-9 7-1,-12 4 0,-11 9 1,-14 10-1,-9 7 0,-9 7 0,-3 6 0,-2 4-1,-1 1 0,7-1 1,8-7 0,9-11-1,14-9 1,11-16 0,10-13 1,10-16-1,6-6 1,1-8 0,1-4 0,0-4-1,-8 5 1,-6 9 0,-8 6-1,-6 11 1,-16 18-1,18-13 0,-18 13 0,7 19 2,0-4-4,-1 0 2,8 2-1,1-7 1,9-3 0,2-4 1,6-7-1,0-6 2,-1-3-2,4-2 0,-7-2 0,-5 4 0,-5 4 0,-4 4 0,-14 5 0,3 28 0,-11 0 0,-3 10 0,-2 8 0,1 6 0,-1 8-5,0-6-1,12 2-6,-7-14-1,14 1-3,-10-26-2,24 5-5,-17-36-4,29 2-11,-5-20-1,14-16 5</inkml:trace>
  <inkml:trace contextRef="#ctx0" brushRef="#br0" timeOffset="38442.1987">5525 3501 73,'10'-23'37,"5"14"0,-15 9 0,18 1-24,-21 16-8,7 20 1,-10 11 0,0 19-2,-5 13-1,-3 12-1,-2 6-1,2 0-1,-3-2 0,5-12-3,6-6-3,-4-26-23,17-2-9,-4-28 0,15-4-1,-18-18 2</inkml:trace>
  <inkml:trace contextRef="#ctx0" brushRef="#br0" timeOffset="38642.2102">5321 4147 107,'-24'0'40,"-3"-7"1,27 7-2,0 0-35,15-5-1,23-12-1,18-12-2,13-6 0,14-12-3,11 0 0,7-17-4,12 13-10,-9-19-19,5 14-2,-17-9 1,-3 13 0</inkml:trace>
  <inkml:trace contextRef="#ctx0" brushRef="#br0" timeOffset="39043.2331">6409 3301 120,'-21'18'38,"-10"-4"1,8 24-3,-6-1-34,6 11 0,-5 12 1,0 10-2,0 8 2,2 6-2,0 3 1,1 1-1,4-6 0,2-11-1,8-8 0,7-17 0,12-14 0,7-18-1,18-20 2,10-18-2,7-12 3,4-10-1,3-8 1,-1-2 0,-5 2-2,-9 8 0,-9 13 0,-13 14 0,-8 17 0,-10 15 0,-7 18 0,-8 10 0,1 11 0,-2 5-2,5 6-1,1-4-2,11-4-1,8-14-3,17-6-4,1-25-5,26 1-4,-15-26-13,21-2-4,-12-23 1,10 0 3</inkml:trace>
  <inkml:trace contextRef="#ctx0" brushRef="#br0" timeOffset="39410.2541">6906 3891 114,'-5'15'38,"-8"-6"1,17 14-1,-3 0-34,21-8-2,12-6 2,10-3-2,5-9 0,7-5 0,6-11 0,-3-4-1,-5-6 0,-12-4-1,-13-3 1,-10-2-1,-17 3 0,-15 1 0,-11 7 1,-12 10-1,-7 11 1,-7 13-1,-4 16 1,4 14-1,1 16 2,9 11-2,6 5 0,13 1-2,13-2 0,15-6-2,22-9-3,5-18-6,27-3-3,-1-33-4,33 7-12,-3-28-8,28-1 1,4-17 0,16-4 4</inkml:trace>
  <inkml:trace contextRef="#ctx0" brushRef="#br0" timeOffset="40071.2919">9231 3254 65,'0'0'38,"-31"-10"-2,10 21 3,-19-4-16,8 22-16,-20 2 0,0 19-1,-10 2-1,4 8-1,4-4-1,11 1-2,12-11 1,18-7-1,17-9-1,20-13 0,23-13-1,15-5 1,11-5 0,4-3 0,-1 4 0,-6 6 0,-11 4 0,-19 14 1,-25 11-1,-21 13 0,-19 2 0,-14 7 1,-7-1-2,-4-1 1,3-6-2,3-12-1,19-4-5,7-23-5,33 2-20,1-26-6,29 2 1,4-20-2</inkml:trace>
  <inkml:trace contextRef="#ctx0" brushRef="#br0" timeOffset="40847.3363">9755 3575 101,'0'0'39,"-15"7"1,2 16-2,-10 1-34,-3 14 0,0 7 0,0 9-1,-1 3 0,7 4 0,6-7-1,17-7 0,8-11-1,17-16 0,14-15 0,15-18-1,12-17 1,9-12 0,3-10 0,3-7 0,-8-2 0,-10 1-1,-7 5 1,-15 8 0,-10 11-1,-11 12 2,-13 12-2,-10 12 0,-10 22 0,-5 8 0,-8 14 0,2 4-2,-2 8 1,3-1 0,3 2-2,7-11 0,13-8-1,8-13-1,14-8-3,2-20-4,15 2-3,-12-29-5,23 15-11,-18-21-6,12 6 0,-17-9 23,0-2 14,0 8 6,-16-7 6,8 18 7,-18-14 11,8 22 7,-14-7 2,2 21-21,0 0-13,-4 30 0,-8 0-2,1 13 0,-4 7 0,-1 5-1,-2-1 0,1-2-1,7-7 0,4-8 1,7-14-2,-1-23 1,32-14 0,2-19-1,9-13 1,9-12-1,1-8 0,6-4 2,-3 3-2,-4 6 0,-8 17 0,-10 15 0,-15 15 0,-5 19 0,-11 19 0,-6 9-2,-2 14-1,-5 5-2,17 11-5,-10-10-3,21 7-3,-8-23-3,27 8-6,-13-28-8,30 2-6,1-15 0,15-9 7</inkml:trace>
  <inkml:trace contextRef="#ctx0" brushRef="#br0" timeOffset="41247.3592">12714 3100 111,'19'-15'38,"-9"-7"0,13 25-7,-13-4-25,5 18-2,-8 13-1,-5 16-2,-8 14 1,-6 13-1,-6 7 0,-8 7-1,-1 0-1,-2-3 0,6-4-3,3-17-3,17 2-17,-4-31-14,17 0 0,-10-34-2,34 9 2</inkml:trace>
  <inkml:trace contextRef="#ctx0" brushRef="#br0" timeOffset="41709.3856">12521 3568 111,'-23'0'39,"-2"-6"1,25 6-1,0 0-35,21-8-2,22-5-1,18 3 1,16-5 0,6 3-1,10-1 0,2 3 0,-7-2-1,-6 8 1,-16 0-1,-14 2 0,-12 6 1,-20 2-1,-16 4 1,-12 3-1,-10 7 1,-10 6 0,-6 6-1,1 2 1,0 7-1,4 2 1,8-1 0,11-2-1,15-8 1,12-9-1,19-10 1,5-9-1,12-15 2,1-8-2,1-11 0,-7-5 0,-6-7 0,-13-1 0,-14 2 0,-10 1-2,-15 4 0,-8 5 0,-5 9-2,-9 3-2,4 19-5,-7-2-2,18 20-6,-8-13-6,25 18-15,2-8 2,19 10-2,11-8 4</inkml:trace>
  <inkml:trace contextRef="#ctx0" brushRef="#br0" timeOffset="42099.4079">14835 3110 97,'27'-20'38,"-18"4"1,-9 16-2,4 29-31,-13 7-1,-12 15-1,0 13-2,-10 7 0,2 12-2,-6 3 1,1-1-1,3-3 0,3-9-2,12-2-4,1-27-9,18 3-21,-3-27-2,17-3 1,-7-25-1</inkml:trace>
  <inkml:trace contextRef="#ctx0" brushRef="#br0" timeOffset="42280.4183">14578 3639 111,'-17'-3'39,"-3"-8"1,20 11-2,-14 11-35,29-12-1,20-6-3,13-7-2,18 1-5,2-21-18,27 7-11,-5-17 1,18 3-1,-14-13-2</inkml:trace>
  <inkml:trace contextRef="#ctx0" brushRef="#br0" timeOffset="42677.441">15521 2897 88,'-21'7'39,"-12"6"0,5 31 1,-14-2-14,11 21-22,-5 5 0,1 14-2,2-1 1,3 5-1,1-3 0,7-7-1,4-7 0,9-13 0,8-9-1,7-14 0,7-15 0,13-15 0,5-14 0,9-11 0,2-10 1,1-5-1,-2-2 0,1-3 0,-6 5 0,-9 11 0,-9 7 0,-4 15 0,-14 4 0,4 20 0,-6 5-1,-5 6 0,0 7-1,6-5-2,10 6-1,-3-12-4,22 3-5,-7-24-5,25 9-6,-10-23-14,14 2 1,-12-18 0,7 2 3</inkml:trace>
  <inkml:trace contextRef="#ctx0" brushRef="#br0" timeOffset="43031.4612">15870 3502 111,'-19'-3'38,"17"13"0,2-10 0,1 15-32,10-10-4,11 0 1,7-2-1,8-6 0,5-5 0,1-3-1,5-5-1,-2-4 1,-4-3-1,-9-1 0,-8-4 0,-11 4 1,-10 3-1,-13 5 0,-14 6 1,-7 7 0,-7 11-1,-10 10 1,-1 7 1,1 10-2,6 5 1,7 1 0,7 3-1,16-1-1,17-5-1,12-9-5,18 1-5,-2-17-2,26 6-7,-6-26-9,29 7-10,-6-16 0,25 5 0,-1-11 3</inkml:trace>
  <inkml:trace contextRef="#ctx0" brushRef="#br0" timeOffset="44119.5235">17318 3403 49,'0'0'36,"0"-19"-2,0 19 2,-6-15-12,6 15-16,0 0-2,0 0 0,-17-1-1,17 1-1,-13 20 0,7 0-1,-3 4 0,0 12-1,-3 7 0,-1 9-1,-4 7 1,-2 6 0,1-1-1,0-2-1,1-6 1,2-11 0,1-8-1,6-14 1,8-23-1,0 0 0,8-14 1,4-14-1,2-6 0,3-10 0,2-7 1,5-5-2,0-2 2,3-2-1,1 2-1,1 5 2,4 1-1,1 7 0,3 6 0,-4 8 1,5 8-1,-5 8 0,-3 8 0,1 6 0,-3 4 0,-2 7 0,-1 2 0,0 4-1,-1 3 2,-6 4-2,-4 2 1,-9 2-1,-5 1 2,-9 1-2,-11-1 1,-12-1 0,-3-1 0,-10-4 0,-3-2 0,0-5 0,-2-3 0,7-4 0,0-2 0,11-1 0,4-4 0,7-1 0,7 0 1,14 0-1,-10-2 0,10 2 0,0 0 0,0 0 0,0 0 1,11-5-1,-11 5 0,0 0 0,0 0 1,0 0-1,0 0 1,0 0-1,0 0 1,0 0-1,0 0 0,0 0 0,0 0 0,0 0 0,0 0 0,-9 16 0,4 3 0,-1 5 0,-3 14 0,-5 5 1,-4 11-1,-7 5 0,-7 8 0,0 4 0,-3-2 0,-2-2-1,4-1 0,4-11-2,11-3-1,3-19-6,21 1-3,-6-34-4,33 13-6,-14-38-11,20 1-6,0-21 0,12-4 3</inkml:trace>
  <inkml:trace contextRef="#ctx0" brushRef="#br0" timeOffset="45179.5841">18245 2836 73,'0'0'37,"0"0"-1,-6 16 1,6 19-29,-14 9-2,7 20-1,-5 4-2,1 14-1,-2 3-1,4 3 0,2-3-1,1-8-2,5-5-2,-1-17-5,18 2-27,-6-22-1,15-2-1,-3-23 1</inkml:trace>
  <inkml:trace contextRef="#ctx0" brushRef="#br0" timeOffset="46006.6314">18781 3310 85,'-11'-7'38,"-13"-6"0,4 11 1,-11-5-30,5 6-5,-5 2 0,4 10 0,-5 5-2,0 10 0,-1 5 0,3 6-1,1 2 1,6 1-2,5-4 1,6-1 0,10-8 0,11-8 0,12-10 0,10-11-1,12-12 1,10-13-1,6-4 1,6-8-1,1-4 0,-5 2 0,-9 3 0,-7 8 0,-10 8 0,-12 9 0,-13 13 0,-12 12-1,-12 11 1,-6 7 0,-3 9-1,-1 4 0,2 2 0,2-3-1,12-4 0,9-8-3,17-4-2,9-22-4,19 7-8,-11-26-15,26 4-3,-10-15 1,11 7 16,-19-14 11,-5 2 8,-3 5 7,-18-9 8,7 19 17,-24-10 4,0 26 1,-14-25-16,14 25-9,-26 12-4,9 5-3,-8 6 1,2 6-3,0 2 1,3 4-1,2-5 0,9 2-1,3-9 1,7-7-1,8-12-1,14-11 1,6-8 0,11-8 0,5-9 0,2-6 0,6-1-1,-4-3 1,0 4-1,-8 6 1,-9 8-1,-6 9 1,-9 10-1,-7 12-1,-9 10 2,-5 11-2,-7 8 1,-2 4-1,-1 6-1,4-4-1,8-1 0,7-15-4,20-2-4,4-30-10,36 1-15,-6-26-2,21-2 0,-1-22 1</inkml:trace>
  <inkml:trace contextRef="#ctx0" brushRef="#br0" timeOffset="46193.6421">20291 2999 109,'-45'73'38,"-20"2"2,10 17-2,-11 0-36,13-2-2,10-3 0,9-16-3,13-3-5,2-26-21,27-2-10,-4-21 1,19-7-1</inkml:trace>
  <inkml:trace contextRef="#ctx0" brushRef="#br0" timeOffset="46640.6677">20016 3334 107,'0'0'40,"16"-7"0,8 10-1,5-6-38,16 1 0,11-3 0,4 4 0,3 0 0,-3 2 1,-7 3-1,-6 1 1,-14 4-1,-11 2 0,-17-1 0,-10 1-1,-13 2 1,-9 3 0,-2-3-1,-1 0 0,0-3 0,6 0-1,7-3 1,17-7 0,2 17 0,16-12 0,6 3 0,4-2 0,2 9 0,-2-1 0,-6 6 0,-9 1 0,-12 6 0,-11 0 0,-12 2-1,-11 1 0,-2-1-1,-6-6-3,7 3-7,-9-22-4,25 14-11,-10-25-13,28 7 1,-13-27-1,26 6 0</inkml:trace>
  <inkml:trace contextRef="#ctx0" brushRef="#br0" timeOffset="47373.7096">21670 3313 44,'0'0'37,"-14"-21"0,-1 20 0,-17-13-13,6 26 4,-13-8-23,2 10 1,-6 5-2,3 11-2,2 1 1,6 7-1,5 1 0,9 1-1,6-4 1,7-2-1,13-8 0,9-5 0,8-11 0,11-7-1,5-10 1,5-7-1,4-9 1,3-7-1,1-6 0,0-2 1,-6 0-1,-5 1 1,-7 4-1,-8 6 0,-9 10 0,-19 17 0,0 0 0,0 18 0,-16 12 0,-6 8 0,-2 11-1,1 0 0,6 3 0,7-3-2,13-3-1,8-17-3,24 1-5,-3-28-14,27 6-13,-5-23 2,15 3 0,-11-18 2</inkml:trace>
  <inkml:trace contextRef="#ctx0" brushRef="#br0" timeOffset="47718.7293">22300 3439 88,'-11'-18'35,"11"18"0,-27 0 3,12 22-16,-12 0-17,3 9-1,-4 3-1,0 6 0,3 1 0,3-5-1,7-4 0,9-8 0,7-10-1,12-10-1,9-11 1,9-10 0,12-12 0,4-5 0,6-7-1,-1 0 1,-1-2-1,-5 6 1,-5 5-1,-10 8 0,-4 7 0,-12 12-1,-5 13 0,-5 9 0,-5 10 0,-2 5-2,2 7 0,-1 0-2,13 9-4,-3-18-8,24 10-15,-4-19-6,17 2 0,-3-20 0</inkml:trace>
  <inkml:trace contextRef="#ctx0" brushRef="#br0" timeOffset="48143.7536">23082 3396 118,'-24'-1'40,"-13"-6"-1,10 20 0,-7-4-36,11 5-1,5 4 0,6 2-1,12-1 2,9-1-2,9-6 1,7-6 0,9-6-1,4-9 1,8-8-2,5-10 0,3-9 0,-2-8 0,3-9 0,-2-5 0,-7-6 0,-6 1 0,-6 4 0,-10 7 0,-9 11 0,-6 14 0,-9 27 0,-16 10 0,-7 31 0,-3 12 0,0 13 0,-3 10 0,5 2 0,3-1 0,11-1-2,0-16-10,24-2-3,-14-23-4,21 7-6,-19-29-12,8 3-4,-10-16 0,-10 1 2</inkml:trace>
  <inkml:trace contextRef="#ctx0" brushRef="#br0" timeOffset="48894.7966">1678 5313 74,'-1'-22'38,"1"22"0,0 0 0,-10 24-21,-4 10-12,2 23-1,-5 11 0,1 16-2,-8 10 0,4 6-2,-1 0 1,0-6-4,10-8-4,-6-26-27,19-9-4,1-28 0,12-10 0</inkml:trace>
  <inkml:trace contextRef="#ctx0" brushRef="#br0" timeOffset="49098.8083">1416 5863 116,'-26'7'40,"0"-7"0,19 11-2,7-11-34,13 5-2,21-18 0,18-5-2,20-14-3,9-8-2,16-4-4,-4-19-9,17 9-21,-11-16 0,4 14 0,-17-9 0</inkml:trace>
  <inkml:trace contextRef="#ctx0" brushRef="#br0" timeOffset="49488.8306">2504 5068 97,'-23'-10'38,"9"24"2,-9 5-2,8 13-31,-11 13-2,4 19-1,-2 5 0,-1 14 0,-4 5 0,1 3-1,3-2 0,3-4-1,4-9 1,2-7 0,6-13-3,6-15 0,6-12 0,10-15 0,3-19 0,8-12 0,9-11 0,0-9 0,1-1 0,2 0 0,-6 1 0,-2 8 0,-8 10 0,-4 11 0,-15 8 0,13 20 0,-13 6 0,-5 10 0,5 2-2,0 4-2,12 2-2,-5-9-5,21 5-5,-13-28-6,28 4-13,-10-22-4,15-2 0,-11-20 3</inkml:trace>
  <inkml:trace contextRef="#ctx0" brushRef="#br0" timeOffset="50197.8711">2835 5806 91,'-1'13'37,"1"-13"1,-3 24-1,3-24-13,14 2-21,7-5 1,12-8-2,3-5 1,6-4-2,1-12-2,-1 1 2,-6-6-2,-5 3 1,-11-2-1,-10 6 1,-14 4-2,-10 5 2,-9 13 1,-7 7-1,-5 12 1,-5 13 0,-1 11 2,-1 9-1,9 5 1,5 3 0,8 0 0,12-1-1,14-10-2,13-7 0,18-16 0,9-10 0,14-10-2,7-11-2,9-3-2,-7-15-3,9 5-4,-18-21-8,8 19-16,-22-14 1,0 11 27,-17-3 5,-12 6 3,-2 7 5,-15-4 4,0 25 10,-11-5 16,3 23 1,-13 2-24,5 8-5,-4 7-1,2 5 0,3 0-1,7 1-1,1-8 1,10-9-3,6-10 1,7-11 0,7-12-2,6-12 0,4-6 0,-1-10 0,2-2 0,-2-1-2,-6 5 0,-4 6 2,-4 10-1,-6 11 0,-1 11 3,-4 10-2,-2 15 1,-2 7-1,3 7 0,1 7-3,5 6-5,-3-11-3,17 12-6,-16-23-4,25 14-8,-13-24-10,25-5-2,4-19 3,12-9 4</inkml:trace>
  <inkml:trace contextRef="#ctx0" brushRef="#br0" timeOffset="50698.8998">5362 4980 60,'-5'-12'38,"5"12"-3,0 0 3,-9 27-19,-3-7-12,10 15-1,-3 8-2,4 17 0,-6 8-1,5 11 1,-3 7 0,1 3-2,3 1-1,-6-6-2,8-2-5,-13-22-19,19 2-11,-9-22-1,12-12-3,-10-28 2</inkml:trace>
  <inkml:trace contextRef="#ctx0" brushRef="#br0" timeOffset="50892.9109">5210 5637 110,'-28'-14'39,"18"17"-1,0-9 1,10 6-38,15-17 1,23-1-1,19-11-3,9-6-1,14-4-1,3-13-3,17 10-10,-15-17-22,10 11 2,-21-6-1,1 10 1</inkml:trace>
  <inkml:trace contextRef="#ctx0" brushRef="#br0" timeOffset="51290.9337">6080 4965 102,'-26'17'37,"7"23"2,-9-5-3,5 23-31,-1 6 0,3 12-1,-2 1 0,4 8-1,-1-3 1,11-6-1,3-5 0,5-15-1,4-11 0,8-10 0,9-18 0,4-16-2,10-13-1,3-9 2,1-13-3,4-5 1,-4-1 0,0-3 0,-5 5-1,-4 8 1,-11 6 1,-2 7-2,-5 12 2,-11 5 0,9 17-1,-11 11 1,2 5 1,0 6-1,2 4-1,0-1-1,10 2 0,1-6-2,11-6-4,-2-20-5,23 1-7,-15-24-10,21 2-8,-8-18 1,8 3-1,-8-15 4</inkml:trace>
  <inkml:trace contextRef="#ctx0" brushRef="#br0" timeOffset="52284.9905">6746 5537 102,'0'0'35,"-23"7"3,11 15-1,-11-2-34,8 4 1,1 4 0,5 1-1,1 1 0,7-2 0,-2-5 0,6-3-1,3-5 0,-6-15-1,15 3-2,-5-11 2,2-10-3,2-11 3,1-5-3,4-7 1,3-6-1,2-3 1,0 2 1,2-1-2,-2 4 2,0 13-2,-5 7 2,-1 6 0,-1 12 0,3 7 0,0 6 1,6 5-1,8 1 0,5 0 0,8-3 0,5 0 0,5-5-1,-4-4 1,-3-1 0,-7-4 0,-11 0 0,-10-2 0,-10 3 0,-12 4 1,-19-4-1,-5 10 1,-10 8-1,-4 4 1,-5 12 0,1 8 1,2 7-1,5 8 2,11 1 0,8-3-1,12-3 1,15-9-1,9-10 0,12-18-1,10-10-1,5-13 0,5-17-2,0-9 0,-9-8 0,-5-2 0,-5-5 0,-14 3 1,-9 4 1,-6 4-1,-8 14 1,-7 4 0,2 11 1,-4 9-1,13 4 1,-7 11-1,7-11 0,28 15 1,2-10-1,8-3 0,10-4 0,3-4 0,1-2 1,-1-1-1,-7 0 0,-8 2 0,-11 2 1,-7 4-1,-18 1 1,5 17-1,-15 2 1,-4 6 0,-4 7-1,0 8 1,2 1-1,2 1 2,12-5-2,8-4 2,11-10-2,13-10 2,11-17-2,5-10 0,10-13 0,0-8 0,-1-8 0,-3-1 0,-7-5 0,-9 5-3,-12 10 3,-5 11 0,-15 10 1,-4 13-1,-15 18 0,-4 11 0,-1 14-1,-1 2 1,5 7-4,0-5-3,13 4-3,-1-19-3,17 5-1,-13-37-3,40 28-4,-21-38-3,27 12-4,-15-15-6,11-7 2,0-4 4</inkml:trace>
  <inkml:trace contextRef="#ctx0" brushRef="#br0" timeOffset="52922.0269">9014 5306 62,'-22'-11'39,"-9"-1"-2,2 17 3,-13-10-18,12 28-12,-15 2-4,2 15 0,-2 4-2,7 6 0,7-2-1,16-4 2,12-11-3,18-11 2,17-16-3,10-13-1,12-11 1,5-12-1,0-8 0,-2-4-2,-5-3 2,-9 1-3,-9 8 2,-9 3 1,-9 10-1,-7 8 0,-9 15 1,0 0-1,-16 36 1,0 11 0,-2 14 0,-1 18 2,-3 14 0,-2 14 0,5 6-1,-6 0 1,2-2 0,0-7-1,-1-12 2,-4-13 0,1-19-3,-2-20 0,-1-16 0,-3-15 0,-4-13 0,4-19-3,1-10-5,-2-21-6,18-1 0,-6-28-7,28 11-2,-11-22-9,28 11-8,0-10 1,18 4 4</inkml:trace>
  <inkml:trace contextRef="#ctx0" brushRef="#br0" timeOffset="53487.0593">9702 4603 93,'-2'42'39,"-14"1"1,3 20-2,-18 4-33,8 7-2,-6 8 2,6 9-2,-4 0 0,7 0 0,6-10 0,10-8-2,12-16 0,8-18 0,11-17 0,7-20 0,9-20-1,7-13 1,-2-13 0,1-9-1,-6 0 1,-3 5-1,-8 7 1,-3 11-1,-10 20 0,-10 18 0,0 18 0,-8 10 0,-1 14-2,0 7-1,10 5-3,-6-11-2,22 3-7,-9-25-2,28 8-8,-12-31-8,23 5-6,0-22 2,22-6 2</inkml:trace>
  <inkml:trace contextRef="#ctx0" brushRef="#br0" timeOffset="53853.0802">11160 4666 94,'31'-13'38,"-12"-4"0,-2 22-8,-17-5-26,7 27 0,-16 6 0,-8 22 0,-9 11 0,-2 15-2,-7 8 1,3 7-2,-1-4 1,8-6-3,7-9 1,8-16-3,16-11-2,-2-20-5,23 2-15,-9-31-14,7 0 2,-8-17-3,3-2 3</inkml:trace>
  <inkml:trace contextRef="#ctx0" brushRef="#br0" timeOffset="54025.09">11005 5270 91,'-33'-24'38,"11"14"0,1-6 1,21 16-30,0 0-5,28-14-2,6 8-1,17-9-2,15-5-1,7-13-2,15-1-5,-6-18-2,16 10-22,-17-18-3,2 5-2,-21-12 1</inkml:trace>
  <inkml:trace contextRef="#ctx0" brushRef="#br0" timeOffset="54379.1103">11781 4477 93,'-14'3'37,"-11"13"1,5 30 0,-11 11-31,5 22-1,-7 11 0,1 13-2,-2 4 0,2 4-2,-1-7 1,13-12-1,1-10 1,10-19-3,9-18 0,10-19 1,12-21-1,8-20 0,10-14 0,3-9 0,-1-11 1,3-3-1,-3 1 0,-6 6 0,-8 11 1,-7 16-1,-6 16 0,-15 2 0,7 32 0,-12-2-2,3 8 0,-3 2-1,7 5-4,-2-20-5,15 8-3,-15-33-4,39 30-6,-20-40-7,16 5-6,-6-18-1,6-1 5</inkml:trace>
  <inkml:trace contextRef="#ctx0" brushRef="#br0" timeOffset="54732.1305">12073 5236 103,'4'12'39,"-4"-12"1,22 8-1,-4-8-34,12-3-3,8-7 1,2-1-2,1-8 1,-3 1-1,-2-6 0,-11-1-1,-8-3 1,-8-1-1,-9-1-2,-7 1 3,-9 7-2,-7 7 2,-12 12 0,-3 12 0,-5 15 1,0 14-1,0 13 2,6 8-1,8 3 0,14-3-1,17-7-1,16-12-2,17-9-2,12-18-3,24-5-5,1-28-2,25 9-5,-9-30-6,28 13-9,-9-17-5,15 3 0,-4-11 4</inkml:trace>
  <inkml:trace contextRef="#ctx0" brushRef="#br0" timeOffset="55506.1747">13662 4564 82,'10'11'38,"-14"7"0,4 17 0,-20 6-31,5 13-2,-12 7 1,4 14-1,-5 4 0,3 4-2,2-5 1,4-3-2,9-10 1,6-11-1,9-15-1,11-11 0,8-24 0,11-9-1,8-22 1,5-6-1,-1-9 1,1-4 0,-4 1-1,-5 1 0,-8 10 1,-5 11-1,-10 13 1,-16 10-1,11 27 0,-12 5 0,-2 12 0,-3 3 0,6 8-2,0-2-1,6-2-1,2-13-5,16 4-4,-3-28-6,19 9-12,-9-27-7,13 1 0,-8-19 0,8-2 2</inkml:trace>
  <inkml:trace contextRef="#ctx0" brushRef="#br0" timeOffset="56182.2134">14214 5118 106,'0'0'38,"0"-12"2,14 14-3,-4 1-32,13-6-3,5 0 0,6 0 0,1-1 0,-1-2-1,-2-1 0,-4-2-1,-8-7 1,-5 1-1,-7-5-1,-9 1 1,-11-3-2,-6 2 2,-9 4-1,-6 2 1,-6 10 0,-4 8 1,-3 9 1,0 12-1,5 9 2,3 10-2,9 4 2,11 2-1,14-4-1,18-5 0,13-10 0,23-11 0,13-11-1,12-12 0,11-16 1,3-5-1,-3-5 0,-4-3 0,-10 3 1,-15 2-1,-13 3 0,-13 9-1,-16 11 1,-15 4 0,-2 14 0,-11 6 0,-6 7 0,1 4 0,-4 5 0,4-2 0,3 1 0,8-7 0,2-8 0,7-6 0,11-13 0,-1-11 0,8-10 0,0-5 0,5-9 0,-3-3 0,0-3 1,-5 3-1,-4 3 0,-3 4 0,-2 9 0,-2 6 0,-6 15 0,12-10-1,0 12 0,4 2-1,10 0-1,8-4-2,14 1-4,-1-12-2,19 6-5,-16-26-4,24 14-7,-18-21-9,8 3-3,-17-13 4,0-2 3</inkml:trace>
  <inkml:trace contextRef="#ctx0" brushRef="#br0" timeOffset="56655.2405">15680 4466 106,'-14'-23'37,"14"23"2,-26 14-1,8 19-33,-3 16-1,5 14 0,-6 12 0,2 12 0,0 7-1,1 9 0,0-7 0,2-7-2,4-9 3,0-12-4,8-15 0,0-17 0,5-18 0,0-18 0,16-11 0,-1-11 0,1-15 0,3-3-2,3-8 2,1-1 0,3 0 0,-2 6-1,-1 6 1,-2 8 0,4 10-1,-3 8 1,3 7 0,-2 12 0,0 9-1,-2 6 1,-4 7-1,0 1 1,-7 4-1,-6 1 1,-9 2 0,-7-4-1,-6-2 1,-9-8 0,2-6 0,-7-5-1,2-5-1,1-6-1,11-6-2,-1-12-5,19 7-3,-2-20-3,25 15-4,-10-22-6,28 16-8,-7-17-4,16 8 3,1-3 6</inkml:trace>
  <inkml:trace contextRef="#ctx0" brushRef="#br0" timeOffset="56843.2512">16119 4985 121,'14'10'39,"-14"-10"1,-9 38-2,-9-9-35,0 8-1,-6 2 0,4 5-2,1 4 0,4-9-3,13 1-2,-3-19-7,21 4-2,-16-25-6,43 0-9,-24-26-8,20 1-2,-7-19 1,9-3 4</inkml:trace>
  <inkml:trace contextRef="#ctx0" brushRef="#br0" timeOffset="57188.271">16318 4852 110,'-10'-33'37,"12"18"1,-9 1-1,7 14-36,0 0 1,11 23-1,1-4 0,2 4-1,1 8 2,-1 5 0,-1 4 1,-3 6-2,-4 3 3,3 2-3,-6 5 2,4-7-1,0-2-2,4-9 1,3-13 0,8-11-1,4-15 0,5-12 1,2-12 0,2-13 0,1-7-1,-1-7 1,0-4-3,-6 1 0,-4 2-1,-3 2-1,-2 12-6,-12-3-2,8 19-5,-19-9-1,3 32-5,-2-32-9,2 32-7,0-19 0,0 19 5</inkml:trace>
  <inkml:trace contextRef="#ctx0" brushRef="#br0" timeOffset="58134.3251">17227 4929 33,'0'0'33,"16"-11"2,-16 11 0,0 0-13,-16-18 4,6 19-20,-11-2 1,2 10-3,-8 2 3,0 10-2,-6 8 1,6 8-3,0 1 1,11 7-1,6-1 1,10-3-3,10-1 0,10-9 0,11-11 0,12-8-1,8-12-1,5-7 1,1-10-1,3-9 0,-7-5 0,-5-2 0,-9-2 0,-14-1 0,-11 2-1,-14 4 2,-10 3-2,-9 4 4,-4 8-4,-6 5 4,4 2-3,6 6 1,5 2 1,14 0-1,0 0 0,26 13 0,4-7 3,6 2-4,1 3 4,3 2-2,1 1 1,-9 7-1,-7 3 1,-10 6-1,-12 5-1,-6 4 0,-11 1 0,-3 3 0,-3-1 0,-1-6 1,1-3-2,4-9 2,9-9-1,7-15 0,0 0 0,24-28 0,1-5 1,6-9-1,2-7 0,0-4 1,-3-3-3,-1 4 3,-7 5-2,-7 8 1,-2 10-2,-6 6 2,-3 9-2,-4 14 2,19-8-1,-5 10 0,4 4-2,1-2 0,14 8-4,-5-12-3,15 11-4,-13-18-4,18 20-4,-23-26-8,22 13-7,-19-9 0,3-1 4</inkml:trace>
  <inkml:trace contextRef="#ctx0" brushRef="#br0" timeOffset="58513.3467">18189 4956 94,'-24'16'39,"12"13"0,-8-10 1,26 5-34,-7-3 0,13-2-2,6-5-1,11-5-1,8-8 0,6-5-1,3-8 0,2-2 0,0-5-2,-5-3 2,-4 1-2,-10-4 2,-9 1-2,-8 2 1,-10 2-1,-9 3 1,-12 6 0,-5 9 0,-6 7 0,-4 10-1,-3 9 4,3 5-2,3 9 1,9 2-2,11 3 2,11-4-3,16-3 1,10-12-4,17 0-5,2-23-2,21 7-4,-12-29-3,25 11-6,-24-25-5,16 7-8,-16-12 0,2 4 3</inkml:trace>
  <inkml:trace contextRef="#ctx0" brushRef="#br0" timeOffset="58840.3655">19021 4876 104,'-18'-21'38,"7"24"1,-18-3-1,9 12-35,-2 4 0,5 3 0,2 3 1,9 5-2,9-4 1,7 2-1,8-3 1,6 0-1,3-1 1,1 0-2,1 2 0,-2 0 0,-7 2-1,-5 3 1,-8 2 0,-7-1 0,-9 1-1,-7 0 0,-13-2-1,-7-1 0,-7-2-1,-2-4-1,1-1-1,-2-13-6,14 1-2,-5-19-3,20 6-1,-7-31-6,27 10-4,-12-31-8,17-2-6,1-9 7,5-7 1</inkml:trace>
  <inkml:trace contextRef="#ctx0" brushRef="#br0" timeOffset="75881.3401">19543 5299 76,'28'-13'39,"-11"-5"-1,3 13 1,-20 5-27,0 0-9,-2 24-2,-9 4 1,-5 8-3,-4 4 0,3 8-7,-6-11-28,21 6 0,-4-14-1,14-2-1</inkml:trace>
  <inkml:trace contextRef="#ctx0" brushRef="#br0" timeOffset="76363.3677">20459 4902 82,'-29'-24'37,"10"16"-1,-12-11-8,0 18-22,-9 1 1,0 15-1,-7 5 1,2 10-2,-3 5 0,12 6-2,4 3 1,13-2-2,15-2 0,18-7 0,19-8-3,15-6 0,19-3-2,4-8-3,14 6-8,-11-20-23,15 8-2,-22-14 0,3 5-1</inkml:trace>
  <inkml:trace contextRef="#ctx0" brushRef="#br0" timeOffset="76827.3943">20987 4956 88,'0'0'37,"-27"-27"-1,13 17 2,-15-4-32,2 8-4,-3 1 2,-7 10-3,-2 7 4,-3 11-2,-1 5 1,6 7-2,5 1 1,7 3-1,14-5 0,11-4-1,11-7-1,14-7 1,11-10-1,7-5 1,2-10-1,4-7 0,-4-6 1,-3-3-1,-5-2-2,-9-3 3,-2 2-3,-14 5 2,0 4-2,-8 6 2,-4 13-2,0 0 1,-20 10 3,9 10-3,2 7 3,2 4-3,4 7 2,6-1-2,8 1-1,4-5-2,11 3-2,4-16-2,17 7-13,-9-23-16,14 3-1,-9-20 1,8 0 2</inkml:trace>
  <inkml:trace contextRef="#ctx0" brushRef="#br0" timeOffset="77142.4123">21441 5008 96,'-28'14'35,"15"8"0,-5-7-7,6 15-22,-1-2-2,7 3 0,-2-3 0,6-2-2,2-5 0,6-4 0,-6-17 0,14 11-2,-5-19 1,7-5-1,0-9 1,4-1 0,-6-7-1,7-3 1,-3-1-3,2-2 3,0 5-2,-3 0 1,1 5-2,-5 6 1,6 3-3,-3 2 0,10 15-5,-11-8-22,17 14-5,-6-8 0,15 9-1</inkml:trace>
  <inkml:trace contextRef="#ctx0" brushRef="#br0" timeOffset="77518.4338">22004 4949 90,'-12'12'36,"-15"-5"2,11 10 0,-12-1-29,6 10-4,0-2 1,4 6-4,0 1 2,6-1-3,5-4 0,3-4-1,4-7 1,0-15-1,22 6 0,-1-17 0,2-8 1,4-7-1,4-7-1,2-2 2,-1-2-2,1 4 1,-6 1-1,-1 9 0,-10 6 0,-2 9 1,-14 8 1,15 7-2,-14 11 3,-2 4-1,1 8 0,0 1-2,5 5-1,-2-5-2,16 7-9,-10-17-21,21 5-5,-2-18 1,14 0-1</inkml:trace>
  <inkml:trace contextRef="#ctx0" brushRef="#br0" timeOffset="77733.4461">22636 4917 104,'-18'18'38,"-16"2"2,6 14-2,3 2-33,-3 6-2,5 4 1,5-1-2,11-6-3,4-3-2,18 1-9,-5-22-25,17-1-2,1-21 1,10-4-2</inkml:trace>
  <inkml:trace contextRef="#ctx0" brushRef="#br0" timeOffset="78100.4671">22798 4783 98,'-14'-12'35,"14"12"-1,0 0-1,-10 11-36,19 5-1,0 2 1,4 5-1,-4-1 3,1 6 1,-2-1 0,-2 1 2,-3 0-1,-2-2 4,2 4-2,-3-6 3,4 6-4,-1-8 2,2 0-1,3-8 1,3-2 0,0-9 0,7-5 1,0-9-2,4-4 1,-1-8-3,5-5 2,-2-3-4,2-2 2,1-1-5,-2 1 1,-2 10-7,-14-10-19,12 21-9,-13-6-2,6 17 1,-14 1 0</inkml:trace>
  <inkml:trace contextRef="#ctx0" brushRef="#br0" timeOffset="78803.5073">23442 4945 103,'-24'-3'37,"4"15"2,-14-5-1,5 16-34,-5 0 2,6 10-3,2 0 2,9 6-3,7 0 1,8-7-2,10-5-1,8-5 1,9-12-2,7-11 0,4-8 0,2-12-1,0-8 0,-3-4 0,-4-4-1,-8-6 2,-7 5-2,-9 4 2,-4 5-1,-11 5 1,-4 7 0,-2 7 1,1 8 0,13 2-1,-11 12 2,18-1 0,6 1 0,7 2 0,10-6 1,9 0 0,0-4 0,3 1 0,-6-4 0,-2 0 0,-7-1-1,-5 0 1,-11 3 1,-11-3-3,1 18 2,-12-5-1,-3 8 0,-3 0 0,-4 7 0,3 2-1,-1-3 0,5 1-1,6-6 1,5-6 1,3-16-1,0 0 0,23-3 1,-7-17-1,3-7 1,0-3-1,2-5 0,-1-3 0,-1 2-1,-2 2 1,0 6-1,-7 2 1,3 8-1,-2 5 0,1 5 0,0 5-1,5 5-2,3-1-1,10 11-10,-9-18-11,23 13-14,-8-12 1,11 9-1,-6-13 2</inkml:trace>
  <inkml:trace contextRef="#ctx0" brushRef="#br0" timeOffset="79178.5287">24139 4962 105,'-17'20'39,"0"-7"2,18 8-2,8-7-33,8 2-2,6-4 0,9-3-1,4-6-1,6-3-1,0-4 0,-4-4 0,-1-4-2,-5-3 2,-4-2-2,-7-4 1,-3 0-1,-8-1 1,-8 2-1,-9 4 0,-3 5 1,-11 8-1,-8 7 1,-1 7 0,-7 11 1,-3 8-1,4 3 2,2 5-2,8 0 2,11-2-2,12-3-1,7-7-3,23 3-10,-4-27-12,30 5-14,-1-19 0,24 3-1,-7-18 1</inkml:trace>
  <inkml:trace contextRef="#ctx0" brushRef="#br0" timeOffset="79519.5482">24987 4801 116,'-24'0'41,"-15"0"1,2 15-2,-9 2-37,0 5 0,6 4-1,3 0-1,11 2 1,12 0-2,10-6 1,12-2-1,9-3 1,11-4-1,1-5 1,3-1-1,-1-3-1,-6 2 2,-8 0-1,-17-6 0,7 21 0,-18-4 0,-14 4 2,-5 4-2,-7 1 0,-1 1 0,0 1 0,1-2-4,12 2-2,-2-20-13,29 16-8,-2-24-14,15 4 0,5-15-2,16-3 1</inkml:trace>
  <inkml:trace contextRef="#ctx0" brushRef="#br0" timeOffset="80733.6177">1822 7228 60,'-16'-14'32,"8"1"0,4 1-1,-4-11-21,10 11 2,-10-10-3,9 11 1,-15-7-3,14 18 1,-29-17-1,7 24-1,-9-2-1,-5 6-2,-7 6 0,-1 10-1,-2 8 0,5 8-1,6 9 0,6 4 0,9 0-1,13 3 1,12-7-1,13-6 0,15-14 0,7-16 0,12-17 1,8-17-1,4-14 0,5-16 1,-3-6 0,-4-7-1,-9-3 1,-5 3 0,-11 6 0,-12 7-1,-11 11 1,-7 9-1,-7 13 0,0 15 1,-17 16-1,4 10-1,2 8 1,0 9-1,5 5 1,8 2-2,3 2-1,13-11-2,13 1-4,0-20-11,26 5-15,-7-21-3,16 1 0,-5-23-1</inkml:trace>
  <inkml:trace contextRef="#ctx0" brushRef="#br0" timeOffset="81109.6392">2610 7139 111,'-16'-7'37,"-11"-1"-1,2 15 1,0 3-33,-1 14 0,2 8 0,-1 8-1,3 3-1,3 3-1,7-6 1,7 2 0,5-10-1,9-5 0,6-15 0,8-11-1,8-12 1,3-10-1,3-8 1,-1-6-1,0-7 1,-1 2-1,-4-1 1,-7 6 0,-5 6 0,-2 10-1,-4 9 1,-3 9-1,-10 1-1,15 26 1,-4 3-2,-1 5-1,13 5-2,2-5-3,15 10-7,-7-21-12,28 6-12,1-17 1,19-4-1,-1-20 3</inkml:trace>
  <inkml:trace contextRef="#ctx0" brushRef="#br0" timeOffset="81492.6611">3644 7028 119,'-37'-23'38,"2"21"2,-15 0-2,6 14-34,-4 9 0,9 7-1,2 6-1,12 5-1,11-3 0,16-6 0,17-8 0,16-12-1,16-19 1,8-8 1,10-17-2,6-15 0,2-13 0,-4-7 0,-5-10 0,-9 1 0,-9 1 0,-8 7 0,-12 12 0,-11 9 0,-10 23 0,-9 26 0,-21 15 0,-5 32 0,-5 21 0,-5 15 0,3 10 0,-1 3-7,19 9-6,0-23-5,31 6-8,-3-35-12,30-6-3,5-24-1,29-8 2</inkml:trace>
  <inkml:trace contextRef="#ctx0" brushRef="#br0" timeOffset="82612.7252">5500 6950 81,'15'-31'37,"-19"-5"-1,-1 12 1,-21 0-26,-2 9-5,-11 5 1,-4 17-2,-4 7 0,0 15-1,-1 8-1,5 10 1,7 3-2,10 3 0,9-5 0,12-3-1,13-8 0,16-9-1,16-15 0,10-12 0,14-12 0,3-11 0,5-6 0,-3-10 0,-5-5 0,-10 0 0,-12-2 0,-17 3 0,-13 2 0,-17 6 0,-12 7 0,-11 5 0,-6 7 0,-7 6 0,5 8 0,2 1 0,8 7 0,11 0 0,15-7 0,16 7 1,14-5-2,11-1 1,11-2 0,6 1 0,3 1 0,-1 3 0,-9 6 0,-6 4 0,-11 4 0,-11 4 1,-11 5-1,-9 2 0,-8 3 0,-8 1 0,-1-2 0,-2 2 0,-2-8 0,4-2 0,5-8 1,9-15-1,0 0 0,14-14 0,8-11 0,3-10 0,11-5 0,4-8 0,-1-1 0,-1 4 0,-3 4 1,-8 7-1,-9 10 1,-5 9-1,-13 15 1,-5 12-1,-8 9 1,-4 9-1,0 5 0,3 2 0,1-3 0,8 0 0,9-8 0,10-11 0,9-11 0,11-9 0,9-11 1,2-7-1,4-12 1,1 0-1,-3-6 0,-4 4 0,-9 2 0,-6 5 1,-9 6-1,-7 9 0,-12 15 0,0 0 0,3 21-1,-9 7 1,-4 9 0,-3 8 0,4 3-1,-2 1-1,10-1-2,2-8-3,15-4-4,-1-21-4,25 5-7,-11-28-6,28 1-7,-10-18-3,13-4 1,-6-13 3</inkml:trace>
  <inkml:trace contextRef="#ctx0" brushRef="#br0" timeOffset="83242.7612">7052 6692 112,'-9'-11'39,"9"11"0,-34 20 0,17 4-34,-9 14-1,3 8 0,0 6-1,3 4-1,4-1 0,3-2-1,9-7 0,0-6-1,7-13 1,1-9-1,8-13 1,1-11-1,3-10 0,3-10 2,2-11-2,1-9 0,4-4 0,2-8 0,-1-2 0,-1 5 0,2 2 0,1 6 0,-4 7 0,-1 12 0,2 9 0,-3 13 0,-3 13 0,-4 8 0,-3 13 0,-3 8 0,-6 6 0,-4 7 0,-3 3 0,1 1 0,-3-6 0,2-3 0,6-7 0,7-14-6,10-4-4,2-20-3,18 1-3,-9-24-5,25 10-5,-18-24-5,16 9-6,-14-11 1,7 1 5,-7 3 4,-7-5 36,4 16 5,-24-12 8,15 22 6,-26-3 11,-2 18-2,0 0 2,-4 18-1,-17 9-32,2 11-2,-4 7-1,0 6-1,1-1-1,4 6-2,6-8 1,0-5-3,13-6-3,3-24-6,21-2-6,-11-26-9,24-1-12,-4-24 1,11-2-1,-5-21 3</inkml:trace>
  <inkml:trace contextRef="#ctx0" brushRef="#br0" timeOffset="83393.7698">7988 6349 123,'-38'-8'39,"4"19"-1,-3 0-4,-3-7-47,30 14-10,-9-18-10,19 13-5,0-13-2,0 0 0</inkml:trace>
  <inkml:trace contextRef="#ctx0" brushRef="#br0" timeOffset="83911.7995">8469 6551 107,'-9'-3'39,"9"3"0,-28 11-4,8 10-29,-8 4 0,5 11-2,-1 8-1,3 7 0,3 3-1,9 1 0,9-4 0,11-5 0,11-10-1,11-10 0,12-12 0,5-15 1,8-15-2,2-14 0,1-11 0,-1-10 0,-7-4 0,-9-6 0,-4 1 0,-13 0 0,-1 11-3,-12 6-2,1 17-6,-15 2-5,13 26-7,-13-2-12,0 0-4,11 22-1,10 2 2</inkml:trace>
  <inkml:trace contextRef="#ctx0" brushRef="#br0" timeOffset="84609.8394">9325 6599 120,'-34'-16'40,"5"13"0,-15-4 0,4 13-36,0 5 0,3 11-1,6 7-1,10 6 0,7 3-2,13 2 0,10-2 0,15-2 0,8-10 0,6-6 0,6-13 0,4-11 0,-1-7 0,-3-16 0,3-10 0,-6-8 0,-5-2 0,0-8 0,-8 4-2,-5 3-1,-6 5 1,-5 13-1,-12 9 2,0 21 1,-21-6-1,5 18 1,1 9 1,1 3 1,5 4-1,9-5 2,9-4-2,11-4 0,9-5 0,8-9 1,9-6-2,3-4 0,0-3 0,-3 1 0,-6 0 0,-6 7 0,-6 4 0,-14 10 0,-10 6 0,-8 12 0,-7 7 0,-4 8 0,-2 5 0,-2-1 0,3-1 0,4-3 0,8-9 0,4-11 0,0-23 0,22 5 0,-3-26 0,6-9 0,3-12 0,3-10 0,2-6 0,1-1 0,0 2 0,1 2 0,0 9 0,-1 7 0,4 13 0,-8 1-14,15 21 0,-16-5-4,22 20-4,-22-14-4,25 16-9,-8-9-3,14 5 1,5-5 6</inkml:trace>
  <inkml:trace contextRef="#ctx0" brushRef="#br0" timeOffset="85142.8699">10755 6599 102,'13'7'36,"-2"-10"2,14 4-1,-2-14-30,14 5-3,7-8-1,6-1-1,0-6 0,0-3-2,-6-2 1,-9-2-2,-13 3 3,-14-1-3,-16 3 2,-13 5-1,-16 9 2,-10 10-1,-9 9 1,-5 14-1,-4 9 1,5 16 1,9 6-1,13 5 1,15 1-2,21-2 1,22-5-3,17-16-2,33-6-9,6-27-6,34 3-9,-6-29-9,18-2-4,-8-20 0,4 1 2</inkml:trace>
  <inkml:trace contextRef="#ctx0" brushRef="#br0" timeOffset="85435.8866">11764 6342 119,'-55'8'39,"3"19"3,-13-3-2,17 8-34,7-2-3,16 3 0,24-9 0,17-2-3,25-10 0,16-3 0,6-4 0,6 0 0,-6-2 0,-8 2 0,-15 7 0,-14 6 0,-16 7 0,-11 4 0,-13 8 0,-10 1 0,-2 4 0,-4-5 0,11 4-11,-10-17-4,24 9-6,-9-28-7,29 7-10,0-20-3,24 0 1,0-13 3</inkml:trace>
  <inkml:trace contextRef="#ctx0" brushRef="#br0" timeOffset="85556.8936">12088 6766 128,'-35'-12'38,"-2"7"-3,-6 2-14,-5-26-45,15 26-14,-9-10-1,13 9-1,-12-4 1</inkml:trace>
  <inkml:trace contextRef="#ctx0" brushRef="#br0" timeOffset="86231.9322">8329 6504 80,'0'0'36,"-14"-15"-2,14 15 2,-5-13-29,5 13-1,0-14-1,0 14-1,12 0 0,-12 0 0,18 23 0,-11 3-1,5 9-1,-5 6 0,1 11 0,-2 6-1,-2 2-1,0 3-1,-1-8-1,8 2-5,-2-21-17,15 6-13,1-18 0,16-2-2,-5-16 1</inkml:trace>
  <inkml:trace contextRef="#ctx0" brushRef="#br0" timeOffset="86585.9524">8510 7062 78,'-9'9'37,"-5"-3"-2,14-6 4,-18 6-30,18-6-1,0 0 0,19-17-2,0-4-1,10-5-3,7-7-1,2-10-5,14 11-13,-12-18-19,5 11-3,-12-5 1,-2 12-2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1:26:04.66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17726 2946 81,'0'-10'37,"0"10"-1,2-12 0,-2 12-32,2 11-1,2 10 0,-4 8 0,1 16 0,-2 12-1,1 14-1,-4 9 0,4 4-1,-1 3 1,-4-5-2,4-9-1,-1-14-4,12 0-18,-10-34-13,15-12-1,-5-23 0,6-13 0</inkml:trace>
  <inkml:trace contextRef="#ctx0" brushRef="#br0" timeOffset="217.0124">17369 3013 98,'-48'-11'39,"22"16"0,7-9-1,31 3-35,21-7-1,22-4-1,20-4 0,12-4-1,15 1-1,3-4-2,12 6-2,-10-9-14,-2 21-18,-18-4 0,-8 17-3,-20-4 3</inkml:trace>
  <inkml:trace contextRef="#ctx0" brushRef="#br0" timeOffset="582.0333">18438 3158 79,'2'17'37,"4"15"0,-10-8 0,5 12-31,-8-3-1,-1 8-2,-3-2 0,0-1-2,-2-3 1,2-5-2,2-7 1,2-11-1,7-12 1,0 0-1,9-26 0,3-4 2,0-13-1,2-7 1,-2-6-1,0-1 1,1 3 0,-4 7 0,-3 8-1,3 5 0,-3 12-1,8 5 0,4 13-1,4-1-2,13 6-4,2-15-9,20 17-21,-9-15 0,24 9 0,-10-15-2</inkml:trace>
  <inkml:trace contextRef="#ctx0" brushRef="#br0" timeOffset="932.0533">19128 2985 93,'-16'13'37,"7"11"1,-10-5-1,6 10-32,2 5-1,4 7 1,0 2-2,7 1 0,3 0-1,5-1 0,6-11-1,9-8 0,10-16 0,6-12 0,7-18 0,8-14 1,3-10-1,1-12 1,-5-6 0,-1-3-1,-10 7 0,-8 9 0,-10 11 0,-8 13 0,-16 27-1,0 0 1,0 21-1,-11 21 0,-1 8-2,-1 10 1,6 7-3,0-3-1,14 2-5,-3-17-26,27 2-5,-7-27 1,18-2 0</inkml:trace>
  <inkml:trace contextRef="#ctx0" brushRef="#br0" timeOffset="1283.0734">19921 3120 107,'-4'21'40,"-6"-12"0,23 13-1,4-15-36,17-4 0,13-10-1,17-7 1,9-8-2,6-6 1,-3-4-1,-6-5 0,-14-2 0,-12-2 0,-21 2-1,-18 5 1,-26 7 0,-18 10 0,-16 12 1,-7 14-1,-9 17 0,3 13 0,5 13 0,11 10-1,19 3 2,20-2-2,27-5-3,25-9 0,40-6-7,14-28-25,48 5-6,12-24-1,32 2-1</inkml:trace>
  <inkml:trace contextRef="#ctx0" brushRef="#br0" timeOffset="2283.1306">13390 9576 70,'18'-57'36,"-4"-2"1,4 19 0,-7 4-31,6 27 0,-17 9 2,16 38-1,-19 13-1,3 25-1,-6 14-1,1 14-1,-3 5-2,1 4 1,1-4-3,-1-7 1,5-7-4,-1-22-4,15-8-29,-11-28-1,12-10-1,-13-27-1</inkml:trace>
  <inkml:trace contextRef="#ctx0" brushRef="#br0" timeOffset="2502.1431">13083 9569 109,'-44'0'42,"27"11"-1,17-11-1,17-10-37,35-10-1,29-12-2,28-6 1,17-3-3,10 2 0,-1 7-2,1 15-5,-20 2-27,-2 26-3,-27 1 1,-12 20-1</inkml:trace>
  <inkml:trace contextRef="#ctx0" brushRef="#br0" timeOffset="2839.1624">14322 9713 88,'-3'22'37,"11"15"-1,-8-5 2,9 14-30,-8 1-4,4 8 0,-4 1-1,4 2 1,-11-1-2,6-3 0,-5-13 0,1-5 0,1-17-1,3-19 0,0 0 1,1-30-1,5-12 1,0-15-2,3-13 1,3-5 0,-1-3 1,5 6-1,-4 6 0,3 9 0,2 12 0,2 10-1,9 15-2,2 5-1,8 10-4,-1-10-17,21 14-15,-5-10 0,13 9 0,-6-11-1</inkml:trace>
  <inkml:trace contextRef="#ctx0" brushRef="#br0" timeOffset="3186.1822">15066 9542 114,'-16'34'39,"-13"-4"3,13 17-4,-3 0-32,10 10-1,1-3-1,15 1-1,4-5-1,13-10 0,16-13-2,9-18 0,8-15 0,8-18 0,6-12 0,2-13 0,0-8 0,-6-5 0,-7 2 0,-12 7 0,-10 8 0,-6 10 0,-12 13 0,-20 22 0,9 12 0,-18 18 0,-5 18 0,3 9 0,-2 12-3,-1 3 0,11 6-8,-4-21-18,25 4-10,1-23-3,18-7 0,2-28 0</inkml:trace>
  <inkml:trace contextRef="#ctx0" brushRef="#br0" timeOffset="3552.2032">16170 9689 113,'-5'30'40,"3"-10"1,24 5-2,10-13-35,16-4 0,12-10-2,10-7 1,0-10-1,2-6-1,-7-7 0,-12-5-1,-15-2 0,-19-4-1,-19 6 1,-23 3-1,-18 12 1,-12 16 0,-14 16 2,-8 19-1,-4 20 1,5 21 0,10 14-2,16 14 0,17-1 0,24-5 0,25-9 0,28-17 0,35-15 0,26-32-11,37-5-10,3-43-14,40-8-8,9-24 0,23-7-1</inkml:trace>
  <inkml:trace contextRef="#ctx0" brushRef="#br0" timeOffset="12422.7105">19841 12519 70,'8'-21'38,"2"15"-1,-10 6-1,9 16-33,-7 19-1,4 18 1,1 14 0,1 15 0,0 10-1,3 10-1,0 1 0,0 2-1,-1-3-3,-3-17-5,11-1-27,-13-31-1,10-9 0,-11-31-1</inkml:trace>
  <inkml:trace contextRef="#ctx0" brushRef="#br0" timeOffset="12670.7247">19344 12720 88,'-42'-3'39,"27"6"0,14-12 0,29-7-36,25-12-1,30-12 1,17-10-1,15 1 0,6 0-2,6 2 0,6 10-4,-10 3-6,-4 19-25,-23 0-3,-3 19 1,-21-3-2</inkml:trace>
  <inkml:trace contextRef="#ctx0" brushRef="#br0" timeOffset="13054.7467">20642 12667 61,'11'18'35,"-6"-1"-1,8 11 1,-9 2-26,6 15-1,-5-3-1,4 18 0,-9-1-3,4 7 0,-8-5-2,4-4 0,-1-7-1,-2-11-1,3-10 1,0-15-2,0-14 2,-3-16-1,4-14 1,1-12 0,0-12 0,0-9 0,3-8 1,0-1 0,3 1 0,0 9-1,-1 6 1,4 8-1,-1 15 0,3 7-1,6 14-1,1 5-3,7 9-4,-2-11-20,20 15-9,-11-11 0,19 9-1,-9-12 1</inkml:trace>
  <inkml:trace contextRef="#ctx0" brushRef="#br0" timeOffset="13458.7698">21306 12577 88,'0'0'37,"-16"10"1,16 2 1,0-12-32,-5 35-2,8-5-1,-2 14 1,-5 10-2,2 7 1,-3 2-2,3 2 0,3-6-1,6-8 0,7-16 0,8-16 0,11-20-1,9-20 1,7-21-1,8-12 0,0-13 0,1-10 0,-6 1 1,-6-4-2,-11 12 2,-9 12 0,-9 14-1,-8 19 2,-9 23-2,0 0 1,-7 32-1,0 11 0,1 14 0,0 7-1,2 8 1,1-4-1,6 0-2,3-8 0,7-6-6,-1-29-19,25 4-11,-6-31 0,19-7-2,-7-26 1</inkml:trace>
  <inkml:trace contextRef="#ctx0" brushRef="#br0" timeOffset="13839.7916">22227 12758 101,'-18'20'38,"20"4"1,-2-24-2,24 7-33,10-16-1,13-7 1,12-8-1,3-4-1,-1-9-1,-7 4 0,-8-7 0,-11 1 1,-16 0-2,-16 4 2,-22 9-2,-13 7 3,-12 15-2,-13 14 1,-5 19-1,-1 19 0,4 17 1,10 9-1,10 6 1,21-2-1,23-14 0,25-12 1,23-22-2,26-21 0,21-18-2,9-22-3,17-6-11,-13-24-14,19 6-13,-8-18 0,3 2-1,-18-10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4T21:43:51.1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10699 2559 73,'15'-16'36,"-7"0"1,6 14 1,-14 2-31,0 25-1,-4-5 0,4 14 1,-2-9-2,7 5 1,5-15-2,19-18 0,16-34 0,22-23-3,28-23 1,24-26-4,17-4-2,-4-20-30,18 5-6,-9-5 1,12 14-4</inkml:trace>
  <inkml:trace contextRef="#ctx0" brushRef="#br0" timeOffset="7333.4195">10520 5871 71,'12'3'39,"-14"11"-1,2 21 2,-5-1-21,0 19-11,-2-3-3,9-1 0,9-14-1,19-25-1,27-37-3,29-41 3,40-42-5,28-40-5,37-15-31,3-23-1,7 6-3,-18 5 0</inkml:trace>
  <inkml:trace contextRef="#ctx0" brushRef="#br0" timeOffset="11908.6812">10224 4179 74,'-5'42'38,"-5"-9"0,5 15 0,-7-6-33,10-2-1,4-21 1,19-17-1,15-32-1,34-30 0,31-33-2,26-28-1,34-11-10,9-27-25,19 4-1,-9-9 0,3 14-3</inkml:trace>
  <inkml:trace contextRef="#ctx0" brushRef="#br0" timeOffset="15345.8777">20871 7611 80,'12'23'38,"-6"6"0,-7 2 1,2 20-31,-5-4-1,7 4-1,3-17 0,19-15-1,24-39-1,36-38 0,37-36-2,43-40-3,94-19-30,-29-28-6,19 2 0,-15-7-4</inkml:trace>
  <inkml:trace contextRef="#ctx0" brushRef="#br0" timeOffset="18206.0413">15680 9257 81,'-11'40'39,"8"7"1,-6-15 0,23-5-35,4-23 0,31-21-1,18-34 1,28-19-1,16-26-1,20-10-1,10-8-3,-4-7-2,-3 11-11,-20-16-23,3 6-4,-19-14 2,3-5-2</inkml:trace>
  <inkml:trace contextRef="#ctx0" brushRef="#br0" timeOffset="19602.1212">15661 3990 51,'-11'-16'30,"-3"-6"2,-4 0-2,-1-1-23,-2 0-3,-8 1-1,-1 5 0,-7-3 1,-3 10-1,-8-3 1,-3 8-1,-8 3 0,0 9 0,-3 3-1,0 10-1,-1 6 0,3 3 0,0 12-1,5 4 1,3 4 0,7 3-1,4 5 1,5 0-1,6 4 1,7-2-1,9 3 0,11 3 0,6 0 1,8 0 0,14 3-1,10-1 0,8 0 2,12 5-1,8-4 1,15 1-2,8-9 2,9-8-1,11-18 1,7-15-1,16-23 0,8-21 1,6-26-2,6-18 0,1-19 0,4-11 0,-11-7 0,-10-5 0,-16 1-1,-22 0 0,-24 5 2,-24 5-1,-25 6 1,-28 10-1,-25 8 0,-21 9 1,-14 13-1,-15 10 0,-5 11-1,-3 7-2,9 21-12,0-11-20,23 13 0,5-5-2,23 9-1</inkml:trace>
  <inkml:trace contextRef="#ctx0" brushRef="#br0" timeOffset="20047.1466">17135 3901 85,'6'-28'40,"-2"-10"-2,18 12 2,7-10-35,13 4-2,9-2-1,11 0 0,6 0-1,6 3-1,-2 4 1,-6 7 0,-7 8 0,-15 14 0,-15 16 0,-20 17 0,-18 14 0,-13 15 0,-14 7-1,-6 4 0,3 0-2,0-10-3,21 1-32,1-25-2,26-3-1,0-22-1</inkml:trace>
  <inkml:trace contextRef="#ctx0" brushRef="#br0" timeOffset="20220.1565">17777 4595 99,'-47'41'42,"14"0"-1,-1-26-1,20-9-41,14-6-5,-14-24-32,33 3-1,-12-14-1,12 12-1</inkml:trace>
  <inkml:trace contextRef="#ctx0" brushRef="#br0" timeOffset="20812.1904">15449 4353 78,'8'-15'38,"3"11"-1,-11 4 2,0 0-31,5 13-3,-3 15 1,-7 8-2,2 9 0,-2 0-1,4 0 0,7-14-1,16-16 0,15-29-1,22-23 0,24-29-2,13-29-3,30-8-32,-11-25-3,10 10 0,-21-5-2</inkml:trace>
  <inkml:trace contextRef="#ctx0" brushRef="#br0" timeOffset="28448.6272">20905 11060 56,'7'-17'35,"4"3"-1,-3-2-1,2 5-26,-10 11-4,13-6 2,-9 17-2,0 15 0,-6 16 0,-2 15 2,-6 3 0,4 5 1,4-17 0,19-19 1,31-43-2,40-41 1,54-60-1,61-48-3,63-44-2,30-36-35,41-6-2,-6-14-3,-11 20-1</inkml:trace>
  <inkml:trace contextRef="#ctx0" brushRef="#br0" timeOffset="31939.8269">11045 12580 31,'0'0'33,"4"15"1,-6 7 0,7 18-24,-12 4-3,11 16 2,-10-10 0,15 2 2,3-35-2,26-28-1,22-50 0,41-46-1,42-50-2,37-39-8,45-17-32,9-23-4,9 14-1,-17 10-2</inkml:trace>
  <inkml:trace contextRef="#ctx0" brushRef="#br0" timeOffset="35704.0422">20874 14195 63,'0'54'39,"-13"8"-1,5 14 1,-7-12-34,15-8 1,15-31-1,32-40 1,41-54-1,52-52 0,60-58-1,64-45-5,95-28-34,-14-31-4,18 5 0,-19 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2887040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3, 5, 6 and 7 from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questions about food webs and adaptations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a couple of board or numbers games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learn things while playing.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Wednesday 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will be Greer’s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0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3125" t="15000" r="11250" b="11341"/>
          <a:stretch/>
        </p:blipFill>
        <p:spPr>
          <a:xfrm>
            <a:off x="152399" y="52386"/>
            <a:ext cx="8130963" cy="672941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787360" y="2451600"/>
              <a:ext cx="2736360" cy="401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79080" y="2435760"/>
                <a:ext cx="2752560" cy="403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13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375" t="14999" r="10625" b="14001"/>
          <a:stretch/>
        </p:blipFill>
        <p:spPr>
          <a:xfrm>
            <a:off x="0" y="3312"/>
            <a:ext cx="8495950" cy="68546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130080" y="848520"/>
              <a:ext cx="2971080" cy="5664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24680" y="836280"/>
                <a:ext cx="2992320" cy="568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3312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8520" y="212040"/>
              <a:ext cx="8597160" cy="252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040" y="195840"/>
                <a:ext cx="8621640" cy="255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518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375" t="27000" r="11250" b="18000"/>
          <a:stretch/>
        </p:blipFill>
        <p:spPr>
          <a:xfrm>
            <a:off x="152399" y="-1"/>
            <a:ext cx="8557953" cy="65817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687920" y="1022400"/>
              <a:ext cx="3707640" cy="3848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72440" y="1006200"/>
                <a:ext cx="3727080" cy="386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36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1249" t="21000" r="10000" b="18000"/>
          <a:stretch/>
        </p:blipFill>
        <p:spPr>
          <a:xfrm>
            <a:off x="30706" y="0"/>
            <a:ext cx="9069049" cy="5562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668400" y="632160"/>
              <a:ext cx="4613040" cy="4599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55080" y="625680"/>
                <a:ext cx="4632120" cy="46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638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73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887</TotalTime>
  <Words>85</Words>
  <Application>Microsoft Office PowerPoint</Application>
  <PresentationFormat>On-screen Show (4:3)</PresentationFormat>
  <Paragraphs>17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61</cp:revision>
  <dcterms:created xsi:type="dcterms:W3CDTF">2006-08-16T00:00:00Z</dcterms:created>
  <dcterms:modified xsi:type="dcterms:W3CDTF">2013-07-04T21:44:52Z</dcterms:modified>
</cp:coreProperties>
</file>