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42:53.908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13055 3891 62,'7'-24'33,"1"6"-1,-12 0-8,4 18-17,0 0 0,-1 15 2,-7 8-1,8 15-2,-8 0-1,7 7 0,0-7 0,12-2 0,11-20 0,20-18-1,21-34 0,29-26 0,26-27-2,20-21-3,25-7-24,-6-30-11,1 10-2,-28-3 1,-15 28-5</inkml:trace>
  <inkml:trace contextRef="#ctx0" brushRef="#br0" timeOffset="520.0298">12601 5816 75,'11'-30'35,"-2"2"-3,0 12 2,-6-2-30,-3 18 2,6 20 0,-5 20 0,-10 17 1,-1 20-2,-9 11 1,4 7-2,-1-6 2,18-17-1,19-34-1,37-40-1,43-52-2,43-44 0,46-37-6,25-41-27,29-6-8,-9-18 0,-3 15-3</inkml:trace>
  <inkml:trace contextRef="#ctx0" brushRef="#br0" timeOffset="1082.0619">12949 7786 70,'2'-15'38,"2"27"-1,-5 3 1,2 17-24,-10 4-8,10 3-2,4-7 1,10-5 0,17-24-1,27-23 0,28-33 0,30-32-3,33-20-1,10-29-19,23 3-17,-14-6-1,-14 14-2,-33 14-1</inkml:trace>
  <inkml:trace contextRef="#ctx0" brushRef="#br0" timeOffset="1502.086">13182 9037 68,'10'-32'35,"-7"3"1,4 15 2,-7 14-27,0 0-2,0 38-3,-1 15 1,-13 6-2,5 9 0,2-4-1,11-11 1,14-30-1,32-37-1,35-44-1,37-41-1,42-34-6,18-38-27,29-8-9,-10-16 1,-6 13-3</inkml:trace>
  <inkml:trace contextRef="#ctx0" brushRef="#br0" timeOffset="2004.1147">13107 10570 66,'5'-22'38,"-5"22"-1,14-19 2,-10 32-19,-4 8-16,0 15 0,-8 9 0,3 5 1,-1-2-2,10-7 1,17-27 0,32-34 0,34-43 0,43-39-5,44-35-2,13-37-29,35-8-6,-14-21-4,-6 10 0</inkml:trace>
  <inkml:trace contextRef="#ctx0" brushRef="#br0" timeOffset="2471.1414">13262 11242 77,'16'-30'40,"2"17"-2,-18 13 1,9 11-34,-17 21-1,-1 19 2,-13 11-1,1 14 1,-1-2-2,5-9-1,21-29 0,30-33 0,45-47-1,50-44-4,59-37 0,35-59-19,50-8-15,-1-29-5,4-3 1,-26-2-2</inkml:trace>
  <inkml:trace contextRef="#ctx0" brushRef="#br0" timeOffset="2976.1703">12955 12521 64,'0'0'38,"0"0"1,18 19 0,-21 1-31,8 25-1,-7 9 0,2 10 0,-3-3-1,11-4 0,11-22-2,24-29 0,28-36-1,36-42-2,43-38-1,32-45-11,43-13-25,-6-31-5,8-1-1,-20-10-1</inkml:trace>
  <inkml:trace contextRef="#ctx0" brushRef="#br0" timeOffset="4154.2375">13095 14853 13,'14'-12'31,"-1"2"-1,-2 0 2,0 6-23,-6-8-2,4 11 0,-9 1 0,0 0 1,7-16-1,-7 16-1,0 0 0,0 0 1,0 22-3,0 6 1,-8 8-2,2 16 1,-6 6-2,1 8 1,-2-4 0,10-10 0,12-24-1,23-32 0,34-39 0,39-40-1,50-42 1,38-33-3,42-19-8,6-33-27,21 5-2,-18-6-1,-12 16-1</inkml:trace>
  <inkml:trace contextRef="#ctx0" brushRef="#br1" timeOffset="233073.3311">12988 16097 42,'1'32'38,"-9"-1"2,7 12-1,-6-12-24,15 4-9,-1-12 0,17-13-1,15-28 0,26-15-1,19-24-1,23-16 0,21-20-2,20-23-1,27-21-4,19-36-18,44-6-17,17-37 1,40-15-4,10-29-1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6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1">9393 8959 62,'-21'0'36,"1"0"-3,20 0 2,0 0-28,0 0-2,28-5-2,8 3 0,2-7 0,14 2-2,5-5-1,2-3-4,11 8-8,-11-12-23,12 3 0,-5-11-2,2 4 2</inkml:trace>
  <inkml:trace contextRef="#ctx0" brushRef="#br0" timeOffset="2">10364 8619 73,'-14'20'38,"-11"-3"-2,5 21 2,-7-3-34,7 19-1,1 1 2,4 7-3,7 3-1,2-1-2,13 0-2,0-29-12,19 8-21,-1-32 0,14-9-2,0-22 0</inkml:trace>
  <inkml:trace contextRef="#ctx0" brushRef="#br0" timeOffset="3">10362 8359 70,'-37'-7'32,"10"23"-16,5-2-16,17 4-32,9 0-3,21 3 1</inkml:trace>
  <inkml:trace contextRef="#ctx0" brushRef="#br0" timeOffset="4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5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7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1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2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3">4086 8179 97,'0'0'36,"-49"7"2,24 34-3,-14 6-32,7 20-1,-4 12-1,9 11 0,0 8 0,4 6-1,9-5 0,1-2-2,12-5-2,1-24-10,23-2-21,-9-25 0,24-6-1,-6-28 0</inkml:trace>
  <inkml:trace contextRef="#ctx0" brushRef="#br0" timeOffset="4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5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7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8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8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1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2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3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4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5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6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7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8">23169 5656 86,'0'0'35,"0"0"1,-27 35 1,-1 3-30,6 26-2,-6-2-2,13 16 1,-8-1-4,14 1 1,-2 3-4,2-21-6,20 2-26,-9-19 0,14-5-2,-16-38 0</inkml:trace>
  <inkml:trace contextRef="#ctx0" brushRef="#br0" timeOffset="9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0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9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1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2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5">13170 4799 90,'0'0'36,"-9"-16"1,2 39 0,-19-9-27,10 26-5,-1 4-2,2 8-1,1 3-1,7-2-1,5-3-2,7-20-5,20 8-24,-25-38-7,47 5 2,-24-31-3</inkml:trace>
  <inkml:trace contextRef="#ctx0" brushRef="#br0" timeOffset="6">13261 4583 94,'0'0'34,"-27"-32"1,27 32-1,0 0-36,0 0-7,18 15-26,-18-15 2,45 25 0,-17-16-1</inkml:trace>
  <inkml:trace contextRef="#ctx0" brushRef="#br0" timeOffset="7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8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9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20.002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1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2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4">4045 4929 67,'30'11'37,"-30"-11"-2,7 21 2,-7-21-20,-9 41-11,-3-13-2,6 13 0,-4 6-3,-5 3 0,6 1-1,0-4-3,13 8-9,-6-30-24,16-2 1,-14-23-1,47-5-1</inkml:trace>
  <inkml:trace contextRef="#ctx0" brushRef="#br0" timeOffset="5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6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7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8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20.01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20.01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1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2">5700 1481 68,'0'0'35,"-23"-19"0,23 19 0,-43 5-28,24 14 0,-17-1-1,9 18-2,-9-2 0,8 10-1,-3-3-1,10 4-1,6-4 0,15-9 0,15-7-2,6-8 0,19-6-3,2-18-3,30 7-29,-15-20-1,15 12 2,-10-14-3</inkml:trace>
  <inkml:trace contextRef="#ctx0" brushRef="#br0" timeOffset="3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4">7626 888 35,'0'0'29,"-30"-21"3,-2 15-2,1 17-19,-21-2-2,13 23 0,-20-2-1,11 24 0,-11 1-2,16 20-2,-7 7 0,18 16-2,1 5 0,12 4-1,15 0-1,6-8-1,19 1-3,2-27-4,36 2-26,-10-34-2,17-6 0,-2-26 1</inkml:trace>
  <inkml:trace contextRef="#ctx0" brushRef="#br0" timeOffset="5">7882 1137 53,'5'-19'32,"-5"19"0,0-18 0,0 18-27,0 0 0,0 16 1,-7 5 0,7 20 0,-11 6-3,4 19-1,-5 10-1,5 13 0,-2 6-1,2-3-2,5 6-3,-5-23-5,17 3-24,-3-21 0,15-18 0,-6-21-1</inkml:trace>
  <inkml:trace contextRef="#ctx0" brushRef="#br0" timeOffset="6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7">8603 1442 70,'-15'16'35,"-8"2"0,9 16 0,-11-9-30,9 21-1,0 0-1,7 6-1,1 1-2,5-10-1,12 3-4,-2-28-10,14 5-19,1-23 0,14-5-1,-6-24 0</inkml:trace>
  <inkml:trace contextRef="#ctx0" brushRef="#br0" timeOffset="8">8642 1182 71,'-30'-16'33,"8"11"-6,22 5-14,-25 8-44,25-8-2,0 0 1,36 2-1</inkml:trace>
  <inkml:trace contextRef="#ctx0" brushRef="#br0" timeOffset="9">9016 998 67,'0'0'36,"0"34"-2,-9-19 3,16 24-29,-18-5-1,8 26-1,-10-1-1,4 17-1,-11 5-2,8 6 1,-6-3-2,2-4-1,5-2-1,2-19-3,15 3-5,-10-39-26,29-1 0,-2-35-1,17-1-1</inkml:trace>
  <inkml:trace contextRef="#ctx0" brushRef="#br0" timeOffset="10">9397 1072 80,'3'-24'38,"-3"24"-3,0 0 2,0 0-32,-7 25 0,3 14-1,-3 4 0,-2 16-2,-3 10 0,-10 10-1,6 8-1,-2 0 1,2-1-3,-2-11 0,11-1-4,-4-26-5,26 2-25,-8-28 0,20-1 0,-9-30-3</inkml:trace>
  <inkml:trace contextRef="#ctx0" brushRef="#br0" timeOffset="11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12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13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14">13295 886 97,'-16'25'38,"-24"-2"1,17 33-2,-23 2-34,19 15 0,-2 6-1,6 10-1,3 3-1,10-4-2,6 4-3,2-17-2,22 2-29,-17-27-2,19-1 1,-8-31-2</inkml:trace>
  <inkml:trace contextRef="#ctx0" brushRef="#br0" timeOffset="15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16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17">14126 735 66,'-21'-14'38,"21"14"-1,0 0 1,36 5-19,-10 0-14,14 15 0,-6 3 0,3 13-2,4 12 0,-8 7-1,-7 11 0,-11 10-1,-12 8 1,-10 9-1,-14 1 0,-8-1-1,-1-4-1,-6-7-1,6-6-4,-13-26-32,27-2-1,-6-32-1,22-16 0</inkml:trace>
  <inkml:trace contextRef="#ctx0" brushRef="#br0" timeOffset="18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20.03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0:56:29.61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10218 7150 98,'17'-30'36,"2"5"1,-10 0-2,5 8-33,-14 17 0,16 3-1,-10 17 1,-4 13-1,-4 12 1,-5 16-1,-1 8 1,-5 11-1,-2 1 1,0 1-1,0-13 0,2-7 0,5-12-1,5-18 1,3-22 0,15-20 0,3-27 0,6-13 0,9-15 0,1-10 0,2-11 1,6-2 0,0 0-1,0 6 0,-3 13 0,-1 10 0,-3 13-1,-2 15 2,-3 18-2,-1 18 0,-7 13 0,0 17-2,-5 14 2,-2 8 0,-3 10 0,-1 4-2,-5 5 1,0-3-3,0-1-1,-3-25-15,12 4-16,-7-20-3,12-7 1,-3-24-2</inkml:trace>
  <inkml:trace contextRef="#ctx0" brushRef="#br0" timeOffset="545.0309">10934 7467 58,'-11'13'31,"0"-1"2,0 6 1,-4-12-18,8 12-7,-2-18 0,9 0 0,4-17-2,8-5-1,3-16 0,13-7-2,1-12 0,9-7 1,-1-8-2,10 3 1,-8-1-1,3 8 0,-2 8-2,-5 11 1,-1 16-1,-6 13-1,-5 18 0,1 17 0,-5 16 0,-4 14-2,-3 11 1,2 7 0,-2 10-1,-4-2 0,1 2-1,-1-9-3,7 5-13,-5-28-16,12-3-4,-5-21 0,13-12-1</inkml:trace>
  <inkml:trace contextRef="#ctx0" brushRef="#br0" timeOffset="1035.0592">11857 7023 102,'9'-11'37,"-9"11"1,0 0-2,5 22-30,-12-1-2,4 8-1,-7 8 1,1 10-3,-1 3 0,-3 4 0,1-1 0,1 0-1,0-10 1,7-5 0,3-15 0,2-12 0,-1-11 0,19-22 0,-1-8 0,3-10 0,-3-12 0,5-8 2,3-5-2,-2 2 1,2 3 0,-4 8 0,0 8 0,-2 13-2,-1 15 0,0 15 0,-4 18 0,-2 14 0,-2 12 0,5 7-2,-2 7 1,0 2-2,6 2-1,-5-7-2,15 6-19,-13-24-10,14-2-6,-6-21 1,7-2-2</inkml:trace>
  <inkml:trace contextRef="#ctx0" brushRef="#br0" timeOffset="1394.0797">12447 7168 110,'2'23'37,"0"-11"2,17-1-2,-2-14-34,22-9 2,7-10-1,8-3 0,2-7-2,1-7 1,-9-1-1,-3 0 0,-17 3-2,-16 8 0,-17 6 1,-16 10-1,-15 11 1,-8 14 0,-9 12 0,-4 14-2,1 8 1,12 6 0,4 4 1,19 1-1,12-5 0,15-7-2,17-10 0,16-13 0,19-8-3,10-16-4,21 2-24,-14-22-6,19 0-1,-16-16 0</inkml:trace>
  <inkml:trace contextRef="#ctx0" brushRef="#br0" timeOffset="1904.1089">13276 6996 117,'-11'8'38,"-14"-2"1,9 22-1,-4 2-34,3 5-1,-2 6 0,4 4-2,1-1 0,5-3-1,3-5 0,5-9-1,4-9 1,-3-18 0,18 3 0,-4-15 0,1-10 1,4-6 0,-5-8 0,-1-3 1,0-1-1,-4 0 1,1 6-1,-5 3 2,1 8-3,-1 9 0,-5 14 0,0 0 0,14 16 0,-10 7 0,6 4-2,2 0 1,5-4 0,6-2 0,10-12 2,9-8-1,7-11 1,8-10 2,4-10-3,-1-3 0,-1-4 0,-7-1 0,-8 6 0,-12 2 0,-10 11 0,-12 7 0,-10 12 0,-9 18 0,-6 9 0,-3 11 0,1 8 0,3 5 0,6 5 0,7-4-6,16 2-4,-3-17-20,29 6-8,-4-23-1,19 5-1,-4-20-2</inkml:trace>
  <inkml:trace contextRef="#ctx0" brushRef="#br0" timeOffset="2737.1565">14513 7037 104,'0'0'38,"-23"-20"-1,8 19 0,-17-5-29,3 9-4,-5 2 0,-1 10 0,-2 2 0,5 12-3,-2 3 1,6 5-1,11 1 0,6 3-1,11-3 1,6-5-2,13-5 1,10-11 0,8-6 1,11-10-1,0-9 0,3-7-1,-3-8 1,-3-7 0,-6-7 0,-12-4 1,-6 0 0,-12 2 0,-8 1-1,-9 4 2,-6 5-2,-4 9 1,-3 7-1,-1 7 1,4 6-1,8 6 0,10-6 0,-4 20 0,14-12 1,12 1-1,11-2 0,7 0 0,1-3 2,5 0-2,-7 0 0,-3 6 0,-7 1 0,-9 9 0,-12 6 0,-10 5-3,-4 4 3,-7 1-2,0 1 1,0-4-1,4-3 1,3-10 1,6-20 0,0 0 0,21-7 2,0-15-1,0-12 0,2-5 2,0-7-1,3-2-2,-3 1 0,-4 8 0,-3 6 0,-3 11 0,-13 22 0,17-8 0,-15 24 0,-2 12 0,-1 9 0,-1 4 0,0 6 0,2-3-2,8 1-3,3-10-3,17 4-13,-9-29-12,18 6-5,-4-24 0,16-2-2</inkml:trace>
  <inkml:trace contextRef="#ctx0" brushRef="#br0" timeOffset="2938.1679">15440 6951 119,'0'0'39,"-23"14"1,7 18-1,-12 10-33,8 0-4,2 7-1,4-2-1,7-1-2,7-8-2,11-4-4,-11-34-23,46 18-8,-19-28 2,16-6-1,-8-21-2</inkml:trace>
  <inkml:trace contextRef="#ctx0" brushRef="#br0" timeOffset="3077.176">15566 6714 120,'-26'-26'39,"7"23"-1,-3 2-1,22 1-35,-3 24-6,3-24-9,37 32-22,-12-19-3,22 9 1,-6-11-2</inkml:trace>
  <inkml:trace contextRef="#ctx0" brushRef="#br0" timeOffset="3306.1891">16009 6806 104,'11'-6'38,"-26"4"2,1 14-1,-23 1-27,3 18-5,-13 5-1,-2 16 0,0 1-3,4 5-3,8-1 0,11-7 0,21-6 0,17-10 0,25-11 0,20-18-2,18-2-8,0-24-19,27 6-7,-8-21-3,9 5-1,-13-14-1</inkml:trace>
  <inkml:trace contextRef="#ctx0" brushRef="#br0" timeOffset="3626.2074">16587 6960 122,'6'-13'41,"10"7"0,-3-13-1,16 14-37,0-12-2,5 2-1,8 4-1,1-1-3,0 17-7,-17-13-22,9 22-7,-20-6 1,3 13-1</inkml:trace>
  <inkml:trace contextRef="#ctx0" brushRef="#br0" timeOffset="3790.2167">16532 7194 126,'-9'18'40,"9"-18"0,21-1-2,15-13-37,13-4-1,15 9-20,-7-13-14,19 9-5,-8-9-1,9 12-1</inkml:trace>
  <inkml:trace contextRef="#ctx0" brushRef="#br0" timeOffset="4451.2546">17786 6897 101,'-9'-21'37,"-4"11"2,-15-6-2,4 12-28,-15 2-3,2 13-1,-10 7 0,-1 13-1,-5 9-1,3 10-2,2 6 1,7 1-1,9-3 0,12-4-1,14-13 1,15-9-2,19-21 2,16-17 0,13-15 1,9-15-2,4-9 0,-1-4 0,-4-4 0,-9 8 0,-11 4 0,-12 16 0,-12 13 0,-21 16 0,3 18 0,-15 12 0,-3 15 0,-4 3 0,8 10 0,0-4-5,23 7-21,-3-21-10,28 1-4,4-20-1,25-5-2</inkml:trace>
  <inkml:trace contextRef="#ctx0" brushRef="#br0" timeOffset="5192.2969">18767 6944 86,'10'-22'36,"7"13"2,-13-7 0,-4 16-12,0 0-21,-2 15-1,-8 2-1,-4 14 1,-7 5-2,-1 9-1,-1 5 1,2 2-2,5-6 1,0-4 0,10-9-1,4-9 0,7-13 0,5-14 1,9-13-1,4-8 2,-1-10-1,4-4 0,-3-5 0,0-3 1,-3 2-2,-2 5 0,-9 7 0,1 7 0,-4 5 0,-2 8 0,-4 12 0,0 0 0,14 17 0,-7-2 0,9 2 0,3-2 0,10-2 0,8-5 0,9-7 0,3-5 0,3-5 0,0-4 0,-6-2 0,0 3 0,-11-3 0,-8 4 0,-12 6 0,-15 5 0,9 13 0,-14 5 0,-6 8 0,0 10 0,0 6 0,1 3 0,3 1 0,7 0 0,10-5 0,6-11-9,23 6-17,-13-30-9,24 5-3,-12-23 0,18 2 0</inkml:trace>
  <inkml:trace contextRef="#ctx0" brushRef="#br0" timeOffset="5571.3186">19639 7004 109,'-3'19'38,"-8"-9"2,17 11-1,-2-5-23,18-2-12,5-8 0,15-2-1,6-8-1,0-3-2,3-8 0,-2-5 0,-4-3 0,-8-6 0,-12-2 0,-10-2 0,-8 1 0,-11 1 0,-9 5 0,-6 3 0,-13 9 0,-2 13 0,-9 13 0,-2 13 0,1 10 0,0 7 0,6 5 0,9 6 0,12-3 0,16-8 0,16-12 0,22-11 0,18-11 0,11-17 0,23 2-22,-8-27-12,17 4-4,-17-16 0,7 9-2,-23-8 2</inkml:trace>
  <inkml:trace contextRef="#ctx0" brushRef="#br0" timeOffset="6067.347">20440 6852 130,'-22'24'37,"-14"-2"2,14 13-1,-13-2-34,15 2 0,4-2-1,6 2-3,2-5 0,6-1 0,1-10 0,4 0 0,-3-19 0,0 0 0,17-1 0,-7-17 0,0-6 0,-1-8 0,3-2 0,-3-6 0,1 0 0,0 1 0,-1 8 0,-3 3 0,3 4 0,0 13 0,2 7 0,0 10 0,1 10 0,0 4 0,1 2 0,2 3 0,1 1 0,4-8 0,3-5 0,7-9 0,4-6 0,2-11 0,2-4 0,2-6 0,-5-3 0,-4 2 0,-5 1 0,-12 7 0,-14 16 0,14-10 0,-14 10 0,-9 25 0,2 1 0,0 1 0,5 9 0,2-1 0,8 4 0,4-10 0,16 11-11,-6-26-21,23 7-3,-11-21-4,18 2 1,-13-19-1</inkml:trace>
  <inkml:trace contextRef="#ctx0" brushRef="#br0" timeOffset="6675.3818">21222 6870 103,'-14'-21'37,"14"21"3,-36 0-2,17 24-5,-5-1-29,2 11-4,-1 7 0,7 4 0,3 2 0,12-4 0,7-4 0,9-7 0,12-10 0,9-9 0,8-16 0,7-14 0,5-7 0,-7-13 0,0-8 0,-10-4 0,-8-2 0,-14 1 0,-9 11 0,-12 2 0,-14 13 0,-3 10 0,-2 11 0,0 8 0,5 7 0,4 6 0,9 0 0,13 0 0,12-2 0,8-5 0,8-5 0,9 0 0,1-6 0,0-1 0,-3 1 0,-4 1 0,-12 5 0,-6 4 0,-12 8 0,-9 5 0,-10 4 0,-9 8 0,1 2 0,-6 1 0,0 2 0,4-5 0,3-7 0,10-9 0,7-19 0,12 7 0,9-22 0,4-11 0,9-11 0,3-9 0,4-7 0,-1-5 0,-2 3 0,-4 4 0,-10 5 0,-3 11 0,-9 9 0,-8 11 0,-4 15 0,0 0-4,14 13-26,-14-13-5,20 25-4,-3-22 0,23 7-2</inkml:trace>
  <inkml:trace contextRef="#ctx0" brushRef="#br0" timeOffset="7224.4132">22260 6838 131,'-33'16'40,"16"14"0,-12-7-1,11 13-34,3-1-5,12 2 0,3-2 0,10-1 0,11-11 0,8-8 0,14-9 0,14-13 0,8-11 0,2-7 0,4-8 0,-1-10 0,-5 1 0,-9 1 0,-15 7 0,-12 8 0,-16 11 0,-13 15 0,-16 21 0,-11 12 0,-11 21 0,-8 12 0,-6 14 0,-2 8 0,1 9 0,3 6 0,5 1 0,10 1 0,10-4 0,7-4 0,9-8 0,4-7 0,3-11 0,0-11 0,1-11 0,-5-15 0,-1-13 0,7-21 0,-14-5 0,9-22 0,9-29 0,3-19 0,10-16 0,11-8 0,4-1 0,10 3 0,4 6 0,7 13 0,6 21 0,0 12 0,13 30-20,-15-11-11,28 23-6,-14-12-1,20 12-3,-9-9-1</inkml:trace>
  <inkml:trace contextRef="#ctx0" brushRef="#br0" timeOffset="8027.4591">18980 7878 95,'12'-7'37,"-12"7"-1,-11 7 3,-8 9-31,8 9-4,-3 5 0,0 12-1,-1 9 0,0 10-1,-3 10 0,2 7-1,-3-3 1,3 1-1,0-9 0,5-6 1,5-14-1,9-16 0,8-18 0,9-20 0,8-15 0,4-10 0,6-11 0,-3-3-1,2 0 1,-4 1-1,-4 8 1,-6 10-1,-9 15 0,0 11 0,-7 15 1,-4 10-1,2 12-1,-5 4 0,4 5-1,1-2-1,9-4-3,-3-15-8,24 4-16,-15-25-7,18 1 0,-8-19-2,11 1 2</inkml:trace>
  <inkml:trace contextRef="#ctx0" brushRef="#br0" timeOffset="8380.4792">19331 8434 117,'-15'5'39,"15"10"1,0-15-1,22-4-36,15-8 0,18-2-1,5-10 0,11-2-1,-2-4 0,-1-2-1,-9 3 1,-11 0-1,-18 7 0,-16 5 0,-22 4 0,-12 6 0,-15 9 0,-9 6 1,-2 7-1,-4 5 0,2 10 1,6 5-1,12 6 1,8 2-1,18 1 1,17-4 0,16-4-2,13-11 0,14-10-1,15-15-2,11-10-4,1-28-16,26 1-10,-23-25-5,14 3 1,-15-18-2</inkml:trace>
  <inkml:trace contextRef="#ctx0" brushRef="#br0" timeOffset="8560.4895">20455 7698 128,'-23'10'39,"-16"12"0,9 34-4,-7 2-30,8 12-2,1 6-1,9 7-2,5 0-2,7-2-1,14 1-5,-6-26-19,27 8-8,-6-23-5,13-5 1,-4-24-2</inkml:trace>
  <inkml:trace contextRef="#ctx0" brushRef="#br0" timeOffset="9124.5218">20641 8246 116,'-22'-6'40,"13"21"0,-8-3-1,-1 13-36,9 5 0,4 9-1,0 4 0,1 4-1,1 3-1,-1-5 2,3-2 0,-1-8-1,-1-7 1,2-9-2,1-19 0,0 0 0,0 0 0,11-27-1,-7-6 0,4-9-1,2-9 0,4-9 1,1-2 1,2-4-1,4 5 1,1 4 0,6 6 0,2 10-1,0 14 1,-2 12 0,1 12 0,-3 10 0,-3 8-1,-2 8 0,-4 6-1,-12 2 1,-1 7 0,-12 2-1,-10 0 1,-6 3 1,-5-5 0,-7-2 0,-4-3 1,1-5-1,5-3 1,1-7-1,4 1 0,7 1 1,4 1 0,0 11 1,9 4 0,-6 14 0,-1 9 2,0 10-2,-6 6 0,2 3 0,1-3-2,2-11-6,15-2-14,-11-37-12,30-8-6,-3-30-2,27-14-2</inkml:trace>
  <inkml:trace contextRef="#ctx0" brushRef="#br0" timeOffset="9770.5587">21064 8453 108,'0'0'39,"22"2"2,0-18-2,20 7-34,3-18-2,12-5 0,0-3-1,-5-4-1,-3 0 1,-10-1-1,-10 2-1,-12 7 1,-13 2-1,-16 10 0,-9 10 0,-9 9 0,-6 11 1,-4 10-1,-1 11 1,3 6 1,9 4-1,8 3 0,14-7 0,14-4 2,18-9-3,14-12 0,12-11 0,11-12 0,8-8 0,2-5 0,-6-5 0,-6 2 0,-13 4 0,-9 4 0,-13 13 0,-25 5 0,7 25 0,-19 5 0,-6 7 0,-7 8 0,2 3 0,-3 0 0,5-5 0,6-6 0,4-9 0,7-13 0,4-15 0,0 0 0,20-25 0,-6-5 0,3-7 0,3-8 0,5-2 0,2-3 0,2 3 0,4 2 0,2 5 0,6 6 0,1 5 0,7 5 0,6 12-7,-7-10-13,20 22-11,-19-15-6,18 15-4,-10-8-2,15 11 1</inkml:trace>
  <inkml:trace contextRef="#ctx0" brushRef="#br1" timeOffset="16421.9391">10736 6206 74,'-54'7'35,"-6"-5"-1,10 8 1,-2-9-30,18 5 0,0-6-1,15 1-1,2 0-1,7 2-1,-1 7-1,-3 3 1,-10 7-1,-12 9-1,-13 10 2,-12 12 1,-18 9-2,-11 11 3,-5 10-3,-4 8 3,4 8-2,7 8 1,12 2-1,16 6-1,18 4 0,15-7-1,17-7 1,16-11-1,12-14 0,12-18 2,10-16-1,4-17 0,3-17 0,-3-10-1,-7-5 2,-8-2-1,-10 1 0,-19 6 0,0 0-1,-20 9 1,-13 9 0,-8 12-1,-10 8 0,-3 11 0,-3 11 1,1 7-1,3 10 0,10 5 1,8 2-1,13-1 1,17 0 1,10-2 0,16-5 0,19-11 0,14-9 0,14-12 0,16-13 1,8-13-2,5-9 0,-1-11 0,-5-6 0,-13-2 0,-14 3 0,-12 3 0,-24 9 0,-18 11 0,-16 17 0,-12 14 0,-9 16 0,-8 14 1,6 13-1,-2 13 2,11 4-2,10 4 2,16 1-1,12-3 0,25-7-1,15-11 1,23-14-1,16-14 1,20-19-2,13-18 2,14-23-1,10-18 0,9-17 0,2-10 0,-8-8 0,-11-2 0,-9 3 0,-17 11-1,-18 12 1,-25 15 0,-21 19 0,-18 15 0,-18 19 0,-8 11 1,-7 10-2,-2 5 2,8 4-2,8-2 1,15-3-1,18-8 2,19-11-2,20-8 0,28-14 1,18-10 0,20-12 0,17-13 0,14-15 0,10-12-2,3-11 3,-3-6-2,-5-3 2,-10-1-2,-22 4 1,-16 10 0,-27 10 0,-19 21 1,-24 16 0,-20 20-2,-17 21 1,-13 16 1,-8 20-2,-2 11 2,3 9-1,7 0 1,14-4-2,20-9 3,18-13-2,23-19 0,22-19 0,23-18 0,20-21 0,15-16 0,8-13 0,1-11 0,5-4-1,-10-6 1,-10 3 0,-17 3 0,-17 8 0,-16 10 0,-23 11 0,-19 14 1,-19 15-1,-11 13 1,-15 14 0,-6 11 0,-3 9-1,2 4-1,10 3 0,8-2 0,15-4 0,20-8-1,20-10 1,19-10-1,18-15 1,18-13 1,15-12 0,13-18 0,5-12 1,0-15 1,0-10-1,-4-9 0,-12-8 0,-10-2 1,-13-1-1,-13 9 1,-19 8-2,-16 14 0,-20 17 0,-17 15 1,-10 19-1,-14 21 1,-11 11 0,-3 12 0,4 9 0,-1 0 0,11-2-1,10-6 1,18-16-1,16-13 0,16-20 1,15-23-2,18-19 1,17-18-2,15-17 3,4-12-2,4-12 1,-2-4-1,-8-1 1,-16 8-2,-12 6 3,-24 13 0,-24 14-1,-17 20 1,-24 14 1,-13 17 0,-17 16 0,-4 12 1,-7 9-1,4 3 0,3-3-1,12-1 0,11-12-1,18-12 0,19-18-1,13-17-1,13-23 0,12-17-1,12-16 1,0-11-1,0-11-1,-11-5 2,-12-3 0,-14-2 1,-20 4-1,-18 5 2,-21 12-1,-21 12 2,-18 14 1,-16 17-1,-18 19 1,-6 18-1,-10 19 1,-1 8-1,1 7 1,7-1-2,12-6 1,14-9-1,21-17 1,20-11 0,16-22-1,14-18 0,12-14 0,-5-14 0,3-12-1,-11-2 2,-8-6-1,-20-3 0,-21 4 1,-18 7-1,-21 9 2,-17 15 0,-15 14-1,-16 16 0,-15 22 1,-5 21-1,-10 19 1,0 11-1,3 9 0,4 3 0,12-1-1,9-2 0,15-14 0,14-11-1,17-17 1,9-14-2,11-10 2,1-15-1,3-11 1,-12-4-1,-5-4 2,-16 0-1,-14 7-1,-16 6 1,-20 8-1,-15 17-1,-17 16 1,-7 13 0,-7 18 2,-6 16-2,0 14 4,-1 13-4,6 13 3,8 0-1,12-2 1,13-5-2,15-10-1,16-16 0,18-14 1,13-17-1,12-18 1,0-13 0,5-6-1,-4-5 1,-11-3-2,-14 3 2,-16 4-2,-18 8 2,-14 10-2,-18 7 3,-12 13-4,-9 10 3,-7 11 3,1 15-4,4 11 4,6 14-3,7 6 2,12 2-2,11 2 2,17-8-2,16-6 0,12-13-1,16-15 0,6-21 1,9-17-1,4-17 0,1-10 1,-5-12-1,-13-5 1,-12-1 0,-18 1-1,-17 7 2,-16 8-1,-17 13 0,-18 12 1,-15 18 0,-13 17 0,-7 16 0,-5 17 1,-2 12-2,4 11 2,8 4-1,10-3-1,16-8 0,21-9 0,18-18-1,17-20 0,18-17 0,12-18 0,10-15 0,-3-13 0,-3-8 1,-5-4 0,-11 1 0,-17 8 1,-11 7-1,-15 15 1,-18 16 0,-8 19 1,-7 18-1,-8 18 0,4 11 0,-2 14 0,12 6 1,10-3-2,13-3 2,18-14-2,19-14 1,17-24-2,14-24 0,13-23 0,1-22-1,8-12 1,-15-8-1,-21 6 2,-31 15-2,-29 30 3,-37 31-1,-27 37-1,-25 34-2,-3 32-15,-5-5-13,40 7-9,26-29 1,51-28-3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20.03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20.033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16941 12083 0,'-22'-5'20,"22"5"-7,-16 1 0,16-1 0,-23-3 4,7-3-4,16 6-2,-25-3-3,25 3-1,-27-4-1,27 4-2,-28-3-1,28 3-1,-27 2 0,27-2 0,-32-2-1,14 2 1,0-6 1,0 5-1,-4-6 1,5 3 1,-7-5-1,6 4 0,-7-6 0,7 4 0,-7-4-1,6 8 0,-10-10-1,8 8 0,-3-2 0,-4-2 1,3-5-1,-9 5 0,5-4 0,-1-5 0,-6 4 0,4-5 0,-7 1 1,1-2-1,-5-1 0,6-2 0,-6 0 0,-4-1-1,-5-1 1,0 0-1,-3-1 0,-2-1 0,-2 0 0,-6 2 0,5-5 0,-7 0 0,5 5 1,-4-4-2,-6-3 2,6 0-3,-7 0 4,3 0-2,-2-2 1,-5 6-1,4-8 0,-7 4 2,3 0-2,0 0 2,-4-2-2,3 0 0,-3 1 0,1-7-1,5 5 2,0-4-2,0 5 1,-4 0 0,9 0 0,-1-3 0,-3-1 0,1 3 0,0-3 0,3-1 0,-2-5 0,6 1 0,-2-2 0,9 1 1,-3 1-1,6 0 0,1 1 0,5-1-1,0 4 1,-4 3-1,6 2 1,3 0-1,0 4 0,-1 0 1,-2 3 0,3-3-1,4 0 1,-2-1 0,0-1 0,5 0 0,-5 2 1,8-4-1,-3 4 0,2 1 0,4-1 0,-4 7 0,6 1 0,0 1 0,3 1 0,-2 1 1,6 1-1,1 0 0,3 2 1,1-2-1,0 1 1,18 17-1,-25-27 1,25 27 0,-20-21-1,20 21 1,-14-20-1,14 20 0,-4-20 1,4 20-1,-3-21 0,3 21 0,0 0 0,-7-18 0,7 18 1,0 0-1,0 0 0,0 0 0,-18-16 1,18 16-1,0 0 0,0 0 0,-18-14 0,18 14 0,0 0 0,-14-18 1,14 18-1,0 0 0,-20-19 0,20 19 0,-18-17 0,18 17 0,-14-10 0,14 10 1,0 0-1,-20-23 0,20 23 0,-11-18 0,11 18 0,-7-14 0,7 14 0,0 0 1,-11-22-1,11 22 0,0 0 0,0 0 0,0 0 0,-19-3 0,19 3 0,-11 17 1,11-17-1,-12 40 0,4-8-1,3 9 2,5 7-2,0 12 2,2 6-2,1 4 1,1 3 0,3-2 0,-3 0 0,-1-12 0,1-4 0,1-12 0,-7-13 0,6-3-1,-4-27 1,0 0 1,0 0-1,11-29 0,-8-13 1,3-15 0,-3-6-1,1-10 1,-4-7-1,3-2 0,-1 6 1,0 6-1,-2 11 0,0 4 0,5 4 0,3 13 0,-5 3 0,2 8 0,3 2 0,-3 11 0,-5 14 0,9-22 0,-9 22 0,0 0 0,0 0 0,0 0 1,20-5-1,-20 5 0,0 0 0,25 9 1,-8-4-1,5 6 1,3-2 0,16 3 0,6-1-1,4 3 1,8-1-1,6-6 0,-3-4 1,3-4-1,-4-7-1,-8-4 1,-3-4-1,-7-4 1,-7-5-1,-2 6 0,-7-1 0,-8 2-1,-2 15-3,-17-13-5,0 16-22,0 0-4,-4 25-2,-17-15 2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20.03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12134 7666 19,'0'0'24,"0"0"1,0 0-12,23-21-3,-6 1-4,8 1-1,3-4-1,6-2-1,4-4-2,5-5 1,0 6-1,7-2-1,-4-1 1,8 3 1,-4-4 0,9 3 2,-7-8-1,16 5 1,-13-16 1,18 5 0,-5-18 1,18-1-1,-4-13-2,13 4 2,2-9-3,7-6 1,-3-1-2,7-2 2,1-5-3,-2 3 3,4-9-2,2 0 0,8-3 1,6-6 0,6-6-1,2 1 1,1-9 0,9-7-1,2-6 2,5 3-2,-2-8-1,6 8 2,-3-10-3,7 4 1,-7 4-1,8 3-1,-2 4 1,-3-2-1,-4 3 3,-7 1-4,-6 3 2,-5 2 3,-7 5-3,-9 2 1,-16 6-1,-9 6 1,-10 1-1,-5 10 2,-4 4 0,-8 10-3,-7 7 3,0 8-1,-9 9 0,-7 6 1,-8 10-1,-6 9 0,-9 3 1,-6 7-1,-7 0 0,-7 18 1,2-25-1,-2 25 1,-13-20-1,13 20 1,-21-12-1,21 12 1,-20-11-1,20 11 0,-18-5 0,18 5 1,0 0-2,-21-4 1,21 4-3,0 0 0,0 0-4,0 0-5,0 0-11,0 0-10,0 0-4,-14 8 3</inkml:trace>
  <inkml:trace contextRef="#ctx0" brushRef="#br0" timeOffset="1">17974 2430 18,'22'0'24,"-22"0"1,0 0-17,0 0 0,-29 0 3,29 0-1,-28 7-1,28-7 0,-36 4 0,36-4-1,-30 0-1,30 0-1,-31-4-2,31 4-1,-36 2 0,15 5-2,-4 1 0,-6 11 0,-6 1-1,-4 5 0,-7 5 0,-3 2 0,-8 2 0,8-2 1,-5-4 0,11-3 0,6-9 1,9 2-1,5-7-1,25-11 1,0 0-1,0 0 0,18-2 0,14-12 0,12-6 0,12-7 0,10-5 1,9-7-1,6-9 1,-1 4-1,-1-1 1,-6 2 0,-5 4-1,-13 9 1,-10 9 0,-14 8 0,-12 11 0,-19 2 0,0 39-1,-14-3 1,-9 18-1,-6 10 1,0 12-2,-5 10 2,-3 6-2,7 4 1,-3 6 1,1 1-2,0-1 0,0-10-5,16 3-25,-9-28-4,12-15 0,10-31-1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20.036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5164 8160 11,'0'0'24,"0"0"1,0 0-2,-18-13-12,18 13-5,0 0 0,0 0-1,0 0-1,0 0 0,13-21-1,-13 21 0,17-13 0,-17 13-1,25-19 1,-8 6-2,2-1 1,4 2-1,3-10 0,0-1 0,3 3-1,1-12 1,6-2-1,0 1 1,1-5-1,3-3 1,-4 0 0,1 2 0,-5-7 0,8 7 1,-6-6-1,1 1 0,-1-4-1,2-4 1,2-2 0,-1-4 0,1-3 1,6 1-1,-4-6 0,6 2 0,-1-8 0,3-1 0,1-1 0,2-3 0,7-3-1,-3 0 1,6-2 0,-2-4-1,-2-5 1,-1 10 0,-3-5 1,3 4-2,-8-5 1,2 3-1,-7 0 0,9 4 0,-4-3 0,2-6-2,-7-1 2,11 1-1,-6-1 0,-2-1 1,1-2 1,-2 4-2,3-2 2,-5 6 0,3-1 0,-1-3 0,5 0-2,-2 6 1,1-5-1,2 1 1,-2-2-2,1-4 3,-2-3-3,-1 7 1,-8-2 2,6 4 0,-4 2 0,-5 4-1,1 5 1,1 5-1,-4 8-1,-2-1 2,2 5-2,-6-1 2,-3 1-2,2 2 2,-5-2-2,1 1 2,-7-1-1,2 5 1,0-1-1,-2 7 1,-2 4-1,-1 6 2,-3 8-2,-2 3 1,-3 8-1,-5 19 0,9-31 0,-9 31 0,11-23 0,-6 7 0,4 0 0,3-5 0,3-4 0,1 2 1,0-4-1,5 0 0,-6 6 0,1-2 1,-2 5-1,-14 18 0,13-25 1,-13 25-1,1-25 0,-1 25 0,4-30 1,-2 10-1,1 1 0,8-5 0,-2-1 0,4 8 0,-8-1 0,-5 18 0,16-23 0,-16 23 0,0 0 0,0 0 0,0 0 0,-16-7 1,16 7-1,-29 8 1,11-4-1,18-4 1,-30 7 0,14-2 0,-2 1-1,-2-3 1,1 6-1,-3 2 1,-3-2-1,-5 7 1,-4-2-1,2 4 1,-1-4 0,-2 6 0,4-8-1,3 4 0,6-1 1,22-15-1,-28 12 0,28-12 0,0 0 0,0 0 0,19-27 0,5 1 0,11-8 0,1-5 1,11-4-1,-1 0 1,-1 2-1,-1 6 1,-4 8-1,-4 5 0,-13 14 1,-4 2-1,-2 8 0,-17-2 0,17 16 0,-17-16 0,17 36 0,-3-11 0,-3 7 0,3 7 0,0 7 0,-1 9 0,-4 2 1,-4 7-2,4-3 2,-9 1-1,0-10 1,-5 0-1,5-13 0,5-9-2,2-5-3,-7-25-29,0 0-1,23 2-2,-7-6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50.881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856 12038 60,'0'-18'33,"0"18"-2,-15-9-9,15 9-18,-27 19 0,14 3-1,-5 9 0,0 11-1,-4 10 0,-1 14 4,-5 3-2,4 8-1,-1 0 0,3-7 0,3-9-1,6-10 1,4-18-1,13-17-1,-4-16 0,19-24-1,-1-15 1,2-12 0,1-15 0,4-7 0,-6-10 0,2-5 0,-7-1-1,-1 6 1,1 6 1,-4 7-2,-1 7 0,4 11 3,-1 13-3,5 11 2,3 15-1,6 8-1,3 12 1,6 13-1,3 11 1,-4 11-2,3 18 1,-1 10-2,-6 8 2,-3 8 1,-8 3-2,-6-2-2,-4-2-1,-4-16-4,5-2-26,-15-27-1,6-6 0,-14-24-3</inkml:trace>
  <inkml:trace contextRef="#ctx0" brushRef="#br0" timeOffset="448.0256">849 12403 72,'-23'-9'36,"-3"-9"-1,26 18 2,-13-28-30,26 9-3,11-6-1,16-3-1,7 0 0,5 0 0,3 3-1,1 6-1,-6 5 1,-4 12-1,-10 10 1,-11 6-1,-11 10 1,-5 8 0,-10 4-1,-5 7 2,-2-2-2,-1-2 1,0-3-1,2-6 1,3-8-1,5-10 0,-1-12 0,24-16 0,-2-9 1,3-7-1,3-6 0,3-2 0,-2-2 0,-3 6 1,-3 8-1,-1 8 0,-11 12 0,-11 8 0,17 23 0,-15 3 1,-4 8 0,4 6-1,0 3 0,0-4-2,9-2-1,-1-15-4,20-2-30,-9-27 0,19-4 0,-7-23-2</inkml:trace>
  <inkml:trace contextRef="#ctx0" brushRef="#br0" timeOffset="666.0381">1941 11640 85,'2'14'37,"-11"6"-1,8 29-2,-8 3-30,2 15-2,0 10 0,2 8-3,1 4 0,0-1-2,2 0 0,-5-10-2,12-2-15,-10-24-14,10-10-1,-7-23 0,2-19 1</inkml:trace>
  <inkml:trace contextRef="#ctx0" brushRef="#br0" timeOffset="1485.0847">1801 12112 83,'2'18'36,"-2"-18"0,18 24-1,3-22-31,12-5-2,9-9 0,8-1-1,1-1 0,1-2-2,2 2 0,-1 1 0,-5 7 0,-2 3-1,-10 4 1,-8 3 0,-2 0 0,-9 3 0,-17-7 1,9 15 0,-9-15 0,-22 21 1,-1-5 0,-1 5 1,-8 3 0,0 5 0,-5 2 0,3 5 1,0-2 0,10 2-1,5-5 0,9-2 0,10-11-1,7-3 1,11-10-2,7-8 0,9-8 0,3-5-1,1-5 1,-1-3-1,-3 0 1,-6-3 0,-4 2 0,-8 2 0,-4 3 0,-11 3 0,-2 4 0,1 13 0,0 0 0,-12 0 0,5 14 0,3 5 0,-1 2 0,5 3 1,5-3-1,4-3 1,5-6 0,10-7-1,4-7 0,5-9 1,4-6-1,2-1 0,-5-2 1,-1 0-1,-9 7 0,-6 6 0,-8 8 0,-7 9 1,-7 11-1,-4 7 0,-2 0 0,2 5 1,-1-3-1,2-5 0,7-8 0,0-17 0,14 2 0,-1-19 0,2-8 1,0-8-1,2-8 1,-3 1 0,-2 2 0,-4 0-1,-2 9-1,-3 4 0,2 10-1,-4 4-1,-1 11-2,17-2-2,4 11-5,-5-14-14,15 18-11,-5-13 1,15 11 0,-9-13 0</inkml:trace>
  <inkml:trace contextRef="#ctx0" brushRef="#br0" timeOffset="1724.0986">3105 12177 88,'-25'3'37,"7"12"0,-6-10 1,3 11-33,4 2-2,5 1 0,3 6 0,6-1-1,5-3-1,7-2 0,7-6 0,5-9-3,12-6-1,4-19-6,16 2-29,-5-25 0,13 2 0,-14-18-3</inkml:trace>
  <inkml:trace contextRef="#ctx0" brushRef="#br0" timeOffset="1927.1102">3534 11713 86,'-19'24'39,"6"20"-2,-8-3 2,8 12-34,-1 4-2,5 4-2,0 2-1,4 2 0,4-3-2,0-8-1,6-2-5,-9-17-28,11-2-2,-8-18 1,6-2-1</inkml:trace>
  <inkml:trace contextRef="#ctx0" brushRef="#br0" timeOffset="2243.1283">3372 12092 83,'0'0'38,"0"0"0,10 1 1,-10-1-32,29-3-3,-4-7 0,7 0-1,3-5-1,3-1-1,-1 2 1,-3 0-2,-3 3 1,-7 6 0,-4 5-1,-6 7 1,-6 8-1,-6 9 0,-6 7 0,-2 7 1,-1 4-2,-1 1 1,1 0 0,0-6-1,3-4 0,7-18-3,-3-15-3,16-15-23,7-7-8,-7-23-1,11-3-1</inkml:trace>
  <inkml:trace contextRef="#ctx0" brushRef="#br0" timeOffset="2388.1366">3826 11689 98,'-17'10'37,"15"4"0,2-14-2,-3 15-41,24-2-30,-9-8-1,16 8 0,-7-10-2</inkml:trace>
  <inkml:trace contextRef="#ctx0" brushRef="#br0" timeOffset="2611.1493">4126 11859 63,'-8'17'39,"-15"-1"1,5 12 0,-12-1-18,6 13-14,-4-3-2,5 4-2,7-1-1,11-5-1,11-9-1,12-8-1,16-12-2,2-15-5,21-2-31,-18-15-2,7 3 0,-16-13-3</inkml:trace>
  <inkml:trace contextRef="#ctx0" brushRef="#br0" timeOffset="3077.176">1093 12998 65,'11'-12'38,"-8"-8"-2,10 13 2,-6-3-31,3 14-1,-10-4 0,11 33-3,-11 1 0,0 12-1,-4 10-1,-2 6 0,2 1-1,-1 0 0,5-6-2,-1-11 0,10-5-3,-1-25-7,17-7-25,-8-19 2,11-5-2,-8-20 1</inkml:trace>
  <inkml:trace contextRef="#ctx0" brushRef="#br0" timeOffset="3243.1855">1225 13036 81,'-12'-23'37,"15"13"-1,-1-9 2,18 8-32,3-4-3,7 1-3,5 3-2,2-7-6,13 12-28,-15-4 0,6 15 0,-13-5-2</inkml:trace>
  <inkml:trace contextRef="#ctx0" brushRef="#br0" timeOffset="3438.1967">1263 13192 86,'-13'15'39,"0"-10"-1,13-5-3,26-4-33,5-6-1,6-4-2,7-3-3,9 5-2,-4-13-12,11 16-17,-10-6-2,6 12 1,-14-4-1</inkml:trace>
  <inkml:trace contextRef="#ctx0" brushRef="#br0" timeOffset="3791.2168">1835 13139 70,'0'0'39,"-28"2"0,16 6 0,-10-7-31,5 8-2,-1 0-1,2 8-1,2 2-2,5 7 0,4 1-1,9-2 0,5 0 0,10-5 0,5-5 0,7-10-1,6-10 1,7-9-1,-1-11 1,4-8-1,-9-2 1,-6-6-2,-7 1 1,-15 3-1,-10 7 0,-12 7-1,-5 9 0,-11 6 0,5 12-1,-5 1 0,10 8-1,3-4-2,19 9-8,-4-18-23,28 6 2,-4-14-2,19 5 2</inkml:trace>
  <inkml:trace contextRef="#ctx0" brushRef="#br0" timeOffset="4059.2322">2274 13004 68,'14'10'37,"-24"-3"-2,6 16 3,-20-4-26,11 12-3,-5-4-3,5 6-1,1-2-1,7-1-1,6-6-1,10-5 0,4-7-1,8-9 0,4-8-1,1-9 1,1-6 0,-1-6-1,-2-4 0,-11-2 0,-2-2 0,-12 3-2,-7 5-2,-5-2-1,2 14-5,-13-4-24,22 18-5,-28-5 0,24 14 0</inkml:trace>
  <inkml:trace contextRef="#ctx0" brushRef="#br0" timeOffset="4542.2598">2714 13034 64,'-11'-5'37,"-9"-3"0,2 14 1,-11-2-26,7 15-3,-10 3-3,3 12-2,0-1 0,5 4-1,7-5 0,13-2 0,12-15-2,14-9 1,11-19 0,16-14-1,11-21 1,4-13-1,0-13 0,1-5 0,-6-3 0,-8-2-1,-12 5 0,-10 10 1,-13 15-1,-7 15 0,-12 20 0,-9 20 0,-8 22 0,-5 20 0,0 17-1,-2 13 0,5 7-2,5-2-2,10 12-13,-1-21-21,17 2-1,-3-19 0,11 0-3</inkml:trace>
  <inkml:trace contextRef="#ctx0" brushRef="#br0" timeOffset="5211.2981">1107 14085 65,'43'-62'38,"-13"-2"-1,8 19 2,-24 2-34,6 18 1,-13 11-2,-7 14 0,-5 17 0,-4 10-1,-6 5-1,3 7 0,0 5-1,3 0 0,6 1 0,5-2 0,5-4 0,8-7-2,6-9 3,8-8-2,4-13 0,0-11-1,7-8 2,-6-12-2,3-8 1,-3-5 1,-6-2-1,-7 1 0,-5 5 1,-5 5 0,-2 7-1,-4 10 0,-5 16 0,0 0 0,6 20 0,-2 6-1,0 9 0,2 4 0,1 7 1,5-3 0,3-2-1,5-6 0,5-13 2,5-8 0,1-13 0,2-10-1,-1-10 1,-4-10 0,-4-6 0,-5-6 0,-7-3-1,-6 1 0,-3-4-2,-5 6 0,2 5-3,-2-2-3,14 21-20,-12-10-11,14 19 1,-7-4-1</inkml:trace>
  <inkml:trace contextRef="#ctx0" brushRef="#br0" timeOffset="5577.319">2146 13958 62,'-3'10'37,"9"7"0,-6-17 2,11 0-21,-2-8-13,11-6-2,3-5 0,4-3 0,1-6-1,-3 1 0,-2 1-1,-5 1-1,-13 6 0,-5 4 1,-9 4-1,-9 7 1,-2 7-1,-3 6 1,0 8 0,2 5 0,0 8-1,8 2 1,5 4 0,7-4-1,7-2 0,6-6-1,8-9 0,7-11-3,10-6 0,1-18-4,20 4-21,-14-21-10,15 5 2,-16-17-2</inkml:trace>
  <inkml:trace contextRef="#ctx0" brushRef="#br0" timeOffset="6074.3474">2678 13513 72,'-11'-3'38,"11"3"-1,0 0 1,0 0-29,-9 11-3,9 1-1,-2 8-2,1 11 1,-3 7-1,0 9 0,-1 11-2,2 3 1,-3 1-1,6 1-1,-1-9 0,2-3 0,0-11 0,4-11-1,1-10 1,-6-19-1,12 3 1,-4-16 0,-2-5 0,0-5 1,2-5 0,0-2 0,-1-1-1,6 2 1,-3 5-1,5 0 1,3 3 0,5 6-2,1 2 1,1 5 0,1 6-1,-1 4 1,1 6 0,-5 6 0,-4 4-1,-9 8 1,-5 4 0,-12 2-1,-6 4 1,-8-2-1,-8 1 1,-1-6-1,-4-4 1,1-11-3,7-6 0,3-14-4,25 6-14,-21-30-18,29 7 0,-4-16-3,19 7 3</inkml:trace>
  <inkml:trace contextRef="#ctx0" brushRef="#br0" timeOffset="6255.3578">3152 13943 96,'-6'37'42,"-18"-17"0,7 3-2,-9-25-38,7-2-6,19 4-16,-23-27-22,25 7 2,-4-10-2,14 4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9:02.153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1269 1347 68,'0'-12'36,"4"2"-1,-4 0 0,0 10-24,0 0-4,12-7-2,-12 7-1,14 26-1,-4 2-1,0 13 0,-3 12 0,5 13-2,-7 7 2,0 9-2,-5-2 0,-5-1-1,1-9 3,-1-12-3,-2-14 2,3-14-1,-3-15 1,7-15-1,-2-23 1,6-10 0,1-9-1,-1-13 2,3-14-3,1-7 4,3-5-4,-1-2 4,4 0-3,5 5 1,1 8 0,-20 70 0,28-63 0,-28 63-1,45-46 2,4 12-2,4 16 1,2 15-1,-8 11 0,-5 14 0,-8 12 0,-16 7 0,-31 7-1,-14 4 1,-13 0-1,-3 3 0,-9-5 1,4-7-2,7-13-3,7-20-3,34-10-28,5-24-2,33-7 2,5-21-2</inkml:trace>
  <inkml:trace contextRef="#ctx0" brushRef="#br0" timeOffset="189.0108">1964 1195 100,'59'-43'36,"-35"18"4,-2 25-3,-20 19-33,-9 26-3,-14 24 0,-10 21 0,2 3-1,7 2-1,9-6-2,12-2-3,-1-22-4,24 0-23,-4-24-5,19-12 2,-2-21-1</inkml:trace>
  <inkml:trace contextRef="#ctx0" brushRef="#br0" timeOffset="1001.0573">2403 1578 87,'-16'-27'36,"1"18"3,-19 4-1,6 17-30,-13 7-1,9 9-3,-6 7 1,7 4-3,5-2 1,6 2-2,9-7 1,14-2-1,10-10 0,11-9 0,9-10-1,8-7 1,8-11 0,0-5-1,0-5 0,-3-4 0,-6-2 0,-14 1 0,-5 6 0,-8 2 0,-9 9-1,-4 15 2,-11-4-1,11 4-1,-18 23 2,12-3-2,6-1 2,6 2-2,6-1 2,7-8-1,7-3 1,7-5-1,3-5 0,3-6 0,-1-4-1,0-2 2,-6 0-2,-2-1 2,-8 3-2,-5 1 2,-6 7-3,-11 3 2,-2 16 1,-5 2-2,-5 2 2,2 3-3,-2 1 3,3-1-2,4-3 1,5-7 0,0-13 0,16 1 0,-1-13-1,2-6 1,3-5 0,1-5 1,1-2-1,-3 0 2,-2 6-3,-2 5 3,-15 19-2,18-10 1,-18 10-1,7 25 0,-4-3 0,3 0 0,5-1 1,10-8-1,9-13 0,11-15 2,9-14-1,9-13 1,5-9-1,-1-15 1,1-7-1,-64 73 1,60-77 0,-60 77 0,58-70-2,-58 70 0,38-58 0,-3 27 0,-35 31 0,12 10 0,-31 24-3,5 30 1,-10 11-2,-4 17 0,2 5-4,10-26-6,22-8-26,-2-22-1,14-9 1,-4-27 0</inkml:trace>
  <inkml:trace contextRef="#ctx0" brushRef="#br0" timeOffset="1169.0669">3415 1370 122,'-29'-15'41,"18"13"1,1 0-2,20 0-39,11-2-3,14-8-7,23 2-31,2-8-1,26 7 1,3-5-2</inkml:trace>
  <inkml:trace contextRef="#ctx0" brushRef="#br0" timeOffset="2863.1637">2153 2277 68,'2'-9'37,"-5"-6"-3,3 15 2,0 0-30,-2 12-2,-2 10 1,10 18-1,-5 8 0,4 16-1,-4 7-1,-1 10 0,1 2 0,-1-3 0,0-5-1,-3-7 1,-2-9-1,4-16 0,-1-13 0,-1-12 0,3-18 0,0 0-1,-2-27 1,1-5-1,1-10 1,3-13-1,2-8 0,-3-14-1,5-4 1,2-7-2,4 1 2,7 6-1,1 6 1,0 13-1,6 14 1,1 15 0,0 20 0,0 18 1,-5 15-1,-6 15 0,-10 11 0,-3 6 2,-14 9-1,-5 2 1,-11 1-1,-7-5 0,3-9 0,-2-8-1,7-10-3,6-24-3,19-8-24,-5-12-9,25-11 3,-1-24-3</inkml:trace>
  <inkml:trace contextRef="#ctx0" brushRef="#br0" timeOffset="3105.1776">2793 2056 89,'15'-7'38,"-15"7"-1,0 0 1,0 0-32,-15 30-2,1 4-1,0 20-1,-4 11-2,1 12 3,-3 13-3,4 2 1,5 4-4,4-10 0,12 3-8,-3-33-8,22 0-18,-1-28 1,21-7-2,-2-23 2</inkml:trace>
  <inkml:trace contextRef="#ctx0" brushRef="#br0" timeOffset="3810.2179">3181 2631 73,'2'-19'34,"-15"-4"1,0 17 2,-14-8-21,7 23-7,-14-3-3,7 13 0,-2 3-2,1 8 0,2 4 0,4 5-3,5-2 1,8-1 0,8-3-2,5-5 0,10-9 1,6-10-1,8-8 0,1-9 1,3-6-1,5-9 0,-3-6 1,-2-5-1,-3-2 1,-6-1-1,-3 3 0,-2 3 0,-7 5 0,-3 5 0,-5 11 0,-3 10 0,0 0-1,-4 22 2,0 2-1,0 5 0,-1 1 0,5 2 0,1-4 0,7-5 0,6-7 0,7-15 0,8-13 1,1-7 0,8-8-1,2-5-1,-1-4 1,-2 0-1,-6 5 1,-4 6-1,-9 8 1,-7 12 0,-11 5 0,-1 21 2,-9 1-1,0 8 1,-4 3-2,2-2 1,1 2-1,5-8 0,8-11 0,-2-14-1,25 0 1,-3-18 1,5-9-1,0-5 0,4-3 0,0-2 0,-3 4 1,-5 3-2,-5 10 1,-4 8-1,-14 12 1,12 12 1,-14 9-1,-5 9 1,5 3-1,-1 2-1,8-1-1,4-5-1,14-8-5,-1-28-23,26 2-10,-6-28-1,20-2 2,-8-22 0</inkml:trace>
  <inkml:trace contextRef="#ctx0" brushRef="#br0" timeOffset="4019.2299">4278 1893 109,'-20'34'39,"-9"5"1,15 27-4,-6 3-34,12 13-1,3 6 1,2 7-1,4-1-1,1-7-1,7-1-3,-5-25-9,20 0-24,-13-30-1,12-7 0,-5-31-2</inkml:trace>
  <inkml:trace contextRef="#ctx0" brushRef="#br0" timeOffset="4298.2459">4426 2290 102,'-21'21'39,"-14"-8"0,12 20 0,-8-4-34,10 2-2,1-1 1,11-5-2,0-2 0,9-3 1,9-6-2,0-3 1,11-1-1,-1-2 0,3-3 0,4 1-1,6-1-1,-2-2-2,6 1-1,-2-10-3,20 8-21,-14-22-14,15 1 4,-7-19-3,9 3 3</inkml:trace>
  <inkml:trace contextRef="#ctx0" brushRef="#br0" timeOffset="4508.2577">5002 1905 113,'-12'16'40,"-12"-1"0,10 23-1,-10 9-35,5 9-3,5 12 1,4 9-2,-2 3 0,6-3-1,4-1-2,-3-4-1,11 3-19,-8-33-15,11 1-2,-11-30 2,11-2-3</inkml:trace>
  <inkml:trace contextRef="#ctx0" brushRef="#br0" timeOffset="5282.3021">4776 2288 107,'-26'-5'39,"25"21"1,1-16-2,8 19-34,12-15-2,4 1 0,13-8 1,5-1-1,10-4 0,0-7-1,5 0 0,0-3 0,-6 4 0,-6 0 0,-9 6 0,-9 2-1,-14 6 1,-13 0-1,-9 28 0,-8-4 1,-11 13-1,-1 1 0,1 8 0,-1 3 2,7-2-1,6-2 0,13-6 0,6-10 0,13-10 1,9-9-2,4-14 0,6-9 0,3-11 0,0-11 0,-5-8 0,0-4-2,-8-6 2,-6 1-2,-8 7 2,-5 3-1,-6 11 1,0 6 0,-1 10 0,1 15 0,0 0 0,0 0 0,20 3 0,-5 8 0,7-2 0,0 0 1,6 0-1,-1 2 1,0-5-1,-3 3 1,0 1-1,-11 5 0,-3 6 0,-8 4 0,-9 11 2,-6 0-2,-6 5 0,-5-3 0,4 1 0,3-11 0,5-6 0,12-22 0,11-1 0,8-20 0,12-12 0,10-9 0,0-5 0,2-3 0,-3-1 0,-5 12 0,-4 7 0,-9 17 0,-11 15 0,-10 16 0,-3 14 0,-1 10 0,-3 7 0,6 1 0,6 6-6,3-11-4,21 10-13,-8-31-5,27 10-14,-5-19 2,16 2-3,-3-16 3</inkml:trace>
  <inkml:trace contextRef="#ctx0" brushRef="#br0" timeOffset="6061.3467">6242 1960 101,'-27'4'40,"15"10"-1,12-14 0,5-13-27,22 7-10,19-6 0,11 1-1,11-4 0,9 5 0,6-5 0,5 4 0,-2 3 0,-1 3-1,-6-2 1,-5 4-1,-2 0 0,-9-1 0,-8 1 0,-9-2 0,-10-2 0,-12 2 0,-5-3 0,-11-3 0,-11-4 0,-16 1 1,-4-5-1,-14 0 0,-6-1 1,-10 1-1,-3 2 1,2 2 0,2 2 0,11 4-1,7 2 2,15 7-2,19 0 0,0 0 0,33 14 0,9-11 0,14 5-1,6-2 1,11 0 0,2-1 0,-4 1 0,-5 1 1,-11 5-1,-15 4 1,-14 7 0,-19 4 0,-19 10 0,-15 2 1,-14 6-2,-12 1 0,-3-1 0,-1-4-2,-1-1-1,16-6-3,1-22-13,28 7-15,2-22-7,22 0-1,6-14-1</inkml:trace>
  <inkml:trace contextRef="#ctx0" brushRef="#br0" timeOffset="36062.0626">7941 971 66,'0'0'31,"0"0"-1,0 0 1,0 0-26,0 0 0,0 0 1,0 0 0,29 7 0,-34 29 0,-4 13-1,-5 9-1,0 6-1,-8 8-2,1-7 2,6-7-2,2-14 0,3-9 0,5-12 1,5-13-1,0-10 1,14-23 0,0-9 0,-14 32 1,16-52-1,-16 52 1,17-67-1,-17 67 0,25-80-3,-25 80 2,22-81-1,-22 81 0,23-77-1,-23 77 1,25-65-1,-25 65 1,32-45 2,-32 45-1,0 0 0,50-21-1,-53 36 1,41 28-1,-3 25 0,-8 11-2,-3 11-3,-6 4-2,-9-10-4,1-7-27,-20-32 0,8-15 1,-10-21-2</inkml:trace>
  <inkml:trace contextRef="#ctx0" brushRef="#br0" timeOffset="36574.0917">8096 1214 98,'-14'-16'36,"14"16"2,0 0-1,0 0-31,0 0-3,0 0-2,0 0 0,61-31-2,-61 31 1,56-17-1,-56 17 0,66-16 0,-66 16 0,71-13 0,-71 13 0,69-6 2,-48 6 0,43 7 0,-16 5 0,-11 14 0,-22 10 0,-13 3 0,-12 6 0,-1-1 0,4-12-1,0-3 0,5-8 0,0-9 1,2-12 0,0 0 0,18-10 0,-9-10 0,4-7 0,-1-8 1,-12 35-1,0 0 0,25-58 0,-25 58 0,0 0 1,28-56-2,-28 56 1,0 0-1,23-43 1,-8 40 0,-1 14-2,-3 16 1,-1 7-1,1 10 0,-5 5-1,4-2-1,-2-9-3,-1-9-3,15-10-27,-8-14-3,12-7 2,-3-15-2</inkml:trace>
  <inkml:trace contextRef="#ctx0" brushRef="#br0" timeOffset="36770.1029">9075 1170 106,'0'0'36,"0"20"2,-12 9-2,6 16-33,-9 9-2,-1 5 0,4-6-2,7-8 0,7-5-6,-1-20-16,20-5-14,-1-20 0,13-10-1,-4-18 1</inkml:trace>
  <inkml:trace contextRef="#ctx0" brushRef="#br0" timeOffset="37407.1395">9274 1019 77,'0'0'40,"-5"-47"-2,5 47 1,0 0-20,1-52-20,-1 52 0,0 0 2,0 0-1,0 0 3,55-6-1,-55 6 0,0 0 0,59 37 2,-44-18-2,26 21 2,-10 6-3,-3 8 1,-19 4-2,-9 4 1,-16 0-1,-1-8 1,8-23-2,1-6 1,7-13 0,1-12 0,13-9 1,-2-13 0,2-10 0,-13 32 0,0 0 1,24-65-1,-24 65 1,22-54-2,-22 54 2,19-51-2,-19 51 1,0 0-1,20-58 0,-20 58 0,22-15-2,-11 14 2,0 15-1,1 8 0,-2 12 0,3 11 1,-1-4-2,10-7 2,1-20 0,7-12 1,3-8-1,2-13 1,-35 19 0,0 0-1,54-41 2,-54 41-1,0 0 0,54-52-1,-54 52 1,0 0-1,36-44 1,-24 43-2,-5 12 0,-9 18 0,-3 8-1,0 15 0,-1 5-2,6-2 0,10-13-7,-4-16-27,29-2-1,1-19 0,18-8 0</inkml:trace>
  <inkml:trace contextRef="#ctx0" brushRef="#br0" timeOffset="37790.1613">10444 1210 116,'0'0'38,"-8"-37"2,-22 28-1,-9 13-37,-6 13 2,-3 9-3,8 13 1,2 1-2,16 5 2,17-11-2,9 0 1,6-7-1,9-11 1,5-7-1,4-13 1,5-12-1,6-11 1,-1-12-1,-38 39 1,35-45 1,-35 45-2,39-53 1,-39 53 0,28-52 1,-28 52-2,0 0 0,29-57 0,-29 57-2,17-8 2,-26 19-2,5 16 0,-6 3-1,5 16-1,5-2-3,13-9-3,36-27-29,-7-17 0,-42 9-1,68-27 1</inkml:trace>
  <inkml:trace contextRef="#ctx0" brushRef="#br0" timeOffset="37964.1712">11020 914 98,'0'0'40,"26"-62"1,-26 62-1,0 0-22,0 0-15,6-24-1,-34 56-3,-9 29-2,-1 33-20,0 8-15,10 9-3,4-11 0,14-11-1</inkml:trace>
  <inkml:trace contextRef="#ctx0" brushRef="#br0" timeOffset="38723.2148">7909 2152 80,'11'-11'36,"-14"-6"-1,3 17 0,0 0-28,0 0-1,-10-2-1,8 16 0,-3 4-2,2 17 0,0 8-1,-1 8 0,0 12-1,1 3 2,-1 4-2,3 0 2,-4-6-2,2-10 1,2-13-1,-3-9 0,4-18 0,0-14 0,5-13-1,-2-14-1,-1-15 1,0-8 0,-2-16 0,-2-11-1,2-3 1,-3-3-1,4 1 1,4 3 1,1 7-1,9 6 0,8 14 0,5 9 0,4 11-1,4 7 2,2 12-1,-1 8-1,-2 7 1,-7 11 0,-7 10 0,-12 7-1,-11 10 1,-11 6 0,-10 5-1,-10 8 1,-6-3-1,-3 0 0,5-11-3,4-13-3,22-4-29,-4-30-1,15 2 0,21-39-2</inkml:trace>
  <inkml:trace contextRef="#ctx0" brushRef="#br0" timeOffset="38932.2266">8439 1822 101,'14'3'36,"-14"-3"2,-5 34-2,-11-2-30,3 9-4,-6 10-1,1 12 0,-5 9-1,2 9 0,1 4-1,0-3 0,10-2-4,0-16-2,21 4-28,-6-30-1,22-8 0,0-27-2</inkml:trace>
  <inkml:trace contextRef="#ctx0" brushRef="#br0" timeOffset="39641.2672">8725 2221 98,'-18'9'37,"-9"-7"1,5 23-1,-10-3-33,7 10 1,-2 5-2,8 7 1,-4-2-2,8 3 1,6-1-1,7-9 0,6-6 0,8-14 0,12-12-2,7-12-1,3-11 2,7-9-2,1-11 1,-3-6-2,-2-5 2,-6 4-1,-5 2 0,-8 7 1,-7 9 0,-8 9 0,-3 20-1,0 0 1,-18 15 0,7 13 0,2 3 0,2 6 0,5-2 0,4-2 0,7-2 0,6-9 0,7-11 0,7-7 1,5-13-1,2-6 0,2-10 1,0-2 0,-1-3-1,-4 1 1,-8 0-1,-5 6 0,-6 9 0,-14 14 0,0 0 0,-7 11 0,-6 11 0,-1 3-1,0 4 1,0 2 0,3-2-1,4-4 1,5-7 0,2-18 1,13 3-1,4-12 0,2-11 0,3-5 1,4-3-1,-1-1 0,0 2 1,-6 5-1,0 3 0,-10 12 0,-9 7 0,15 10 0,-10 6 0,-2 3 0,-1 4 0,2 0-1,4 1 0,-1-7-2,11-2-3,-3-21-14,17 12-19,-12-23 0,17 5 0,-8-21-2</inkml:trace>
  <inkml:trace contextRef="#ctx0" brushRef="#br0" timeOffset="39856.2795">9634 1846 112,'0'0'39,"-22"14"1,19 17-3,-3 1-34,5 13-2,1 8 1,1 12-3,-1 9 1,0 0-2,4 1-1,-2-11-4,12 4-9,-12-29-24,16-2 3,-5-31-2,16-6 1</inkml:trace>
  <inkml:trace contextRef="#ctx0" brushRef="#br0" timeOffset="40112.2941">9883 2118 91,'-37'0'39,"7"20"2,-11-7-1,13 7-24,-3 0-12,13 2-1,5-5-1,11 3 0,9-8-1,8 1 0,7 2 0,6 2-1,1-2 1,4 2-1,3 0 0,-1-3-1,1 0-2,-3-11-2,9 0-5,-18-30-24,23 11-6,-14-21 0,15 1-1</inkml:trace>
  <inkml:trace contextRef="#ctx0" brushRef="#br0" timeOffset="40322.3063">10292 1860 110,'0'0'40,"-20"-6"0,17 25-1,-11 4-35,13 7-2,-1 8 0,-1 11-1,3 7-1,0 8 0,-4 6-1,-1-6-1,-2 0-1,-5-10-2,12 3-16,-15-31-19,15-2 2,-10-30-2,10 6 1</inkml:trace>
  <inkml:trace contextRef="#ctx0" brushRef="#br0" timeOffset="41096.3506">10102 2072 105,'-23'-6'40,"23"18"1,0-12-1,18 13-36,2-10-1,14-2-1,7-3 0,7 0 0,5-5-1,5 2-1,-2-3 1,-6 3-1,-3 1 0,-10 0 0,-7 2 1,-9 3-1,-21-1 0,0 0 0,1 14 1,-15-2-1,-4 5 0,-2 6 0,-3 5 0,-1 10 0,4 4 0,3 3 1,3 1-1,7-3 0,9-4 0,8-9 0,11-9 1,9-16-1,8-18 1,2-14-1,4-9 0,-2-11 1,-4-7-1,-6-1-1,-10-4 1,-11 4 0,-6 7 0,-12 9 0,-7 9 0,-5 11 0,1 4 0,0 12 1,4 9-1,14-6 0,-2 23 0,16-10 0,9 1 0,8-4 0,11 0 0,3-5 0,0 0 0,-1-1 0,-9 2 1,-1 1-1,-12 6 0,-13 5 0,-7 4 0,-7 6 1,-12 2-1,0 5 0,-2-5 0,3 3 0,2-13 0,11-7 0,3-13 0,23-14 0,6-8 1,9-12-1,4-2 1,5-5 0,-1 5-1,-5 2 1,-6 9 1,-6 13-2,-10 14 0,-7 13 0,-11 10 0,-2 16 0,-3 8 0,-2 9-2,4 4-2,-2-7-5,23 9-10,-14-30-6,30 9-10,-8-33-7,19-4-2,-2-23 2</inkml:trace>
  <inkml:trace contextRef="#ctx0" brushRef="#br0" timeOffset="43939.5132">11460 1516 74,'0'0'38,"0"0"-2,0 0 2,-12-1-30,12 1-3,11 3 0,3-3-1,2 0 0,7 2-2,13-1 0,7-3 0,9 2 1,9-3-2,8 5 0,6-1 0,2 2 0,-1-1-1,-2-3 0,-6 4 0,-6-2 0,-6-1 0,-6-3 0,-6 2 0,-6-3 1,-6 1-1,-7 0 1,-3-1 0,-8-1-1,-14 5 1,11-5-1,-11 5 1,-19-5-1,0 3 0,-7-1 1,-1-5-1,-5-3 0,-5-4 0,0-1 1,3-8-1,-4-4 0,1-1 1,2 1-1,3 0 1,5 5 0,3 4 0,3 3-1,3 9 1,7 7-1,11 0 0,-5 19 0,17-7 0,10 6 0,10-6-1,10 3 1,12 0 0,10-3 0,4 1 0,0-3 1,-7 2-1,-7 5 0,-12 4 1,-19 6-1,-16 8 0,-21 4 0,-13 7 0,-21 1 0,-6 1 0,-14-4 1,2-4-2,1-8 2,10-8-3,11-6 0,9-16-5,35-2-26,-5-15-7,29 2 0,2-6-1</inkml:trace>
  <inkml:trace contextRef="#ctx0" brushRef="#br0" timeOffset="47833.7357">13098 1078 71,'0'0'37,"0"0"-2,8-56 3,-8 56-26,0 0-9,0 0 1,9 29-1,-3 29 1,-3 18-2,2 22 0,0 11-1,-2 5-2,1 0 0,-1-23-5,8-5-10,-2-26-21,7-17 1,-2-22 0,11-19-1</inkml:trace>
  <inkml:trace contextRef="#ctx0" brushRef="#br0" timeOffset="48133.7529">13545 1256 94,'-37'4'38,"-23"14"1,2 20-2,-9 6-31,6 3-1,17-9-2,12-6-1,13-8-1,19-9 1,14-4-1,11-5 0,10-5-1,9 0 1,4-2 0,-1 1-1,-3 1 1,-3 2-2,-10 2 0,-3 6-1,-8 1-2,-11 0-3,10 2-18,-19-14-13,19 20 1,-19-20-2,30-3 2</inkml:trace>
  <inkml:trace contextRef="#ctx0" brushRef="#br0" timeOffset="48487.7731">13880 1401 87,'-14'1'37,"-6"8"0,4 10 2,-11 4-33,10 2-1,-5 3 0,7 4 0,0 2-3,3-1-1,5-1 1,1-3-2,4-4 2,7-7-3,-5-18 1,15 9 0,-15-9 0,17-16 2,-8-2-2,-3-5 1,2-2-1,-4-4 2,-3 0-1,0-3 0,1 2 0,1 3-1,1 2 1,6 1-1,4 5 0,4 0 0,5 7-3,0-2-3,11 3-28,-10 3-4,8 6 0,-13-3-2</inkml:trace>
  <inkml:trace contextRef="#ctx0" brushRef="#br0" timeOffset="48675.7841">14103 1326 107,'-14'25'39,"4"3"1,-9 1-2,12 3-35,-6 7-1,2 1 0,4 0-2,-2-5-2,14-5-4,-5-30-28,13 18-4,5-29 0,11-10-1</inkml:trace>
  <inkml:trace contextRef="#ctx0" brushRef="#br0" timeOffset="48827.7926">14241 1200 82,'0'0'41,"-13"-57"-2,13 57 0,-11-49-17,11 49-45,0 0-16,-11-62 0,11 62-3,0 0 2</inkml:trace>
  <inkml:trace contextRef="#ctx0" brushRef="#br0" timeOffset="49075.807">14509 854 97,'0'0'41,"50"-16"1,-50 16 1,0 0-36,19 38-2,-23 18-2,-10 26 0,-14 10-1,1 12 0,3 8-2,5 4-2,4-12-1,12-34-1,7-20-1,9-36-17,22-13-16,1-27-2,17-9 1,-3-25 0</inkml:trace>
  <inkml:trace contextRef="#ctx0" brushRef="#br0" timeOffset="49291.8193">14900 899 113,'0'0'41,"0"0"2,5-46-2,-5 46-39,-16 40 2,2 25-2,2 41 0,-5 12-3,-3 10 0,0-6-2,4-13-3,14-31-15,-4-27-18,17-12-2,-2-22 0,16-12 0</inkml:trace>
  <inkml:trace contextRef="#ctx0" brushRef="#br0" timeOffset="50049.8627">15152 1441 107,'0'0'40,"-21"-4"0,21 4-1,0 0-37,22-4 1,0 1-1,9-5 0,10 2-1,14-5 0,9-2 0,9-1 1,5-1-1,3 0-1,-1 0 1,-2 1 0,-5 0-1,-10 6 1,-12 3-1,-12-1 0,-9 5 1,-13-2-1,-17 3 0,0 0 0,-26-10 0,-4 1 1,-9-1-1,-8-5 1,47 15-1,-52-12 1,52 12 0,-60-16-1,60 16 1,-50-12-2,50 12 2,0 0-2,-76-16 2,76 16-1,0 0-1,40 7 1,9-2 0,20 6 1,7-4-1,5 4 0,-13-7-1,-7 5 1,-12 3 1,-12 6-1,-17 6 1,-16 2 0,-17 7-1,-15 1 1,-13 3 1,-10 3-2,-11-1 0,-2 0 0,4-6 0,2-5-3,9-5-1,7-14-7,26 0-23,-1-16-7,23-6 0,4-13-2</inkml:trace>
  <inkml:trace contextRef="#ctx0" brushRef="#br0" timeOffset="67570.8648">16931 865 73,'0'0'36,"57"-49"-1,-57 49 0,0 0-32,0 0 1,0 0 0,0 0 1,-58-3 0,58 3-1,-55 30 1,55-30-3,-51 41 0,51-41 0,-34 52 0,34-52-2,-7 71 0,16-17-1,21 0 2,12-11-1,10-1 1,-2-7-2,-11 5 1,-19-4-1,-25 2 3,-13-1-2,-9-1 0,-9-4 0,-6-4 0,3-5-3,-2-12-3,18 0-5,-2-15-26,25 4 1,7-17-1,21 5-1</inkml:trace>
  <inkml:trace contextRef="#ctx0" brushRef="#br0" timeOffset="68128.8967">17460 1248 74,'28'-46'36,"-28"46"-1,0 0 3,0 0-31,0 0 1,0 0-1,0 0-1,-29-47-2,-3 53-1,-5 10 1,-2 5-2,4 7 0,-5 4-1,7 6 0,9-3-1,15-5 1,10-6 0,14-7-1,11-9 0,9-8 0,6-5 1,3-14-1,5-6 1,-3-8-1,-46 33 1,47-35-1,-47 35 1,0 0-1,45-53 1,-45 53-1,15-32 0,-15 32 0,-24 26 0,-7 19 0,-21 18-1,1 19 1,-14 9 0,2 13 0,0-7 0,9-7 1,6-13-1,15-9-1,11-22 2,19-17-2,14-23 2,18-18-1,15-19 0,9-20-1,12-14 0,6-14-1,5-4-4,-3-16-8,7 10-24,-80 89-2,67-88 2,-12 16-2</inkml:trace>
  <inkml:trace contextRef="#ctx0" brushRef="#br0" timeOffset="68554.9211">17934 1214 105,'0'0'39,"27"-53"3,-27 53-2,0 0-37,0 0-1,-27 1 0,14 25 0,-12 9-2,-2 7 1,1 3-1,12 1 0,16-17 1,11-6-1,8-11 0,9-10 0,8-9 1,8-12-1,2-6 1,-2-7-1,-46 32 1,48-37-1,-48 37 2,0 0-2,55-55 1,-55 55-1,0 0 1,30-34-2,-30 34 1,10 7 0,-16 18-2,-7 9 1,-1 7-2,4 10 0,0 1-3,6-13 0,18-11-26,-5-15-8,20-10 1,-6-16-2</inkml:trace>
  <inkml:trace contextRef="#ctx0" brushRef="#br0" timeOffset="68742.9319">18461 1229 103,'-2'-14'41,"10"2"-1,-21 12-1,2 17-32,-13 14-7,7 18 1,-4 12-2,6-4-1,11-14-1,7-11-1,16-7-20,-3-30-15,13-8 1,-3-19-3,-26 32 2</inkml:trace>
  <inkml:trace contextRef="#ctx0" brushRef="#br0" timeOffset="68879.9397">18556 967 88,'-9'-69'21,"9"69"-20,1-55-1,-1 55-40,0 0 1</inkml:trace>
  <inkml:trace contextRef="#ctx0" brushRef="#br0" timeOffset="69245.9604">18891 1023 109,'0'48'41,"1"-37"1,-38 23-6,-2 5-32,-10-2-2,12 4 1,5-3-2,27-2 1,18-10-1,23-16 0,9-15 0,-45 5 0,55-27 2,-55 27-2,67-41 1,-67 41-2,65-64 0,-65 64-1,63-71 2,-63 71-3,49-74 1,-49 74-2,38-54 1,-38 54 3,0 0-2,0 0 1,23-20-2,-36 44 1,-16 26-5,1 17-4,11 17-27,-6 6-5,19-4 1,13-22 0</inkml:trace>
  <inkml:trace contextRef="#ctx0" brushRef="#br0" timeOffset="69817.9932">19373 1202 106,'-22'8'41,"15"8"1,6 0-2,9-6-36,15-4-1,13-1 0,3-3-1,15-3 0,5-4 0,3-1-1,3-5 1,1-1-1,-66 12 0,68-12 0,-68 12 1,60-19 0,-60 19-2,56-19 0,-56 19 0,0 0 0,52-38 0,-52 38 0,0 0 0,0 0 0,-4-56 0,4 56 0,0 0 0,-57-38 0,57 38 0,-47-19 0,47 19 0,0 0 0,-64-17 0,64 17 0,0 0 0,0 0 0,0 0 0,0 0 0,0 0 0,0 0 0,68 34 0,-68-34 0,53 34 0,9 1 0,-19 1 0,-18 2 0,-36 1 0,-16 6 0,-20-3 0,-1 0 0,2-7-2,-1-7-2,20-3-7,-7-15-22,34-10-8,0 0 0,20-1-2,3-17 0</inkml:trace>
  <inkml:trace contextRef="#ctx0" brushRef="#br0" timeOffset="70245.0177">20822 1093 86,'14'-60'38,"-14"60"2,9-53 1,-9 53-30,0 0-8,0 0 0,0 0-1,-3-17 0,-12 69 0,-12 17-1,4 13 2,-1 5-4,-1 5 0,6-5-3,3-18-2,18-18-7,-8-25-23,21-12-3,-6-12 0,12-9 0</inkml:trace>
  <inkml:trace contextRef="#ctx0" brushRef="#br0" timeOffset="70411.0273">20765 1351 104,'-17'-31'41,"8"12"0,-9-1-1,21 4-32,-2 4-3,13 2-2,-14 10-2,0 0-1,55-16-1,-55 16-4,65-16-6,-65 16-25,77-28-5,-77 28 0,84-32-1</inkml:trace>
  <inkml:trace contextRef="#ctx0" brushRef="#br0" timeOffset="70591.0376">21295 976 102,'0'0'42,"0"0"2,0 0-3,12-12-35,-51 44-3,-3 19 0,-4 17-2,9 14 2,13 2-6,11-2-1,13-7-5,2-32-27,26-5-4,-1-16-1,17-10-1</inkml:trace>
  <inkml:trace contextRef="#ctx0" brushRef="#br0" timeOffset="70967.0591">21509 1263 120,'-15'-15'41,"-5"16"1,-5 15-1,-2 8-39,-3 12-1,4 4 1,11 0-2,6-5 1,7 2 0,8-13-1,10-2 1,7-9 0,7-11-1,8-10 2,6-11-2,4-4 0,-2-12 0,-1-4 0,-5-4 0,-8-3 0,-32 46 0,31-36 0,-20 2 0,0 19 0,-11 15 0,0 0 0,-24 26 0,15 8-3,-10 4 1,9 4-1,9 2-3,4-14-5,25-2-24,-6-16-6,17-1 1,-1-16-1</inkml:trace>
  <inkml:trace contextRef="#ctx0" brushRef="#br0" timeOffset="71484.0887">22089 1241 118,'0'0'40,"-17"-4"1,-2 17-6,3 7-32,1 7 1,-3 4-1,3 4-1,1-2 0,4-3-1,2-4 0,6-7-1,2-6 1,0-13-1,24-6 1,-10-9-1,7-9 1,5-6 1,-4-8-2,2 2 0,-24 36 0,0 0 0,33-55 0,-33 55 0,0 0 0,25-43 0,-18 26 0,5 15 0,-12 2 0,10 17 0,-13-5 0,15 14 0,-6-5 0,7 1 0,3-8 0,6-8 0,3-6 0,7-6 0,-4-7 0,6-7 0,-34 20 0,0 0 0,51-35 0,-51 35 0,0 0 0,48-37 0,-48 37 0,11-12 0,1 9 0,-12 3 0,4 25 0,-8 2 0,-3 7-5,0 4-1,-1 4-4,0-18-11,19 0-16,-7-11-3,15-7 2,-1-11-2</inkml:trace>
  <inkml:trace contextRef="#ctx0" brushRef="#br0" timeOffset="71845.1093">22691 1275 98,'0'0'38,"0"0"2,27-61-3,-27 61-25,-5-27-3,-29 19-3,5 23-1,-17 2-2,5 10 0,-8 9-1,10 7 0,5-3-2,26-1 0,13-9 0,14-8 0,13-10 0,11-11 0,10-10 0,6-10 0,0-6 0,-1-10 0,-58 35 0,57-38 0,-57 38 0,0 0 0,57-55 0,-49 41 0,-4-9 0,-4 23 0,-18-8 0,5 22 0,-13 7 0,8 9-2,2 2-4,15-6-5,26-3-21,-9-12-7,24-7-2,-4-12 0</inkml:trace>
  <inkml:trace contextRef="#ctx0" brushRef="#br0" timeOffset="72220.1308">23192 1214 116,'9'-11'40,"-23"4"2,1 16-1,-15 8-36,3 13-1,-9 7-2,2 2 0,9-3-1,6 1 1,5-3-2,4-8 0,5-9 0,3-17 0,17 5 0,6-17 0,3-9 0,5-9 0,0-7 0,-31 37 0,0 0 0,57-67 0,-57 67 0,0 0 0,53-64 0,-53 64 0,36-23 0,-14 12 0,-7 12 0,-5 10 0,-3 14 0,-7 6 0,-9 9-2,4-1-7,20-9-18,-12-11-11,20-4-4,-4-14 1,18-2-1</inkml:trace>
  <inkml:trace contextRef="#ctx0" brushRef="#br0" timeOffset="72537.1489">23737 1192 127,'8'-50'45,"-8"50"-3,0 0-1,0 0-41,0 0 0,-58-34 0,45 40 0,-6 1 0,11 11 0,4 4 0,25 7 0,9-4 0,17 0 0,-2-2 0,-17 0 0,-13 3 0,-12 1 0,-16 2 0,-13-2 0,-7 2 0,-5-2 0,-2 0 0,-3-7 0,11-3-4,-8-13-18,24 4-16,-14-8-4,16 0 0,-12-5-2</inkml:trace>
  <inkml:trace contextRef="#ctx0" brushRef="#br0" timeOffset="74090.2377">5488 3931 86,'20'6'4,"-7"-2"-3,-13-4-1,-8 17-41</inkml:trace>
  <inkml:trace contextRef="#ctx0" brushRef="#br0" timeOffset="74242.2462">5518 4596 93,'21'27'20,"0"-1"-17,-1-5-4,-2 0-39,-2-8 0</inkml:trace>
  <inkml:trace contextRef="#ctx0" brushRef="#br0" timeOffset="74390.2549">5513 5610 101,'-14'61'40,"9"-12"-7,5-12-30,5-26-41,9 6 0,1-11-4</inkml:trace>
  <inkml:trace contextRef="#ctx0" brushRef="#br0" timeOffset="74542.2634">5763 6279 110,'-3'74'42,"-8"-13"-4,-2-13-26,-4 12-50,1-30-1,11-6-1,-3-13-2</inkml:trace>
  <inkml:trace contextRef="#ctx0" brushRef="#br0" timeOffset="74691.2721">5716 7190 116,'-12'59'39,"5"-12"-5,-3-10-32,1-20-41,9-17-2,0 0-1</inkml:trace>
  <inkml:trace contextRef="#ctx0" brushRef="#br0" timeOffset="76193.358">1733 8464 75,'14'-7'35,"-2"8"1,-12-1-1,5 21-29,-16-6-2,2 14 1,-8 2 1,1 14 0,-11 9-1,-1 13-2,-5 3 1,-1 10-1,0-2 1,4 1-2,6-9 0,9-9-1,11-12 0,19-16 0,16-12 0,14-18-1,15-8-1,10-12-1,8-2-2,-2-6-1,9 5-4,-14-12-9,8 14-20,-21-7 1,3 13 1,-12-11-2</inkml:trace>
  <inkml:trace contextRef="#ctx0" brushRef="#br0" timeOffset="76508.376">2420 8932 74,'-5'-15'38,"-18"-5"-1,4 14 2,-17-8-12,6 21-20,-8 3-3,6 14 0,-4 9-1,6 11 0,5 4-1,10 5-1,9-2 0,9-3 0,13-10-1,12-4 1,10-19-1,7-12 1,6-18-1,1-13 0,-3-7 1,-3-9-1,-10-6 0,-12 0-1,-12 2 0,-12 6 0,-9 8-1,-10 10-1,-4 12 0,0 6-2,3 15-1,2-10-16,22 17-16,-4-16 1,29 9-1,3-19 1</inkml:trace>
  <inkml:trace contextRef="#ctx0" brushRef="#br0" timeOffset="76728.3886">2996 8329 78,'6'-59'34,"-7"17"2,-16 12-1,1 23-29,-15 22-1,5 29 1,-8 17-1,6 23 0,1 14-2,3 16-1,7 6-1,4 0-3,5-1-3,-1-19-12,14-4-19,-5-25 0,8-12-1,-4-28 1</inkml:trace>
  <inkml:trace contextRef="#ctx0" brushRef="#br0" timeOffset="77129.4114">2716 8823 106,'0'0'38,"2"-20"1,23 20-2,-2-9-32,15 2 0,12-6-3,4 1 1,4-5-2,-2 4 1,-7 1-1,-11 10 1,-14 5-1,-13 6 0,-17 8 1,-12 7-2,-7 2 2,-3 3-1,-1-2-1,9-2 0,8-8 1,16-4-1,22-7 0,14-10 0,16-4 1,7-2-1,3-2 0,-4 4 0,-6 7 0,-15 9 0,-19 14 1,-22 9-1,-20 11-1,-16 6 1,-12 3-1,-3-1-1,1-3-3,1-22-14,24 3-17,2-27-4,23-1 0,21-35-2</inkml:trace>
  <inkml:trace contextRef="#ctx0" brushRef="#br0" timeOffset="78063.465">4875 8703 87,'-4'-14'36,"-12"2"0,-4 19 2,-21 8-32,-3 12-1,-12 6 0,0 12 0,-5 5 1,5 5-3,8-6 1,10-2-2,15-12 0,17-10 0,17-14-1,21-13 0,12-14 0,15-11-1,7-7 0,5-9 0,-3-2 0,-2-3 1,-11 4-1,-15 8 0,-12 6 0,-13 11 1,-13 6-1,-2 13 1,-18 13-1,-3 6 0,-1 12 0,-2 9 0,3 5 0,2 5 0,4 0 0,9-4 0,12-7 0,9-5 1,13-14-1,7-14 0,11-12-1,6-14 1,7-8 1,-1-12-2,-1-5 1,0-5 0,-11-1 1,-4 6-1,-12 2 0,-4 11 1,-11 8-1,-11 13 1,-4 11-1,-10 11 0,-4 10 1,-5 9-2,2 6 2,-2-2-1,4 5 0,3-6-1,6-8 2,5-4-1,9-8 0,7-13 0,8-7 0,5-11 0,4-6 0,5-4 0,-2-5-1,0 3 2,-5 0-1,-6 8 1,-2 5-1,-7 10 0,-15 7 0,14 10 0,-9 10-1,-2 4 0,3 12-1,6-4-3,10 12-5,-8-19-20,27 10-8,-5-19-1,21 0-2,-3-20 1</inkml:trace>
  <inkml:trace contextRef="#ctx0" brushRef="#br0" timeOffset="78401.4843">6180 8710 111,'-27'-1'40,"-13"1"1,5 19-2,-6 2-35,8 10 0,6 1-1,7 4-2,6-1 0,17-8 0,10-6-1,11-12 1,13-12-1,7-13 0,5-15 0,2-12 0,-2-11-1,3-10 1,-6-7-1,-7-8 1,-2 1-1,-8 4 1,-7 12-1,-7 11 1,-10 20 0,-5 31 0,-18 15 0,-1 30 1,-4 18-1,-6 15-2,9 9-1,1-7-11,23 13-20,-3-25-6,30-2 1,4-24-4</inkml:trace>
  <inkml:trace contextRef="#ctx0" brushRef="#br0" timeOffset="78738.5036">7713 8079 94,'-32'37'38,"-6"6"1,9 14-1,-2 8-34,9 7-2,9 3 2,5 6-2,7-1-2,4-9-2,13 2-5,-6-25-25,22-5-5,2-20-1,13-7-1</inkml:trace>
  <inkml:trace contextRef="#ctx0" brushRef="#br0" timeOffset="79054.5217">7990 8561 99,'-17'10'38,"-13"4"2,8 16-1,-7 0-32,7 9-4,5 2 2,8 3-2,8-5 0,13-4-1,9-7 1,9-11-3,8-6 1,4-11 0,1-12-1,-2-6 0,-6-9 0,-7-4 0,-8-3-1,-11-3 0,-9 1-2,-7-1 1,-6 6-1,-1 1 0,3 9-1,-1 0-2,12 21-14,0-23-17,16 15 0,0-8-2,19 6 0</inkml:trace>
  <inkml:trace contextRef="#ctx0" brushRef="#br0" timeOffset="79272.5341">8665 8063 92,'0'0'39,"-18"-11"1,4 33-1,-11 13-32,3 21-1,-3 12-2,5 13-1,0 7 0,4 6-2,5 0 0,7-9-3,8-5-2,-4-27-15,19-1-17,-10-26-3,11-7-1,-6-30-1</inkml:trace>
  <inkml:trace contextRef="#ctx0" brushRef="#br0" timeOffset="79670.5569">8429 8489 109,'-18'-3'40,"18"3"2,11 7-2,22-7-37,11-7-1,12-1 0,11-2-1,3-2 0,0-1 0,-4 3 0,-7 2-1,-14 6 0,-12 4 1,-18 7-1,-15 8 1,-17 5-1,-9 4 0,-6 3 1,2-1-1,5-1 1,8-5-1,17-7 0,12-5 0,16-6 0,8-1 1,9 1-1,-2-1 0,-5 9 0,-9 6 1,-15 7 0,-17 5 0,-16 6 0,-11 0 0,-12 1-2,2-2 0,-2-13-5,14 7-17,-5-25-13,20 1-5,7-18 0,17-2-2</inkml:trace>
  <inkml:trace contextRef="#ctx0" brushRef="#br0" timeOffset="80143.584">10111 8463 95,'-12'-15'38,"12"15"1,-30 1-1,8 16-33,-4 8 0,3 8-1,-4 9 0,8 5-1,5-2 1,11 1-2,14-11 1,12-9-2,13-11 1,10-11-1,7-15-3,7-10 2,-6-6-1,-9-7 0,-7-3-1,-13-1 2,-13 3-2,-16 2 1,-14 6 1,-5 2-1,-7 9 0,2 4-1,6 6-2,4-5-5,18 11-25,18-2-5,18 2 0,7-10-1</inkml:trace>
  <inkml:trace contextRef="#ctx0" brushRef="#br0" timeOffset="80376.5971">11115 7822 94,'-31'-24'39,"-1"22"0,-10 19-2,-5 29-33,-1 22 0,1 26 1,-5 14-1,7 11-1,5 1 0,9-2-5,16-5-16,0-29-19,24-15-2,-1-32-1,18-16-1</inkml:trace>
  <inkml:trace contextRef="#ctx0" brushRef="#br0" timeOffset="80534.6063">10513 8483 125,'-17'9'42,"17"-9"1,17 12-8,27-15-37,18-19-15,33 13-21,3-15-3,29 4-1,0-11-2</inkml:trace>
  <inkml:trace contextRef="#ctx0" brushRef="#br0" timeOffset="80953.6303">13004 7838 82,'-14'-45'39,"-2"14"-1,-18 2 0,-2 15-26,-10 10-9,0 21 1,-9 24-1,1 24-1,-4 19 0,6 20 0,3 11 0,10 9 0,4-2 0,15-2-3,12-18-1,9-20-6,24-13-28,-10-30-3,18-12 1,-10-28-3</inkml:trace>
  <inkml:trace contextRef="#ctx0" brushRef="#br0" timeOffset="81754.6761">12274 8394 112,'0'0'41,"23"-8"1,12-11-5,22 7-34,20-9-1,14 1-1,6 2-1,4 0 1,-3 6-1,-7 6 0,-13 7 0,-13 3 0,-21 7 0,-17 3 0,-22 2 0,-15 5 0,-14 3 0,-13 3 0,-9 3 0,-4 4 1,2 1-1,5 2 1,8-3-1,16-3 1,16-4 0,16-6-1,21-10 1,10-7-1,12-11 0,5-9 0,9-9 0,-9-7-1,0-8 1,-11-5-1,-7-4 0,-13 0 1,-11 1-1,-14 6 0,-9 6 1,-11 10 0,-10 13 0,-5 6 0,-4 12 0,3 4 0,5 9 1,6 3-1,12-1 0,13-4 0,17-1 0,15-4 1,11-6-1,15-5 0,6-5 0,2-2 0,-5 2 0,-6-2 0,-10-1 1,-12 4-1,-18 4 0,-20 0 0,-8 17 0,-16 3 1,-9 10-1,-5 5 1,1 7-1,1 4 0,8 2 2,12 1-1,15-8 1,15-9-2,16-10 0,12-14 1,5-12-1,5-7-1,0-13 0,-8-13 1,-9-2-2,-12-6 1,-17 0 1,-11 0-1,-14 2 0,-9 5 0,-4 6 0,-2 9-1,6 12-1,7 0-3,21 11-10,0 0-14,21 17-8,7-15-1,24 11-1</inkml:trace>
  <inkml:trace contextRef="#ctx0" brushRef="#br0" timeOffset="82090.6953">14344 8293 111,'-28'13'41,"-17"-6"0,6 20-1,-5-1-37,8 10-1,6 8 0,8 2 0,13 0 0,14-5-1,14-6 0,11-13-1,14-19 1,15-18-1,5-24 0,9-14 0,3-16-1,0-13 1,-5-10 0,-9-3 1,-11 8-2,-14 11 2,-18 24-1,-17 23 1,-19 24-1,-12 27 0,-8 28 0,-2 18-2,3 15-1,4-3-8,26 15-12,2-26-14,32 3-4,13-23-1,31-6-1</inkml:trace>
  <inkml:trace contextRef="#ctx0" brushRef="#br0" timeOffset="82505.7191">16053 8268 91,'5'-17'38,"-17"-2"0,-2 15 1,-14 0-34,-5 17-1,-10 5 0,-2 18 1,-6 6-1,8 8-1,5 3 0,14 2-1,16-6 0,24-8-2,23-13-1,21-21-2,29-7-10,5-30-22,30-7-4,-1-23-1,11-2-1</inkml:trace>
  <inkml:trace contextRef="#ctx0" brushRef="#br0" timeOffset="82862.7395">16755 7766 115,'-37'37'41,"-10"9"1,9 23-5,1 2-33,7 13-2,0 4 0,4 5-1,1-3 1,4-2-2,1-10 2,9-9-2,0-12 2,6-17-2,7-19 0,-2-21 1,24-8-1,2-20 0,2-11-1,2-8 2,1-6-2,3 1 1,-6 8 0,-4 8 0,-5 17 1,-5 11-1,-2 17-1,-5 13 1,2 11-1,0 6-1,6 4-1,3-5-2,11 0-1,3-19-10,21 5-15,-10-23-8,18 0 0,-9-17-1</inkml:trace>
  <inkml:trace contextRef="#ctx0" brushRef="#br0" timeOffset="83403.7704">17194 8393 103,'-24'-25'39,"3"17"2,-15-1-1,7 16-31,-8 6-3,2 12-1,0 9-2,5 4 0,5 3-1,6 2 0,13-5 0,8-4-2,16-11 0,9-8 0,7-11 0,14-8 0,-2-8 0,6-12 0,-5-2 0,-7-7 0,-4-3 0,-7 1 0,-6 0-2,-8 4 2,-5 4 0,-6 12-1,-4 15 1,0 0 0,-18 15-1,7 13 1,0 6 0,-2 3-1,5 2 0,7-4-2,9-5-1,9-13-2,16-3-8,-4-24-11,22 5-11,-7-24-2,15 7-2,-10-15 3,2 6 31,-8 1 7,-14-8 10,3 22 11,-27-10 13,7 22 2,-24-3 4,8 22-1,-17 1-30,5 14-5,-4 7-2,4 9-1,0 2 0,2 0-2,10-4-1,0-7-3,12-4-8,-8-33-17,27 19-9,-9-34-2,12-1-2,-8-14 2</inkml:trace>
  <inkml:trace contextRef="#ctx0" brushRef="#br0" timeOffset="83801.7931">17782 8305 114,'5'-20'39,"-3"0"2,13 16-1,0 3-36,10 4-1,1 6-1,2 4-1,1 6 0,-5 4 1,-5 8-1,-6 2 1,-12 8-1,-6 1 1,-9 3 0,-5 4-2,-1-11 0,1 1 0,6-11 0,3-6 0,10-22 0,17 2 0,9-19 0,8-11 0,4-7 0,8-7 0,2-3 0,-1 0 0,-5 6 0,-4 8 0,-10 11 0,-9 13 0,-19 7 0,7 30 0,-16 0 0,-2 8 0,2 5-5,-1-6 1,14 3-5,0-22-7,25 7-11,-4-27-10,25 2-3,-5-18-1,15-3 2</inkml:trace>
  <inkml:trace contextRef="#ctx0" brushRef="#br0" timeOffset="84087.8096">18698 8307 116,'-32'-8'40,"2"21"1,-12-3-1,10 21-34,-3-6-3,7 3-1,8 2-1,7 2 1,12-6-2,10-5 1,9-4-1,10-4 0,4 1 0,-1-3 1,-2 0-1,-1 4 2,-12 2-2,-8 5 0,-9 4 0,-9 2 0,-8 3 0,-9-3 0,1 4-5,-15-13-11,14 12-11,-12-27-12,16 3-3,-6-16-1,19-8 1</inkml:trace>
  <inkml:trace contextRef="#ctx0" brushRef="#br0" timeOffset="85234.8752">20315 8346 89,'-4'-20'37,"1"2"0,-11-1 2,3 3-31,-12 3-3,-5 13 0,-10 7 0,-2 17-1,-9 7 0,1 14 0,-4 6-1,5 2 0,10 1-1,9 2 1,12-10-1,16-13 0,17-10-1,16-11-1,16-16 0,10-7 0,8-11 0,3-10-1,3-7 0,-10-2 0,-4-3 1,-9-4-1,-12 4 1,-10 5 0,-11 5 0,-10 10 0,-5 10 0,-2 14 0,-12 9 0,2 14 0,3 10 0,3 4 0,5 6 0,3 0 1,7-2-1,12-7 0,6-4 0,6-7 0,1-7 1,5-9-1,-1-3 0,-1-9 0,-5-2 1,-5-6-1,-7-3 0,-3 1 0,-5-1 0,-2 0 0,-6 0 0,-1 4 0,-5 12 0,0 0 0,0 0 0,-20 3 0,5 9 0,-4 7 0,4 2 0,-2-3 0,5 0 0,5-4 0,7-14 0,12 7 1,6-16-1,9-7 0,4-6 2,3-6-2,2-2 0,-2 0 0,-5 1 0,-3 5 0,-4 6 0,-2 6 0,-3 5 0,0 4 0,4 6-2,3 0 4,8 1-2,7-4 0,7-4 0,2-4 0,8-9 0,-3-6 0,-2-5 0,-4-8 0,-11 0 0,-16 1 0,-18 8 0,-15 6 0,-19 16 0,-14 17 0,-12 16 0,-4 14 0,3 14 0,9 6 0,19 0 0,18-3 0,32-6 0,24-11 0,32-8-4,20-20-7,27 2-8,-6-26-10,25 10-8,-17-15-2,-6 6-4,-30-10 1</inkml:trace>
  <inkml:trace contextRef="#ctx0" brushRef="#br0" timeOffset="86229.9319">5781 10192 64,'15'-19'38,"5"10"0,-8-2 1,-1 18-20,-11-7-12,0 23-1,-4 3-2,-1 11 1,-4 10-3,3 9 1,-3 9-2,4 5 2,-3 1-2,7-1 0,-5-5 0,2-5-1,7-14 1,-4-8 0,4-15-1,-3-23 1,12 2 0,-4-23-1,2-13 0,3-13 1,-3-15 0,5-8-1,-3-9 1,3-7-3,0-1 4,2-2-3,1 7 2,0 7-1,3 10 1,2 11-1,5 14 0,1 11 1,5 13-1,1 12 0,-5 11 0,-1 7 0,-5 12 0,-6 3 0,-8 8-1,-13 3 2,-8 5-2,-13-4 2,-4 1-2,-11-1 1,0-5 0,-3-2 0,1-6 0,5-1 0,6-5 0,6-2 1,6-1-1,3 5 0,6 1 0,-2 9 0,0 10 0,1 7 1,-6 14-2,-2 5 0,-1 9 0,-1-2-2,6-2 0,2-10-4,18-4-10,-10-32-11,28-8-11,0-25 0,20-13-2,1-25 1</inkml:trace>
  <inkml:trace contextRef="#ctx0" brushRef="#br0" timeOffset="86629.955">6705 9976 105,'0'0'39,"-28"-8"1,9 20-1,-10 6-33,3 13-2,-5 7-1,6 13 1,1 6-2,7 7 0,7-1-1,9-5 1,9-7-2,8-13 2,12-19-1,6-14 0,4-19-1,6-18 1,0-11 0,-8-9-3,1-9 3,-13 1-2,-6 4 1,-13 3-2,-6 10 1,-15 13-1,-1 10 0,-9 15 0,5 10-3,-1 2-3,22 19-16,0-26-13,15 25 0,13-22-2,25 0 0</inkml:trace>
  <inkml:trace contextRef="#ctx0" brushRef="#br0" timeOffset="86956.9737">7412 9877 116,'-26'2'39,"-2"14"2,-17-7-2,9 13-34,-9 1-2,5 6-1,4-1 0,14 1-1,13-5 0,8-2 0,15-6-1,14-7 1,5-5-1,10-2 1,-1-1-1,-3 1 0,-4 2 1,-8 5-1,-11 6 0,-12 7 0,-13 6-1,-6 5 2,-7 2-3,-5-1 1,3 0-1,0-10-1,10-3-3,14-21-4,10 7-17,2-34-12,25 4 3,2-23-5,22 0 2</inkml:trace>
  <inkml:trace contextRef="#ctx0" brushRef="#br0" timeOffset="87287.9924">7829 9896 118,'-22'14'40,"-16"-8"1,6 14-3,-7-7-34,10 2 0,2-1-2,6 1 0,9-2 0,10 2-1,9-2-1,8-2 1,8-2-1,4 1 0,4 0 0,4 0 0,-4 0 0,0 2 2,-2 1-2,-9 1 0,-4 3 0,-4 1 0,-11 3 0,-5-1 0,-5 2-2,-2-4 2,-2-1-2,-2-4 0,15-13-3,-18 6-3,18-6-12,11-23-15,16 1-2,-5-16-3,22 3 1</inkml:trace>
  <inkml:trace contextRef="#ctx0" brushRef="#br0" timeOffset="87468.0027">8197 9952 121,'12'12'40,"-26"3"0,5 19 0,-8 3-35,-3 4-2,2 4-2,2 5 1,7-3-3,6-4 1,5-9-4,7-13-1,17-6-12,-8-28-18,24-6-2,-7-26-6,15-2 4</inkml:trace>
  <inkml:trace contextRef="#ctx0" brushRef="#br0" timeOffset="87596.0101">8383 9485 107,'-23'-19'35,"-5"4"0,11 8-12,17 7-56,0 0 0,7 18-3,8-22-2</inkml:trace>
  <inkml:trace contextRef="#ctx0" brushRef="#br0" timeOffset="88066.0371">8605 9321 103,'0'0'39,"-9"11"1,1 17 0,-12 7-33,10 14-1,1 14-1,5 14 0,-2 8-1,6 10-1,2 0 0,1 0-3,-3-5 0,1-9 0,-1-12 0,-2-12 0,3-17 0,0-18 0,-1-22 0,15-4 0,3-19 0,-3-9 0,3-7 0,5-6 0,-1-2 0,-1 6 0,2 2 0,-4 9 0,1 7 0,-2 9 0,1 12 0,5 6 0,-3 9 0,0 10 0,-2 5 0,1 0 0,-7 7 0,-4-3 0,-7 3 0,-8-4 0,-8-3 0,-10-6 0,-6-9 0,-3-4 0,-2-8-3,3-12-3,10 1-2,-3-25-13,28 11-6,-9-22-9,25 4-2,2-14-3,16 2 3</inkml:trace>
  <inkml:trace contextRef="#ctx0" brushRef="#br0" timeOffset="88272.0489">9262 9447 98,'15'4'39,"-26"9"2,-1 26 0,-17 4-15,1 25-21,-2 8 0,4 9-5,1 4 0,6 0 0,8-4 0,5-10 0,11-11 0,2-22-10,18-1-13,-12-33-10,21-4-10,-6-21 0,8-4 3,-11-16 0</inkml:trace>
  <inkml:trace contextRef="#ctx0" brushRef="#br0" timeOffset="88730.0751">9310 10036 111,'-9'11'40,"-8"-6"0,16 13 1,-6-5-26,19-4-12,7-6-1,17-6 1,10-7-3,7-3 0,5-9 0,2-3 0,-3-3 0,-9-2 0,-11-2 0,-13 1 0,-20 1 0,-10 3 0,-12 11 0,-14 7 0,-7 13 0,-4 11 0,2 14 0,1 15 0,8 13 0,8 3 0,11 4 0,14-4 0,16-4 0,15-10 0,19-14 0,18-15 0,17-10-3,8-18-8,23 6-8,-17-28-15,14 14-3,-20-14-6,-8 18 1,-31-5 20,-21 16 25,-18 15 7,-29-5 8,5 22 16,-25-15 3,9 12 8,-3-18-3,14-1-20,13-6-22,2-35-11,26 13-7,-10-27-17,23 3-8,-2-16-2,2-7 1</inkml:trace>
  <inkml:trace contextRef="#ctx0" brushRef="#br0" timeOffset="200829.4866">2657 11364 54,'0'0'36,"-15"6"1,-21 1-2,1 14-19,-21 1-11,-1 6 0,-9 2-1,6 7 1,-3-1-2,6 6 1,11-6-2,16 3-2,12-5 0,16 0 0,14-3 0,11 1-1,12 0 1,3-1-2,5 2 2,-4 1 1,-7 4 0,-7 7 0,-16 4-1,-12 0 1,-12 6-1,-11-7-1,-1-2-2,-3-12-3,16-8-27,-1-27-4,25-12 0,6-28-2</inkml:trace>
  <inkml:trace contextRef="#ctx0" brushRef="#br0" timeOffset="201806.5427">2979 11309 85,'12'-25'38,"-12"25"-1,0 0 1,-12 17-35,-11 22-1,-3 15 1,-4 13 0,-2 13-1,-3 8 1,0 13-1,-1 1 0,4 1 0,2-8 0,6-9-2,4-14 1,13-17 1,7-22-2,13-16 1,10-24-1,13-16 1,4-13-1,3-10 0,4-6 0,-5 1 0,0 4 0,-8 8 0,-7 16 0,-11 17 0,-7 15 0,-7 18 0,-5 13-1,-9 12 1,0 7-1,-1-1 0,9 2-2,2-12-1,15-8-1,5-16-2,23-9-7,-7-28-13,25 4-9,-6-21-1,8 1 1,-14-18 2,3 7 29,-15-1 5,-19 3 9,2 13 14,-30-3 10,12 28 4,-37-17-1,13 31 1,-17 1-27,7 14-4,2 5-2,2 11-1,3-1-1,11 5 1,8-6-2,17-5 0,11-8-1,10-9 0,8-14 0,7-16 0,3-11 0,3-9 0,-1-10-1,-6-7 1,-6-6 0,-7-1 0,-6 2 0,-10 3-1,-3 3 2,-5 6-2,-1 8 2,-2 5-1,-2 6 0,5 6 1,2 3 0,4 6 0,3 6 0,3 4 0,-1 4 0,5 8 0,-5 5 0,-2 4 0,-5 8-1,-5 3 1,-7 5-1,-4 1 1,-4 0-1,-4-6 0,2-4 0,-1-5 0,4-11 0,8-17 0,0 0 0,13-28 1,5-6-1,4-8 0,4-7 1,3-1 0,3 0 0,-3 7-1,-1 9 1,-1 12 0,-4 10-1,1 7 1,2 6-1,2 6-1,4-1-1,0-5-2,14-3-3,-2-20-10,21 7-9,-15-28-10,20 3-1,-12-21-2,10-3 1</inkml:trace>
  <inkml:trace contextRef="#ctx0" brushRef="#br0" timeOffset="201986.5529">4716 11346 105,'-42'42'39,"0"33"3,-12 0-3,10 15-36,0 4 0,7 4-3,8-3 1,5-5-4,9-5-1,10-20-6,10 7-18,-5-31-13,10-5 1,-7-24 0,12-10 1</inkml:trace>
  <inkml:trace contextRef="#ctx0" brushRef="#br0" timeOffset="202159.5629">4409 11888 95,'-2'-13'40,"2"13"0,0 0 0,2 12-34,17-3-3,13-3-2,9-4-2,13 0-3,3-12-9,22 9-20,-17-15-7,14 8 0,-16-13-1</inkml:trace>
  <inkml:trace contextRef="#ctx0" brushRef="#br0" timeOffset="202499.5823">4879 11954 100,'-19'38'41,"1"-17"1,19 4-2,-1-25-36,31 4-1,9-16-1,11-8-1,4-4 0,3-7-1,4-3 0,-6 3 0,-12-1-1,-11 3 0,-16 9 1,-16 5-1,-15 12 1,-15 9-1,-8 9 1,-10 10 0,2 5 0,-1 5 1,14 0-2,11 3 0,13-4-2,14-11-2,26 5-8,-4-31-15,34 11-11,-1-23 0,19 5-2,-7-20 3</inkml:trace>
  <inkml:trace contextRef="#ctx0" brushRef="#br0" timeOffset="202790.5989">5643 11843 90,'-37'-5'40,"13"16"0,-17-1 0,14 7-32,-8 3-3,12 6-2,5-3-1,13 1-1,12-7 0,9-3 0,12-7-1,5-5 0,7-2 1,-1-4-1,-3 0 1,-4 4 0,-10 6-1,-5 3 1,-13 8 0,-6 5-1,-12 5 1,-1 6-1,-4-3-1,1 1 0,7-3-3,2-11-1,16 2-10,-7-34-13,29 2-12,-4-22 0,23-5-1,-3-22 1</inkml:trace>
  <inkml:trace contextRef="#ctx0" brushRef="#br0" timeOffset="202969.6092">6272 11438 107,'-23'51'43,"-17"6"-1,4 20-1,0-2-38,2-1-1,2-1-1,4-7-3,18-3-7,-3-28-13,22 6-13,-10-24-6,11-1 0,-10-16-1</inkml:trace>
  <inkml:trace contextRef="#ctx0" brushRef="#br0" timeOffset="203134.6186">5969 11719 112,'0'0'41,"0"0"1,16 21-2,-3-9-40,23-9-7,25 11-13,-3-19-14,28 5-8,7-15 0,24-2-2</inkml:trace>
  <inkml:trace contextRef="#ctx0" brushRef="#br0" timeOffset="203985.6673">7888 11655 90,'-33'-8'38,"8"20"2,-19 1-1,4 14-36,-2 0 2,7 10-2,0 2 1,6 4-3,10-4 2,17-3-3,13-9 2,14-9-1,13-10-1,9-10 1,9-11-1,5-11-1,-4-5 1,-1-7-1,-11-3 0,-14 0 2,-12 2-2,-15 2 3,-4 9-3,-14 2 3,1 5-1,-1 8 1,2 4 0,12 7-1,0 0 0,19-7 1,6 5-1,13 2 1,5 0-1,6 1 1,-2 2-2,-1 5 2,-9 4-2,-8 3 1,-11 6-1,-11 3-2,-10 2 1,-7 2-1,-7 1 2,-4 0-2,-4-2 2,3-5-3,4-5 3,5-6 0,13-11 0,7-11 0,13-9 0,14-13 0,11-6 0,5-3 1,1-5 0,3 5 0,-6 6-1,-8 8 1,-9 15 0,-11 13 2,-14 12-3,-8 15-1,-7 7 1,3 9-1,-1 4 0,2 2-1,10 0 0,5-10-5,17-2-2,-2-19-9,26 6-12,-13-24-9,14 0-1,-10-22-1</inkml:trace>
  <inkml:trace contextRef="#ctx0" brushRef="#br0" timeOffset="204322.6864">8958 11683 77,'-5'11'45,"5"-11"-4,-1 25-2,1-25-11,28 13-23,4-4-2,11-5-3,9-4 1,3-5 0,0-6 0,2-5 2,-5-4-3,-10-2 0,-11-5 0,-11 1 1,-16-2-2,-9 3-1,-12 5 2,-9 6-2,-11 8 2,-4 10 0,-3 9 0,0 11 3,3 6-3,9 5 0,10 3 0,13-4-1,16 2-1,16-9-3,22 1-4,9-20-11,36 12-12,0-20-8,27 5-1,-2-15 0</inkml:trace>
  <inkml:trace contextRef="#ctx0" brushRef="#br0" timeOffset="204593.7021">10423 11576 77,'29'-19'42,"-5"-1"-2,6 16 3,-15-1-23,-1 18-13,-11 12-3,-9 9-3,-11 7 1,-1 4-2,0 3 0,0-5-3,10-3-1,-1-18-14,24 3-18,-2-23-4,18-6-2,1-20 0</inkml:trace>
  <inkml:trace contextRef="#ctx0" brushRef="#br0" timeOffset="204770.7122">10750 11247 93,'-19'11'38,"-6"2"1,15 8-2,10-21-36,3 17-7,29-6-29,-6-8-2,14 5 0,-2-10-2</inkml:trace>
  <inkml:trace contextRef="#ctx0" brushRef="#br0" timeOffset="205058.7287">11010 11384 99,'-33'11'40,"1"12"2,-2-11-3,7 6-33,2 0-2,11 1 0,6 2-2,10-1 1,8-1-2,5 1 1,4 1-1,5-3 0,-3-1 0,1 1 0,-3-3 0,-2-1-1,-8 1 0,-2-3-2,-6 2 3,-6 0-4,-2 2 3,-3-3-2,-2 1 1,-2-4-5,7 5-1,-12-15-13,25 11-14,-6-11-7,0 0 0,8-16-2</inkml:trace>
  <inkml:trace contextRef="#ctx0" brushRef="#br0" timeOffset="205621.7609">12721 10973 89,'13'-17'40,"24"4"1,6-7-1,17-1-37,3 4-1,7 4 2,0 4-2,-6 11 1,-11 7-2,-9 7-1,-15 9 1,-12 6-2,-19 0 2,-10 5-2,-7-3 1,-8-1-1,-2-3 2,2-2 0,5-5-1,10-3 1,12-3-1,15-2 1,8-3 0,14 1-1,6 1 1,2 1-1,0 5 1,-4 4 0,-12 7 0,-17 4 0,-14 4 0,-15 2 1,-19 3-1,-10-4 0,-9-1-3,-7-9-2,4 9-12,-14-25-18,13 9-8,-11-19 0,12 6-1</inkml:trace>
  <inkml:trace contextRef="#ctx0" brushRef="#br0" timeOffset="206306.8001">2895 13070 73,'17'-22'38,"-2"18"-1,-15 4-1,-7 14-33,-7 13-1,-1 12 1,-8 9 1,-3 16-1,-6 3 1,3 10 0,-6-2-1,9 1 1,8-11-1,5-7 0,15-13-1,10-13-1,13-16 0,13-15-1,12-12-1,8-8-1,9-4-2,4-10-3,11 16-12,-17-16-20,10 18 1,-18-7-2,3 10 1</inkml:trace>
  <inkml:trace contextRef="#ctx0" brushRef="#br0" timeOffset="206951.837">3448 13447 74,'-8'-12'39,"-7"-7"-2,2 12 2,-8-5-31,2 12-4,-3 6-1,0 10 1,-3 8-1,2 12 0,2 6 0,8 5-1,3 0-1,9 0 1,13-7-1,11-9 0,10-12-1,10-14 0,8-16 0,5-15 0,-3-11 0,-1-7-1,-9-6 1,-7-5-1,-12 4 0,-11 3 1,-8 7 0,-9 9 0,-4 4 0,-5 9 0,5 8 1,8 11-1,-8-12 1,8 12 0,25 0 0,-2 1 0,6 4 0,5 1 0,1 2 0,-1 3-1,-5 6 1,-6 7-1,-9 7 0,-11 7 1,-9 4-1,-5 5 0,-10-1 0,-1-2 0,1-5 0,4-7 0,3-16 0,14-16 0,8-11 0,14-18 0,13-12 0,8-6 0,5-4 0,2-3 0,-1 8 0,-6 7-1,-7 14 1,-11 10 0,-11 15 0,-6 14 0,-8 10 0,-3 7 0,-2 9 0,5 3-1,5 0 0,4-2 0,11-3-4,7-12 0,20-5-8,-8-25-9,27 6-9,-16-28-6,15 3-2,-19-17 2</inkml:trace>
  <inkml:trace contextRef="#ctx0" brushRef="#br0" timeOffset="207425.8639">4582 13397 88,'-33'-15'38,"4"19"0,-13-8 1,12 10-31,1 0-3,10 5-1,8 1-2,11-1 0,9 0 0,13-2-1,7-4 0,6 0 0,4-3-1,2 0 1,-5-3-1,-2 1 0,-7-1 1,-6 2-1,-21-1 0,6 15 0,-14 2 0,-9 10 0,-9 8 0,-4 11 0,-7 13-1,-2 10 1,3 7-1,4 4 0,3-5 0,6-6 0,8-13-1,10-15 1,10-20 1,8-21-1,2-22 1,5-14 1,-1-15 0,2-7 0,-5-10 0,-4-4 1,-4 2-1,-5 4 0,1 6 0,2 8-2,3 9 1,6 7 0,7 8 0,7 6-1,10 9-1,5-1-4,15 10-7,-9-17-6,18 19-8,-15-21-7,13 11-7,-14-13-1,8 6 2</inkml:trace>
  <inkml:trace contextRef="#ctx0" brushRef="#br0" timeOffset="207747.8823">5224 13314 92,'0'0'41,"11"8"0,-1-18-1,14 2-36,2-4-2,0-4-1,0-1 0,-3 1 0,-3-4-1,-9 1 0,-4 2 1,-7 1 0,-7 5-1,-3 4 1,-10 8-1,-5 10 0,-4 7 0,-3 7 0,5 7-1,0 3 1,7 2 0,8 0-1,12-5-1,9-11-2,18 1-8,0-28-10,30 11-12,-11-26-6,22 4 0,-12-18 0</inkml:trace>
  <inkml:trace contextRef="#ctx0" brushRef="#br0" timeOffset="208063.9006">5787 13124 87,'-5'-15'40,"-8"27"0,-16-7 1,15 22-34,-13-8-4,2 9 0,5-1-2,2 0 0,9-1 1,8-7-2,2-3 1,12-8-1,2-6 0,13-7 0,1-3 1,3-5-1,-3 2 0,2-1 0,-6 5 0,-6 6 1,-6 9-1,-9 8 0,-7 7 1,-4 9-1,-2 1-1,-4 4 0,3 0-2,1-11-2,10 2-7,-1-28-10,23 3-10,-4-29-6,22-4-3,-1-28 2</inkml:trace>
  <inkml:trace contextRef="#ctx0" brushRef="#br0" timeOffset="208235.9104">6392 12722 93,'-28'51'41,"-13"9"-1,6 27-2,-8-3-35,3 0-1,8-1-4,2-16-4,18 1-19,-6-31-14,21-7-1,-3-30-1,10-2 0</inkml:trace>
  <inkml:trace contextRef="#ctx0" brushRef="#br0" timeOffset="208379.9187">6056 13039 104,'0'0'41,"9"22"1,15-20-6,9-9-46,43 10-19,0-16-13,20 2 1,5-8-2</inkml:trace>
  <inkml:trace contextRef="#ctx0" brushRef="#br0" timeOffset="209242.968">7982 13026 78,'0'0'39,"-9"20"0,-21-10-5,-1 22-26,-9-1-3,0 11 0,-3-2-1,7 3-1,10-3-1,11-2-1,16-9 1,13-7-3,14-14 2,10-8-1,10-10 1,9-10-1,-3-6 0,-3-7 0,-7-6 0,-13-1 0,-4-2 0,-11 2 1,-8 5-1,-8 6 0,-3 4 0,-3 7 1,5 5-1,1 13 0,10-16 1,10 11 0,6-1 0,8 2 0,8 0 0,3 2 0,0 2 0,-2 2 0,-7 6 0,-10 7-1,-15 8 1,-10 7 0,-13 7-1,-12 5 0,-3 3-1,-3 0 1,2-5 0,8-2-1,12-14 1,13-12-1,17-15 1,13-16 0,13-16 0,5-7 1,6-8 0,0-3-1,-6 5 1,-9 6 0,-10 11-1,-12 14 1,-11 17-1,-11 17 0,-6 11 0,-6 9-1,0 7-2,1 0-2,8 11-3,-2-20-10,25 13-8,-11-33-9,26 2-4,-4-20-2,17-6 2</inkml:trace>
  <inkml:trace contextRef="#ctx0" brushRef="#br0" timeOffset="209579.9873">9024 13082 97,'-5'14'42,"5"-14"0,6 18 0,14-17-38,10-2-1,8-5 0,5-7-2,7-3 0,-3-5-1,-4-3 1,-5-4-1,-5-2 0,-10 2 0,-12-2 0,-12 4-1,-8 8 1,-11 9 0,-11 10 0,-8 13 0,-4 12 0,0 12 0,1 7 1,8 5-2,12-1 1,13-5-1,18-6-2,12-11-4,21 1-6,2-25-10,33 9-10,-7-18-6,21 0-3,2-14 1</inkml:trace>
  <inkml:trace contextRef="#ctx0" brushRef="#br0" timeOffset="209863.0035">10381 12848 91,'20'-17'42,"-8"-4"0,10 21 0,-22 0-35,13 21-3,-14 13-2,-3 9 0,-8 12-1,-4 3-3,5 5-1,-2-13-4,13 6-12,-5-30-16,25-2-6,0-24-2,18-9 2</inkml:trace>
  <inkml:trace contextRef="#ctx0" brushRef="#br0" timeOffset="210287.0277">10615 12587 90,'-2'10'38,"2"-10"1,17 24 1,10-12-37,10-1-1,2 2 0,7 1 1,-5-2-1,-2 2 0,-12-1 0,-6 0 0,-12 2 0,-9-3-1,-10-1 1,-5 1-1,-4 0 0,0 3 0,-2-4 0,6 4 0,4-2-1,8 1 1,8 1-1,4-3 0,6 4 0,7-4 0,-2 4 1,-1 3-1,-5 3 1,-2 1-1,-10 6 1,-2-2-1,-9 5 1,-3-4-1,-4 0-1,1-6-1,2-1-2,-3-11-3,11 5-9,-13-25-11,18 10-10,-9-12-4,7-1 0,-10-8 1</inkml:trace>
  <inkml:trace contextRef="#ctx0" brushRef="#br0" timeOffset="213245.1969">13401 12009 88,'-6'-19'37,"-4"17"0,-22-6-8,0 20-26,-8 9 0,-5 19-1,-9 9 1,-1 23 0,-3 10 0,1 13 0,11 6 0,7 4 0,16-7-1,18-11 0,20-12-1,16-17-1,16-27 1,16-23-1,3-21 0,0-15 1,-8-17-1,-13-7 0,-21-1 0,-24 0-1,-19 11 1,-24 11-2,-15 17 0,-12 11-2,6 26-13,-7-4-22,28 16-1,15-6-2,32 2 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43:04.627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1830 1090 100,'0'0'39,"-10"-61"2,10 61-3,32-48-30,-32 48-9,67-53 1,-18 27 0,1 2 1,4 4-1,2-1-1,-3 9 2,-3 5-1,-3 2-1,-47 5 2,80 12 0,-80-12 0,72 40 0,-59 12 0,-21 9 1,-21 1-2,8-4 3,14-14-3,35-18 1,-28-26-1,65 8 0,6-7 1,10 9-1,-17 5 0,-12 13 0,-32 10 0,-23 19 1,-36 5-1,-15 15 0,-23 2-1,-1-6-2,13-8-9,1-22-23,41-8-4,19-25-1,38-16-2</inkml:trace>
  <inkml:trace contextRef="#ctx0" brushRef="#br0" timeOffset="630.0359">4282 869 106,'-60'-49'40,"60"49"2,0 0-3,-51-10-35,51 10-3,-28 40 1,10 19-1,6 19 1,-11 7-2,10 8 1,-1-1-1,17-10 1,9-25-3,20-27 3,11-21 0,9-23 0,7-22 0,-59 36 0,63-50 2,-63 50-2,75-65 0,-75 65-3,68-76 3,-68 76-4,66-70 3,-66 70-2,50-53 2,-50 53 0,0 0 1,82-38 0,-60 56-1,-5 14 3,-14 16-4,4 12 4,2 2-4,13-11 2,3-25-1,19-24 2,5-18-1,-49 16 1,50-34 0,-50 34-2,54-48 0,-54 48 0,44-61-3,-44 61-2,43-60-1,-43 60-7,41-62-19,-41 62-10,38-48 3,-38 48 0,0 0 1</inkml:trace>
  <inkml:trace contextRef="#ctx0" brushRef="#br0" timeOffset="1599.0915">5462 1009 91,'0'0'40,"0"0"1,0 0-1,41 46-15,-55-38-21,5 18 0,-25-3-3,-5 9 1,-13 0-2,6 6 1,5 1-2,25 3 2,29-12-2,12-6 1,13-9 0,5-10 0,10-6-1,3-13 1,-5-8 0,-51 22 0,51-35 0,-51 35-1,50-42 2,-50 42-1,37-47 1,-37 47-1,0 0 2,44-62-2,-44 62 1,0 0 0,32-53 0,-32 53 1,0 0-2,0 0 0,52-44 0,-52 44 0,0 0 0,0 0 0,55 3 0,-55-3 0,35 14 0,-12 13 0,-8 4 0,-1 5 0,-13 2 0,-3 0 0,-12-3-2,0-5 2,6-14-1,8-16 1,0 0 0,8-14 0,-8 14 1,0 0 1,32-50-2,-32 50 0,34-46 0,-34 46 0,38-52 0,-38 52 0,37-49 0,-37 49 0,0 0 0,58-65 0,-58 65 0,0 0 0,67-35 0,-67 35-2,54-14-1,-54 14-2,64 1-3,-64-1 1,61 10 0,-61-10 1,56 13 3,-56-13 2,51 11 2,-51-11 2,0 0 3,0 0 0,50 22 1,-50-22 0,-26 19-2,-2 5-1,-27 5-1,4 4-3,-1 5 0,20 4 0,17-5 0,31-8 0,19-18 0,15-15 0,-50 4 0,68-25 0,-68 25 0,79-47 0,-79 47 0,98-66 0,-98 66 0,90-86 0,-90 86 0,89-87 0,-89 87 0,62-73 0,-62 73 0,41-49 0,-41 49 0,0 0 0,0 0 0,-10-13 0,3 48-2,-3 18-5,10 20-8,0-4-14,29-6-12,-29-63 2,60 33-2,-60-33 3</inkml:trace>
  <inkml:trace contextRef="#ctx0" brushRef="#br0" timeOffset="1848.1057">7321 978 123,'0'0'43,"0"0"0,13-46-1,-13 46-38,0 0-4,0 0 0,0 0 0,0 0 0,-16 49 0,16-49 0,-16 38 0,23 6 0,20 2 0,-4-2 0,-8 2 0,-24-5-6,-34 1-3,-18 10-18,-41-2-11,-3 11-3,-21-5 2,-1 10-2</inkml:trace>
  <inkml:trace contextRef="#ctx0" brushRef="#br0" timeOffset="2275.1301">2113 2463 106,'-2'-10'39,"7"20"1,-13 4-1,-8 25-36,3 18-1,3 19 1,-9 21-1,-2 20-1,-3 11 0,1 3 0,0-3-1,4-9-2,13-12-3,3-32-13,22-11-19,0-35-1,17-13 0,-4-29-2</inkml:trace>
  <inkml:trace contextRef="#ctx0" brushRef="#br0" timeOffset="2478.1418">2055 3187 103,'-22'-8'40,"18"17"1,4-9-1,18-1-22,14-11-17,13-8-1,15-7-1,13-8-1,10-7-2,-3-11-3,18 8-21,-13-23-11,8 11 1,-17-14-3,0 7 3</inkml:trace>
  <inkml:trace contextRef="#ctx0" brushRef="#br0" timeOffset="2658.1521">3023 2230 104,'-18'21'39,"-22"17"1,10 35 0,-14 12-34,4 15-3,2 16 0,3 9-1,6 4-2,5-4 0,14-7-3,9-17-4,19-5-2,2-33-25,34-6-4,2-38 0,19-13-1</inkml:trace>
  <inkml:trace contextRef="#ctx0" brushRef="#br0" timeOffset="3023.1729">3344 2914 115,'-36'20'40,"-17"2"0,9 25-2,-7 0-33,8 7-2,6 3 0,9-2-1,14-6 0,16-7-1,16-13 1,13-10-1,13-18-1,8-11 1,7-16 1,0-9-2,-2-9 0,-5-7 0,-9 0 0,-10-4 0,-7 7 0,-11 8 0,-4 8-2,-9 15 1,-2 17 1,-8 12-1,-1 19 0,-2 11 0,2 13-2,0 0-1,10 5-2,4-15-3,22 5-15,-6-37-16,27-8 1,1-34 0,23-10 0</inkml:trace>
  <inkml:trace contextRef="#ctx0" brushRef="#br0" timeOffset="3474.1987">4100 2378 110,'-26'30'43,"-15"17"-1,10 35 0,-3 10-39,2 13 2,8 9-3,0 3 1,8-2-1,9-9-2,3-14 1,4-12-1,3-15 0,3-23 0,0-19 0,6-19 0,1-19 0,2-16 0,1-17 0,4-12 2,2-9-2,1-5 0,3 4 0,-5 10 0,0 7 0,1 14-2,0 17 2,0 14-1,-2 17 1,7 6-1,-3 9 0,1 6 1,-1 3-2,-1 1 1,-7 1 0,-7 0-1,-11 1 1,-13 1 0,-8-2 0,-6-3-1,-7-3 0,3-6-1,0-4-3,4-14-6,29-5-18,-12-9-9,30-8 1,4-21-1</inkml:trace>
  <inkml:trace contextRef="#ctx0" brushRef="#br0" timeOffset="3643.2083">4580 2922 108,'-10'7'39,"-2"23"2,-19 1-1,6 16-34,-2 5-5,3 5 1,1 0-2,9-5-2,13-4-4,2-25-15,21 1-16,-7-28-3,18-4 1,-5-30-1</inkml:trace>
  <inkml:trace contextRef="#ctx0" brushRef="#br0" timeOffset="3786.2166">4662 2545 111,'-8'-17'38,"-1"-4"1,9 21-4,29-8-58,-5-17-14,21 6-1,4-18-1,21 7-1</inkml:trace>
  <inkml:trace contextRef="#ctx0" brushRef="#br0" timeOffset="4003.229">5361 2122 111,'-32'32'41,"6"26"1,-16 2-2,13 26-31,-3 8-7,2 13 2,1 7-2,2 7 0,5-7 0,1-5-4,4-9 0,2-14-2,3-13-1,-4-31-10,23-7-23,-7-35-3,0 0 2,7-35-2</inkml:trace>
  <inkml:trace contextRef="#ctx0" brushRef="#br0" timeOffset="4162.2379">4972 2750 124,'-17'-16'42,"17"16"1,0 0-2,20 12-40,10-7-2,11-6-3,21 15-9,1-20-24,29 18-4,-2-14 1,20 10-3</inkml:trace>
  <inkml:trace contextRef="#ctx0" brushRef="#br0" timeOffset="4664.2668">5844 2902 108,'-19'2'38,"-17"-5"2,0 23-1,-24 0-33,6 7-2,-9 5 0,9 8-1,3-2 0,13 1 0,19-4-1,14-8 1,24-9-1,26-10-2,15-14 0,16-11 0,9-5 0,1-13 0,-1-1 0,-10-5 0,-14 2 0,-14 1 0,-15 5 0,-13 8 0,-14 5 0,-8 10 0,-11 12 0,-7 12 0,-1 14 0,-2 10 0,5 11 0,5 2 0,9 4-3,8-7-1,17-6-6,9-29-9,26 1-17,-4-37-4,21-6 1,-3-30-1</inkml:trace>
  <inkml:trace contextRef="#ctx0" brushRef="#br0" timeOffset="4845.277">6774 2175 122,'-46'43'39,"-3"38"3,-19 12-3,-3 20-37,18 7-2,8 5 0,12 0-5,6-32-10,25 3-21,-6-32-4,23-10 1,-9-34-2</inkml:trace>
  <inkml:trace contextRef="#ctx0" brushRef="#br0" timeOffset="4993.2856">6429 2726 129,'13'-55'42,"21"15"-2,0 4-2,11 14-40,20 22-11,-12-6-22,27 30-6,-18-1 1,11 22-4</inkml:trace>
  <inkml:trace contextRef="#ctx0" brushRef="#br0" timeOffset="5812.3325">2106 7254 112,'0'0'40,"8"18"1,-19 1-2,-3 18-37,-8 15-2,-9 13 1,-5 11 0,-8 11 0,-3 5 0,2-6-1,5-11 1,10-15-1,9-20 1,14-19 0,7-21 0,26-43 0,8-17 1,9-20 0,6-17-1,1-12 1,-4-8-1,0 0 0,-7 10-1,-7 16 1,-12 21-2,-7 26 2,-8 31-1,-2 28 0,-4 31 0,-1 28 0,0 22 0,4 11 0,9 8 0,10 4-1,9-14 2,21-11-1,10-24 2,16-27-2,8-30 0,6-25 0,1-29 0,-2-20 0,-9-17 0,-14-14 0,-14-9 0,-14-1 0,-14 8 0,-11 10 0,-12 17 0,-8 13 0,0 26-6,-12 4-11,18 24-17,-9 18-7,17 11 0,-2-7 0</inkml:trace>
  <inkml:trace contextRef="#ctx0" brushRef="#br0" timeOffset="6029.3449">3488 7425 121,'-11'61'40,"-18"-3"0,12 12-2,-6-7-35,8-4 0,1-9-1,9-5-2,5-20-1,9-17-1,15-13-3,1-26-9,16-4-23,-12-26-2,8 2 1,-13-22-2</inkml:trace>
  <inkml:trace contextRef="#ctx0" brushRef="#br0" timeOffset="6129.3506">3473 7047 116,'0'0'36,"0"0"-6,12 16-30,23 7-34,4-4-4,19 9 0</inkml:trace>
  <inkml:trace contextRef="#ctx0" brushRef="#br0" timeOffset="6377.3648">4195 7379 116,'-38'21'41,"0"10"1,-14-6 0,12 17-36,0-8-2,7 4 0,6 2-4,12 0 0,15-5 0,15-7 0,11-5 0,15-9 0,12-10 0,11-13 0,16-9-4,1-27-11,23 4-19,-10-26-8,6-2 2,-16-18-2</inkml:trace>
  <inkml:trace contextRef="#ctx0" brushRef="#br0" timeOffset="6723.3846">4881 6825 121,'-24'24'41,"-19"10"1,8 30-2,-16 5-34,6 14-1,1 4-5,4 5 0,7-4 0,8-6 0,11-10 0,9-12 0,11-18 0,8-17 0,8-20 0,11-19 0,6-14 0,-1-12 0,6-6 0,-2-6 0,-2 3 0,-2 6 0,-5 12 0,-8 14 0,-10 18 0,-8 15 0,-4 15 0,-9 13 0,0 9 0,-3 4 0,6-2 0,2-9-9,17-1-6,-2-29-10,26 0-16,-8-25 1,19-5 1,-5-20-1</inkml:trace>
  <inkml:trace contextRef="#ctx0" brushRef="#br0" timeOffset="7045.403">5277 7440 117,'-15'19'41,"18"12"0,-5-13-1,18 3-35,10-8-2,12-10 0,10-12-2,7-8 1,2-10 0,-5-9-2,-4-5 0,-10-5 0,-15-4 0,-13 3 0,-14 5 0,-12 10 0,-12 10 0,-9 13 0,-8 19 0,0 17 0,-4 17 0,8 13 0,10 9 0,13 3 0,21 1 0,19-5 0,22-3-2,20-20-11,32 2-8,-2-24-15,29 0-6,-2-12-1,4-1 0</inkml:trace>
  <inkml:trace contextRef="#ctx0" brushRef="#br0" timeOffset="8457.4838">2574 11837 71,'-19'-30'38,"-10"21"-1,-26 4 1,-1 26-32,-22 11 0,3 25 0,-6 12-1,6 15 0,3 7-1,16 7 0,13-4-2,21-3 0,19-11-1,25-15-1,22-16-1,27-21-3,24-12-1,10-24-3,25-5-3,-5-29-5,15 4-21,-22-21 0,0 8 1,-30-11 0,-18 15 29,-32 3 8,-26 4 4,-18 22 7,-36-2 22,0 24 3,-18 6-1,3 16 3,-10 4-27,11 16-5,5 4-2,11 7 0,11 0-2,12-1 0,17-5-1,16-8-1,14-16 1,15-10-1,10-16-1,6-14 0,6-8 0,-2-13-1,-7-5 1,-2-8-1,-18 0 1,-10 0-1,-9 4 0,-9 1 1,-6 2 0,-5 5 0,2 5 1,4 3-1,4 2 1,10 6 0,5 2 0,9 3 0,0 7 0,3 5 0,-1 6 0,-3 9-1,-6 4 1,-4 11-1,-11 3 0,-1 6 1,-9 5-1,-5 2 0,-7 0 0,-2-1 0,-4-2 0,-2-7 0,2-7 0,5-14 0,12-13 0,1-11 0,15-16 1,10-9-1,5-11 0,9-7 0,-1-2 1,-1 3-1,-3 5 0,-11 10 0,-5 13 1,-8 12-1,-11 13 0,-1 18 0,-7 8 0,0 9 1,-2 5-1,-1 0 1,9-4-1,2-5 1,13-13-1,9-13 1,12-15 0,8-10-1,9-15 1,6-9-1,-2-1 1,0-5-1,-5 9 1,-12 4-1,-10 13 0,-12 14 0,-16 10 0,0 28 0,-12 7-1,-4 11 1,1 6-3,0 4 0,7 4-3,1-11-5,14 5-3,-1-19-3,23 8-7,-13-28-10,22 4-6,-8-17 0,13-2 2</inkml:trace>
  <inkml:trace contextRef="#ctx0" brushRef="#br0" timeOffset="9051.5177">4356 12148 91,'19'-18'41,"-5"-5"-1,10 16 1,-10 0-33,1 16-4,-3 9 0,-5 12-2,-11 11 0,-2 10 1,-5 2-2,-4 5 0,-1-7-1,3-3 0,2-11 0,6-9 1,7-14-1,-2-14-1,20-12 1,-1-14 0,2-8 1,2-10-1,0-7 1,1-1-1,-3-1 0,-5 6 1,-6 6-1,-2 8 1,-3 7-2,-4 12 1,-1 14 0,0 0 1,20 4-1,-11 7 1,8 4-1,4-4 1,6 0-1,2-5 1,8-4-1,1-6 1,0-5 0,1-5-1,-2-2 1,-5-1-1,-5 3 1,-5 0-1,-8 8 1,-5 5-1,-9 1 0,5 23 0,-8 1 0,0 6 0,-5 7 0,1 6-1,2 3-3,-4-2-1,11 1-6,-8-14-3,24 7-4,-18-38-9,38 28-14,-11-31 0,17 2 0,0-17 4</inkml:trace>
  <inkml:trace contextRef="#ctx0" brushRef="#br0" timeOffset="9877.5649">5502 12085 89,'14'-22'39,"9"12"1,-12-8 0,8 21-33,-19-3-2,0 15-1,-12 7-1,-5 11 0,-6 7-1,-1 10 0,2-2-1,6 3 1,7-8-1,13-7 0,10-16-1,9-9 0,14-16 1,7-10 0,5-10 0,-2-12 0,1-10 0,-4-3 0,-4 0 0,-6 3-1,-10 4 0,-5 8 0,-5 7 0,-9 15 0,-5 13 0,-1 12 0,-7 13-1,1 8 0,3 8-2,-3 2 0,7 3-2,2-5 0,7-1-2,2-16-3,16-1-4,-9-24-8,20 6-7,-14-21 16,11-2 6,-6-14 2,2-3 5,-6-1 3,-7-8 6,7 17 9,-21-15 10,14 20-16,-15 0-3,-3 22-1,0 0-3,2 15 1,-7 12-2,-3 9 0,-3 9-2,-2 0 1,-1 1-1,4-2 0,3-10-1,4-8 0,6-16 0,7-12 0,6-16 0,10-8-1,0-16 1,7-6 0,0-5 0,4 0-1,-1 1 1,-6 9-2,-2 7 2,-6 12-1,-6 15 0,-6 10 0,-3 10 0,-4 10-1,0 8-1,-5 6 0,5 3-2,-3-5-1,13 3-4,-7-13-4,18 8-7,-24-31-9,37 21-6,-17-27-2,10 3-1,-8-21 2</inkml:trace>
  <inkml:trace contextRef="#ctx0" brushRef="#br0" timeOffset="10065.5757">6727 11975 94,'13'-17'38,"-14"0"2,1 17-1,0 23-31,-4 10-3,-6 11-1,-1 9-1,0 5-1,2 0-1,2-5-2,4-7 0,8-13-4,-5-33-8,34 11-15,-17-37-12,19-6 2,-3-27-4,5-7 3</inkml:trace>
  <inkml:trace contextRef="#ctx0" brushRef="#br0" timeOffset="10186.5827">6840 11437 110,'-30'5'36,"-1"15"-20,5 1-14,19 3-41,3-11-1,24 3-2</inkml:trace>
  <inkml:trace contextRef="#ctx0" brushRef="#br0" timeOffset="10523.6019">7813 11147 97,'-15'-8'40,"-15"5"2,4 26-2,-15 13-36,-1 23 0,-4 12-2,-3 24 3,-2 6-3,8 11-1,10 0-1,7-5 0,12-8-1,11-13-2,16-14-3,-1-35-17,23 0-17,-11-31 0,9-9-2,-10-24 1</inkml:trace>
  <inkml:trace contextRef="#ctx0" brushRef="#br0" timeOffset="11338.6486">7248 11828 104,'-13'6'42,"13"-6"1,12 9-1,11-8-38,21-6-2,13-3 0,13-4-1,7-3-1,5-5-1,1 2 0,0 0 2,-8 1-3,-13 1 3,-6 4-2,-18 5 2,-15-1-1,-7 9 3,-16-1-2,-11 14-2,-5 1 3,-5 10-3,-9 6 3,0 6-2,0 3 1,5 1-1,7 1 1,7-4 0,9-10 0,13-8 0,12-13-1,15-16 0,6-12 0,9-12 0,4-11 1,2-7 1,-5-4-1,-4 2-1,-8 2 2,-13 7-2,-6 11 0,-11 15 0,-12 18 0,-12 14 0,-8 26 0,-7 19 0,-10 27 0,-10 25 0,-8 14-2,-3 17-1,0 4 2,3-1-2,3-9 3,11-14-1,7-26 0,11-25 0,9-30 1,12-31 1,4-25-1,7-28 0,4-17 0,2-21 0,0-14 1,8-12 0,-4 0-1,3 0 1,-1 12 0,6 8-2,5 15-2,1 12-2,10 23-7,-4 3-3,18 29-6,-10-14-8,23 20-10,-8-7-3,14 13 4,-9-3 2,-2 0 46,-2 14 3,-25-17 8,8 21 8,-33-18 12,0 9 1,-13-13 1,-14-2-5,13-9-46,-6-13-4,19 10-6,-10-20-13,24 12-14,0-10 1,12 2-2</inkml:trace>
  <inkml:trace contextRef="#ctx0" brushRef="#br1" timeOffset="33012.8882">7327 2787 100,'15'-8'40,"21"8"1,1-20-1,25 5-30,7-8-8,9 2-1,10-1 0,7 2 0,-4 6-2,-1-1 0,-5 9 0,-10 3-2,-6 5-2,-15-6-16,0 22-17,-18-11-1,1 13 0,-13-10-1</inkml:trace>
  <inkml:trace contextRef="#ctx0" brushRef="#br1" timeOffset="33530.9179">9506 2440 85,'-28'-24'37,"6"23"1,-15-3 1,-3 16-33,-15 9-3,-3 14 2,-7 11-1,5 10 1,-2 1-2,11 1 1,14-6-1,18-7-1,20-15 0,24-15-1,20-23-1,21-14 1,13-15-1,7-8-1,2-7 1,-8-1-1,-7 4 1,-16 5-1,-15 13 0,-16 17 0,-26 14 1,9 18 1,-15 14-1,-3 10 0,3 9-4,-1-5-16,22 14-18,3-19 0,26 5-2,8-21-1</inkml:trace>
  <inkml:trace contextRef="#ctx0" brushRef="#br1" timeOffset="34218.9572">11010 2491 97,'-5'-11'37,"5"11"3,0 0-3,-10 26-34,6-4-1,4 12 2,-3 9-2,1 3 1,-3 5-1,1 3 1,-2-4-2,1-2 0,-3-9 0,6-8-1,-5-11 1,7-20-1,0 0 1,3-14-1,6-19 0,-3-9 1,8-11-1,-1-9-1,7-6 2,-1 0-2,5 2 1,2 8-1,0 9 1,2 10-1,5 10 1,1 13 0,2 10 0,-5 9 0,0 7 0,-2 1-1,-4 9 1,-8-1 0,-8 2 0,-8 2 0,-10 1-1,-9 1 2,-9 0-1,-7-2 1,-6 1-1,-2-1 1,-1 3-1,0 1 1,7 6-1,2 4 0,2 5 1,7 11-1,2 8 0,0 11 0,4 3 0,3 1 0,3 1 0,-1-5-2,10-3-2,-2-23-11,16 4-20,-5-33-4,16-2 0,-5-31-1</inkml:trace>
  <inkml:trace contextRef="#ctx0" brushRef="#br1" timeOffset="34448.9704">11732 1739 107,'0'0'41,"6"11"-1,-21 26-1,10 16-39,-4 10 1,0 20-1,-3 10-1,3 12-1,1 3-2,-2-1-4,18 1-22,-10-24-6,20-3 0,-3-32-1</inkml:trace>
  <inkml:trace contextRef="#ctx0" brushRef="#br1" timeOffset="34827.992">12096 2244 107,'-28'-29'39,"4"27"2,-15-3-3,-1 24-32,0 6-2,3 13 0,1 7-1,4 6 0,10 2-2,7-1 2,7-3-2,16-8 1,7-12-1,13-12 1,9-15-2,8-10 0,3-13 0,3-11 0,-4-9 0,-2-8 0,-8-2 0,-3 5-3,-13 5 3,-5 7 0,-9 9 0,-7 25-1,0 0 0,-19 32 0,9 9-1,-4 5 0,6 11-4,-1-5 0,19 20-20,-6-28-10,23 3-4,0-26 2,24-2-2</inkml:trace>
  <inkml:trace contextRef="#ctx0" brushRef="#br1" timeOffset="35054.005">12639 2284 113,'-53'14'40,"6"19"2,-7-5-2,10 13-36,9 1-2,13 2 2,9 1-3,16-7 1,14-3-4,14-12-2,25 3-26,0-22-7,15 5-5,-2-22 0,11 3 0</inkml:trace>
  <inkml:trace contextRef="#ctx0" brushRef="#br1" timeOffset="35384.0237">12921 2475 111,'-19'18'40,"24"2"1,6-24-2,17-4-37,21-11 0,12-10 0,5-9-1,-1-4 0,-5-3 0,-12 0-1,-17 4 0,-17 5 1,-23 12 0,-18 11-1,-21 15 2,-12 13-1,-7 15 1,-2 12-1,4 9 1,13 5 0,20 2-1,20-4 1,25-6-4,21-15-2,37 2-26,-4-25-10,29 1-2,0-20-1,17 2-1</inkml:trace>
  <inkml:trace contextRef="#ctx0" brushRef="#br1" timeOffset="36186.0695">14547 2167 106,'15'-11'41,"-15"-5"0,0 16-1,-15 0-36,6 8-2,-9 11 0,0 13-1,-4 7 0,2 11 0,-2 3 0,9 2 0,5-3-1,11-3 2,9-14-1,14-12-1,10-19 1,11-12-1,5-18 1,4-9-1,1-10 1,-4-6-1,-6 1 0,-6 3 0,-7 6 0,-15 8 0,-5 13 0,-5 9 0,-9 11 0,0 14 0,-3 7-1,-2 11 1,2 0-1,2 9 1,4-4 0,8 1 1,0-10-1,10-6 1,3-12 0,9-15 0,0-16 1,4-6-1,-2-12 2,-4-7-3,-4 0 0,-6-5 0,-7 4 0,-7 6 0,-4 7-2,-3 4-1,4 6-2,-2 0-2,18 16-21,-10-14-11,21 8-2,0-10 2,16 4-2</inkml:trace>
  <inkml:trace contextRef="#ctx0" brushRef="#br1" timeOffset="36578.0922">15781 1504 118,'0'0'41,"-28"9"0,16 16 0,-11 9-37,2 7-2,3 9 1,-2 16-2,-3 5 3,-3 9-4,3-2 0,-1 2 0,2-8 0,2 0 0,4-12 0,6-13 0,3-12 0,8-13 0,-1-22 0,25 0 0,0-19 0,6-12 0,4-4 0,2-5 0,-4 5 0,1 1 0,-9 11 0,-2 10 0,-9 13 0,-8 16 0,-2 10 0,-9 12 0,3 3 0,2 6 0,0 3-4,8-5 0,11-5-4,1-24-9,22 10-16,-7-32-7,13 5 1,-7-29-2</inkml:trace>
  <inkml:trace contextRef="#ctx0" brushRef="#br1" timeOffset="37372.1375">16048 2174 116,'-8'12'40,"8"-12"0,5 17-1,12-13-37,12 0 0,8-7-1,6-1 0,5-4-1,-2-6 0,1-1 0,-7-6 0,-9 1 0,-11-2 0,-11-3 0,-10 3 1,-12 0-1,-7 8 1,-6 8-1,-4 8 0,-7 8 0,3 16 1,-2 9 0,6 11-1,8 3 1,7 5-2,15-5 2,14-2 0,15-10-1,14-12 0,11-13 0,9-11 0,7-14 1,0-10-1,-7-5 0,-3-7 1,-13 2-1,-9 1 0,-11 9 0,-16 6-1,-11 17 1,-16 7 0,-8 16-1,-8 10 1,-6 11-1,1 4 1,0 5 0,7-2 2,8-6-2,8-13 0,17-14 0,13-15 1,8-20-1,11-12 1,4-16 0,-1-8-3,5-6 3,-4-3-1,-7 4 0,-9 9 0,-7 9 0,-6 12 0,-5 13 0,-5 15 0,0 0 0,19 7-1,-2 5 1,11-3 0,7 0-1,10-7 1,6-4 0,2-10 0,5-8 0,-2-6 1,-10-5-1,-9-4 2,-15 2-2,-10 0 1,-19 9-1,-14 9 3,-16 18-3,-7 15 0,-2 12 0,-1 15 0,4 8 0,11 10 0,12 2 0,17 0-2,20-7-4,8-16-5,35 5-11,-2-38-11,33 5-10,9-28 0,25-2-1</inkml:trace>
  <inkml:trace contextRef="#ctx0" brushRef="#br1" timeOffset="38193.1845">9829 3578 104,'2'-21'39,"-2"21"1,-15-20-5,-6 24-30,-9 4-3,-5 11 1,-4 5-2,-3 9 0,0 0 0,14 4-1,1-5 1,12 4-1,8-7 1,8-3-1,11-4 0,4-5 1,4-1-1,-1-1 1,1 2-1,-5-2 0,-3 3 1,-8 2-1,-5 4 0,-8 2 1,-7 4-1,-3 3 1,-6 1-1,0-5-2,2-1 1,2-9-4,13 3-12,8-22-17,8-15-3,11-19-2,22-6-2</inkml:trace>
  <inkml:trace contextRef="#ctx0" brushRef="#br1" timeOffset="39050.2334">10255 3599 107,'-10'16'39,"-16"-4"1,3 18-2,-13-5-35,2 11-1,-1 4 0,0 7 0,1 3 0,6 3-1,6-3 0,11-4 0,7-7 0,14-10 0,13-18-1,15-15 1,8-15-1,10-19-1,6-8 1,0-13 0,-1-3-1,-9-5 1,-9 6-1,-18 4 1,-14 12-1,-14 13 1,-11 13 0,-14 12 0,-10 9 0,3 10 1,0 4-1,13 2 1,10 2-1,16-6 1,17-5 0,20-8-1,13-7 1,13-2 0,7-2 0,0-1 0,-5 2 0,-9 6-1,-12 10 1,-16 8 0,-13 8-1,-18 11 0,-11 9-1,-9 3 1,-7 6 0,0-1 0,-2-8 0,3-3-1,8-13 1,10-13 0,7-14 1,21-22-1,2-8 0,10-10 1,4-12 0,4-7-1,3-2 1,-3 7 0,-6 3-1,-5 11 1,-6 11-1,-8 8 1,-2 21-1,-9 9 0,-5 16 0,-2 6 0,-5 6 0,1 7 0,2-2 0,4 2 2,4-8-2,6-10 0,6-14 0,10-13 0,6-12 0,7-12 0,3-9 0,5-8 0,-4-2 0,-2 2 0,-6 8 0,-6 6 0,-7 11 0,-9 12 0,-6 17 0,-7 11 0,-5 12 0,-2 15 0,0 6 0,1 6 0,4 1-5,3-9 0,13 0-7,0-25-10,24 8-8,-9-36-10,22-1 1,-9-26-2,12-2 2</inkml:trace>
  <inkml:trace contextRef="#ctx0" brushRef="#br1" timeOffset="39392.2529">11774 3706 112,'-20'18'40,"13"10"0,0-15 0,18 1-34,6-7-3,13-6 0,8-9-1,12-6-1,2-8 0,5-6 0,-8-4 0,-4-1-1,-10-2 0,-17 1 0,-14 6 0,-18 6-1,-12 10 1,-11 11 0,-8 12 0,-3 12 0,0 12 0,7 7 0,9 4 0,12 4 0,17-5 0,17-4-1,20-11-2,21-18-2,21-8-5,3-28-15,30 1-13,-10-29-1,17 0 0,-17-23-1</inkml:trace>
  <inkml:trace contextRef="#ctx0" brushRef="#br1" timeOffset="39553.2622">12817 3063 106,'-38'68'38,"-15"7"2,11 18-2,-4 1-30,10 2-8,12 2-1,3-17-10,18 6-24,-6-26-3,18-4 1,-5-22-4</inkml:trace>
  <inkml:trace contextRef="#ctx0" brushRef="#br1" timeOffset="40049.2905">12558 3557 109,'0'0'40,"8"12"-1,8-10-2,18-1-35,11-7-3,8-12-1,10-8-1,4-11 0,5-9-1,-5-7 2,-4-8 0,-10-1 3,-10 0 1,-8 9 2,-15 4 1,-5 15 0,-18 11 0,-10 26-1,-9 23 1,-3 19-2,-12 14 0,1 14-1,-4 8 0,6 7-1,2-2 0,10-10 1,7-11-2,11-14 0,6-12 0,7-18 0,13-13 0,4-18 0,5-10 0,3-9 0,-1-8 0,0-1 0,-3 1 0,-7 6 0,-8 9 0,-6 14 0,-9 8 0,0 21 0,-3 4 0,2 6 0,4 4-2,-2-1-5,18 3-8,-13-26-13,32 7-9,-10-26-2,16 1 0,-8-23-2</inkml:trace>
  <inkml:trace contextRef="#ctx0" brushRef="#br1" timeOffset="40237.3015">13565 3509 105,'-15'6'41,"3"16"0,-14-5-1,9 22-16,-3-2-22,1 7 0,4 1-2,0 2 0,6-2 0,6-6-2,10 1-4,-1-27-9,19 8-15,-11-34-9,22 7-1,-14-31-1,16 0 2</inkml:trace>
  <inkml:trace contextRef="#ctx0" brushRef="#br1" timeOffset="41131.3526">13677 3299 94,'14'0'42,"-14"0"-1,16 14 0,-16-14-15,22 15-21,-6-2-2,2 1 0,-1-2-3,-1 4 0,-4 0 0,-3 8 0,-5 1 0,-7 4 0,-5 4 0,-5 5 0,0 1 0,-3 1 0,1-3 0,4-5 0,6-9 0,6-7 0,12-15 0,7-11 0,3-9 0,8-9 0,2-12 0,1-3 0,1-4 0,0 1 0,-6 7 0,-1 8 0,-9 10 0,-6 12 0,-13 9 0,9 21 0,-10 8 0,-2 4 0,2 7 0,3-3 0,11-1-2,5-8-2,13-5 0,8-16-3,14 0-7,-6-24-8,20 10-7,-20-27-7,11 11-1,-18-20-1,5 10 3,-20-4 27,-10-5 18,6 22 11,-32-15 8,11 35 8,-30-16 1,7 30 3,-20-2-1,5 21-25,-12 1-10,7 9-5,6 2 0,8-1 0,12-4 0,11-8 0,15-12 0,14-10 0,9-14 0,7-14 0,4-8 0,4-12 0,0-6 0,3-8 0,-3 4 0,-5 2 0,-7 11-3,-10 11 2,-6 21-1,-13 18 0,-11 29 1,-17 25 0,-17 24 0,-14 21 1,-11 12 0,-9 4-1,-2 2 0,4-8 1,1-16 0,11-19 0,10-24 0,18-25 0,15-26 0,16-14 1,-2-37 0,15-16 1,8-19-1,13-12 0,5-14 1,6 1-1,4 5 0,0 3-2,-2 15-3,-5 2-6,7 28-9,-20-8-10,20 26-7,-7-11-3,20 11-4,9-11 1</inkml:trace>
  <inkml:trace contextRef="#ctx0" brushRef="#br1" timeOffset="41596.3792">15949 2899 103,'9'-7'40,"-11"-4"-1,2 11 0,-9 19-34,-3 15-2,-2 12 0,-5 14-1,0 10 0,-5 10-2,6 1 1,3-1-1,10-6-1,5-12-2,19-12-3,2-27-15,25 1-14,-4-29-3,14 1-1,-3-23-1</inkml:trace>
  <inkml:trace contextRef="#ctx0" brushRef="#br1" timeOffset="41784.3899">16280 3271 113,'-11'11'40,"-11"2"0,7 25-2,-5-5-34,1 7-1,1 3 0,4 1-2,3-1 0,3-5-2,14-1-3,3-13-2,18 6-19,-5-29-11,22 0-4,-4-21 0,15 1-1</inkml:trace>
  <inkml:trace contextRef="#ctx0" brushRef="#br1" timeOffset="42137.4101">16483 3105 109,'-18'-21'39,"-6"-5"0,24 26 0,-22-6-35,22 6-2,0 0 0,20 20 0,-4-5-1,7 7 1,0 9 0,1 7 0,-5 5 0,-4 9-1,-7 2 0,1 0-1,-3-2 1,-2-4-2,-2-8 2,5-12-1,7-13 0,6-12 0,7-16 1,7-10 0,4-14-1,3-8 1,3-10-2,-5-5 1,-2-1-2,-4 0 1,-6 12-4,-8 2-3,1 25-10,-21-8-11,12 31-8,-11-1-1,-1 10-3,-7 1 3</inkml:trace>
  <inkml:trace contextRef="#ctx0" brushRef="#br1" timeOffset="42497.4307">17016 3320 107,'10'21'40,"-10"-21"1,16 19-1,-3-14-35,10 1-1,3-8-1,11-1-1,1-4-1,7-6 0,3-6-1,-1-5 0,-2-3 0,-5-4 0,-8-1 0,-7-1 0,-8 5 0,-11 1 0,-11 11 0,-9 9 0,-15 14 1,-8 14-1,-11 16 0,-4 11 1,-4 11-1,3 3 0,8 5 0,15-6-1,17-4 0,24-15-2,29-11-2,17-23-7,35 2-14,-10-32-8,28 2-5,-14-25 0,14 5-1</inkml:trace>
  <inkml:trace contextRef="#ctx0" brushRef="#br1" timeOffset="42783.4471">17934 3077 115,'-39'-4'41,"6"24"1,-10-1-2,8 9-37,11 3-1,13 0 0,11-2-1,15-5 0,11-3 0,10-7 0,5 0-1,3 0 0,-4-3 0,-6 4 0,-11 5 1,-9 5-1,-12 3 0,-8 2 0,-8 4 0,-8 0 0,-2-1-1,-7 1-1,2-2-1,-7-9-4,7 8-5,-18-18-15,24 13-8,-21-21-5,10 7-2,-8-19 0</inkml:trace>
  <inkml:trace contextRef="#ctx0" brushRef="#br1" timeOffset="54236.1021">8337 5009 92,'0'0'39,"3"11"1,-3-11-2,35 11-35,1-12-1,14-6 1,11-7-3,6-9 1,6-7-1,3-6 2,-9 0-3,-11-2 2,-15 4-1,-19 6-1,-22 8 1,-19 5 1,-20 12-1,-16 13 1,-17 8-1,-11 12 1,-1 12 1,3 9-1,3 6 1,20 5-2,14 2 1,23-6-1,26-6-1,27-11-2,25-9-4,12-25-7,28 2-24,0-25 1,20-1-2,-4-19 1</inkml:trace>
  <inkml:trace contextRef="#ctx0" brushRef="#br1" timeOffset="54679.1275">9290 4924 99,'-42'2'37,"-13"-1"3,-3 18-3,-13 0-31,13 9-4,2 3 2,11 2-2,13-3 2,12-4-3,20-7 1,19-13-1,18-11-1,15-11 1,11-9-2,7-6 3,4-5-4,-8 0 2,-2 4-2,-15 4 1,-13 9-2,-18 13 2,-11 18 2,-13 21-3,-12 25 2,-12 22-1,-14 29 2,-4 26 0,-10 24 2,-3 9-1,-3 1 0,2-8-1,6-17 2,10-21 1,12-32-1,9-31-1,13-38-1,12-22 0,7-43 0,9-18 1,7-21-2,6-14 0,12-18-2,6-10-2,11-3 0,3-6-7,19 26-18,-14-5-11,15 29-1,-3 3-3,17 31 3</inkml:trace>
  <inkml:trace contextRef="#ctx0" brushRef="#br1" timeOffset="55175.1559">11153 4859 69,'38'-19'36,"-11"-2"-1,-4 16 2,-23 5-30,0 0-1,-21 11 0,-6 11 0,-14 0-2,-2 8-1,-4 1 2,5 4-3,8 2 1,13 1-2,14-3 2,12-3-3,18-4 3,11-2-3,8-2 0,4-4 0,-4 1 1,-6 1-1,-9 2 0,-13 5 0,-18 1 0,-11 3 1,-9 0-1,-5-2-1,0-6-2,-1-12-2,20-2-16,4-27-18,26-6 2,4-23-3,27-2 0</inkml:trace>
  <inkml:trace contextRef="#ctx0" brushRef="#br1" timeOffset="55513.1752">11698 4894 96,'0'0'38,"-9"20"1,-14-4 0,4 7-36,-10 8 0,11 8 0,-4 1 1,6 7-2,3-4 2,8 1-3,13-7 1,12-11 0,13-14-1,8-10 1,11-15-1,7-12 0,6-13 0,-1-4-1,-7-6-1,-9 1 1,-8 7-2,-11 2 2,-15 15-2,-12 10 1,-2 13 0,-24 17 0,6 12 1,-1 5-4,11 13-3,-5-14-21,30 17-9,2-18-3,24 2-1,6-18 2</inkml:trace>
  <inkml:trace contextRef="#ctx0" brushRef="#br1" timeOffset="55956.2005">12560 4865 101,'0'0'38,"-11"14"2,1-3-3,6 18-34,-9 9 1,-1 13-2,-1 7 1,-1 5-1,-2 2 1,5-4-1,0-8-1,4-10 1,5-16-1,10-15 1,5-20 0,7-15-1,4-15 1,3-11 0,3-8-3,0-5 3,-3-1-3,-3 3 2,-3 9-2,-7 9 1,-3 12-3,-1 7 1,6 12-2,0 3-3,18 19-6,-3-14-15,24 16-12,4-11 1,22 7-1,3-13 2</inkml:trace>
  <inkml:trace contextRef="#ctx0" brushRef="#br1" timeOffset="56196.2143">13917 4367 105,'-28'-53'39,"1"19"2,-18 1-3,5 24-34,-13 16-2,-3 23 0,-6 27 0,2 22-1,3 18 0,9 13-1,8 8 1,10-3-3,15 3 1,9-15-4,17-7-11,-5-33-22,10-13 0,-8-30 0,6-8-2</inkml:trace>
  <inkml:trace contextRef="#ctx0" brushRef="#br1" timeOffset="56347.2228">13289 4977 112,'-15'-22'41,"-6"-8"0,21 30-1,-5-11-33,24 8-4,19 4-3,17-1-2,27 12-12,-6-20-22,37 11-5,6-13-1,26 6 0</inkml:trace>
  <inkml:trace contextRef="#ctx0" brushRef="#br1" timeOffset="56858.2521">14868 4719 104,'11'-13'38,"20"6"3,6-19-5,21 5-32,12-2-1,12 1-1,-4 5 0,0 3-1,-15 10 1,-15 12-2,-24 17 1,-25 11 0,-26 13 0,-20 13 1,-15 5 1,-8 6-1,-2-4 1,6-2-1,18-12 1,20-11-2,29-14 2,26-13-3,30-15 0,21-10-3,16-5-1,4-14-3,15 13-13,-28-18-17,6 11-5,-28-7 1,-8 13-2</inkml:trace>
  <inkml:trace contextRef="#ctx0" brushRef="#br1" timeOffset="57053.2631">15017 5021 113,'-26'2'40,"26"-2"1,31-14-3,29-10-38,20-2-5,15-9-1,16 12-20,-2-13-12,8 15 0,-13-1-3,-1 13 1</inkml:trace>
  <inkml:trace contextRef="#ctx0" brushRef="#br1" timeOffset="57760.3037">16267 4659 93,'-32'-22'39,"0"21"2,-13-3-2,7 16-33,-15 11-2,1 10 1,-3 9-1,8 7-1,10 1 0,15 1-1,17-8 1,22-4-2,22-12 1,16-7-2,17-14-1,6-13 1,2-13-3,-4-8 1,-8-7-1,-14-9 1,-16-6-2,-14-4 3,-10-1 0,-9 3-2,-8 2 3,-5 8 0,-2 6 0,4 10 1,3 10-1,3 16 1,12-4 0,10 7 0,6 7 0,9 2 0,10-2 0,-1 4 0,3-3 0,-8 5 0,-1 1 0,-15 5 0,-11 1-1,-10 6 1,-16 5-1,-7 3 0,-8 3 1,-4-2-1,0-4 0,2 0 1,5-9-1,8-5 2,16-20-2,0 0 0,19-17 1,9-9-1,8-14 1,7-4-1,4-9 1,-1 0-2,-4 3 1,-4 7 0,-8 10 1,-9 11-1,-8 21 0,-7 16 0,-7 13 0,-4 10 0,1 9 0,1 5-2,6 3-2,3-2-1,16 0-7,-3-24-5,24 9-8,-10-29-11,20-2-5,-4-18 1,4-7 1</inkml:trace>
  <inkml:trace contextRef="#ctx0" brushRef="#br1" timeOffset="58097.323">17413 4664 107,'-11'24'40,"-1"-12"1,20 11-11,7-9-27,10-1 0,11-5 0,7-7-1,5-9 0,1-5-1,-3-11 0,-5-4 0,-11-6 0,-8-1 0,-8-3-1,-15 4 0,-13 6 0,-9 9 1,-9 15-1,-7 13 0,-3 14 1,-2 12-1,2 12 1,8 5-1,10 1 0,11 0-1,18-2-3,6-16-8,29 5-6,-5-31-10,29 2-14,2-19 0,28-3-1,7-19 1</inkml:trace>
  <inkml:trace contextRef="#ctx0" brushRef="#br1" timeOffset="58862.3668">19636 3856 88,'10'-74'37,"-10"16"2,-30 0 0,-7 29-36,-20 11 0,-4 24 1,-13 20-1,-5 29 1,-2 18-2,9 19 1,6 11-2,15 12 0,12 4 0,14 2-2,21-8-1,11-10-1,16-11-3,5-24-9,19 1-24,-14-27 2,11-7-2,-17-25-1</inkml:trace>
  <inkml:trace contextRef="#ctx0" brushRef="#br1" timeOffset="59597.4088">18861 4543 97,'-24'-23'40,"24"23"0,10-27 0,22 15-37,21-3-1,13-2 0,9 0 0,6 2-1,3 0 0,0 1 0,-9 2-1,-10 5 1,-13 3-1,-14 0 1,-11 5-1,-17 4 0,-10-5 0,-13 23 1,-7-2-1,-8 8 0,-4 5 0,-3 5 0,4 4 0,4-1 0,11-3 0,11-5 0,12-12 0,16-10 0,15-12 1,8-12-1,7-12 0,1-6 1,-1-8-1,-5-5 0,-6-4 1,-14 3-1,-11 2 0,-10 8 0,-8 2 0,-4 9 0,-4 3 0,1 9 0,8 11 0,-7-12 0,7 12 0,24-1 1,3-2-1,4 3 2,6-3-1,3 3-1,-3 3 1,-4 6 0,-6 8-1,-12 7 1,-9 11-1,-9 6-1,-7 7 1,-6 2-1,-2 5 1,0-6 0,0-5 0,7-9 0,4-13 0,7-22 0,0 0 1,18-18-1,1-15 1,0-8 0,3-7 0,-2-2 0,1-1 0,-1 1 0,-1 7 0,3 8 0,1 2-2,6 8 0,8 6-4,1-1-6,18 19-8,-14-16-8,29 23-14,-13-12-1,11 16-1,-6-9 2</inkml:trace>
  <inkml:trace contextRef="#ctx0" brushRef="#br1" timeOffset="60313.4497">21343 4321 93,'10'-22'39,"3"20"0,-3-9 0,7 9-35,-5 2 0,-1 6 0,-3 6 0,-6 10-2,-6 6 0,-5 9 0,-5 7-1,-1 8 0,-5-1 0,-2 4-1,2-9 0,3-5 0,3-10 0,8-7 1,6-24-1,0 0 1,11-25 0,3-4-1,3-11 1,3-4 0,-2-6 0,5-7 0,2-1 0,-3 3 0,2 3 0,3 6 0,-2 7-1,5 8 1,1 8-1,-1 10 0,0 11 0,-6 7 0,-3 9 0,-7 6 0,-5 6 0,-10 4-1,-8 1 1,-9 6-1,-6-1 1,-4 1-1,-2-4 1,1-1-1,-1-4 1,2 0 0,4 0-1,1-4 1,3-1-1,-3 2 1,-2 3-1,-2 3 1,-9 6-1,-1 5 1,-8 3 0,-2 1 0,2 4 2,9-3-2,9-4 0,14-6-3,20-4-4,8-25-10,34 9-8,-10-29-13,23 1-3,-4-20 1,10-4-1</inkml:trace>
  <inkml:trace contextRef="#ctx0" brushRef="#br1" timeOffset="60524.4618">21872 4279 113,'0'0'41,"10"15"0,-22 7-1,8 13-38,-15 9-2,-3 5 0,-2 7 0,-3 0-3,11 1-2,-1-15-4,22 7-17,-1-30-13,21-1 1,0-28-2,18-8 2</inkml:trace>
  <inkml:trace contextRef="#ctx0" brushRef="#br1" timeOffset="61132.4966">21975 4097 102,'0'0'38,"0"0"0,9 17-2,4 1-30,2 7-2,4 3 0,9 4 0,-8 3-1,3 5-1,-9 2 1,-2 1-2,-9 5 0,-5 0 0,-8-1-1,-7-1 0,2-3 1,-8-7-1,8-7 0,1-7 0,14-22 0,0 0 0,-2-20 1,19-9 0,1-10-1,7-8 1,3-7 0,1-3-1,0 0 1,-3 4 0,1 8 0,-7 9-1,-2 6 0,-3 11 1,-2 10-1,0 11 0,-5 7 0,-4 9-1,1 5 1,-3 4-1,-4 5 1,-7 5-1,-3 1 1,-5 1-1,-11 2 0,0 2 0,-1-3 0,-3 0 0,0-6 0,6-4 1,-1-1-1,5-4 0,5 0 0,2-4 1,1 4 0,3 5 0,1 4 1,-3 7 0,0 2 0,-2 7 0,3-3 0,2-3-3,10 0-1,5-24-8,23 1-7,-4-34-7,32-1-10,-4-30-4,21-6-2,-4-20 3</inkml:trace>
  <inkml:trace contextRef="#ctx0" brushRef="#br1" timeOffset="61320.5073">22751 4260 121,'-12'29'41,"-25"6"2,8 17-3,-11 0-38,6 6-1,9 1-1,4-2-2,14-3-3,2-16-9,28 6-16,-5-23-11,16-4 1,-5-24-2,17-4 2</inkml:trace>
  <inkml:trace contextRef="#ctx0" brushRef="#br1" timeOffset="61484.5167">22860 3884 128,'-20'-3'40,"-8"6"-2,8 5-12,29 14-63,-9-22-5,4 23 2,10-16-3</inkml:trace>
  <inkml:trace contextRef="#ctx0" brushRef="#br1" timeOffset="73857.2244">6516 7364 73,'0'0'39,"-11"-16"-1,11 16 2,-4-11-24,14 6-7,4-7-2,15-3-1,16-7-3,18-5 0,18-7-2,11 2-1,12 1-2,-3 5-2,4 22-22,-20-7-14,-13 25 2,-24 4-2,-13 13-1</inkml:trace>
  <inkml:trace contextRef="#ctx0" brushRef="#br2" timeOffset="87049.979">8568 6388 72,'-33'-20'35,"-1"6"-2,-4-6 1,3 14-30,-5 3 2,5 17 0,-4 9-1,5 18 1,-3 14-1,2 20-1,-1 11-1,10 14 1,0 6-1,10 3-1,7-3-2,10-5-1,8-4-4,3-25-22,19-1-10,-6-20 0,15-8-2,-9-19 1</inkml:trace>
  <inkml:trace contextRef="#ctx0" brushRef="#br2" timeOffset="87690.0156">9064 6584 66,'5'-16'30,"-1"1"-1,-8 0-2,3-3-25,-12 8-1,-1-2 1,-1 7 1,-4-2 1,4 7 2,-7-3 0,8 5 0,-2-3 0,16 1 0,-18 9 0,18 6-1,-1 0 0,8 15-1,-2 5-1,5 15 0,-2 5-1,1 9 1,-8 6-2,4-1 0,-10-1-1,3-1-1,-2-10 1,-1-7-1,1-10-3,-5-14-30,12-4-4,-3-22 1,-1 16-2</inkml:trace>
  <inkml:trace contextRef="#ctx0" brushRef="#br2" timeOffset="88185.0437">9018 6737 45,'-18'14'30,"7"-16"3,2-2-1,-6-11-13,6 3-10,-6-14 0,15 5 0,-5-11-1,15-1-3,4-7 0,13 0-2,6-1 0,10 4-1,1 1 0,7 6-1,-3 5 0,-6 6 0,-3 11 0,-7 6-1,-8 8 0,-4 9 0,-7 9-1,-5 5 0,-2 13-6,-7-6-23,6 10-7,-6-7 2,9 4-3</inkml:trace>
  <inkml:trace contextRef="#ctx0" brushRef="#br2" timeOffset="88451.0591">8794 6967 104,'0'0'38,"17"13"1,14-27-2,22 1-34,14-12-2,3-3-4,10 9-6,-13-9-27,8 11-1,-11-4 0,-4 10-1</inkml:trace>
  <inkml:trace contextRef="#ctx0" brushRef="#br2" timeOffset="89523.1204">9751 6722 105,'-11'12'37,"-3"8"2,-6-4-2,4 7-33,-7 7-1,3 8 0,-1 3-1,2-1 1,3 5-2,5-5 0,5-5 0,4-5-1,7-11 0,6-10 1,5-13-1,6-11 0,4-11 0,0-11 0,0-9 0,-3-6 0,-8-3 1,-7 1-1,-3 5 0,-4 4 0,-6 10 1,3 9-1,2 8 0,4 9 1,13 6-1,14 5 1,12 1-1,8 1 1,10-1-1,9 2 1,-2-3-1,3-1 0,-8 0 0,-10 1 0,-14 0 0,-15 4 0,-12-2-1,-12-4 1,-27 22 0,-2-3 0,-12 6 0,-4 7 0,-3 5 1,5 5 0,8-2 0,12-2 0,17-3 0,13-6 0,20-12-1,15-10 1,9-8-1,4-11-1,2-9 1,-1-9-1,-10-2 1,-7-5-1,-14 0 1,-9 2-1,-9 0 1,-7 7-1,-5 6 1,-2 9 0,7 13 0,-9-6 1,9 6-1,10 12 1,8-3 0,6 1 0,12-2 0,6-3 0,2-3 0,2 0-1,-4-2 1,-4 6 0,-10 4-1,-13 6 0,-13 12 0,-15 4 0,-10 9 0,-10 1 0,-4 2 0,4-2 0,3-6 0,17-15 0,13-21 0,20 2 2,17-23-2,12-13 0,10-9 0,2-7 0,2-5 0,-9 4 0,-11 7 0,-8 8 0,-13 13 0,-22 23 0,0 0 0,0 12 0,-12 16 0,-1 1 0,6 1 0,7-2 0,12-11 0,17-8 0,17-12 0,19-11 0,10-10 0,2-6 0,-1-2 0,-5 2 0,-12 6 0,-14 9 0,-20 9 0,-25 6 0,-2 35 0,-15-1 0,-10 6 0,1 4 0,4 5 0,-4-12-12,24 8-17,-6-21-11,26-1-1,6-18 0,28-2-1</inkml:trace>
  <inkml:trace contextRef="#ctx0" brushRef="#br2" timeOffset="89869.1402">12912 6121 114,'19'28'40,"-18"6"0,-1 26-3,-9 7-35,-14 11 0,-6 9-2,-6 4 2,-4 1-2,0-1 1,7-4-4,6-11 1,15-5-11,-3-22-25,23-10 0,-2-23 0,12-5-1</inkml:trace>
  <inkml:trace contextRef="#ctx0" brushRef="#br2" timeOffset="90373.1691">12645 6712 113,'-19'-17'39,"19"17"0,0-15-1,22 8-33,12 0-4,15-4-2,15-4-2,7-9-4,12 3-2,-6-18-12,11 9-16,-13-10-1,-2 2 1,-17-10 19,-3 9 13,-13 3 6,-18-4 6,0 18 13,-24-5 15,4 17 3,-20 3 0,7 23-18,-18-1-10,5 17-3,-3 5-3,-1 15 1,-2 5-2,4 7 1,-3 2-2,6 3 0,3-3-2,5-5 0,5-7 0,8-7 0,9-12 0,10-10 0,2-14 0,4-10 0,6-11 0,-2-7 0,4-4 0,-8-4 0,2 3 0,-9-1 0,-3 12 0,-13 11 0,14-6 0,-14 6 0,5 17 0,-3-3-7,11 9-9,-13-23-15,26 23-9,-7-23 0,15 5-1,-1-15 2</inkml:trace>
  <inkml:trace contextRef="#ctx0" brushRef="#br2" timeOffset="90710.1883">13734 6717 119,'-1'17'40,"1"-17"1,1 29-1,-1-29-35,24 20-2,2-16 0,9-2-1,3-12 0,0 0-2,0-8 0,-1-4 0,-10-3 0,-8-1 0,-12-2 0,-8 3 0,-14 4 0,-8 12 0,-9 7 0,-8 13 0,-3 9 0,0 10 0,8 8 0,6 3 0,10 2 0,12-5 0,16 0-3,11-15-6,29 8-20,-4-18-10,20 1-3,1-13 2,17 2-2</inkml:trace>
  <inkml:trace contextRef="#ctx0" brushRef="#br2" timeOffset="91394.2274">14649 6766 102,'13'-5'37,"-8"-8"2,14 12-1,-19 1-32,15-2-1,-15 2-2,3 12 1,-7 1-1,-3 10 0,-2 7-1,-3 4 0,-1 6 0,1 1 0,0 2-1,3 0-1,4-9 1,5-8-1,0-9 0,0-17 1,17 0-1,-3-18 0,1-10 0,2-11 0,-2-7 1,0-6-1,-4-5 0,3 0-1,-2 2 1,-4 8 0,6 7 0,-3 9 0,3 6 0,4 13 0,3 8-1,-1 8 1,4 7 0,-4 4 0,1 6 0,-5 3 0,-10 5 0,-7 8 0,-12 2 0,-9 3 0,-9 4 0,-6 1 0,-1-1 1,-4 5-1,4-6 0,9-4-2,3 1 1,8-3-1,4-2 1,2 0-1,2 1 0,1-5-1,1-3-1,-1-7 0,12 3-9,-3-26-14,11 9-12,6-25 0,19-4-1,5-18 2</inkml:trace>
  <inkml:trace contextRef="#ctx0" brushRef="#br2" timeOffset="91770.249">15242 6700 111,'13'-12'38,"-13"12"2,-8 11-1,-6 9-33,-4 14-2,-1 4-1,-2 8 0,-5 2-1,5 0 0,2-1-2,4-2 1,4-9-1,8-10 1,3-7-1,0-19 1,23 2-1,-2-18 0,2-11 0,4-12 0,-1-6 0,1-7 0,0-2 0,-8 1 0,2 5 1,-6 6-1,-1 7 0,-1 7 1,3 7-1,6 9 0,5 4 0,4 4-2,6 1-2,2 0-3,14 13-12,-14-14-13,10 12-9,-16-9 2,11 8-2,-17-7 3</inkml:trace>
  <inkml:trace contextRef="#ctx0" brushRef="#br2" timeOffset="92122.2691">15664 6755 106,'-32'16'40,"17"7"1,3-12 0,12-11-26,29 9-11,8-9-1,5-6-1,12-3 1,0-5-3,-2-1 0,-4-3 0,-15 2 0,-9-3 0,-19 5 0,-12-1 0,-15 5 0,-10 4 0,-7 7 0,-8 10 0,0 5 0,-1 9 0,2 6 0,12 6 0,7 2 0,15-2 0,14-3 0,17-8 0,17-8 0,19-12 0,10-12-4,16-8-1,3-20-9,18 8-11,-18-24-14,16 1-1,-19-14 0,2 2 1</inkml:trace>
  <inkml:trace contextRef="#ctx0" brushRef="#br2" timeOffset="92303.2795">16663 6271 116,'-19'24'39,"-23"9"2,4 26 1,-5 4-37,-3 12 1,0 1-4,9 2 2,7-3-6,4-7 2,14-3-5,0-17-5,17 6-16,-10-26-13,10-3-2,-5-25 2,0 0-1</inkml:trace>
  <inkml:trace contextRef="#ctx0" brushRef="#br2" timeOffset="92483.2898">16274 6732 128,'0'0'40,"2"-15"2,16 24-5,2-10-33,13 2-2,8-2 0,8-2-5,6-1 0,5-5-4,7 14-14,-19-15-18,9 12-2,-20-12 2,1 11-2</inkml:trace>
  <inkml:trace contextRef="#ctx0" brushRef="#br2" timeOffset="92827.3094">16710 6821 119,'-25'18'40,"16"9"2,-2-18-2,23-7-34,2 2-3,14-6 0,9-9-1,7-3-2,4-6 0,0-6 0,-3-3 0,-3-2 0,-11 2 0,-10 3 0,-12 5 0,-18 7 0,-9 11 0,-11 9 0,-13 11 0,-4 7 0,-3 7 0,2 8 0,6 4 0,12-4 0,15-1 0,15-9-4,21-5-1,11-10-1,20-3-9,-3-25-13,23 3-12,-8-15 2,5 1-1,-4-15 3</inkml:trace>
  <inkml:trace contextRef="#ctx0" brushRef="#br2" timeOffset="93106.3254">17351 6642 115,'-13'2'39,"-19"2"1,6 17 0,-13-1-31,9 8-4,5-4-2,6 6 1,9-4-4,10-2 0,9-5 0,10-1 0,4-6 0,2 0 0,1-4 0,-2 0 0,-3 0 0,-7 1 0,-8 2 0,-5-1 0,-6 3 0,-6 2 0,-3 2 0,0-3 0,0 3 0,-1-11-10,17 14-10,-2-20-10,0 0-10,21-15-1,8 3-1,-5-18 3</inkml:trace>
  <inkml:trace contextRef="#ctx0" brushRef="#br2" timeOffset="93316.3374">17840 6307 119,'0'0'40,"-2"16"2,-20 14-2,-17 16-35,0 9-3,-2 11 1,-5 7-2,-1 0-1,4 1-2,-1-4-1,7-1-5,-2-23-11,21 3-19,-6-21-2,19-6 1,5-22 0</inkml:trace>
  <inkml:trace contextRef="#ctx0" brushRef="#br2" timeOffset="93477.3464">17512 6724 122,'4'-43'40,"5"20"1,-5-2-2,6 12-32,6 9-5,10 5-2,4 7-4,4-10-10,18 13-18,-5-17-8,13 5-1,-6-14 0</inkml:trace>
  <inkml:trace contextRef="#ctx0" brushRef="#br2" timeOffset="93778.3637">18260 5904 113,'-8'23'42,"21"8"1,-1-3-2,20 17-36,-5 8-1,4 10 1,2 10-3,-8 7-2,0 6 0,-10 4 0,-13 2 0,-9 1 0,-10-5 0,-8-5 0,-7-6 0,-9-16 0,4 4-20,-22-28-14,12 4-8,-16-18-1,3-1 0,-11-15 0</inkml:trace>
  <inkml:trace contextRef="#ctx0" brushRef="#br2" timeOffset="99238.6761">6518 8281 56,'14'-9'35,"-7"-10"-1,2 1 0,-10-9-25,-4 9-1,-7-7 0,-7 10-2,-12 4-1,-5 12 0,-13 11-1,-2 12 0,-3 13 0,6 16-1,4 3 0,11 7 0,12-5-2,20-5 1,22-15-1,18-16 1,14-22-1,18-25 0,8-20-1,6-16 1,0-13 0,0-7-1,-8-9 1,-11 2-1,-15 2 1,-9 8-1,-14 9 0,-12 13 1,-9 15-1,-12 19 0,-8 23 0,-6 26-1,0 20 1,-3 17-1,6 18 0,0 7-1,9 9-2,6-10-5,23 4-23,-6-24-7,22-3 2,-2-23-3</inkml:trace>
  <inkml:trace contextRef="#ctx0" brushRef="#br2" timeOffset="99588.6961">7148 8253 83,'-7'13'37,"0"-2"0,13 7 1,6-10-25,13-3-10,11-8 0,12-5-1,0-7 0,3-5 0,0-3 0,-8 0-1,-9-1 1,-15 2-1,-9 4 0,-16 3-1,-13 5 1,-9 9 0,-10 6-1,-3 9 1,-2 5-1,4 12 0,7 2 0,12 5 0,13 0-1,15-7-1,20 0-2,14-18-7,33 3-25,2-21-3,26 1 2,0-18-2</inkml:trace>
  <inkml:trace contextRef="#ctx0" brushRef="#br2" timeOffset="99805.7086">8374 7756 91,'-19'-62'36,"-14"2"2,-1 28-1,-13 13-31,3 26 0,-6 17-1,3 32 0,-1 15-3,4 14 0,4 8-1,9 2-1,6-1-1,13-5-1,10-6-4,3-27-16,16 3-16,-2-21 0,10-7-1,-10-22 1</inkml:trace>
  <inkml:trace contextRef="#ctx0" brushRef="#br2" timeOffset="100089.7248">7841 8200 116,'2'-20'39,"19"11"1,6-13-11,17 6-26,9-1-1,12-2 0,0 6-1,2 3 0,-6 6 0,-7 6-1,-9 8 0,-10 8 1,-15 7-1,-9 7 0,-12 6 0,-11 4 1,-4 1-1,0-4 0,-1-1-1,2-9-1,11-4-2,4-25-8,19 12-26,0-29-1,16 0 0,-6-19-1</inkml:trace>
  <inkml:trace contextRef="#ctx0" brushRef="#br2" timeOffset="100540.7506">8516 7780 108,'-18'-5'38,"18"5"2,0 0-2,-5 13-33,21-8-1,13 2 0,1 1-1,5 3 0,1 3-1,-2 11-1,-8 3-1,-4 7 0,-9 8 0,-8 6 0,-11 4-1,-6 1 1,-5-3 0,-5-4 0,2-11 0,2-5 0,7-14 0,11-17 0,0 0 1,27-35-1,4-1 0,6-8 1,5-8 0,5-2-1,2 4 1,-3 6 1,-5 10-1,-11 17-1,-7 15 1,-10 11-1,-11 15 0,-4 13-1,-10 7 1,-1 9-1,-1 0-1,-1-5 0,10 2-2,-2-12-2,19 1-9,-8-26-13,25 4-12,-9-24 0,17-1-1,-9-21 3</inkml:trace>
  <inkml:trace contextRef="#ctx0" brushRef="#br2" timeOffset="100874.7697">9210 8063 107,'0'0'39,"-4"21"1,4-21 0,28 18-35,0-11-2,12-2 0,6-7 0,7-3-2,5-6 1,-1-5-1,-1-8-1,-7 2 1,-10-7-1,-20 4 1,-7-3-1,-14 5 0,-13 5 1,-11 6-1,-8 16-1,-5 4 1,-4 15 0,1 7-1,7 7 1,6 5-1,8 2 1,13-4-1,17-4-2,11-10-1,18-7-4,8-20-10,27 1-15,-7-22-7,15-1 0,-9-14 1</inkml:trace>
  <inkml:trace contextRef="#ctx0" brushRef="#br2" timeOffset="101156.7859">10047 7841 117,'-25'18'40,"-12"0"0,7 14-1,-4 1-35,9 0-1,10 1-2,14-4 0,12-5 0,12-9 0,15-8-1,4-3 1,4-3-1,-7-2 0,-5 2 0,-12 3 0,-13 8 0,-15 7 0,-14 6 0,-10 8 0,-8 7-1,-5 1 0,3 2-2,-4-6-2,12 5-9,0-29-14,25 5-12,-7-23-1,14 4 0,12-34 0</inkml:trace>
  <inkml:trace contextRef="#ctx0" brushRef="#br2" timeOffset="101659.8146">11265 7741 75,'5'-15'35,"-5"15"0,0 0 0,-11 24-25,2 4-2,4 23-1,-4 4-2,5 13-2,-5 6 0,8 4-2,-1 0-2,0-6-2,6 2-8,-9-24-26,10-1 1,-7-22-2,9-7 0</inkml:trace>
  <inkml:trace contextRef="#ctx0" brushRef="#br2" timeOffset="101832.8245">11133 8186 93,'-9'-22'38,"13"10"2,1-5-2,18 14-30,5-12-5,11-3-2,14-4-3,2-11-5,22 5-28,-11-12-2,12 6 0,-8-10-1</inkml:trace>
  <inkml:trace contextRef="#ctx0" brushRef="#br2" timeOffset="102200.8456">11919 7539 110,'-16'21'40,"-9"2"0,6 17 0,-3 3-36,4 11 0,-4 5-2,1 7 0,-1 3-1,0 3 0,3-4 0,3-5-1,4-4 0,5-10 0,10-15 1,9-12-1,5-16 0,10-13 1,6-13-1,3-8 0,2-5 0,-2-2 0,0 3 0,-8 3 0,-7 11 0,-6 7 0,-15 11 0,13 10 0,-12 5-1,1 4-1,3 5-1,2-1-1,14 4-4,-5-14-7,30 10-15,-11-21-10,19 1 1,-7-13-1,11 0 2</inkml:trace>
  <inkml:trace contextRef="#ctx0" brushRef="#br2" timeOffset="102516.8636">12449 8029 102,'-14'6'39,"25"5"1,-11-11 0,22 5-35,4-5-1,14 0-1,-1-10-1,7-2 1,-3-4-2,0-2 1,-12-5-2,-3-3 1,-12 0-1,-12 0 1,-12 8-2,-8 5 1,-12 4 0,-11 13 0,-1 8 0,2 14 1,-2 7-1,8 5 0,13 1 1,10-1-3,18-3 0,13-12-6,28 5-13,-7-26-14,25 5-6,-3-16 0,13 5-1</inkml:trace>
  <inkml:trace contextRef="#ctx0" brushRef="#br2" timeOffset="103329.91">13774 7848 99,'0'0'38,"23"3"2,-23-3-2,-3 34-34,-7-3-1,-2 5-1,-8 4 0,-1 4-1,-2-1 1,4-3-1,-1-4 0,5-8-1,4-10 1,8-7 0,3-11-1,13-11 1,2-7-1,4-10 1,2-10 0,2-4 0,4-5 0,-5 1 0,1 2 0,-3 5 0,-2 3 0,-1 7 0,1 10 0,0 5-1,1 7 0,3 5 0,5 2 0,1 1 0,4 0 0,5 3-1,1-1 0,2-2 1,-2 0-1,-3-2 1,-2 0-1,-8-1 1,-7 2 0,-7 2 0,-11-2 0,-6 13 0,-8 1 1,-6 5 0,-4 5-1,-1 11 2,1 1-1,4 1-1,7 2 1,9-6-2,11-4 2,13-8-2,8-7 2,9-14-2,2-8 1,8-6 0,-6-10 0,-6-8 1,-4 1-1,-11-3 0,-11 3-1,-6 2 1,-10 7-1,-3 2 0,1 10-2,0-1 0,9 11-2,-5-11-1,19 10-6,-5-17-6,23 12-10,-13-22-5,20 5-4,-5-16-1,11 3 3</inkml:trace>
  <inkml:trace contextRef="#ctx0" brushRef="#br2" timeOffset="103515.9207">14821 7434 88,'21'-16'37,"-16"2"0,-5 14 2,-5 23-25,-4 11-7,-9 9-3,0 11 0,-6 13-2,0 4 1,-3 5-2,6 0-1,4-4-2,0-11-2,15-5-3,-4-22-13,29 2-13,-6-24-8,16-8 2,-4-19-1</inkml:trace>
  <inkml:trace contextRef="#ctx0" brushRef="#br2" timeOffset="103852.9399">14950 7779 116,'14'0'40,"-14"0"0,32 13-7,-11-6-29,11 2-1,6 0-1,2-2 0,3-1-1,0-4 0,-1-5 0,-1-4-1,-7-6 0,-5-2 0,-10-6 0,-6-1-1,-8-5 1,-10 3 0,-6 1 0,-8 9-1,-11 8 1,-5 14 0,-10 12 0,0 6 1,-1 13-1,5 7 0,11-1 0,8 0 0,19-2-3,8-21-9,27 8-9,-6-28-11,22 1-8,-4-20-1,16 7-1</inkml:trace>
  <inkml:trace contextRef="#ctx0" brushRef="#br2" timeOffset="106402.0859">18876 7509 96,'-15'-2'37,"-7"0"1,-2 17 0,-12 2-32,2 15-2,-5 4 1,0 9-2,-1-1 0,7 3 1,6-7-2,14-5 0,13-10 0,17-12-1,19-12 1,17-9-2,12-11 0,9-9 0,-1-9 0,-3-2 0,-8-4-1,-9 3 1,-20-1-1,-18 8 1,-12 4 0,-15 7 0,-8 8 0,-2 5 1,-2 5-1,2 2 0,12 2 1,10 0 0,15-3 0,14-1-1,11 0 1,10 2 0,2 3 0,-1 4 0,-7 8 0,-6 10-1,-12 7 1,-16 6-1,-13 8 0,-10 0 0,-7 1 0,-4-4 0,-3-4 0,5-8 0,6-7 0,9-12 0,7-10 0,23-9 0,7-14 0,7-7 1,10-8-1,1-7 1,3-2 1,-3-1-2,-11 6 0,-3 5 0,-11 8 0,-8 8 0,-15 21 0,13-8 0,-5 17-4,-1 3 0,11 10-2,5-4-1,18 11-5,-2-16-4,23 15-8,-16-18-6,18 8-3,-16-12-1,1 1-1,-17-13 29,-10-7 8,-3 4 8,-24-20 10,7 13 8,-25-15 4,5 13 6,-16-9-1,12 18-25,-14-2-3,4 17-3,-5 8-1,6 14-1,-2 7-1,8 7 0,2 3-1,9 1-2,9-3 0,13-7 0,7-9 0,12-11 0,8-11 0,3-10 0,4-8 0,-3-11 0,-1-3 0,-5-7 0,-6-4 0,-6 3 0,-8 1 0,-5 6 0,-7 10 0,-1 18 0,-17 5 0,-1 23 0,-10 21 0,-10 21 0,-6 16 0,-7 13 0,1 9 0,0 2 0,2-4 0,9-8 0,5-15 0,12-20-2,11-19 2,11-23 0,0-21 0,23-28 0,-1-12 0,3-14 0,1-12 0,4-10 0,0-7 0,6-2 2,0 8-4,1 3 1,-1 13-1,3 4-1,4 14-3,-1 0-5,12 29-6,-16-10-4,25 22-8,-16-15-2,23 13-3,-9-8-3,8 1 4,-6 1 5</inkml:trace>
  <inkml:trace contextRef="#ctx0" brushRef="#br2" timeOffset="107099.1257">20757 7558 113,'-9'-21'37,"-3"14"2,-15-6-1,1 15-31,-15 6-2,-3 11-1,-5 11-1,-2 9 1,-1 6-1,8 4-1,5-2-2,15-2 0,14-7 0,14-10 0,18-12 0,15-10 0,15-13 0,3-8 0,4-8 0,-2-6 0,-5-7 0,-7-2 0,-7-2 0,-8 4 0,-7 5 0,-9 8 0,-4 9 0,-10 14 0,0 0 0,8 18 0,-9 8 0,-2 4 0,3 4 0,0-1 0,5 0 0,5-4 0,9-8 0,3-8 0,8-7 0,7-6 0,6-9 0,3-6 0,1-2 0,-3-6 0,-4 1 0,-7 2 0,-8 4 0,-11 1 0,-14 15 0,0 0 0,0 0 0,-14 8 0,-2 8 0,-5 5 0,1 1 0,-3 3 0,7-4 0,3-3 0,7-8 0,6-10 0,14 0 0,7-13 0,6-7 0,3-4 0,6-6 0,1 0 0,0-2 0,-3 5 0,-5 2 0,-5 9 0,-6 9 0,-5 7 0,-13 0 0,11 27 0,-14-4 0,1 4 0,0 7 0,-1-5 0,8 6-12,-3-15-3,16 11-4,-7-25-5,26 9-6,-8-24-2,20 3-4,-6-15-2,8-2 8</inkml:trace>
  <inkml:trace contextRef="#ctx0" brushRef="#br2" timeOffset="107287.1364">21894 7567 115,'0'0'38,"-33"20"2,10 11-1,-11 10-33,7 3-2,-1 1-1,9 6-1,5-7-1,10-8-3,12-10 0,8-13-4,15-5-9,-6-28-13,19 6-10,-10-24-1,14-1 0,-11-15 3</inkml:trace>
  <inkml:trace contextRef="#ctx0" brushRef="#br2" timeOffset="107423.1443">22040 7318 122,'-14'-24'38,"14"24"1,-10-5-2,10 5-37,14 27-11,-14-27-19,35 27-10,-11-14 2,15 5-1,-6-8 1</inkml:trace>
  <inkml:trace contextRef="#ctx0" brushRef="#br2" timeOffset="107730.1618">22335 7426 118,'-17'-1'40,"4"13"0,-14-8 1,6 15-36,-9 1-1,4 6-1,2 4 1,7 3-4,4-3 0,10 0 0,11-4 0,10-7 0,9-5 0,9-1 0,1-5 0,-1 1 0,-2-1 0,-8 4 0,-11 1 0,-9 7 0,-13 3 0,-11 4 0,-6-2 0,-6 4 0,4-3 0,-3-12-11,19 10-6,-5-27-7,34 9-7,-4-28-9,27 3 0,6-16-1,21-3 4</inkml:trace>
  <inkml:trace contextRef="#ctx0" brushRef="#br2" timeOffset="108226.1902">22901 7515 128,'0'0'42,"-27"12"0,-9 4-1,-6 11-39,10 6-2,-2 4 0,3 2 0,6-5 0,7 0 0,5-6 0,8-9 0,5-8 0,12-10 0,3-8 0,11-12 0,0-6 0,3-7 0,6-8 0,-2 0 0,-4-1 0,-1 7 0,-3 3 0,-7 11 0,-9 9 0,-9 11 0,3 15 0,-13 7 0,3 5 0,-2 1 0,2 1 0,7-1 0,5-11 0,9-4 0,8-12 0,15-8 0,7-6 0,9-10 0,3-6 0,3 0 0,-2 1 0,-3 1 0,-9 10 0,-12 14 0,-16 13 0,-17 15 0,-13 12 0,-11 11 0,-8 7 0,-4 16 0,-18-10-15,7 13-3,-20-22-5,11 18-9,-34-20-5,-11 9-6,-36-5 0,-31-2 7</inkml:trace>
  <inkml:trace contextRef="#ctx0" brushRef="#br2" timeOffset="109344.2542">6344 9191 87,'0'-26'37,"0"26"1,-4-18 0,4 18-32,0 0-1,-5 29-1,-2 4-1,0 13 0,-2 11-1,2 8 1,-4 6 0,5 3-1,-4-4 0,6-4 1,0-11-2,5-9 1,2-12-2,1-7 0,3-14 0,-7-13 1,15-8-1,-7-9 0,-1-11 0,-1-8 1,2-9-1,-2-10 0,3-9 0,-3-7-1,3-10 1,4-1-1,-3 6 0,4 5 1,4 6-1,-3 12 0,5 14 2,0 12-1,5 17 0,-1 10 0,0 6 1,5 8-1,-1 7 0,-2 6 0,-3 4 0,-4 5 0,-8 4-1,-8 3 1,-6 4 0,-11-2 1,-9-3-1,-5-7 0,-6-3 1,-1-9-1,1-7 1,0-11-1,7-7 0,5-8-1,6-5 1,7-1 0,5 0 0,6 2 1,-2 14-1,0 0 0,7 17 2,-7 14 0,-8 18 0,-5 14-1,-8 17 0,-7 9 0,-8 10 0,-1-3 0,4-1-3,1-14 0,16-12-5,4-33-7,31-9-6,3-45-8,35-11-5,-1-40-5,23-12-2,4-28 3</inkml:trace>
  <inkml:trace contextRef="#ctx0" brushRef="#br2" timeOffset="109578.2674">7177 8606 107,'-7'-25'38,"7"25"3,-21 13-1,12 21-36,-5 5 0,4 19-2,-5 10 1,2 15-1,4 8 0,-1 3-2,5 3-2,1-7 0,9-7-3,-1-22-9,25 2-13,-11-33-11,23-7-1,-2-29 0,15-6 2</inkml:trace>
  <inkml:trace contextRef="#ctx0" brushRef="#br2" timeOffset="110434.3164">7563 9070 91,'-19'-13'40,"-14"0"0,5 22 0,-14-1-14,6 17-22,-1 7-1,4 7 0,1 5-1,9 4-1,8-5 0,12 0 1,10-11 0,9-9-2,12-10 0,9-12 0,6-13 0,4-7 0,1-10 0,-2-6 0,-6-2 0,-6-2 0,-5 5 0,-6 0 0,-8 9 0,-4 8 0,-11 17 0,0 0 0,-7 23 0,-5 8 0,1 6-2,-2 10 1,6-3 0,0 1 0,7-1-1,9-14-1,16-9-1,2-12-2,10-11 0,3-16-1,7-5 0,-2-19 1,-1-1 1,-5-9 2,-8 2 2,-7 4 2,-11 1 3,-4 14 0,-12 7 2,3 24 0,-18-7-1,6 25 0,-7 7 0,2 10-1,2 5-1,5 2 0,6-4-1,4-3 0,9-11-1,13-13 0,6-10 0,6-10 1,6-14-2,2-7 0,3-8 0,-2-4 0,-3-1 0,-7 6 0,-7 3 0,-7 10 0,-10 14-2,-9 10 2,-10 29-1,-8 15 1,-12 21 0,-1 19 0,-10 17 0,-4 12 1,0 11-1,-2-4 2,3-3-2,4-13 0,8-19 0,6-19 0,9-25 0,11-24 0,6-17 0,9-34 0,5-12 0,6-13 0,1-16 0,4-10 0,4-7 0,-1 4 0,5 2-3,-2 6-3,9 14-3,-4-3-6,19 27-2,-16-14-4,29 28-7,-15-18-2,21 17-5,-7-12-2,8 6 5</inkml:trace>
  <inkml:trace contextRef="#ctx0" brushRef="#br2" timeOffset="110710.3323">8808 8982 120,'-32'4'41,"-1"15"-1,-12-9 0,9 17-35,4-2-2,12 4 0,11 2-2,13-4 1,15-4-2,9-4 0,10-3 0,1-5 0,3-2 0,-8 4 0,-9 1 0,-9 5 0,-16 7 0,-12 6 0,-9 1 0,-7 2 0,-3 0 0,1-8 0,6 0-10,1-22-5,23 8-5,-9-32-9,28 9-7,-10-23-7,11-1 1,-3-13 1</inkml:trace>
  <inkml:trace contextRef="#ctx0" brushRef="#br2" timeOffset="111140.3569">9630 9094 95,'20'-18'38,"-6"-7"0,1 14 0,-5-2-33,-10 13-1,10 10 0,-10 17 0,-6 8-2,-3 14 0,-1 4 0,0 5-1,0-4-2,5-5-1,10-4-8,-4-32-20,23-5-8,3-25 0,20-10-2</inkml:trace>
  <inkml:trace contextRef="#ctx0" brushRef="#br2" timeOffset="111546.3801">9867 8815 103,'-44'-11'38,"13"16"1,2 0-1,21 7-32,6 3-2,16 1-1,8 2-1,11 5 1,3 0-1,1 6 0,-4 3-1,-4 7 1,-5 6-1,-11 8 0,-6-2-1,-11 3 1,-4-6 0,-6-4 0,1-10 0,4-12-1,9-22 1,0 0-1,28-36 1,-1-8-1,13-8 1,7-5-1,5-5 0,2 4 0,-8 7 1,-6 15-1,-7 15 0,-11 19 0,-15 17-1,-11 14-1,-3 14-2,-4-2-4,9 16-9,-8-19-6,29 11-9,-4-22-4,28-2-4,8-17-1,18-2 3</inkml:trace>
  <inkml:trace contextRef="#ctx0" brushRef="#br2" timeOffset="111861.3981">11352 8923 107,'16'6'39,"-11"7"1,4 20-2,-13 4-34,1 11-1,-5 3-1,-2 4-1,0-2-1,3-9-2,7-5-2,0-21-9,24 1-17,-10-28-9,14-1 1,-4-27-2,12 1 3</inkml:trace>
  <inkml:trace contextRef="#ctx0" brushRef="#br2" timeOffset="112034.408">11427 8631 108,'-22'-17'37,"22"17"2,-10-1-5,20 2-35,14 1-2,6-4-2,14 4-4,-5-18-11,18 12-17,-6-14 0,3 6 0,-9-9 1</inkml:trace>
  <inkml:trace contextRef="#ctx0" brushRef="#br2" timeOffset="112191.4168">11866 8529 96,'-11'41'38,"-11"2"1,4 24-5,-6-6-27,8 9-2,-4 2-2,9 0-1,-2-1-1,7-13-4,8 5-11,-9-24-21,18-2-3,-8-21 0,12-7-2</inkml:trace>
  <inkml:trace contextRef="#ctx0" brushRef="#br2" timeOffset="112657.4437">11768 8847 104,'13'-2'39,"1"-5"1,18 7-1,3-8-36,10 1 0,8-6-1,7 3 0,-2-2-1,-4 2-1,-6 3 1,-12 2-1,-14 4 1,-22 1-1,4 9 1,-22 3 0,-11 2 0,-1 1 0,-6 2-1,6 1 1,0-4-1,12 1 1,11-3 0,7-12 0,20 15-1,7-13 1,8-1 0,3 2-1,4 1 1,-5 3-1,-5 2 1,-9 9-1,-12 6 0,-11 6 1,-11 4-1,-12 1 0,-6 1 1,-3-7-1,-5-4-1,3-5 0,5-9-1,6-13-3,23 2-10,-17-27-5,35 13-11,-8-21-7,21 2-2,-2-6-2,11 1 2</inkml:trace>
  <inkml:trace contextRef="#ctx0" brushRef="#br2" timeOffset="113161.4725">13485 8860 93,'-14'-6'38,"-15"4"1,4 14-1,-12 6-35,0 14 0,-2 5 0,2 9 1,4 1-2,10-2 0,18-5-1,14-12-1,24-12-3,18-20-9,34-6-24,-3-18-3,20-5 0,-7-12 0</inkml:trace>
  <inkml:trace contextRef="#ctx0" brushRef="#br2" timeOffset="113980.5193">13977 8873 103,'-38'18'39,"8"13"2,-6-7-2,6 8-34,8 1-2,5 4 0,8-3-1,9 4 0,6-5 0,8-5-1,3-9 0,11-9-1,6-13 0,2-11 0,4-15-2,1-8 0,-1-8 1,-6-7-2,-2 0 2,-10-2-2,-8 5 2,-6 5 0,-7 6 1,-9 11 0,-2 8 1,-5 13 0,1 6 0,0 8 1,6 6 0,10 3-1,5-1 1,15 0-1,7-4 1,10-5-1,8-3 1,1-1-1,-1 0 0,-3 3 0,-11 2 0,-9 5 0,-12 5-1,-12 5 0,-12 3 1,-7 1-1,-4 1 0,-3 0 0,4-5 0,4-4 0,9-7 0,9-12 0,0 0 1,27-12-1,3-8 0,5-7 0,3-3 0,1-5 0,-1 2 1,-4 3-1,-9 6 0,-6 4 0,-9 7 0,-10 13 0,0 0 0,2 17 1,-9 0-1,0 6 0,0 1 0,3 2 1,4-6-1,4 0 0,9-11 0,6-5 2,6-10-2,8-8 0,4-7 0,4-2 0,-1-3 0,0 0 0,-5 4 0,-7 5 0,-6 7 0,-7 9 0,-15 1 0,0 28 0,-9-2 0,-4 5 0,3 5-2,-2 1 1,5-2-3,7-4-1,14-2-4,1-18-5,21 6-4,-8-29-2,25 14-7,-17-29-4,18 11-6,-14-16 0,3 2 6</inkml:trace>
  <inkml:trace contextRef="#ctx0" brushRef="#br2" timeOffset="114505.5494">15307 8849 114,'0'0'39,"0"0"1,-9 0-1,-3 11-35,0 7-1,-1 5 0,-3 6-1,-2 3-1,-1 2 1,3-2-1,3-2 0,4-12 0,6-7 0,3-11-1,17-12 0,3-7 0,3-14 0,4-1 0,3-9 0,0-2 0,-6 5 0,0-1 0,-8 7 0,-5 11-1,-4 9 1,-7 14 0,0 0 0,7 9 0,-2 7 0,-5 6 0,9 1 0,1 1 0,7-6 1,2-6-1,4 0 0,5-10 1,2-5 0,4-5-1,-3-6 2,2-5-2,-3-1 0,0-3 0,-7 4 0,-2 1 0,-7 7 0,-4 6 0,-10 5 0,3 18 0,-12 3 0,-3 10 0,1 1 0,-3 7-2,5 0-1,3-1-1,3-8-1,14 0-6,-4-19-5,27 6-3,-11-27-3,20 11-9,-11-26-3,15 3-4,-9-14 4,0 2 4</inkml:trace>
  <inkml:trace contextRef="#ctx0" brushRef="#br2" timeOffset="114852.5692">16097 8721 105,'0'0'37,"-12"-4"2,5 23-1,-13 3-32,1 16 0,-3 4-2,1 5 0,5-2 0,4 0-2,4-7 0,12-5 0,6-12-1,11-9 0,7-17-1,9-9 0,6-9 0,0-9 0,5-6-1,-4-2 1,-6-2 0,-4 4 0,-11 8 0,-7 9 0,-9 11 0,-7 10 0,0 0 0,-14 23 0,5 3 0,0 6-1,3 1 0,5 0-2,6 1-1,-1-15-6,19 7-6,-11-24-4,23 11-7,-11-29-4,22 4-6,-11-14-1,13 0 2</inkml:trace>
  <inkml:trace contextRef="#ctx0" brushRef="#br2" timeOffset="115376.5992">16761 8800 111,'0'0'39,"0"0"1,-27 17-1,17 0-32,-15 6-3,2 10 0,0-2-2,0 0 0,5-1 0,4-7-1,6-5 0,8-5-1,0-13 1,18-7-1,3-8 0,3-2 2,6-9-2,1-1 0,3-1 0,-2 2 0,2 4 0,-2 6 0,-5 7 0,-4 8 0,-7 8 0,-6 7 0,-9 7 0,-2 7 0,-7 2-3,-2-2 0,5 1-1,0-8-2,12 0-3,-7-21-6,36 14-3,-13-32-5,23 12-7,-9-20-3,14 2-4,-6-10 2,5 4 5,-10 0 34,-7-7 8,7 21 7,-26-13 8,8 24 6,-22 5 5,0 0 0,-11 20 0,2 15-27,-13 1-6,2 10-1,-4 0-1,8 2 0,-1-3-3,9-9-1,12-7-4,-4-29-9,26 14-9,-13-36-8,27 0-9,-10-19 1,16-3-1</inkml:trace>
  <inkml:trace contextRef="#ctx0" brushRef="#br2" timeOffset="115521.6075">17515 8494 127,'-19'-1'40,"-7"1"-2,14 13-10,14 0-44,-2-13-14,28-6-10,1-9 0,19 1-1,0-14 2</inkml:trace>
  <inkml:trace contextRef="#ctx0" brushRef="#br2" timeOffset="115722.619">18042 8190 101,'-13'23'39,"-3"23"2,-18 8-1,11 19-32,-15 5-2,0 12-2,-3 1 0,3 0-3,4-3-1,3-13-2,11-7-5,-6-27-11,26 6-12,-10-28-10,19-6 0,-5-24 0,11-4 1</inkml:trace>
  <inkml:trace contextRef="#ctx0" brushRef="#br2" timeOffset="116203.6464">17752 8749 113,'0'0'40,"11"9"1,7 7-1,-7-5-36,18-4-2,3-3-1,6-1 1,4-5-2,5-3 1,6-6-1,-1-3 1,-2-2-3,-8 2 3,-3-1-2,-9 5 1,-13 5 1,-17 5 0,4 14-1,-15 4 0,-6 6 3,-2 3-3,1 3 3,3-1-3,8-2 1,8-9 0,10-6-1,11-9 2,7-7-2,14-10 0,5-4 0,-1-5 0,3-1 0,-6 3 0,-2 4 0,-12 9 0,-12 10 0,-13 13 0,-12 16 0,-18 17 0,-14 18 0,-13 7 0,-13 13 0,-4 1 0,-1 1 0,2-7 0,9-9-6,3-20-7,24-9-6,0-32-4,33 0-10,-6-31-3,21-4-4,0-19-2,11-10 5</inkml:trace>
  <inkml:trace contextRef="#ctx0" brushRef="#br2" timeOffset="143024.1803">9351 11755 86,'-6'11'42,"6"-11"-2,13-3 1,19-8-36,1-5-1,19 2 2,19-6-4,19 4 3,16-1-5,6 1 1,6 9-6,-12-3-27,3 18-8,-14-4-2,-11 10 1</inkml:trace>
  <inkml:trace contextRef="#ctx0" brushRef="#br2" timeOffset="143558.2111">11474 11109 77,'8'-27'38,"6"16"-1,-14 11 2,12 17-35,-15 14 0,2 23 0,-7 12 0,-2 17 1,-2 10-2,-1 10-2,-3 2 1,1-2-2,7-3-3,-1-21-8,20-3-27,-5-24-2,12-14 1,-3-26-1</inkml:trace>
  <inkml:trace contextRef="#ctx0" brushRef="#br2" timeOffset="144060.2398">11033 11131 105,'-26'-17'41,"12"-3"1,26 14-4,16-11-35,39-3-1,23-5 1,18 1-1,12 1 0,8 7 1,-3 3-3,-7 13 0,-14 8 0,-18 15 0,-27 14 0,-17 12-1,-19 14 1,-18 8-2,-15 9 2,-8 7 2,-10 3-1,-4-3-2,2-3 1,1-10 0,7-11 0,13-15 0,9-19 0,12-20-2,17-22 2,12-19 1,9-15-1,2-13 1,4-8 0,-5-5-1,-6 6 1,-7 13 0,-9 17-1,-11 20 0,-18 17 1,4 38 0,-11 14 0,-4 12-1,3 16 0,-2 3-1,10 0 0,5-9-2,13-10-2,7-17-7,22-1-11,-6-36-12,20-2-6,-7-28-1,7-5 2</inkml:trace>
  <inkml:trace contextRef="#ctx0" brushRef="#br2" timeOffset="144374.2578">12771 11689 101,'0'26'39,"5"-7"2,18 2-4,6-14-34,13-7-3,6-13 2,3-7 1,5-8-2,-6-4 0,-8-5-1,-10-1 2,-17-1-3,-12 2 2,-17 7-1,-11 7-1,-13 8 1,-12 12 1,-2 16 0,0 14 1,1 13-1,8 9-1,9 8 1,17 3-1,21-1-1,20-10-5,32 4-17,9-31-17,42-1 0,17-26-2,37-2 1</inkml:trace>
  <inkml:trace contextRef="#ctx0" brushRef="#br2" timeOffset="144977.2922">14776 11331 67,'-16'-8'39,"0"12"0,-17 7 0,1 13-19,-11 4-15,3 13 1,-8 5-1,4 8 1,6 0-3,10-4 0,10-7 0,16-11-2,14-17 1,15-12-1,17-17-1,7-13-1,6-11 1,0-6 0,-5-6 0,-5 0 1,-9 4-2,-10 4-1,-7 9 1,-10 12 1,-11 21 0,12 0-1,-10 25 1,-1 18 1,-1 23-1,-3 18 0,-3 23 1,-4 16-1,-7 13 1,-6 4 0,-9 4 0,-4-2-3,-12-7 3,0-17 0,-8-22-1,4-23 0,1-30-2,7-31 0,13-27-4,10-39-2,25-12-12,-4-51-13,29-5-4,-4-23-2,21 2-1</inkml:trace>
  <inkml:trace contextRef="#ctx0" brushRef="#br2" timeOffset="145991.35">14992 11493 90,'53'3'38,"-7"-7"0,7 10 1,-11-6-33,-1 5-1,-13-1-1,-5 5-1,-13 6 0,-5 7 1,-13 7-2,-5 9 1,-10 6-1,-3 5-2,0-1 2,1 0-2,3-5 1,7-7-3,10-12 2,5-24-2,16 0 2,6-23 0,9-15 1,3-12-1,3-8 0,0-12 1,-2-2-2,-4 1 2,-7 4-1,-2 11 0,-7 10-1,1 14 1,-4 11 0,3 16 0,-1 10 0,5 10 0,5 3 0,7 1 0,9 0 0,12-5 0,4-4 0,5-5 0,1-4 0,-4-3-1,-8-2 1,-8 0 0,-13 0 0,-15 1-1,-14 3 1,-19 3 0,-9 5 0,-7 6 0,-5 7 0,-3 3 2,1 9-1,4 2 1,9 5-1,9 0 1,15-2-1,13-7-1,14-4 0,11-12-2,10-11 2,8-11 0,1-10 0,-1-12-2,-3-7 1,-10-5 2,-6-5-2,-12 0 2,-2 0-2,-12 2-1,0 7 2,-3 5 0,-1 8 0,3 7 0,-5 17 0,18-8 0,-1 9 0,7 5 0,3 2 0,7-2 0,4 2 1,0-3-1,-2 0 0,-4-1 1,-5-1-1,-8 2 0,-9 4 0,-10-9 1,-2 23-1,-11-6 0,-3 9 0,1-1 0,-2 9 0,2-2 2,5 1-2,7 1 3,9-5-3,9-10 3,11-7-3,10-12 1,7-12-1,6-10-1,2-9 1,-1-8-1,-2-6 1,-6-1-2,-4 2 3,-10 7-1,-6 9-1,-8 13 1,-14 15-1,5 15 1,-10 18-2,-4 7 3,-2 6-4,0 4 1,8-3-5,0-12-4,24 5-10,-10-31-7,31 3-4,-8-25-4,22 0 0,-8-17-2</inkml:trace>
  <inkml:trace contextRef="#ctx0" brushRef="#br2" timeOffset="146524.3805">17260 11376 99,'-4'-13'37,"1"27"2,-12 0-2,10 16-30,-7 11-4,1 10 2,-3 8-3,3 2-2,-2-2 1,4-5-1,-2-8 1,4-9-2,5-14 2,2-23-3,0 0 2,15-30 0,-3-6 0,5-12 2,1-14-2,6-12 1,0-2-1,8-3 0,1 7 0,3 9 2,1 8-2,-1 17 1,2 10 0,-1 19-1,1 13 1,-4 8 0,-2 3-1,-2 6 0,-1 0 0,-7 3 0,-4 4 0,-10-1-1,-14 2 1,-10 2 0,-13 2-1,-10 1 2,-11 3-1,-6 0 2,2-2-1,0 1 2,7 5-2,9 0-1,5 2 1,10 3-1,5 4 1,4 4-3,2 5 3,-2 0-4,-1-2 3,-1 1-1,-2-2-2,-4-12-4,10 3-8,-10-26-6,21 8-10,-15-30-2,28 2-4,-5-25-4,17-5 2</inkml:trace>
  <inkml:trace contextRef="#ctx0" brushRef="#br2" timeOffset="152821.7409">18900 11259 77,'0'0'36,"-24"-4"0,10 11 1,-9 0-33,4 13 0,-5 7 0,5 10 0,0 3 0,5 4-1,5 0 0,9 0 1,9-8-2,13-7 0,14-10-1,11-11 0,9-13-1,5-7 0,1-10 0,-6-6-2,-6-3 2,-15-1-1,-14-3 1,-13 4-1,-15 2 1,-15 2-1,-6 4 0,-4 4-2,4 4-1,4-9-5,22 11-28,5-8 0,23 7 0,8-6-2</inkml:trace>
  <inkml:trace contextRef="#ctx0" brushRef="#br2" timeOffset="153039.7533">19942 10691 101,'-21'-38'36,"-4"15"1,-13 7-1,-3 20-33,0 18-1,6 24 0,-3 18-1,10 19-1,5 12-2,5 5-4,16 6-29,-5-14-4,14-2 1,-2-21-2</inkml:trace>
  <inkml:trace contextRef="#ctx0" brushRef="#br2" timeOffset="153206.7629">19651 11228 105,'23'-25'41,"6"-7"0,21 6-6,5 12-48,-1-17-15,9 12-11,-12-1-1,-3 11-3,-19 4 1</inkml:trace>
  <inkml:trace contextRef="#ctx0" brushRef="#br2" timeOffset="154258.8229">7898 13264 61,'0'0'36,"0"0"0,-29 28-1,-3 18-32,-7 19 1,-3 11-1,2 12 0,5 2-1,7-5 1,17-9 0,16-12 0,19-23-1,18-24 0,18-22 0,7-23 0,7-20 0,7-11 0,-10-14 0,-9-5 0,-14-3-1,-15 7 1,-18 6-2,-13 8 0,-13 12 1,-7 10-1,-4 12 0,-5 12 0,5 9 0,6 6 1,16-1-1,-1 14 1,13-5-1,14 0 1,6-2 0,10 1 0,7 0 0,0 3 0,1 1-1,-7 9 1,-4 8-1,-10 8 1,-11 11-1,-11 3 0,-10 2 0,-5 0 1,-7-6-1,2-10 0,2-14 0,11-23 0,0 0 1,-2-38-1,17-10 0,5-12 1,4-9 0,2-4-1,4 1 1,-2 9 0,-2 8-1,-1 14 1,-2 16-1,4 10 0,3 10-1,1 6-2,16 10-3,-2-12-5,28 16-18,-12-18-12,19 9 2,-9-16-3</inkml:trace>
  <inkml:trace contextRef="#ctx0" brushRef="#br2" timeOffset="154752.8512">9413 13132 86,'-27'14'40,"-20"-6"1,3 14 0,-10-1-35,0 13-2,2 5 0,2 13-2,10 1 1,6 3-1,15-6-1,15-5 1,14-13-1,16-16 0,14-22 0,8-17-1,7-12 1,1-14-1,-3-4 0,-10-7 0,-5 2 0,-15 3 0,-9 5 0,-9 15 1,-10 15-2,5 20 1,-19 14 0,1 27-1,0 29 1,0 22-1,-2 22 1,-2 18-2,-4 14 1,3 5 0,-1 0 0,-1-11 1,6-14-1,-2-15 0,10-26 0,-3-21 1,10-28 0,4-36 0,0-11 0,4-29 0,6-24 0,3-19 0,-2-15 1,10-11 0,-2-4 0,2 3-2,6 10 1,-3 7-3,5 18-2,-1 4-7,20 31-9,-21-8-11,24 25-8,-7-4-1,18 7 1</inkml:trace>
  <inkml:trace contextRef="#ctx0" brushRef="#br2" timeOffset="155511.8946">10053 13190 86,'-50'11'41,"0"20"-2,-5-3 4,11 14-36,-3 0-2,12 9 0,12-3-2,14 0 0,11-9-2,16-9 0,13-12 0,7-11 0,5-11-1,4-13 0,-2-10 0,-1-7 0,-7-7 0,-3-6 0,-6-2 0,-5 0 0,-5 0 0,-7 6 1,-2 8-1,-4 13 1,-5 22-1,0 0-1,3 19 1,-7 19 0,0 14 0,0 6-1,5 3 1,4-4-1,7-7 1,5-13 0,9-16 0,10-19 0,7-20-1,4-12 1,5-15 0,-1-7-1,1-4 1,-9 0 0,-2 8 0,-12 7 1,-10 14-1,-9 15 1,-10 12-1,-7 21 0,-6 14 1,-1 4-1,-3 9 0,3 2 0,0-3 0,9-5 0,4-11 0,3-13 0,-2-18 0,27-13 0,-4-13 0,5-10 0,3-9 0,0-1 0,-3-2 0,1 4 1,-7 8-1,-3 13 1,-5 10-1,-4 13 0,-5 14 0,0 9 0,-1 14 0,1 7-1,-1 6 0,5 3-1,2 0 0,7-6 0,9-4-2,7-12-1,15-7-4,0-31-9,29 9-9,-13-36-5,19 0-5,-11-19-3,2 2 2</inkml:trace>
  <inkml:trace contextRef="#ctx0" brushRef="#br2" timeOffset="155691.9051">11598 13093 91,'-7'19'41,"-8"2"-1,7 21 0,-10-4-32,10 17-4,-7 0-2,6 5 0,-3-1-1,5-5-1,0-9-1,6-7-1,5-12-5,-4-26-13,16-1-13,-7-27-6,14-5-2,-5-20 0</inkml:trace>
  <inkml:trace contextRef="#ctx0" brushRef="#br2" timeOffset="155833.9132">11500 12746 107,'-30'-9'42,"-6"6"-1,14 12-5,19 11-59,-13-21-13,16 1-5,13 4 0,7 2-2</inkml:trace>
  <inkml:trace contextRef="#ctx0" brushRef="#br2" timeOffset="156336.942">12222 12922 92,'-16'16'41,"-14"-2"1,4 16-2,-9-4-35,5 5-1,3-3-1,5 8-1,4-5-1,15 0 0,4-6 0,12-3-1,7-7 1,12-6-1,6-8 0,5-1 0,2-6 0,0 2 1,-3 1-1,-6 4 0,-7 6 0,-11 8 0,-10 8 0,-12 6 0,-9 8-1,-6 0 1,0 1-1,-3-6-1,10-4-2,1-18-3,20 1-11,-5-33-9,30 2-11,-3-26-2,17 2-1,-2-16 2</inkml:trace>
  <inkml:trace contextRef="#ctx0" brushRef="#br2" timeOffset="156832.9704">12747 12952 86,'0'-15'40,"0"15"1,0 0 1,-18 22-28,2 0-9,-2 15-2,-3 7-1,-5 5 0,3 5-1,-4 2 0,8-3 0,0-8-1,7-7 0,7-17 1,5-21-1,21-10 0,2-17 0,9-14 0,5-10 0,2-7 1,-3-2-1,-2 7 0,-7 3 0,-9 13 0,-5 12 0,-9 15 0,-4 10 0,-4 15 0,0 7 0,2 3 0,5 0 0,8-2 0,4-5 0,10-11 0,4-10 0,3-6 1,6-9-1,-1-6 0,-1 1 1,-10-2-1,-2 5 1,-5 8-1,-8 8 1,-11 4-1,3 27 0,-8 2 0,-4 11-1,-2 6 0,3 7-2,-3-2-3,7 7-6,-5-17-3,20 8-5,-13-31-8,29 4-7,-11-24-6,21-5 0,0-20 4</inkml:trace>
  <inkml:trace contextRef="#ctx0" brushRef="#br2" timeOffset="157253.9943">13590 12756 85,'7'-11'41,"-7"11"-1,-16 15 2,-4 13-33,-16 5-4,-1 9-2,-1 2-1,5 2 0,10-5 0,11-4-1,14-11-1,12-10 1,12-12-1,10-8 1,5-5-1,-2-1 0,0 0 1,-9 7 0,-11 6-1,-9 9 1,-14 10 0,-9 10 0,-6 5-1,-6 1 0,0 4-1,2-7-3,8 3-3,-4-16-7,23 9-7,-16-32-8,28 9-8,-10-17-4,14-5-1,-4-15 2</inkml:trace>
  <inkml:trace contextRef="#ctx0" brushRef="#br2" timeOffset="162037.268">15106 12803 62,'14'-12'37,"1"8"1,-13-7 0,-2 11-29,-5-12-1,5 12-2,-21-6-1,4 10-1,-9 3-1,-2 14-1,-3 6-1,1 8 1,2 3 0,5 5-1,6-8 0,11 1 0,12-14 0,12-8-1,15-13 1,8-8-1,6-5 0,1-1 0,-1-3 1,-6 5-1,-8 8 0,-11 8 1,-18 15-1,-13 8 0,-13 12 0,-8 5-1,-8 6 0,-4-3-1,10-3-2,0-17-6,28-5-28,4-23-1,19-24 1,12-21-1</inkml:trace>
  <inkml:trace contextRef="#ctx0" brushRef="#br2" timeOffset="162458.2921">15705 12313 91,'0'0'39,"-11"-12"-1,3 27 3,-11 1-36,9 8-1,-2 7-1,2 11-1,-3 5 1,-2 13-1,1 8-1,-3 8 0,-2 4 1,-3 3-1,1-6 0,3-7 0,1-9 0,12-15 0,5-17-1,0-29 0,30-5 0,0-23-1,6-16 1,6-6 0,5-4 0,-3 2 0,-1 5 0,-7 11 0,-7 17 0,-10 19 0,-8 17 0,-9 13-1,-4 9-1,-3 6 0,3 5-1,1-2 0,11-3-3,5-14-1,15 0-5,-5-24-16,20 6-11,-8-18 2,15-1-1,-10-18 2</inkml:trace>
  <inkml:trace contextRef="#ctx0" brushRef="#br2" timeOffset="163254.3376">16285 12828 80,'-9'-29'37,"9"29"0,-30-20 2,15 32-30,-15 3-3,7 15 0,-8 8-2,6 4-1,-1 5 0,7 1 0,8-7-2,4-4 1,9-7-1,11-8 0,4-11-1,7-11 0,5-10-1,2-9 0,0-10 1,0-6-1,-3-5 0,-4-5 0,-3 1 0,-5 4 1,-4 4 0,-3 8 0,-4 11 0,-5 17 0,0 0 0,0 20 1,-1 5-1,-3 6 0,4 6 0,4-2 1,5-5-1,6-7 0,8-11 0,7-7 1,7-10-1,5-5 0,0-5 0,-1 0 0,-7 2 0,-7 9 0,-15 5 0,-5 11 0,-14 7 0,-8 10 0,-3 4 0,-2 5 1,-2-1-2,6-2 1,4-11 0,8-7 0,4-17 0,20-5 0,0-17 1,9-11-1,-1-11 1,0-5 0,1-5 0,-6 0-1,-6 6 0,-3 8 1,-6 8-1,-4 11 0,-2 11 0,-2 10-1,0 0 0,15 18-2,-1-5 0,3-6-1,15 1-3,0-12-4,16 8-7,-15-25-15,22 13-3,-16-16-2,8 16 9,-14-9 23,-5 8 7,-10 9 5,-18 0 9,6 26 15,-24-2 7,5 21 1,-14-9-7,10 18-22,-6-7-4,10 4-1,2-7-3,9-13-2,8-7-3,-6-24-10,29 2-21,-11-21-4,14-4 2,-8-18-3</inkml:trace>
  <inkml:trace contextRef="#ctx0" brushRef="#br2" timeOffset="163420.3471">17202 12524 93,'-31'-2'39,"9"10"2,-3-6-2,25-2-34,-9-9-7,13-4-5,20 12-27,-11-9-4,16 10 0,-6-8-1</inkml:trace>
  <inkml:trace contextRef="#ctx0" brushRef="#br2" timeOffset="163735.3651">17475 12705 104,'-10'33'39,"6"5"1,-7-18-9,5 10-27,0-8-1,4-1-1,1-6-1,2-5-1,-1-10 0,0 0 0,16-5 0,-8-8 0,4-7 0,2-4 0,3-1 0,3-4 0,2 0 0,-1 5 0,1 2 0,-1 9 0,-5 4 1,-3 11-1,-4 11 0,-5 9 0,-4 10-2,-4 6-2,-1 11-5,-9-9-10,24 11-19,-13-12 0,22 3 0,5-22-1</inkml:trace>
  <inkml:trace contextRef="#ctx0" brushRef="#br2" timeOffset="164411.4038">18217 12700 86,'0'0'39,"-21"-15"-1,21 15 2,-28-5-32,14 2-4,-5-2 0,0 8-1,-4 5 0,-2 16 0,-2 9-1,-1 11 0,-1 8-1,6 2 1,7-1-1,6-7 0,11-13 0,13-14 0,15-23 0,14-16 0,6-17-1,6-9 0,-2-8 0,-1-4 0,-5 0 0,-5 7 0,-14 10 0,-10 16-1,-18 25 1,0 0-1,-4 49 0,-16 20 1,-9 24-1,-9 23 0,-10 21 0,1 9 1,-4 1-1,1-6 0,6-15-1,5-19 0,6-24 0,9-24 1,8-28-1,9-21 2,7-10 0,-3-32 0,3-12 1,5-14 0,0-13 0,-1-10 0,5-2 0,5 1-2,3 4-1,-1-1-2,15 18-6,-5-1-7,27 26-15,-6-4-6,24 10-2,2-8 0</inkml:trace>
  <inkml:trace contextRef="#ctx0" brushRef="#br2" timeOffset="164946.4343">19483 12703 80,'-15'-16'38,"15"16"0,-35-28 0,17 25-29,-11-9-3,0 11-1,0 1-2,1 16 0,-5 6-1,7 17 1,0 9-1,7 7 0,4 0 0,11 2 0,9-12-1,11-11 1,15-14-1,12-21 0,10-20 0,8-12-1,6-9 0,-7-7 1,-2-2-1,-6 2 0,-10 6 0,-9 9 0,-9 13 0,-15 17 0,-9 14 0,-7 13 0,-5 13-1,0 8 0,1 9-2,2-4-3,15 9-10,-5-24-11,27 7-13,-2-20 0,25 2 0,4-22 0</inkml:trace>
  <inkml:trace contextRef="#ctx0" brushRef="#br2" timeOffset="165648.4744">20821 12080 87,'10'-13'37,"-10"13"0,0 0 1,1 21-33,-1 7-1,-4 7 0,-1 11-1,2 7-1,-4 11-1,0 4 1,-1 4 0,0 3-1,-2 1 0,2-7 0,1-4 0,1-14 0,5-9 0,4-21 0,-3-21 0,23-5 0,0-21-1,1-10 1,3-9-1,2-2 0,1 2 0,-1 5 1,-5 10-1,-2 13 0,-5 14 0,-1 13 1,-4 15-1,-1 9 0,-2 8-1,4 6 0,2-1-2,8 3-2,1-13-3,19 4-11,-10-25-18,22 1 0,-6-23-1,14-3 0</inkml:trace>
  <inkml:trace contextRef="#ctx0" brushRef="#br2" timeOffset="166011.4953">21611 12611 95,'-37'-23'37,"4"17"1,-14-2-1,8 11-30,-7 7-2,7 10-1,1 7-2,5 6 1,7 3-1,9 7 0,12-1-1,6-2 0,10-7 0,11-6-1,6-12 1,7-9-1,3-11 0,7-11 0,-3-14 0,-1-6 0,-4-6 0,-5-1-1,-4 1 1,-8 4 0,-7 7 0,-6 8-1,-7 23 1,0 0 0,-11 9-1,0 16-1,3 6-1,3 1-2,6 7-2,3-15-6,21 14-14,-8-26-11,19 3 1,-5-22-1,16-3 2</inkml:trace>
  <inkml:trace contextRef="#ctx0" brushRef="#br2" timeOffset="166469.5213">22144 12073 96,'-12'28'38,"10"26"2,-12 2-2,10 11-28,-1 6-7,4 7-1,-5-2 0,2 3-1,-3-7-1,0-4 0,0-10 0,3-13-1,-3-12 1,2-13 0,5-22 0,0 0 0,9-17 0,1-10 0,0-6 1,4-5-1,3-6 0,3-2 0,4 5 0,0 4 0,0 9 1,1 7-1,0 9 0,-2 11 0,-3 8-1,-4 12 1,0 4 0,-4 7 0,-5 2-1,-5 0 1,-6 2 0,-6 1 0,-5 1-1,-8-2 1,-6-4-1,-1-6-1,3-6-3,-1-14-9,24 6-15,-8-26-9,26 3 1,1-20-2</inkml:trace>
  <inkml:trace contextRef="#ctx0" brushRef="#br2" timeOffset="166642.5313">22622 12600 110,'0'0'39,"7"40"2,-21-16-1,7 10-35,-8 3-3,2 0-1,2-1-3,-1-8-3,15 3-13,-3-31-16,3 13-5,3-26-1,16 0 0</inkml:trace>
  <inkml:trace contextRef="#ctx0" brushRef="#br2" timeOffset="166785.5396">22689 12287 108,'-22'-42'39,"10"17"0,-2 0-5,11-4-44,14 17-25,-2-9-3,17 8-1,1-12-1</inkml:trace>
  <inkml:trace contextRef="#ctx0" brushRef="#br2" timeOffset="167050.5546">23128 11985 96,'0'11'39,"13"16"1,-9-3-2,12 16-31,-12 9-2,2 12 0,-8 7-2,-3 6-1,-9 3-1,-5 1-1,-4-2-1,-1-3-3,1 0-5,-5-27-21,18 7-9,-6-21 1,15-3-1,1-29 0</inkml:trace>
  <inkml:trace contextRef="#ctx0" brushRef="#br2" timeOffset="167220.5643">22949 12652 108,'-23'-28'39,"16"14"2,-5-6-2,16 9-33,10 1-3,14 1-2,18-1-1,10-4-2,20 5-7,-4-17-19,17 14-12,-5-10 0,16 10-1,-13-5 2</inkml:trace>
  <inkml:trace contextRef="#ctx0" brushRef="#br2" timeOffset="167736.5939">23687 12592 92,'-14'-7'38,"14"7"-1,-28-3 2,10 8-33,-6-4-1,-1 3-2,-6 6 0,-3 5 0,-3 2 0,3 4 0,-2 2-1,11 1 1,5 0-2,13-4 0,13-4 0,10-5 0,16-6-1,5-5 0,8-5 0,2-3 0,-3-3 1,-3-1-1,-8 0 0,-5-3 1,-9 1-1,-6-1 0,-6 3 1,-7-2-1,0 1-1,3 2 1,-3 11 0,6-11-1,-6 11 1,9 17-1,-2 3-1,0 1 0,-1 9-1,-2 2-1,6 2-3,-9-14-9,16 10-13,-17-30-10,21 4 1,-6-26-1,13-6 1</inkml:trace>
  <inkml:trace contextRef="#ctx0" brushRef="#br2" timeOffset="167926.6049">24304 11867 100,'-18'53'39,"-15"11"1,0 25-1,-11 9-35,3 7-2,5 4-3,-2-7-5,19 6-22,-8-26-10,21-10 1,-3-25-3</inkml:trace>
  <inkml:trace contextRef="#ctx0" brushRef="#br2" timeOffset="168107.6152">23987 12516 114,'-11'-15'41,"11"15"0,15-11-2,3 12-35,12 1-7,7-11-9,21 17-22,-11-14-8,15 12 3,-11-7-2</inkml:trace>
  <inkml:trace contextRef="#ctx0" brushRef="#br2" timeOffset="168273.6245">24487 12717 122,'-25'29'43,"-2"-18"-1,17 3-4,20-8-42,-13-21-15,33 11-18,-9-14-5,24 9-1,-6-10-1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3:44:11.32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16402 7732 44,'-10'-17'29,"-2"6"3,0-2-8,-1 10-12,-11-10-4,9 9-2,-11-2-2,5 6 0,-5 0 0,5 9 0,-6 0 0,5 11-1,-4 0 1,0 4-1,1 1-1,5 6 1,0-2-1,8 2 0,3-3 1,8 3-1,5-3-1,10-7-1,10-9 1,8-8 0,8-11-1,6-8 0,4-12 0,4-13 0,-1-5 0,-1-3 1,-7 3 0,-10 2-1,-8 6 1,-7 8-1,-11 8 0,-9 21 0,0 0 1,-14 4-1,2 15 0,0 8 0,-2 4-1,6 0 1,7 6-4,-2-10-3,21 7-25,-10-12-4,12-1 1,-2-10-3</inkml:trace>
  <inkml:trace contextRef="#ctx0" brushRef="#br0" timeOffset="586.0335">16812 7696 51,'0'0'35,"0"0"-1,0 0 1,-5-10-22,5 10-4,-6 12-3,5 3-1,-6 2-2,1 6 0,-2 1-1,4 6 0,-6 0 0,4 6 0,2-2 0,-4-2-2,5-6 2,1-4-2,1-6 1,2-6-1,-1-10 1,9-10 0,1-9 0,5-3 1,-3-4-1,4-6 1,-3-4-1,5-3 1,0 1 0,2 1-1,-1-1 0,5 4-1,0 2 1,2 4-1,1 6 1,2 4-1,0 5 0,-2 4 0,1 7 0,0 4 1,-4 8-1,-3 8 0,-4 7 1,-3 12-1,-9 1 0,-5 7 1,-5 5-2,-3-4 1,-1 1-2,-1-19-8,16 5-21,-6-33-1,16 7-6,8-25-3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6-26T23:48:56.47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6-26T23:48:57.396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8617 5956</inkml:trace>
  <inkml:trace contextRef="#ctx1" brushRef="#br0">2926 804 43,'0'0'36,"0"0"4,-8-51-3,8 51-10,0 0-21,0 0 0,0 0 0,3-51-1,-3 51-1,0 0-2,0 0 0,0 0 0,0 0-1,15 72 1,-16 5-2,-7 23 2,-4 17-3,-4 12 2,-4 2-2,-4-4-1,4-15-2,5-37-4,20-23-10,-3-32-21,20-22 1,0-22 0,12-15 0</inkml:trace>
  <inkml:trace contextRef="#ctx1" brushRef="#br0" timeOffset="211.0121">2954 1029 91,'-33'-86'40,"33"86"1,-22-79-1,22 79-39,-1-72 1,1 72 0,36-64 0,-36 64 0,72-50-1,-25 33-2,5 3-4,4-2-26,5 3-9,-4 5 1,2 3-2</inkml:trace>
  <inkml:trace contextRef="#ctx1" brushRef="#br0" timeOffset="428.0245">2969 1184 97,'-52'29'40,"52"-29"1,0 0-2,0 0-36,0 0-2,46-32 1,-46 32-2,74-43 0,-74 43-4,93-46-6,-93 46-29,90-38-3,-90 38 4,79-22-3</inkml:trace>
  <inkml:trace contextRef="#ctx1" brushRef="#br0" timeOffset="628.0359">2747 1717 99,'-32'30'39,"23"-10"1,9-20 0,40-18-38,12-15-1,21-6 0,14-10-2,13-11 0,10-2-8,-10-11-25,11 12-5,-66 31 0,5 0 1</inkml:trace>
  <inkml:trace contextRef="#ctx1" brushRef="#br0" timeOffset="1045.0598">3756 1128 74,'47'-30'41,"-47"30"0,0 0 0,0 0-18,0 0-19,0 0 1,10 23-1,-14 3-2,4 14 0,-6 1-2,2 10 2,-5 2-2,3 8 1,-5-15-2,2-3 2,1-6-2,4-11 2,4-12-1,0-14 0,17-13 1,3-15 0,4-16 0,9-7 0,-33 51 0,40-61 0,-40 61 2,38-72-3,-38 72 2,43-65-1,-43 65 2,40-56-3,-40 56 0,26-32 0,2 15 0,6 25 0,-15 14 0,8 22-2,-10 17-1,4 7-1,-3 4-3,-6-17-5,17-4-27,-10-14-2,10-10 0,-5-19-1</inkml:trace>
  <inkml:trace contextRef="#ctx1" brushRef="#br0" timeOffset="2233.1277">4464 1220 114,'-10'22'41,"2"3"0,18-3-8,21-16-30,13-8 0,13-10 1,5-5-2,-62 17 0,69-27 0,-69 27-1,64-37 0,-64 37 1,58-39-1,-58 39-1,33-45 0,-33 45-1,0 0 1,12-48 0,-12 48-1,0 0 0,-48-7 0,-5 22 1,3 15 1,-8 8-1,13 18 0,10 2-1,30 1 2,20-11 0,34-26 0,16-16 0,13-18 0,7-8 0,-85 20 0,93-39 1,-43 17-2,0 0 0,-50 22 0,88-52 0,-88 52 0,76-45 0,-76 45 0,50-32 0,-3 19 0,-47 13 0,12 25 0,-30 9 0,-13 14 0,-8 7 0,9 3 0,2-8-2,20-17 2,8-11 0,0-22 2,20-3-2,-4-17 0,0-12 0,3-9 0,-19 41 0,18-50 0,-18 50 0,16-56 0,-16 56 0,22-53 0,-22 53 0,19-49 0,-19 49 0,0 0 0,54-50 0,-54 50 0,49-18 0,-49 18 0,68-12 0,-68 12 0,75-5 0,-75 5 0,82 0 0,-82 0 0,80-1 0,-80 1 0,72-5 0,-72 5 0,50-5 0,-50 5 0,0 0 0,-4 11 0,-10 3 0,-11 9 0,-19 10 0,3 7 0,-4 8 0,16 5 0,15-4 0,32-20 0,11-10 0,5-16 0,13-8 0,0-13 0,2-10 0,-49 28 0,0 0 0,69-64 0,-69 64 0,38-47 0,-38 47 0,0 0 0,36-53 0,-17 38 0,-19 15 0,-23 36 0,-2 17 0,-7 27 0,-18 22 0,10 24 0,-6 3-3,16-4 1,1-12 1,3-9-1,6-19 2,0-18-1,11-26 1,-4-17-1,13-24 1,-14-12 0,13-22 1,-3-21-1,8-19 1,2-15 1,10-10 0,3-4 2,3 5-4,3 5 0,4 8 0,1 18 0,3 15 0,0 11 0,9 16-9,-13-5-20,26 12-10,-9-4-4,20 8 0,-6-3 0</inkml:trace>
  <inkml:trace contextRef="#ctx1" brushRef="#br0" timeOffset="2882.1648">6552 1093 88,'0'0'41,"-53"-3"2,53 3-2,-41-1-16,23 12-20,3 6-1,14 9-1,-1 4-1,7 1 1,-3-2-3,8-3 0,2-10 0,4-8 0,6-9 0,4-9 0,-26 10 0,0 0 0,53-39 0,-53 39 0,0 0 0,66-65 0,-66 65 0,36-46 0,-36 46 0,0 0 0,47-53 0,-47 53 0,0 0 0,5 29 0,-14 26 0,-5 34 0,-15 22 0,0 24-2,-9 13 1,6 2-1,6-24 1,-1-10 0,3-15 0,1-19 1,1-20 0,6-19-1,-2-24 1,4-14 0,4-18 1,-1-24-1,3-17 0,2-19 1,7-17 0,8-15 1,7 4-1,8-3 2,4 6-3,5 5 0,10 15 0,1 9-5,20 17-18,-13 9-14,21 6-4,-7 6 0,20 2-3</inkml:trace>
  <inkml:trace contextRef="#ctx1" brushRef="#br0" timeOffset="3284.1879">8073 921 99,'9'-61'42,"-9"61"0,18-60-2,-18 60-36,27-50 0,-27 50 0,0 0-1,0 0-1,0 0 1,0 0-2,65 49 0,-70 18-1,1 16 1,-3 7-2,3 3-1,3-10-4,5-32-16,15-22-17,2-27-2,14-11 0,-35 9 0</inkml:trace>
  <inkml:trace contextRef="#ctx1" brushRef="#br0" timeOffset="3501.2003">8294 782 95,'-35'-73'42,"35"73"0,-31-62-1,31 62-28,-19-52-12,19 52 1,0 0 0,0 0-2,43-47 0,-43 47-2,53-5-4,-53 5-25,69-8-8,-69 8-2,67 0-1</inkml:trace>
  <inkml:trace contextRef="#ctx1" brushRef="#br0" timeOffset="3712.2124">8410 723 103,'-72'54'42,"72"-54"2,-55 50-1,55-50-38,0 0-2,-23 48 0,23-48-1,0 0-2,56 16-2,-56-16-4,75-7-16,-75 7-18,91-19-2,-43 6 0,3-3-1</inkml:trace>
  <inkml:trace contextRef="#ctx1" brushRef="#br0" timeOffset="4004.2291">9000 542 109,'18'-57'43,"-18"57"1,0 0-2,0 0-37,0 0-2,0 0 0,0 0-1,0 0-2,0 0 0,-26 69 1,26-69 0,-19 81-1,11-34-2,2 0-1,27-17-4,-21-30-16,3 91-17,-3-91-3,15 85 1,-15-85 0</inkml:trace>
  <inkml:trace contextRef="#ctx1" brushRef="#br0" timeOffset="4906.2806">9370 905 112,'45'-42'42,"-45"42"1,0 0-1,26-49-38,-26 49-2,0 0 1,0 0-1,0 0 0,-50 32 1,50-32-3,-38 38 0,8 14 0,17 5 0,13-4 0,18-6 0,-18-47 0,0 0 0,66 38 0,-66-38 0,71-10 0,-71 10 0,71-42-2,-71 42 0,62-65 2,-62 65-2,51-78 2,-51 78 1,33-75-1,-33 75 1,12-64 0,-12 64-1,-3-54 0,3 54 1,0 0-2,0 0 1,0 0 1,-52-42-3,52 42 3,0 0-2,0 0 2,0 0-2,46 29 2,-46-29-1,57 7 1,-57-7 1,67-5-2,-67 5 0,77-10 0,-77 10 0,69-12 0,-69 12 0,50 0 0,-50 0 0,0 0 0,0 0 0,33 56 0,-33-56 0,-5 47 0,5-47 0,-2 55 0,2-55 0,6 50 0,-6-50 0,0 0 0,38 49 0,-38-49 0,49 2 0,-49-2 0,66-26 0,-66 26 0,72-42 0,-72 42 0,69-49 0,-69 49 0,61-44 0,-61 44 0,0 0 0,58-31 0,-58 31 0,0 0 0,0 0 0,0 0 0,38 68 0,-38-68 0,16 53 0,-16-53 0,23 50 0,-23-50 0,0 0 0,52 48 0,-52-48 0,51-3 0,-51 3 0,56-38 0,-56 38 0,66-62 0,-66 62 0,64-80 0,-64 80 0,53-76 0,-53 76-8,36-65-9,-36 65-7,22-47-11,-22 47-7,0 0-2,0 0-1</inkml:trace>
  <inkml:trace contextRef="#ctx1" brushRef="#br0" timeOffset="5079.2906">11130 941 130,'0'0'48,"0"0"-3,30 52-13,-30-52-32,0 0-13,0 0-12,0 0-14,0 0-5,0 0 1,0 0-2</inkml:trace>
  <inkml:trace contextRef="#ctx1" brushRef="#br1" timeOffset="10430.5965">3203 1710 45,'0'0'33,"15"5"-1,-15-5 2,19 12-23,-19-12-4,32 8 2,-15-9-3,11 4-1,-1-8 0,8 3-1,1-5-1,7 3 0,-1-3-1,3 3-1,0-1 0,6 2 0,4 0-1,3 1 1,5-1-1,6-2 0,0-1 0,8-4 2,5-3-2,2-1 2,7-2-1,-1 2 1,5-1-1,1 2 1,-1 2-1,1 2-1,1 3 1,-4 0 0,1 5-1,0 0 0,-1 2 1,-3 0-1,0 1 1,-3-1-1,1 0 1,-1 0-1,-3 0 0,1 2 0,-1-1 0,-1 2 0,-1 1 0,-3 0 0,2 3 0,2-3 0,-4 0 0,-1 1-1,0-3 1,0-2 0,6-1 0,0 0 0,2-2 0,1-1 0,1-2 1,1 3-1,4-5 0,-4 2 0,1 0 0,1-2-1,-1 0 1,1-1 0,-2 2 0,-2-3 0,-2 2 0,-4 0 0,1 1 0,-4-1 0,-4 2-1,-2 2 2,-2-3-1,-2 4 0,-3-4 0,-4-1 1,-3 1-1,-1-3 0,-5 2 0,-1-2 0,1 1 0,-3 0 0,-3 1 0,1 1 0,-2-1 0,-1 4 0,-5-2 0,-1 2 0,-1-1 0,-4 0 1,1 1-1,-4-1 0,-3 2 0,5-2 0,0 1 1,-2-1-1,4 1 0,-2-1 0,5 1 1,2 0-1,0-1 0,-3 2 0,1-2 0,-2 1 0,-2 0 0,0 1 1,-4-1-1,0 0 0,0 2 0,1-1 0,1-3 0,0 3 1,-2-2-1,-1 2 0,1-1 1,-2-1-1,-8 2 0,1 0 0,-7-3 1,-2 4-1,-11 1 0,17 0 0,-17 0 0,0 0 1,9 3-1,-9-3 0,0 0 0,14 15 0,-14-15 0,18 13 0,-18-13 0,20 13 0,-11-10 0,2 1 0,3-3 0,-2 1 1,-1-1-1,3 0 1,1 0-1,3 2 0,-3 0 0,3-2 0,0 3 0,-2-1 0,2-2 0,-1 2 0,1-1 0,-1 0 0,-4-2 0,4 0 1,-2-1-1,0 1 0,-2 0 0,-2-1 1,-11 1-1,19-2 0,-19 2 0,0 0-1,0 0 0,0 0-2,7 10-5,-24-13-25,17 3-5,-12 4 0,12-4-1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3:52:33.49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1352 2513 49,'11'-16'30,"-11"16"3,0 0 2,6 17-21,-10 20-9,-5 11 1,9 19-1,-8 6-1,8 16 1,-3 5-3,4 1-1,3-5-3,0-14-3,18-6-28,-12-23-1,12-14-1,-2-26 1</inkml:trace>
  <inkml:trace contextRef="#ctx0" brushRef="#br0" timeOffset="225.0129">1343 2461 89,'0'0'39,"0"0"-3,29-5 2,4-9-36,19-3-1,9-7 0,12-2-1,7-1-1,-2-2-5,9 20-30,-18 1-1,-12 19 0,-23 8-3</inkml:trace>
  <inkml:trace contextRef="#ctx0" brushRef="#br0" timeOffset="424.0242">1393 2989 99,'-28'10'39,"28"-10"-1,0 0-1,26-37-36,17 12-2,15-6-3,16 4-6,1-12-26,17 14-1,-5 2 0,8 11-2</inkml:trace>
  <inkml:trace contextRef="#ctx0" brushRef="#br0" timeOffset="808.0461">2414 2715 86,'-26'-12'38,"3"14"0,-9-3 1,5 20-30,-7-1-4,8 10-1,-8 6-1,11 7-1,1 0 0,8 1-1,8-7-1,10 1 1,11-10-1,10-8 0,15-13-1,8-11 1,11-9 0,4-12-1,0-5 1,-3-8 0,-8-3 0,-13-2 0,-14 2 0,-17 4 0,-16 9 0,-15 6 0,-13 6 0,-3 9 0,-2 9-1,2 6-1,7 9-2,4-3-5,29 12-26,2-14-3,21 8 0,8-10-1</inkml:trace>
  <inkml:trace contextRef="#ctx0" brushRef="#br0" timeOffset="1120.064">3015 2705 85,'0'0'38,"-14"11"-1,-7-3 2,-3 14-32,-6 3-2,3 12 0,2 1-2,4 6 0,6 1-1,8 0 0,8-1-1,14-8 0,12-7 0,11-10-1,8-16 1,8-12 0,2-12-1,2-13 1,-6-9-1,-8-8 0,-8-5-1,-16-1 0,-14 8-1,-16-1-1,-7 15-1,-12 4-1,0 24-6,-13-3-26,15 22-1,-1-3 0,16 14-1</inkml:trace>
  <inkml:trace contextRef="#ctx0" brushRef="#br0" timeOffset="1526.0873">3782 2636 96,'-30'-16'40,"-5"15"1,-14-3-1,-3 18-36,4 6 0,1 11 0,7 7-1,6 6-1,11 5 0,15-1 0,15-8-1,15-10-1,15-16 1,15-16 0,13-25 0,8-17 1,4-19-2,5-13 0,-11-15 1,-3-9-1,-14 6 1,-13 5-2,-13 15 2,-14 20-2,-14 21 1,-11 30 0,-11 37 0,-6 25 2,-2 25-3,1 10 0,12 15-4,0-9-9,31 13-22,-2-32-6,23-6-1,0-29-2</inkml:trace>
  <inkml:trace contextRef="#ctx0" brushRef="#br0" timeOffset="3350.1916">5603 2529 72,'-19'-8'36,"0"12"0,-8-1 0,5 14-25,-17-1-3,7 18-1,-5-1-2,7 11-1,2-3-2,7 4 0,12-1-1,14-8-1,18-5-1,9-15 0,16-9-2,5-18-4,26-1-27,-6-28-3,10-1 2,-8-20-4</inkml:trace>
  <inkml:trace contextRef="#ctx0" brushRef="#br0" timeOffset="3748.2144">6015 1880 96,'-6'15'38,"-9"2"0,12 15-2,-10 5-33,12 15 0,-5 11 1,5 14-2,-2 4 0,-3 4 1,1 0-2,-1-1 1,-2-8-1,5-10 1,-2-15-2,5-13 1,4-15-1,5-8 0,4-16 1,5-12-1,8-7 1,1-5-1,2-8 1,3-2-1,0-2 0,-1 4-1,-3 7 1,-3 5-1,-2 12 1,-5 8 0,-2 10-1,1 6 1,-1 12-3,-3 1 0,11 10-7,-10-11-24,24 11-4,-8-16 0,11 4-1</inkml:trace>
  <inkml:trace contextRef="#ctx0" brushRef="#br0" timeOffset="4164.2382">6866 2452 105,'-34'11'38,"-12"-5"1,4 20-1,-9 1-34,6 6 1,1 3-2,9 4 1,5 1-3,15-4 2,11 0-2,12-9 0,14-7-1,13-8 1,12-14 0,9-8-1,5-13 1,0-8 0,-2-10-1,-3-3-1,-9-4 1,-9 4-1,-10 6 1,-10 2-1,-12 13 0,-6 22 0,-11-5 1,-6 21 1,-2 11-1,-1 13 0,3 7-1,3 1 0,11 5-2,5-8-1,16 3-7,2-23-23,25 1-5,-1-22 1,18-4-2</inkml:trace>
  <inkml:trace contextRef="#ctx0" brushRef="#br0" timeOffset="4350.2487">7500 2448 101,'-5'-11'39,"-17"4"0,5 23-1,-7 7-33,2 17-1,0 8 0,3 2-2,4 6-1,6-4 0,7-5-2,6-10-1,16-5-9,-5-31-25,22-1-4,-8-26 2,13-8-1</inkml:trace>
  <inkml:trace contextRef="#ctx0" brushRef="#br0" timeOffset="4799.2744">7621 2040 103,'-13'10'39,"-5"0"0,12 14-1,0-6-35,15 4-2,6-2-1,12 3 1,1-4-1,2 2 0,-1-1 0,0 3 0,-4 0-1,-10 5 2,-4 3-1,-7 3 1,-8 5 0,-3 3 2,-6 2-1,1 1 1,0-5-1,1 0 1,3-7-1,8-4 1,5-16-2,8-6 0,5-15-1,6-7-1,5-10 2,3-15-2,2-4 1,-1-7-1,-4-2 2,-1 7-2,-5 4 2,-5 10-1,-3 10 0,-5 19 1,-1 14-1,-2 16 0,-1 12-1,1 6 0,2 11-2,2-1-6,17 14-27,-12-18-3,20 4-2,-3-17 0</inkml:trace>
  <inkml:trace contextRef="#ctx0" brushRef="#br0" timeOffset="6864.3926">9628 2303 92,'0'-21'38,"-14"-5"0,3 19-6,-17-11-26,1 17 0,-11 6-2,-1 17 0,-9 7-1,1 13-1,-5 5 1,9 7 0,2 0-1,13 0 1,10-6-2,16-7 1,12-14-1,19-10 1,14-15-1,11-8-2,9-14 1,3-5-1,1-11 1,-3-7-1,-5 0 2,-12 5-3,-10 1 3,-11 8-1,-8 7 0,-9 9 0,-9 13 0,0 0 0,-17 32 0,3-5 0,2 11 0,-1-1 1,5 9-1,3-2 0,11-5-1,11-7 0,17-11-2,4-10 1,19-10-2,1-14-3,11-3 1,-6-13-1,2 3 2,-13-9 0,-6 5 3,-13 4 1,-12 1 2,-9 12 2,-12-1 1,0 14 0,-22 4 0,7 14 0,-3 2-1,-2 9 1,3 4-2,2 7 1,5-2-2,1 1 0,9-4 0,0-9 1,4-5-1,5-8-1,4-13 2,-1-12-2,4-10 1,-2-5 0,1-13 0,-3-3-2,1-10 2,-3-3-2,-1 3 2,-4 1-3,4 5 3,-3 6-1,2 7 0,4 8 0,2 7 1,4 6-1,4 9 0,5 4 1,2 1-1,7 6 0,2 0 1,3 7-1,-2-2 0,-2 8 0,-7 3 0,-2 2 0,-8 9 0,-9 0 0,-8 4 0,-8 2 2,-5 0-2,-3-1 2,-2-4-2,3-2 2,-1-10-2,5-4 1,8-19 0,0 0-1,13-9 0,2-16-1,5-7 2,3-12-2,-1-5 1,5-6-1,-4 4 2,-2 0-3,-5 7 3,-3 7-1,-2 9 0,-4 9 0,2 6 0,4 10-1,3 3 1,4 1 0,6 1 0,5 3-1,2-4 1,2 1 0,-2-1 0,-4-2 0,-6 1 0,-4-1 1,-6 1-1,-13 0 0,0 0 0,-5 14 0,-13 1 1,-3 10-1,-4 6 0,-4 7 0,5 9 0,0-2 1,10 3-1,5-2 1,9-7-1,10-6 2,14-13-2,6-7 1,11-15 1,5-10-4,0-11 2,4-13-1,-4-10 2,-5-9-2,-10-5 1,-7 1-1,-11 6 1,-8 2 0,-12 13 0,-6 7 0,-2 15 0,-5 9-1,2 12 1,4 6 0,4 3-1,8 8 1,11-1 0,10 1 0,8-6 0,7-2 0,8-9 0,3-2 1,0-8-1,3-6 1,-8-2-1,-5-1 0,-12 4 1,-1-3-1,-11 10 0,-11 3 1,1 16-1,-10 9 0,-5 8 0,2 9 0,-1 5-1,4 5 4,3-1-5,1-3 4,10-6-2,8-11 0,6-13 0,5-13 0,5-12 0,1-14 0,7-12 0,-1-10 0,-1-9 0,-2-2 0,0 1 0,-7 7 0,-2 4 0,-8 14 0,-6 11 0,-10 17 0,7 18 0,-11 13 0,-5 10 0,5 8 0,-1 4 0,5 3 0,5-1 0,8-10 0,6-12 0,7-11 0,4-13 0,-1-10 0,3-13 0,1-11 0,-2-12 0,-9-7 0,-3-8 0,-7-5-4,1 0 0,-8-2-2,5 14-8,-16-9-4,12 29-7,-20-16-7,17 31-3,-13-6-6,10 16 2,0 0 2</inkml:trace>
  <inkml:trace contextRef="#ctx0" brushRef="#br0" timeOffset="7821.4473">12807 2122 88,'-1'-20'37,"1"20"0,1-24 1,-1 24-34,-6-16 0,6 16 0,-16 4 0,-3 14-1,-5 2 0,-5 9 0,-2 2-2,-3 5 1,9-1-1,-2 1 0,12-8 1,12-2-1,14-9-1,15-8 0,11-4 1,10-2-1,2 0 1,1 1-1,-4 3 0,-10 7 1,-15 8-1,-15 7 1,-21 5-1,-13 3 1,-9 4 0,-5-3-1,-4 0-1,3-11-1,12-2-3,0-15-4,31 5-29,0-15-1,14-6 0,9-12-3</inkml:trace>
  <inkml:trace contextRef="#ctx0" brushRef="#br0" timeOffset="9201.5263">14495 2479 32,'0'0'29,"-19"-2"3,19 2-2,0 0-14,-19-6-3,19 6-1,0 0-2,0 0-2,0 0-1,11-2-2,2-3-1,12 4 0,12-5-1,16 4-1,16-7 0,21 1 0,18-7 0,21-3 0,16-2-1,17-7 0,5 1 1,6 0-2,-8 2 1,-10 2-1,-16 7 0,-15 6-1,-24 3 1,-19 7-1,-23 3 1,-18-1 0,-16 1 0,-12-3 0,-12-1 0,-14-6 0,-7-4 1,-6-5-1,-6-3 1,-5-3-1,-6-4 1,-6-2 1,-2-7-1,-3 3 1,-1 0 0,0 1 0,4 3-1,6 6 1,9 3-1,8 4 0,11 7-1,18 7 0,12 0 0,17 6 1,14 1-2,13 7 1,13 0 0,5 9 0,3 0 0,0 7-1,-5 2 1,-11 6-1,-19 5 2,-17 8-2,-22 4 2,-22 3-2,-19-2 2,-19 3 1,-10-2-1,-7-9 0,8-4-3,4-18-3,24 3-21,3-29-13,35 0 0,9-16-3,26-2 0</inkml:trace>
  <inkml:trace contextRef="#ctx0" brushRef="#br0" timeOffset="17722.0135">13829 1444 81,'12'17'38,"-1"3"-4,0-5-7,5 10-50,-3-5-14,8-2-1,0-10 1</inkml:trace>
  <inkml:trace contextRef="#ctx0" brushRef="#br0" timeOffset="17874.0223">14205 1430 94,'-14'2'37,"-2"19"0,-6 8-2,4-4-42,8 12-29,2-3 0,13-3-1,10-5-3</inkml:trace>
  <inkml:trace contextRef="#ctx0" brushRef="#br0" timeOffset="18322.048">17031 1249 96,'0'0'36,"-11"-57"0,0 44 1,-7 15-40,0 12 0,-1 12-4,2 2-6,16 4-20,-2-5-1,17-7-3,7-14 2</inkml:trace>
  <inkml:trace contextRef="#ctx0" brushRef="#br0" timeOffset="18458.0557">17318 1229 90,'1'31'36,"-20"-2"1,-5 7-2,-6-3-36,10 4-32,-3-6-2,15 2-1,3-8-3</inkml:trace>
  <inkml:trace contextRef="#ctx0" brushRef="#br0" timeOffset="19208.0986">18277 1991 82,'-3'-25'40,"6"9"-1,-6 0 0,3 16-36,0 0-1,-11 22 0,2 1 0,-2 10-2,-6 3 1,2 6-1,1 0 0,-1 1 0,6-5 0,2-12-1,6-4 1,6-11 0,6-11 0,3-12 0,3-9 0,5-9 0,1-10 1,2-6 0,-1-1 0,0-3 0,-2 6 0,-2 5 1,-3 7-1,-3 9 1,-3 13-1,-11 10 0,14 11 0,-10 12 0,-3 3 0,4 7-2,0-1 2,9 1-1,2-5 0,6-5 0,6-6 1,10-13-2,4-9 2,10-6 0,0-10 0,2-1 0,-3-3 0,-7-1 0,-4 8 0,-10 2 1,-9 8-2,-11 12 2,-7 12-3,-9 6 0,-1 7 1,-5 7-2,5 1 0,1 3-2,6 3-2,0-15-8,22 12-23,-8-20-3,15 7 1,-2-20-3</inkml:trace>
  <inkml:trace contextRef="#ctx0" brushRef="#br0" timeOffset="19621.1223">19203 2061 91,'-10'9'39,"10"-9"1,-4 20-1,4-20-36,22 13-1,5-12 0,13-1 1,9-3-1,10-5 0,2-5-1,3-2 1,-3-3-1,-4-5 1,-10 0-1,-8-2 1,-13 0-1,-13 0 0,-15 7 0,-9 0 0,-17 11 0,-9 7-1,-10 8 1,-4 13-1,-7 9 1,1 7-1,4 4 0,5 4 0,13-2 0,15 1-1,15-8 0,24-12-1,22-9 1,19-10-3,16-5-1,9-13-2,19 2-10,-13-22-20,14 9-2,-16-19 1,-4 11-2</inkml:trace>
  <inkml:trace contextRef="#ctx0" brushRef="#br0" timeOffset="19967.142">20183 1893 104,'-41'-3'39,"2"16"2,-17-3-1,12 19-34,-6-1-3,9 8 0,5 1-1,9 3-1,7-2 0,13 0-1,15-9 1,16-9-1,5-7 0,13-8 1,6-10-1,8-8 0,0-6 0,1-10-1,-4-5 1,-5-6 0,-9 3 0,-6-2 1,-9 5-2,-8 7 2,-7 5-1,-7 7 1,-2 15-1,-19 15 0,4 9 0,-2 5-1,0 9 0,4 4-1,3 2-1,7-2-3,16 5-5,-8-27-21,29 11-7,-4-24 0,18-1-1</inkml:trace>
  <inkml:trace contextRef="#ctx0" brushRef="#br0" timeOffset="20278.1597">20797 1936 108,'-24'14'40,"4"15"0,-15-2-1,7 8-36,0 2 0,8 1-2,2-3 2,11-7-3,8-11 2,10-7-1,12-12 0,10-9-1,4-7 1,6-8 0,4-5 0,-3-6 1,-6 6-1,-1 1 0,-6 7 0,-8 4-1,-4 11 0,-8 8-2,2 17-6,-20-6-23,15 26-9,-17-3-1,9 21 0,-15 2-4</inkml:trace>
  <inkml:trace contextRef="#ctx0" brushRef="#br0" timeOffset="21180.2114">2198 3928 83,'32'-33'38,"-9"-4"-1,1 13 1,-7-2-32,-1 14-2,-16 12 0,12 7-1,-16 12-1,-1 12 0,-3 0-1,2 5-1,3-1-2,6-4-1,10-2-2,1-17-3,21 2-4,-11-27-6,22 13-2,-15-20 5,13 9 6,-13-9 5,-2 3 4,-9 5 4,-12-3 7,6 19 7,-23-16 1,14 25-3,-16-10-5,11 14-3,-8 0-3,7 5-1,-1 1-3,5 0-2,11 9-11,-9-17-22,24 7-6,1-17 1,10-2-1</inkml:trace>
  <inkml:trace contextRef="#ctx0" brushRef="#br0" timeOffset="21748.2439">3235 3698 83,'-13'-19'39,"13"19"-1,-11-20 1,11 20-32,0 0-1,-6 30-1,3 6-1,1 14-1,-2 17-1,3 13-1,-2 11 0,1 9 0,0 6 0,0-2-1,2-7 0,-1-9 0,6-12 0,0-14 0,0-14 0,-1-15 0,5-18 0,-9-15 0,22-13 0,-10-13 1,2-13-1,-3-8 0,1-6 1,3-8-1,1 1 0,0 1 0,4 9 1,-2 6-2,7 10 1,3 10 0,3 15-1,-1 11 0,2 11 1,-3 11-1,-3 8 0,-5 9 1,-5 1-1,-14 7 2,-9 0-1,-12-1 0,-11-5 1,-8-6-2,-8-8 0,-4-10-1,4-7-5,-5-26-17,24 6-13,0-19-1,22 4-2,3-17 1</inkml:trace>
  <inkml:trace contextRef="#ctx0" brushRef="#br0" timeOffset="22148.2668">3898 4501 80,'0'0'39,"23"17"0,-23-17 0,21-20-31,-7 1-4,8-3-1,2-8-1,4-1-1,2-6 0,6-1-1,-5 4 1,-1 4-1,-5 3 0,-7 5 2,-4 1-2,-7 4 1,-7 6 0,0 11 0,-22-2 0,0 11 1,-8 9-1,-5 4 1,-4 9 0,2 7-1,-5 3 1,12 3-1,8-1 0,12 1 0,19-8 0,9-6-2,21-8 0,14-12-3,21 5-15,-5-27-16,25 4-5,-8-20 0,12 3-2</inkml:trace>
  <inkml:trace contextRef="#ctx0" brushRef="#br0" timeOffset="22386.2804">4914 4119 103,'-33'4'40,"5"15"3,-14-6-4,9 4-35,-12 14 0,6 8-1,-3 4-1,8 1-1,6 4 0,15-7-2,13-7 1,17-13-2,22-9-1,10-19-7,24 2-4,0-27-21,25 3-6,-10-18 1,12 6-1</inkml:trace>
  <inkml:trace contextRef="#ctx0" brushRef="#br0" timeOffset="26072.4913">5554 3992 58,'-3'-12'36,"3"12"0,-13-12-2,1 17-18,-10-1-11,2 11 2,-12 1-1,1 14-1,-6 1-2,1 10-1,-2 3 1,9 1-2,1 2 1,14-2-2,10-1 1,13-7-1,15-11 0,17-9 0,10-14 1,11-9-1,5-14 0,4-8 0,-3-15 1,-6-8 0,-8-3 0,-14-4 0,-13 1-1,-10 6 1,-19 4-1,-13 9 0,-11 12 0,-8 16-1,-10 14 0,-3 10-1,1 14-2,0-2-3,23 18-21,1-16-10,22 7 0,8-20 0,26-1 1</inkml:trace>
  <inkml:trace contextRef="#ctx0" brushRef="#br0" timeOffset="26634.5234">6108 3997 94,'0'0'36,"0"0"2,0 0-2,-14 1-31,0 10 1,3 6-2,-4 5-2,-2 5 1,3 3-2,0 0-1,2 2 0,0-4 0,3-5 0,4-3-1,5-7 1,0-13-1,14-6 1,0-9 2,1-6-2,8-9 2,3-5-1,2-6 0,2-2 0,-4-2 0,1 4 0,-2 4-1,-4 7 1,-6 8-1,-5 8 1,-10 14-1,0 0 1,9 29 0,-13-1-1,2 0 0,3 4 0,4-4 1,8-2-1,4-10 0,10-10 1,4-10-1,6-8 1,7-8 0,0-5 0,-1-2 0,-5 2 0,-5 2 0,-8 4 0,-4 10-1,-11 9 1,-6 11-1,-8 13 0,0 7 1,-8 7-2,2 9 1,2 5-1,-2-1-1,8-1-1,-1-7-2,9-1-3,0-25-15,23 8-15,-8-25-2,16 4 0,-7-23 1</inkml:trace>
  <inkml:trace contextRef="#ctx0" brushRef="#br0" timeOffset="26994.544">6895 4004 100,'-14'19'38,"-6"-7"0,20 10 0,0-13-35,20 1-1,12-8 1,11-4 0,7-7-1,9-5 0,0-3-1,-4-3 0,-5-4 0,-9 1 0,-12-2 0,-11 3-1,-11 0 1,-11 3 0,-15 7 0,-5 4 0,-5 10 0,-7 10-1,-7 12 1,1 9 0,1 10 0,1 8 0,9 3-1,8-2-1,16-2-1,13-10-1,21-6-3,12-25-9,33 6-21,-4-27-4,28-3 2,-3-21-3</inkml:trace>
  <inkml:trace contextRef="#ctx0" brushRef="#br0" timeOffset="27308.562">7901 3729 112,'-33'14'41,"-22"2"1,3 19-2,-14 1-37,18-1-1,8 0 0,16-5-1,18-6 1,21-9-1,17-10-1,20-5 0,8-6 0,2 3 0,-1-4 0,-4 5 0,-13 11 0,-15 6 0,-22 9 0,-11 8 0,-16 7 0,-15 2 0,-5 2-1,-2-1 0,2-5-2,2-8-3,20 4-12,-10-26-16,29 3-7,-1-10 1,20-19-3</inkml:trace>
  <inkml:trace contextRef="#ctx0" brushRef="#br0" timeOffset="27825.5915">9796 3233 91,'-41'-8'38,"-13"-1"-1,3 23 2,2 3-35,-1 12-1,1 13 1,6 9-1,2 8 0,6 12-1,5 5 1,9 8-2,7 1 0,6 2 0,8-7-1,4-1-2,10-9-3,-1-20-15,10-1-19,-8-21 0,11-7-3,-9-21 2</inkml:trace>
  <inkml:trace contextRef="#ctx0" brushRef="#br0" timeOffset="28617.6368">9141 3936 107,'-19'-6'39,"19"6"2,22-19-3,15 3-37,18-4-1,14-5 0,13-2-1,11-2 0,6 2 0,0 4-1,-5 7 1,-8 3-1,-13 7 1,-18 4 1,-14 7-1,-20 5 2,-17 3 0,-15 3 0,-17 1 0,-9 7 1,-8 2-1,0 4 1,-3 1 1,7 4-1,3 1 0,13 2 0,11-2-1,13-3 0,10-8 0,16-2 0,14-9-1,6-6 1,6-10-1,8-12 0,-2-10 1,-2-9-2,-1-8 2,-12-6-2,-9-4 1,-10-1 0,-3 1 0,-12 5-1,-9 8 1,-11 8 0,-3 11-1,-4 7 1,-4 9 0,4 6 0,1 5-1,3 6 1,11 1 0,8-1 1,15-3-1,9-3 0,11-2 1,11-5-1,3-3 0,5-5 1,-4 0-1,-6 3 0,-10-2 1,-8-1-1,-12 5 1,-18 2-1,0 0 0,-22 20 0,-4-1 1,-3 6-1,-2 6 1,2 6-1,3 3 0,7 0 1,12-3-1,15-5 1,12-8-1,15-9 0,12-13 0,7-10 0,1-8 1,1-9-1,-5-9 0,-9-1 0,-14-3 0,-13 2-2,-14 1 0,-10 4-3,-2 14-6,-16-13-11,16 29-11,-14-13-7,25 14 0,-20-1-1</inkml:trace>
  <inkml:trace contextRef="#ctx0" brushRef="#br0" timeOffset="29211.6708">11287 3750 89,'11'-3'39,"-15"-11"-1,4 14 1,-25-12-32,6 11-2,-4-1 0,-7 5-2,-6 9 0,1 8 0,-2 8-1,5 8 0,-1 5 0,12 3-1,-1-1 0,18-4 0,4-8 1,15-11-1,13-19 0,12-15 0,16-20 0,7-15 0,13-12 0,-1-10 0,-3-11 0,-1-3 0,-12 1-1,-10 7 1,-15 9 0,-12 13-1,-12 13 2,-8 20-2,-2 22 0,-24 28-2,4 20 2,-4 18-1,1 16-1,4 7-1,6 8-2,5-13-8,26 9-8,-8-34-10,29 6-8,-1-29-2,17-2-1,0-24 2</inkml:trace>
  <inkml:trace contextRef="#ctx0" brushRef="#br0" timeOffset="29669.697">13076 3266 81,'-3'-51'39,"-17"0"-1,1 19 2,-17-3-29,6 28-4,-12 9-1,4 18-2,-4 18-1,0 13-2,3 11 1,2 12-2,5 9 1,7 0 0,6 6-1,4-5-1,11-1-1,4-11-1,11-4-4,-6-29-11,19 6-20,-15-27 0,9-3 0,-18-15-2</inkml:trace>
  <inkml:trace contextRef="#ctx0" brushRef="#br0" timeOffset="30430.7405">12502 3669 106,'-23'-3'39,"3"-5"1,20 8-1,0 0-35,24 4-2,14-7 0,14-2-1,18-5 0,6 1 0,9-5 0,-2 0 0,-3 3-1,-7 0 0,-12 4 1,-12 4 0,-21 3 0,-13 6-1,-16 4 1,-10 7 0,-11 3-1,-10 6 1,-3 7-1,-2 0 0,2 6 0,6-1 1,6 0-1,8-2 0,18-5 0,10-7 0,14-6 1,11-10-1,10-10 0,5-9 1,0-8-1,2-8 0,-7-6 0,-5-8 0,-10 0 1,-15-1-2,-8 2 1,-10 2 0,-5 5 0,-9 6-1,-1 7 1,-4 6 0,3 7 1,4 4-1,12 3 0,0 0 1,10 13-1,13-10 0,10 2 1,9-2-1,7 2 0,-1-1 1,3 3-1,-5 4 0,-8 6 0,-13 8 0,-10 5 0,-12 7 0,-11 2 0,-9 4 0,-6-1 0,-1-3 0,3-5 0,0-6 0,3-9 0,18-19 1,0 0 0,0-12-1,17-12 2,3-6-2,1-8 2,5-4-2,-1-2 0,2 4 0,-2 1 0,-5 3 0,5 7 0,-4 1-4,9 15-9,-11-7-4,20 25-7,-13-16-8,24 23-6,-5-10-4,20 13 1,1-5 3</inkml:trace>
  <inkml:trace contextRef="#ctx0" brushRef="#br0" timeOffset="30675.7545">14404 3876 117,'-9'-5'41,"9"5"0,0 0-6,-9-31-56,37 24-17,-4-15-2,13 11 0,0-11-1</inkml:trace>
  <inkml:trace contextRef="#ctx0" brushRef="#br0" timeOffset="30834.7636">14874 3898 118,'-19'10'42,"7"6"1,-7-20-4,14-16-39,5 20-11,4-33-21,21 19-8,-1-14-2,16 12 0</inkml:trace>
  <inkml:trace contextRef="#ctx0" brushRef="#br0" timeOffset="30983.7722">15340 3901 117,'-1'10'41,"-6"-21"-2,12-2-5,5-3-62,8-21-11,13 8-1,-3-9-2,12 8 1</inkml:trace>
  <inkml:trace contextRef="#ctx0" brushRef="#br0" timeOffset="31117.7798">15698 3782 113,'-2'20'42,"2"-20"-1,0 0-3,0 0-45,-2-38-26,26 15-7,-7-16-1,14 7-2</inkml:trace>
  <inkml:trace contextRef="#ctx0" brushRef="#br0" timeOffset="31398.7959">16268 2876 113,'-18'0'42,"6"6"-1,-6-10-2,18 4-41,-21 9-2,5-2-5,19 18-28,-11-12-2,17 13 0,1-15-1</inkml:trace>
  <inkml:trace contextRef="#ctx0" brushRef="#br0" timeOffset="31561.8052">16497 2885 90,'0'0'41,"-24"17"1,5 9-2,-15-4-18,5 5-22,6 10-4,-7-11-20,23 15-15,-5-13-2,19 4 0,0-10-2</inkml:trace>
  <inkml:trace contextRef="#ctx0" brushRef="#br0" timeOffset="32358.8508">17799 3433 87,'-34'16'40,"-16"-3"1,4 17-1,-14-3-35,13 9-2,9 1 1,11 7-2,11-7-1,19 0 0,20-7 0,14-8-1,14-11 0,12-7 0,5-13-1,2-11 1,0-9 0,-5-6-1,-14-5 1,-11-3-1,-16 3 0,-11 0 2,-13 7-2,-14 7 2,-4 6-2,-5 6 3,-2 10-2,4 1 0,10 7 1,11-4-1,2 16 1,19-4-1,10 1 1,9 4-2,-2 0 2,6 4-1,-4 4 1,-5 1 0,-9 7-1,-12 2 0,-10-1 1,-6 1-1,-7-3 1,-3-2-1,1-9 1,-5-3 0,6-11 0,10-7 0,0 0-1,0-25 1,13 3 0,9-9 0,7-3-1,7-5 1,7 0 0,2 2 0,1 2-2,2 3-2,4 15-10,-18-12-14,16 24-14,-20-8 1,3 15-4,-15-7 1</inkml:trace>
  <inkml:trace contextRef="#ctx0" brushRef="#br0" timeOffset="33026.889">2576 5665 102,'-5'22'38,"-9"-1"1,10 10-3,-7 5-37,-1-7-4,14 12-6,-6-21-25,23-4-1,1-17 0,21-4-1</inkml:trace>
  <inkml:trace contextRef="#ctx0" brushRef="#br0" timeOffset="33155.8964">2935 5634 87,'0'0'37,"-17"23"-2,-5-4 2,4 7-36,8 3-32,-4-3-3,9 5 0,7-12-4</inkml:trace>
  <inkml:trace contextRef="#ctx0" brushRef="#br0" timeOffset="33453.9134">3547 6037 96,'0'0'39,"-15"27"1,4 10-1,-6 11-34,-2 8-3,0 8 0,4 1 0,5-1-3,5-15-2,16 0-10,0-32-23,14-9-2,2-26 1,12-9-3</inkml:trace>
  <inkml:trace contextRef="#ctx0" brushRef="#br0" timeOffset="33590.9212">3564 5801 104,'-39'-21'39,"10"15"-1,1 5-4,13 1-39,21 11-31,8-5-1,19 7-2,5-10 0</inkml:trace>
  <inkml:trace contextRef="#ctx0" brushRef="#br0" timeOffset="33903.9392">4043 5897 100,'-18'16'39,"-15"-6"1,4 8-1,-11-1-33,4 9-1,5 0-1,7 5-2,4 2 0,14 0 0,11-1-1,9-2 0,10-1 0,6-3 0,7-3-1,1-1 1,-4 1 0,-3 0 0,-6 1-1,-10 2 2,-11 2-1,-8 2 0,-10-2-1,-6-2 1,-2-2-2,-3-7-1,3 0-4,-4-21-20,26 4-13,-17-5-3,18-9 1,4-12-1</inkml:trace>
  <inkml:trace contextRef="#ctx0" brushRef="#br0" timeOffset="34439.9698">5114 6052 102,'0'0'39,"1"15"1,15 1-4,4-10-33,16-2-1,7-6 0,14-6 0,8-12-1,2-7 0,-1-8 0,-5-4 0,-9-2 0,-9 0-1,-17 3 1,-19 4-1,-17 11 1,-15 11 0,-18 11 0,-7 7 0,-16 14 1,5 15 0,-5 7-1,9 12 1,6 1-1,17 1 0,19-3-1,21-3 0,27-12-2,19-13 0,18-10-3,18-18-2,17 2-11,-7-26-17,18 4-5,-13-15 1,-3 3-1</inkml:trace>
  <inkml:trace contextRef="#ctx0" brushRef="#br0" timeOffset="34807.9909">6139 5838 91,'-36'-2'39,"-13"-3"2,7 20-2,-10 3-25,9 8-8,1 8 0,5 11-2,3 3-2,11 4 1,5-1-1,12-5-1,12-7 1,8-8-1,10-12 0,11-12-1,11-17 1,6-12-1,4-11 0,2-8 0,-3-8 2,-3-2-2,-8 1 0,-11 1 0,-6 11 0,-14 10 0,-8 13 0,-5 15 0,-14 19 0,0 10 0,-1 11-2,2 9 1,5 1-1,3 0 0,14-4-3,5-14-2,19-3-9,-3-34-8,30 3-10,-12-34-5,19-4-1,-8-23 2</inkml:trace>
  <inkml:trace contextRef="#ctx0" brushRef="#br0" timeOffset="35006.0022">6943 5263 95,'-20'-13'39,"2"36"2,-20 13-2,5 18-34,-7 19-1,5 13 0,4 8-2,3 4 0,11-2-2,3-9-2,10-3-2,4-23-13,8 1-20,-8-22-3,10-9 1,-10-31-2</inkml:trace>
  <inkml:trace contextRef="#ctx0" brushRef="#br0" timeOffset="35190.0127">6607 5853 110,'-23'-27'42,"10"19"0,-5-2-1,18 10-34,0 0-4,18 12-1,12-6-2,12-4-1,15 4-3,4-7-4,20 14-12,-17-22-16,16 13-5,-16-9 0,2 10-1</inkml:trace>
  <inkml:trace contextRef="#ctx0" brushRef="#br0" timeOffset="35829.0493">7171 5951 115,'-18'14'40,"18"8"1,0-22-5,14 6-33,9-11 0,12-7-2,5-5 1,5-4-2,-1-4 1,2-5-1,-6 4-1,-9-5 1,-7 2-2,-8 4 3,-10-1-3,-10 5 3,-7 5-3,-9 9 2,-8 11 2,-2 7-1,-8 16 1,-3 9-2,4 9 2,3 8-2,7-2 3,14 3-2,11-11-1,12-8 1,18-14-1,15-14 1,11-15-1,14-16 1,5-7-1,2-9 1,-2-3-1,-6-2 0,-8 6-1,-12 2 1,-8 12-2,-16 9 3,-12 10-1,-11 6 0,-7 24 0,-3 4 0,-5 8 2,-1 4-1,3 0 1,-1 1-2,7-9 0,7-10 0,0-22 0,27 3 0,-2-21 0,10-12 0,2-7 0,1-5 0,2 3 0,-3 0 0,-5 11 0,-6 11 0,-8 12 0,-4 14 0,-6 9 0,-4 13 0,-3 6 0,-2 5-4,3 8-3,0-9-8,21 12-7,-11-27-7,31 13-8,-5-20-4,22-5 0,6-14 2</inkml:trace>
  <inkml:trace contextRef="#ctx0" brushRef="#br0" timeOffset="36692.0986">9031 5314 72,'0'0'39,"0"0"-2,0 0 2,0 0-32,-13 16-2,12 9 1,-7 6-1,2 17-1,-2 12 0,2 9 1,0 9-1,-1 8 0,0-1-1,4 0 0,-3-6 0,5-15-1,-2-12-1,3-10 0,4-16-1,2-12 1,-6-14 0,14-7 0,-5-11-1,0-8 1,0-10-1,8-4 1,-3-5-1,8-1 0,2 2-2,4 2 2,5 5-2,2 5 2,1 14-3,0 7 3,-1 12 0,-8 10 0,-5 11 2,-4 9-2,-11 10 2,-5 6-2,-8 1 2,-10 3-2,-6 0-1,-10-5 1,-3-6 0,-7-6-2,5-11 1,1-9-2,5-9-2,3-13-3,28 8-12,-16-33-9,31 10-10,-5-14 1,18 8-1,-4-10 1</inkml:trace>
  <inkml:trace contextRef="#ctx0" brushRef="#br0" timeOffset="37324.1348">9700 5825 106,'0'0'38,"-6"-12"2,6 12-3,-20 2-32,6 6-1,-1 6-1,-4 7 0,-1 6-1,3 4 1,1 4-2,4 2 1,6-3-1,10-2 0,6-10 0,11-8 0,12-12 0,13-8-1,6-13 1,7-8-1,1-5 1,5-7-1,-5-2-2,-6 0 2,-8 3-2,-8 1 3,-10 9-3,-8 6 2,-11 12-2,-9 10 2,-7 15 2,-7 15-3,-8 15 3,-3 13-2,-7 16 1,0 13-1,-7 11 2,-1 5 0,3 4-2,1-3 1,4-8-1,3-8 2,6-13-2,1-14 0,5-17 0,5-17 0,1-19 0,11-8 0,-14-30 0,13-7 0,1-12 0,7-8 0,1-13 0,6-5 0,8-2 0,4 1 0,6 3 0,5 5-4,4 8 2,-1 5-4,10 21-8,-9-6-7,14 26-9,-14-14-7,11 18-3,-7-8-1,11 6 1</inkml:trace>
  <inkml:trace contextRef="#ctx0" brushRef="#br0" timeOffset="38015.1743">10868 6119 101,'29'-5'37,"-6"0"-7,5-7-26,4 6-39,1-14-3,12 10-1</inkml:trace>
  <inkml:trace contextRef="#ctx0" brushRef="#br0" timeOffset="38158.1825">11418 6084 95,'21'-2'35,"-21"2"-3,13-23-8,-2 11-59,1-4 0,3 4-1,1-3 0</inkml:trace>
  <inkml:trace contextRef="#ctx0" brushRef="#br0" timeOffset="38285.1898">11865 5981 102,'16'-1'33,"-16"1"-29,24-19-3,-8 0-37,2 5-3</inkml:trace>
  <inkml:trace contextRef="#ctx0" brushRef="#br0" timeOffset="38446.1989">12318 6047 118,'0'0'42,"0"0"-1,-6-17-2,6-13-43,17-1-30,-8-15-5,13 4-3,0-10 1</inkml:trace>
  <inkml:trace contextRef="#ctx0" brushRef="#br0" timeOffset="38797.219">13026 4826 78,'-21'15'40,"4"9"0,-10-5-2,11 1-21,2 3-22,-7-8-31,22 10-1,-1-13-1,13 4-1</inkml:trace>
  <inkml:trace contextRef="#ctx0" brushRef="#br0" timeOffset="38997.2305">13340 4760 80,'-7'15'42,"-20"4"-3,9 16 1,-19 6-20,8 4-20,3 8 0,-2-11-24,17 16-14,-3-14-1,20 1 0,0-13-2</inkml:trace>
  <inkml:trace contextRef="#ctx0" brushRef="#br0" timeOffset="39248.2449">13386 6002 119,'-13'5'36,"-6"-9"-30,5-3-5,-5-8-42,19 15-1</inkml:trace>
  <inkml:trace contextRef="#ctx0" brushRef="#br1" timeOffset="47711.7288">1159 7328 74,'0'0'34,"11"-3"1,-11 3-1,0 0-29,12 30 1,-9-3-1,1 20 1,-4 10-1,0 12-1,-2 11-1,-1 8-2,1 0 0,1 0-1,1-4-1,0-11-1,1-9-2,4-17-5,10-9-23,-10-25-3,9-7-1,-7-20-1</inkml:trace>
  <inkml:trace contextRef="#ctx0" brushRef="#br1" timeOffset="48282.7615">835 7485 96,'-21'-29'37,"2"-2"1,16 14-2,2-4-32,18 5 0,9-3-1,13 3 1,10-2-1,11-1-1,8 0 1,11 0-2,2 1 0,3-2 0,0 6-1,-4 2 1,-5 6-1,-4 7 1,-10 10 0,-14 7 0,-7 13 0,-10 11 0,-11 13-1,-11 8 2,-10 8-2,-5 6 0,-8 6 1,-4 0-2,2-3 0,-2-7 1,2-9-1,5-10 0,4-11 1,8-11-1,7-17 0,5-13 1,9-13 1,4-12-1,5-13 1,2-9 0,0-6 0,-2-2 1,1 0-1,-5 4 1,-5 6-1,-4 9 0,-5 11-1,-3 13 1,-9 10-1,13 19 0,-10 8 0,1 9 0,-1 9-1,-1 3-1,8 4-1,-1-2-2,7-2-1,-1-12-5,15 7-20,-10-24-8,12 2 1,-5-18-1</inkml:trace>
  <inkml:trace contextRef="#ctx0" brushRef="#br1" timeOffset="48631.7815">2261 7894 88,'-5'-13'36,"5"13"1,18-19-1,5 20-29,6-10-2,17 3 0,3-8-1,6 2-1,2-8 0,-1-1-1,-8-2 1,-5-2-2,-15-2 1,-11 2-1,-15 2 0,-15 6 0,-13 6 0,-10 10-1,-6 7 1,-6 12 0,-4 12-1,4 12 1,10 3 0,7 1-1,15 1 1,16-6-2,17-10 1,19-10-4,21-6-4,-2-27-23,31 3-7,4-17-1,20 2-1,2-10-1</inkml:trace>
  <inkml:trace contextRef="#ctx0" brushRef="#br1" timeOffset="50656.8973">4252 7619 76,'-3'-21'36,"-4"6"0,-12-2 0,0 13-26,-14-3-3,1 15-1,-11 4-2,1 12 1,-11 7-1,9 7 0,-3 3-1,10 5 0,5-1-1,8-5-1,14-4 1,16-7-2,12-12 1,13-3-1,13-14 1,8-13-1,6-6 1,4-8 0,3-5-1,-2-8 1,-8-4 0,-6-1 0,-8 3-1,-11 3 0,-6 6 1,-11 7-1,-9 12 1,-4 14-1,-12 11 1,-4 14-1,-8 12 1,2 7-1,-2 5 0,7 4 1,2-4-2,10-8 0,13-14 1,11-11 0,14-15-1,12-15 0,9-9 0,9-11 0,6-8 0,-8 0 0,0 0 0,-8 4 0,-11 5 0,-9 8 1,-11 9 0,-22 16 0,12-10 0,-12 10 0,-14 25 1,4 2-1,-1 5 0,-2 4 1,4 11-1,-1-2 0,2 1 0,5-3 0,-1-6 0,4-9 0,2-9 0,-2-19 0,18-5 1,-1-18 1,2-14-1,0-9 1,1-8-1,-1-7 1,1-4-1,-4 7 0,-5 4 0,-2 11-1,-5 5 1,1 12-1,-1 9 0,-4 17 0,14-9 1,0 11-1,5 4 0,5 2 0,9-1-1,1 2 1,8 0 0,1-1 0,0 0 0,-5 5 0,-7 0 0,-2 2-1,-13 7 1,-5 3 0,-8 5 0,-11 5 0,-6 0 0,-4 3 0,2 2 0,-5-7-1,3-4 1,2-6 0,7-8 0,9-15 0,0 0 0,-1-10 0,10-15 0,6-6 0,2-8 1,2-8 0,1-3-1,2-1 0,-3 5 1,-2 4-1,-2 6 0,-2 8 0,-1 6 0,3 8 0,2 9 0,0 1 0,7 3 0,4-1 0,7 2 0,1-3 0,4 0 0,-1-2-1,1 1 1,-4-1 0,-7 2 0,-7 3 0,-10 3 0,-10 9 0,-8 3 0,-12 9 0,-2 4 0,-7 7 0,-4 8 0,2 1 0,0 2 0,9 0 0,7 0 0,9-7 0,11-6 0,8-8 0,8-11 0,10-11 0,10-13 0,-2-10 0,3-13 0,-6-7 0,-1-7 0,-8-4 0,-8 1 0,-9 2 0,-9 6 0,-5 4 0,-6 11 0,-3 6 0,1 10 0,10 11 0,-14-7 0,14 7 0,0 0 0,14 12 0,4-10 0,12-2 0,7-5 0,5-3 0,8-3 0,-1-1 1,-1 2-1,-8-3 0,-4 5 0,-10 4 0,-10 2 1,-16 2-1,0 20 0,-11 0 0,-8 6 0,-4 9 0,1 2 0,2 3 0,5 1 0,6-2 0,11-6 0,9-8 0,9-10 0,7-12 0,9-14 0,6-8 0,1-11 0,1-5 0,-4-5 2,-1-1-2,-7 3 0,-8 5 0,-5 9 0,-7 9 0,-12 15 0,0 0 0,-2 22 0,-2 5 0,-1 11-2,-1 6 2,4 3 0,4-2 0,3-3 0,5-9 0,8-10 0,1-10 2,8-18-2,2-11 0,0-12 0,-1-12 0,-3-7 0,-3-1 0,-5-5 0,-7 1 0,-2 7 0,-4 4 0,0 8 0,2 4-4,7 9-2,-4 3-6,19 17-4,-15-10-6,21 22-5,-15-10-3,19 13-4,-14-7-4,11 8 2,-4-5 7</inkml:trace>
  <inkml:trace contextRef="#ctx0" brushRef="#br1" timeOffset="51039.9193">7420 7238 103,'0'0'39,"-24"-3"2,7 13-3,-13-2-25,6 12-9,-1 0-2,4 4 0,3 3-1,8 1 0,7-6 0,7 1 0,8-8-1,7-5 1,1 0 0,2-6-1,2-1 1,-4-1-1,-1 4 1,-4 3-1,-6 6 0,-4 6 0,-6 4 0,-4 3 0,-3 5 0,-9 3 0,-2-2 0,-2-2 0,-1-6-1,-1-3 1,0-4-2,1-14-3,12 5-8,-11-25-6,21 15-5,-11-35-10,22 11-5,-2-20-3,18-1 2</inkml:trace>
  <inkml:trace contextRef="#ctx0" brushRef="#br1" timeOffset="51720.9583">8670 7267 91,'-1'-10'38,"1"10"-1,-17-18 2,6 18-31,-14-2-3,1 9 0,-9 5-1,0 10-1,-8 7 0,5 13 0,-2 4 0,7 7-1,4-1 0,11-2 0,12-8-1,15-6 0,12-15 0,13-17-1,9-17 1,9-10-1,1-16 1,4-5-1,-7-6 0,-8-1 1,-8 4-1,-11 7 1,-8 7-1,-12 13 0,-5 20 0,-12 0 0,-5 20 0,0 11 0,2 10 0,2 6 0,4 4-2,9-5 1,9-7-2,10-11-3,17-10-4,-3-32-10,30 2-9,-12-34-6,24-4-3,-12-21-2,10-4 3</inkml:trace>
  <inkml:trace contextRef="#ctx0" brushRef="#br1" timeOffset="51904.9688">9287 6654 117,'-27'23'38,"-12"18"1,7 26-1,1 10-35,2 13-1,7 1-1,10 4-2,12-2-1,12-12-3,20 3-12,-6-25-17,21-2-5,-8-23 1,13-6-3</inkml:trace>
  <inkml:trace contextRef="#ctx0" brushRef="#br1" timeOffset="52248.9885">9587 7200 101,'-5'-19'40,"-5"0"-1,10 19-1,-15-14-32,15 14-3,-5 21 2,5-4-3,1 4 1,3 1-2,0 2 1,4-1 0,0 2 0,2-1-1,-1-3 0,0-2-1,3 1 0,-3-1 0,-2 1 0,-1 1 0,-5-1 0,-1 4 0,-5-3 0,-4 3 0,-5 0 0,-2-6 0,-3 2 0,2-5-2,3-4 0,1-11-4,13 0-9,-3-15-11,20 5-9,-4-17-5,21 7 0,-4-15 1</inkml:trace>
  <inkml:trace contextRef="#ctx0" brushRef="#br1" timeOffset="52623.0099">10093 7208 92,'0'0'37,"0"-14"2,0 14 0,-19 5-30,7 9-1,-8 0-1,-4 11-2,-4 5-1,3 5 1,-2 0-3,9 2 0,8 0-1,5-7 0,17-4-1,6-8 1,14-11-1,0-9 0,9-10 0,1-12 1,-2-6-1,-2-7 0,-7-3 0,-8-3 0,-10 0 0,-7 3 2,-8 7-2,-12 7-2,-1 16-2,-17 2-7,13 20-7,-19-7-7,19 23-10,-9-10-5,18 8-2,1-8 1</inkml:trace>
  <inkml:trace contextRef="#ctx0" brushRef="#br1" timeOffset="53383.0533">11781 7083 100,'-22'-3'38,"-12"9"-1,-3 14-2,-13 2-31,0 5-2,-1 1 2,4 2-2,12-5 1,9 1-2,15-10 1,16-3 1,14-7-2,12 1 0,10-3-1,7 0 1,-2 3-1,-5 4 1,-4 3-1,-13 4 0,-11 3 1,-12 2-1,-12 2 1,-11-1-1,-3-3 0,-5-5-1,2-1-2,-1-18-4,29 3-18,-25-9-13,32-8-2,-2-13 0,24 1 0</inkml:trace>
  <inkml:trace contextRef="#ctx0" brushRef="#br1" timeOffset="53827.0787">12325 6662 110,'0'0'39,"-22"11"2,8 13-2,-18 9-35,7 11 0,-7 9-1,3 12-2,-3 6 1,3 3-1,5-3 0,6 2-1,3-10 1,7-9-2,5-9 1,10-11 1,6-12-1,6-14 1,6-11-1,6-7 0,3-10 0,1-7 0,1-2 0,-4-2 1,-4 4 0,-6 5-1,-6 7 0,-4 11 0,-12 4 0,8 19 0,-8 6 0,-1 5-1,-3 8-2,4 0-1,8 3-2,-2-9-3,22 6-14,-8-28-8,22 2-8,0-21 1,14-6-2,-4-15 3</inkml:trace>
  <inkml:trace contextRef="#ctx0" brushRef="#br1" timeOffset="54615.1237">12844 7200 110,'-24'-18'41,"4"15"-2,-11-1 3,2 12-36,-1 3-3,7 8-1,-2 10 0,7 4-2,0 6 0,10 3 2,7-2-2,7-3 1,10-7-1,8-8 1,10-9-1,8-12 0,3-14 0,3-10-1,3-8 1,-5-10-1,-3-4 2,-10-2 0,-9-1 0,-12 4 0,-9 7 0,-7 7 0,-10 8 1,-5 11-2,-3 10 0,4 6 0,2 9 0,6 4-3,10 2 3,6 0-2,12 0 1,6-5-1,13-5 1,3-5 2,6-9-1,-1 1 0,-2-8 1,-5 1 1,-4-5-1,-8 3 1,-7 0 0,-19 12-2,11-15 0,-11 15 0,-12 9 0,0 4 0,-4 10-2,2 0 0,1 11 1,4-1-1,4 5 1,6-5 2,6-2-1,5-7 0,6-9 0,8-8 0,5-11 0,2-10 0,0-7 0,4-7 1,-3-4 0,-2-1-1,-5-2 2,-2 9-3,-11 0 3,-1 12-3,-13 14 1,0 0 0,11 14-1,-9 10 1,0 9-1,3 2 1,6 6-1,6-4 1,5-5-1,3-5 1,3-10 0,0-11 0,-1-10 0,-1-10 0,-7-6 0,-4-9 0,-7-5-1,-4-5-1,0-2-4,-13-10-5,12 15-7,-17-13-5,16 20-7,-13-12-5,11 16-4,-1 0 0,9 8 4</inkml:trace>
  <inkml:trace contextRef="#ctx0" brushRef="#br1" timeOffset="55141.1539">15293 6620 76,'0'0'38,"-17"-2"1,6 24 0,-10-1-15,5 22-18,-7 10-2,4 13 0,-3 10-1,4 6-2,-1-2 0,10-2-2,3-4 0,5-8-3,8-10 0,3-12-3,14-1-12,-12-28-17,14-3-3,-8-19 1,8-3-2</inkml:trace>
  <inkml:trace contextRef="#ctx0" brushRef="#br1" timeOffset="55328.1646">15047 7169 109,'-33'1'39,"0"-1"1,18 11-2,15-11-32,12 10-4,21-17-1,18-7-1,14-5-3,12-11 0,15 2-8,-7-20-18,20 7-10,-13-10 1,1 8-1</inkml:trace>
  <inkml:trace contextRef="#ctx0" brushRef="#br1" timeOffset="55712.1865">15912 6492 95,'-33'3'39,"9"18"3,-10 4-4,9 17-22,-7 6-12,9 12 2,-3 5-3,2 7 0,2 7 0,3 1-3,3-4 1,3-7-2,5-7 1,3-8-1,7-14 1,5-8-2,7-17 2,6-10 0,7-11 0,6-8 0,1-4 1,2-8 0,-2-1 0,-2 1 0,-6 4 0,-3 7 1,-5 7 0,-18 8-2,14 11-2,-14 5 1,2 8-1,-2 1-2,7 8 0,1-8-4,15 6-7,-8-17-9,27 9-7,-13-22-6,17 3-2,-9-16-1</inkml:trace>
  <inkml:trace contextRef="#ctx0" brushRef="#br1" timeOffset="56065.2067">16285 7167 111,'-25'6'38,"16"9"3,9-15-3,-9 18-35,18-6 0,15-6-2,11-2 1,8-4-1,7-8 0,5-4 1,4-5-1,-3-3 1,-7-3-1,-10-1 0,-13-2 0,-15 0 0,-16 5-1,-13 7 0,-11 3 1,-9 8-1,-9 12 1,1 12-1,-1 10 1,3 5-2,8 6 1,12 3 0,11-3-1,15-4-1,16-4-2,10-19-8,30 7-9,-7-22-6,36 3-10,0-16-3,24-1-2,8-11 2</inkml:trace>
  <inkml:trace contextRef="#ctx0" brushRef="#br1" timeOffset="56765.2468">17866 7078 89,'9'-12'37,"-9"12"-1,-14-10 2,-14 4-30,6 9-2,-15-5 0,4 11 0,-14 0-1,6 13-1,-9 0 1,3 8-3,5 4 0,7 2-1,12 0 0,12-2-1,17-8 1,20-10-1,14-14 1,15-11-1,13-15 2,12-11 0,4-13-1,2-7 1,-1-7-2,-14-1 0,-6-3 0,-13 0 0,-11 5 0,-15 1 0,-17 9 0,-7 9 0,-10 11 0,-6 13 0,-7 20 0,-3 17 0,-3 17 0,1 17 0,2 9 0,6 12 0,4 3 0,8-3 0,12-4 0,11-10-3,14-8-3,2-14-1,17-3-5,-11-29-12,23 5-4,-17-21-7,7-2-1,-14-17-3,4 2 4</inkml:trace>
  <inkml:trace contextRef="#ctx0" brushRef="#br1" timeOffset="56951.2574">18576 6994 118,'-7'-16'37,"7"16"2,-15 5-2,6 14-32,-1 7-2,2 12-1,0 5 0,0 3-2,3 0 1,3-2-2,2-5-1,5-9-3,4-1-7,-9-29-13,32 6-10,-12-22-4,13-3 1,-8-19-3</inkml:trace>
  <inkml:trace contextRef="#ctx0" brushRef="#br1" timeOffset="57387.2824">18676 6779 117,'-7'-12'38,"7"12"1,7-13-5,3 13-31,3-2 0,2 4 0,-1 3 0,2 7 0,-6 3 0,1 9 0,-7 6-1,1 6 0,-7 7 0,-2 2-2,-3 3 0,1 3 0,-1-3 0,2-4 0,4-6 0,-1-5 0,6-9 0,3-9 0,2-9 0,7-12 0,3-10 0,2-7 0,3-11 0,-2-4 0,0-3 0,1-3 0,-2-1 0,-6 3 0,-1 9 0,-5 5 0,-1 7 0,-2 9 0,5 8 0,-1 3-4,9 13-4,-7-12-10,27 17-8,-16-18-6,20 11-5,-10-12-3,13 3 1,-7-8 3</inkml:trace>
  <inkml:trace contextRef="#ctx0" brushRef="#br1" timeOffset="57765.304">19300 6987 118,'-15'30'40,"-1"-12"1,16 8-1,3-11-36,17-4-1,9-3 0,11-5-1,7-5 0,5-1-2,-4-6 2,-1-3-2,-6-3 0,-10 0 0,-13-2 0,-9-4 0,-11 2 0,-12 1 0,-8 6 0,-8 2 0,-4 10 0,-5 8 0,-3 10 0,1 7 0,2 9 0,5 4 0,9 4 0,8-1 0,13-3 0,14-6-2,18-7 0,12-8-3,19-5-2,3-20-10,27 8-8,-15-25-7,17 5-3,-13-14-3,-2 4 0,-15-8 4</inkml:trace>
  <inkml:trace contextRef="#ctx0" brushRef="#br1" timeOffset="57965.3154">20059 6967 128,'-26'14'39,"-16"0"1,9 23-5,-8-6-31,9 7-1,3 1 0,9-1-2,12-4 1,20-7-2,12-8 0,17-13-3,19-14 1,13-10-2,18-8-3,-2-20-8,24 8-11,-23-26-7,12 5-5,-18-13 1,-5 6-1</inkml:trace>
  <inkml:trace contextRef="#ctx0" brushRef="#br1" timeOffset="58138.3253">20799 6586 119,'-38'45'38,"2"24"3,-7-3-2,6 11-34,0-1-2,4 1-3,8-3 0,4-7-3,13-6-5,-6-23-16,27 4-9,-16-24-8,15-1 2,-12-17-1</inkml:trace>
  <inkml:trace contextRef="#ctx0" brushRef="#br1" timeOffset="58454.3434">20426 7027 124,'-11'-10'40,"11"10"2,13-6-2,5 5-37,11-2 0,11-2 0,2-1-3,6-1 0,-1 1 0,0 1 0,-9 1 0,-2 4 0,-10 4 0,-8 5 0,-8 6 0,-5 6 0,-6 4 0,-2 6 0,-3 4 0,-2 2 0,4-2 0,0-3 0,7-1-4,-2-16-11,20 7-8,-21-22-7,42-6-6,-19-18-4,17-3 0,-7-12 3</inkml:trace>
  <inkml:trace contextRef="#ctx0" brushRef="#br1" timeOffset="58589.3511">21007 6742 131,'-25'-8'40,"-9"1"-2,11 19 0,15 1-41,-5-8-12,31 19-17,-6-12-7,22 10 0,0-9-2</inkml:trace>
  <inkml:trace contextRef="#ctx0" brushRef="#br1" timeOffset="59190.3855">21331 6977 117,'-22'11'41,"2"10"1,-17-5-2,7 2-30,-4 5-7,5 10-1,5-3-2,5 1 0,13 0 0,8-4 0,12-4 0,9-10 0,7-6 0,8-11 0,1-10-2,0-8 4,1-6-2,-6-5 0,-5-2 0,-6 0 0,-8 2 0,-6 6 0,-1 4 0,-3 9 0,-5 14 0,0 0 0,16-5 0,-8 17 0,2-1 0,2 6 0,2 1 0,2-1 0,0 1 0,-3 0 0,1-1 0,-6 3 0,-6 0 0,-2 3 0,-12 1 0,-3-1 0,-2 0 0,-4 0 0,1-2 0,6-7 0,14-14 0,0 0 0,12-2 0,14-15 0,11-7 0,10-6 0,5-4 0,2 1 0,1 1 0,-8 7 0,-7 9 0,-10 5 0,-11 15 0,-12 14 0,-7 6 0,-3 7 0,-2 2 0,-2 1 0,11 7-11,-4-16-5,24 9-8,-10-29-4,35 7-6,-8-19-4,25-2-5,14-15 5</inkml:trace>
  <inkml:trace contextRef="#ctx0" brushRef="#br1" timeOffset="60705.4721">23159 6469 92,'0'0'36,"5"-16"1,-5 16 2,1 15-33,2 10 0,-11 9 0,3 14-1,-4 12-1,-4 9-1,-2 5-1,0 6 0,-2 0-1,-2 1-1,0-4-1,-1-5-1,3-7-1,-1-14-3,9 2-3,-8-24-15,16 1-15,-2-18 1,3-12-2,0 0 3</inkml:trace>
  <inkml:trace contextRef="#ctx0" brushRef="#br1" timeOffset="60902.4834">22907 7035 107,'-11'-4'39,"-4"-1"-1,15 5 1,0 0-32,8 17-3,10-15-1,16-2-1,10-3-2,11-7-2,13-2-5,-2-19-16,14 8-14,-5-11-3,2 2 2,-12-8-1</inkml:trace>
  <inkml:trace contextRef="#ctx0" brushRef="#br1" timeOffset="61272.5046">23661 6534 111,'-23'16'39,"6"15"2,-10 4-3,4 12-33,-1 7-1,4 10 0,-7 4 0,3 8-1,-4 0-1,3-4 0,-2-6 0,8-7-2,4-13 0,10-10 0,7-14 0,8-15 0,11-10 0,5-8 0,5-11 0,3-3 0,-1-3 0,-3-1 0,-2 5 0,-5 2 0,-7 9 0,-3 6 0,-13 7 0,6 18 0,-7 5 0,-4-3-6,8 12-4,-6-13-18,21 11-11,-5-14-3,19 5 2,-3-20-1</inkml:trace>
  <inkml:trace contextRef="#ctx0" brushRef="#br1" timeOffset="61668.5272">24118 7080 86,'-14'-20'39,"5"11"1,-18-2 0,6 17-9,-10-3-26,-2 13 0,-4 5-1,-4 13-1,-1 4-1,4 5-2,8 0 0,5 0 0,10-4 0,9-6 0,17-8 0,12-15 0,9-9 0,11-8 0,4-12 0,4-8 0,-2-8 0,-1-4 0,-10 0 0,-9 2 0,-10 8 0,-11 4 0,-13 10 0,-8 10 0,-8 13 0,-2 11 0,0 6 0,3 6 0,8 3 0,8-3 0,13 0-2,9-7-4,20 1-5,-4-29-13,32 8-14,-10-21-2,15-3 1,-5-17 0</inkml:trace>
  <inkml:trace contextRef="#ctx0" brushRef="#br1" timeOffset="61864.5384">24779 6661 111,'-14'5'38,"-17"13"2,5 27-1,-15 5-33,7 16-2,-4 6-1,7 7-2,1 2 0,6-7-3,14-2-3,-4-21-8,16 1-26,-4-20-1,9-6 0,-7-26 0</inkml:trace>
  <inkml:trace contextRef="#ctx0" brushRef="#br1" timeOffset="62029.5479">24415 7072 133,'-18'-23'43,"34"20"0,0-9-7,23 8-36,15-3 0,3-11-7,25 13-28,-11-14-6,12 9-2,-12-8-1</inkml:trace>
  <inkml:trace contextRef="#ctx0" brushRef="#br1" timeOffset="62966.6015">1463 8639 95,'-6'-32'39,"-16"-4"1,3 18-1,-14 4-34,2 6-2,-4 8 0,-1 10 0,0 11-1,2 14 1,4 9-1,5 11 0,3 11 0,8 14 0,2 14 0,6 7-1,2 5 0,5-2-1,7-1-2,1-6 0,11-9-2,-6-21-3,13-4-16,-15-32-15,14-7 0,-15-24 0,7-6-2</inkml:trace>
  <inkml:trace contextRef="#ctx0" brushRef="#br1" timeOffset="63806.6495">896 9241 107,'-37'-1'39,"2"-2"1,20 13-1,15-10-36,0 0 0,39 5-1,9-13 0,15-5-1,10-3-1,13-4-1,7-4 0,7-1-3,-3-1 0,-1 7-4,-16-4-3,7 12-2,-25-4 1,-3 11 3,-20-4 2,-12 10 4,-15-2 4,-12 0 5,-17 8 2,-13-7 3,3 15 1,-16-5-2,9 12-2,-9 2-2,3 12-2,1 6 0,8 10-1,9 0 0,6 2-1,11-2 1,11-2-1,11-13-1,17-8 1,6-17-1,15-13 0,3-19 0,2-12-1,1-13 1,0-10-1,-12-8 0,-7-3-1,-15 4 1,-11 3 0,-13 9 0,-10 7-1,-11 15 1,-9 8 0,-4 16 0,-1 7 0,1 9 0,7 7-1,8 0 1,10 0 1,15-3-1,13-5 0,13-8 0,10-4 0,7-5 0,5-4 0,0-2 0,1 1 0,-12 1 0,-4 1 0,-11 4 1,-10 5-1,-21-1 0,7 28 0,-16-4 0,-10 13 0,-2 5 1,-1 11-1,4 7 0,3-2 0,8-3 0,13-5 2,12-13-2,15-11 0,14-16 0,7-15 0,6-15 0,1-13 0,-4-11 0,-6-7 0,-11-5 0,-13-2 0,-18 5 0,-14 4 0,-13 7-3,-11 6-2,-1 16-2,-12 0-8,20 26-10,-13-13-10,35 7-5,-11 10 0,32 2 0</inkml:trace>
  <inkml:trace contextRef="#ctx0" brushRef="#br1" timeOffset="64227.6736">3120 9051 107,'-32'-17'40,"13"18"2,-14 1-2,9 13-34,-10 9-1,5 16-1,1 6-1,5 3 0,8 2-1,10-4 1,15-7-3,8-17 0,13-20 0,11-19 0,7-22 0,10-20 0,-1-12 0,1-11 0,-6-10 0,-7-1 0,-10 2 0,-10 13 0,-9 11 0,-13 19 0,-10 22 0,-9 25 0,-8 27 0,-3 22 0,-7 21 0,6 16 0,3 10 0,3-4-10,24 7-6,-4-30-11,34 6-12,-2-24-3,26-13-2,2-18 2</inkml:trace>
  <inkml:trace contextRef="#ctx0" brushRef="#br1" timeOffset="65205.7294">4261 9096 100,'10'30'39,"5"-21"1,17-4-2,2-13-34,14-14-1,10-12 0,5-2 0,-4-9-1,-1 1-1,-14-4 1,-6 3-1,-15 4 0,-17 6 1,-15 9-3,-13 6 2,-11 12-1,-9 14 1,-5 15-1,-8 12 0,0 16 1,3 12 0,6 10 2,11 2-2,13-1 0,10-9 0,19-10 0,22-16 1,23-22-2,20-23 1,19-17-1,7-16 0,6-11 0,-1-8 0,-2-1 0,-10 0 0,-13 5 0,-21 13 1,-15 6-1,-13 14 2,-15 10-2,-14 13 0,-12 14 0,-10 13 0,-7 13 0,-3 10 0,-3 10 0,1 4 0,2-2 0,9-2 0,5-8 0,11-13 0,10-12 0,-3-27 0,27-1 0,2-24 0,4-12 0,7-10 0,3-9 0,-3-2 0,-1-1 0,0 5 0,-5 9 0,-8 10 0,-7 11 0,-4 15 0,-15 9 0,12 23 0,-10 8 0,-1 13 0,0 7 0,9 8 0,4 3-4,2-3 0,16-5-2,3-13-2,20 0-7,-7-31-4,19 3-7,-15-34-10,10 3-2,-15-23-1,1 3 3</inkml:trace>
  <inkml:trace contextRef="#ctx0" brushRef="#br1" timeOffset="66362.7957">5891 8990 109,'-26'5'39,"12"8"2,-1-5-2,15-8-35,14 12 0,10-10-1,12-9-1,9-1 0,9-8-1,4-3 0,1-6-1,-5 0 1,-9-2-1,-10 0 0,-13 0 0,-16 5 1,-16 2-1,-12 6 0,-9 6 0,-6 7 0,-5 6 0,-1 10 0,2 8 0,5 5 0,10 7 0,13-3 0,11 2 1,17-2-1,14-10 1,16-5-1,12-10 1,7-12-1,4-8 0,6-7 0,-5-6 1,-3-1-1,-14-1 0,-9 0 0,-14 6 1,-7 7-1,-22 15 0,0 0 1,0 0-1,-19 21 0,1 6-1,-3 7 1,-1 10 0,1 2-1,5 2 1,3-5 0,5-6-1,5-8 1,8-16 0,8-13 0,3-15 1,3-11-1,3-13 0,-3-8 0,4-6 1,-4-1-1,1 5 0,-8 4 0,0 8 0,-4 11 0,0 10 0,-8 16 0,15-8-1,-4 11 1,6 9 0,7-2 0,4 2 0,10-4-1,8-4 1,3-4 0,2-3 0,0-5 0,-4-6 1,-7-1-1,-6-5 0,-13 3 1,-11-2-1,-11 6 1,-8 1-1,-10 6 0,-5 9 2,-5 8-2,-5 8 0,-2 9 0,5 9 0,6 8 0,3 3 0,11-1 0,10-4 0,10-7 0,11-8 0,10-12 0,4-13 0,3-13 0,3-13 0,-4-9 0,-2-6 0,-2-6 0,-6-4 0,-3 5 0,-9 4 0,-5 8 0,-5 13 0,-4 18 0,-11 14 0,-2 21 0,-2 21 0,-6 23 0,-1 19 0,-1 17 0,-8 8 0,3 3 0,-3 3 0,0-2 0,-3-13 0,2-18 0,4-22 0,4-25 0,5-21 0,5-23 0,6-25 0,3-21 0,9-21 0,4-14 0,6-16 0,6-7 0,4-4 0,4 4 0,2 9 0,2 6 0,2 18-5,1 12-1,7 21-6,-11 0-2,15 28-4,-13-21-3,27 20-10,-18-20-3,20 6-6,0-10 4,3-4 6</inkml:trace>
  <inkml:trace contextRef="#ctx0" brushRef="#br1" timeOffset="66899.8264">7834 8652 101,'-21'17'41,"-15"2"2,6 15-2,-13 6-33,11 5-3,2 0 1,3 4-3,12-6 0,9-3-1,12-11 0,10-11-2,10-12 0,7-13 0,4-11 0,7-11 0,-2-8 0,2-3 0,-5-8 0,0 4 0,-9 5 0,-5 6 0,-3 10 0,-9 13 0,-13 10 0,10 25 0,-15 14 0,-9 20 0,-9 22 0,-8 19 0,-4 15 0,-8 12 0,-4 7 0,-2-3 0,0-1 0,4-14 0,2-18 0,10-23 0,7-23 0,7-26 0,9-23 0,8-23 0,4-21 0,5-21 0,7-14 0,3-11 0,9-6 0,3 2 0,4 4 0,2 4 0,4 12 0,6 10 0,6 13 0,4 4-10,13 19-2,-1-16-4,30 24-3,-13-25-11,32 15-6,-5-18-5,17-4-1,5-8 7</inkml:trace>
  <inkml:trace contextRef="#ctx0" brushRef="#br1" timeOffset="68486.9171">9414 8639 79,'10'-5'39,"-10"5"-2,0 0 2,0 0-31,0 0-3,-10 20 1,1 5-2,-6 2 0,5 6-2,-3 2 2,3 3-2,1 2 1,6 2-2,1-4 0,2-7 0,5-1-1,1-9 1,3-7-1,1-12 1,6-10-1,-1-14 0,2-8 1,2-8-1,1-9-1,2-3 1,-3 0-1,-1 0 1,-2 10-2,-4 6 2,-2 11-1,-6 8 1,-4 15 1,0 0-1,5 23 2,-2 2-1,2 1 0,8 1 0,3-4 1,11-4-1,8-8 1,13-11-1,6-6-1,7-14 0,1-3 0,0-5 0,-6-4-1,-8 2 1,-7 1-1,-16 6 1,-7 6 1,-18 17-1,0 0 0,0 0 0,-25 32 2,3 5-2,-6 7 1,0 7 0,4 3-1,5-1 0,15-5-1,6-9-1,20-13-1,11-18-3,21-7-1,5-23-3,21 3-3,-11-25-3,18 12-2,-24-19 6,-2 8 6,-18 3 5,-15 6 2,-14 8 6,-27 3 3,-1 19 4,-29-6 3,13 22-5,-17-2-4,6 13-2,2 4-1,8 7-2,6 1 1,10 3-1,13-1 0,10-2-1,13-3-1,10-13 0,8-6-1,8-10 1,1-8-1,3-10-1,-2-9 1,-7-3-1,-4-8 0,-11-2 0,-8-1-1,-7 0 2,-6 2-2,-9 4 2,-1 4-2,-5 4 2,-3 9 0,0 6 1,12 9-1,-14 0 0,14 0 0,5 10 1,7-3-1,9-1 0,4-4 1,7 1-1,7-4 1,1-1-1,0 2 0,-4 0 0,-4 2 1,-8 1-1,-2 4 0,-8 4 0,-7 6 1,-7 2-1,-5 5 2,-1 4-2,-1 3 1,-3 5 0,5-3 0,1 2-1,8-8 3,5-7-3,7-4 0,5-13 0,3-8 0,4-12 0,2-7 0,0-9 0,-4-6-2,-1-1 2,-6-2-1,-2 1 1,-4 0-1,-3 6 0,-3 6-1,-2 6 0,3 8-2,-8 0-3,16 18-7,-16-3-2,26 8-5,-26-8-7,34 12-4,-15-11-4,16 8-4,-1-6 5</inkml:trace>
  <inkml:trace contextRef="#ctx0" brushRef="#br1" timeOffset="68852.9381">11595 8662 85,'-19'19'40,"14"3"0,0-12 2,19 1-24,5-11-15,10-4-1,6-5-1,6-8 0,2-5-1,-1-3 0,-2-5 0,-6 0 2,-10-1-1,-4 0-1,-8 2 1,-8 3 0,-8 5 0,-8 8 0,-4 11 0,-11 11-1,-3 12 1,-4 13 0,0 8 1,0 7-1,9 1 1,5 1-3,14-4 1,10-10-2,20-8-1,7-17-7,27-3-7,-6-28-10,28 3-9,-7-19-5,12-5 0,-14-10 2</inkml:trace>
  <inkml:trace contextRef="#ctx0" brushRef="#br1" timeOffset="69171.9564">12425 8320 104,'-18'6'41,"-11"1"0,4 15 0,-10-1-38,11 7 0,5 0-1,1 3 0,9-1 0,9-5-1,3-3 0,9-2 0,5-8-1,1-1 1,1-3-1,-4-1 1,2-3-1,-6 5 1,-11-9-1,14 21 1,-14-6 0,-5 6 0,-4 3 1,-5 1-2,-2 2 0,-5 1-1,2-1 0,0-9-3,7 6-3,-6-19-7,19 11-8,-15-25-9,14 9-11,0-30 2,1 6-1</inkml:trace>
  <inkml:trace contextRef="#ctx0" brushRef="#br1" timeOffset="69670.9849">13657 8428 83,'0'-24'40,"6"10"-1,-7-4 2,1 18-36,-6-12 0,6 12 0,-11 29-1,1 1-1,-4 7-1,-3 7 0,1 4 0,2 1-1,5 0-1,4-9-3,11-4-5,-5-23-21,20-5-9,1-17-3,13-8-1,-8-20 1</inkml:trace>
  <inkml:trace contextRef="#ctx0" brushRef="#br1" timeOffset="70156.0126">13651 8127 97,'-22'-11'39,"22"11"0,0 0 0,0 0-38,27-5-1,4 8-1,6 0-1,4 4 1,0 3 0,0 3 0,0 3 0,-9 5 1,-3 4 0,-9 4 2,-10 3 0,-2 4 0,-10 2 1,-5 3 1,-6 0-1,0 1 0,-4-3 0,3-1 0,3-5-1,-1-5 0,9-7 0,5-9-1,-2-12 0,26-7-1,-1-13 1,9-10-1,7-8 0,7-8 0,3-3 1,-3-2-1,2 5 0,-3 6 1,-9 8-1,-7 11 1,-9 16-1,-10 13 1,-7 15-1,-6 11 1,-7 13-1,1 7 0,0 4-1,3-2-1,9 3-3,5-17-9,22 5-5,-10-30-11,28 4-10,-2-21-1,13-6-1,-5-11 1</inkml:trace>
  <inkml:trace contextRef="#ctx0" brushRef="#br1" timeOffset="70306.0213">14853 8665 115,'-21'14'43,"5"9"0,-4-16-2,20-7-41,0 0-8,-10-14-15,27 8-17,-7-14-3,11 9 1,-2-12-2</inkml:trace>
  <inkml:trace contextRef="#ctx0" brushRef="#br2" timeOffset="89409.1139">1789 10306 76,'0'0'35,"-2"-13"0,2 13-1,0 0-29,5 21 1,-5 2-1,2 17-1,-2 13-1,2 11 0,-4 8-2,-3 11 0,-2 0-1,-1-3-1,0-6 0,0-10-2,0-7 0,1-21-6,13-2-23,-6-34-4,0 0 1,4-14-1</inkml:trace>
  <inkml:trace contextRef="#ctx0" brushRef="#br2" timeOffset="89927.1434">1560 10464 87,'-28'-7'35,"19"11"-1,-6-14 2,15 10-29,20-27-2,7 3-1,16-8 1,9-4-4,13-4 3,4-1-1,0 3 0,8 8-2,-9 9 1,-10 8-1,-10 12-1,-6 16 1,-15 12-2,-6 16 0,-10 11 0,-7 13 1,-7 7-1,1 4 1,-5 0-2,1-9 3,3-5-1,-1-14 0,9-12 0,2-18 0,7-16 1,7-14-1,3-16 1,2-8-1,1-9 1,5-9 0,-6 0-1,0 2 1,-3 5 0,-6 9-1,-5 11 1,-3 11-1,-9 14 0,0 11 0,-3 15 0,-3 8 0,1 9 0,-2 6-1,5 6-2,0-3 0,10 1-5,0-20-16,16 7-14,-4-19 1,12-1-1,-3-19 1</inkml:trace>
  <inkml:trace contextRef="#ctx0" brushRef="#br2" timeOffset="90277.1635">2714 10674 91,'-3'16'36,"3"-16"0,14 12-3,1-19-27,10-3-1,3-13-1,7-5-1,1-10 0,1-2-2,-3-4 0,-3 1-1,-13 4 1,-7 5-1,-11 11 1,-9 10-1,-9 14 0,-9 16 1,-7 13 0,-3 14 0,4 10 0,-1 7 1,6-1 0,13-1-1,6-10 0,17-11-1,12-16-2,13-22-5,24-6-29,-1-24-3,20-2 0,-3-13-2</inkml:trace>
  <inkml:trace contextRef="#ctx0" brushRef="#br2" timeOffset="94225.3894">4219 10436 15,'-5'-12'29,"-3"1"1,-3 1 2,-2 7-12,-11-6-6,9 15-2,-16-7-1,7 16-2,-8 0-3,3 12 0,-4-1-2,5 11 0,3-5-1,6 2-1,5-4 0,8-4-1,9-8 1,13-5-1,5-12 0,8-7 0,7-8 0,2-9 0,5-5 0,-2-4-1,-2-2 0,-2 2 0,-7 2 1,-4 5-1,-9 6 0,0 10 0,-17 9 0,10 16 1,-10 3-1,0 9 0,-5 5 0,5 2 0,0 2-1,4-8 0,8-4-2,-1-12-3,16-3-6,-6-19-21,17-1-2,-5-12-2,9 1 2</inkml:trace>
  <inkml:trace contextRef="#ctx0" brushRef="#br2" timeOffset="95646.4707">4727 10389 63,'0'0'33,"0"0"0,-16 23 1,8 7-24,-13-5-4,7 10 0,-4-1-2,6 6 0,-1-6-1,4-2 0,3-6 0,6-5-1,-2-10 0,2-11 0,11-2 0,0-12-1,-1-7 0,8-7 0,0-4 0,1-1-1,-4-3 1,3-1 0,-3 8-1,-1 3 1,0-1 0,-1 10 0,1 1 0,0 4-1,1 3 1,4 2-1,5 1 1,0 2-1,1 0 0,2 3 0,-3 1 0,0 5 0,-1 0 0,-4 5 0,-6 2 0,0 7 0,-7 3 0,-5 2 0,-2 3 0,-5 2 0,-6 1 0,3 0 0,0 4 0,-4-8 0,6-4 0,2-4 0,1-7 0,4-11 0,0 0 0,6-19 0,-1-6 0,5-6 0,-2-7 0,2-1 0,1-4 0,0 2 0,0 5 1,-4 5-1,2 4 0,0 9 0,3 3 0,-1 3 0,8 5 0,-2 1 0,5 1 0,5 0 0,1 1 1,3 0-1,-2 1 1,0-1-1,-1 3 0,-5 1 0,-7 2 0,-6 3 0,-10-5-1,4 16 1,-13-1-1,-3 3 1,-5 5 0,-2 3 1,2 6-1,-1 3 1,2 2-1,7-3 0,1 1 1,8-7-1,7-5 0,7-9 1,5-11-1,8-5 0,2-13 0,5-7 0,-1-5 0,-2-5-1,-2-4 1,-5 2 0,-7-2-1,-7 1 1,-4 7 0,-6 1 0,-6 5 0,-1 9 0,-3 5 0,0 6 0,10 2 0,-17 8 0,17-8 1,0 16-1,0-16 0,22 16 0,0-13 0,3-4 1,4-4-1,0-2 0,2-2 2,-1 1-2,-3-1 1,-4-2-1,-3 4 1,-5 4 0,-3 3-1,-12 0 0,11 10 0,-9 5 0,-5 2-1,-3 10 1,-2 2-1,2 5 1,-2 1 0,3 0 0,5-2 0,2-8 0,5-3 1,4-10-1,6-13 1,6-9-1,2-9 0,3-10 0,-2-6 1,0-3-2,-2-1 2,-2 1-1,-7 7 1,0 3-1,-6 12 0,-9 16 0,0 0 0,0 0 0,10 15-1,-12 9 1,2 8-1,3 6 1,3 1-1,2-1 1,4-7 1,2-2-1,4-12 1,3-7-1,1-13 1,2-12 0,0-14 0,-1-4 0,-2-10 0,-1-7-2,0-3 3,-6 3-2,-5 2 0,-2 10-1,-1 7 0,-3 7-3,-3 24-3,0-17-12,10 31-18,-10-14-4,16 32 1,-6-17 0</inkml:trace>
  <inkml:trace contextRef="#ctx0" brushRef="#br2" timeOffset="95991.4904">6640 10134 89,'0'-20'36,"0"20"2,-19-7 1,9 21-29,-11-6-4,8 10-1,-4 1-2,4 5 1,0 2-3,10 1 2,0-4-3,8 1 2,7-6-2,4-3 1,6-5-1,-1-3 1,3-1-1,-3-3 0,-3 2 0,-2 2 1,-16-7-1,8 18 0,-13-1 1,-5 1-1,-5 3 1,-2 3-1,1-2-1,-2-1-1,4-2-3,-1-12-7,19 6-25,-4-13-3,0 0 1,11-28-2</inkml:trace>
  <inkml:trace contextRef="#ctx0" brushRef="#br2" timeOffset="96922.5435">7980 10029 75,'1'-10'36,"-1"10"-2,-21-7 3,-8 10-31,6 13-1,-10 4 0,-1 11 1,-4-1-2,4 2 0,5-3-1,8 0 0,10-11-2,12-3 1,12-10-1,11-6-2,8-4 3,7-3-3,1 0 2,-2 2-1,-2 6 1,-8 6-1,-9 11-1,-11 6 3,-8 7-2,-12 7 2,-3 5-3,-6-4 1,2 0-1,-1-7 0,11-6-3,9-25-6,10 6-26,6-28-2,19-5 0,2-23-4</inkml:trace>
  <inkml:trace contextRef="#ctx0" brushRef="#br2" timeOffset="97305.5656">8490 9614 88,'0'0'38,"0"0"0,-20 37 0,0-4-23,3 13-12,-3 8 0,0 10 0,1 6-1,1 4 1,2 0-3,0 0 3,6-9-3,1-5 2,4-12-2,5-13 1,7-12-1,4-16 1,8-12-1,3-13 1,7-5 0,-2-8-3,4-4 4,-2 3-2,-3 3 1,-6 10-1,-2 6 1,-7 12-1,-11 1-2,9 28 3,-9 0-3,0 2 0,4 7-3,0-10-1,12 6-9,-3-17-23,24-4-2,-2-19 3,15-5-4</inkml:trace>
  <inkml:trace contextRef="#ctx0" brushRef="#br2" timeOffset="98108.6115">8992 10097 102,'-27'18'39,"-8"2"0,6 11 1,0-2-36,3 9 1,8-5-3,9 4 1,7-5-2,12-5 1,9-11-1,13-8 0,6-8 0,8-10-1,2-11 0,-3-5 1,-1-5 0,-7-4-3,-9-2 3,-12 3-2,-11-1 2,-11 3-2,-7 6 2,-2 6-2,-7 3 1,-1 9 2,0 8-2,5 5 0,7 4 1,5 2-1,6-11 0,13 18 0,5-13 0,10-4 0,7-7 0,3-2 0,5-6 1,0-1-1,-2 1 0,-7 0 0,-2 4 0,-7 2 0,-7 6 0,-18 2 1,12 15-1,-17 2 0,-4 5 0,-5 7 0,0 2-1,1 3 2,2-1-2,2-2 1,4-7 0,11-3 0,4-11-1,12-5 2,7-12 0,4-6-2,5-9 2,-1-8-1,1-1 1,-2-3-1,-6 2 1,-7 1-1,-8 7 0,-2 7 1,-13 17-1,0 0-1,0 0 1,1 22 0,-3 4-2,0 3 2,4 3-1,3 1 1,4-5-2,4-2 3,4-9-2,2-9 1,4-8 1,1-9-1,-1-8 2,2-6-2,-3-6 2,-3-4-2,-4 0 1,-1 0-1,-5-3 1,1 2-2,-1 4-2,-6-5-10,14 17-17,-13-8-11,10 11 1,-9-8-3,10 8 2</inkml:trace>
  <inkml:trace contextRef="#ctx0" brushRef="#br2" timeOffset="98770.6493">11254 9669 64,'23'-22'33,"-5"-1"1,-3 0-1,-13-10-25,1 8-1,-16-6-1,6 8-1,-14-3 0,-3 10 1,-4 1-2,-1 12 0,-4 6 2,0 14-2,0 11 0,0 15 0,2 16-1,2 16-1,5 12 0,-1 3-1,5 6-3,3 1 2,8-6-4,4-14 1,10-7-6,-5-29-14,19 0-18,-8-29 5,11-2-4,-3-23 2</inkml:trace>
  <inkml:trace contextRef="#ctx0" brushRef="#br2" timeOffset="99574.6953">10910 10072 103,'-21'-5'38,"21"5"2,-10 1-3,10-1-31,28-10-3,6-2 0,6-4-1,12-4-1,5-1 1,7-1-1,-1 2-1,-4 2 1,-4 4-1,-8 6 0,-9 1 1,-10 8-1,-12 1 0,-16-2 0,3 24 0,-15-4 1,-6 3-1,-4 9 0,-5 6 0,5 4 0,3 2 0,4 1 1,8-7-2,15-2 2,10-10-1,10-10 0,10-12 1,8-14-1,5-8 1,2-11-1,0-11 1,-9-4-1,-6-3 1,-9 1-1,-10-3 1,-10 7-1,-11 3 0,-10 9 0,-6 9 0,-3 7 0,-3 7 0,2 8 0,2 8 0,4 3 0,8 4 1,6-3-1,9-4 0,11 1 0,7-5 0,9-5 1,4-4-1,3-3 0,1-1 0,-1 1 0,-2-1 0,-10 3 0,-7 1 0,-4 6 0,-18-2 1,9 23-1,-16-2 0,-7 7 0,-2 8 0,0 3 0,-2 1-2,4 1 3,7-6-2,4-2 1,13-9-1,5-9 1,10-12 0,3-11 0,5-8 1,0-8-1,-4-7 1,-3-5-1,-12-2 2,-9 1-2,-10-1 0,-5 3 1,-9 5-2,-1 8 0,0 5-1,1 6-1,19 11-1,-14-6-4,33 24-14,-19-18-16,43 20-2,-9-13 1,16 6-1</inkml:trace>
  <inkml:trace contextRef="#ctx0" brushRef="#br2" timeOffset="99920.7151">12520 9909 95,'0'0'39,"-21"-10"2,6 21-1,-14 0-31,6 12-2,-4 1-3,6 10-1,0 4 0,10-2-1,4 1-1,8-9 0,9-9 0,11-12-1,8-17 1,4-15 0,6-18-1,4-11 0,0-13 1,-2-8-1,-6-2 1,-4-1-2,-7 11 1,-8 14-1,-9 21 1,-8 18 0,-10 28 1,-4 21-1,-6 21-1,0 12 0,2 13-2,3-7-3,19 9-19,-5-23-16,24-3-2,3-23 0,24-5 2</inkml:trace>
  <inkml:trace contextRef="#ctx0" brushRef="#br2" timeOffset="100780.7643">13276 10025 102,'27'-5'38,"-2"-8"0,10 13-9,-1-14-26,7 4-2,2-6 1,2 1 0,-3-6 0,0 2-1,-4-1 0,-6-2 0,-7 0 0,-9 2 0,-8 2-1,-13 4 0,-8 6 0,-11 4 1,-8 7 0,-3 9 0,-5 8 0,1 7 0,4 6 1,3 2-1,13 2 1,9-2-1,13-4 0,12-8 0,16-12 0,11-8 0,10-10-1,8-8 0,3-3 0,-3-4 0,-6 1 1,-6 4-1,-12 4 0,-9 5 0,-13 7 1,-14 1-1,0 21 0,-12-4 1,-2 7-1,-6 3 0,1 3 0,1 1-1,2-2 1,4-5 0,8-7 1,6-5-1,-2-12 0,25-9 0,-2-9 1,4-6 0,4-8-1,4-3 1,0-4-1,-3 4 0,-3 2 0,-1 6 1,-8 10-1,-2 9 0,-6 12 0,-4 9 0,-4 14-1,-2 8 1,-1 4-2,2 5 0,4-1-2,3-7 0,9 2-7,-5-27-17,22 1-11,-5-19-2,16-4 2,-9-17 0</inkml:trace>
  <inkml:trace contextRef="#ctx0" brushRef="#br2" timeOffset="101910.829">14491 9855 98,'-12'8'38,"7"8"2,-3-4-1,21 3-35,-5-4-1,8-1 0,5-4-1,7-2 1,3-8-1,5-5-1,-3-6 0,1-5 0,-3-5 0,-6-1-1,-2-3 0,-8-2 0,-7 4-1,-8 2 1,-6 6 0,-3 9 0,-9 5-1,-1 11 2,-7 10-1,0 9 1,-3 8 0,3 4 0,5 4 0,4 3 0,11-5 0,10-2 0,13-9-1,9-6 1,7-11-1,11-7 0,7-10 0,5-6 0,-3-8 0,1 0 0,-7-2 0,-7 0 0,-8 3 0,-8 7 0,-13 5 0,-11 7 0,0 0 0,-6 22-1,-8 1 1,-3 8 0,0 2 0,0 3 1,4 0-2,1-2 1,5-9-1,4-4 2,3-21-1,10 7 0,3-21 0,3-9 0,2-5 0,4-8 1,0-1-1,-4-2 0,1 2 1,-1 5-1,-4 6 0,0 4 0,0 8 0,0 5 0,3 6-1,2 2 1,5 2 0,2 3 0,4-2 0,1 1 0,5-6 0,-4 1 0,-2-2 0,-1-4 0,-5-1 0,-6-3 0,-5 1 0,-6 1 0,-7 10 1,-1-18-1,1 18 0,-22-3 0,7 9 0,0 7 1,-3 8-1,3 3 1,1 6-1,4 5 0,4-2 1,5 0-1,9-7 1,6-5-1,4-13 0,3-8 0,7-12 1,1-7-1,-2-8 0,2-7 0,-7 3 0,-2-1-1,-7 8 1,-4 6 0,-9 18 0,0 0-1,-12 27 1,-6 12-1,-2 18 0,-8 12 0,-2 17 0,-2 8 1,1 7-1,0 1 1,4-8-2,3-6 3,5-16-1,4-14 1,5-19-1,6-20 1,4-19-1,10-18 1,3-17 0,7-12-1,4-9 0,2-9 0,4-1-1,1 1 1,1 0 1,0 7-3,-2 8 1,-5 2-5,9 21-8,-19-11-10,20 19-10,-18-6-7,14 12 0,-8-8 1</inkml:trace>
  <inkml:trace contextRef="#ctx0" brushRef="#br2" timeOffset="102338.8534">16091 9869 105,'-16'8'40,"4"10"2,-10-2-2,7 10-35,-6 5-1,4 5-1,1 0-1,8-1 0,5-7 0,8-8-1,9-8 0,7-10 0,9-13 0,8-9-1,4-10 0,-1-6 0,2-4 1,-1 2-1,-5 3 0,-6 7 0,-5 11 0,-9 14 0,-10 18 0,-6 13 0,-8 22-1,-10 16 0,-6 17 0,-8 12 1,-4 11-2,-3-2 2,2-1-2,0-6 0,1-10 0,3-18-2,4-14-1,3-22-2,6-13-1,-8-21-4,16 0-13,-22-27-15,13-7 2,-12-24 0,5-12 1</inkml:trace>
  <inkml:trace contextRef="#ctx0" brushRef="#br2" timeOffset="103194.9023">17368 9834 90,'0'0'36,"7"-15"1,-7 15 1,-13 21-32,2 1-2,-6 5 0,3 9 0,-2 2-1,2 6 1,0-2-2,6-3 0,5-9-1,6-7 0,4-11 0,6-9 0,5-14-1,3-6 0,1-8 0,5-10 1,-4-2-1,0-4 0,-3 2 0,-4 2 0,0 3 1,-5 9-1,-2 6 1,-9 19 0,14-1-1,-10 13 1,3 6 0,-3 9 1,1-2-2,4 2 1,4-5 0,6-10-1,10-7 0,8-9 0,10-14 1,5-6-1,7-4 0,0-2 0,-4-2 1,-6 5-1,-8 8 0,-16 11 0,-11 13 1,-15 13-1,-13 10-1,-9 9 1,-3 6 0,1 2-1,3 1 0,6-4-1,16-4-1,9-15-3,24 2-13,5-25-13,21 1-6,-1-17-1,16 2 0</inkml:trace>
  <inkml:trace contextRef="#ctx0" brushRef="#br2" timeOffset="104002.9485">18424 9802 102,'-29'-4'39,"3"19"0,-9 3 0,16 7-32,-6 8-2,5 3-1,5 3-1,9-1 0,7-3-1,12-7 0,13-10-1,8-10-1,8-9 1,6-10-2,3-7 1,-4-8-1,-3-4 0,-8-3 0,-8 0 1,-16-2-1,-6 4 1,-8 2 0,-4 6 0,-5 7 0,-2 4 1,2 5-1,11 7 1,0 0 0,0 0-1,18 5 1,5-1 0,11-4 0,4 0 0,7-1 0,-2-2-1,0 2 1,-4 1 0,-7 3-1,-6 1 1,-9 5-1,-7 4 0,-6 7 0,-8 3 0,-1 8 2,-3 2-2,-3 10 0,2 0 0,5 2 0,4-3 0,7-6 0,5-5 0,11-11 0,9-16 0,5-7 0,2-16 0,3-13 0,-4-6 0,-1-6 0,-6-5 0,-9-2 0,-2 6 0,-8-1 0,-2 9-2,-3 2-2,1 13-1,-2 1-3,8 12-3,-8-6-8,19 24-7,-25-9-8,36 2-3,-19-1 0,11 11 29,-7-3 8,-6-3 6,8 13 10,-23-19 9,18 30 9,-23-16 5,5 17 0,-17-10-26,11 10-5,-6-6-3,2 7-2,1-4 0,4-2-3,5-1-2,2-8 0,10 2-4,-2-15-3,19 8-10,-15-27-10,15 7-11,-7-19 1,11 1 1,-11-16 0</inkml:trace>
  <inkml:trace contextRef="#ctx0" brushRef="#br2" timeOffset="104411.972">19702 9565 117,'-4'-30'39,"10"18"2,-7-1-7,1 13-26,13 10-3,-3 5-2,2-1 0,5 5 0,2 0-1,-1 5-2,2 2 0,-2 5 0,-4 0 0,-4 5 0,-6 3 0,-8 5 0,-9 1 0,-2 1 0,-4 1 0,0-5 0,2-4 0,8-10 0,7-11 0,2-17 0,28-7 0,2-16 0,11-13 0,3-8 0,4-4 0,-2-1 0,1 3 0,-6 5 0,-8 14 0,-10 12 0,-13 15 0,-3 13 0,-9 11 0,-6 6 0,1 9-3,-6-3-3,14 8-8,-10-22-8,30 11-5,-21-33-8,40 18-5,-9-24 0,14 0 2</inkml:trace>
  <inkml:trace contextRef="#ctx0" brushRef="#br2" timeOffset="105050.0085">20623 9730 112,'0'0'40,"0"-25"0,0 25-2,-19-8-32,4 11-2,-8 9-1,-6 12 0,-2 9 0,-3 11-1,-1 6 0,4 2 0,3 1-2,12-4 0,7-9 0,11-7 0,13-17 0,12-11 0,9-12 0,14-10 0,4-13 0,2-6 0,4-3 0,-4-3 0,-4 8 0,-7 1 0,-8 9 0,-10 16 0,-14 11 0,-10 17 0,-10 19 0,-7 14 0,-8 13 0,-6 16 0,-8 11 0,-1 4 0,-2 3-3,-2-4 3,1-4-1,-4-11 2,0-11-1,2-14-1,-1-18 1,2-17 0,6-17-2,1-16-1,11-9-5,-4-36-10,27 8-6,-15-38-8,27 9-6,-2-13-6,17 2 6,8-1-3</inkml:trace>
  <inkml:trace contextRef="#ctx0" brushRef="#br2" timeOffset="105650.0427">22545 9151 97,'-3'-52'35,"-6"11"1,-23-4-5,1 21-26,-8 8 0,0 25 0,-8 17-1,0 29-1,-3 20 1,3 19 0,5 14-2,8 14 1,6 0-2,6-2-1,15-4-5,5-26-16,18-1-15,-2-23-5,12-10 1,-8-24-1</inkml:trace>
  <inkml:trace contextRef="#ctx0" brushRef="#br2" timeOffset="106861.1121">21898 9707 116,'-8'-14'39,"5"-2"2,18 14-2,2-4-35,21 2-2,10-1 0,4 3 0,7 2-1,-2 5 0,-9 7 0,-2 5 0,-9 2 0,-13 5-1,-9 2 0,-6 4 1,-9 3-1,-7-5 1,-2 4-1,-4-8 0,1-2 0,0-7-1,12-15 1,-9 11 0,9-11-1,9-22 1,5 2 0,3-8 0,5-7 0,1-2 0,2-1 0,-2 3 0,0 1 0,0 5 0,-3 5 0,0 7-1,2 6 2,-3 7-2,6 4 1,3 2 0,0 2 1,10 0-1,0 0-1,6-3 1,2-1 0,0 0 1,-4-1-1,-1-2 0,-11 3 0,-7 0 0,-13 3 1,-10-3-1,-18 14 0,-9 2 0,-8 3 0,-6 4 0,-8 7 0,5 5 1,-1 2-1,10 0 0,11-3 1,13-1-1,15-7 2,11-5-2,14-12 0,11-8 0,9-10 0,3-7-2,2-8 2,-5-4-1,-2-8 0,-7-1 1,-6-1 0,-11 1-1,-7 2 1,-2 6 0,-9 3 0,-1 6 0,-1 9 1,-3 11-1,0 0 0,11-3 1,1 9-1,4 2 1,3 0 1,4 1-2,2-1 0,7 0 0,-2-1 0,-4 3 0,0-3 0,-4 3 0,-5 2 0,-4 2 0,-11 3 0,-3 8 0,-9 2 0,-5 3 0,-4 4 0,1-3 0,0 0 0,5-6 0,5-4 0,8-21 0,12 7 0,5-18 0,9-9 0,0-9 0,3-2 0,4-4 0,-5 1 0,-3 3 0,-5 5 0,-4 7 0,-7 6 0,-9 13 0,0 0 0,7 17 0,-7 1 0,-1 2 0,2 3 0,0-1 0,7-3 0,5-8 0,6-6 0,3-6 0,6-5 0,4-7 0,-1-4 0,4-4 0,0-2 0,-6 5 0,-1 0 0,-4 8 0,-9 7 0,-15 3 0,17 15 0,-19 3 0,1 12 0,-5-7-10,11 16-9,-19-19-4,24 18-6,-23-21-10,13 10-1,-13-11-1,-3 0 3</inkml:trace>
  <inkml:trace contextRef="#ctx0" brushRef="#br2" timeOffset="109152.2431">904 12227 45,'2'-13'29,"-2"13"2,0 0-7,0 0-15,3 13-1,2 12 0,-8 1 0,10 19 0,-6 1-2,6 16-1,-5 3-1,6 7-1,-1 2-1,0 1-1,-2-6-1,3-8 0,-1-9 1,0-9-1,-1-13 1,-1-8 0,-5-22 0,0 0 0,-5-13 0,2-15 0,-3-10-1,-3-7 1,-2-12-1,2-9 0,1-8 0,-1-2 0,6-4 0,6 4 0,2 0 0,9 7 0,9 4 0,3 11 1,5 10-1,3 14 0,4 9 0,-1 9 0,0 13 0,-3 11 1,-5 6-1,-2 6 0,-8 9 0,-6 1 0,-7 3 0,-11 1 0,-9 1 0,-5-1 1,-9-1-1,-7-7-1,-1-4 0,-1-6-1,3-5-2,1-12-4,33-3-23,-27-6-6,32-6 0,3-13 1</inkml:trace>
  <inkml:trace contextRef="#ctx0" brushRef="#br2" timeOffset="109416.2582">1595 11789 56,'0'0'35,"-11"-6"-1,3 23 0,-6 7-27,2 19 1,-6 9-2,4 15-1,-3 8-1,5 7-1,3-2-1,3-1-1,7-9-2,5-15-3,13-5-4,-2-27-24,20-6-4,3-24-1,15-4 0</inkml:trace>
  <inkml:trace contextRef="#ctx0" brushRef="#br2" timeOffset="110174.3016">1993 12196 73,'-22'-10'37,"1"13"0,-11-8-1,2 9-30,-3-2-1,3 9-1,-3 6 0,3 7-1,-2 6 0,9 11 0,0 1-1,6 0-1,9-2 1,6-7-1,13-7 0,7-12-1,12-14 1,7-12-1,8-11 0,-1-8 1,1-6-1,-4-1 0,-4-2 0,-8 5 1,-5 6-1,-10 5-1,-6 10 1,-8 14 0,0 0 0,0 0 0,-11 25 0,4-2 0,3 6 0,1 0 1,3-3-1,5 1 0,5-11 0,7-6 0,6-8 0,1-8-1,6-7 1,1-4-1,1-4 1,-2-1-1,-5 1 1,-5 4 0,0 2 0,-9 6 0,-11 9 0,0 0 0,0 0 0,0 0 0,-3 23 0,-2-8 1,3 2-1,-3 1 0,6-2 0,3-4 1,-4-12-1,17 10 0,-3-16 0,4-4 0,0-9 0,3-3-1,0-2 1,3-5 0,-1 0 0,-4-1 0,-1 4 0,2 4 0,-6 5 0,0 6 0,-5 9 0,-9 2 0,15 28 0,-10-2 0,-1 10 0,-1 8 0,-1 5-1,3 1 0,0-4-1,4-9-3,8-8-4,-17-29-16,41-7-12,-18-31-1,20-11-1,-6-25 1</inkml:trace>
  <inkml:trace contextRef="#ctx0" brushRef="#br2" timeOffset="110354.3119">2952 11585 93,'-19'41'38,"7"25"-1,-6 3 1,-3 16-37,8 4 0,8 2-4,5 4-1,-3-18-8,17 6-26,-8-21 2,8-4-3,-8-25 1</inkml:trace>
  <inkml:trace contextRef="#ctx0" brushRef="#br2" timeOffset="110790.3368">2826 12114 74,'-14'-11'39,"14"11"-1,0 0 1,14 9-29,6-8-6,9-4-2,11-5 1,6-4-2,3-1 0,3-1 0,-1 0 0,-8 7 0,-9 3 0,-6 5 0,-14 5 0,-10 4-1,-12 7 1,-3 2 0,-7 0 0,3 0 0,0 0-1,2-4 1,11 0-1,2-15 0,22 11 0,1-8 1,6-4-1,7 1 0,-2 1 0,-2 6 1,-2 7-1,-9 2 1,-9 8-1,-11 7 0,-9 6 0,-9 1 0,-7 2-1,0-7-2,-2-1-3,-8-14-13,21 5-16,-13-21-4,14 0-2,-3-18 1</inkml:trace>
  <inkml:trace contextRef="#ctx0" brushRef="#br2" timeOffset="111420.3729">4139 11380 62,'-37'21'36,"-3"17"1,-14 8-4,10 22-24,-7 10-2,8 21 0,0 3-1,14 13-2,9-7 0,11 5-4,17-15 0,12-11-1,15-16-3,8-21-4,18-7-29,-3-24 0,10-5-2,-5-25 0</inkml:trace>
  <inkml:trace contextRef="#ctx0" brushRef="#br2" timeOffset="112052.409">4282 12076 50,'-11'-5'38,"-3"-2"-2,14 7 1,-19 4-14,15 10-19,-4 1 0,6 10 1,-2 3-2,0 10 0,1 3-1,-3 6 1,0 1-2,5-2-1,-4-4 1,2-3-1,3-13 0,-1-5-1,1-11 1,0-10 0,15-14 0,-7-6 0,2-12 0,1-3 1,2-10-1,-4-3 0,1-5 0,-4 3 0,-1 4 1,2 1-2,-5 7 1,4 4 0,1 10 0,0 3 0,4 10 1,1 1-1,5 7 0,-1 5 0,2 6 1,-2 4-1,-2 4 0,-3 6 0,-5 6 0,-6 4 0,-2 1 0,-6 5 0,-6 0-1,-5-1 1,0-2 0,-3-4-1,2-3 1,-4-4 0,4-6-1,-2 0 1,2-2 0,1 2-1,0 5 1,1 4 0,0 6 0,4 5 0,-1 10 0,6 2-1,3 6 0,0-2-1,7-1-3,-1-18-10,18 0-22,-8-20 0,13-9-3,-3-22 2</inkml:trace>
  <inkml:trace contextRef="#ctx0" brushRef="#br2" timeOffset="112736.4481">4650 11990 75,'0'0'39,"0"0"-1,-19 13 1,14 8-33,-9 3-3,3 8 0,-2 3-1,3 5-1,-3 3 1,3-1-1,0-6 0,1-2 0,7-10-1,-1-8 0,3-16 1,14-8-1,0-17 1,7-11-2,0-5 2,3-7-1,1-4 0,-3 3 0,-2 1 0,-1 8 0,-4 8 0,-1 6-1,-1 8 1,-3 5 0,4 5 0,0 6 0,2 3 0,0 6 0,3 1 0,-4 6 1,1 0-1,-2 4 0,-1 1 0,-4 3 0,-4 1 0,-1 1 1,-4 0-1,-2 4 1,-3-2-1,1 2 0,-3 1 1,2-3-1,0 2 0,5-6 0,0-3 1,7-4-1,-7-15 0,20 15 0,-8-17 0,5-8 0,-2-6 0,6-9 1,0-7-1,-3-6 0,-1-3 0,0-4 0,-3 1 0,-6 0 0,-7 4 0,-1 6-1,-9 12 0,-5 6 0,-2 11 0,-4 8-1,4 8-1,-4 2-4,17 16-12,-16-14-19,24 7 0,-5-7-2,18 4 2</inkml:trace>
  <inkml:trace contextRef="#ctx0" brushRef="#br2" timeOffset="113186.4739">5513 11933 75,'-13'-3'40,"-14"-1"-1,4 12 1,-15-5-31,6 16-3,-5 3-2,5 11 0,1 6 0,3 8-1,7-3-1,11 0-1,10-7 1,11-10-1,12-15 0,13-16-1,6-19 1,10-20-1,5-16 0,1-11 0,-1-8 0,-9-4 1,-5 3-1,-12 2 1,-7 8-1,-9 12 1,-12 19-1,-6 15 0,-8 22 0,-5 21 0,-5 17 0,-3 17-1,-2 16 1,1 8-2,4 7 0,6-5-2,11-1-1,4-19-6,20 4-11,-8-30-10,25-3-7,-8-21-1,9-2 2</inkml:trace>
  <inkml:trace contextRef="#ctx0" brushRef="#br2" timeOffset="116373.6562">5976 11889 59,'0'0'36,"0"0"-2,0 0-5,0 0-20,-7 20-1,-5-5-3,3 10 0,-2 1-2,2 8 1,5-2-2,-1 4 1,4 0-1,7-4-1,0-2 0,11-5 0,1-5-1,7-7 1,0-11-1,10-11 0,-4-13 0,10-7 0,-4-11 1,-2-7-1,-2 0 0,-4 0 1,-3 7 0,-10 5-1,-7 13 1,-1 10 0,-8 12-1,-8 15 1,2 11-1,-4 12 1,1 1-2,1 4 1,3 3-4,4-12-3,16 8-26,-6-19-5,13-2 0,-2-19-1</inkml:trace>
  <inkml:trace contextRef="#ctx0" brushRef="#br2" timeOffset="116660.6726">6641 11874 62,'0'0'37,"-16"-8"0,4 13 0,-11-3-28,5 12-2,-7-3-1,6 11-1,-6 1 0,3 9-2,2 1 0,6 6 0,5-2-2,9 1 0,5-5-1,5-5-1,13-3-2,6-12-3,13 6-17,-7-26-15,12 4 0,-6-14-2,4 1 1</inkml:trace>
  <inkml:trace contextRef="#ctx0" brushRef="#br2" timeOffset="117552.7236">6755 12069 67,'-4'21'37,"0"-9"-1,12 0 2,-8-12-32,31-2-1,-6-9-1,6-5-1,-1-7-1,4 0 0,-6-3 0,-4 0-1,-8 2 0,-6 1-1,-8 3 1,-8 3 0,-3 3-1,-5 4 1,-4 5-1,-2 8 1,-2 8-1,2 7 1,-1 5 0,5 8 0,2 1 0,8 0 0,4-2 1,11-6-1,10-9 0,7-6 0,7-10-1,9-7 1,2-3-1,1-4 0,-1 0 1,-6 3-1,-5 3 0,-6 5 0,-8 9 0,-9 9 1,-9 5-1,-4 7 0,-5 5 0,-3 1 0,-2 2 0,2-6 0,0-1 0,2-13 0,9-14 0,0 0 0,9-16 0,1-12 0,5-8 0,1-6 1,0-3-1,2 0 0,-8 2 1,-2 5-1,-3 10 1,-4 9-1,-4 5 0,3 14 0,0 0 0,0 0 1,14-6-2,2 6 1,8-2 0,7-3 0,3-1 0,4-2 0,3-1 0,-6 1 0,-7 1 1,-3 1-1,-10 4-1,-15 2 1,0 0 1,-5 12-1,-9-4 0,-4 2 0,-2 0 0,4 2 0,4 1 0,3-1 1,9-1-1,0-11 0,20 13 0,-2-8 1,7 2-1,0-2 0,1 0 0,-2 5 0,-7 2 0,-5 7 1,-5 4-1,-10 3 0,-6 1 0,-5 1 0,-1-3-1,-1-6-2,3-2-3,-4-27-6,17 10-9,-2-32-13,15 3-5,-2-19-1,9-5 0</inkml:trace>
  <inkml:trace contextRef="#ctx0" brushRef="#br2" timeOffset="117838.74">7636 11427 85,'0'0'39,"29"8"1,-12-5 0,14 2-35,2 6 0,7 3 0,2 5-2,0 6 1,-5 3-2,-3 14 1,-11 5-2,-11 9-1,-9 7 0,-12 10 0,-12 0-1,-6 4-1,-5-6 2,-7-7-4,10-8 0,2-19-8,18 4-10,-11-37-14,20-4-4,4-16-2,11-8 1</inkml:trace>
  <inkml:trace contextRef="#ctx0" brushRef="#br2" timeOffset="118784.7941">8930 11303 71,'2'27'38,"-6"4"0,5 17 1,-8 0-32,6 10 0,-8 5-3,5 2-1,-1-1-2,2-3 0,-1-7-2,0-5-3,6-6-5,-9-17-29,12-4 1,-5-22-2,0 0 0</inkml:trace>
  <inkml:trace contextRef="#ctx0" brushRef="#br2" timeOffset="119233.8198">8807 11707 79,'-20'-13'40,"20"13"1,-16-8 0,16 8-31,0 0-5,24 9-1,-3-9-1,9 3 0,9-8-2,8-2 1,5-1-1,5-4-1,-3 2 1,2-3-1,-10 6 1,-3-3-1,-11 7 0,-12 3 0,-20 0 0,9 13 1,-22 5-1,-3 2-2,-8 7 3,1 5-3,-1 4 3,3 1-3,7-2 3,8-4-2,11-9 1,12-10 1,13-12 0,11-12-1,5-10 0,8-13 0,-6-4 0,-1-5 1,-10 0-1,-9 2 1,-15 6-2,-13 8 1,-11 9-1,-11 8-1,-6 10-3,-6-5-6,14 20-15,-15-13-13,21 13-1,-2-12-1,16-2 1</inkml:trace>
  <inkml:trace contextRef="#ctx0" brushRef="#br2" timeOffset="120452.8895">10261 11217 45,'0'0'33,"0"0"2,0 0-5,-6 23-19,-7-8-2,12 19 1,-13 0-4,6 13-1,-3 1-2,2 4 2,0 8-3,2 1-2,0-2 1,3-3-1,0-7 1,1-6-2,6-11 1,-1-11-2,-2-21 3,22 2 1,-5-19 0,4-8-1,-5-5 1,3-5 3,-2 4-4,-3 3 3,-1 6-4,-6 6 3,-7 16-2,0 0 2,13 12-3,-8 7-3,-1 5 4,6 2-4,1 3 1,4-4-4,9 7-3,-7-16-31,13 1 1,-3-13 0,9 1 1</inkml:trace>
  <inkml:trace contextRef="#ctx0" brushRef="#br2" timeOffset="121075.9251">10626 11671 77,'-15'3'38,"15"-3"-1,-12 7 1,12-7-32,14-3-2,7-2 0,2-6-2,6 0 0,-2-5-1,2-1-1,-5 0 1,-7 2-2,-7-1 2,-6 4-2,-4 12 2,-17-12-1,-2 15 1,-3 4 1,-4 7-2,-3 6 2,5 5-1,1 2-1,7 3 1,9-2-1,12-5 1,10-3-3,11-9 3,10-9-3,8-9 2,5-5 3,7-8-3,-4-2 3,-4-1-3,-4 2 2,-9 3-2,-6 3 2,-7 7-2,-11 7 0,-11 1 0,0 20 1,-6-2-1,-3 1-2,-5 4 3,4-2-3,-4-1 2,9-2-2,-2-6 2,7-12-2,0 0 2,0 0 1,12-21-1,0 3 3,0-4-3,2-1 1,-1-2 0,0 3 0,-1 3-1,-3 5 2,0 1-2,-9 13-1,19-12 0,-9 5-3,9 4-3,-6-15-18,17 10-15,-3-13 0,12 4-1,-2-14 1</inkml:trace>
  <inkml:trace contextRef="#ctx0" brushRef="#br2" timeOffset="121556.9527">11533 11041 80,'-15'-12'39,"15"12"-1,-25 0 1,17 14-34,-2 6 0,5 15 0,-5 6-2,4 11 0,-1 11 0,2 5-1,-3-2 0,4 4 2,-1-6-3,2-6-1,4-9 0,0-10 0,5-11 0,2-9-1,2-8 1,2-14-2,3-9 1,1-4 3,0-8-2,0-3 0,1-4 0,-1-2 0,-1 2-1,1 3 2,-2 5-1,-1 6-2,1 4 2,-2 8-1,1 9 1,2 4 0,-2 8 0,0 1 2,-5 4-3,-2 3 3,-6 1-1,-6 1 0,-10-1-1,-7-3 0,-4-1 0,-4-5-3,-3-3 2,2-6-4,6-2 0,2-19-14,24 14-20,2-27 0,19 11-1,1-8 0</inkml:trace>
  <inkml:trace contextRef="#ctx0" brushRef="#br2" timeOffset="121797.9664">11950 11500 88,'0'0'40,"-15"13"-1,14 0 2,-4-1-35,1 13-1,0-1-1,3 8-3,-3 0 1,3 4-1,-1-5-1,2-2-2,7-7-2,-7-22-8,30 7-26,-9-24-1,10-6-1,-2-15 0</inkml:trace>
  <inkml:trace contextRef="#ctx0" brushRef="#br2" timeOffset="121932.9742">12084 11225 88,'-37'-11'39,"7"15"-2,-1 5 0,11 6-42,20-1-31,0-14-2,15 22-1,4-16 1</inkml:trace>
  <inkml:trace contextRef="#ctx0" brushRef="#br2" timeOffset="122224.9909">12331 11390 87,'-2'20'40,"2"12"1,-11-8 0,11 6-33,-10 0-3,5 4 0,-1-1-1,5 0-3,3-4 1,5-1-2,6-8 1,2-4-2,0-7 1,4-11-2,2-7 3,-2-8 1,0-9-2,1-6 1,-5-4-1,-1-6 0,-2 0-2,-2-3-1,0 10-3,-10-4-5,15 24-18,-16-8-12,1 23 1,11-10-1,2 19 2</inkml:trace>
  <inkml:trace contextRef="#ctx0" brushRef="#br2" timeOffset="123119.0419">12814 11474 92,'-23'1'40,"8"5"2,-14-6-2,6 9-35,-3 0-1,1 6 1,6 5-2,4 2 0,9 2-1,6 4 0,8-3-1,7-1-2,6-5 2,7-4-3,3-10 1,4-2 1,-2-8 0,-5-9-1,-2-3 0,-4-5 2,-3-4-2,-9-2 1,-2-1-1,-6-3-1,1 4 0,-3 3 0,0 4 1,0 5 0,0 16 1,0-13 0,0 13 0,0 0 0,15 17 1,-6-9-1,6 2 1,2-3 0,8-4-1,-2-1 1,5 0 0,1-1-1,-6 0 1,-3 3 0,-7 5-1,-3 3 1,-8 5-1,-4 7 2,-6-1-2,-2 8 2,1-4-1,1 1-2,0-4 1,7-5-1,1-19 2,6 15-1,-6-15 0,19-19 0,-6-3 0,-1-4 0,4-5 0,-1-2 1,-2 2-1,3-2-2,-3 5 2,-1 4-1,1 9 1,-1 3 0,0 8 0,-1 5 0,5 7 1,-1 2-1,6 2 1,8 0-1,7-1 0,7-4 1,8-6-1,5-3 0,8-6 1,2-6-1,2-7 1,0-3-1,-5-4 0,-9-3 0,-13-1 0,-7 1 0,-20 3 0,-14 8 0,-16 11 0,-16 7 0,-13 12 0,-7 12 0,-6 12 1,1 7 0,6 4-1,6 1 3,16-2-3,15-4 2,17-6-2,12-10 0,18-5-5,3-18-9,20 6-5,-17-24-8,20 13-7,-19-17-9,9 4 0,-11-9 0</inkml:trace>
  <inkml:trace contextRef="#ctx0" brushRef="#br2" timeOffset="123751.0781">14487 11182 60,'14'-9'37,"-14"9"-1,-21 3 2,-12 9-31,-1 13-1,-13-1 1,3 11-2,-1-5 0,8 1 0,5-5-2,19-5 0,9-6-1,15-5-1,20-10 0,12-4-1,8 0 1,3 1-1,3 3 0,-6 6 0,-8 6 1,-13 7-1,-13 10 1,-13 2 0,-13 6 0,-9 2 1,-6 2-2,-4-8-2,8-1-1,-3-16-8,27 5-23,-4-21-8,0 0 2,25-21-3</inkml:trace>
  <inkml:trace contextRef="#ctx0" brushRef="#br2" timeOffset="124208.1043">15594 10916 73,'-6'-14'39,"6"14"-1,-17 2 1,8 18-33,-6 6-2,2 17-2,-6 7 1,5 10-2,-2 3 1,4 4-2,6-4 0,1-3-2,11-4-2,-1-21-5,15-1-29,-6-17 0,8-4-1,-7-16 0</inkml:trace>
  <inkml:trace contextRef="#ctx0" brushRef="#br2" timeOffset="124667.1305">15425 11255 82,'-20'-7'40,"20"7"-1,-21 1 1,21-1-34,21 13-3,-1-4 0,8-2-1,9 0-1,6-2 1,4-1-1,5-1-1,2-1 1,-8-2 0,0 0-1,-12 2 0,-5-3 1,-11 3-1,-4 3 1,-14-5-1,-2 17 1,-5-3-1,-2 3 1,2 3-1,5 3 0,6 1 1,5-1-1,12-3 0,8-5 0,8-6 1,6-7-2,2-6 1,2-9-1,-4-6 1,-6-6-1,-5-4 0,-12 0-1,-10-1 1,-10 2 0,-10 4 0,-13 5 0,-8 8 0,-7 10-1,-2 8 0,-1 1-2,9 17-4,-9-13-18,25 15-12,3-10-1,18 1-1,5-7 1</inkml:trace>
  <inkml:trace contextRef="#ctx0" brushRef="#br2" timeOffset="125260.1645">17347 11206 68,'-23'-15'38,"-2"11"0,-11 0 1,2 18-32,-12-4 0,4 16-1,-6 1-2,9 10 0,4 0-1,13 2-1,13-4 0,11-3-2,15-5-1,16-7-2,19 1-9,2-17-25,23 0-1,-6-12-1,13 1 0</inkml:trace>
  <inkml:trace contextRef="#ctx0" brushRef="#br2" timeOffset="126275.2225">17764 11242 91,'-40'-2'38,"6"12"1,-14-8-5,7 20-28,-7 1 0,7 7-2,-1 4 0,10 0-1,6 2-1,11-4-1,11-2 0,12-8 0,13-4-1,10-10 0,9-4 0,5-6 0,0-6-1,1-5 1,-5-3-1,-6-1 1,-6-5-1,-8 3 0,-8-2 1,-9 2 0,-4 2 0,-5 3 0,5 14 0,-18-12 0,7 16 1,1 2-1,4 5 0,3 2 0,3 4 1,4 0-1,6-2 0,5-3 0,8 1-1,1-6 2,4-4-1,6-2 0,-2-1 0,-3 0 0,-1-1 0,-5 0 0,-2 1 0,-7 2 0,-4 3 0,-6 6 0,-4 1 1,-3 3-1,-3 4 0,1 2 2,-3 0-2,2-1 2,-1-4-1,6-4 0,1-12-1,0 0 0,19-13 0,1-8-1,0-9 1,5-5-2,2-4 2,-3-1-2,-3 0 2,-2 6 0,-7 6 1,-2 5-1,-5 12 0,-5 11 0,0 0 1,0 0-1,13 3 0,-13-3 1,20 15-1,-2-9 0,9-6 1,2-2-1,1-3 0,7 0 0,-2-2 0,-5 3 0,-6 4 1,-4 4-1,-11 9 0,-4 0 0,-10 7 0,-4 5 1,-6 5-1,-2 2 0,-2 0 1,0-2-1,9-4 0,-2-6 0,9-3 0,3-17 1,0 0-1,23-6 0,-4-12 0,4-7 0,1-4 0,4-2 0,1-1 0,-1 2 0,-4 3 0,-4 9 0,1 6 0,-5 9 0,-3 10 1,-3 3-1,3 10-1,-3 2 0,3 4-1,-1 0-1,7 1-3,3-9-3,13 8-11,-12-21-11,20 9-4,-11-19-3,14 4-1,-12-15 2</inkml:trace>
  <inkml:trace contextRef="#ctx0" brushRef="#br2" timeOffset="126478.2341">19117 11325 102,'-22'-8'38,"11"21"4,-13 2-3,1 10-34,2 3-1,5 7-2,0 1-1,3-1 0,8-4-1,5-6-1,13-7-3,1-16-5,17 3-14,-10-26-13,17 2-2,-5-19-2,8 0 1</inkml:trace>
  <inkml:trace contextRef="#ctx0" brushRef="#br2" timeOffset="126606.2415">19243 11153 101,'-23'-32'39,"6"17"2,-12 0-2,11 7-33,-5 10-8,-1-5-12,19 18-16,-12-12-10,14 11 0,3-14-2</inkml:trace>
  <inkml:trace contextRef="#ctx0" brushRef="#br2" timeOffset="127138.2719">19412 11307 64,'-12'-14'39,"12"14"0,-7-16 0,7 16-16,0 0-19,0 0 0,0 0 0,0 0 0,7 19-1,-9 8 0,-2 6-1,0 5 1,1 6-2,-1 1 3,4-3-3,7-4 2,7-10-2,7-11 0,9-12-1,8-9 0,5-11 1,1-11-3,4-7 3,-5-6-3,-4-4 2,-5 3 0,-9-3-1,-6 2 0,-4 6 0,-8 6-1,0 8-2,-7 6 0,0 15-5,0 0-7,13 8-10,-13-8-11,11 28-1,-3-19-2,16 9 3</inkml:trace>
  <inkml:trace contextRef="#ctx0" brushRef="#br2" timeOffset="127776.3084">20129 11288 98,'-10'0'40,"-14"-3"1,4 11-2,-18-2-33,6 7-2,0 6-1,3 9 0,1 3-1,6 3 0,8 3-1,8-2 0,10-3 0,11-3-1,8-10 0,8-5 0,2-8 0,2-7 0,-2-8-1,0-6 0,-2-7 1,-7-7-1,-4-2 0,0-3 0,-6 0 1,-2-3-1,-6 7 1,1 2 0,-5 10-1,1 5 1,-3 13 0,0 0 0,0 0 0,-3 14 0,10-3 0,1 4 1,6-3-1,5 1 0,4-5 1,1 1-1,4-1 0,-1 2 1,-6 4-1,-7 1 1,-1 5-1,-10 2 1,-4 5-1,-8 1 2,-2 2-1,2-5 1,-4 2-1,4-7 1,3-5-1,6-15 1,0 0-1,9-2-3,4-15 3,3-2-3,3-7 2,-1-4-2,3 0 2,0-2-2,-6 5 2,-2 3-1,-3 7 0,-4 3 0,-6 14-3,9-17-2,-9 17-6,0 0-12,28-1-12,-28 1-3,30-11-1,-11 1 0</inkml:trace>
  <inkml:trace contextRef="#ctx0" brushRef="#br2" timeOffset="128385.3432">20735 11544 89,'-10'8'38,"-2"-9"-1,12 1 1,0 0-33,30-8-2,0-2 1,12 2-1,4-7-1,9 1 0,-3-1 0,4 0-2,-12-4 1,-7 4-1,-12 0 0,-12 1 1,-15 1-1,-15 2 0,-6 2 0,-8 4 0,-6 5 0,-6 5 0,1 7 1,4 4-1,3 8 1,5 5-1,9 2 1,10 1 2,11-2-3,11-3 2,15-4-4,7-11-3,22 3-11,-4-26-16,22 5-6,-6-16-4,14 0 2</inkml:trace>
  <inkml:trace contextRef="#ctx0" brushRef="#br2" timeOffset="128716.3621">21558 11181 97,'-34'13'39,"-12"-1"1,7 16-1,-7-4-35,9 8 0,8-2-2,6 3 0,14-7 0,11-4-1,14-3 0,10-3 0,6-4-1,5 0 0,-3 1 1,-4 2-1,-7 2 0,-9 4 3,-12 2-3,-13 4 2,-8 1-2,-7 2 3,-6-3-3,0-2 1,-1-2-2,4-7-6,10 0-2,-8-18-22,27 2-6,-12-6-5,12 6 2,10-29-3</inkml:trace>
  <inkml:trace contextRef="#ctx0" brushRef="#br2" timeOffset="131505.5216">1188 13909 41,'-10'-11'34,"10"11"1,0 0-2,-9 10-21,9-10-6,-14 27-2,9-5-1,5 12-1,0 4 0,1 14-2,-1 2 1,5 6 0,-5 1 0,2-4-1,-2-6 1,1-8 0,2-10 0,-2-15 1,-1-18-1,0 0-1,9-31 1,-4-6 0,-1-8 1,2-8-1,1-9 0,-1-4 1,-2-1-1,3 4 0,0 2 0,3 6 0,-1 6 0,4 5 0,0 11-1,6 6 0,0 11 0,5 7-1,-3 9 1,1 4-1,-4 11 1,3 6 0,-6 4-1,-6 7 1,-4 3-1,-8 1 0,-8 2 2,-3 3-1,-7-3 0,-4 1 0,-1-5 0,1-4 0,-1-3 0,4-4 1,6 1-1,4-2 0,2-2 0,6 5 0,0 3 0,2 6 0,-3 8 0,1 5 0,-2 8-1,-6 3-1,-1 6-1,2-6-1,7-2-5,-10-21-26,27-6-2,-3-24-2,16-17 3</inkml:trace>
  <inkml:trace contextRef="#ctx0" brushRef="#br2" timeOffset="132201.5614">1801 13772 73,'-9'-11'37,"9"11"0,-14 0-7,10 12-25,-5 1 0,4 9-1,-5 2-1,2 13-1,-1 1-1,-1 3-1,1 2 1,0 0-1,1-4 1,0-6-2,3-6 1,4-10 0,1-17 1,0 0-1,11-16 1,2-14-1,0-7 1,2-8 0,3-1 0,-1-3 0,4 1 0,-5 8 0,1 5-1,-3 10 1,1 5 0,4 7-1,-1 4 0,2 5 0,4 2 0,3-1 0,3 0 0,1-1 0,3-1 0,-5-1 0,-1 0 0,-5 1 0,-5 4-1,-5 4 1,-13-3 1,1 19-1,-10 2 0,-5 4 1,-3 8-1,-3 5 1,-2 4-1,6 2 0,3 0 0,6-4 0,7-5 0,7-5-1,8-13 1,5-11-1,4-12 1,4-10 0,1-12 1,-3-7 0,-1-6-1,-10-1 0,-1-3 0,-8 4-1,-6 7-1,-6 4-2,-1 14-2,-7 2-2,14 14-13,-19 11-15,21 7 0,-6-5-1,13 7 1</inkml:trace>
  <inkml:trace contextRef="#ctx0" brushRef="#br2" timeOffset="132606.5846">2738 13735 56,'1'-18'36,"-1"18"1,-22-22-1,1 28-24,-14-5-5,-5 13-1,-5 6 0,4 11-1,-5 7-2,10 7 0,3 3 0,12 0-2,11-6 0,15-11-1,16-13 1,10-13-2,14-19 2,3-15 1,6-17-1,0-12 0,-2-5 0,-7-4 0,-10 1 0,-10 6 0,-7 10-1,-14 10 0,-4 19 0,0 21 0,-21 8 0,4 23 0,1 13 0,0 11-1,4 10-1,5-1-2,7 2-2,5-13-3,18 0-15,-5-24-12,17-4-3,-4-24-1,11-2 1</inkml:trace>
  <inkml:trace contextRef="#ctx0" brushRef="#br2" timeOffset="132945.604">3072 13662 74,'-10'-16'38,"10"16"-1,-18 11 1,9 14-32,-2 5-2,3 14 0,4 2-2,0 5 0,6-6 0,5-3-2,4-10 1,7-8-1,3-17 1,6-13-1,2-11 1,2-10 1,-1-6-2,-1-5 2,-2-2-1,-6 2 0,-8 7 0,-2 6-1,-6 10 0,-5 15 0,0 0 0,-10 16-1,8 9-1,-3 1-2,6 11-4,-3-14-14,20 16-17,-9-16 0,19 3-2,-9-17 2</inkml:trace>
  <inkml:trace contextRef="#ctx0" brushRef="#br2" timeOffset="133175.6172">3689 13634 78,'-16'-12'40,"4"26"0,-17 0-3,7 22-29,-7 5-2,6 10-2,4 0-2,5 0-2,7-4 0,11-11-1,15-8-3,3-17-5,23 2-21,-8-25-11,16 2 1,-4-15 0</inkml:trace>
  <inkml:trace contextRef="#ctx0" brushRef="#br2" timeOffset="133976.663">4009 13855 76,'-7'13'40,"-3"-7"-2,10-6 1,10 10-35,7-11-2,8-5 0,2-4 0,7-3 0,3-3-1,-3-5 0,-4-1-1,-6 0 1,-8-1-1,-10 2 0,-7 2 0,-13 4 0,-7 4-1,-7 6 1,-5 6 0,-7 7-1,1 8 1,1 7 0,7 5 1,3 5 0,13 1-1,7-1 1,16-2 0,11-8-1,16-7 1,9-9 0,8-9 0,7-7 0,2-10 0,0-1 0,-7-5 0,-4 1 0,-10 1 0,-9 6 0,-13 4-1,-18 13 0,0 0 0,0 0 0,-9 17 0,-5 6-1,-5 6 1,5 4-1,0 1 0,5 1 0,2-6-1,7-4 1,3-11 0,-3-14 1,19 1-2,-9-15 3,4-10 1,-1-7 0,1-5-1,-3-3 1,-2-4 0,3 4 0,0 1-1,0 3 0,3 4-2,5 7-2,0-4-7,17 21-14,-15-13-15,16 12-1,-3-7-2,16 11 1</inkml:trace>
  <inkml:trace contextRef="#ctx0" brushRef="#br2" timeOffset="134898.7158">5137 13603 44,'-17'6'36,"-2"11"1,-9-5-1,10 11-25,-9-12-3,13 8-1,2-6-2,9 2-1,3-15 0,24 20-2,-1-11 0,4 1 0,7 3 0,1 0-1,-3 0 0,-3 2 1,-6-1-1,-5 4 0,-9 0-1,-8 3 1,-8 0-1,-8 2-1,-6-3 0,-3 3-1,-1-1 0,-2-7-2,7 1-2,-2-16-10,22 0-23,0 0 1,0 0-3,13-17 2</inkml:trace>
  <inkml:trace contextRef="#ctx0" brushRef="#br2" timeOffset="135946.7757">6011 13849 52,'0'0'36,"0"0"-2,0 0 1,12-2-33,8-3 0,3-3 1,10 3-2,3-2 1,4 2-1,1-1 1,6 6-1,1 0-1,0 1 0,2 5 0,1-1 0,1 1 1,5-3 0,2-3 0,8-1 0,3-4 1,6-3-1,0-1 0,5 0 0,2-3 0,0 4-1,-5 1 0,1 1 0,-5 4 0,-1 2 0,-1 0 1,-3 1-1,-5-1 1,0 0 0,-8-4 0,-1-1 0,-3-4 0,-9-2 0,-5 1 0,-5-1-1,-10-1 1,-5 3-1,-18 9 0,7-18 0,-7 18 0,-25-10 0,2 4 0,-6 1 0,-5-3 0,-2-3 0,-4-3 0,-2-2 0,-1-1 0,-1-4 1,0-1 0,5 0-1,0 3 1,6 0 0,4 5 0,6 4 0,4 3 0,5 6 0,14 1 0,0 0-1,0 0 1,27 13 0,2-10-1,12-2 1,10-4 0,8 0 0,5 0 0,5 2 0,-1 4 0,-6 5-1,-9 6 1,-15 14-1,-14 5 0,-15 11 1,-16 8-1,-16 7 0,-13 2-1,-10 0 1,-7-2-1,-1-8 0,0-10 1,7-7-1,8-15-1,11-15-2,28-4-3,-17-30-24,38 5-7,1-14-2,17 2 1</inkml:trace>
  <inkml:trace contextRef="#ctx0" brushRef="#br2" timeOffset="136640.8154">8797 12853 53,'0'0'37,"-2"18"-1,-6 11 1,-9 7-30,7 12-1,-6 8 0,6 13-2,-6 6 0,5 13 0,-4 3 0,7 2-1,-3-3-1,4-9 0,4-11-1,5-16 2,3-17-2,9-17 1,5-19-1,7-15 0,2-17 0,2-8 0,3-9 0,-2-1-1,-2-1 1,-5 4-1,-4 6 1,-3 11-1,-4 13 0,-13 16 0,13 10 1,-11 13-1,-2 11 0,0 6-1,5 4 0,-1-3-1,8 1-4,1-18-8,19 3-23,-7-19-3,14 0-1,-8-20 1</inkml:trace>
  <inkml:trace contextRef="#ctx0" brushRef="#br2" timeOffset="137265.851">9273 13541 76,'-11'17'41,"-7"-12"-2,13 9 2,5-14-36,0 0-2,14-7-1,5-4 0,0-8 0,4 0-2,2-4 1,-2-3 0,-5 1-1,-4 1 0,-9 1 1,-5 4-1,-8 5 0,-3 6 0,-12 7 1,0 9-1,-2 5 0,-4 8 0,1 7 1,6 4-1,7 3 1,6-1-1,10-3 1,11-10-1,14-11 1,11-9-1,9-9 0,6-7 0,5-8 1,0 0-1,-6 1 0,-7 4 0,-7 8 0,-9 8 0,-13 9 0,-9 13 1,-11 6-1,-5 8 0,-5 2 0,-3 3 0,1-4 0,-2-1 0,5-10 0,7-9 0,7-15 0,0 0 0,11-21 0,4-8 1,5-6 0,3-8-1,-2-2 1,1 1 0,-4 4 0,-3 7 0,-3 9-1,-4 6 0,-2 6 0,-6 12-1,17-4-1,-3 0-2,13 9-4,-7-21-15,29 15-14,-9-18-4,13 1 0,-2-16 1</inkml:trace>
  <inkml:trace contextRef="#ctx0" brushRef="#br2" timeOffset="137745.8786">10270 12727 86,'-29'16'41,"7"22"-1,-6 1 1,18 19-35,-6 5-3,3 8 0,4 8-1,5 7 0,4 2-1,1 2 0,4-5 0,0-4-1,3-9 0,-1-8 1,2-15-1,-1-16 0,1-14 0,2-18 0,-1-13-1,2-14 1,-2-9 0,1-7 0,0-9 0,0 1 0,3 1 0,-3 5 0,3 9 0,-1 6 0,2 9 0,1 10-1,0 10 1,-1 8 0,-1 7 0,-2 9 0,-3 5 0,-3 5 0,-3 6-1,-6-1 1,-3 2 0,-9-4 0,-2-2 0,-7-7 0,0-7-2,-3-9 0,2-5-2,-5-17-5,18 5-16,-14-25-12,14 3-3,-2-15-2,18 0 2</inkml:trace>
  <inkml:trace contextRef="#ctx0" brushRef="#br2" timeOffset="138167.9027">10839 13381 80,'0'0'41,"2"20"-1,-8-5 0,3 15-35,-4 1-3,2 7-1,1 5-1,-2-3-2,5 3-3,-3-25-19,15 5-15,-11-23-1,23 4-1,-7-26 1</inkml:trace>
  <inkml:trace contextRef="#ctx0" brushRef="#br2" timeOffset="138533.9236">10952 13230 80,'-23'-6'41,"6"11"-3,-2-3 2,19-2-37,0 0-4,0 0 1,10 4-1,10-4 1,5 0-1,5 0 1,1 5 0,-2 6 1,-5 3 0,0 9 0,-9 6 1,-3 9 0,-5-1 0,0 6 1,-4-1 0,1 2 0,1-6-1,4-6 0,0-7 0,4-8-1,2-9 0,8-13 0,1-8-1,5-10 1,-2-8-1,1-7 0,-1-2-1,-5-6-1,0 5-3,-12-4-5,13 18-19,-23-6-11,11 18-1,-11-2-1</inkml:trace>
  <inkml:trace contextRef="#ctx0" brushRef="#br2" timeOffset="139449.9761">11596 13323 77,'0'0'41,"-15"14"-1,7 1 2,-8-3-36,5 10-1,-8 2-1,7 7-1,-3-1 0,11 7-1,0-5 0,9-1-1,9-6 0,4-7-1,5-10 0,8-8 0,1-9 0,5-10 0,-6-6 0,-4-10-1,-2 1 1,-9-8-1,-6 2 0,-5 1 1,-5 3-1,-9 4 0,1 9 1,-2 4-1,10 19 1,-17-12 0,17 12 0,-6 12 0,8 0 1,5-1-1,5 1 1,2-2 0,5-1-1,3 0 1,-2-1 0,1 3-1,-2 0 1,-5 2-1,-3 8 1,-4 3-1,-6 4 0,-2 7 1,-5 3-1,0 1 0,-2-3 0,-1-1 0,3-8 0,0-4 0,5-10 0,1-13 0,0 0 0,13-32 0,-2 4 0,1-10 0,3-5 0,0-4 0,-2-1 0,1 5 0,-3 7 0,-1 7 0,-3 7 0,-3 11 0,-4 11 1,15-3-1,-15 3 0,18 21 0,-3-6 0,6-3 1,3 0-1,5-4-1,6-2 1,5-5 0,3-7 0,1-4 0,-2-5 0,-5-6 0,-4-4 1,-5 0-1,-9-7 0,-9 4 1,-6-5-1,-10 6 1,-8 4-1,-5 5 1,-5 13-1,-5 7 0,-3 13 0,-4 12 0,-1 10 0,7 11 0,4 2 0,11 3 0,9-3 0,12-7 0,14-9-1,7-9-1,12-7-6,-3-23-6,18 8-7,-17-29-8,20 10-6,-17-16-7,15 5 1,-8-11 1</inkml:trace>
  <inkml:trace contextRef="#ctx0" brushRef="#br2" timeOffset="139947.0044">12929 13097 78,'0'0'40,"-11"-10"0,-2 14 0,-11-4-33,3 8-2,-5 0-1,1 10-1,1-1 0,4 5-1,3 4-1,4-1 0,6-1 0,10-1-1,5-2 0,6-6 0,5-2 0,4-5 0,5-4 0,0 0 0,-2-1 1,-3 2-1,-6 2 0,-5 3 1,-8 3-1,-8 7 0,-9 3 0,-4 5 0,-5 4 0,-4 0 0,-1 0-2,3-4-2,7 1-3,-8-25-14,27 15-10,-2-19-7,-2-20-4,7-11 1</inkml:trace>
  <inkml:trace contextRef="#ctx0" brushRef="#br2" timeOffset="140939.0612">13503 13258 72,'-19'7'38,"9"6"0,-4-8 1,14-5-36,0 0-1,10 8 1,8-11-1,11-2 1,7-4-1,8 1 1,4-4-2,7 4 1,2-2 0,4 6-1,2 1-2,-3 3 1,0 1 0,4 1 0,0 4 0,6-4-1,2 5 0,4-7 1,2 0 0,7-3 0,1-2 0,3 3 0,0-1 0,-1 0-1,-2 2 1,-6 2 0,-5 3-1,-14-2 1,-9 5 1,-7-2-2,-13-1 1,-15 1 0,-17-5 0,0 0 1,-22-1-1,-2-5 0,-12-5 0,1-1 0,-8-6 0,2-2 0,-2-5 0,-3-1 0,2-1 0,-3 0 1,3-2-1,-2 4 1,2 0 0,3 6 0,4 3 1,7 5 0,5 4 0,10 6-1,15 1 0,3 12 0,17-5-1,9 1 1,17-1-2,11-3 1,16-1 0,6 2 0,4 1 0,-2 0 1,-6 5-1,-9 4 1,-10 6-1,-19 10 0,-18 2 0,-17 5 0,-19 4-1,-14 4 1,-10 2 0,-11-2-1,-5-1 1,-5-7-2,10-2 1,0-10-2,14-4-1,5-14-3,25 5-16,-6-26-10,27 4-5,-2-13-2,20 0 0</inkml:trace>
  <inkml:trace contextRef="#ctx0" brushRef="#br2" timeOffset="144928.2893">16253 13076 54,'7'-17'35,"4"9"-11,-8-16 3,8 16-13,-15-14-6,4 12 1,-14-3-3,-1 11-1,-14 2-1,-4 11 0,-10 7 0,-1 10 0,-5 5-1,5 8 0,3 3-1,9 1-1,9-2 1,12-2-2,10-6 1,12-6-2,12-5 0,5-10-1,11-5-1,6-10-2,7 0 0,3-13-4,15 6-10,-8-14-17,13 4-2,-8-7 0,3 5 2</inkml:trace>
  <inkml:trace contextRef="#ctx0" brushRef="#br2" timeOffset="145698.3334">16700 13054 61,'-15'-25'35,"15"25"1,-23-21-1,23 21-28,-28-6-2,10 15 0,-11 6 0,3 10 0,-8 9-1,4 7-1,-3 3 0,4 2 0,6-4-1,9-1-1,7-8 0,16-9-2,11-15 2,14-10-1,11-11 0,9-14 0,5-5 0,0-7 1,-3-4-1,-5-1 1,-10 4-1,-9 3 2,-13 6-2,-10 7 1,-7 10-1,-2 13 0,-17-6 0,4 15 0,-2 6-1,0 6 1,2 2 0,5 6 0,7-1 0,4-2-1,8-4 1,3-1-1,10-6 1,4-5-1,3-5 1,0-5-2,2-4 2,-5-4 1,1-2-1,-4-2 1,-3-2-1,-10 4 1,-12 10-1,15-15 1,-15 15-1,0 0 0,-8 17 0,-2 3-1,1 3 1,-1 3-1,0 2 1,0-1-1,3-4 1,5-7-1,2-16 1,0 0 1,11-5-1,2-13 1,2-8-1,1-4 2,-2-3-1,2-3 0,1-1-1,-1 2 1,-1 3 0,-2 6-1,-3 5 0,4 3-2,-4 8 0,1 2-2,6 9-2,-5-3-2,16 16-16,-16-15-8,20 12-3,-10-8-4,8 5 4</inkml:trace>
  <inkml:trace contextRef="#ctx0" brushRef="#br2" timeOffset="146228.3638">17563 13021 62,'0'0'35,"5"-10"-1,-5 10-6,0 0-20,0 0-1,0 0-2,10-2-1,-10 2 0,0 0-1,0 0 1,5 16-1,-5-16 0,0 12-1,-2-1 1,1 3-2,-2 4 0,-1 6 0,-4 3 0,1 6 0,-3 1 0,-1 3-1,3-6 1,-2-2-1,3-10 1,7-19-1,0 0 1,0 0-1,24-22 1,-4-10 0,5-6-1,5-6 1,2-2 0,-2 1 0,1 2-1,-2 10 1,-9 6 0,-1 15-1,-4 7 0,-15 5 1,8 26-1,-10 1 0,-3 5-1,3 5-1,1 4-1,0-11-3,9 7-5,-5-24-17,26 11-8,-7-24-1,17 1-3,-5-16 2</inkml:trace>
  <inkml:trace contextRef="#ctx0" brushRef="#br2" timeOffset="146416.3744">18175 12991 85,'-14'14'39,"-10"0"-1,5 14 2,0 1-36,1 9-1,3 0-2,2 2-1,5 0-2,6-7-4,12 2-12,-7-23-19,18-1 0,-4-22-3,10-5 0</inkml:trace>
  <inkml:trace contextRef="#ctx0" brushRef="#br2" timeOffset="146566.383">18225 12651 86,'-28'-16'35,"0"7"-8,9 11-26,-9 2-36,17 4-4,1-4 1</inkml:trace>
  <inkml:trace contextRef="#ctx0" brushRef="#br2" timeOffset="147024.4093">18423 13032 51,'1'-14'37,"-1"14"1,8-16-1,5 22-23,-13-6-3,-2 20-2,1-2-3,2 15-1,-2-2-2,1 5-1,-3-3 0,9 0-1,1-8 1,5-7-2,1-12 2,6-10-1,3-15 0,7-6 1,3-11-1,-3-7 0,5-2-1,-5-3 0,-1 4-2,-5-1-2,-1 15-2,-12-6-11,13 31-14,-18-8-6,14 21-1,-19-8-2</inkml:trace>
  <inkml:trace contextRef="#ctx0" brushRef="#br2" timeOffset="147655.4454">19031 12987 75,'0'0'39,"-14"-16"-1,1 18 1,-15-2-30,3 11-2,-8 4-1,-1 10-1,0-1-2,7 7-1,6-3 0,9 3-1,10-5 0,13 0-1,9-10 0,13-5 0,4-7 0,4-6 0,0-8-1,1-7 1,-4 0-1,-9-10 0,-7 2 0,-8-7 0,-6 5 0,-7-2-1,-5 4 1,0 2 1,-2 9-1,-2 2 1,8 12 0,0 0 1,-10 6-1,14 5 1,2-1 0,8 4 0,2-4 0,4-1-1,3 1 1,1-4-1,-3 5 1,1-2-1,-6 6 0,-2 2 0,-9 6 0,-3 6 0,-5 1 0,-5 0-1,-2 1 1,2-4 0,-1-4-1,2-8 1,7-15 0,0 0 0,6-12 0,5-12 1,4-8 0,5-7 1,3-9 0,2-1 0,-5-1 0,1 3 0,-4 8 0,-4 8-2,-6 8-1,-2 5-2,-5 18-9,9-11-14,12 22-8,-8-13-4,22 9-3,-3-9 0</inkml:trace>
  <inkml:trace contextRef="#ctx0" brushRef="#br2" timeOffset="148331.484">19659 13077 77,'8'14'40,"-8"-14"-3,17 6 2,0-11-33,5 0-2,3-4-1,5-3 0,-1-4-1,4 0-1,-4-4 0,-4 1-1,-9 0 0,-5 0 0,-11 1 1,-8 1-1,-6 3 0,-9 4 1,-4 8 0,-3 6 1,-3 12-1,4 11 1,0 5 0,6 12-1,7 4 1,9 0-2,12 0 1,10-6-1,9-7-1,11-8-2,10-4-3,-1-21-8,18 11-19,-14-16-5,9 4-2,-10-12-1</inkml:trace>
  <inkml:trace contextRef="#ctx0" brushRef="#br2" timeOffset="151028.6383">20290 13186 35,'-10'3'31,"10"-3"3,0 0-3,-4-15-21,4 15-1,14-6-3,-1 10-1,-1-2 0,5 2 0,6-2-1,11 0-1,4-10 1,15-1-1,2-8 0,11-5-1,4-7-1,1-1-1,0 0 0,-10 2 0,-4 5-1,-15 3 0,-12 5 1,-12 3-1,-18 12 1,-4-18 0,-17 9 0,-6-2 1,-6-2-1,-6-2 1,-4-3 0,1 2 0,-2 5 0,5-1 1,3 4-1,5 7 0,6 3 0,6 4 0,8 3-1,7 4 1,8 0-1,12 0 1,9-5-1,13-2 0,10-3 0,11-3 1,6-2-1,6 4 0,-4 3 0,-6 6 1,-10 11-1,-14 9 0,-19 7 0,-18 11 1,-25 3 0,-12 6-1,-15-4 1,-6-1-1,-6-7 1,2-7-1,9-9-1,7-16-3,22-6-5,4-19-24,26-3-5,9-16 1,22 0-3</inkml:trace>
  <inkml:trace contextRef="#ctx0" brushRef="#br2" timeOffset="151508.6658">21744 12964 55,'0'-18'33,"-5"8"1,-10-5 0,3 9-25,-16-2-1,1 14 0,-11 1-1,1 14 0,-6 3-1,3 10-1,-1 3-1,10 9 0,5-4-2,13-1-1,13-4 0,14-7-2,15-4 0,13-12-2,12-3-2,8-17-2,13 5-8,-11-20-20,8 4-3,-10-11 0,4 4 3</inkml:trace>
  <inkml:trace contextRef="#ctx0" brushRef="#br2" timeOffset="152485.7217">22084 13002 74,'-11'-6'37,"-12"-1"-1,4 11 2,-13-4-28,8 11-4,-9 2-1,7 9-1,-8 1-1,8 10 0,0 1-1,4 1 0,4 1-1,13-4 0,8-3 0,12-6-1,8-9 0,10-9-1,5-9 0,5-7 1,3-12-1,-4-5 2,-4-3-1,-2-3 0,-7 3 1,-9-1 0,-8 5-1,-7 4 0,-6 11 1,1 12-2,-22 0 2,7 10-2,-3 9 1,5 5 0,2 2 0,5 1-1,9-4 1,9-6 0,8-6 0,9-9 0,6-4 0,4-9 0,3 2 1,-4-1 0,-2 0-1,-7 6 1,-9 6-1,-6 8 0,-12 8 0,-8 2-1,-3 7 1,-4 3-1,-1 0 1,-2-1-1,3-3 1,2-8-1,6-8 1,5-10 0,0 0 0,9-18 0,3-4 0,2-4 0,0-5 1,0-3-1,-2 0 1,3 2 0,-2 2 0,-1 3 0,-3 4 0,0 6 0,5 3 0,0 1-1,5 4 1,1 0-1,2 2 1,6 1-1,0-1 0,1 2 0,0 0 0,-5 3 0,1 2 0,-3 1 0,-6 2 1,-3 1-1,-13-4 0,12 18 0,-12-5 0,-3 1 0,-4 3 0,-1 3 0,-6 3-1,2 3 2,-2 2-2,-1-3 0,1 4 1,6-6-1,1-2 1,3-8-1,4-13 1,13 3-1,2-17 1,5-7 1,4-7 0,1-7 0,3-3 0,1-1 0,-4 3 0,1 4 0,-5 5 0,-4 11-1,-2 6 0,-3 9 0,-12 1 1,16 23-2,-9 0 0,-5 3-1,6 6-3,-3-4-4,12 11-16,-13-19-8,17 9-5,-6-18-1,10 2 0</inkml:trace>
  <inkml:trace contextRef="#ctx0" brushRef="#br2" timeOffset="152815.7406">23230 13026 86,'0'0'37,"-7"13"1,-5-2-1,7 16-29,-9 0-4,0 5-2,0 2-1,4 0-3,3 1-1,3-9-4,16 6-19,-10-21-12,13-1 0,-1-16-1,10-1 1</inkml:trace>
  <inkml:trace contextRef="#ctx0" brushRef="#br2" timeOffset="152958.7487">23338 12926 74,'-14'-42'39,"3"13"0,-10 2-1,5 17-18,-4 3-19,1 1-11,14 15-26,-8-1-1,12 9-2,-3-4-1</inkml:trace>
  <inkml:trace contextRef="#ctx0" brushRef="#br2" timeOffset="153416.7749">23476 13114 75,'13'-3'39,"-13"3"-1,18-3 1,-18 3-28,15 2-6,-15-2-1,8 24-1,-8-4 0,0 2-1,-1 3-1,-1 2 0,3-3 0,1 1-1,1-3 1,4-6-2,0-3 1,-7-13 0,18 9 0,-7-13 0,-2-7 0,1-4 0,1-8 0,-1-4 1,-1-3-1,4-7 1,-1 1-1,2-6-1,-2 3 0,5-2-1,0 10-2,-3 2-3,8 17-16,-12-6-10,11 17-4,-7-1-2,9 15 2</inkml:trace>
  <inkml:trace contextRef="#ctx0" brushRef="#br2" timeOffset="154198.8197">24047 13067 74,'-14'-2'38,"-9"-2"-1,9 10 1,-10-9-28,6 15-5,0-1-1,2 9-1,-3 2-1,5 4 0,4 1-1,5 0-1,5-1 0,11-3 0,4-4 1,4-6-2,4-7 1,5-7 0,1-6-1,2-9 1,-2-4-1,-5-3 1,-5-5 0,-1-1 0,-13 2 1,-2-1-1,-10 3 1,0 6 0,-6 2 0,3 8-1,-3 2 0,13 7 1,0 0-1,0 0 0,9 10 0,10-3 1,5 1-1,4 1 0,6-1 0,-6-1 0,3 4 0,-9 0 1,-5 5-1,-7 5 0,-7 3 0,-8 4-1,-6 2 1,0 1 0,-3-1 0,-1-3-1,1-5 1,5-7 0,9-15 0,0 0 0,0 0 0,18-21 0,-2-3 1,2-4 1,1-5 0,-2-1 0,-1-3 0,-1 5 0,-5-3 0,-1 9 0,-6 4-1,2 5 0,0 5-1,-5 12 0,17-10 0,-1 10-1,12 3-1,4-4-4,23 9-16,-12-15-11,26 11-5,-10-11-2,10 8-2</inkml:trace>
  <inkml:trace contextRef="#ctx0" brushRef="#br2" timeOffset="154648.8454">24538 13127 87,'0'0'38,"-23"14"0,23-2 1,0-12-34,13 12-1,4-10-1,12-1 0,5-6-1,7-2-1,3-5 1,-1-6-2,0-2 1,-6 1-1,-10-3 1,-9 3-1,-12 1 0,-10 4 1,-14 5-1,-5 5 1,-11 7 0,-3 7 0,-1 7 0,-1 6 0,3 8 0,5 5 1,10 0-2,11 1 1,14-1-2,12-4 0,12-3-2,4-12-4,19 9-14,-11-26-13,18 9-4,-18-15-1,10 5-3</inkml:trace>
  <inkml:trace contextRef="#ctx0" brushRef="#br3" timeOffset="162802.3118">11686 10562 15,'12'-5'29,"0"0"1,3 2 1,0 2-12,-6-10-7,12 13-4,-7-5-4,2 6-1,-4 4-1,3-1 0,-1 4 1,4 2 0,7-4 0,6-1 0,10-4 1,10 0-1,4-6-1,8 2 0,3-1 0,6 4-1,-3 1-1,2 2 0,-4 4 0,-1 2 0,7 2 0,2-1 0,4-2 1,3-3-2,7-4 1,5 0 0,4-5 1,6 0-1,1 0 0,4-2 0,-1 3 0,3 1 0,-2 0 0,4 1 0,1 1 0,4-2 0,-5-2 0,2 0 0,2 0 0,0-2 0,3 0 0,0 0 1,-4 2-1,-2 2 1,-2 1-1,-1 4 0,-1 2 1,1 1-1,-1 1 0,-1 2 1,-2 0-1,3-1 0,-2-1 0,2-2 0,4-2 0,0-3 0,1 1 0,0-1 1,1-1-1,2-1 0,3 1 0,2 0 1,-6 0-1,3-1 0,-3 0 0,-1-1 0,3-1 1,-1 0-1,1-4 0,-7 3 0,2-1 1,-6-1-1,5 2 1,-4 1 0,1-3-1,-4 2 1,-5-1 0,4 1-1,-4-2 1,-2 0-1,-2-4 0,-3 0 1,-5-1-1,-2-2 1,-2-1-1,-8 0 0,-5-1 1,-3 0 0,-8 1-1,-6 2 1,-10 1-1,-3 2 1,-6-1-1,-2 3 1,-7 2-1,-6 0 0,-3-1 1,-3 2-1,-15 3 0,16-2 0,-16 2 1,0 0-1,0 0 0,0 0 0,0 0-1,0 0 1,0 0 0,0 0-3,12 9-2,-12-9-22,10 5-7,-10-5 0,10 10-2,-10-10 0</inkml:trace>
  <inkml:trace contextRef="#ctx0" brushRef="#br3" timeOffset="274787.7169">18341 13820 60,'12'-17'38,"4"21"0,-16-4-1,26 27-26,-17 4-8,4 18 0,-1 4-1,-4 11 1,-6 7-2,-1 4 0,-2-1-1,-2-6-1,4-3-4,-9-20-21,22 3-8,-10-22-4,15-9-1</inkml:trace>
  <inkml:trace contextRef="#ctx0" brushRef="#br3" timeOffset="275644.766">22865 13793 71,'16'-12'37,"12"5"1,0-12-1,20 1-30,-1-8-2,15 2 0,0-7-1,3 4-2,-4 2 0,-5 2-1,-13 8 0,-9 9-1,-21 14 0,-17 14 1,-21 16-1,-16 11 1,-10 16-1,-7 11 0,-7 6 0,4 3 0,5-4 0,15-5 0,16-11 0,20-13 0,22-20 0,20-14 1,24-16-1,15-14 0,15-5-2,0-14-6,8 14-18,-19-15-8,0 16-4,-24-1-3,-3 14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87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1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2">4312 421 110,'0'0'42,"-18"-79"-1,18 79-2,-27-61-40,27 61-4,0 0-33,-35-48-3,35 48 0,0 0-2</inkml:trace>
  <inkml:trace contextRef="#ctx0" brushRef="#br0" timeOffset="3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4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7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8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9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10">9855 326 99,'54'-49'41,"-54"49"1,0 0 0,54-27-33,-54 27-4,0 0-1,0 0 0,0 0-2,8 22-1,-8-22-1,-8 72 0,8-72-1,-7 90 2,6-42-3,0 2-1,1-1-3,7 1-13,-4-2-21,-3-48-2,21 81 2,-21-81-3</inkml:trace>
  <inkml:trace contextRef="#ctx0" brushRef="#br0" timeOffset="11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12">11408 569 94,'0'0'40,"32"-60"1,-32 60 0,28-54-34,-28 54-2,0 0-2,21-54 0,-21 54-1,0 0 0,0 0 0,0 0-1,0 0 0,4 65 0,-4-65-1,-1 62 1,1-62-2,1 77 0,-1-77-3,8 79-14,-8-79-22,17 76-1,-17-76 0,25 63-2</inkml:trace>
  <inkml:trace contextRef="#ctx0" brushRef="#br0" timeOffset="13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14">12228 731 108,'0'0'43,"0"0"1,0 0-3,0 0-38,0 0 0,14 59 1,-14-59-4,0 0-3,-47 60-7,47-60-22,0 0-9,-33 58 1,33-58-1</inkml:trace>
  <inkml:trace contextRef="#ctx0" brushRef="#br0" timeOffset="1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16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17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1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19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20">17071 693 100,'0'0'44,"51"38"-1,-51-38-5,0 0-47,0 0-31,0 0-3,0 0 0,0 0 0</inkml:trace>
  <inkml:trace contextRef="#ctx0" brushRef="#br1" timeOffset="21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22">14189 16249 28,'0'0'35,"0"0"2,1 16-2,-8 1-15,3 30-19,-3 8 2,0 16-2,-4 11 1,2 12 1,-4-1-3,4-2 1,2-8-3,1-19-4,21-8-28,-5-21-3,21-16 0,1-22 0</inkml:trace>
  <inkml:trace contextRef="#ctx0" brushRef="#br1" timeOffset="23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2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25">15769 16216 58,'0'-26'38,"0"26"-2,-9 26 2,0 21-34,-7 14 0,4 13-4,-3 12 0,4 4-3,7 5-4,-9-12-27,14 2-2,-7-23-2,12-10 1</inkml:trace>
  <inkml:trace contextRef="#ctx0" brushRef="#br1" timeOffset="26">15572 16619 78,'0'0'42,"-18"-8"-1,18 8 0,27-7-40,-5-12-1,17-8-3,15-14-5,32 6-31,-3-20 0,26 13-2,2-10 2</inkml:trace>
  <inkml:trace contextRef="#ctx0" brushRef="#br1" timeOffset="2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28">17223 16076 68,'0'0'39,"-2"33"-2,-15-7 1,3 15-36,-1 16 1,3 14-2,-3 11 0,1 5 0,-1 8-1,4-1 1,1-3-3,2-14-3,12-2-30,-4-30-2,16-7 0,-3-25-2</inkml:trace>
  <inkml:trace contextRef="#ctx0" brushRef="#br1" timeOffset="2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0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1">18635 16112 75,'-14'-11'37,"14"26"1,0-15-11,-9 34-25,8 3 1,5 10-1,-3 14 1,5 7-1,0 6 0,2 3-3,1 0 2,-2-2-2,3-4-2,-1-18-6,12-1-27,-15-27 0,16-1-2,-12-27 0</inkml:trace>
  <inkml:trace contextRef="#ctx0" brushRef="#br1" timeOffset="32">18940 16393 71,'-33'14'38,"3"16"-1,-10-16-7,9 15-24,0-9 0,11 6-2,3-8 0,10 0 0,7-2-2,11-4 1,1-1-2,4-2 0,5 2 0,5 0-1,-2 3 1,4 0-2,-1 3-1,-4 0-1,1 6-2,-4-2-1,10 11-11,-16-17-21,14 12-1,-10-21 1,12 3 0</inkml:trace>
  <inkml:trace contextRef="#ctx0" brushRef="#br1" timeOffset="33">19448 15962 56,'-28'-2'38,"18"11"-1,-7-8 0,12 22-29,-1 4-2,7 16-2,0 12 0,2 19-2,-3 11 0,-3 7-1,5 4-1,-4-2-2,4-3-1,-7-17-4,15-1-30,-11-31 0,13-6-1,-12-36 1</inkml:trace>
  <inkml:trace contextRef="#ctx0" brushRef="#br1" timeOffset="34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12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1">17484 12507 55,'-7'-20'37,"7"20"-3,0 0 2,0 0-31,-6 21 0,13 10-1,-6 7 0,8 17-1,-5 9-1,0 11 0,1 5-1,-2 0 0,1 2-3,0-9-4,10 0-23,-9-23-7,10-4-1,-1-19 0</inkml:trace>
  <inkml:trace contextRef="#ctx0" brushRef="#br0" timeOffset="2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3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4">19043 12710 69,'-20'12'36,"7"9"1,-9 0 1,6 13-21,-5 0-13,5 10 0,-1-2-2,5 1 0,6-3-1,7-6-2,7-7-2,3-17-5,17-3-28,-9-23-1,18-3 1,-12-21-2</inkml:trace>
  <inkml:trace contextRef="#ctx0" brushRef="#br0" timeOffset="5">19045 12496 87,'-22'-4'36,"-6"-2"-1,18 4-3,10 2-62,9-14-4,15 1-1,2-8-2</inkml:trace>
  <inkml:trace contextRef="#ctx0" brushRef="#br0" timeOffset="6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7">19887 12165 101,'0'0'39,"0"0"1,13 25-1,-12 1-33,3 15-1,-6 10-2,1 12 0,-6 12-2,-1 8 0,-6 5-1,0-1 0,0-1-1,2-9-2,2-10-2,1-20-6,14-3-26,-7-26-4,14-5 1,-12-13-1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2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2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3">21869 8343 86,'-20'29'38,"-12"15"-1,7 27 1,2 8-35,0 13-1,8 12 2,8 6-3,4 6-1,3-4-2,9 0-2,-6-25-21,17 10-11,-11-24-1,12-13-2,-8-22 2</inkml:trace>
  <inkml:trace contextRef="#ctx0" brushRef="#br0" timeOffset="4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5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6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7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8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9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10">24222 9403 87,'0'0'37,"-21"19"1,1 12 0,17 22-31,-12 0-2,8 20-2,-4 6-1,4 1-2,6 2-1,-1-14-5,9 13-8,-7-31-22,9 2-1,-9-32-1,0-20 0</inkml:trace>
  <inkml:trace contextRef="#ctx0" brushRef="#br0" timeOffset="11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12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3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2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3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4">17188 8575 72,'0'-27'36,"0"27"-1,-15 12 0,8 15-28,-14 1-3,14 13 0,-15 2-2,13 0-1,2 1-1,3-8-1,12-7-3,-8-29-2,30 25-15,-16-43-13,15 0 0,-8-23-2,6-2 2</inkml:trace>
  <inkml:trace contextRef="#ctx0" brushRef="#br0" timeOffset="5">17216 8404 61,'-18'-43'34,"-7"7"0,7 20-2,-3 0-23,21 16-9,0 0-29,0 0-3,34 29-2,0-17 0</inkml:trace>
  <inkml:trace contextRef="#ctx0" brushRef="#br0" timeOffset="6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4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">18740 1600 46,'-7'-23'33,"-8"-5"1,15 28-1,-26-45-15,26 45-9,5-23-3,13 16-2,5-7-2,9-8-3,20 6-5,-9-25-20,27 16-7,-9-12 0,6 0-2</inkml:trace>
  <inkml:trace contextRef="#ctx0" brushRef="#br0" timeOffset="2">19271 886 63,'0'0'34,"-34"-3"1,18 21-1,-13-2-17,15 17-13,-9 12 1,5 14-2,-5 8-1,1 12-1,2 4-1,3 3-1,4 1-2,6-10-4,23 5-25,-9-29-2,20-3-1,0-27-2</inkml:trace>
  <inkml:trace contextRef="#ctx0" brushRef="#br0" timeOffset="3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4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6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7">22529 876 102,'-48'-8'36,"19"30"2,-19-13-2,8 21-32,8-1 0,13 3-3,4 1 2,15-6-2,15-2 1,4-7-1,10 0-1,3-6 1,-3 2 0,1 1-1,-8 2 0,-15 10 0,-9 3-2,-16 10-1,0 20-22,-23-21-13,2 24 1,-20-15-1,3 18-3</inkml:trace>
  <inkml:trace contextRef="#ctx0" brushRef="#br0" timeOffset="8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4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6T21:38:19.95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2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3">9386 12541 62,'-22'-4'35,"8"27"-1,-2-1 0,5 13-27,-3-6-3,7 10-1,5-5-1,2-6-1,7 1-3,-7-29-19,23 19-12,-3-29-1,3-8-2,1-12 0</inkml:trace>
  <inkml:trace contextRef="#ctx0" brushRef="#br0" timeOffset="4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6">11126 11957 79,'-4'-45'36,"4"45"0,-21-25 1,14 55-25,-17 2-7,10 22 0,-4 10-4,2 5-3,16 22-15,-9-16-22,16 9 2,-3-17-2,15-3 0</inkml:trace>
  <inkml:trace contextRef="#ctx0" brushRef="#br0" timeOffset="7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8">11712 12395 79,'0'0'36,"0"0"1,0 0-1,-14 26-28,14-26-4,-11 43-1,0-11 0,6 13-3,-4 6 0,6 12-1,-1 6 0,-3-3-3,14 7-1,-14-16-9,30 5-23,-9-15 2,13-8-3,-4-23 2</inkml:trace>
  <inkml:trace contextRef="#ctx0" brushRef="#br0" timeOffset="9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10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11">13062 12209 97,'0'0'38,"-23"-21"1,18 39-1,-19 9-33,16 17-2,8 11-1,0 15-2,10 8 1,5 4-3,2 2 1,1-2-3,11-2-2,-9-32-15,17 5-18,-10-28 1,14-5-1,-12-33 1</inkml:trace>
  <inkml:trace contextRef="#ctx0" brushRef="#br0" timeOffset="12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13">13989 12008 101,'-17'4'38,"-4"17"1,7 27-2,-1 4-32,1 12-2,-2 9-1,11 4 0,-2 3-3,7-4-1,0-5-2,0-12-4,19 4-26,-19-33-6,14-2 1,-14-28-1</inkml:trace>
  <inkml:trace contextRef="#ctx0" brushRef="#br0" timeOffset="14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15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emf"/><Relationship Id="rId5" Type="http://schemas.openxmlformats.org/officeDocument/2006/relationships/customXml" Target="../ink/ink29.xml"/><Relationship Id="rId4" Type="http://schemas.openxmlformats.org/officeDocument/2006/relationships/image" Target="../media/image3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8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21.xml"/><Relationship Id="rId3" Type="http://schemas.openxmlformats.org/officeDocument/2006/relationships/customXml" Target="../ink/ink3.xml"/><Relationship Id="rId21" Type="http://schemas.openxmlformats.org/officeDocument/2006/relationships/customXml" Target="../ink/ink12.xml"/><Relationship Id="rId34" Type="http://schemas.openxmlformats.org/officeDocument/2006/relationships/image" Target="../media/image23.emf"/><Relationship Id="rId42" Type="http://schemas.openxmlformats.org/officeDocument/2006/relationships/image" Target="../media/image27.emf"/><Relationship Id="rId7" Type="http://schemas.openxmlformats.org/officeDocument/2006/relationships/customXml" Target="../ink/ink5.xml"/><Relationship Id="rId12" Type="http://schemas.openxmlformats.org/officeDocument/2006/relationships/image" Target="../media/image12.emf"/><Relationship Id="rId17" Type="http://schemas.openxmlformats.org/officeDocument/2006/relationships/customXml" Target="../ink/ink10.xml"/><Relationship Id="rId25" Type="http://schemas.openxmlformats.org/officeDocument/2006/relationships/customXml" Target="../ink/ink14.xml"/><Relationship Id="rId33" Type="http://schemas.openxmlformats.org/officeDocument/2006/relationships/customXml" Target="../ink/ink18.xml"/><Relationship Id="rId38" Type="http://schemas.openxmlformats.org/officeDocument/2006/relationships/image" Target="../media/image25.emf"/><Relationship Id="rId46" Type="http://schemas.openxmlformats.org/officeDocument/2006/relationships/image" Target="../media/image29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6.xml"/><Relationship Id="rId41" Type="http://schemas.openxmlformats.org/officeDocument/2006/relationships/customXml" Target="../ink/ink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7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0.xml"/><Relationship Id="rId40" Type="http://schemas.openxmlformats.org/officeDocument/2006/relationships/image" Target="../media/image26.emf"/><Relationship Id="rId45" Type="http://schemas.openxmlformats.org/officeDocument/2006/relationships/customXml" Target="../ink/ink24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23" Type="http://schemas.openxmlformats.org/officeDocument/2006/relationships/customXml" Target="../ink/ink13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1.xml"/><Relationship Id="rId31" Type="http://schemas.openxmlformats.org/officeDocument/2006/relationships/customXml" Target="../ink/ink17.xml"/><Relationship Id="rId44" Type="http://schemas.openxmlformats.org/officeDocument/2006/relationships/image" Target="../media/image28.emf"/><Relationship Id="rId4" Type="http://schemas.openxmlformats.org/officeDocument/2006/relationships/image" Target="../media/image8.emf"/><Relationship Id="rId9" Type="http://schemas.openxmlformats.org/officeDocument/2006/relationships/customXml" Target="../ink/ink6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5.xml"/><Relationship Id="rId30" Type="http://schemas.openxmlformats.org/officeDocument/2006/relationships/image" Target="../media/image21.emf"/><Relationship Id="rId35" Type="http://schemas.openxmlformats.org/officeDocument/2006/relationships/customXml" Target="../ink/ink19.xml"/><Relationship Id="rId43" Type="http://schemas.openxmlformats.org/officeDocument/2006/relationships/customXml" Target="../ink/ink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27.xml"/><Relationship Id="rId4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6020931"/>
              </p:ext>
            </p:extLst>
          </p:nvPr>
        </p:nvGraphicFramePr>
        <p:xfrm>
          <a:off x="214283" y="762000"/>
          <a:ext cx="8750332" cy="526694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an existing bit of knowledge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MRS C GREN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One bit of learning is used in two places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alive, dead or non-living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about producers and consumers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producers and consumers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which consumers are herbivores, carnivores, omnivores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classify consumers into their main groups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what a generic food chain looks like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food chain shorthand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what a generic food web looks like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food chain shorthand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some REAL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new knowledge on real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some food chains to make a food web and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vice versa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link between food chains and food webs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habitat, niche and community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those words mean in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25560" y="1126080"/>
              <a:ext cx="891000" cy="474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0440" y="1121040"/>
                <a:ext cx="909720" cy="476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74160" y="174600"/>
              <a:ext cx="3043800" cy="1969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9400" y="158040"/>
                <a:ext cx="3075120" cy="199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4760" y="424440"/>
              <a:ext cx="8677800" cy="4896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0360" y="410400"/>
                <a:ext cx="8697240" cy="491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758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75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68" y="152400"/>
            <a:ext cx="8846063" cy="527959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345840" y="2057760"/>
              <a:ext cx="5403960" cy="1927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31800" y="2041920"/>
                <a:ext cx="5432760" cy="195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5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34" y="106167"/>
            <a:ext cx="9077731" cy="591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04800"/>
            <a:ext cx="8839200" cy="529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68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82" y="76200"/>
            <a:ext cx="8718036" cy="584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55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0" name="Ink 9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1" name="Ink 10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2" name="Ink 11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3" name="Ink 12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4" name="Ink 13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5" name="Ink 14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6" name="Ink 15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7" name="Ink 16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8" name="Ink 17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9" name="Ink 18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0" name="Ink 19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1" name="Ink 20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2" name="Ink 21"/>
              <p14:cNvContentPartPr/>
              <p14:nvPr/>
            </p14:nvContentPartPr>
            <p14:xfrm>
              <a:off x="4259520" y="3279240"/>
              <a:ext cx="1839600" cy="10710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246200" y="3266280"/>
                <a:ext cx="1855440" cy="10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3" name="Ink 22"/>
              <p14:cNvContentPartPr/>
              <p14:nvPr/>
            </p14:nvContentPartPr>
            <p14:xfrm>
              <a:off x="4368240" y="837000"/>
              <a:ext cx="2136960" cy="19231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361400" y="824400"/>
                <a:ext cx="2156400" cy="19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4" name="Ink 23"/>
              <p14:cNvContentPartPr/>
              <p14:nvPr/>
            </p14:nvContentPartPr>
            <p14:xfrm>
              <a:off x="1852560" y="726120"/>
              <a:ext cx="1305720" cy="22118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843560" y="713160"/>
                <a:ext cx="1319400" cy="22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" name="Ink 1"/>
              <p14:cNvContentPartPr/>
              <p14:nvPr/>
            </p14:nvContentPartPr>
            <p14:xfrm>
              <a:off x="208800" y="4190400"/>
              <a:ext cx="1309680" cy="93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195840" y="4183200"/>
                <a:ext cx="1328400" cy="95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135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6840" y="292680"/>
              <a:ext cx="8123040" cy="4800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5320" y="279000"/>
                <a:ext cx="8151120" cy="482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70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35760" y="291600"/>
              <a:ext cx="8208720" cy="4965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9920" y="276120"/>
                <a:ext cx="8229960" cy="49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772240" y="2720880"/>
              <a:ext cx="430560" cy="16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58560" y="2705760"/>
                <a:ext cx="454320" cy="19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092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920</TotalTime>
  <Words>171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62</cp:revision>
  <dcterms:created xsi:type="dcterms:W3CDTF">2006-08-16T00:00:00Z</dcterms:created>
  <dcterms:modified xsi:type="dcterms:W3CDTF">2013-06-27T00:18:40Z</dcterms:modified>
</cp:coreProperties>
</file>