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638967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why it is celebrated in NZ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key date in NZ’s calendar and how we know when to celebrate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planning for an outside practical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the Safety Action Plan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scale worksheets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making 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models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the weather is okay, lay the models out along Lupton Avenue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true picture of the solar system’s scale.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planning for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Tetrahedron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bring some creativity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into Science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796</TotalTime>
  <Words>124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</cp:revision>
  <dcterms:created xsi:type="dcterms:W3CDTF">2006-08-16T00:00:00Z</dcterms:created>
  <dcterms:modified xsi:type="dcterms:W3CDTF">2013-06-18T05:02:53Z</dcterms:modified>
</cp:coreProperties>
</file>