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07T00:12:41.164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8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6-07T00:12:41.245"/>
    </inkml:context>
  </inkml:definitions>
  <inkml:trace contextRef="#ctx0" brushRef="#br0">795 12289 68,'0'0'32,"0"0"0,0 0-1,0 0-24,0 0-2,0 0 0,43 50 0,-43-50-3,5 52 1,-5-52-2,6 70 1,-6-70-1,4 86 1,0-38-3,-4-48 1,8 93 1,-8-93-1,11 88 1,-11-88-1,9 67 1,-9-67-1,0 0 1,15 50 0,-15-50 0,0 0 0,0 0-1,6-52 0,-6 52 2,-2-81-2,0 29 2,0-6-1,0-1 0,1-4 0,1 1 1,3 0 0,2 2-1,2 2 0,5 5 0,-3 3 0,-9 50-1,34-84 1,-34 84-1,30-52 0,-30 52 1,0 0-1,0 0 0,0 0 0,0 0-1,26 65 0,-26-65-1,-21 66-2,21-66-11,-35 75-21,35-75 0,-38 71 0,38-71-2</inkml:trace>
  <inkml:trace contextRef="#ctx0" brushRef="#br0" timeOffset="1">1086 12431 93,'0'0'34,"38"9"0,-38-9 0,0 0-32,0 0 1,44 62-2,-44-62 2,3 51-3,-3-51 2,-4 56-1,4-56 1,-4 49 0,4-49 1,0 0-1,-12 62 1,12-62-1,0 0 1,0 0-1,0 0 0,0 0 2,11-22-5,1-18 1,2-16-1,8-3 0,0-5 0,9 10 0,-6 7-1,3 20-1,2 9 4,2 3-1,-1 7-1,6 0-1,3 7-2,-2-5-7,8 12-24,-10-11-2,7 12 0,-9-12-1</inkml:trace>
  <inkml:trace contextRef="#ctx0" brushRef="#br0" timeOffset="2">1806 12306 92,'-8'35'37,"-10"-4"-1,7 20 3,-8-11-35,8 10-2,2-2 0,4 1-1,2-7 0,6-6-2,4-8-3,2-24-13,10 0-20,-2-25 1,13-5-3,-5-22 0</inkml:trace>
  <inkml:trace contextRef="#ctx0" brushRef="#br0" timeOffset="3">1806 11959 88,'-17'1'35,"-6"6"1,12 12-1,2-5-35,13 1-4,19 8-11,1-18-18,16 8-1,3-11-2,13 9 1</inkml:trace>
  <inkml:trace contextRef="#ctx0" brushRef="#br0" timeOffset="4">2190 12201 63,'16'49'35,"-21"-5"-1,-1 9 1,-18-6-22,9 5-6,-7-7-1,5-2-3,1-10 1,4-2-2,4-11 0,7-9-2,1-11 1,14-16 1,-1-7-1,6-8 0,-1-8 0,2-7 0,0-9-1,-1 2 1,-2 1 0,-2 3-2,-1 6 2,-5 10-1,0 12 0,-1 11 1,2 18-1,-2 14 1,-1 8-1,-2 11 1,4 3-1,-1 4 2,0 0-1,7-6 0,0-11 1,4-10 0,6-14-1,6-10-1,1-15 0,4-9-2,0-14 2,1-7-2,0 1 2,-2-1-2,-5 2 1,-5 9 2,-6 8-1,-1 13 0,-6 14 0,-4 12 1,-6 18-1,-3 8-1,-2 12 1,-1 6 0,4 6-2,0-1-1,8 2 0,3-11-3,14 1-3,-2-22-25,20-1-2,-4-21-1,12-4-1</inkml:trace>
  <inkml:trace contextRef="#ctx0" brushRef="#br0" timeOffset="5">3195 12288 75,'-12'-20'39,"-11"1"-2,3 20 3,-10 2-33,4 15-1,-3 7-2,6 11 1,-2 4-3,10 7 1,0 2-1,8-5-1,7-2 0,8-7 0,7-12 0,7-8-1,4-13 0,4-13 0,3-12-1,-2-10 1,0-5 0,-6-9 0,1-5-1,-7 1 1,-3 5-1,-6 5 0,-5 7 2,-1 11-1,-4 11 0,0 12 0,-5 13 0,1 12 0,0 7-1,2 6 2,4 5-1,2 2 1,5-2-2,9-4 1,8-6 0,9-12-1,8-9 1,6-7-1,8-11 0,0-6 0,1-7-1,-6-3 1,-7-1 0,-10 4 0,-9 2 1,-10 5-1,-16 12 1,0 0 0,-2 19 1,-8 6-1,-4 7 1,-2 6 0,0 2 0,4 2 0,1-4-1,2-7 1,5-10 0,5-9 0,-1-12 0,14-13-1,-5-12 1,7-7 0,-4-11-1,4-7 0,-1-3 0,-2 1 0,2 1-1,-6 8 1,-1 11 0,0 8-1,-1 8 1,-7 16 0,14-3 0,-7 13 0,8 1 0,1 1 0,8-4 0,4-5 0,7-6 0,5-7 0,3-7 0,-1-2 0,-3-5 1,-4 5-1,-6-2 0,-9 8 0,-8 5 1,-12 8-1,-2 11 1,-9 8-1,-4 9 0,-1 4 1,1 5-1,2 1 1,2-1-1,6-2 1,8-8-1,5-8 1,7-12-1,5-11 0,4-11 0,0-10 0,4-8 0,-1-3-1,0-5 1,-3 7 0,-6 4 0,0 11 0,-9 15 0,-1 14-1,-9 16 2,-5 21 0,-4 15-1,-6 12 0,0 14 0,-1 5 1,-3 0-2,2 0 2,1-9-2,0-10 1,1-10 0,2-14 0,2-13 0,2-17 0,10-20 0,-14-1 0,11-21 0,3-13 0,0-18 0,3-14 0,2-16-1,3-11 0,2-1 0,3-3-3,2 8-1,-1-4-13,17 28-21,-5 3 0,12 30-1,-2 1 1</inkml:trace>
  <inkml:trace contextRef="#ctx0" brushRef="#br0" timeOffset="6">5483 12312 77,'0'0'40,"-6"-18"-2,-5 23 1,-13 0-33,-3 12-1,-9 6-1,0 6-1,1 5-2,3 5 1,6-1-1,9-3-1,13-5-1,16-10-2,17-7-2,13-15-4,22-1-28,2-20-1,14 0 2,-3-12-2</inkml:trace>
  <inkml:trace contextRef="#ctx0" brushRef="#br0" timeOffset="7">5853 12380 95,'-29'30'39,"-15"-4"1,12 14-1,-3-4-35,10-1-1,7-1-1,11-1-1,11-4 0,11-7-1,8-6 1,8-7 0,8-9-1,0-7 1,2-5-1,-6-8 0,-3-4 0,-6-4 1,-13-3-1,-5 0 0,-7 1 0,-9 2-1,-1 6-1,-6 1-1,3 11-3,-3-7-11,15 17-22,-11-3 0,21 9-1,-10-6 1</inkml:trace>
  <inkml:trace contextRef="#ctx0" brushRef="#br0" timeOffset="8">6351 12222 91,'8'-31'39,"-8"-10"1,5 13-1,-6 0-35,1 10-1,0 18 0,0 0 0,-16 41-1,5 4 0,-4 14-2,0 11 1,-3 12-1,3 1-1,1-2-3,5-9-2,14-1-16,-1-26-17,18-8 0,-1-26-2,20-8 2</inkml:trace>
  <inkml:trace contextRef="#ctx0" brushRef="#br0" timeOffset="9">6678 12350 89,'-27'-2'39,"16"13"3,-14-1-3,13 6-33,-8 8-1,2 6-2,1 5-1,4 1-1,2 1 0,7 1-1,6-8 1,7-2-1,8-13 0,6-8 0,6-9 0,4-12 0,2-8-1,-1-7 1,-4-8-1,-3-2 1,-7-2 0,-8-1 0,-8 3 0,-6 2 0,-2 9 0,-6 6-1,1 6 1,-3 8 0,12 8 0,-7 4 0,7-4 0,10 21 0,5-10 0,4-1 1,5-2-1,4-3 0,3-5 1,-2-4 0,1-1 0,-5-2-1,-4 0 1,-5-2 0,-5 3-1,-11 6 1,8 1-1,-10 11 0,-7 6 0,-1 11 0,-2 4 0,0 6-1,0 3 1,1 1 0,6-9 0,8-4-1,6-11 2,11-15-1,6-13 0,8-13 1,4-9 0,3-8 0,0-4-1,-4-4 1,-5 1 0,-6 7 0,-6 10 0,-12 10-1,-8 19 0,0 0 0,-16 19-1,2 6 1,0 7-1,2 5 1,1 2-1,9-5 0,7-6 0,7-9 0,14-12 0,3-10 0,11-10 0,3-10 0,1-6 0,-1-4 1,-5-1-1,-6 3 1,-9 3 1,-7 9-1,-9 5 1,-7 14 0,0 0 1,-15 18-1,3 4-1,1 5 1,-3 6-1,2 3 0,1 1 0,4-4-1,-1-3 0,7-7 1,1-9 0,0-14-1,13-2 1,-4-15 0,6-8 1,2-6 0,-1-3 0,2-4 0,-1-3-1,-1 8 1,-2 4 0,-1 1-1,-1 8-1,-1 1 1,3 5 0,2 2 0,4-1-1,5 1 1,3-3 0,3 3 0,0 0 0,1-1 0,-5 3 0,-4 3 0,-4 3 0,-9 4 1,-10 0-1,0 0 0,-1 10 0,-11-1 1,-3 5-1,-1 2 0,-2 1 0,-1 3 1,4 3-1,3-1 0,6 1 0,7-4 1,8-6-1,7-3 0,6-3 0,5-4 0,1-3 0,-1 0 0,-2 1 1,-7 4-1,-9 6-1,-7 5 2,-12 6-1,-7 4 0,-7 4-2,-4-1 0,-2 2-4,-5-14-9,16 11-19,-11-21-8,12 3 0,0-19-2</inkml:trace>
  <inkml:trace contextRef="#ctx0" brushRef="#br0" timeOffset="10">1887 13665 73,'9'-11'36,"-10"-2"2,1 13-1,-5-17-32,5 17-3,0 0 1,-18 21 0,-1 3 1,-3 13 0,-2 9-2,-2 10 1,-3 11-2,1 9 1,3 6-1,9 2 0,9-1 0,8-2 0,13-9 0,22-8-3,7-23 1,12-14 0,9-26 1,10-21 0,1-21 0,-3-22 0,-5-17 0,-9-9 2,-14-9-1,-12-1 1,-18 1-1,-22 7 0,-18 5-1,-17 15 1,-10 18-1,-13 15 1,-7 19 0,-1 20 0,3 14 0,12 13 0,15 9-2,15 2 0,21 4-3,24-15-8,32 3-26,14-24-2,32 1 2,2-21-2</inkml:trace>
  <inkml:trace contextRef="#ctx0" brushRef="#br0" timeOffset="11">2817 13530 87,'-21'0'38,"-9"-8"0,11 12 0,4 3-35,2 14 0,3 15 0,4 18 0,-1 20-2,3 15 1,0 11-2,0 8 0,0 3 0,3-7-1,3-13-2,5-18-3,9-15-11,0-39-22,17-15 1,0-34-1,9-11 0</inkml:trace>
  <inkml:trace contextRef="#ctx0" brushRef="#br0" timeOffset="12">2786 13513 68,'-32'-21'39,"17"21"1,6-2 0,27 6-15,14-6-22,20-4-2,13-4 0,14-4-1,10 0-2,3-6-3,8 16-27,-21-10-6,-3 15-1,-26-1-2</inkml:trace>
  <inkml:trace contextRef="#ctx0" brushRef="#br0" timeOffset="13">2966 13832 97,'-24'35'40,"8"-20"0,25 4 0,15-18-37,15-5-1,16-4-3,8-2-2,18 6-6,-5-11-28,23 15-2,-8-8-1,7 18-1</inkml:trace>
  <inkml:trace contextRef="#ctx0" brushRef="#br0" timeOffset="14">4563 13575 87,'-10'-24'40,"10"24"0,-14-11 1,0 20-37,5 9-1,0 9 0,-1 12-2,-4 11 1,-2 10-1,-1 12 1,-2 6-2,-1 2 1,0 0-1,4-6 0,3-7 1,7-12-1,6-10 0,11-15-1,12-15 1,12-12 1,10-13-1,17-7-1,6-7 1,8-1-1,7-2 0,-2 2-3,5 5-2,-7-9-9,14 15-25,-20-11 0,6 3-1,-14-14 1</inkml:trace>
  <inkml:trace contextRef="#ctx0" brushRef="#br0" timeOffset="15">5571 13545 89,'-9'-14'40,"-11"3"-1,7 28 2,-12 8-35,4 19-1,-3 15-2,-3 12 0,-1 10-3,3 3 0,1 5-1,5-5-1,11-5-1,8-15-3,16-5-4,3-28-12,26 1-19,2-24 1,22-6-1,-2-28 1</inkml:trace>
  <inkml:trace contextRef="#ctx0" brushRef="#br0" timeOffset="16">6347 13466 82,'-33'-21'41,"7"12"-1,-11-4 1,6 11-32,-12 15-7,1 21 1,-9 15-1,-3 20 1,-1 12-2,7 14 2,2 4-3,9 1 1,10-4-1,15-12-1,15-16 1,17-16-1,13-20 1,10-19-2,10-15 3,4-15-1,3-11 0,-8-8 0,-4-2 1,-13 4 1,-9 4-2,-12 12 2,-14 18-2,0 0 0,-13 14-1,2 8 0,0 10 0,5 0-3,6 4-2,5-14-7,22 13-12,-6-26-16,20-2 0,-1-19-1,13-3 1</inkml:trace>
  <inkml:trace contextRef="#ctx0" brushRef="#br0" timeOffset="17">6784 13629 87,'-20'35'39,"2"23"1,-11 1-1,9 15-34,-4 1-2,4 5-2,1-5-1,7-6-3,7-5-3,4-20-8,13 1-25,-4-25-2,13-3 1,-7-25 1</inkml:trace>
  <inkml:trace contextRef="#ctx0" brushRef="#br0" timeOffset="18">6721 14030 87,'-4'11'38,"4"-11"2,2 27-4,7-17-33,10-2-2,6-9 0,9-11-3,8-5-1,3-17-5,13 3-29,-12-18 0,9-1-2,-14-15 1</inkml:trace>
  <inkml:trace contextRef="#ctx0" brushRef="#br0" timeOffset="19">7193 13531 76,'-14'22'40,"-12"11"-1,3 27 3,-9 7-34,8 16-1,-2 3-4,7 2-1,5 0-3,8-7 0,10-10-2,10-14-3,15-9-4,0-27-31,22-5 1,1-26-1,15-8 2</inkml:trace>
  <inkml:trace contextRef="#ctx0" brushRef="#br0" timeOffset="20">7683 13671 80,'-18'1'40,"-1"32"0,-10 9 2,9 19-35,-5 7-4,4 9-1,4 1-1,7-1-1,6-6-3,4-13-3,10 2-7,-8-27-28,12-2 2,-14-31-2,23 6 1</inkml:trace>
  <inkml:trace contextRef="#ctx0" brushRef="#br0" timeOffset="21">7483 13674 100,'-10'-1'42,"14"17"2,6-13-2,15 7-40,18-8-2,16-7 0,12 0-4,6-20-11,26 8-25,-8-15-3,19 3 1,-1-15-2</inkml:trace>
  <inkml:trace contextRef="#ctx0" brushRef="#br0" timeOffset="22">15616 11392 54,'-8'-4'34,"8"4"0,-14-15-1,14 15-24,-6-28 0,8 16-2,-3-7-1,5 7-1,-3 2-1,-1 10 0,8 2 0,-4 19-1,0 14-1,-4 15 0,-3 11 0,0 13 2,-4 4-3,0 1 0,-1-1 0,0-10-1,1-11 1,5-12-2,1-18 1,5-14-2,-4-13 2,16-20 0,-6-13 0,2-11 1,0-12-1,1-14 1,-1-11-1,1-6 0,-2-6 0,2 0 1,0 7-1,2 6-1,1 11 2,0 10-1,5 19 0,-2 16 0,2 17 0,1 13 0,-4 11 1,-1 8-1,-9 8 0,-4 9 1,-9 6-1,-10 5 0,-11 3 0,-11 2 0,-5-4 1,-6-3-1,3-6-1,2-12-1,11-5-3,10-21-3,22-7-27,13-6-4,20-8 1,7-11-1</inkml:trace>
  <inkml:trace contextRef="#ctx0" brushRef="#br0" timeOffset="23">16094 11487 77,'-4'32'37,"-12"-2"0,8 7 3,-5 0-34,4 1 0,0-4 0,2 7-3,-2-5 1,2 0-2,1-5 1,1-2-4,-1-7 3,2-6-3,4-16 2,0 0 0,0 0 0,15-16 0,-2-9-1,-1-9 1,3-6 0,1-6 0,-2 0-1,1 1 1,-2 2-1,-1 6 2,0 7-2,0 6 0,1 10 0,5 6-1,6 6-1,1 2-1,8 2-2,6-2-2,13 12-11,-5-15-21,14 9 1,-11-12-1,8 9 2</inkml:trace>
  <inkml:trace contextRef="#ctx0" brushRef="#br0" timeOffset="24">16704 11553 96,'-22'23'38,"2"14"2,-9-4-1,5 9-35,-4-1 1,8 0-3,2-2-1,9-5-1,9-8-2,8-12-4,13-3-5,1-24-28,17-2 1,-5-17 0,12-1-2</inkml:trace>
  <inkml:trace contextRef="#ctx0" brushRef="#br0" timeOffset="25">16802 11331 92,'-18'-6'37,"18"6"2,-15 14 1,24-8-34,4 5-3,10 4 0,4-1 0,3 4-1,1 3 0,-1 8-1,-10 1 0,-6 5 0,-8 4 0,-10 1 1,-8 1-1,-4-1 1,-5-2-1,1-7-2,3-6 1,4-7-1,13-18 2,0 0-1,4-14 0,11-8-2,8-8 2,4-5 1,2-3-1,-1 3 2,1 1-3,-5 8 0,-6 5 1,-4 9 0,-14 12 0,10 3 0,-11 12 0,-1 3 1,0 4-1,1 2 0,3-1 0,5-5 1,10-6-1,5-5 0,7-10 1,4-8 0,4-5-1,3-6 1,-2-2 0,-6-1-1,-6 2 0,-3 7 1,-9 4-1,-14 12 0,0 0-1,4 24 1,-11 2-1,0 2 2,1 7-4,0-3-1,16 8-11,-7-21-19,23 9-6,1-21-1,19-3 0</inkml:trace>
  <inkml:trace contextRef="#ctx0" brushRef="#br0" timeOffset="26">17827 11507 102,'-43'3'38,"8"14"3,-13-1-2,10 11-34,1 0-1,7 5 1,5 1-3,10 1 1,9-5-1,11-3-3,9-11 2,6-9 1,8-7-2,7-9-2,1-7 2,3-10-2,-2-5 2,-2-6 1,-2-3-1,-4 2-2,-3 2 2,-9 5-1,-1 7 1,-6 9 0,-10 16 0,0 0-1,-3 9 2,-4 13-1,-2 5 0,2 2 0,3 3 0,4-3 0,7-6 0,6-3 1,10-9-1,5-7 0,7-5 1,2-7-1,3-5 0,-1-1 0,-4 0-1,-3 2-3,-5 15-15,-27-3-19,9 17-1,-22 1 2,0 16-5</inkml:trace>
  <inkml:trace contextRef="#ctx0" brushRef="#br0" timeOffset="27">18274 11560 82,'0'0'36,"0"0"-1,-8-2 1,8 2-33,0 0-1,-8 13 1,8-2-1,0 5 0,0 6 2,-2 4-2,2 7 2,-6 5-2,1 1-1,-5 1 0,2-2 0,-2-3 0,0-7-2,4-4 2,-1-9-3,7-15 3,0 0 0,2-16 0,6-10 3,5-10-4,4-6 3,2-6-3,-1-4 2,2 0-1,0 6 0,-4 9 0,-3 7-3,-4 8 3,-3 9-2,-6 13 0,15-1-1,-2 12-1,0-4-1,11 6-4,-5-13-9,17 11-20,-7-15 0,8 8-1,-5-12 2</inkml:trace>
  <inkml:trace contextRef="#ctx0" brushRef="#br0" timeOffset="28">18686 11518 79,'-14'8'35,"3"7"0,-3-1 1,8 11-28,-5-2-3,6 7 3,-2 1-3,6 5 1,-3-5-2,8 0-1,-3-7 0,10-6-2,5-13 2,3-6-2,5-13 0,5-10-2,1-7 1,4-6 1,-2-4-1,-3-2 1,0 4-1,-6 1-3,-1 10 3,-7 5-1,-2 14 0,-5 10 1,-1 16-1,-6 12 2,-1 16-1,-4 14 2,-1 11-2,-4 13 0,-6 6 0,0 9 0,-5 1 0,-1-4-2,-3-2 1,-2-11-2,1-7 2,1-15 0,-1-12 0,2-17-1,2-7 0,1-19-5,7 0-17,-6-27-14,8-3 1,0-21-3,10-8 1</inkml:trace>
  <inkml:trace contextRef="#ctx0" brushRef="#br0" timeOffset="29">20216 11131 90,'0'0'36,"-28"-9"2,3 21-2,-14-3-31,-1 16-1,-8 4 1,1 17 0,-5 5-2,7 8 0,5 2-1,10 1 0,12 2-1,11-6 1,14-5-4,12-13-1,18-3-6,2-24-13,26 3-16,0-18 0,12-1-1,-5-17 0,3 5 22,-16-10 10,-7-8 9,-13 14 16,-19-9 16,-12 10 3,-19-2-1,-2 12 2,-19-6-19,4 19-10,-6 3-2,3 8-2,0 3-1,7 10 1,3 0-2,10 8 2,10-3-4,10-2 0,6-3 0,9-7-1,5-4 1,5-9-4,4-10 2,-2-8 1,0-9-1,-6-4 1,-6-7-1,-7-3 0,-5-4-1,-8-2 0,-3 4-1,-7-3-4,2 9 1,-6-7-7,11 14-25,-2-9 0,14 12 0,1-9 0</inkml:trace>
  <inkml:trace contextRef="#ctx0" brushRef="#br0" timeOffset="30">20962 11000 93,'0'0'38,"-28"9"2,4 22 0,-12 14-29,1 13-9,-3 8 0,6 11 0,4-2-1,9 1-1,11-2-3,9-13-1,21-6-32,-1-21-4,21-10 1,-2-17-2</inkml:trace>
  <inkml:trace contextRef="#ctx0" brushRef="#br0" timeOffset="31">21131 11451 78,'-19'9'40,"-13"3"0,3 17 0,-8-3-14,9 11-20,0 0-2,8 4 1,11-7-3,9-4 1,9-11-3,11-5 2,7-12-2,4-9-3,5-5 2,0-11-3,-1-6 2,-3-7-2,-4-2 2,-5-5-2,-4 0 3,-7 0-1,1 7 1,-5 3 0,-2 7 0,-1 8 1,-5 18 1,12-10-1,-12 10 0,16 17 1,-5-3 0,1 2 0,2 0 0,1-1 1,2-2-1,1-6 0,-3-2 0,3-2 1,-3-5-1,-1-2 0,-2-1 0,-2 2 0,-10 3-1,0 0 1,0 0 1,-10 22-1,-5-4 0,-2 5 0,-2 5 0,4 1-1,3 0 1,8-4-1,6-4 0,7-8 0,9-7 0,8-7 0,3-8 0,5-7 0,0-6 0,-1-6 0,-1-3 0,-2-1 0,-5-2-1,-3 4 1,-5 3 0,-2 6 0,-7 7 0,-8 14-1,0 0 1,0 18 0,-7 4 0,-4 6 1,1 2-1,2 0 0,4-2 0,9-4 0,7-9 0,14-5 0,7-9 1,11-3-1,3-8 0,2-1 1,-1-1-1,-5 0 0,-7 1 0,-9 5 0,-11 5 0,-8 5 0,-9 7-1,-6 5 1,-5 2 0,1 1 0,-2 5-1,0-4 1,3-3-1,5-6 1,5-11 0,0 0 0,15-2 0,-2-12 0,4-10 1,3-8-1,3-6 0,4-5 1,0 0-1,-2 2 0,1 0 0,0 8-1,0 5 1,-1 9 0,-3 8-1,1 7 2,2 1-1,1 3 0,3 0 1,2 0-1,-3-1 0,0-1 1,-4 0-1,-5-2 0,-4 1 0,-15 3 0,0 0 0,0 0 1,-23 19-1,3-2 1,-6 0-2,1 4 1,5-1 0,4 3 0,7-2 0,11-4 0,10-6 0,12-7 0,6 1 1,6-3-1,0 0 1,-1-4-1,-8 6 0,-8 2 0,-10 6 0,-13 3 0,-11 4 0,-6-1 0,-9 6-2,-6-3-4,9 8-13,-14-16-20,13 9-3,-7-13 0,12 6 0</inkml:trace>
  <inkml:trace contextRef="#ctx0" brushRef="#br0" timeOffset="32">16333 13208 65,'22'-31'38,"-15"0"-2,-3 11 2,-13 0-34,-7 14 1,-14 6 0,-2 14 0,-11 13-1,-4 16-2,-2 13 1,-2 21 0,4 9 0,6 14-2,10 3 1,9 4 0,16-8-2,16-4 1,17-19 0,17-17-1,17-23 1,10-23-1,12-23 1,4-22-1,-3-20 1,-3-18 0,-10-11 0,-14-4-1,-17-2 1,-20 2-1,-22 3-1,-17 5 2,-17 12-2,-11 11 0,-5 11 0,-2 10-1,6 11-1,10 3-2,20 23-11,8-9-17,31 21-5,8-6-1,22 8 0</inkml:trace>
  <inkml:trace contextRef="#ctx0" brushRef="#br0" timeOffset="33">17018 13259 86,'0'0'39,"-15"-14"1,7 15 0,-8 0-35,7 14-2,0 8-1,3 19 0,-2 13 0,1 16-1,-2 12 0,4 4-1,1 2-1,1-7-3,7-2-5,-7-30-18,22-7-13,-3-29-1,14-14 1,-2-27-1</inkml:trace>
  <inkml:trace contextRef="#ctx0" brushRef="#br0" timeOffset="34">17079 13223 102,'-20'-3'40,"4"-4"2,16 7-7,26-5-32,10-4-1,12-4-1,13-1 0,7-1-2,3 3-2,0 6-4,-16-8-18,4 21-15,-24-3 1,-10 14-3,-25-3 2</inkml:trace>
  <inkml:trace contextRef="#ctx0" brushRef="#br0" timeOffset="35">17049 13589 88,'-28'22'41,"28"-3"0,17-20-2,25-8-34,16-5-5,13-3-3,20 9-11,1-14-24,16 8-1,-2-3-1,11 7 0</inkml:trace>
  <inkml:trace contextRef="#ctx0" brushRef="#br0" timeOffset="36">19072 13366 87,'-2'-18'40,"2"18"-1,-6-21 1,6 21-37,-15 7 0,7 15 0,-3 7-1,-4 17 0,1 9-1,1 10 0,0 5 0,1 4 0,3-3-1,3-2 0,2-7-1,3-12 1,1-8-1,0-12 0,2-12 0,-2-18 0,0 0 2,6-18-1,-6-12 1,0-12 0,-1-13 0,-2-12 0,3-11 0,3-11 0,1-8 0,8-3-1,4-2 1,8 4-1,7 9 1,8 12 0,1 14 0,3 19 0,3 19-1,-4 16 0,-2 18 1,-6 9-1,-7 15 0,-9 8 0,-8 7-1,-15 1 1,-10 4 0,-13-5-1,-13-1 1,-6-5-1,-10-7 0,-1-8-1,0-6-1,9-16-5,20 3-11,1-22-11,28 14-9,18-36 0,21 13-2</inkml:trace>
  <inkml:trace contextRef="#ctx0" brushRef="#br0" timeOffset="37">19841 13139 86,'-26'8'37,"1"15"0,-6 0 1,9 18-32,-7 7 0,8 14-2,-3 11-1,2 11-1,2 1 0,2 2-1,2-4-1,1-6 0,1-11-1,2-15 1,3-14-1,5-17 0,4-20 1,1-12 1,9-22 0,6-11 0,2-18 1,8-11 0,4-14-1,3-11 1,3 1-1,2 0 1,0 9-1,-1 12 1,-4 14-1,-1 19 1,-2 21-1,-5 23 1,-3 23-2,-4 17 0,-8 17 0,-4 8-1,1 13 0,-8 6 0,0 2-2,-4-3 0,1-5-3,-5-16-6,10 5-10,-15-31-9,14-3-9,-8-24-1,8-9 2</inkml:trace>
  <inkml:trace contextRef="#ctx0" brushRef="#br0" timeOffset="38">19712 13641 113,'-24'-22'41,"20"10"1,10-12-8,22 4-31,17-5-2,17-3-1,16-3-2,11-2-3,13 7-6,-11-16-10,16 22-14,-20-11-4,2 11-3,-19-4 3</inkml:trace>
  <inkml:trace contextRef="#ctx0" brushRef="#br0" timeOffset="39">20535 13182 91,'15'3'41,"-15"-3"1,21 20-1,-24 6-28,-2 12-9,-7 12-1,-6 12-1,-6 6-2,-2 7-1,-1-1-1,4-10-4,16 2-9,-7-28-6,29 4-11,0-30-8,17-5-1,4-23 1</inkml:trace>
  <inkml:trace contextRef="#ctx0" brushRef="#br0" timeOffset="40">20978 13293 106,'-14'21'38,"-11"0"2,9 24-11,-5-5-25,-1 8-2,1 2 1,-1 7-1,2-2 0,1-5 0,5-6-1,1-6 0,5-15 0,4-12-1,4-11 0,12-26 0,1-7 1,3-9-1,4-10 1,4-9 0,-1-5 0,1 0 0,-1 5 0,0 9 1,-5 8-2,-3 18 1,-1 13-1,-4 18 0,-2 18 0,0 14-1,-3 15 1,4 8-1,2 5 2,4 3-1,4-5 0,4-3 1,7-11-1,1-7 0,5-17 1,4-13-1,-3-15 0,1-13 1,-6-11-1,-6-13 0,-3-8 0,-5-9 0,-5-4 0,-5-7-2,-2 3 1,-4 0-2,0 7-2,0 1-7,12 22-6,-13-8-8,19 26-11,-8 1-1,14 15-1,-3-5 1</inkml:trace>
  <inkml:trace contextRef="#ctx0" brushRef="#br0" timeOffset="41">21837 13148 94,'21'2'40,"-21"-2"0,14 4 0,-14-4-29,-9 26-6,-2 3-2,1 9-2,-6 11 0,2 8-2,-5 7 0,0 4-3,6 6-4,-8-21-9,17 12-12,-13-23-11,14 0 2,-3-27-2,10-5 0</inkml:trace>
  <inkml:trace contextRef="#ctx0" brushRef="#br0" timeOffset="42">21693 13356 100,'-11'-37'42,"-5"-4"1,12 17-2,-3-6-32,16 10-4,12 2-3,15-3-3,17-2-2,14-11-7,22 7-10,-5-25-10,21 9-10,-9-19-1,11 0-1,-17-19 1</inkml:trace>
  <inkml:trace contextRef="#ctx0" brushRef="#br0" timeOffset="43">21640 7552 95,'9'-23'39,"-9"23"0,-2-19 0,2 19-30,0 0-3,-2 12-2,0 5-1,-1 14-1,3 9 0,0 9-1,0 10 0,1 9 0,-2 4-2,0-2 1,1-2 0,2-8-1,0-8 0,2-8 0,2-12-1,0-16 1,3-11 1,3-13-1,0-10 1,-1-11 0,-1-13 1,1-9 0,-3-9 0,-1-11 1,1-7-2,-4-4 2,-2 1-1,2 1-1,1 11 0,-2 8 0,1 11 1,3 11-1,2 15 0,3 12 1,4 8 0,3 8-1,3 2 1,4 4 0,4 5 0,1 1 0,1 3-1,-3 2 1,-6 1-1,-4 3 1,-11 6-1,-12 5 0,-9 1 0,-9 3 0,-7 3 0,-1-1 0,-5-1-1,6-3 1,8-6 0,7-8 0,14-5 0,12-8 0,13-5-1,9-4 1,10 2 0,2-4 0,0 2 0,-5 5 0,-9 2 0,-13 13 0,-18 4-1,-16 5 0,-16 2 0,-12 4 1,-8 2-1,-3 0-1,3-5 0,4-10-1,15-1-2,7-19-10,25-4-8,0 0-15,36-25-1,0-10-2,17-6 2</inkml:trace>
  <inkml:trace contextRef="#ctx0" brushRef="#br0" timeOffset="44">22500 7269 122,'-11'-6'41,"-1"24"0,-14 4-2,6 18-36,-9 14-2,1 11 0,-3 9-1,0 4-2,7 9-1,-1-7-6,18 10-17,-9-19-14,22-3-1,0-17 0,16-8-2</inkml:trace>
  <inkml:trace contextRef="#ctx0" brushRef="#br0" timeOffset="45">22614 7813 117,'0'0'41,"-16"-15"0,8 27 0,-3 3-37,-3 13-1,-1 5-2,2 5 0,1 3 0,4 0-1,1-3 0,6-4-1,4-7 0,5-10 1,9-10 0,6-9 0,5-7 2,3-8-2,2-10 2,-1-5 1,-2-3-3,0 1 0,-6-1 0,-4 6 0,-6 5 0,-3 10 0,-11 14 0,6 12 0,-14 11 0,-2 9 0,1 9 0,-5 4-5,6 5-1,-2-8-5,17 12-9,-9-30-6,25 9-12,-4-22-3,18-1 0,-2-19 2</inkml:trace>
  <inkml:trace contextRef="#ctx0" brushRef="#br0" timeOffset="46">23049 7944 108,'-12'24'39,"-1"-8"-1,14 5 0,10-8-36,4-4-1,8-14 2,6 1 1,2-12-1,0-3 0,-3-6-1,-4-5 1,-5-5-1,-9-3 1,-8 4-2,-8-1-1,-9 9 1,-8 9 1,-9 14-2,-4 10 2,-1 14-2,1 14 0,6 8 0,6 5-2,8 1 1,14-5-1,13-3 0,12-10-1,12-2-3,1-17-6,19 7-10,-20-21-9,13 8-10,-25-10 0,-6 3-2</inkml:trace>
  <inkml:trace contextRef="#ctx0" brushRef="#br0" timeOffset="47">14883 7650 89,'-5'23'37,"-7"2"1,4 15 1,-3-2-35,5 5 0,3-3 0,7 0 1,5-10-1,11-7-1,10-16 1,9-12-2,5-13 1,6-12-1,2-13 0,-1-3-1,-3-5 0,-9 1-1,-8 4-1,-11 4-2,-11 14-1,-10 8-3,1 20-3,-28 0-16,14 25-13,-12-1 0,4 17 0,-3-5 2</inkml:trace>
  <inkml:trace contextRef="#ctx0" brushRef="#br0" timeOffset="48">15099 7936 98,'0'0'38,"7"18"2,-7-18-2,-3 27-31,-6-3-2,1 7-3,-3 7 0,-3 7-2,1 4 0,-3 1-2,6 1-2,2-14-5,14 9-20,-2-24-9,11-3-2,1-19 0</inkml:trace>
  <inkml:trace contextRef="#ctx0" brushRef="#br0" timeOffset="49">15290 8025 101,'0'0'40,"-20"0"0,18 14-1,2-14-34,4 20-3,11-10 1,9-2-2,4-6 1,6-2 0,3-8-1,-4-4 1,-4-1-2,-2-6 2,-10 1-2,-6-3 1,-11 5-1,-3-4 0,-9 9 0,-4 5 0,-4 6 0,-4 11 1,-3 10-1,-1 9-1,1 13 1,4 2-1,7 4 1,8 2 0,12-1 0,11-17-2,17-5 0,11-20-2,16-8-6,2-27-9,24 0-12,-12-28-9,9-3 2,-12-17-1</inkml:trace>
  <inkml:trace contextRef="#ctx0" brushRef="#br0" timeOffset="50">16035 7341 111,'-32'0'40,"7"32"0,-13 14-1,4 26-34,-1 9-2,3 15 0,3 7-2,3 0 0,13-4-2,2-11-2,14-12-1,6-23-5,22-8-10,-7-38-13,21-11-8,-4-28 1,12-11 0</inkml:trace>
  <inkml:trace contextRef="#ctx0" brushRef="#br0" timeOffset="51">16301 7318 107,'-19'39'38,"-15"21"2,-2 28 0,-14 5-36,9 15-1,-1 1-1,6-1-2,11-2-1,7-12-2,17-12-3,5-25-11,21-2-19,0-28-4,13-8 1,-2-24 0</inkml:trace>
  <inkml:trace contextRef="#ctx0" brushRef="#br0" timeOffset="52">16331 8022 93,'-21'-5'40,"2"16"0,-11 1 0,8 20-24,-6 1-11,8 11-2,0 1 0,9 0-2,8-4 1,9-6 0,8-7-1,8-11-1,7-12 1,6-13-1,1-11 0,3-9-1,-7-10 1,-4-9-1,-7-1 0,-7-6 1,-7 4-2,-7 2 2,-5 4-2,-3 8 2,0 7-1,3 11 1,5 18-1,0 0 1,0 0 0,16 11 1,-1 4-1,3 8 1,4-3 0,1 1 0,0-4 0,1-1-1,-5-2 0,-1-5 0,-1-1 1,-6-4-1,-3-1 1,-8-3-2,0 0 1,0 13 1,-9-1-1,-6 6 1,-2 4-1,-1 6 0,2 2 1,2 2-1,4-3 1,7-4-1,7-6 1,9-10-1,7-9 0,5-6 0,4-9 1,0-7-1,2-2-1,-4-5 1,-2 6 0,-2 3 0,-8 5 0,-5 8 0,-10 7 0,0 0 0,6 27 0,-10-5 0,-2 4 0,1 4 1,0 0-1,5-2 0,3-4 1,6-6 0,2-10-1,6-7 1,2-8 1,0-8-2,2-6 0,-3-4 0,-2-4-2,-5-3 0,-3 2-1,-4-8-4,2 4-6,-9-14-4,12 12-7,-9-23-9,12 3-5,3-18-2,10-6 1</inkml:trace>
  <inkml:trace contextRef="#ctx0" brushRef="#br0" timeOffset="53">17922 1723 97,'-8'15'38,"-7"2"2,5 18-10,-6-2-25,4 12-2,-4 5 0,9 10-2,-6 2 1,5 7-2,1-3 1,-1 2-1,1-9 1,2-7-2,-1-11 2,5-10-1,-2-12 0,3-19 1,0 0-1,4-31 1,4-4-1,2-11 0,2-10 1,3-10 0,5-6-1,-1-6 1,4-2-1,2-2 2,0 7-2,-1 4 2,1 9-2,2 6 1,0 13-1,-3 12 1,1 15 0,-1 9-1,-4 8 0,-4 4 1,-1 7-1,-10 7 0,-3 10 0,-6 2-1,-11 7 1,-4 3 0,-5 1 0,-4 6-1,-3-6 1,3-4-1,1-8 2,7-4-1,5-7 0,6-4 0,9-15 0,6 19 0,5-12 0,2 6 1,3 1-1,5 5 0,-2 0 1,2 7-1,0 4 0,0 1 0,-2 3-1,1-2-3,4 3-1,-5-16-9,16 19-15,-12-27-11,11 4 0,-5-19-2,6 0 2</inkml:trace>
  <inkml:trace contextRef="#ctx0" brushRef="#br0" timeOffset="54">18383 2060 95,'-11'12'40,"17"11"-1,-6-23 1,30 16-37,0-12 0,10-5 0,6-9 0,5-4 0,-1-7-1,0-3 1,-6-5-1,-8-2 0,-10-1-1,-11 0 1,-10 3-1,-15 5-1,-7 8 1,-6 6-1,-8 10 0,-2 10 1,-6 12-1,4 12 0,3 10 0,10 6-1,7-1 0,11 3-1,16-3-1,13-9-3,21-1-6,0-26-9,30 8-12,-8-24-6,18 0-1,-10-18-1</inkml:trace>
  <inkml:trace contextRef="#ctx0" brushRef="#br0" timeOffset="55">19231 2010 113,'-51'1'42,"7"19"0,-10-4 0,13 8-40,4 3 0,11 3 0,12-3-1,18-3 0,16-9 0,14-5-1,12-11 1,10-12 0,3-11-1,3-12 1,-2-8 0,-5-9 0,-6-6-1,-7-5 2,-8-3-2,-8-1 0,-7 10 0,-7 5 0,-5 9 0,-8 14 0,-7 15 0,-5 27 0,-4 17 0,-5 19 0,1 11 0,-3 12-8,8 16-5,-6-11-8,20 25-5,-7-23-12,16 14-4,-1-10-3,12 7 3</inkml:trace>
  <inkml:trace contextRef="#ctx0" brushRef="#br0" timeOffset="56">16495 4412 65,'0'0'36,"-24"-13"0,10 20 1,-12-3-30,4 13-1,-5 3 0,6 12 0,-5 2-1,7 9-1,3 1-1,7 1 0,6-4-1,9-4-1,7-9 1,8-7-1,6-12 0,5-10-1,3-12 1,2-9 0,-2-9-1,-3-6 0,-5-3 0,-10 1-1,-9-4 0,-8 6-1,-6 7 1,-8 4-2,-5 11-1,-4 2-2,7 17-5,-8-5-24,21 19-1,3-18-1,1 32-1</inkml:trace>
  <inkml:trace contextRef="#ctx0" brushRef="#br0" timeOffset="57">16668 4645 74,'20'7'38,"-20"-7"-1,0 0 1,0 0-27,0 0-6,0 0-1,-11 21-1,4-5-1,1 3 0,-3 2 0,3 1-1,-2-2 1,4-3-1,-1-4 0,5-13 0,0 0 0,9-9 0,3-10 0,4-6-1,3-8 0,3-1 0,2-3 1,0-1-1,-2 3 0,-3 6-1,-2 10-1,-3 0-2,1 13-2,-6-10-13,10 22-20,-9-8 1,13 13-2,-6-8 2</inkml:trace>
  <inkml:trace contextRef="#ctx0" brushRef="#br0" timeOffset="58">17119 4547 82,'-13'-5'38,"-4"-3"0,5 12 0,-10-7-33,3 10 0,-7 0 0,2 10-2,-4 8 1,4 4-2,0 4 1,4 4-1,2-3-1,8 0 0,10-5 0,7-9 0,10-13-1,7-8 0,11-9 0,1-12 0,6-5 1,-3-7-1,-2-4 0,-2 1 0,-8 1 0,-8 3 0,-6 5 1,-8 6-1,-5 4 0,0 18 0,-15-6 0,2 13 0,0 9 0,-1 8 0,3 7-1,0 4 1,4 2 0,4-1 0,9-5 0,6-5-1,7-7 0,6-14 0,9-6-1,2-10 0,3-10-1,2-8 0,1-1 0,-4-4-1,-2-1 1,-8 2 0,-4 5 2,-6 4-1,-6 8 2,-12 16 0,6-11 0,-6 11 0,-14 21 1,4-2 0,-3 8 0,-1 6 0,-1 1 0,2 4 0,-1-3 0,5-1 0,3-5 0,2-4 0,4-7 0,0-18 0,8 7 1,5-18-1,0-10 0,4-7 1,1-7-1,3-3 1,1-7-1,1 3 1,-3 3-1,-4 7 0,-4 5 0,0 10-1,-4 8 1,-8 9-1,8 10 0,-5 6-1,-3 9-1,3 1 0,3 8-3,0-3-1,10 9-7,-8-21-11,17 12-12,-7-16-2,10 2 0,-1-20 2</inkml:trace>
  <inkml:trace contextRef="#ctx0" brushRef="#br0" timeOffset="59">17936 4448 76,'-14'0'38,"-14"2"0,5 18 1,-12-2-24,7 14-10,0 4-1,8 3-1,5-1-1,10-1 0,9-11 0,11-8-1,9-8 0,4-13 0,6-11-1,1-8 1,1-10 0,-4-4-1,-3-5 1,-6 0-1,-5 6 0,-4 3 0,-10 9 0,-2 8 0,-2 15 0,-17 15-1,2 15 1,-7 15-1,-2 16 1,-1 13 0,-6 5 1,3 5 0,0-1 1,3-4 0,3-11 0,4-9 0,6-16 1,1-14-1,6-19 0,5-10-1,0-24-2,9-11 2,6-11-4,3-9 2,4-9-3,4-8 0,4 7-2,-3-4-1,7 17-4,-14-9-8,15 29-5,-19-14-7,12 21-7,-5-1-1,6 10 2</inkml:trace>
  <inkml:trace contextRef="#ctx0" brushRef="#br0" timeOffset="60">18250 4452 71,'-23'4'40,"9"5"0,1-12 0,13 3-13,0 0-24,17-6-1,2-6-1,5-3 1,1-2-1,3-2-1,-2 1 1,-5-3 0,-7 1-1,-5 0 2,-9 4-2,-10 8 2,-6 5-2,-9 13 1,-3 5 0,-3 13 0,1 12 0,2 1-1,6 8 0,5-2-2,17 1-2,7-12-8,30 9-7,1-31-7,35 9-12,8-18-3,29-2-2,12-11 1</inkml:trace>
  <inkml:trace contextRef="#ctx0" brushRef="#br0" timeOffset="61">18535 8235 92,'-13'4'37,"-10"-1"0,-5 8 1,-4 2-34,-3 9 1,-1 2-1,2 8 0,1 2 0,7 3-1,6-6 0,12 1 0,8-7-1,9-10 0,13-7-1,6-10 0,5-11 0,5-4-1,3-7 1,-1-5-1,-4-2 0,-3 1 0,-6 1 0,-7 4 0,-5 4 0,-6 9 0,-9 12-1,0 0 1,-2 21 0,-5 11-1,-1 16 1,-5 12 1,2 14 0,-6 5 0,-1 6 1,-1 0-1,-9-2 1,1-11-1,-7-11 1,0-11-1,-3-18 0,3-18-1,4-20 0,5-18-2,13-16-2,8-19-1,17-7-4,6-19-7,25 8-8,-3-18-11,18 16-5,-3-5 1,9 18 0</inkml:trace>
  <inkml:trace contextRef="#ctx0" brushRef="#br0" timeOffset="62">18817 8240 114,'16'22'39,"-16"-22"2,2 23-3,-4-11-35,5-1 0,-3 3 0,1 6-1,-2 2-1,-2 4 1,-1 5-2,-5 2 1,2-2 0,-4 0 0,1-3-1,1-8 1,1-7-1,8-13 0,0 0 1,2-21-1,9-10 1,6-3-1,2-9 0,5-7 0,0 3 1,-4 2-1,0 8 0,-5 6 0,-3 8 0,-4 8-1,1 9 0,-9 6-1,19 4-1,-5 1-1,6 6-3,1-9-4,14 14-7,-9-21-5,15 16-11,-12-13-3,7 4-2,-12-5 3</inkml:trace>
  <inkml:trace contextRef="#ctx0" brushRef="#br0" timeOffset="63">19206 8270 100,'-21'19'37,"-3"-6"2,8 5 0,-6-4-32,16 3-3,5-7 0,9 1-1,8-4-1,10 0 1,6-6-2,2-2 0,3-6 0,-2-1 0,-3-6-1,-5 1 1,-7-4-1,-8-2 1,-10 2-1,-6 2 0,-8 1 1,-5 6-2,-6 5 1,-5 7 0,-2 10 0,-1 8 0,0 10 0,3 6 0,5 1 0,8 3 1,8-1-1,11-7-1,13-7-1,10-10-2,13-1-6,0-23-6,19 11-8,-12-27-11,14 6-4,-10-13-1,2 4 1</inkml:trace>
  <inkml:trace contextRef="#ctx0" brushRef="#br0" timeOffset="64">19541 8358 99,'-9'22'39,"0"-9"1,14 3-1,-5-16-33,25 6-2,2-12 0,6-2-2,1-6 0,4-5-1,-5-1 1,-2-5-2,-7 2 1,-6 0-1,-11-1 1,-6 3-1,-10 5 1,-6 5-1,-7 5 0,-4 7 1,-3 9-1,-2 9 1,0 6-1,5 6 1,4 3-1,7 3 0,12-2 0,13-5-1,8-7-2,12-9-1,13-4-3,-2-19-4,18 11-9,-12-28-10,10 10-8,-13-14 1,-1 7 30,-14-5 3,-8 3 7,-5 10 4,-17-10 11,1 25 9,-16-7 11,4 18-1,-14-3-27,8 13-3,-3 0-3,5 4-1,2 1 0,8-3-1,3-4 0,9-5-1,5-10 1,5-6-1,5-8 1,1-3-1,2-7 0,-1-2 0,0-4 0,-4 1-1,0 4 2,-4 3-2,-3 5 0,-2 3 0,-1 7 0,0 6-2,0 6-1,-9-9-3,19 31-7,-19-31-5,24 38-5,-24-38-10,35 19-7,-10-21-2,12-2 2</inkml:trace>
  <inkml:trace contextRef="#ctx0" brushRef="#br0" timeOffset="65">20364 4457 74,'0'0'37,"-6"-21"0,6 21 1,0 0-28,0 0-4,0 0-1,-4 30 0,3-6-2,-1 14-1,-2 5 0,1 7 0,-3 5 0,0-2-1,-1-1 0,2-6 0,-3-4 0,2-11 0,1-6 0,0-9-1,5-16 1,0 0 0,-7-16-1,7-10 1,7-9 0,0-8-1,3-10 1,-2-4-1,9-7 1,-2 0-1,4 2 1,-1 4-1,1 6 0,1 10 1,0 9-1,5 11 1,-2 8-1,4 13 1,-3 7 0,0 5-1,-4 10 1,-2 0-1,-4 9 0,-7 1 0,-11 6-1,-9-3 0,-9 4-1,-10 0 0,-7 2 0,-3-10-2,-1 3-1,2-18-6,18 13-9,-5-26-12,28-2-5,0 0-2,21 1 0</inkml:trace>
  <inkml:trace contextRef="#ctx0" brushRef="#br0" timeOffset="66">20742 4639 94,'0'0'38,"0"0"1,0 0 0,-2-13-28,2 13-8,-13 0 0,4 4 0,1 9-1,-1 6 0,-1 8 0,-2-1 0,4 8 0,0 1-1,3 1 0,9-5 0,4-4 0,7-11 0,7-9-1,6-8 0,6-9 0,2-9 1,5-9-1,-4-4 1,0-4-1,-7 4 0,-4-5 1,-8 7-1,-6 2 0,-5 9 0,-4 5 0,-3 14 0,-11-2 0,2 12-1,-1 7 0,4 9-1,0 0-1,8 5-2,0-3-3,16 9-7,-9-24-7,27 12-11,-13-19-6,12 5 1,-3-15 0</inkml:trace>
  <inkml:trace contextRef="#ctx0" brushRef="#br0" timeOffset="67">21285 4722 100,'0'0'37,"-12"-18"1,12 18-1,-16 4-31,8 8-3,-3 1 1,6 8-1,-5 5-1,5 1 0,-3 0-1,6-2 1,-2-2-1,4-5 0,0-18 0,4 10 0,-4-10 0,16-23 0,-4 2 0,-1-8-1,5-3 1,-1-6-1,0 2 1,1 2-1,-2 3 0,2 2 0,-2 7 0,-1 6 0,-1 5-2,1 6 0,0 5-1,0 0-3,7 10-4,-8-15-9,16 19-15,-4-15-3,7 6-1,-5-9 0</inkml:trace>
  <inkml:trace contextRef="#ctx0" brushRef="#br0" timeOffset="68">21706 4628 72,'4'20'36,"-14"0"0,1 8 2,-8-10-15,2 16-17,-5-11 0,2 4-1,-5-8-1,5 1-1,-2-8 0,3 0-1,2-9 0,1-3 0,2-7-1,2-3 0,3-8-1,3-1 1,0-8-1,1-3 0,3 4 0,3-3 0,-3 6 0,4 0 0,-2 7 0,1 2 0,-3 14 0,0 0-1,0 0 0,0 0-3,4 13-3,-4-13-10,9 21-10,-9-21-12,14 19 0,-14-19-2,22 13 2</inkml:trace>
  <inkml:trace contextRef="#ctx0" brushRef="#br0" timeOffset="69">21633 4684 50,'-1'-17'32,"-1"4"0,2 13-5,-5-16-9,5 16-3,0 0-6,0 0-1,-10-14-2,10 14-1,0 0 0,0 0 0,0 0-2,0 0 1,-9 2-1,9-2 0,-3 20 0,0-2-1,-1 4 0,-3 6 0,-3 6-1,0 1 1,-3 4-1,0-2 0,-2-1 0,4-6 0,0-5-1,3-6 1,3-6-1,5-13 1,0 0 0,11-10-1,0-6 0,3-10 0,1-5 1,3-5-1,0-9 1,0 0-2,-1-2 1,1 2 0,-2 1 1,-1 7-1,1 2 0,0 9 0,1 5 0,3 8 0,2 4 1,-1 6-1,-1 4 0,0 5 0,-1 1 1,-3 5-1,-1 3 0,-6 0 0,-8 4 0,-3 3-1,-9 1 1,-4 0 0,-4 5-1,-6-3 1,-4 0-1,-1 3 1,-1-5-1,-1 0 1,5-6 0,2-2 0,3-6 0,6-1 0,3-4 0,13-4 0,-11 0 0,11 0 0,0 0 1,-7 18-1,2 2 1,-2 4-1,-4 13 2,-2 7-1,1 5 1,-4 6-2,0-2 2,2-3-2,7-5-1,2-12-3,15-6-6,1-30-7,21 3-7,-8-36-9,21 5-6,-4-19-1,7-3 0</inkml:trace>
  <inkml:trace contextRef="#ctx0" brushRef="#br0" timeOffset="70">21987 4372 114,'8'-6'40,"-8"6"2,-1 11-3,-12 12-36,7 9-1,-4 9 0,-3 12 0,-3 6-1,-1 4-1,1 2-2,-2-5 0,7-2-2,-3-15-4,19 3-11,-9-33-12,18 2-9,-1-21 1,15-4 0,-2-15 0</inkml:trace>
  <inkml:trace contextRef="#ctx0" brushRef="#br0" timeOffset="71">22068 4683 108,'-7'15'39,"-2"-10"1,11 10-2,10-10-34,6 0-1,5-9-1,6-2 0,4-5 0,2-5 0,-3-1-1,-3-2 0,-10-1-1,-8 0 0,-8 1 1,-12 7-1,-11 6 1,-9 5 0,-6 7-1,-1 7 1,-4 8 0,6 9 0,4 2 0,9 2 0,12 1-1,12-6 0,13-2-2,11-7 0,12-4-4,1-15-5,14 9-8,-12-25-8,14 13-10,-14-16-3,2 5-1,-16-13 1</inkml:trace>
  <inkml:trace contextRef="#ctx0" brushRef="#br0" timeOffset="72">19085 5085 61,'0'0'34,"4"-11"-1,7-1 2,5-15-27,14 1-2,8-21-1,20-5 1,10-19-2,22-9 0,15-17 1,17-11-1,16-16 1,20-9-1,13-12 1,16-4-2,12-9 1,9-3-1,8-4 0,6-2-1,-1 5-1,2 4 0,-9 2-1,-3 10 0,-14 12 0,-15 12-2,-20 13 1,-19 15 1,-26 14-1,-24 14 2,-29 19-2,-24 8 1,-17 9 0,-17 6 1,-10 10-1,-10 1-1,1 7 0,-7-2-3,12 13-12,-10-14-15,18 9-9,-15 10 0,10 2-2</inkml:trace>
  <inkml:trace contextRef="#ctx0" brushRef="#br0" timeOffset="73">19303 4596 57,'12'-23'34,"-2"-1"-2,4 6 0,-1-3-28,1 8 0,-7-3 4,5 13-3,-12 3 1,0 0 0,0 0-1,0 0 1,0 0-2,0 0 0,0 0-1,-1 16-1,-7-2 0,5 11 0,-5 7-1,0 14 0,-3 7 0,-1 12 0,1 2 0,0 0 1,1-5 1,2-8-1,3-11 2,5-13-2,4-14 2,12-16-2,4-13 0,8-11-1,8-8-2,8-7 2,5-4-3,7 2 1,3 0-3,-3 8 1,1 10-2,-6 3-3,5 23-9,-15-15-9,10 20-12,-13-9-1,4 10-1,-5-10 1</inkml:trace>
  <inkml:trace contextRef="#ctx0" brushRef="#br0" timeOffset="74">22708 1229 96,'0'0'39,"-17"-56"-1,17 56 0,0 0-35,0 0 0,-15-11 0,3 32-1,4 14 1,-4 11-3,5 12 2,-4 0-1,3 14 0,-4-6-1,5-5 1,3-14-1,0-8 0,1-11 0,3-6 0,2-10 0,-2-12 0,8-9 1,-1-10-1,2-10 0,3-8 1,-4-10 0,7-18-1,-15 65 1,16-71-1,-16 71 0,16-89-1,-16 89 1,21-87-1,-21 87 1,21-93-1,-21 93 1,31-80-1,-31 80 2,29-74-2,-29 74 1,36-56 0,-36 56 0,0 0 0,41-44 0,-41 44 1,0 0 1,0 0 0,0 0-1,0 0 0,7 52 0,-7-52 0,0 0-1,-32 58 0,32-58-1,0 0 1,-34 57-1,34-57 1,0 0 0,-9 51-1,5-26 0,27 9 1,9-5-1,5 8 1,-4 0-1,-6 6 1,-19 6 0,-19 2 0,-22-2 1,-4 0-1,-6-8 0,3-6 0,4-8-2,4-11-1,19-7-5,7-22-13,29-1-16,5-16-3,15-9-1,5-17 2</inkml:trace>
  <inkml:trace contextRef="#ctx0" brushRef="#br0" timeOffset="75">23256 1045 97,'0'0'42,"0"0"0,0 0-1,43-27-39,-53 69 2,-14 20-2,-7 19 0,-5 3-3,12-1 0,8-2-5,1-17-4,22-15-27,-3-14-4,11-7 2,4-15-1</inkml:trace>
  <inkml:trace contextRef="#ctx0" brushRef="#br0" timeOffset="76">23491 1405 93,'15'-64'39,"-15"47"2,-2-10-2,-11 10-32,-5 20-1,-11 12-1,2 14-1,-7 7-2,8 7 1,-2-2-1,10 1 1,4-4-2,11-11 0,12-6 0,9-10 0,9-8-1,3-11 0,4-7 1,3-8-1,0-5 0,-3-4 0,-6-4 0,-6 3-1,-6 3 1,-3 6-1,-6 9 0,-7 15 0,0 0-1,3 15 0,-6 10-2,-2 4-1,6 9-6,-9-6-8,19 5-9,-10-4-13,17-1 3,-2-11-3,10-3 3</inkml:trace>
  <inkml:trace contextRef="#ctx0" brushRef="#br0" timeOffset="77">23919 1383 90,'-5'-27'40,"0"12"1,-8 4 0,0 9-33,-7 12-2,0 10 1,-10 9-3,4 7 0,-4 4-1,1 2-1,6-3 0,4 0-1,6-4-2,14-10 1,14-6-2,7-11-1,10-6-2,10-9-3,10-1-10,-1-18-10,8-1-11,-13-9-3,0 2-1,-6-7 2</inkml:trace>
  <inkml:trace contextRef="#ctx0" brushRef="#br0" timeOffset="78">24216 1054 95,'0'-50'41,"0"50"2,0 0-2,0 0-35,0 0-2,-32-15 1,5 66-2,3 24-1,-4 21-2,2-3 0,1-1-3,10-6-1,8-10-5,10-29-14,20-6-16,-2-14-3,9-9 0,3-14 0</inkml:trace>
  <inkml:trace contextRef="#ctx0" brushRef="#br0" timeOffset="79">24376 1441 85,'7'-40'40,"-10"-10"0,-12 4 1,-13 19-31,-7 14-5,2 21 0,-1 9-1,9 3-1,4-4 0,11-1 0,1 0-1,5-3 0,4-12-1,-1 16 0,1-16 0,5 24-1,4-9 1,5 3-1,4 0 0,-18-18 0,0 0 0,40 32-1,-40-32-2,40 25-2,-40-25-10,48 19-9,-48-19-7,50 21-8,-50-21-3,43 12-2,-43-12 4</inkml:trace>
  <inkml:trace contextRef="#ctx0" brushRef="#br0" timeOffset="80">22872 992 85,'0'0'38,"0"0"-1,0 0 3,0 0-36,0 0 0,0 0 0,0 0-1,29-51 0,-29 51-1,0 0 0,53 1-1,-53-1 1,39 7-1,-39-7 1,0 0-1,49 21 1,-49-21 0,0 0 0,0 0-1,11 57 1,-11-57-2,0 0 1,-34 58-1,34-58 0,0 0-1,-57 52 1,57-52-3,-41 23-1,41-23-2,0 0-9,-44 13-20,44-13-5,0 0 0,0 0 0</inkml:trace>
  <inkml:trace contextRef="#ctx1" brushRef="#br0">12152 14311</inkml:trace>
  <inkml:trace contextRef="#ctx0" brushRef="#br0" timeOffset="82">5646 5805 40,'16'-17'33,"-12"7"-2,4-2 3,-8-9-18,0 21-6,6-23-1,-6 23-4,4-23 0,-4 23-2,2-16 0,-2 16-2,0 0 1,-8 20 0,2-1 1,-1 4-1,-1 6 1,-3 3-2,1 5 2,1-2-2,0-1 1,3-4-1,5-3-1,4-4 0,3-6 0,3-2-1,3-6 1,1-4 0,-1-7 1,3-4-1,-2-1 0,-2-5 0,1-1 0,-4 0 0,-4-1 0,2 1 0,-6 13 0,6-14 0,-6 14 0,0 0 0,0 0 0,0 0 0,7 13 0,-7-13 1,7 17-1,-7-17 1,13 14-1,-3-10 0,0-4 1,2-5-1,2-3 0,1-2 0,-1-2 1,1-2-1,-4 0-1,-3 1 0,-2-2-2,-8-3-6,6 7-26,-10-4 0,6 3 0,-7-7 0</inkml:trace>
  <inkml:trace contextRef="#ctx0" brushRef="#br0" timeOffset="83">6128 5537 69,'0'0'35,"2"-17"-1,-2 17 1,0 0-30,0 0 0,4 15 0,-4 13-1,-5 4 0,-1 11-1,-2 3 2,0 3-2,-4 3 1,3-3-2,-2-2 1,3-3-1,0-12 0,7-3-1,1-11-1,3-4 0,-3-14 1,18 0-1,-2-10 0,0-5 1,-1-2-1,3-3 1,-1 2 0,-5 1-1,0 5 0,-12 12 0,12-4 0,-12 4 0,0 24-1,-3-7 0,1 7 0,0-2-3,5 3-1,-3-14-7,12 7-24,-1-17-1,9-1 0,-2-16-1</inkml:trace>
  <inkml:trace contextRef="#ctx0" brushRef="#br0" timeOffset="84">6419 5842 97,'0'0'36,"-14"24"1,0-7-1,-1 10-33,2 2-1,4 4 0,2-1-2,2-2 0,4-2-4,3-16-4,17-1-28,-9-18 1,12 0-1,-4-18-2</inkml:trace>
  <inkml:trace contextRef="#ctx0" brushRef="#br0" timeOffset="85">6708 5331 72,'-4'13'36,"3"13"-1,-10 4 1,1 11-27,-3 8-6,-1 13 1,-3 4 0,3 6-2,-3 0 1,5-1-3,4-3 0,-4-15-8,16 0-27,-7-21 0,12-9-1,-9-23-2</inkml:trace>
  <inkml:trace contextRef="#ctx0" brushRef="#br0" timeOffset="86">6591 5803 104,'-11'-3'36,"11"3"2,15-4-3,-1-2-32,12-4-6,1-4-1,10 13-12,-8-12-20,7 12-1,-10-4-1,3 11 2</inkml:trace>
  <inkml:trace contextRef="#ctx0" brushRef="#br0" timeOffset="87">6870 5962 85,'18'1'34,"-1"-10"1,9 2 1,-5-12-31,10 3-1,-10-8-1,3 0-2,-9 2-2,-3 1 3,-12 7-4,0 14 3,-20-9 0,0 16 0,-7 8 1,-4 9 0,1 6 2,2 7-3,4 1 4,10-1-3,6-5 1,14-5-2,10-8 0,12-13-4,20-2-32,3-21-3,12 1-1,2-12-1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0T21:32:07.01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4238 13808 42,'-43'-11'33,"-2"4"0,-12-11-3,1 11-21,-14-8-2,1 7-1,-11-7-2,0 4-1,-9-3 0,-1 0-1,-5-1-1,-5 2 0,-6-2-1,-3 7 1,-7 1-1,0 5 1,-6 3 0,-6 5 0,-8 2 0,5 5 0,-6-1 0,5 2 0,-2 2 0,0-4 0,1-1 0,1 0 0,4-6 0,6 0 0,-2-5 0,2 0 0,-4-2-1,1-1 1,-1 1-1,1 3 0,-1-1 1,-1 1 0,-5 2-1,-4 0 0,3 2 1,2-1-1,2-1 1,4-2 0,1 0 0,5-1-1,5 2-1,3-4 0,13 3-1,7-3-2,13 10-7,3-9-24,23 8-1,6-8-1,24 4 0</inkml:trace>
  <inkml:trace contextRef="#ctx0" brushRef="#br0" timeOffset="1839.1052">4276 13718 6,'0'0'31,"5"-15"-1,-5 15 2,0 0-17,-5-23-3,5 23-2,0-11-2,0 11-3,0 0-2,0 0 1,0 0-1,0 0-1,0 0 1,7 17-1,-10 0 0,0 6 1,2 7-2,-4 7 0,5 8-1,-5 4 1,2 8 0,-2 2 0,3 3-1,-2 3 1,0-3-2,1 1 1,3-4-1,0-1 0,0-6 1,0-3-1,3-4 0,-2-2 0,2-4 1,-1-4 0,0-3 0,-1-2 1,3-2-1,-4-3 0,0-4 0,1-5 0,-1-4 0,0-12 0,3 14 1,-3-14-1,0 0 0,0 0 1,0 0-1,-9-14 0,9 14 1,0 0-1,-15-16 0,15 16 0,-11-9 0,11 9 1,-14-10-2,14 10 1,-18-13 0,18 13 0,-24-13 0,12 6 0,-6 3 0,-3-1 0,-3 3 0,-5 0 1,-4 0-1,-7 1 0,-4 0 0,-6-1 0,-8 1 0,0-2 0,-10 1 1,-2 1-1,-4 0 0,-5 2 1,-6 2-1,-5 3 0,-9 2 0,-1 1 0,-7 3 0,-5 1 1,-1-2-1,-5 1 0,-3-1 0,2-2 1,2 2-1,-2-1 0,1 1 0,2 2 0,-5 0 1,-3 4-1,6 1 0,0 3 0,0-4 0,4 4 0,1-3 1,3-3-1,3 0 0,8-2 1,7-1-1,4 0 0,4-3 1,6 3-1,10-3-1,-1 2 1,10-1 1,8 0-1,2-1 1,11-4 0,5-2-1,9 1 1,3-7 0,7 1 0,14 2-1,-14-14 0,14 14 1,0-19-1,1 6 0,2-3 0,2-1 0,1-6 0,2-3 0,2-6 0,-2-6 0,3-9 0,-2-5 0,-2-8-1,-2-6 2,-1-4 0,-4-5-1,-4 1 1,-1 0 0,-4 0 1,1 2-2,2 1 2,-2 4-1,7 3-1,-2 4 1,3 2 0,-2 7 0,2 8-1,-4 5 1,2 9-1,0 8 1,-3 6-2,5 15 1,0 0-2,-13-2-2,13 2-5,10 18-27,-10-18 0,18 26-3,-18-26 1</inkml:trace>
  <inkml:trace contextRef="#ctx0" brushRef="#br1" timeOffset="8129.465">8468 13682 9,'0'0'30,"0"0"1,0 0-1,5-15-13,-5 15-5,0 0-2,0 0-2,0 0-2,0 0 0,0 0-1,12-3-1,-12 3 0,4 17-1,-3 4-1,-2 14 0,1 13-1,-1 16 1,-5 10-2,0 13 1,0 8-1,-1 7 0,-3-3 0,1 2-1,0-6 0,-1-6 0,2-6-3,-1-20-4,13-4-26,-9-24-2,10-13-1,-5-22 0</inkml:trace>
  <inkml:trace contextRef="#ctx0" brushRef="#br1" timeOffset="9767.5587">8511 13644 39,'-13'-10'32,"13"10"2,0 0-2,-14-6-27,14 6-1,0 0 0,0 0 1,14 8-1,0-3-1,4-3-1,8 4 0,1 1 0,9-2 0,5 0-1,7 0 0,3-5 1,7 1-1,4-2 0,5-3-1,5-2 1,9 3 0,0-5 0,8 3-1,6 1 1,4-3-1,3 1 0,7-1 1,3-6-1,7 4 2,0-1-1,5-2 0,-2-1 0,2 3 0,-1 1 1,0 4-1,-8 5-1,3 1 1,-5 3-1,-4 3 0,-4 0 0,1-2 0,-4 2-1,-3-3 1,0 0 0,-5-2 0,1-5 0,-6 1 0,0 0 0,-3-3 0,-5 0 0,-3-3 0,-8 4 0,-3-2 0,-10 0 0,-7 4 0,-10 1 0,-1-2 0,-8 3 0,-9 2 0,-3-1 0,-4 2 0,-2 2 0,1-2 0,-14-3 0,21 5 0,-21-5 0,18 6 0,-18-6 0,14 2 0,-14-2 0,0 0 0,12 1 0,-12-1 0,0 0 0,15-9 0,-15 9 0,17-7 1,-17 7-2,23-8 1,-10 8 0,-2-1 0,-11 1 0,22 3 0,-22-3 0,16 4 0,-16-4 1,0 0 0,0 0-1,0 0 2,0 0-1,0 0 0,0 0 0,0 0 0,0 0 0,0 0-1,0 0 1,0 0-1,0 0 0,0 0 0,7 16 0,-4 1 1,-3 9-1,3 7-1,-3 8 2,-4 13-2,4 4 1,-3 9 0,-3 5 0,-2 0-1,3 2 1,1 2 0,3-3-1,-2-4 1,8-4-1,-1-8 0,5-8 1,1-4-1,0-7 0,-1-9 1,-2-4 0,4-4 0,-6-6 0,1-4 0,-6-11 0,3 12 0,-3-12 0,0 0 0,-13-6 0,13 6-1,-14-11 1,14 11 0,-20-14 0,20 14 0,-24-13 0,14 5 0,-2 2 0,-2 2 0,0-2 0,-4 1 0,0 2 0,-6-2 0,1-1 0,-6 2-1,-1 0 1,-8 1 0,-5 2 0,-1 1 0,-7 1 0,-7 2 0,-9 3 0,-6 2 0,-7 2 0,-5 0 0,-3 1 0,-8-4 0,1 4 0,-5-5 0,-3 4 1,-1-2-1,-3 0 0,-1 1 0,-2 0 0,-2 2 1,-3 1-1,0 0 0,0-2 0,0 2 1,-1-4-1,6-1 0,-5-3 0,8-1 0,-2-1 0,1-2 0,1-1 0,4 1 0,2 1 0,1 1 0,2 4 0,3 2 0,1 0 0,4-1 0,4 0 0,2 5-1,5-4 1,5 0 0,3-1 0,8-3-1,6 3-1,8-9-4,24 3-31,-6-13 0,19 2-2,4-10 0</inkml:trace>
  <inkml:trace contextRef="#ctx0" brushRef="#br2" timeOffset="15563.8902">16890 13554 29,'0'0'31,"13"-18"0,-8 6-1,-5 12-21,9-16-2,-9 16 0,0 0-2,12-1-2,-12 1 1,5 21-2,-3-1 1,2 10-2,1 6 0,3 10 0,-3 8-1,3 8 1,-6 3-1,1 6 0,-3-2 1,-3-1 0,-2-5-1,1-4 3,-2-8-3,1-6 1,0-10-1,3-6 2,-1-7-2,0-2 1,0-4-1,3-16 1,-1 20-1,1-20 2,0 0-2,0 0 1,0 0 0,12 5-1,-12-5 1,11-7-1,-11 7 1,0 0-2,16-10 2,-16 10-2,0 0 1,14-6 1,-14 6-1,14-1 0,-1 0 0,0-1 0,7-1 0,5 1 0,3 2 0,4 0 0,4 2 0,3 4 1,2 2-1,3 4 1,7-2-1,5 0-1,7-1 1,8-1-1,6-6 1,12-1 0,5-2 0,6 0 0,3-6 0,6 3 1,3 0-1,7 4 1,2 1 0,4 0-2,1 0 2,8-2-2,5 0 2,7 0-1,8 0 0,-5-4 0,4 3 0,-1-3 0,1 3 1,-5 1-1,-5 3 0,-13 6 0,-4 0 0,-17 6-1,-3-3 1,-12 6-1,-13-4 1,-10 4-1,-11-5 1,-6 0 0,-10 0 0,-9-5 0,-8-1 0,-6 0 1,-10-4-1,-11-2 0,0 0 1,0 0-1,-18-1 0,4-5 1,-3 3-1,0-4 0,1-5 0,3-4 0,1-4 0,3-7 1,4-9 0,1-9 0,7-5 0,1-9 0,2-5 0,2-5 0,-3-2 0,4-3-1,-3 2 0,0-3 0,-3 4 1,4 2 0,-2 4-1,4 2 0,-3 3 1,5 4-1,0 8 1,0 9 0,-6 4-1,0 11 0,-5 5 0,0 19 0,-10-13 0,10 13 0,-20 3 1,20-3-1,-20 9 0,8-3 0,1-4 0,-4 3 0,0-3 0,-8 4 0,-3-1 0,-5 0 0,-10 1 0,-5 2 0,-10 2 0,-8-1 0,-8-1 0,-10-4 0,-7 1 0,-9-4-1,0-1 1,-11-2 0,-6-4 0,-3 0 0,-8-3 0,-4-1 0,-6 1 0,-1 0 0,-7 0-1,-4 3 1,-1 1 0,3-1 0,2 1-1,5-2 1,0 0 0,1 2 0,-1-3 0,13 1 0,-4 6 0,2 1 0,6 5 0,-2 5 0,5 3 0,7 6-1,8 3 0,7-7-3,27 6-30,-2-18-2,31-2-2,13-18 0</inkml:trace>
  <inkml:trace contextRef="#ctx0" brushRef="#br3" timeOffset="19381.1084">22336 13454 32,'7'-22'31,"-1"6"0,-4 4 0,-4-11-19,2 23-3,6-26-1,-6 26-2,5-17-2,-5 17 0,3 14 1,-3 12-2,-4 12 0,3 16-1,-5 15 0,1 12-1,-1 15 0,1 11 0,0 2 0,-3 1-1,3-6-2,0-12-2,10-3-15,-8-26-16,15-11-1,-3-25-1,10-14 0</inkml:trace>
  <inkml:trace contextRef="#ctx0" brushRef="#br3" timeOffset="20188.1547">22376 13405 74,'0'0'36,"-9"11"-2,14 1 2,-5-12-35,18 15 0,2-9-1,7 2 1,11 1 0,4-3 0,12 0-1,11-5 1,13-2 0,10-1-1,8-4 1,14 0 0,5-3 0,9-1 0,2 0 0,0 2 0,-1-2 0,-1 5-1,-3 1 1,-2 1 0,-2 2-1,-3 3 1,-7 1 0,1 1 0,-8 1 0,0 3 0,-6-2 0,-5 3 0,-1-2 0,-5-1 0,-1-2 0,1 0-1,-2-3 1,0-1-1,-2-1 0,-1-3 1,0 2 0,-8-1-1,-3-4 1,-7 3-1,-8 0 1,-4-1-1,-7 0 1,-9 2-1,-5-2 0,-5 1 0,-4-2 0,-2 2 1,-2 2-1,-4-1 0,-10 3 0,25-5 0,-14 6 0,5 3 0,-1 0 0,8 4 0,0 0 0,4 3 0,3-2 0,-2 1-1,3-1 1,-4-1 0,-4-3 0,-5 0 0,-3 0 0,-15-5 1,13 8 0,-13-8-1,0 0 1,0 0 0,-15 9 0,15-9 0,-13 2-1,13-2 0,0 0-2,-12-1 0,12 1-4,0 0-9,0 0-23,-18 12 1,12 6-3,-10-10 1</inkml:trace>
  <inkml:trace contextRef="#ctx0" brushRef="#br3" timeOffset="23250.3298">25200 13485 55,'0'0'34,"-6"-12"-3,6 12 1,2-11-27,-2 11-2,5-13 0,-5 13-1,8-11 1,-8 11 0,0 0 0,0 0 0,7-13 0,-7 13 0,0 0 1,0 0-1,0 0 0,0 0-1,0 0 0,0 0-1,13 8 0,-13-8 1,8 15-1,-4-1 0,-3 5 0,-2 13 0,-7-1-1,2 10 1,-6 5-1,-1 5 1,-4 3-1,2 0 1,-2-2-1,6 1 1,2-4-1,5-1 1,2-4-1,8-2 0,-1-7 0,4-1 0,-3-4 0,2-3 0,-3-2 0,-2-8 0,-2-2 0,-1-1 0,0-14 0,3 14 0,-3-14 0,0 0 0,0 0 0,0 0 0,0 0 1,0 0-1,0 0 0,7-12 0,-7 12 1,0 0-1,5-11 1,-5 11-1,0 0 0,0 0 1,0 0-1,0 0 0,0 0 0,0 0 0,0 0 0,0 0 0,6 11 0,-6-11 0,0 0 0,9 13 0,-9-13 1,0 0-1,2 14 0,-2-14 0,0 12 0,0-12 0,-1 13 0,1-13-1,-4 14 1,4-14 0,-3 17 0,3-17 0,0 17-1,0-17 1,0 18 0,0-18 0,2 11 1,-2-11-1,0 0 0,2 13 0,-2-13 0,0 0 0,0 0 0,0 0 0,0 0 0,-9 15 0,9-15 0,-5 14-1,5-14 1,-5 12-1,5-12 1,-1 12-1,1-12 1,0 0-1,0 0 1,0 0 0,0 0 0,-5 12 0,5-12 0,0 0 0,0 0 0,0 0 0,-13 5 0,13-5 0,0 0 0,0 0 0,-13-4 0,13 4 0,-12-4 0,12 4 0,-24-2 0,4 2 0,-3 0 1,-8 2-1,-5 1-1,-5-1 1,-8 2 0,-2-2 0,-7-2-1,-5-4 1,-4-2 0,1 1 1,-3-5-1,2 1 1,-5-1 0,3 4 0,-4-2-1,4 6 1,-2-1-1,-3 6 0,-4 2-1,-6-1 0,4 3 1,-5-1-2,3 2 2,2-3-1,2 0 1,2-3-1,5 1 1,7-2 0,6 0 0,2-1 0,1 1 0,9 1 0,-2 1 0,4 0 1,6 1-1,2-2 0,9 1 0,4 1-1,8-3 1,3 0 0,12-1-1,0 0 0,0 0 0,0 0 0,0 0 0,9-14 0,-9 14 1,0 0-1,0 0 1,0 0 0,-17-7 1,17 7-1,-22 6 0,8-2 0,14-4-1,-21 12-2,21-12-2,-15 10-6,19 3-26,-4-13 0,-2 16-2,2-16 1</inkml:trace>
  <inkml:trace contextRef="#ctx0" brushRef="#br4" timeOffset="33228.9006">1495 11590 44,'-9'15'25,"9"-15"2,-11-16-6,2-1-20,3-5 0,-3-2 1,2-5 2,4 7 0,-4-2 1,5 9-1,-4 1 0,6 14-2,0 0 0,-14-2-1,14 2-2,-11 4-4,11-4-16,0 0-8,0 0-1,-16 7 0</inkml:trace>
  <inkml:trace contextRef="#ctx0" brushRef="#br4" timeOffset="34698.9847">1816 12513 48,'0'0'29,"0"0"2,0 0-2,7 15-25,-7-15-2,0 0-1,1 12 0,-1-12 1,3 12 1,-3-12 0,1 13 0,-1-13 0,0 0 1,0 0-1,-10-16 1,5-3-2,-4-7 0,-2-6-1,-3-7 0,-3-2 0,2-4 0,-3-1-1,-1 0 0,-1 2 1,0-4 0,0 2-1,0-1 1,2-1 2,-3-3-2,-2-1 1,0-2-2,-2-2 2,-3 1-1,1-3 0,-5 2-1,1 1 0,0-2 0,-1 2-1,2 0 1,-2 1 0,4 1 0,-3-3-1,5-1 2,-1 1 1,3-3 0,-1 0 0,1-3-1,1 2 1,-1-6-1,3 3 1,0 2-1,-1-5-1,0 2 0,-2-1 0,2 1 2,-3-1-3,4 2 4,-3-2-3,3 0 2,-3 0-2,0 0 2,1-3-2,-3 1 0,4-1 1,-4 2-1,1-2-1,-2 1 1,0-2 1,-2 1-1,1-2 0,0-3 0,-2 1 0,-1-4 0,4-2 1,-4-1-1,3 2-1,2 3 0,-2 3 1,1 1-1,2 0 2,-3 6-2,2 0 2,1-1-1,-1-2 0,0-7 0,-1 0 2,-1 1-2,6-1 0,-6-3 0,0 5 0,3-2 1,-4 1 1,2 5-2,-4 3 2,1-2-1,-1 2 0,-5-5 0,3 1 0,1 1-1,1 1 0,4 1 0,2-1-1,-1 1 1,5-2 0,1 3 0,-1-4 0,2 3 0,0-4 1,-2 2-1,2-1 0,-1 2 0,-4 6 1,7 7-2,-6 2 1,4 9 0,2 5 0,-6 6 0,1 3 0,0 3 1,-1-1 0,1-4 0,-1-1-1,-2-3 1,3 1-1,4-2 0,6 4 0,0 0 0,3 6-1,1 6 1,3 3 0,2 2 0,0 1 0,-1-1 0,0-2-1,-3-2 1,1-4 0,-4 3 0,1-5 0,1 0-1,0 3 0,1 7-1,0-1-3,7 16-4,-5-16-15,19 26-12,-14-10 0,25 29-1,-9-9 1</inkml:trace>
  <inkml:trace contextRef="#ctx0" brushRef="#br4" timeOffset="35700.0418">305 9796 41,'-6'-15'27,"6"15"1,-6-16 1,-4 3-21,10 13-2,-10-21 1,10 21 1,-10-18-1,10 18 0,0 0 0,0 0-2,0 0-1,0 0-1,10 21 0,7 3 0,7 6-1,9 9 0,6 8 0,9 8 0,5 1 0,1 2-1,4-5-1,-5-1 1,-2-13-1,-8-9 1,-2-14 0,-9-14 0,-6-17 0,-10-13 2,-5-20 0,-6-16-2,-5-18 2,-4-9-2,-6-6 0,-2-1 0,1 1-2,-5 5 0,2 14-2,0 10-2,7 25-9,-9-5-20,18 21-1,-6-1-2,12 12-1</inkml:trace>
  <inkml:trace contextRef="#ctx0" brushRef="#br4" timeOffset="37471.1432">10377 12863 5,'7'18'25,"-7"-18"2,-11 15-11,16 2-1,-5-17 0,-5 21-1,5-21-2,-5 16-3,5-16-1,0 0-2,-13 2-2,13-2-1,-9-14-1,3 2 0,-5-8 0,1-1-1,-9-4 1,2-9 0,-3-4 0,-2-2 0,-3-3 0,1-2-1,-3-4 0,0-4 0,0-3 0,-4 1-1,-1-7 1,1-3-2,-7-3 1,5-2 0,-6-4 0,1 0 1,-2-2-1,1 0 1,-5 0-1,-1 2 1,4 0-1,-9-2 1,4 0-1,-1 1-1,-2 0 2,4 0-2,-2 1 2,0-3 1,0-4-1,0 3 1,1-7-1,0-3 1,1-4-1,-2 0 2,0 0-2,4-3-2,-3 3 3,-2-2-2,5 3 1,-3 3-1,3-3 2,-1 0-2,0-1 1,2 0 0,1-1 0,4 3-2,0-2 1,0 6 0,1-5 0,-2 4-1,2 1 1,4 3-2,-1 2 3,1-1-1,-3 6-1,4 2 1,-2 5-1,-2 3 2,3-2-2,-3 4 2,3-4-2,-2 2 1,1-2 0,-1 1 0,3-1 1,-1 1-1,1-2 2,-1 2-1,1 1 0,-1 0 1,0 1-1,2-1 1,-6-7-1,5-2 0,-3 2-1,1-1 0,3-2 0,-1 1 0,-2-4 0,4 2 0,-1 6 1,2-2-1,-2 1 0,-1 2 1,-1-4-1,-1 2 0,-3 0 1,1 4-2,-2 4 1,1-1-2,2 3 0,-3 1-4,11 17-6,-11-5-22,11 15-1,0 1-2,8 15 1</inkml:trace>
  <inkml:trace contextRef="#ctx0" brushRef="#br4" timeOffset="38202.185">7610 8470 52,'13'-7'33,"-13"7"-2,0 0 1,0 0-25,20 24-2,-7-12 2,10 11-2,3 2 1,14 15-2,2 7 1,11 8-3,1 7 2,7 10-2,1-1-1,-1 4 1,0-2 0,-3-5 1,-7-9-2,-3-10 2,-4-14-2,-6-13 1,-6-21 0,-3-17-1,-6-28 1,-8-17-2,-7-22 2,-3-16-1,-5-11-3,-10-10-3,1 4-29,-19-4-4,-3 17 0,-7 12-2</inkml:trace>
  <inkml:trace contextRef="#ctx0" brushRef="#br4" timeOffset="39407.254">18235 12944 22,'19'9'30,"-6"-14"1,-3-7 1,-11-18-18,4 7-4,-16-21-2,1 6-1,-10-11-2,-2 0-1,-10-5-1,-3-1 2,-5-9-3,-6-3 1,-3-5 0,-2-5-3,-8-2 2,2-5-2,-3-2 0,-1 0 2,-4 1-2,3-3 1,1-1-1,-5-4 1,-2-3-1,-2 0 1,-5-6 1,0-2 0,-1-6-1,-1 0 1,-4-6-1,5-1 0,-3-1 2,2-6-3,-2-7 2,1-4-2,2-8 2,-2-2-1,3 1 1,-1-4-2,4-3 0,3-1 1,0 1-1,3 4-1,5 6 0,1 0 0,0 1 0,1 2 0,-4 5 0,3 2 1,1 4-1,-4 3 3,-2 1-2,7 3 1,-1 1-1,1 6 1,2 2 0,1 5 0,3 5 0,0 1 0,0 3 1,-5 5 0,-2 3 0,2 3 0,-3-3 0,-1 4 0,2 2-1,-2 8-1,1 7 0,5 8-2,7 10 1,2 10-3,14 13-2,-1 4-11,19 22-19,16 1 1,-9 23-2,16 9 2</inkml:trace>
  <inkml:trace contextRef="#ctx0" brushRef="#br4" timeOffset="39925.2835">15253 8649 69,'0'0'35,"0"0"0,11 2 0,5 7-28,11 23-4,8 9 0,13 13 0,5 14-1,13 13 1,3 2 0,6 3 0,-3-5 0,-1-7 1,-6-21-1,4-17 0,-13-26 0,1-22-1,-13-26-1,-2-24 0,-11-24 0,-3-17-2,-8-12 0,-13-11 2,-4-8-2,-11-3 1,-5-3-1,-6 7-1,-1 8-1,-6 4-1,12 30-10,-6 2-23,28 38-1,0 17-1,21 33 0</inkml:trace>
  <inkml:trace contextRef="#ctx0" brushRef="#br4" timeOffset="41087.3501">23974 12984 42,'0'0'29,"0"-15"2,0 15-2,-27-26-22,12 11-4,-6-8 0,1 0 0,-7-9 1,1-3 0,-10-9 0,2-1 1,-7-10-1,1-4 1,-10-10-2,1-6-1,-6-8 0,2-3 0,-8-6-1,0-3 1,-4-7-1,0-3 0,-2-6 0,0-2 1,-4-1-2,-2-1 1,-1-3 0,1 1 2,-6-7-2,-2-4 1,0-3-1,-1-1-1,-4-6 3,-3-6-1,0-8 0,-1-6-3,-4-5 3,6 3-2,-3-2 2,2-3-1,0-2-1,2 5-1,-1 0 0,1 3 0,-1-1 0,2-2 0,-1 4 0,-4-3 1,5 4 0,-1-1 1,3-5 0,-3 7 0,-4 2 1,4 8-1,-1-1 1,3 8 0,4 5-1,4 10 0,4 12-1,7 9-1,8 15-2,2 4-13,12 27-20,-3 9 1,15 23-2,0 15 0</inkml:trace>
  <inkml:trace contextRef="#ctx0" brushRef="#br4" timeOffset="41762.3887">21140 9081 71,'-22'-23'35,"1"10"-1,6-5 0,15 18-26,-21-16-4,21 16 0,6-25 0,12 21-1,5 5 0,14 7-1,6 8-1,4 13 0,10 13 0,3 11 0,6 9 0,2 9 1,-5 0 0,0 6 1,-5-9-1,-1-6 0,-3-14 0,-8-15 1,-7-21-1,-2-19-1,-8-27 0,-8-22 0,-8-24 0,-5-18-1,-7-16 1,-6-9-2,0-7 0,-8 0 1,-2 1-2,1 4 1,2 14-1,2 7 0,10 16-2,-2 9-2,13 26-9,-7 3-23,19 23 0,-1 10-2,7 16 2</inkml:trace>
  <inkml:trace contextRef="#ctx0" brushRef="#br4" timeOffset="100948.7739">7109 3434 66,'35'-25'36,"-6"-9"-1,2 12 2,-13-8-29,7 14-1,-16-5 0,-4 9-2,-5 12-2,-30-12-1,-1 18 0,-8 9-1,-12 6-1,-7 11 1,-10 12 0,-5 8 0,3 4 0,3 5 0,10-2-1,9 2-1,17-6 1,14-6-1,22-9 2,22-7-2,16-12 1,19-10 0,15-8 0,12-6 1,2-7 0,1-4-1,-10 1 0,-14 0 0,-13 5 0,-16 7 1,-23 10-1,-20 11 0,-18 10 0,-13 10 0,-9 8 1,-3 6 0,-4-1 0,8 2 1,5-7-1,11-7 2,22-10-1,26-9 1,20-14-1,23-9 0,17-8-1,12-11-1,7-9-1,3-5-2,0-2-2,-10-12-7,4 16-25,-27-13-2,-1 20 0,-19-9-1</inkml:trace>
  <inkml:trace contextRef="#ctx0" brushRef="#br4" timeOffset="101340.7963">8349 3940 86,'1'28'38,"-14"-15"1,3 13 0,-21 6-27,-5 4-10,-17 8-1,-2 9 0,-16 2 0,-8 5 0,-6-3 0,4-2 0,2-4 1,13-7-2,12-6 2,18-7-2,16-4 1,20-10-1,21-6 2,14-1-2,11-7 0,7-2 1,2-3-1,2 0 0,-9-1 0,-10 3 1,-10 3-1,-12 2 0,-14 9 0,-12 3 0,-5 5-1,-7 7 0,-5 2-1,-3 5-1,7 9-4,-7-13-23,25 14-9,0-11 1,21 3-2</inkml:trace>
  <inkml:trace contextRef="#ctx0" brushRef="#br4" timeOffset="101512.8061">8298 4939 99,'21'-15'38,"-25"-1"1,4 16-2,-29 4-33,-1 11-2,-11 10-1,-6 5-1,-4 6-1,3 0-2,11 7-5,-4-15-28,41 2-2,6-17-1,35-2 0</inkml:trace>
  <inkml:trace contextRef="#ctx0" brushRef="#br4" timeOffset="101678.8157">8925 4455 101,'-5'-34'37,"5"34"1,-14-13-2,14 13-41,14 32-11,7-14-21,26 16 1,1-7-2,16 16 2</inkml:trace>
  <inkml:trace contextRef="#ctx0" brushRef="#br4" timeOffset="101864.8263">9403 4783 102,'-31'11'39,"0"16"-1,-17-4-2,-1 19-33,-7 9-2,-7 10 1,-13 10-1,-8 1 2,-5 3-1,2-4-2,2-4-1,5-15-6,25 4-28,3-27-2,25-1 0,12-20-3</inkml:trace>
  <inkml:trace contextRef="#ctx0" brushRef="#br4" timeOffset="102045.8367">8764 5024 106,'0'0'40,"-23"14"1,23 15-2,19 0-37,-1 8-3,13 4-2,7-4-5,13 14-28,-15-12-2,17 6 0,-22-9-1</inkml:trace>
  <inkml:trace contextRef="#ctx0" brushRef="#br4" timeOffset="102358.8546">8948 5569 107,'-7'26'39,"3"-3"1,19 14-3,11-4-32,15 4-1,6-4 0,7-2-1,-2-8-1,1-7 0,-8-15-1,-11-9 0,-18-10-1,-14-8 0,-20-4 0,-15 0 0,-19 3 1,-11 7-1,-21 12 0,-6 9 0,0 15 1,7 11 0,15 9-1,17 8 0,30 10-2,30-3-4,49 17-31,10-9-2,35 14-1,9-8 1</inkml:trace>
  <inkml:trace contextRef="#ctx0" brushRef="#br4" timeOffset="102766.8779">10696 6315 119,'21'8'39,"-34"-5"2,-11 10-5,-31-3-32,-10 11-1,-18 1 0,-10 6 0,-14 5 0,0 5 1,-1 1-4,10 5 0,13-1 0,17-1 0,19 3 0,23 0 0,26 0 0,23 1 0,22 1 0,17-5-2,20 3-4,5-14-13,21 12-21,-9-15-2,8 4 2,-15-16-1</inkml:trace>
  <inkml:trace contextRef="#ctx0" brushRef="#br4" timeOffset="102931.8874">10644 7159 113,'-61'7'39,"4"10"1,-6-3-3,4 9-33,6 5-3,11-1 0,8 7-4,14-14-6,25 9-28,4-14-1,26 3-1,5-20-1</inkml:trace>
  <inkml:trace contextRef="#ctx0" brushRef="#br4" timeOffset="103077.8957">10923 6889 116,'1'-37'38,"-12"12"-2,-4 20-11,1 25-59,0 6-5,13 20 1,1 5-1</inkml:trace>
  <inkml:trace contextRef="#ctx0" brushRef="#br4" timeOffset="103592.9252">11018 7603 91,'-37'-7'39,"5"2"1,-16-13-1,11 11-26,-14-6-6,6 11-1,-4 2-2,2 7-1,6 4-1,8 7 0,8 3-1,18 3-1,14-1 0,13 1 0,19-3 0,11-3 0,12-6 0,2-4 0,6-5-1,-6-6 1,-5-1-1,-8-3 1,-19 3-1,-13-1 0,-19 5 0,-21 3 1,-24 9-2,-23 11 1,-22 11 0,-21 8 0,-6 10 0,-9 8 1,-1 6-1,10 3 1,12-1 1,19-8-1,20-9 1,24-12-1,20-16 1,22-23 0,14 1-1,13-22 0,11-13 1,13-12-1,8-12 0,16-2 0,-2 0 0,2 9 0,-6 5 1,4 9-1,-5 15-1,-1 13-2,-2 14-1,-5 2-7,19 22-27,-8-10-3,24 13 2,-2-14-2</inkml:trace>
  <inkml:trace contextRef="#ctx0" brushRef="#br4" timeOffset="103962.9462">12171 7838 103,'-40'-12'41,"-10"22"1,-30-1-1,-8 22-35,-17 4-1,-4 10-2,-4 4-1,2 4 0,8 0-1,10-3 0,17-3-1,22-5 1,16-9-1,26-5 0,25-10 0,22-5 0,16-7 0,11-5 0,9-5 0,1-3 0,-8 2 0,-8 1 0,-16 2 0,-22 6 0,-18-4 0,-12 24 0,-15-5 0,-9 3-1,0 7 0,-1-3-1,9 6-3,12-6 0,21 11-6,1-19-26,38 7-3,2-15 0,29 4 1</inkml:trace>
  <inkml:trace contextRef="#ctx0" brushRef="#br4" timeOffset="104132.9561">12345 8424 100,'-59'23'40,"-38"1"0,-6 16-1,-11 2-33,3 2-5,12 4-3,5-16-13,36 12-21,11-21-3,36 4 2,11-27-4</inkml:trace>
  <inkml:trace contextRef="#ctx0" brushRef="#br4" timeOffset="104246.9625">12200 8597 111,'36'0'36,"-9"12"-33,-7 9-4,-13 6-37,11 15-2</inkml:trace>
  <inkml:trace contextRef="#ctx0" brushRef="#br4" timeOffset="104839.9964">4087 4971 111,'12'16'40,"22"18"1,10-1-14,19 6-27,17 13-2,7 0-2,11 8 0,-12-13-13,1 11-19,-23-18 0,-12 7-2,-32-19 1</inkml:trace>
  <inkml:trace contextRef="#ctx0" brushRef="#br4" timeOffset="104998.0055">3941 5337 86,'-86'-15'39,"36"21"0,29-1 4,45 18-20,35 14-19,30 9-4,26 19-7,5-5-30,19 13-1,-14-10-2,1 10-3</inkml:trace>
  <inkml:trace contextRef="#ctx0" brushRef="#br4" timeOffset="106786.1078">5482 5959 72,'17'-15'35,"-2"9"1,-8-7 0,-7 13-32,5-12 1,-5 12 0,-28 28 0,-2 2 1,-18 10-3,-11 15 2,-15 6-3,-14 11 2,-11 4-1,-4 2 1,-5-6-2,10-2 2,5-13-2,17-7-1,15-12 0,14-11 0,20-13-1,27-14 1,14-14 0,22-12-1,17-16 0,15-8 1,16-13-1,7-11 0,16-5-1,3 0 0,0 2 1,-1 9-2,-3 8 2,-5 14-2,-10 14 2,-7 16-1,-12 16 1,-13 13 1,-14 12-1,-18 10 0,-11 7 0,-16 4 2,-16 3-2,-16-1 1,-18-1-1,-15-3 1,-9-7 0,-7-5 0,-3-10-1,-1-7 0,1-5 1,8-6-1,13-4 1,12-2-1,11 1 0,10 4 1,11 9-1,13 8 0,7 13 0,13 8 1,8 11-2,6 8 2,2 6-2,6 4 1,-3 2-2,1-3-2,4 6-7,-19-15-27,11 7-1,-9-15 0,11-2-1</inkml:trace>
  <inkml:trace contextRef="#ctx0" brushRef="#br4" timeOffset="107153.1288">6024 6774 105,'10'-32'40,"-20"8"-1,-11 25 0,-18 13-35,-19 20 0,-18 15-1,-8 14-1,-3 14 0,2 10 0,14 5-1,19 2 0,24-2 0,29-4-1,34-15 1,28-13-1,22-21 1,15-18-1,14-26 1,5-25 0,-4-22-1,-8-21 0,-15-17 0,-16-12 0,-19-8 0,-21 3-1,-20 8 0,-27 12 0,-9 25-2,-18 16-2,6 38-22,-19 9-11,15 33-1,-7 6-1,26 30-1</inkml:trace>
  <inkml:trace contextRef="#ctx0" brushRef="#br4" timeOffset="107503.1488">6805 7410 94,'-18'-22'38,"-16"5"0,3 23-1,-17 12-29,8 10-2,0 8-2,4 10 1,9 7-1,18 3-1,17 0 0,27 2 0,23-6-1,25-6-1,21-5 0,12-9-1,5-11 1,-1-7-2,-8-10 0,-15-18-5,-15 8-5,-41-24-27,-10 13-1,-39-11 0,-15 13-2</inkml:trace>
  <inkml:trace contextRef="#ctx0" brushRef="#br4" timeOffset="107673.1585">6670 7934 110,'-42'34'38,"-11"-11"3,14 13-1,-4-5-35,-2 5-1,-7-3-2,-1 8 0,2-3-3,-2 0-2,5 6-4,-6-13-26,26 14-6,-2-11-1,25 11-1</inkml:trace>
  <inkml:trace contextRef="#ctx0" brushRef="#br4" timeOffset="108220.1898">7410 8630 82,'17'-7'38,"-12"-11"-2,2 2 3,-19-11-32,-6 3-1,-19-6 0,-16 8-1,-20-2 0,-21 12-1,-17 8-1,-14 11 1,-11 8-2,4 12 1,6 6 0,17 11-1,20 7 0,30 1-1,30 5 1,32-2-2,34-5 2,29-3-2,19-6 0,13-10 0,6-9 0,5-10 1,-4-9-1,-17-5 2,-18-5-2,-19-1 0,-20-1 0,-31 9 0,-11-1 0,-29 9 0,-15 9-2,-14 11 0,-1 12-3,-9 9-1,16 15-4,4-7-9,28 25-20,8-6 0,33 12 1,7-11 0</inkml:trace>
  <inkml:trace contextRef="#ctx0" brushRef="#br4" timeOffset="108941.2311">7557 9350 95,'-42'16'38,"5"16"1,-13-4-1,5 19-30,-15-5-3,2 7 0,-8-2-2,1 2 0,-1-4-1,8-5 1,8-4-3,6-7 1,17-10 0,6-7-1,21-12 1,0 0-1,38-29 0,3 0 0,12-6 0,10-14 0,15-6-1,16-7 0,5-2 1,2 2-1,2 4 0,-7 10 1,-11 9-1,-4 17 1,-15 12 1,-18 18 0,-12 11-1,-16 12 1,-10 5 0,-4 4 0,-13-1-1,-10 2 2,-8-3-1,-9-2 0,-11-7-1,-9-3 1,-5-7 0,-9-5 0,1-2-1,2-6 0,11 1 0,5-6 0,17 2-1,14 1 1,18-4 0,22 19 0,5-3 0,12 6 0,-2 7 0,2 5 0,-6 2 0,-11 4 0,-18-2 0,-16-4 1,-20-5-1,-14-8 1,-19-6 0,-17-8-1,-11-10 1,-3-5 0,-2-5-1,7-2 0,12 1-1,11-1-3,27 8-2,14-10-15,46 22-18,11-7-2,38 17 1,10-7-1</inkml:trace>
  <inkml:trace contextRef="#ctx0" brushRef="#br4" timeOffset="109159.2434">8153 10087 117,'23'-13'40,"-34"-8"1,-5 12-1,-26-5-36,-11 12-1,-13 6-1,-10 11 0,-7 6-1,-11 8 0,2 6-1,5 4-1,8 7-3,12-6-3,29 13-18,3-15-13,31 11-4,8-15 2,29 6-2</inkml:trace>
  <inkml:trace contextRef="#ctx0" brushRef="#br4" timeOffset="109525.2645">8192 10362 112,'20'1'41,"-20"-1"3,0 0-3,-26 1-35,11 5-2,-12 2-2,-5 4 1,-15 5-3,0 10 2,-15 0-2,-1 13 0,-1 1 0,-1 3 0,3 2 0,19 2 0,8 0 0,18-3 0,22-4 0,28-7 0,24-8 0,21-5 0,16-7 0,10-12 0,10-9 0,2-9 0,3-9 0,-12-2 0,-19-2 0,-10 0 0,-18 8-8,-25-5-11,-2 30-14,-33-4-9,-2 11 1,-24 3-2</inkml:trace>
  <inkml:trace contextRef="#ctx0" brushRef="#br4" timeOffset="109768.2784">8096 11292 114,'-15'8'44,"-7"-13"0,22 5-1,-14 6-40,14-6-2,15-2-4,-11-12-15,21 14-22,-25 0-3,25-14 0,-16 2-1</inkml:trace>
  <inkml:trace contextRef="#ctx0" brushRef="#br4" timeOffset="110077.2961">7287 10570 103,'-20'-6'39,"20"6"0,-23 1-5,23-1-66,0 0-5,-13-4 0,13 4-3</inkml:trace>
  <inkml:trace contextRef="#ctx0" brushRef="#br4" timeOffset="110406.3149">6543 9911 111,'-11'-10'40,"11"10"1,-5-14-3,5 14-37,0 0-6,-4-11-30,4 11-3,0 0 0,0 0-2</inkml:trace>
  <inkml:trace contextRef="#ctx0" brushRef="#br4" timeOffset="110745.3343">5898 9038 107,'22'5'41,"13"5"0,-12-17-2,5-8-39,-4 5-3,-9-12-16,4 9-19,-19-6 1,0 4-2,-10-8-1</inkml:trace>
  <inkml:trace contextRef="#ctx0" brushRef="#br4" timeOffset="111046.3515">5673 8201 105,'20'8'40,"-20"-8"1,21 12-3,-21-12-40,0 0-7,0 0-27,0 0-3,0 0 1,-26-15-2</inkml:trace>
  <inkml:trace contextRef="#ctx0" brushRef="#br4" timeOffset="111248.363">4969 7573 112,'-16'-15'37,"16"15"-31,30-8-4,14 4-42,10 10-3</inkml:trace>
  <inkml:trace contextRef="#ctx0" brushRef="#br4" timeOffset="241618.8198">671 14222 9,'-1'-12'29,"1"12"0,0 0 3,-22-16-15,22 16-6,-17 4-1,17-4-3,-19 13-1,11 1-2,-2-3-1,1 8 0,2 1-2,2 5 1,-1-1 0,3 8-1,4 0 0,5 2 0,0 1 1,11-3-2,1-3 1,6-6-1,3-6 0,7-8 0,0-11 1,0-6 0,-1-10 0,-3-9 2,-9-12-2,-2-4 1,-10-8 0,-7-4 0,-9-1-1,-10 2 0,-10 3 0,-7 9-1,-4 11 0,-2 15-1,-1 16 0,-2 13-3,15 25-17,2-7-13,20 13-1,6-10-2,20 8 1</inkml:trace>
  <inkml:trace contextRef="#ctx0" brushRef="#br4" timeOffset="242475.8688">1128 14127 23,'0'0'30,"0"-12"2,0 12-1,-1-13-16,1 13-5,0 0-3,1 16-1,-1-16-2,-1 25 0,2-8-1,1 4-1,2 1 1,4 3 0,0-4-2,6-2 1,-3-2 0,5-5-1,-4-3 1,3-4-1,0-5 0,-3-5 0,2-7 0,3-7 0,2-15 1,3-1-2,5-13 1,0-4-1,4 2 0,-4-2-1,4 9-1,-10 3-4,0 28-17,-12-5-12,-9 17 0,-3 18-1,-3 7 1</inkml:trace>
  <inkml:trace contextRef="#ctx0" brushRef="#br4" timeOffset="242724.8831">1356 14277 60,'0'0'38,"-7"-11"-3,7 11 2,0 0-28,-9 13-3,4 5-2,5 13-2,-4 7-1,2 6-1,0 4-1,4-2-3,4 0-3,-7-16-29,23-2 0,-7-23-2,16-6 1</inkml:trace>
  <inkml:trace contextRef="#ctx0" brushRef="#br4" timeOffset="243375.9203">1852 13937 41,'-16'-10'33,"16"10"1,-22 8-1,13 10-21,-12 2-5,5 14 0,-8 9 0,4 9-3,-3 8 0,2 2 0,3-1-1,6 0 0,7-11-1,8-9-2,3-13 1,16-11 0,3-15-1,6-9 1,2-8 0,3-7-1,-3-5 1,-4 2 1,-5 4-1,-6 1-1,-6 12 1,-12 8-1,0 0 0,2 27 0,-7-5-1,0 5 0,3 3-2,0-6-4,13 8-24,-11-32-6,34 22 0,-13-31-3</inkml:trace>
  <inkml:trace contextRef="#ctx0" brushRef="#br4" timeOffset="244277.9719">2169 14103 47,'0'0'33,"0"0"1,-17-2-1,17 12-25,0-10-3,-6 20 0,5-6-2,6 7 0,0 6-1,3 5 0,2 5-2,0 3 1,-1 3 0,3 0-2,-2-4 1,-1-2-1,-1-7 1,-3-7 0,0-8 0,-5-15 0,0 0 1,5-18 2,-5-7-1,0-5 1,-5-5-1,5-9 1,-6-5-1,1-4 0,1-1-1,0 3 0,4 3-1,1 2 0,6 7 0,-1 9 0,10 8 0,0 4 0,5 8 0,5 4 1,-1 5-1,7 0 0,-2 2 0,1 1 0,-4 4-1,-3 1 1,-6 7 0,-10 7 0,-9 5 0,-9 9 0,-11 3 0,-9 5 0,-3 0 0,-4-3 1,4-5-2,8-8 2,5-11-1,20-16 0,0 0 0,21-19 0,14-4 0,2-2 0,11-4 1,-6 4-1,-1 5 0,-7 10 1,-10 10-1,-12 10 1,-13 13-1,-14 8 1,-8 10-1,-11 3 1,-5-2-1,3-1-1,-1-4-1,6-14-3,15-1-8,1-27-26,15 5 5,20-34-5,6 9 1</inkml:trace>
  <inkml:trace contextRef="#ctx0" brushRef="#br4" timeOffset="244863.0054">2847 14068 46,'0'0'35,"3"-28"1,-3 28-1,-9-27-24,9 27-3,-5-16-2,5 16-1,0 0-2,-5 17 0,2 6-1,-2 11 0,0 8-2,0 8 1,0 6-2,-1 3 0,4 0-3,-3-14-5,20 1-27,-14-16-1,20-2-2,-9-20 1</inkml:trace>
  <inkml:trace contextRef="#ctx0" brushRef="#br4" timeOffset="245269.0286">3128 14038 70,'-5'-20'37,"5"20"-1,0-26-9,0 26-20,0 0-2,0 0-1,-1 28-1,1-2-1,1 4-1,-1 9 0,5 2 0,0 3 0,2 1-1,2-5 1,2-4-2,2-4 2,1-9-1,0-7 0,2-9 1,1-8 0,-2-10 1,-1-11-1,3-11 2,-2-5-1,-3-10 0,5-4 0,-8-2-1,6 0-1,-5 6 0,2 2-3,3 21-8,-7-7-26,10 26 0,-18 6-1,26-1-2</inkml:trace>
  <inkml:trace contextRef="#ctx0" brushRef="#br4" timeOffset="245495.0415">3652 14351 88,'0'0'40,"0"0"2,-19 5-4,22-18-35,-3 13-5,-9-23-29,9 23-7,3-20-2,-3 20 0</inkml:trace>
  <inkml:trace contextRef="#ctx0" brushRef="#br0" timeOffset="283878.2369">2013 13318 41,'0'0'32,"0"0"1,0 0 0,-9-20-25,9 20-2,6-20 0,-6 20-1,11-26-2,-2 8 1,-1-11-2,6-7 0,3-8-1,8-7 0,1-7 1,9-6 0,1-11 0,6-3 0,1-11 1,5-2-1,0-11 1,1-1-1,0-9 0,3-2 0,-3-5-1,3-2 0,3 1 0,-1-1 0,4 2-1,-1 0 1,9 0 1,-3 4 0,3 1-1,-4 2 1,-2 3 0,-3 5 0,-5 5 0,-9 16 1,-6 10-1,-8 14-1,-10 15 1,-5 14-1,-13 8-1,-1 22 1,0-12-1,0 12 1,-13 0-1,13 0-1,-14 1 1,14-1 0,0 0 0,0 0-3,0 0-2,-2-21-18,2 21-15,0 0-2,0 0 0,0 0 2</inkml:trace>
  <inkml:trace contextRef="#ctx0" brushRef="#br0" timeOffset="284420.2679">2707 11149 34,'3'-27'35,"-8"4"1,3 10 0,-7 1-17,9 12-4,-15 4-4,8 7-3,-4-6-4,11-5-1,-13 18-1,13-18 0,0 0 1,17 7 0,5-20-1,15-5 1,9-10-1,22-8 1,7-8-1,6 0 0,4-3-1,-3-1-1,-3 11 1,-15 6-1,-11 10 1,-17 15-1,-13 20 0,-11 16 1,-13 17-2,-10 21 1,-9 15-1,-7 12 0,-4 5 0,-1 5-1,-2-5 0,7-12-2,10-12-2,-3-34-31,30-11-1,3-38 0,24-18-2</inkml:trace>
  <inkml:trace contextRef="#ctx0" brushRef="#br0" timeOffset="285283.3173">3012 9486 17,'0'0'24,"-18"-23"2,10 3-6,8 20-2,-11-31 0,11 31 0,-9-28 0,9 28-2,-7-14-4,7 14-3,0 0-2,0 0-1,12-21-1,14 2-1,14-17-1,16-14 0,22-21-1,17-14 0,21-17-2,14-8 1,3-10-1,3-1 0,-8 4 0,-12 17 0,-19 11-1,-15 21 1,-29 16 1,-17 14-1,-16 17 0,-20 21 1,0 0-1,-25 32 0,8 2 0,-2 12 1,5 17-1,6 8 1,10 19 0,5 11 0,7 16 0,0 12 0,11 13 0,-4 4 0,0 4 1,-4-2-2,1-12 0,1-10 1,4-20-2,0-22-2,8-16-5,-14-32-28,19-9-3,-14-28 1,9-8-2</inkml:trace>
  <inkml:trace contextRef="#ctx0" brushRef="#br0" timeOffset="285706.3415">3644 8951 76,'10'-26'36,"-8"-2"-1,7 9 1,-8-4-26,8 11-2,-9 0-1,0 12-1,0 0-1,0 0-1,-4 11-1,4 9-1,0 6 0,9 8-1,0 7 0,12 9 0,6 3 0,9 2 0,8-4-1,6-2 0,6-13 0,1-10 1,9-18-1,-6-16-1,6-15 0,-8-14-3,0 2-4,-17-20-28,4 13-2,-22-7 0,-2 18-2</inkml:trace>
  <inkml:trace contextRef="#ctx0" brushRef="#br0" timeOffset="286282.3744">4025 9132 74,'0'0'37,"-6"-11"-2,6 11 2,0 0-23,-16 5-8,16-5-1,-15 20 0,3-1-1,2 8-1,-2 2-1,3 2 0,-1-2-1,7-4 1,3-4-1,7-9 0,8-13-1,6-9 1,2-12-1,4-2 0,-2-9 1,-4 3-1,-6-2 1,-9 4-1,-8 10 1,-11 9-1,-9 11 0,-7 11 0,-4 10 0,-2 5 1,2 1-1,7 5 0,9-4 0,11-7 1,12-8-1,16-14 1,13-14 0,6-8 0,7-12 0,-1 0 0,-5-3 1,-12 4-1,-10 10 1,-20 22-2,-22-7 1,-9 24-1,-15 7 1,2 2-2,1-2-1,10-9 0,19-10-1,14-25-5,35-3-25,-1-28-6,19 2 0,0-15-2</inkml:trace>
  <inkml:trace contextRef="#ctx0" brushRef="#br0" timeOffset="287297.4325">1928 6967 93,'-11'25'36,"-11"3"-2,3 14 0,-2-2-32,2-1-2,2 2-1,8-9-2,12 0-6,-3-32-21,27 10-3,6-32-1,12-9 0</inkml:trace>
  <inkml:trace contextRef="#ctx0" brushRef="#br0" timeOffset="287446.441">2217 6938 102,'-32'28'35,"3"15"2,-9-1-2,12 8-31,1-4-3,10-7-5,29 6-15,-2-18-16,22 2 0,5-14-1,14 4-1</inkml:trace>
  <inkml:trace contextRef="#ctx0" brushRef="#br0" timeOffset="288063.4763">2528 7316 82,'0'0'36,"-11"4"-3,11-4 3,-8 41-29,-1-11-2,6 16 1,-8 7-3,4 15 0,-6 4 0,4 4-1,0-1 0,2-5-1,3-9 0,1-8-1,5-15 1,-1-17-1,-1-21 0,13-2 1,-6-22 0,4-13-1,-2-16 1,-2-8 1,1-11-1,-5-10 1,2-9-1,-5-1 0,1 0 0,4 9 0,2 7-1,2 7 0,10 11 0,4 14 0,6 16 0,3 10 0,4 15 0,0 5 0,0 10 0,-5 10 1,-8 10-1,-9 8 0,-13 6 0,-6 7 0,-9 0 0,-10-1 0,-5-2 0,-2-10 0,3-5 0,4-11 0,3-9 0,8-6 0,13-9 0,0 0 1,0 0-1,19-1 1,0 7 0,2 8-1,0 6 1,1 10-1,-4 7 0,1 6-1,-5 7-1,1-9-4,6 10-15,-8-26-16,13 3-2,-8-22 1,14-2-1</inkml:trace>
  <inkml:trace contextRef="#ctx0" brushRef="#br0" timeOffset="288394.4952">2975 7618 106,'0'0'38,"-26"14"1,30-2-2,-4-12-32,26 6-3,6-14 1,12-2-2,2-11 1,5-1-1,-2-5 0,-6-3 1,-7-2-1,-15 2 0,-14 1 0,-14 6 0,-14 11 0,-6 7-1,-13 8 0,-8 12 0,1 13 0,0 8 0,4 11 0,16 7 0,6 2-1,16-6 0,19-5 0,10-10-4,27-7-3,-6-25-29,32-1 0,-8-22-1,15 1 0</inkml:trace>
  <inkml:trace contextRef="#ctx0" brushRef="#br0" timeOffset="288729.5144">3577 7607 115,'-41'26'38,"-16"-6"1,16 16 0,-12-6-35,17 2-1,15 0 0,10-2-2,15-6 0,14-8 0,17-14 0,9-13-1,12-11 1,3-15 1,1-13-1,-1-12 0,-6-8 0,-7-5 1,-13-3 0,-12 2-2,-7 1 0,-7 13 0,-12 10 0,-2 15 0,-8 24 0,-3 21 0,-4 27 0,1 22-2,2 18 0,0 7-1,17 9-5,-7-15-20,27 8-11,0-32-2,25-12 1,-1-29-2</inkml:trace>
  <inkml:trace contextRef="#ctx0" brushRef="#br0" timeOffset="288994.5295">4163 6832 113,'0'0'38,"-9"18"1,9 8-1,-7 3-35,-4 9-1,-2 4-1,0 4-2,2 1-1,0-5-2,16 0-5,-10-22-27,28-5-2,-3-22 2,16-7-3</inkml:trace>
  <inkml:trace contextRef="#ctx0" brushRef="#br0" timeOffset="289115.5365">4324 6981 113,'-35'36'36,"7"16"1,2 0-9,-5 1-61,27 4-3,4-14-1,17-3-2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0T21:45:55.64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12272 9026 33,'-187'-1'25,"-9"1"-4,-3 11-2,-10-2-3,6 14-3,-12-3-4,8 10-4,-5 1-2,8 6 0,1 1-3,3 9 1,6 3 0,1 8 0,4 6 0,2 11 1,-1 8-1,3 8 1,1 6 1,4 10 0,-5 1-1,13 9 0,-1-2-1,15 9 3,4-4-3,8 5 1,6 1-3,14 1-1,9 8 2,9-2-1,2 6-1,15-1 2,4 3-1,17 1-1,10-2 1,12 4 1,11-2-1,12-3 0,13-4 0,12 0-1,14-4 1,11 2 0,10 0 0,6-8 1,6 4 0,11-3-1,10-4 1,6 2 0,10-4 0,2 2 0,12-7 0,2-2-1,12 0 1,6-4 0,7-2 1,6-1 0,5-2 0,5-2 1,5-4-1,9-2 1,5-7 0,5 1-1,3-7 0,11-8-1,5-6 0,9-7 0,3-5 0,5 2 0,6-10 0,-1-2 0,1-3 0,-1 0 0,-1-2 0,-1-1 1,-3-6-1,3-5 1,0-4 1,2-2-1,3-10-1,3-7 1,2-9 0,2-9 0,7-12-1,4-5 0,4-12 0,2-8 0,4-10 1,-2-6-1,-2-9 0,-2-4 2,-4-13-1,-12-6 0,-5-10 0,-8-3 1,-11-10-1,-7-8 1,-10-6-1,-11-10-1,-15-2 1,-12-3-1,-15 0 1,-9-2-1,-19-6 1,-17-1-1,-15 3 1,-16-2 0,-18 4 0,-13-3 0,-14-3 0,-13-3-1,-13 4 1,-14 3 0,-6-6 0,-13 5 0,-7-6 0,-11 6-1,-15 4 1,-5 1 2,-13-1-2,-8-3 0,-7 2 0,-10 3-1,-11 1 2,-4-2-1,-6-1 1,-5 3-2,-10 2 2,-8 4-2,-6 6 1,-11 2 0,-12-1 0,-4 6-1,-8 9 1,-11 7 0,-4 13-1,-10 19 0,-17 26 2,-17 30-2,-18 47 0,-32 39-1,-22 51-1,-23 32-3,-9 42-31,-20 4-2,16 4-3,9-21 1</inkml:trace>
  <inkml:trace contextRef="#ctx0" brushRef="#br0" timeOffset="1637.0936">9002 11699 76,'0'18'37,"-3"18"2,-13 9-3,1 10-35,-7 21-1,3 14 0,-1 14 1,1 4-3,5 5-3,-4-19-25,19-8-7,0-22 0,15-24 1</inkml:trace>
  <inkml:trace contextRef="#ctx0" brushRef="#br0" timeOffset="1837.105">9060 11699 89,'-20'-6'40,"20"6"-1,13 2 1,20-4-37,16-13-1,21-5-2,16-3-1,0-7-6,16 13-30,-24-5-2,-7 20 0,-29 1-2</inkml:trace>
  <inkml:trace contextRef="#ctx0" brushRef="#br0" timeOffset="2010.1148">9093 12035 86,'24'-4'41,"13"-11"-1,7-20 0,9 1-38,9 0-4,1-5-2,11 15-33,-25-2 0,-4 22-1,-15-1-2</inkml:trace>
  <inkml:trace contextRef="#ctx0" brushRef="#br0" timeOffset="2160.1235">9011 12418 85,'-21'18'38,"21"-18"-1,32-18-1,22-28-46,37-1-27,12-14 0,17 0-1,2-7 1</inkml:trace>
  <inkml:trace contextRef="#ctx0" brushRef="#br0" timeOffset="2836.1621">10121 11922 90,'-50'27'39,"-11"-3"2,7 12-3,-6-3-34,11 7-1,1-1 0,15 3-2,8-4 2,14-4-2,15-10 0,15-10 0,16-9-1,11-14 0,7-8-1,5-12 1,0-3-1,-6-8 0,-3 2 1,-13 0 1,-7 3-1,-14 8 2,-9 6-1,-7 9 1,1 12-1,-15 2-1,2 15 0,0 3-1,3 10 1,5-1-2,5 2 3,9-4-4,9-9 4,11-5-2,14-12 1,9-10-1,6-9 0,5-6 0,2-1 0,-6-4 0,-9 4 1,-7 3 2,-14 9-2,-12 5 0,-17 8 1,1 14-1,-15 8 0,-4 9 1,-6 6-1,2 7-2,-4-2 3,5 2 0,6-6-1,6-7 1,9-10 0,0-21 0,24-8 0,-2-16 0,5-8 0,0-9-1,0-4 1,-2-3 0,-5 0-1,-4 12 3,-6 3-3,-3 13 2,-2 3-2,-5 17 1,10-12-3,3 12 2,11 1-5,2-15-9,20 8-24,3-18-4,18-1 2,-1-17-2</inkml:trace>
  <inkml:trace contextRef="#ctx0" brushRef="#br0" timeOffset="3039.1738">11499 11418 76,'-24'9'38,"1"25"1,-11 11-1,5 22-28,-10 7-3,8 13-3,-1 3-1,9 4-3,4-5 0,6-11-2,9-9-2,-5-23-16,19-2-18,-10-28-1,10-7-1,-7-22 1</inkml:trace>
  <inkml:trace contextRef="#ctx0" brushRef="#br0" timeOffset="3182.1819">11124 11928 91,'-21'-18'39,"21"18"2,10-27-2,25 4-31,14-3-11,11-24-19,32 7-17,-1-14-1,23-3 0,-8-11 0</inkml:trace>
  <inkml:trace contextRef="#ctx0" brushRef="#br0" timeOffset="3507.2006">12111 11270 93,'-45'64'41,"-18"1"1,9 21-1,-2 0-34,6 8-1,2-2-2,12-3-1,8-10-1,13-12-1,8-16 0,18-14-1,7-20 0,11-19-2,12-16 2,10-11 3,4-8-3,0-5 1,2-2-2,-7 4 2,-5 13-1,-11 12 3,-11 13-3,-9 13 0,-6 11 0,-6 10-1,2 4 0,0 2-4,13 14-20,-12-20-17,21 4-1,-8-16-3,25-2 3</inkml:trace>
  <inkml:trace contextRef="#ctx0" brushRef="#br0" timeOffset="3633.2078">12614 12130 110,'-33'-6'40,"6"-6"-8,6-8-30,6-4-44,20-3-1,2-9 1</inkml:trace>
  <inkml:trace contextRef="#ctx0" brushRef="#br1" timeOffset="18235.0429">10443 5491 28,'-162'16'14,"-2"7"1,-3-1-2,2 6-5,7 3-3,-1 5-3,1 3-2,-2 5-2,6 4 1,3 2 0,-2 5 0,3 4 1,-7 8 3,0-1 1,5 9 1,-7-1 0,8 7 1,-9 4-1,3 6 1,-1-1-2,8 3 0,-2 7-3,6 0-1,1 6-1,-3 4 0,9 4 1,4 3-2,4 5 1,0 4 0,2-3 0,0 6 1,2 1 1,7 2 1,2-5 2,6 6 0,2-7 2,7 6-2,6-2 1,8 4-1,6-8-1,9 2-1,7 0-2,5 0-3,5 9-2,1-6-3,9 14-2,-5-9 1,4 9-2,-10-2 4,0 7 1,-4 1 6,-6-4 1,-3 7 4,-6-12 2,9 8 1,-7-7 0,15 1-1,-8-9-2,20-2-4,0-5 0,12 0 0,7 4-3,9 0-1,6 9 0,0 3 0,9 15-1,1 5 1,3 20-7,-6-5-17,6 1-1,4-1 1</inkml:trace>
  <inkml:trace contextRef="#ctx0" brushRef="#br1" timeOffset="19504.1154">11373 5660 1,'148'8'15,"11"12"0,-2-5-12,-2 4 1,4 2 2,3-4 1,5 5 0,1-5 2,7 7 0,-4-5 1,9 9 0,-1-8-2,6 9 0,-6-4-3,8 5-1,-3 2-2,2 1 0,-3 5-1,-1 2 1,-1 2-2,-1 5 1,-1 3 0,-4 4 1,-7-1-1,4 7 1,-5 0-1,1 6 2,-9-2-1,0 5 1,-5 2-1,5 6-1,-10 0 1,-1 6-2,-10 4 2,-2 7-2,0 3 0,2 6 0,-5 2 1,1 1-1,-7 5 0,0 4 0,1 5 0,-6 0 0,-1 8 2,-5 0-2,-7 2 1,-1 5 0,-6 5 1,1 3-1,-5 0 1,0 2-1,-3 0 0,-1 12 0,0 6-1,-5 3 0,-8 1-1,-3 7 2,-3 2-3,-11 4 3,-4-1-4,-13-1 2,-6-1-2,1 2 3,-10 0 0,-1-4-3,-6 0 3,-1 5-2,-1-1 2,-1 2 1,-1-4-1,0 5 0,-2-3-1,-2 0 2,-4 3-2,-5-5 0,-7 3 1,-1 2-1,-15 0 0,-7 4 0,-8 3-1,-11 5 2,-14 5-2,-3 6 1,-17 4-1,-6 9 1,-11 7 1,-12 5-1,-5 9 0,-11 3-2,-2 3 2,-15-3-1,-4 1 1,-12-5-1,-8-9 0,-16-10 2,-12-14-1,89-111 1,-10 10-2,-12-11-8,-8-2-21,3-12-2,-8-8 2</inkml:trace>
  <inkml:trace contextRef="#ctx0" brushRef="#br1" timeOffset="20236.1574">18192 8046 76,'0'0'37,"-11"-2"-1,11 2 0,0 0-30,11-26-4,19-9 0,19-13-1,23-16-4,16-23-17,21-3-14,8-12 0,14 0-2,-7-2 1</inkml:trace>
  <inkml:trace contextRef="#ctx0" brushRef="#br1" timeOffset="20904.1956">19823 6432 87,'5'-15'34,"-5"15"0,0 0 0,-7 16-31,-13 19-1,-4 17 0,-8 14 0,-6 14-2,-5 13 2,-2 6-1,-2-1 0,6-3 0,5-14 1,8-13-1,6-19 1,12-19 1,10-30-1,7-13 0,11-24 0,12-21 0,1-14 0,9-15 0,0-12-1,3-10 1,0-3-1,3 6 1,-9 6-1,0 12 0,-10 15 0,-3 15-2,-3 20 2,2 23 0,-7 21 0,4 24 0,-3 17 0,-2 23 0,2 13 0,-3 19-1,3 10-1,-7 8-1,-2 6 1,-6-6-2,3-5 0,-5-18-3,4-8-3,-13-36-26,18-11-4,-9-42 2,0 0-2</inkml:trace>
  <inkml:trace contextRef="#ctx0" brushRef="#br1" timeOffset="21085.206">19749 6837 108,'-31'-23'36,"18"15"3,9-4-4,19 3-32,19-6-2,20-7-1,15-9-2,13-9-4,23 4-10,-5-19-18,14 0-1,-10-8-1,2 7 0</inkml:trace>
  <inkml:trace contextRef="#ctx0" brushRef="#br1" timeOffset="21265.2163">20799 6115 85,'6'-23'32,"-17"3"3,-1 18 1,-15 4-24,9 28-4,-9 11-3,4 20-1,-2 19-2,0 14 1,0 18-3,1 8 1,-2 2-3,-1-7-3,13 10-16,-7-26-17,12-14 1,2-23-2,9-19 2</inkml:trace>
  <inkml:trace contextRef="#ctx0" brushRef="#br1" timeOffset="21892.2521">20413 6798 86,'-27'-19'37,"15"14"0,12 5 1,0 0-13,21-4-22,16 2-1,7-2 1,14 3-1,0-1 0,5 1 0,-8 3-1,-5 5 0,-11 5 0,-7 6 0,-13 5-1,-8 8-1,-15 5 1,-1-2 0,-7 5 0,-3-6-1,-1-2 1,3-4-2,0-10 2,13-17 0,0 0 0,0 0-1,9-22 2,8-8 0,6 0-1,2-6 1,1-1 0,-1 6 1,-3 2-1,-6 9 1,-6 7-2,-10 13 1,0 0-1,5 16 1,-6 3-1,-3 4 1,-1 3-1,10 1-1,0-2 1,5-2 0,10-7 0,8-9-1,5-8 2,11-9-1,3-8 1,3-7 0,-1-7 0,-6 1 0,-3-6-1,-9 6 1,-4 6-1,-11 1 0,-6 13-1,-10 11 0,0 0 0,-13 30 0,-4 1-2,-1 7 0,0 7-1,2-6-3,12 12-4,-9-16-26,27 2-2,1-23 2,22 2-3</inkml:trace>
  <inkml:trace contextRef="#ctx0" brushRef="#br1" timeOffset="22242.2721">21762 6828 104,'-12'-24'37,"0"17"3,-11 0-3,8 14-29,-10 4-4,6 15 0,-1 2-1,3 13-1,0 0-1,9 5 0,1 1 0,13-5-1,4-8 0,10-11-1,9-14 1,9-13 0,7-8 0,0-14-2,2-9 1,-7-7 1,-5-3-1,-5-2 0,-14 3-1,-11 5 2,-14 7-1,-7 6 1,-5 10-2,-7 6 1,5 9-1,-1 1 0,12 9-3,12-9-5,0 0-24,28 10-2,12-5 1,0-9-2</inkml:trace>
  <inkml:trace contextRef="#ctx0" brushRef="#br1" timeOffset="22543.2894">22276 6754 108,'0'0'37,"-18"-5"1,3 11-1,-11-5-30,8 10-3,-7-4-1,1 5-1,6 1 0,3 4-1,10-1 0,7-1 0,6 0-1,13-3 1,4-1-1,5-4-1,2-1 1,0 2 0,-1-3 0,-6 2 0,-7 5 0,-8 2 0,-15 6-1,-5 3 1,-7-1-1,-5 2 0,-3 4-1,2-9-1,7 6-5,-8-17-27,24-8-4,0 0 1,26-3-2</inkml:trace>
  <inkml:trace contextRef="#ctx0" brushRef="#br1" timeOffset="23129.3229">22677 6676 97,'0'-17'37,"0"17"1,-16 11 0,11 7-22,-8 5-12,6 12 0,-8 4-1,3 10-1,-3 2-1,4 5 0,-5-5 0,6-2-1,-1-10 0,4-2 0,-2-16 0,6-9 1,3-12 0,8-14-1,3-11 1,3-11 0,-1-6 0,3-9 0,5-6 0,-1-2 0,1 2-1,4 4 1,-5 5-1,1 10 1,1 8-1,2 9 0,3 12 0,0 8 0,0 8 0,-2 5 0,-2 6-1,-1 3 1,-8 4 0,-12 2 0,-8 3 0,-13-2 0,-8 0 0,-11 2 0,0-6 0,-5 1 0,3-2 0,3-5-1,7 0 1,7 1-1,4-1 1,7 2-1,3 11 0,2 4 0,-2 13 1,-6 7 0,-5 10 0,-2 3 0,-4-1-1,4-5 0,0-8-3,12-19-2,18-6-22,-8-29-11,50-32 1,-11-22-1,26-10-2</inkml:trace>
  <inkml:trace contextRef="#ctx0" brushRef="#br1" timeOffset="23511.3447">23319 6053 129,'-8'13'41,"-7"33"1,-20-1-6,3 24-31,0 13-3,5 8-2,-5 4 0,1 3 0,5-6 0,5-4 0,6-9 0,2-12 0,5-15 0,7-18 0,7-15 0,7-15 0,10-18 0,5-6 0,2-10 0,1-4 0,1 2 0,-1 2 0,-7 8 0,-5 8 0,-19 15 0,15 13 0,-15 12 0,-7 7 0,1 6 0,-4 2 0,6 1 0,-1-4 0,10-3-7,-5-34-11,27 27-22,-11-31 0,15 1 0,-9-20-1</inkml:trace>
  <inkml:trace contextRef="#ctx0" brushRef="#br1" timeOffset="24112.379">23506 6801 113,'0'0'37,"0"0"3,-20 8-3,20-8-28,6 21-6,-6-21-1,29 13 0,-2-12-1,9-7 0,8-5 0,2-4 0,6-6-1,-6-6 1,-2-1-1,-13-6 1,-8 1-1,-14 3 0,-12 1 1,-12 8-1,-12 10 0,-5 11 0,-7 11 1,-3 12 0,6 9 0,0 11-1,11 6 2,14 1-2,9-4 0,16-5 0,15-8 0,14-16 0,6-10 0,9-9 0,0-15 0,4-7 0,-8-5 0,-2-2 0,-11-3 0,-13 8 0,-7 5 0,-10 9 0,-11 12 0,-11 10 0,-10 13 0,-2 5 0,-2 11 0,2 2 0,1 1 0,7-3 0,1-7 0,12-9 0,2-23 0,15 5 0,4-23 0,2-10 0,2-9 0,1-9 0,3-6 0,-1-1 0,0 1 0,-4 6 0,-7 6 0,3 13 0,0 5 0,3 21-7,-21 1-24,33 4-9,-17 4-1,9 15 1,-2-9-2</inkml:trace>
  <inkml:trace contextRef="#ctx0" brushRef="#br1" timeOffset="24466.3993">24508 6726 124,'-5'14'40,"5"-14"0,5 16-2,12-13-35,10-2 0,1-6-1,7 2-1,4-8 0,-4-4 0,-6-5-1,-1-6 0,-4-3 0,-8-3 0,-5-1 0,-11 0 2,-8 8-2,-9 11 0,-12 11 0,-6 12 0,-11 17 0,-3 15 0,-2 6 0,9 16 0,8 1 0,10-1 0,23-5 0,14-12-6,33 4-23,5-27-12,24 1-1,-2-25 0,21-1 2</inkml:trace>
  <inkml:trace contextRef="#ctx0" brushRef="#br1" timeOffset="24586.4062">25178 6932 118,'-11'-15'41,"-11"18"2,-17-12-3,9 0-27,13 14-28,-10-16-25,27 11-2,-19-6-1,19 6-1</inkml:trace>
  <inkml:trace contextRef="#ctx0" brushRef="#br2" timeOffset="28630.6375">837 3102 72,'-15'-3'35,"-2"-9"0,17 12 0,-16-21-30,16 21 0,0 0 0,35-11-1,-3 5-1,20 4-1,16-8 0,22 0-1,26-5 1,15-3-2,21-5 1,12-3 0,9-3-2,5 2 2,-4 0-2,-8 1 1,-14 1-1,-13 3 2,-21 2-2,-23 4 1,-25-2 1,-20 2 0,-24-5 0,-21-1 0,-19-4 0,-21-4-1,-11-5 1,-12 1-1,-11-3 1,-3 1 0,3 6 0,2 2-1,9 9 1,13 7-1,17 9 1,28 3-1,7 11 0,33 7 0,29 6-1,24 1 1,21 9 0,12 1 0,5 7-1,2-2 2,-15 6-1,-17 3 1,-31 5 1,-32 10-2,-41 8 2,-34 9-1,-43 10 0,-27 9-1,-27 3 1,-10-2-4,3 8-9,-1-27-23,36 0-4,18-29-1,45-11-2</inkml:trace>
  <inkml:trace contextRef="#ctx0" brushRef="#br2" timeOffset="29307.6763">825 5820 100,'0'0'37,"27"-30"1,45 8-3,29-11-33,34-4-3,32-6 2,25-3-1,13 2-1,14-5 3,-2-2-3,2 0 1,-11-2 0,-2-2 0,-15-4 0,-11-1 0,-23-2 1,-14 11-2,-34 1 2,-30 4 0,-33 7-1,-34 7 0,-38 6 1,-28 11 1,-28 5-1,-17 6 1,-3 3 0,7 6-1,8 4 1,24 7-1,25 6 0,29 4 0,28 5 0,26 4-1,21 7-1,12 3 1,7 5 0,4 0 0,-2 4 2,-2-2-1,-15 3 1,-19 3 0,-22 3 0,-25 7 0,-25 6 0,-23-2-2,-21 3-1,-17-1-1,-8 3-2,-7-11-2,13 10-8,-7-23-20,26 9-4,2-18 1,27 8-2</inkml:trace>
  <inkml:trace contextRef="#ctx0" brushRef="#br2" timeOffset="29915.711">1383 8510 93,'-67'28'37,"35"-4"0,32-24 0,43-11-34,32-10-1,36-8 0,30-13 1,27-2-1,14-12 0,14-5 0,9-1 0,-1 1 0,-4-2-1,-6 5 1,-21-4 0,-15 6-1,-22 5 0,-24 4 0,-34 5-1,-33 4 1,-35 7 0,-31 2 0,-34 11 0,-25 6 0,-16 7 0,-7 4 1,0 3-1,11 4 0,19 5 0,29 3 0,29 2-1,32 3 0,39-3 0,28 4 0,25-3 0,21 8 0,9-4 0,3 5 0,-7 3 0,-13 1 0,-27 6 0,-22 1-1,-36 19 1,-45 2-1,-37 11-1,-37 5-2,-24 11-2,-26-4-4,-1 23-22,-23-16-6,17 12 0,0-16-1</inkml:trace>
  <inkml:trace contextRef="#ctx0" brushRef="#br2" timeOffset="30544.747">1139 11144 92,'48'10'37,"15"-13"2,29 2-1,8-12-33,21-3-2,17-5 0,12-4-1,6-5-1,2 0 0,-6-1 0,-4 0-1,-11-1 1,-15 4 0,-19-5 0,-19 6 0,-24 0 0,-12 2 0,-26-4 0,-20 1-1,-17 2 2,-18 0-2,-15 3 1,-12 3 1,-8-2-2,-1 4 1,0 6 0,8 0 0,12 2-1,13 6 1,15 1-1,21 3 1,23 10-1,18 5 1,21 4-1,17 7 1,10 8 0,-1 5 0,-1 6 0,-13 6 1,-18 2-2,-23 3 1,-33 1-1,-28 3 0,-25-5-2,-18-2-3,-10 0 0,-4-17-10,17 12-20,-3-20-7,33 5 1,4-20-2</inkml:trace>
  <inkml:trace contextRef="#ctx0" brushRef="#br2" timeOffset="31229.7862">990 13884 76,'0'0'38,"17"-29"-1,24 14 0,12-8-36,25-8 0,27-5 0,13 0 0,11-6 1,14-3 0,-3-4 1,-1 3 0,-18 1 0,-18 7 1,-23 0-1,-17 2 0,-27 3-1,-20 5-1,-26 1 0,-23 1 0,-19 8-1,-16-1-1,-12 11 1,-12 5 0,-4 5 0,0 6 1,11 1-1,20 5 1,18 0 0,24-1 0,23-13 0,55 10-1,18-11 1,32-4-1,19 3 1,13 0 0,6-1-1,1 8 1,-14 2 0,-18 6-1,-28 6 1,-32 7 0,-34 5-1,-27 6-1,-32 9-2,-30 2 0,-28 9-3,-22-1-1,-4 18-8,-8-13-21,19 16-3,4-13 0,30 6 0</inkml:trace>
  <inkml:trace contextRef="#ctx0" brushRef="#br2" timeOffset="31883.8236">1190 15264 63,'28'-19'40,"30"7"-1,9-13 0,34 3-35,14-5-3,21-2 1,23-4-1,8-4 0,-1-4 0,-2-2 1,-11-3 0,-9 3 0,-27-3 1,-27 2-1,-31 4 0,-25 1 0,-32 4 0,-18 0-1,-24 2 0,-19 4 1,-14 4-1,-5 6 1,-4 6-1,2 6 1,8 2-2,13 10 1,21 5-1,25 1-1,29 2 2,28 1-2,29 1 1,25-5-1,19 7 1,13-5 1,1 0-1,-3 5 1,-10-1 0,-18 5 0,-21 2 0,-32 9 0,-28 6 0,-27 10 0,-39 1-1,-28 5-1,-26 6 1,-13-3-2,-15-2-1,-6-13-1,12-7-4,-5-31-14,36 1-13,6-46-5,36-19-1,13-40 1</inkml:trace>
  <inkml:trace contextRef="#ctx0" brushRef="#br2" timeOffset="32694.87">1944 1173 89,'0'0'38,"-26"-15"1,26 15-1,-31-11-35,15 10 0,-4 4-1,-2 7 1,-9 11-1,-1 6-1,-6 7 1,2 3-1,1 0 1,7 2-2,11-2 2,12 0-2,20-10 0,12 1 0,16-4 0,13 3 0,-2-1 0,4 5 0,-10 5 0,-11 7 0,-23 4 1,-16 5 1,-23 2-1,-16 1 2,-8-1-3,-6-5-1,5 2-6,-6-27-24,28 8-7,4-21-1,24 6-2</inkml:trace>
  <inkml:trace contextRef="#ctx0" brushRef="#br2" timeOffset="33131.8949">1456 2457 97,'7'-23'37,"13"1"0,-7-17-3,13 14-30,-6-3 1,2 7-1,-12 4 1,-10 17-2,16-10 0,-16 10 0,-4 19-1,-1 4 0,-2 2-1,4 6 1,1 4-1,7 1 0,4-5 0,12-8 0,10-12-1,13-14 1,7-15-1,8-11 1,6-9-1,-5-6 1,-2 2-1,-13 1 1,-9 9-1,-11 9 0,-25 23 0,0 0 0,-5 24-1,-13 14-1,-3 15-1,-1 8-2,7 15-4,-2-11-19,23 22-11,2-17 0,20 11-1,-4-20 1</inkml:trace>
  <inkml:trace contextRef="#ctx0" brushRef="#br2" timeOffset="33613.9226">1905 3530 104,'0'0'39,"0"-14"-1,-1 24-3,-8 3-32,-1 15-1,-8 7 0,1 7-1,-1 8 0,-3 0 0,5-1 0,5-2 0,6-15 1,5-9 0,0-23 0,31-2-1,-3-23 2,12-12-1,4-13 1,9-10-1,1-6 0,2 1-1,-7 5 1,0 7-1,-15 15-1,-6 12 0,-10 17 0,-18 9-1,12 39 0,-19 3-2,0 13-2,-8 5-4,15 27-16,-15-16-12,19 16-4,-11-14 1,16 10 0</inkml:trace>
  <inkml:trace contextRef="#ctx0" brushRef="#br2" timeOffset="34039.9469">1997 4513 91,'24'-12'38,"-11"-8"-1,5 14 2,-18 6-33,0 0-2,0 0 0,-5 26-1,-11 6 0,0 11 0,-7 10-1,-6 10 0,0 9 1,-4 5-1,3-2-1,5-2 1,6-10-1,7-8 1,13-13-1,15-16 0,20-15 0,12-15 0,13-8-1,5-9-1,9-5-2,-3-8-4,9 21-14,-26-23-14,12 26-6,-21-10 0,5 17 0</inkml:trace>
  <inkml:trace contextRef="#ctx0" brushRef="#br2" timeOffset="34616.9799">2067 6392 88,'0'0'35,"6"-21"1,-6 21 2,0-11-28,0 11-1,-6 11-2,4 13-2,-11 10-1,3 13-1,-6 7-2,1 5 0,-1 7-1,1-3-1,10-4-3,0-20-8,21-3-22,-3-27-4,21-10 0,0-27-2</inkml:trace>
  <inkml:trace contextRef="#ctx0" brushRef="#br2" timeOffset="34760.9882">2155 6074 100,'-48'-35'35,"-2"7"1,14 20-3,1 7-32,10 3-31,27 16-5,8-6-2,21 16-1</inkml:trace>
  <inkml:trace contextRef="#ctx0" brushRef="#br2" timeOffset="35324.0203">2318 7378 69,'0'0'34,"0"0"1,4-22 1,-19-7-26,2 5 1,-14-12 0,1 12-2,-11-5-2,1 12-2,-5 4 0,7 17-1,-2 9-2,5 14 0,4 12-1,7 11 1,5 4-2,9 5 1,9 0-1,8-10 1,11-5 0,10-15 0,9-11 0,11-15 0,2-14 0,5-11-1,-2-12 1,-8-8 0,-2-6-1,-8-4 0,-7 5 0,-6 4 0,-12 8 0,-4 18-1,-10 17 1,-6 25-1,-6 24 1,-10 22 0,-2 19-1,-7 16 1,-6 15-1,-4 7 0,-4 0 1,-1-7 0,0-14-1,2-16 1,2-20-1,-1-17 1,9-21-2,2-24-1,10-14-7,-9-29-19,22-2-9,-4-22-1,14-3-2,-1-12 1</inkml:trace>
  <inkml:trace contextRef="#ctx0" brushRef="#br2" timeOffset="35872.0516">1972 9204 102,'0'0'38,"7"-15"1,-4 34-1,-14 5-30,3 11-4,-2 5-2,1 15 1,-4 4-1,3 7 0,1 1 0,1-4 0,3-6-1,4-7 0,2-9 0,5-16 1,-6-25-1,27 3 0,-4-25-1,6-11 1,2-9 0,1-1 1,-1-2-2,0 4 2,-8 11-2,-1 10 0,-7 18 0,-7 15 0,-2 17 0,-8 15 0,-1 12 0,-2 6-3,6 11-2,-5-8-4,21 12-19,-18-21-10,21-1-1,-5-22-1,14 3 0</inkml:trace>
  <inkml:trace contextRef="#ctx0" brushRef="#br2" timeOffset="36195.0702">2100 10388 95,'5'-29'39,"8"13"1,-13-9 0,2 12-32,-2 13-2,0 0-3,-15 11-2,4 16 2,2 13-3,-1 14 1,-1 10-2,0 1 0,5 2-1,-3-2 0,14-6-3,-10-23-13,14 7-17,-9-30-3,10 1 0,-15-28-2</inkml:trace>
  <inkml:trace contextRef="#ctx0" brushRef="#br2" timeOffset="36361.0796">1868 10577 110,'-13'-13'39,"-4"-8"2,17 21-1,29-21-33,8 8-3,16-7-2,16 0-2,11-3-2,8-7-9,16 19-20,-17-11-9,5 17-1,-19 0-1</inkml:trace>
  <inkml:trace contextRef="#ctx0" brushRef="#br2" timeOffset="36519.0887">2782 10662 126,'-11'25'44,"-9"-25"-2,20 0-2,-10-16-42,10-22-18,25 12-17,-13-11-5,12 6-1,-8-5-2</inkml:trace>
  <inkml:trace contextRef="#ctx0" brushRef="#br2" timeOffset="69828.9938">12300 9046 31,'-18'4'28,"6"7"1,-3-2-2,5 4-22,5 9 1,-1 2 0,5 12-3,1 3-1,5 12 1,-6 9 0,6 16 0,-2 7 0,3 16-1,-2 13-1,2 15-1,1 20-2,1 17 3,-1 19-3,-2 14 0,-1 15 1,0 16 1,-4 10-1,1 18 2,-3 8-1,-1 13 0,-6 19 0,-1 21 0,-7 23 0,-5 20 1,-14 13 1,5 11 0,-11-7-1,7-11-1,7-35-2,6-40-22,23-51-9,16-56-3,22-57 0</inkml:trace>
  <inkml:trace contextRef="#ctx0" brushRef="#br2" timeOffset="70377.0253">8448 12991 76,'5'48'37,"-9"17"-1,1 25-8,-6 8-29,-1 8-1,0 6-1,-6-10-5,15 3-15,-9-32-12,12-16-2,1-27 1</inkml:trace>
  <inkml:trace contextRef="#ctx0" brushRef="#br2" timeOffset="70685.0428">8468 12960 68,'-20'-9'40,"9"-5"0,22 11 0,14-3-31,28-2-6,14 1 0,18-2-1,5 4-1,0 10 1,-10 14-2,-13 18 1,-23 19-1,-25 22 1,-29 18-1,-28 19 0,-25 16 0,-19 9 0,-11-2-1,-7-8 1,6-20-2,12-26-1,21-19-7,15-44-28,46-21-1,24-54-1,39-9 0</inkml:trace>
  <inkml:trace contextRef="#ctx0" brushRef="#br2" timeOffset="71076.0653">9439 13365 70,'-26'12'39,"14"-9"-1,-8-8 1,3 10-32,-9-4-2,4 10 0,-7 5-2,2 12 1,-5 7-2,2 11 0,-1 6 1,8 1-2,5-1 1,9-5-1,12-10 0,8-13-1,19-21 0,8-17 1,10-15-1,5-9 2,2-9-2,-5-2 1,-5 1-1,-9 8 1,-9 13-1,-14 11 1,-13 16-2,-7 17 0,-10 12-1,-1 2-1,8 9-1,-3-5-3,19 11-12,-2-18-22,23 0 2,3-23-1,18 2 1</inkml:trace>
  <inkml:trace contextRef="#ctx0" brushRef="#br2" timeOffset="71542.0919">9957 13278 79,'0'-12'40,"-15"6"-2,6 29 0,-12 5-31,5 24-1,-4 8-2,8 9-1,3-2-1,5-5-1,10-10 1,10-14-2,7-20 2,11-21-3,5-21 2,4-19 0,3-9-1,-4-9 1,1-5-2,-11 4 1,-2 11-1,-12 12 0,-7 25 0,-11 14 0,-1 42 0,-9 20-1,-8 31 1,-7 25 1,-8 23 0,1 9 0,-7 4 0,7-3 0,0-15 1,2-18 0,4-29 0,16-29 1,2-36-1,8-24 0,16-39 1,-4-18 0,12-21 0,1-19-1,2-13-1,0-10-1,2 7 0,-5 6-3,6 23-8,-17-5-22,15 32-8,-14 13 2,15 29-3</inkml:trace>
  <inkml:trace contextRef="#ctx0" brushRef="#br1" timeOffset="75780.3343">13340 11442 59,'0'0'34,"0"0"-1,-13 15-1,-7 4-29,7 10 0,-3 4 0,3 9 2,-2-1 0,6 9 0,-5-6 0,5 1 0,-4-9-1,6-5-1,0-7 0,4-7-1,3-17-1,0 0-1,12-17 0,-1-13-1,6-14 1,6-8-1,0-9 2,1-3-2,0-3 1,-2 7 0,-2 8 1,-4 10-1,-3 17 1,-5 12-1,-8 13 0,14 29 0,-4 7 1,-2 11-1,3 7 0,10 9 1,3-4-1,3 1 3,9-10-2,6-7 1,5-14 0,6-16-1,-2-14 1,4-14-1,-8-12 0,-1-13-1,-11-6 0,-8-6-2,-11 2 0,-9 0-1,-7 11-1,-10 4 0,1 17-3,-9 0-3,18 18-7,-20-1-9,27 19 2,-7-18 5,17 24 6,-5-17 3,18 2 6,-3 0 6,1-12 11,11 11 8,-17-16 0,10 15-3,-20-17-4,11 22-2,-23-12-4,12 30-2,-19-5-2,-2 11 0,-4 6-2,-1 8 2,-1-1-2,1 1 1,0-7-3,6-8 0,7-8-4,1-27-10,18 2-23,0-24-1,16-7 0,-3-24-1</inkml:trace>
  <inkml:trace contextRef="#ctx0" brushRef="#br1" timeOffset="76388.3691">14291 11355 60,'-29'-20'36,"7"17"-1,-1 6 0,12 12-19,6 6-14,13-2-5,18 9-7,-3-10-18,22 6-6,2-7-2,15 5 2,-8-16 13,9 10 13,-11-9 7,-15-7 10,6 8 18,-28-11 7,-3 3 2,-12 0 0,-17-7-12,-13-6-12,6 14-5,-10-3-1,6 12-1,-4 3-1,2 10 0,1 6-1,9 5 0,5 1 0,10 3-1,5-4-1,6-2 2,14-10-2,8-8-1,5-8 1,6-7-1,3-8 0,-2-4 0,-4-5 0,-2-3-2,-7 2 2,-7 0-1,-5 5 1,-15 14-1,0 0 0,0 0 1,0 35 0,-12 5 1,-6 11-1,-4 12-1,-4 8 2,-2 4-2,-3-1 2,5-4-1,1-9 0,4-14-2,6-11 2,4-16 1,11-20-1,0 0 0,8-37 0,2-2 0,3-6 0,1-13-1,3-7-1,0-3 0,5 1-2,-3-3 0,7 9-4,-9-14-21,15 17-10,-5-2 2,15 12-2</inkml:trace>
  <inkml:trace contextRef="#ctx0" brushRef="#br1" timeOffset="76771.391">15361 11051 66,'9'-13'41,"-9"13"-1,0 0 2,-28 5-16,12 21-20,-7 10-2,1 12-3,-4 11 1,1 10-2,-1 2 1,0 4-1,3-4 1,5-2 1,2-11-2,9-10 1,3-13 0,5-12-1,-1-23 0,25 7 1,-5-21-1,3-10 0,2-6 0,2-1 0,-1 1 1,-6 2-1,-2 4 0,-2 5 0,-2 12 0,-14 7 0,10 17-1,-10 2 0,0 4-1,1 2-2,11 3-3,-3-15-9,18 5-23,-3-20 0,20-1 0,-3-26-1</inkml:trace>
  <inkml:trace contextRef="#ctx0" brushRef="#br1" timeOffset="76949.4011">15831 11242 89,'9'-18'36,"-15"3"1,6 15 1,-15 20-33,7 16-1,-7 13-1,-3 14-1,0 11-3,-1 3 0,2 4-4,-5-12-4,12 1-29,-7-21 3,17-9-3,-4-30 0</inkml:trace>
  <inkml:trace contextRef="#ctx0" brushRef="#br1" timeOffset="77113.4105">15778 11450 77,'0'-36'42,"-13"-1"-2,14 19 1,-1-8-13,17 16-25,18 5-4,12-10-10,28 16-28,2-6-2,20 7 0,-7-2-1</inkml:trace>
  <inkml:trace contextRef="#ctx0" brushRef="#br1" timeOffset="77627.4399">13978 9608 92,'-12'18'36,"-6"15"-1,-7 19 0,-19 16-37,-3 9-2,6 23-27,-8-1-4,6 9-1,6-2-1</inkml:trace>
  <inkml:trace contextRef="#ctx0" brushRef="#br1" timeOffset="77881.4544">14179 12353 81,'-81'130'40,"-3"6"-4,-15-12 3,5-8-35,6 5-15,7-30-27,24-14 1,17-31-4,40-18 2</inkml:trace>
  <inkml:trace contextRef="#ctx0" brushRef="#br1" timeOffset="78115.4678">15896 12380 75,'-155'179'35,"-41"26"1,-26 34 1,-19 18-33,-4 19-1,2 3-2,12-4-2,38-6-11,30-40-25,60-29-1,46-52-3,60-43 2</inkml:trace>
  <inkml:trace contextRef="#ctx0" brushRef="#br1" timeOffset="78302.4786">15999 13733 77,'-50'78'40,"-44"34"-2,-26 38-1,-32 20-39,-14 9-5,2 27-29,-27-13-1,10 1-3,1-26 0</inkml:trace>
  <inkml:trace contextRef="#ctx0" brushRef="#br1" timeOffset="78732.5031">13169 13826 81,'-94'157'36,"-9"-19"-6,0-21-29,19-40-38,19-46-2,32-56 1</inkml:trace>
  <inkml:trace contextRef="#ctx0" brushRef="#br1" timeOffset="79016.5194">13348 9716 97,'-25'75'38,"-2"31"0,-16 13-7,-8 2-64,20 6-6,4-16 3,16-20-5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1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9Wana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4316875"/>
              </p:ext>
            </p:extLst>
          </p:nvPr>
        </p:nvGraphicFramePr>
        <p:xfrm>
          <a:off x="214283" y="762000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how and why we see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colours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that we see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eyes and brains figure out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colour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Windows on the computer to learn about ADDITIVE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colour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mixing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happens when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coloured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lights are mixed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about what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is and why it is celebrated in NZ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key date in NZ’s calendar and how we know when to celebrate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start planning for an outside practical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Fill in the Safety Action Plan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Fill in the scale worksheets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 making the models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a true picture of the solar system’s scale.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4300"/>
            <a:ext cx="4229100" cy="4229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450" y="76200"/>
            <a:ext cx="3841750" cy="384175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" name="Ink 6"/>
              <p14:cNvContentPartPr/>
              <p14:nvPr/>
            </p14:nvContentPartPr>
            <p14:xfrm>
              <a:off x="286200" y="333720"/>
              <a:ext cx="8509680" cy="4881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3600" y="317880"/>
                <a:ext cx="8526960" cy="491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119" y="457200"/>
            <a:ext cx="8321761" cy="531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32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492840" y="1174320"/>
              <a:ext cx="9979920" cy="4268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497160" y="1160280"/>
                <a:ext cx="9998640" cy="4295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61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4040" y="412560"/>
              <a:ext cx="8780400" cy="6197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1080" y="398520"/>
                <a:ext cx="8802360" cy="621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084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89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934</TotalTime>
  <Words>135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55</cp:revision>
  <dcterms:created xsi:type="dcterms:W3CDTF">2006-08-16T00:00:00Z</dcterms:created>
  <dcterms:modified xsi:type="dcterms:W3CDTF">2013-06-10T22:37:45Z</dcterms:modified>
</cp:coreProperties>
</file>