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1" r:id="rId4"/>
    <p:sldId id="258" r:id="rId5"/>
    <p:sldId id="262" r:id="rId6"/>
    <p:sldId id="259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30T21:20:38.13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857 886 51,'0'0'32,"23"-51"1,-23 51 0,0 0-22,0 0-3,0 0 0,0 0-2,0 0-1,72-29-1,-65 62 0,0 14-1,-5 11-1,-4 22-1,0 12-2,-6 7 2,-3 5-2,2-15 1,-1-13-1,1-11 1,1-13 0,5-21 1,5-20 0,2-21 0,5-19-1,1-22 1,2-8 1,0-17-1,-1-11 2,-1-10-2,-9 50 0,1-4 1,-1 2-2,1 0 1,0 3-1,-2-2 1,0 48-2,10-81 2,-10 81-3,23-80 2,-23 80 1,38-67-1,-38 67 0,47-49 0,-47 49 0,58-28 0,-58 28 0,56-7 0,-56 7 2,50 15-1,-50-15 0,31 21-1,-5 17 1,-16 6 0,-20 6 1,-20-2-2,-4-3 0,-6-11 0,7-9 0,16-8 0,1 3 0,8 0 1,3 3-1,6 0 0,7 7 1,1 1-1,3-1 1,5-1-2,7 2 1,5-3-1,2-3 0,13 1-3,-6-8-4,21 3-25,-9-7-5,9 1 1,-5-8-3</inkml:trace>
  <inkml:trace contextRef="#ctx0" brushRef="#br0" timeOffset="406.0232">1969 1007 96,'-34'-6'38,"-6"12"1,-3 6-1,-6 14-35,13 7 0,-1-1 0,2 10 0,5 3-2,10 1 0,8-1 0,10-2-1,8-10 2,13-10-3,9-10 2,12-19 0,8-13-1,6-11 2,1-7-1,-1-8 1,-6-3-1,-8 5 1,-5 9-1,-12 4-1,-11 11 1,-12 19-1,0 0 0,-16 12 0,2 14-1,-1 4 0,6 7 0,3 4-2,9 2 0,6-12-2,20-4-3,0-24-22,23-1-9,-3-16 1,16-9-1,-8-11 2</inkml:trace>
  <inkml:trace contextRef="#ctx0" brushRef="#br0" timeOffset="585.0335">2535 1025 112,'-20'31'38,"-5"13"2,5 7-9,1-2-31,11 3 1,2-3-1,4-9-3,11-9-4,-3-18-30,21-13-1,-1-17-1,12-10-1</inkml:trace>
  <inkml:trace contextRef="#ctx0" brushRef="#br0" timeOffset="1029.0589">2794 865 102,'-8'17'41,"-3"22"0,2 4-1,2-6-38,19-12 1,1-7 0,6-1 0,-4-2-2,2-2 1,-2 0-1,-6 1 0,1-1-1,-4 0 1,-6 0 0,0-1-1,-2-3 0,-2 3 0,4-12 0,-2 10-1,2-10 1,0 0 0,16-19-1,-2 6 1,0-3 0,4-4 0,2-2 0,-1 0 1,1 3-1,-6 1 0,6 3 0,-5 5 0,-1 3 0,-1 7 0,-1 7 0,-3 5-1,1 3 0,-2 3-2,0 5 0,0-5-3,3 11-9,-8-13-23,13 3-2,-5-8 1,10-4-2</inkml:trace>
  <inkml:trace contextRef="#ctx0" brushRef="#br0" timeOffset="1937.1108">3657 1000 97,'-33'-4'38,"2"12"2,-9 2-2,-3 8-33,5 9-2,4 1 0,1 7 0,3 7 0,9-2-2,13 0 0,8-5 0,12-9 0,15-18 0,11-6 0,15-20 1,2-20-1,3-15 0,-58 53 1,63-76 0,-63 76-3,64-92 3,-37 41-3,-2-2 2,-1 3-3,-3 1 3,-21 49-3,26-88 1,-26 88 1,11-52 0,-11 52 0,10-13-1,-14 29 2,-11 18-2,-1 29 0,4 21-3,15 3 0,14 0-6,8-26-29,39-39 0,-2-21 1,15-9-1</inkml:trace>
  <inkml:trace contextRef="#ctx0" brushRef="#br0" timeOffset="3050.1745">4400 911 101,'0'0'38,"-24"10"1,-1 17 0,-3 9-35,-2 10 1,3 0-3,4-1 2,9-6-2,3-8-1,9-8 0,-1-10 1,3-13-1,0 0-1,16-7 2,-3-13-2,-2-11 1,2-2 0,-1-9 0,3 2-1,-15 40 1,0 0-1,29-62 1,-29 62-2,0 0 2,37-52-1,-37 52 1,0 0-1,0 0 1,67-47-1,-67 47 0,0 0 0,63-17-1,-63 17 1,0 0 1,69-8-1,-69 8 0,0 0 0,42 10-1,-20 0 1,-15 5 0,-10 6 0,-15 4-2,-4 7 2,-7 4 0,6 6 0,6-4 0,4-1 0,12-6 0,6-7 1,13-8-1,8-8 0,13-14 1,1-11-1,2-7 1,1-8 0,-4-10 0,-5-2-1,-34 44 1,0 0-1,32-69 2,-32 69 0,0 0-2,6-60 0,-6 60 0,0 0 0,0 0 0,-19-50 0,19 50 0,0 0 0,0 0 0,0 0 0,0 0 0,0 0 0,0 0 0,0 0 0,0 0 0,0 0 0,53-26 0,-53 26 0,0 0 0,35 16 0,0-2 0,3 8 0,-13 4 0,-9 10 0,-16 8 0,0 4 0,-11-2 0,1-5 0,2-9 0,-1-8 0,4-4-2,5-20 2,0 0 0,0 0 0,8-16 0,0-8 0,-1-9 0,2-4 0,-9 37 2,0 0-2,20-70 0,-20 70 0,18-48 0,-18 48 0,26-48 0,-26 48 0,0 0 0,46-64 0,-46 64 0,0 0 0,53-46 0,-53 46 0,0 0 0,54-19 0,-54 19 0,25 13 0,-11 9 0,-6 8 0,-15 3 0,-3 8 0,-15 1-2,1-1 2,-5 0-2,-4-1 2,0 5-1,1 3 0,1 5 0,0 3 0,4 1 1,1 2-1,7-4-1,4-3-1,7-3-5,0-20-7,20 1-24,-12-30-1,26 7 0,-2-24 0</inkml:trace>
  <inkml:trace contextRef="#ctx0" brushRef="#br0" timeOffset="3387.1938">5613 880 134,'-10'-12'44,"-1"0"-3,-21 9-9,3 17-30,-16 5 0,10 11-2,-1-6 0,22-3 0,23-10 0,8 1 0,11-5 0,3-2 0,7 0 0,-3 0 0,-3 0 0,-9 9 0,-8 6 0,-11 4 0,-10 5 0,-14 1 0,-8 1 0,-9 0-2,5-1-9,-15-14-29,21-3-1,-2-14 1,28 1-3</inkml:trace>
  <inkml:trace contextRef="#ctx0" brushRef="#br0" timeOffset="4199.2402">6262 1002 107,'10'-30'38,"-15"1"2,12 13-2,-17 2-34,10 14-1,-18 19 1,8 5-1,-7 9-2,3 9 1,5 3-2,-5 0 2,4-1-1,4-5 0,2-9-1,4-5 1,4-12 0,-4-13 0,16-4 0,1-13-1,-2-11 1,3-4 0,0-9 0,3-5-1,-5 2 1,-2-2-1,-2 9 0,-6 6 1,-1 11-1,-2 8 2,-3 12-2,0 0 0,11 25 0,-4-6 0,2 3 0,5 2 0,4-2 0,10 0 0,3-9 0,6-7 0,4-4 0,-3-4 0,3-6 0,-2-10 0,-6 0 0,-2-1 0,-8-1 0,-5-2 0,-18 22 0,18-16 0,-13-3 0,5 12 0,-10 7 0,2 14 0,-10 4-2,5 16 0,-9 2-1,7 4 0,5 5-1,-1-5-1,11-4-5,-4-21-23,26-5-6,-5-15 1,21-9 0</inkml:trace>
  <inkml:trace contextRef="#ctx0" brushRef="#br0" timeOffset="4530.2591">7104 912 115,'-20'2'40,"-9"11"1,-1 10-2,-5 7-34,9 4-2,2 4 0,7-3-1,10 0 0,13-6-1,11-7-1,11-11 1,7-10-1,8-12 0,4-9 1,2-10-1,-1-7 2,-7-5-2,-41 42 0,0 0 0,49-60 0,-49 60 0,20-49 0,-18 32 0,-2 17 0,-22 7 0,5 10-4,1 12 1,2 6-2,11-3-2,22-2-24,-5-15-8,25-8 0,1-16-1,14-6 1</inkml:trace>
  <inkml:trace contextRef="#ctx0" brushRef="#br0" timeOffset="4733.2707">7684 643 114,'13'-56'41,"-13"56"2,0 0-2,0 0-37,-7-13-1,1 52-1,-5 28-1,8 30-1,-4 5-3,12-3-5,17-7-28,-1-27-4,11-36 0,-8-19-2</inkml:trace>
  <inkml:trace contextRef="#ctx0" brushRef="#br0" timeOffset="5160.2952">7977 874 91,'0'0'41,"-20"-60"2,20 60-1,0 0-12,0 0-27,-54-31 2,20 38-5,-5 13 0,10 16 0,-3-6 0,23-1 0,11-10 0,20-7 0,-22-12 0,0 0 0,62-7 0,-62 7 0,51-13 0,-51 13-2,53-19-2,-53 19 0,56-22-2,-56 22-3,53-21-2,-53 21 2,0 0 0,67-25 3,-67 25 3,0 0 3,0 0 2,45-3 4,-38 15 2,-7 10-1,-11 7 0,-1 8-1,-9 2-3,9 0-1,2-3-3,11-12-2,10-4-7,-11-20-27,27 3-1,-8-14-1,12-6-1</inkml:trace>
  <inkml:trace contextRef="#ctx0" brushRef="#br0" timeOffset="6095.3486">8380 716 110,'0'0'43,"0"0"2,0 0 0,-1-54-40,1 54 2,0 0-7,0 0 0,0 0 0,0 0 0,0 0 0,14 58 0,-14-58 0,28 46 0,-26-6 0,3 4 0,-6-6 0,-2 2 0,-9-7 0,3-1 0,-6-11 0,15-21 0,0 0 0,14 0 0,2-15 0,-16 15 0,0 0 0,0 0 0,55-60 0,-55 60 0,0 0 0,53-55 0,-53 55 0,0 0 0,0 0 0,64-47 0,-64 47 0,49-16 0,-22 21 0,-4 8 0,-12 9 0,5 6-2,-5 1 0,12-5 0,-1-10 0,2-6 0,6-9 0,-6-6 1,-24 7-1,0 0 2,0 0 0,51-33 0,-51 33 2,0 0-1,0 0 1,23-60 0,-23 60 0,0 0 0,0 0 0,-5-49 0,5 49-2,-24-1 0,1 3 0,9 12 0,-8 7 0,12 10 0,1 6 0,13-3 0,5-8 0,9-16 0,9-11 0,6-9 0,-33 10 0,0 0 0,61-31 0,-61 31 0,0 0 0,64-34 0,-64 34 0,19-8 0,0 15 0,-12 15 0,-11 21 0,-13 17-3,-9 17 1,-6 16 0,-7 5 0,1-2 0,6-14 3,8-6-1,5-22 1,6-10-1,0-22 1,13-22 0,0 0 0,-8-26-1,12-8 1,0-23 0,5-3-1,-4-12 1,13-2-1,-1 0 0,2 5-1,2 7-1,6 11-9,-12-2-18,16 22-12,-12 11 0,7 14 0,-17 8-3</inkml:trace>
  <inkml:trace contextRef="#ctx0" brushRef="#br0" timeOffset="7015.4013">1237 2018 96,'25'-16'38,"-10"-4"1,1 13-1,-16 7-35,0 0-1,14 18 0,-10 22 0,-4 17 0,-5 19 1,0 15-1,-1 12 1,-1 9-2,1 5 3,-2-9-3,2-10 2,3-17-2,-2-21 0,7-17-1,1-23 1,-3-20-1,21-31 0,-8-16 1,3-18-1,-2-14 0,2-16-1,-4-14 1,-5-8-1,-1 2 1,-6 10-1,0 7 1,0 11-1,-3 17 1,6 14 0,7 20 0,6 16 0,6 13 1,10 7-1,5 5-1,8 5 2,3 3-2,-3 4 1,-5 9 0,-9 8 0,-8 8-1,-18 6 1,-10 6 0,-20 4 2,-9 4-1,-10-1 1,-1-4-1,1-7 1,9-12-1,5-4 1,12-12-1,15-1-1,15-8 1,16-2-2,8 1 1,8-4 0,5 8 0,1-1-1,1 7 1,-1-3-1,-8 8-1,-4-1 0,4 1-3,-8-7-4,18 5-26,-12-23-4,10-1-1,-5-18-1</inkml:trace>
  <inkml:trace contextRef="#ctx0" brushRef="#br0" timeOffset="7391.4228">2290 2324 109,'-24'-4'40,"-17"1"3,12 21-2,-4 5-38,5 16 1,3 5-1,0 8-1,8 3 0,3 2-1,12-2-1,8-7 1,9-10 0,9-14-1,8-16 1,10-13-1,7-15 0,0-14 0,3-13 0,-2-4 0,-6-4-1,-5-1 2,-9 9-2,-11 4 0,-7 13 1,-8 11 0,-4 19 0,-12 2 0,-1 15 0,-1 12-1,4 12 0,-4 2 0,8 7-2,6 0-1,9 4-5,4-20-10,24 7-20,-2-25-1,21-2 1,-4-23-1</inkml:trace>
  <inkml:trace contextRef="#ctx0" brushRef="#br0" timeOffset="7580.4336">2955 2364 102,'-17'5'40,"-9"4"0,9 23 1,-10 10-37,9 6-1,3 5-1,4 6-2,5 1-1,6-11-2,15 11-17,-7-34-17,13-4-3,-4-26 1,13-7-2</inkml:trace>
  <inkml:trace contextRef="#ctx0" brushRef="#br0" timeOffset="8030.4593">3040 2136 104,'-13'-17'41,"13"17"1,0 0-2,5 15-36,4-2-1,10 9 0,0-1-1,4 2 0,-1 6 0,-1 2 1,-1 6-3,-8 5 3,-5 9-3,-5 2 2,-4 4-2,-7 0 2,1 0-2,-4-8 0,5-7 0,4-17-1,3-25 1,16 4 0,4-26 1,8-17-1,4-10 0,5-8-1,3-7 1,1 0-1,-4 7 1,-5 6 0,-7 11 0,-2 12-1,-11 14 1,-12 14 2,10 18-2,-9 8 1,-4 11-1,3 7 0,3 9-2,0-1 0,9 7-2,3-8-3,14 5-8,-10-21-18,27 7-7,-12-28-1,14-2 0</inkml:trace>
  <inkml:trace contextRef="#ctx0" brushRef="#br0" timeOffset="8413.4812">3139 1890 94,'-14'0'34,"14"0"-31,-15-6-3,3 4-39,16-11-3</inkml:trace>
  <inkml:trace contextRef="#ctx0" brushRef="#br0" timeOffset="9149.5233">4108 1940 98,'-14'-26'39,"3"20"1,-10-2-1,6 11-38,-3 5 1,4 14 0,-1 9 0,1 18 0,2 11-1,4 15 2,3 9-2,1 10 1,7-1-1,0-2 1,6-6-2,3-12 1,1-14 0,0-10-1,-2-19 0,4-14 1,0-15-1,-1-14 1,-5-12-1,2-9 1,-7-9-1,2-5 1,-2-7 0,2 0-1,1 3 0,0 8 0,3 5 0,-1 12 0,6 11 0,1 11 0,-1 12 0,3 18 0,-2 8 0,-2 9 0,-4 6 0,-5 3 0,-3 2 0,-5 1 0,-9-6 0,-6-6-1,-5-11 0,-4-6 0,2-8-1,-3-17-2,6-6-4,1-28-11,21 11-21,-6-22 2,20 11-1,-3-19 0</inkml:trace>
  <inkml:trace contextRef="#ctx0" brushRef="#br0" timeOffset="9923.5676">4558 2363 94,'18'-3'40,"-18"3"0,-11 10 0,-10-1-33,4 13-1,-5 2-2,-1 11-2,3 0 0,2 7-1,8 1 0,4 0-1,6-2 1,11-9-1,9-9 0,3-9 1,11-12-1,2-11 0,8-12 0,-6-8-1,1-12 1,-7-5 0,-4-5 0,-7 0-1,-7 2 1,-8 4-1,-6 4 1,-6 9-1,1 7 1,1 5-1,-1 10 1,5 10 0,0 0 1,11-7-1,3 8 1,7 1 0,2-1 0,7-2 0,3-1 0,2 1 0,-1 1-1,-5 0 1,-3 3-1,-1 3 1,-13 6-1,-6 6 2,-6 6-2,-10 7 2,-2 5-2,-1 5 1,-3 1-1,1-3 0,5-1 0,3-6 0,7-9 0,13-14 0,12-16 0,6-8 1,8-16 0,6-7-1,6-11 1,-4-1-1,2-2 1,-14 4-2,-1 10 2,-15 7-3,-5 15 2,-14 16 0,0 14-1,-10 8 2,-1 15-2,-2 4 3,1 7-3,2-1 1,6-2 0,6-7 1,7-10-1,7-9 0,7-13 0,7-12 0,1-12 1,3-9 0,-2-11-1,-1-6-2,-2-2-2,-10-11-7,11 23-16,-25-20-15,10 20 3,-12-9-2,14 18 1</inkml:trace>
  <inkml:trace contextRef="#ctx0" brushRef="#br0" timeOffset="10276.5878">6108 1976 105,'0'0'38,"0"0"3,-12-1-2,2 17-31,-15 1-2,-1 9-2,-2 4-1,7 7-1,1-1-1,10 4 1,7-4-1,10-4-1,9-4 1,6-6 0,2-4-1,1-6 0,-2-3 1,-5-1 1,-4 1-2,-10 2 0,-11 6 0,-6 4 0,-8-2 0,-4 10 0,-4 0 0,1-3 0,4-1-3,1-6-2,14 6-7,-8-28-19,22 16-10,-9-27 1,15 7-2,-8-16 1</inkml:trace>
  <inkml:trace contextRef="#ctx0" brushRef="#br1" timeOffset="15454.884">9381 686 52,'0'0'36,"0"0"-2,-24-48 0,24 48-18,0 0-12,0 0-1,0 0-1,0 0 0,62-49-1,-62 49 2,55 7-3,-55-7 3,64 30-3,-41-4 2,34 33-2,-8 18 1,-21 14-1,-15 18-2,-28 9 2,-25 2 0,-18 1 0,-7-29 0,-4-9 0,-3-9-1,-8-12 1,1-13-1,-4-12 0,2-9-1,1-9 1,0-6 0,0-12 1,7-4 0,5-2 0,11-6 1,7 0 0,10-2 1,11-1-1,10 3 0,7 3 0,12 8 0,4-19-1,12 12 1,2 7-1,4 8 0,-2 5-1,2 7 1,-5-1 0,-5 10-1,-10 6 1,-9 7 0,-11 2 1,-8 3-1,-14 5 0,-12 1 1,-8-2 0,-9 0 0,-10-9-1,0-5 0,-8-9 0,-1-7 1,0-15-1,2-11 1,4-11 0,2-8-1,2-14 1,4-3 0,7-6 0,6-3 0,8 4 1,12 0-1,7 9 0,4 5-1,15 12 1,15 20-1,-11-4 0,12 23 0,5 19-1,-2 10 0,0 14-1,-4 8 3,-6 12-2,-7 7 2,-15 0-1,-9-1 2,-15-5-1,-11-1 1,-14-8 0,-10-6-1,-5-12 0,-8-9 0,1-11-1,0-16 0,3-10-1,5-12 1,5-8 0,3-11-1,4-5 1,10-5-1,1 3 1,9-1 0,7 6 0,7 6 0,5 9 0,10 10 0,1 11 0,2 14 0,3 10 0,-1 9 0,-8 11-1,-3 7 0,-4 3 1,-12 5-1,-8-2 2,-9-2-2,-7-3 2,-6-9-2,-3-6 2,-3-6-1,0-17-1,0-11 1,10-13-1,3-14-1,4-12 1,1-14 0,8-8 0,4-10 1,4-3-1,1 3 2,6 9-1,1 10 2,3 15-2,-7 20 2,1 23-1,-7 23-1,-8 20 1,-14 18-1,-10 13 0,-11 11-1,-15 1 2,2 1-1,-16-9 1,-1-4-1,-9-15 0,1-14 0,-1-17 1,1-19 0,-2-18-1,-1-19 1,2-16 0,5-16 0,6-15 1,3-5 1,-3-7-1,7 3 0,5 8 0,6 10 0,8 17-4,-2 1-20,20 29-16,2-1-2,22 7 0,17-11-3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30T21:24:35.59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B0F0"/>
    </inkml:brush>
    <inkml:brush xml:id="br7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2501 11935 16,'0'0'21,"0"-18"-3,0 18-1,1-17-3,-1 17 0,3-18-5,-3 18 0,2-11-2,-2 11-1,2-11 0,-2 11-2,0 0 0,0 0-1,-3-11 1,3 11-1,0 0 0,-9 24-1,2-3 0,-1 6-3,-4 9 2,-7 7-2,-2 7 2,-3 8-2,-7 7 1,-4 6-1,-6 4 2,-7 1 1,-5 11-1,-7-1 0,-1 5 0,-7 3 0,0-1 0,2 2 1,-4-5-1,9-2 1,1-7-1,8-7 0,9-11 0,4-7 1,6-16-1,8-9 1,8-11-2,5-6 1,12-14-1,0 0 1,0 0 0,-7-15-1,13 3 1,0 2-1,4-2 1,0 1-1,11 1 0,2-1 0,6 5 0,5-1-1,7 1 1,7 2 0,5-1 0,10 1 1,8-4-1,4-1 1,3-2-1,9 1 1,2-3-1,4 2 1,6 1 0,-1 3-1,1-1 0,-1 7 1,-4 4-1,-4 0 0,-4 2 0,-9 2 0,-8 1-1,-11-3-1,-9 2-2,-10-10-6,-4 4-24,-19-14 0,-2 5-1,-15-14 0</inkml:trace>
  <inkml:trace contextRef="#ctx0" brushRef="#br0" timeOffset="466.0267">2266 12355 22,'-12'-6'28,"-1"5"0,13 1 3,-21 6-18,21-6-3,-17 12-1,17-1-2,0-11-1,5 11-1,7-8 0,9 5-1,7-3 0,12 9-1,5-1-1,3 11 0,5 5-1,-2 8 1,-3 10-1,-3 13 1,-13 8-1,-8 12 0,-10 9 1,-8 6 0,-12 2-1,-6 2 0,-10-9 0,1-6 0,-8-13-1,4-15-1,1-18-3,2-28-9,10-10-22,4-28 0,15-6-1,-3-23 0</inkml:trace>
  <inkml:trace contextRef="#ctx0" brushRef="#br0" timeOffset="1443.0826">2658 12734 31,'-10'-14'30,"10"14"1,0 0-1,0 0-19,-17 10-4,15 2-1,-9 0-1,7 7-2,-7 3 0,7 5 1,-6-4-1,10 3 0,-5-6 0,10-3-1,-5-17 0,14 13-1,-1-20 0,2-6 0,2-5 0,-2-6-1,-3-5 1,1-1 0,-3 0-1,-4 2 1,-4 5 0,-6 8-1,4 15 1,-20-10 0,5 19-1,-3 6 1,1 8 0,-1 5-1,1 4 1,3 2 0,4-4 0,5-5 0,9-8 1,-4-17-1,15 12 1,1-20 0,-1-7-1,-1-1 1,-3-3-1,-1 3 0,-5 3-1,-5 13 0,0 0-2,-15-8-6,14 22-28,-12-7 1,12 11-4,1-18 1</inkml:trace>
  <inkml:trace contextRef="#ctx0" brushRef="#br1" timeOffset="8386.4797">21522 12193 1,'-28'37'26,"-8"11"-1,-4 13-5,-19 7-1,-5 19 0,-19 2-3,-8 26-3,-27 2-4,-2 21-3,-24 5-1,-8 27-1,-26 10-1,-4 22 1,-23 18-3,-14 16 1,-14 16-2,-8 20-1,-16 15 1,-7 9-1,-2 9 1,-9 5-4,7-5 3,9-12-3,3-6 0,5-19-3,22-16-7,-4-27-19,127-122-3,-10 1 2,12-18 0</inkml:trace>
  <inkml:trace contextRef="#ctx0" brushRef="#br1" timeOffset="9017.5158">17967 15805 25,'3'-24'31,"-3"3"-1,-1 6 1,-7 1-28,8 14 1,-10-14-1,10 14 2,0 0 0,-10 18-1,7-4 1,3 10-3,-3 2 2,6 13-1,-10 3 2,1 10-2,-8 4 0,-1 11-1,-14 5 1,-2 10 1,-11-2-3,-4 3 1,-3-5 1,1-2-2,3-8 1,8-9-2,14-11 1,14-13-2,15-9 2,16-11-2,17-13 1,9-10 0,7-11-1,6-14 2,5-10-2,4-15 2,6-15-1,12-14 0,10-12 0,18-8 0,10-6 1,17-3-2,14 6-1,3 3 0,4 20-4,-15 1-29,-3 33 0,-24 5-2,-9 25 1</inkml:trace>
  <inkml:trace contextRef="#ctx0" brushRef="#br1" timeOffset="9573.5476">21997 14301 62,'0'23'36,"-28"41"-1,-40 22-5,-29 43-28,-33 33-3,-24 27 1,-23 29-1,-17 14-1,1 2 1,5-16-3,19-16-8,19-43-21,29-47 0,31-55-3,35-53 1</inkml:trace>
  <inkml:trace contextRef="#ctx0" brushRef="#br1" timeOffset="9762.5584">20549 14953 72,'50'-34'42,"10"48"-1,-6 32 1,8 44-37,-2 16-1,11 18-1,4 4 0,13-1-4,8-10-2,1-22-23,23 2-14,-3-29-1,18-13-1,2-31-2</inkml:trace>
  <inkml:trace contextRef="#ctx0" brushRef="#br2" timeOffset="16330.9341">10351 2492 25,'-39'8'28,"-6"1"4,-4-1-3,-9-9-13,6 12-5,-19-14-2,-2 12-4,-10-3-2,-6 5-2,-7-1 0,-9 7-1,-8 3 0,-10 3 0,-5 7 0,-7 3 0,-5 3 1,-3 4 0,-9 4 0,-3 1 0,-5 3 0,0-1 2,-5 1 0,-4 1 0,-4-2 0,-4 4-1,-14-5 0,2 3-1,-7 0 1,-5 3-2,-6 3 0,-1 3 0,-5 5-1,0 2 0,-5-1 1,2 6 0,4 0-1,-4-1 0,0-3 1,4 0 0,-2-5 1,3-1 0,1-9 0,0 3 0,-1-7 1,-3-1 0,-3 2 0,0 3 0,-10-1-1,-4 3 0,1 4 0,-10 3-1,-3 5 1,6 2 0,-1-1-1,0 3-1,17 2-1,8-6-4,23 10-21,6-14-8,21 0 0,14-13-2</inkml:trace>
  <inkml:trace contextRef="#ctx0" brushRef="#br2" timeOffset="16998.9723">4006 3357 80,'-20'23'36,"-3"-10"0,6 3 0,-5-4-33,1 5-1,-3 1 0,-5 12-1,-11 6 0,-11 14-1,-13 9 0,-14 13 1,-6 8-1,-14 10 0,-7 4 1,-6 4 0,-9-1 0,3-2 0,3-7 1,9-8-1,7-11 1,14-10 0,15-17-1,16-7 0,16-11 0,22-9-1,15-15 0,14 10 0,20-10 0,16-3 0,15 0 0,17-3 0,13 2 0,12 3 0,13 3 0,11 7 0,11 6-1,0 5 1,2 8 1,4-2-2,4 2 2,1-6-3,3-2-2,-14-26-27,12-1-6,-16-25 0,4-7-3</inkml:trace>
  <inkml:trace contextRef="#ctx0" brushRef="#br2" timeOffset="17441.9976">4753 2039 86,'0'0'36,"1"11"0,-16 32 1,-15 17-32,-5 23-2,-6 14-1,-11 23 0,-7 15-2,-4 1 0,2-4-1,5-13-2,12-12-2,-1-34-6,28-14-24,-2-45-2,21-25 1,3-38 0</inkml:trace>
  <inkml:trace contextRef="#ctx0" brushRef="#br2" timeOffset="17631.0084">4329 2290 99,'-5'29'41,"-2"8"-1,25 27 0,7-2-35,24 6 0,15-7-2,25-11-1,27-8-3,14-20-5,34 3-20,-2-24-12,21 6-1,-8-10-3,12 7 1</inkml:trace>
  <inkml:trace contextRef="#ctx0" brushRef="#br1" timeOffset="23152.3242">11378 2956 5,'0'0'23,"0"0"2,0 0-1,0 0-6,0 0-5,0 0-2,0 0-4,0 0-1,0 0-1,0 0-2,-2 12-2,2-12 1,-13 22-1,2-6 1,-1-1-1,-2 3 1,-2 0 0,1 3 0,-4-3 0,0 3 0,-2 0-1,2 1 0,-5 1-1,2 3 0,-4 3 0,-1 6-1,0-1 1,-2 4-1,1 4 1,-8 3-1,-1 3 0,-3 5 1,-7 4 0,-2 3 0,-8 4-1,-10 4 1,-4 7 0,-6 0 0,-3 8 0,-8 0-1,-3 6 1,-2 3-1,-5 5 0,-2 2 0,-5 3 2,3 3-1,-1 2 0,-1 4 0,-2-1 1,-3 1-1,-1 2 0,4 2 1,-4 4 0,0 0 1,2 2-2,-4 0 2,-2 4-2,2-1 2,2 3 0,-1-1-1,0 6-3,-2 1 3,-7 2-1,-2 2 1,-1 3-2,-1 5 1,1 4-1,-5 1 0,0 1 1,-5 0-1,1 1 0,4 0 1,3 2 0,-1-5 0,4 0 1,-4 3-1,5-2 0,-1 5 0,3-1 2,2-1-1,2 3-1,-4 2 1,-1 2-1,-1 1 1,-1-3-1,5 1 1,-7-6-2,4 1 2,-8-5-3,2-3 1,6-8 0,2 1 0,2-7 0,3 1 0,3-10 1,-2 1 0,1-7 1,6 0-1,3-6 1,2-3 0,4-7 0,3-4 0,2-7 0,9-2-2,1-5 2,6-8 0,-2-4 0,8-4-1,3-4 0,1-9-4,19-1-26,-2-12-1,16-6-3,7-17 2</inkml:trace>
  <inkml:trace contextRef="#ctx0" brushRef="#br1" timeOffset="23853.3643">6345 8160 46,'0'0'29,"-11"24"2,4-2-3,-7 0-19,5 16-3,-11 6 0,3 14-1,-11 4 2,3 10 0,-7 1 0,8-1-1,1-10 1,20-11-1,14-26 1,20-16-2,21-32-3,28-18 0,23-25-1,17-15-1,17 0-10,3-16-26,15 11-3,-7-8 1,-1 14-1</inkml:trace>
  <inkml:trace contextRef="#ctx0" brushRef="#br3" timeOffset="30072.7201">14361 3804 26,'0'0'23,"0"0"0,0 0-4,0 0-5,0 0-3,0 0-2,0 0-3,0 0-2,0 0-1,0 0-1,0 0-1,-5 11-1,5-11 1,-8 12-1,8-12 0,-13 18 1,13-18 0,-17 18 0,17-18 0,-22 20 0,11-11 0,-4 2-1,1 0-1,-1 4 0,-7-1-2,1 8 1,-9-4-1,-5 10 1,-5-2-1,-8 6 2,-4 3-1,-9 1 2,-9 6 0,-9 0 0,-3 6-1,-9 9-2,-7-2-3,-4 14-7,-13-2-5,-2 11-6,-3 3-1,-4 14 5</inkml:trace>
  <inkml:trace contextRef="#ctx0" brushRef="#br3" timeOffset="30523.7459">12050 5450 23,'-177'135'19,"-4"5"-3,-10 7-4,-9 2-2,-7 9-1,-2 3-7,-12 5 1,-2 1-2,0 5 1,1 0 0,-2 5 2,-1-2-1,6 0-1,2-4 2,1 0-1,-1-2-1,3 1 1,-3-4 0,-1 4-2,2 1 0,2 0-1,-6 4 1,4 0-1,7-1 2,1 2-2,3-5 0,5-1 2,3-9-1,0 0 1,0-5-2,4-2 2,-6-7-3,7 2 1,-2-4-1,5 5 0,-3-5 1,10 4 1,5-6 1,5 5-2,2-6 4,8 2 0,6-6 0,13-2 0,-3-8 0,7-2-3,0-10 1,13-6 0,9-6-4,3-16-1,12 0-13,6-19-15,14-6-1,10-18 1,17-6 0</inkml:trace>
  <inkml:trace contextRef="#ctx0" brushRef="#br3" timeOffset="31133.7808">7055 9037 61,'17'-17'34,"-3"9"-1,-14 8 0,0 0-24,0 0-4,-17 36 1,-10-1-2,-4 20-1,-14 11-1,-7 17 1,-15 6 0,3 7 2,0-5-1,11-4 0,15-25 0,22-20 0,29-32-1,33-29 0,33-26-3,29-23 1,29-19-1,17-8-2,15 4-3,-9-4-32,18 20-1,-10 10 0,-7 23-2</inkml:trace>
  <inkml:trace contextRef="#ctx0" brushRef="#br4" timeOffset="36298.0761">18896 3996 24,'0'0'29,"0"0"-1,0 0 0,-1-15-14,1 15-3,0 0-3,0 0-2,11-11-2,-11 11 0,0 0 0,0 0-2,0 0 0,0 0-1,0 0-1,0 0 0,-15 19-1,15-19-1,-22 17 1,8-7-1,-3 4 1,-1 1-1,-10 3 1,-2 2-1,-9 6 2,-10 0-2,-9 9 1,-14 3-3,-9 10 0,-18 1-1,-5 15-4,-24-3-2,-1 20-1,-27-4-2,-2 20 1,-23-2 2,-3 15 5,-20 4 2,-13 7 6,-8 8 6,-14 0 3,1 13 3,-19-7-2,4 10 0,-11-8-3,-2 6-2,-4 0-6,-4 2-5,-6 9-10,-6-2-6,0 4-1,-14-1 5,4 14 3,-14-4 3,5 9 6,-10-1 5,-5 4 9,-3 3 7,-4 5 1,-3 4-3,-5-1-3,4 11-4,-9 2-1,10 7-2,-6-3-2,3 1 0,-5-3-3,7 4 4,2-14-3,4-2 3,2-10-3,5-6 1,6-10 1,11 3 0,1-8-1,9 1 1,2-9-1,7 1-2,5-5 1,7-1 0,9-7-1,9-7 0,14-8-1,16-9-6,23-5-22,8-9-1,21-4-2,20-12 0</inkml:trace>
  <inkml:trace contextRef="#ctx0" brushRef="#br4" timeOffset="37179.1265">11684 7711 42,'8'-11'28,"-8"11"3,-5-18-3,5 18-19,-18 0-1,18 0 1,-28 12-3,15-1 0,-9-3-1,7 6-2,-2-2 0,-1 5 0,-2 0-2,0 5 2,-5 5-2,0 3 1,-7 8 1,-1 3-2,-4 1 2,3 5-1,0-8 1,10 1-2,7-7 1,11-3-1,16-14 0,16-4 0,15-9-1,10-6 0,20-8 1,10-7-1,19-14 0,10-5 0,14-7-2,4-7 0,9 5-3,-3-9-7,8 17-24,-12-3 0,1 20-2,-24 3 1</inkml:trace>
  <inkml:trace contextRef="#ctx0" brushRef="#br5" timeOffset="52679.0131">22591 4412 46,'0'0'29,"-12"6"2,12-6-2,-12 5-22,0-6-4,12 1-1,-26 3-1,7 0 0,-9 3-1,-10 5 0,-12 3 0,-10 6 0,-13 5-1,-12 7 0,-11 7-2,-16 4 1,-15 7 1,-10 3-1,-14 5 2,-14 7 0,-19 5 2,-15 6 0,-17 3 1,-18 10 0,-13 4-2,-16 9 3,-16 2-1,-13 11-1,-11 6 0,-13 6 0,-13 6 0,-7 3 1,-13 2 0,-4 11-1,-13 0-2,-3 5 0,-8-4-1,-3 6 1,-3 3-1,-2 6 0,-6 2-1,-6 0 0,-1 8 1,-6 6 2,-1 7 0,-4 5 0,-3 3 2,-1 5-3,6 3 2,4 1 0,5-3 1,7-6-1,8-7-3,9-7 3,5-9-2,6-7 1,3-10-3,14-9 3,4-5-2,4-7 0,9-1 0,7 4 0,8-4 0,0-2 0,7 2 1,-3-4-4,4 1 0,6-3 1,8 4-1,5-16-5,18 9-17,13-12-7,26-3 1,17-5 1</inkml:trace>
  <inkml:trace contextRef="#ctx0" brushRef="#br5" timeOffset="53426.0558">16220 6475 32,'38'-39'28,"2"2"3,-5 2-2,-8 1-12,8 14-4,-17-3-2,1 14-4,-19 9 0,0 0-2,-30 23-1,-10 11 1,-24 11-2,-14 22 2,-17 14-2,-7 15 3,-9 3-3,9 1 2,10-9-2,25-7 0,35-22 0,41-24-1,54-30-1,42-23 0,41-19-3,34-13-2,38 4-15,4-15-18,16 11 1,-9 7-2,-2 19 0</inkml:trace>
  <inkml:trace contextRef="#ctx0" brushRef="#br6" timeOffset="58827.3647">22434 5404 36,'0'0'28,"-25"10"2,10-4-1,-4 3-18,-8-3-7,-1 6 0,-8 0-3,-7 3-1,-9 8-1,-7 4 2,-11 5 1,-13 5-1,-13 7 1,-12 4 0,-15 11 1,-17 5-1,-12 4 1,-17 5-3,-12 4 0,-11 3 1,-10 4-2,-8 0 3,-7-2-3,-3 1 2,-5 1-1,-2 2 1,-5 0-2,-4 3 2,-8 2-2,-7 4 0,-8 4-1,-13 8-1,-9 7 0,-13 4-1,-13 11 0,-8 0-2,-5 10 2,-12 0 0,4 9 1,-7-3 1,2 0 4,-8 5-1,-1-2 2,-3 7-1,-5-1 2,5 0-1,-11 3-1,3 3 0,-1 2-4,-1-6 2,4-1-4,7-8 3,12-1-3,-6-6 5,13-10-3,6-8 4,7-11-1,7-3 2,1-11 0,0 2-2,-5-5 1,5 3-2,1 2 1,-1 3-3,0 7 2,-1 1-2,-1 6 2,3 3-1,2 6 1,-2 3-1,-5 3 0,5 1 0,2 3-1,-2-1-3,17 7-14,6-8-10,18-10 0,17-14 1</inkml:trace>
  <inkml:trace contextRef="#ctx0" brushRef="#br6" timeOffset="59540.4055">15532 7896 71,'0'0'37,"13"-10"-3,-13 10 1,0 0-30,-5 18-3,-8 2 1,-2 9-3,-16 8 2,-8 8-1,-10 7 2,0 8-1,-6-5 1,9 5 0,8-14 1,22-2-1,23-18 1,28-14-1,33-13-1,24-13-1,29-10-2,19-12-2,25 9-12,-4-21-22,17 10-1,-2-3-1,11-4-1</inkml:trace>
  <inkml:trace contextRef="#ctx0" brushRef="#br7" timeOffset="64006.661">22942 8044 0,'0'0'23,"0"0"-2,0 0 2,0 0-9,-16 3-1,16-3-2,-23 4-1,23-4 0,-33 7 0,19 2 0,-12-12 0,5 10-3,-13-7-1,-1 3-2,-10 1-3,-10 0-2,-9 3 0,-13 3-2,-13 2 2,-13 3-1,-10 6 0,-15 2 2,-11 4-1,-14 3 1,-9 3 0,-6 4 0,-9-1 0,-10 3 0,-9-2 1,-2 3-1,-7-1 0,-6 1-1,-5 1 0,-11-3-1,0 11-1,-13-6-3,1 9 2,-14-1-1,6 9 2,-18-4 0,0 10 1,-2 5 1,-5-3 1,-5 4 2,-5 3 0,-1 6 0,-5 0-2,-3 0 1,-3 6-2,-7 2 1,2 2 0,-1 0 0,-4 4-1,2-4 1,3-3-2,2 2 3,0-2-2,4-2 2,0-4-1,-1 5 2,-3-5-1,2 1 3,-6-4-2,1 4 0,-4-5 0,-3 1 0,-3 2-1,-4 3-2,1 4 0,-7 4-3,-2 7 0,-8 0 0,-4 12-1,-1 0 2,2 10 0,-3 0 2,8-1 1,5 5 1,4-9 3,10 3-1,1-9 1,13-1 0,0-12-1,9-5-1,4-7-1,7-8 0,5-3-4,5-12-8,17 3-20,-1-6 0,14-5-1,13-4 1</inkml:trace>
  <inkml:trace contextRef="#ctx0" brushRef="#br7" timeOffset="64747.7034">16014 9143 53,'11'-1'33,"-11"1"-1,0 0 0,-7 19-28,-13 3 1,-14 4-1,-7 14 3,-21 5-2,-3 18 0,-13-2 1,3 8 1,0-9 0,19 3-1,15-13 0,32-6 0,23-17-2,39-8 0,28-16-2,31-6-2,21-5 0,14-6-3,16 1 0,4-6-7,5 15-27,-14-6-2,0 13-1,-12 2 1</inkml:trace>
  <inkml:trace contextRef="#ctx0" brushRef="#br2" timeOffset="72743.1607">22538 8719 34,'-20'11'27,"-7"-9"0,4 8-1,-6-3-18,-1-1-7,-7 1-1,-6 1 0,-7 4 0,-9 1 0,-6 6 1,-10-1 0,-8 8 1,-12 1-1,-10 5 1,-9 2 0,-5-1 0,-14 3 0,-3 2 0,-11 0-1,-4 0 1,-9-1 0,2 2 0,-3-1-1,-9-1 0,1 2-1,-5-2 1,0 0-1,-4-3-1,-3 2 1,-3 0 0,0-1 0,-1 1 0,-6-1 0,-1 3 1,-3 0-1,-2 3 1,-3-1-1,-2 3 0,-5-1 0,-3 3 1,2-2-1,-2 3 1,-4-2-1,2 0 1,0-1-1,-2-1 1,-4 2-2,1 0 1,-2 1-1,-5-1 0,-3 5 1,-1 2-1,-6 0 0,-5 1 2,0 0-1,-1-1 0,-9 0 0,8 0 1,-1-2-1,-5-4 1,4 5-1,-4-2-2,-5 1 1,-4 0-1,4 3 2,-7 3-2,-3 3 1,0 3-1,-5 3 2,6 3 0,-4 2 0,1 1 1,-3 3 0,3 0 1,-6 2-1,0-2-1,-1 1 1,-3 3 0,0 1 1,3 5-1,-2-5 1,4 3-2,1-5 2,8 0 0,0-3 0,7-2-1,-9-10 0,10 0-1,0-2-2,-7-8-4,18 7-24,-6-5-2,4 1-1,5 0 1</inkml:trace>
  <inkml:trace contextRef="#ctx0" brushRef="#br2" timeOffset="73719.2165">16935 9780 41,'3'16'32,"-13"1"1,-11-1-1,2 14-15,-24-7-2,6 17-3,-17-7-3,6 12-1,-8-9-2,8 7 0,5-9-2,10 0 0,14-8-1,20-2-1,18-8 1,23-3-1,20-8-1,13-1 1,15-5-2,6-1-1,5 2-4,-8-14-16,8 19-16,-16-8-1,0 13 0,-13-4-3</inkml:trace>
  <inkml:trace contextRef="#ctx0" brushRef="#br0" timeOffset="87163.9855">791 1431 79,'0'0'36,"-2"-13"-1,2 13 0,15 0-28,8-1-4,7 0-3,15 1 2,18-3 0,16 0 0,13-1 1,18-4-2,9 0 1,13-3-1,4 2 0,3 1 0,-1-3 0,-8 3-1,-9-1 0,-7-2 0,-12-2 1,-12 1-1,-15 2 1,-11-5 0,-21 4 0,-6-3 0,-21 0-1,-11-2 0,-13 0 0,-10-3 1,-10-5-1,-8 2 0,-9-6 0,-1 3 0,-9 3 2,0 4-1,7 1 0,5 5 0,7 5 1,13 7-2,6 4 1,17-4-1,17 22-1,12-7 1,19 4-1,11 2 1,15-1-1,11 2 1,5-3 0,1 1 0,-6 0 0,-11 4 1,-17 5-1,-23 10 1,-35 6 0,-27 6-1,-35 7 0,-21 9 0,-21 6-1,-11-2-4,3 2-4,-9-13-29,23-1 0,15-10-1,30-4 0</inkml:trace>
  <inkml:trace contextRef="#ctx0" brushRef="#br0" timeOffset="87892.0271">862 3442 72,'0'0'35,"0"0"0,0 0 0,0 0-22,10-3-10,15 4 0,22 1 0,18-4 1,25-2 0,23-6-1,21-4 0,22-11-1,15-2 0,9-10-3,6 0 2,-6-5-2,-7-1 1,-19 0 0,-18 5 0,-32 4 0,-22 3 0,-32 1 1,-25 7-1,-39 1 0,-27 6 0,-28 2 1,-13 2 0,-15-2 0,-7 5 1,0 2 0,10 1 0,13 3-1,16 0 0,20 1 0,25 0 0,20 2-2,35-6 1,26 4-1,25-6 0,25 6 1,10 3-1,10 5 1,-8 7 0,-7 12 0,-22 14 1,-33 10 1,-34 18-2,-41 11 2,-33 7-2,-29 6 1,-21 5-3,-15 2 0,-10-13-6,15 5-29,-3-22-2,32-8 1,14-20-2</inkml:trace>
  <inkml:trace contextRef="#ctx0" brushRef="#br0" timeOffset="88645.0702">390 6621 91,'16'-7'36,"5"12"-1,-4 1 2,11 12-32,4-4-3,16-1 1,16-2-1,23-5 0,24-11 0,24-6 0,23-10 0,18-8-1,20-10-1,9-2 0,3-7 0,-7 2-1,-15 1 1,-17 0-1,-27 6 1,-32 2 0,-35 1 1,-34 8-2,-41-1 2,-35 6-1,-30 1 1,-26 3 0,-19-1 0,-13 7 0,3 0 0,10 4 0,16 2 0,24 2 0,26-1-1,30 1 1,43 0-1,30 1 0,31-3 1,32 1-1,18 4 0,16 1 0,3 9 1,-12 4-1,-18 15 0,-24 10 1,-32 14 0,-37 10 0,-44 11 0,-37 10 1,-31 8-2,-25 8 1,-9 1-5,-13-3-2,13 5-30,-1-13-2,23 1-1,14-22 0</inkml:trace>
  <inkml:trace contextRef="#ctx0" brushRef="#br0" timeOffset="89351.1106">658 9170 82,'21'-17'36,"7"-2"-2,14 14 1,12 1-31,15 4 0,19-1 0,16 5-1,20-1 0,17-5-1,22-3 0,19-9 0,11-6-1,11 1 0,-1-8-1,-5-5 1,-16 2 0,-19-2-1,-33 0 0,-32-1 1,-33 4-2,-39 1 1,-38 1-1,-38 5 1,-31-1-1,-23 3 2,-19 3-2,-3 3 1,-8 3 1,9-1 0,18 3 0,29-2 0,34 0 0,33-4 1,41-4-1,36 0 0,45-4 0,26 3-1,21-1 1,15 12 0,-8 7 0,-10 11 0,-23 17-1,-34 12 2,-44 18 0,-44 14 0,-38 15-1,-41 10-1,-31 9-1,-22 3-1,-4 5-5,-9-15-20,18 2-11,8-19 0,27-9-1,18-21 1</inkml:trace>
  <inkml:trace contextRef="#ctx0" brushRef="#br0" timeOffset="90062.1513">573 11144 85,'13'-21'37,"21"13"1,5-6-2,24 6-32,12 6-3,22 0 1,18-2-1,19 0 0,16-4 0,18-4 0,5-4 1,8-1-1,-3-4 1,-13-3-2,-15-5 1,-16 0 0,-27-7 0,-22 2-1,-33-8 0,-26-2 1,-26-1-1,-24 3-1,-22-1 2,-24 1-1,-12 8 0,-11 5 1,-2 7-1,8 5 1,10 8-1,21 3 1,28 3 0,28 3 0,40-4 0,28-1 0,39-6 1,26 2-1,21-8 2,19 4-1,-2 2 0,-8 4-1,-18 13 0,-30 11 0,-45 19-1,-47 19 1,-49 23-2,-57 16 1,-40 19-2,-38 13-1,-15 5 0,-10 3-2,7-1-2,10-20-7,36-3-26,30-29 1,51-12 1,36-25-1</inkml:trace>
  <inkml:trace contextRef="#ctx0" brushRef="#br0" timeOffset="90897.199">807 14302 72,'-18'4'38,"8"10"-2,-5-11 1,15-3-35,0 0 0,20 13 0,14-20-1,15-1 1,25-2-1,17-7 0,22 1 0,16-2-1,9-1 0,16 0 0,4 3 1,-4 3-1,-2-2 1,-1 2 0,-10-1-1,-4 1 1,-15-4 0,-20-1 0,-19 0-1,-16-2 1,-25-1-1,-23 2 1,-24-4-1,-25 2 1,-22-5-1,-14 2 0,-9-5 0,-8 1 0,-3-1 1,8 2-1,5 6 0,14 2 0,12 5 1,16 7-1,16 7 1,15 0-1,16 16 1,15-4 0,19 0 0,13 3 0,13-2 0,12 2 0,0-1 0,1 4 0,-8 5 0,-16 4 1,-18 9-2,-25 8 1,-31 10-1,-25 9 1,-32 6-2,-16 5 1,-18 5-2,-8-2 0,-2-1-1,0-9-3,23 0-29,5-30-5,30-4 2,15-30-3</inkml:trace>
  <inkml:trace contextRef="#ctx0" brushRef="#br0" timeOffset="91865.2544">1362 1941 89,'-33'30'37,"-19"8"-1,-2 23 1,-12 0-32,2 9 1,1-3-2,10-3 0,17-9-1,28-13 0,22-14-1,24-11 1,25-13-3,12-2 1,8 1 0,3 2 0,-8 6 0,-10 10-1,-25 11 1,-22 12 0,-28 10-1,-20 8 0,-14 7-2,-15-4-1,6 6-9,-9-21-24,20 1-2,0-26-1,32 2 0</inkml:trace>
  <inkml:trace contextRef="#ctx0" brushRef="#br0" timeOffset="92400.285">651 4271 89,'6'-32'37,"-2"3"0,-3 16-1,-1 13-31,0 0-1,-5 18 0,5 12 0,-1 7-2,1 6 0,0 4-1,8-1 1,3-5 0,6-8 0,10-16-1,3-15 0,10-18 0,4-14 0,6-14 0,-3-5-1,-6-7 1,-1 1-1,-10 6 1,-6 9-1,-7 11 0,-9 11 0,-8 18 0,0 0 0,0 29-2,-6 10-1,5 19-5,-12 3-29,12 19-2,-9 2 0,6 14-1</inkml:trace>
  <inkml:trace contextRef="#ctx0" brushRef="#br0" timeOffset="92866.3117">821 5776 103,'-1'-17'39,"1"17"-1,2-13 0,-2 13-35,-14 22-1,5 5 1,-4 7-1,-1 9 1,4 1-2,0-4 1,3-7 0,12-6 0,8-22 0,8-16-1,9-18 0,6-14 1,8-15-2,5-8 0,4-2 0,0 1-1,-3 7 1,-2 13 0,-9 11-1,-4 22 1,-10 20 1,-6 18-1,-10 24 0,-9 16-2,-4 24-2,-9 8-4,18 22-29,-21 1 0,22 9-3,-6-7 2</inkml:trace>
  <inkml:trace contextRef="#ctx0" brushRef="#br0" timeOffset="93251.3337">752 7712 95,'22'-68'38,"2"15"1,-13-1-2,5 26-32,-14 4-1,-2 24 0,-1 13 0,-5 24 0,-2 16-1,-1 15-1,1 11-1,0 10-1,0 6-2,3 3-3,9 7-26,-13-15-8,12 6 1,-8-19-2</inkml:trace>
  <inkml:trace contextRef="#ctx0" brushRef="#br0" timeOffset="93865.3688">825 9641 98,'0'0'39,"-6"32"0,-5-14 0,15 11-34,-13 9-2,1 8 0,2 4-2,-3 7 1,3 4-3,1-1 1,2-1-2,-2-7-1,6-5-4,-6-22-29,17 1-1,-12-26 1,17-7-2</inkml:trace>
  <inkml:trace contextRef="#ctx0" brushRef="#br0" timeOffset="94061.38">697 9503 114,'-19'16'41,"-2"-8"0,11 6-2,-6-13-38,16-1-3,0-16-27,4-9-10,13 11 1,-5-11-2,8 14-1</inkml:trace>
  <inkml:trace contextRef="#ctx0" brushRef="#br0" timeOffset="94857.4255">1019 10626 80,'-23'-18'37,"-2"12"-2,-10 0 3,5 19-29,-10 1-3,7 11-1,-3 5-1,8 7 0,7 0 0,9-1-1,9-9 0,14-5-1,9-14 0,13-9-1,8-14 0,9-6-1,-1-6 1,2-6-1,-4 1-1,-9 3 2,-4 4-1,-11 4 0,-10 6 0,-13 15 0,0 0 0,0 0 0,-19 20 0,5 12 0,-2 14 0,0 13 0,-3 16-1,0 10-1,0 15 1,-5 8 0,0 3 0,-2 5-1,-4-5 2,-4 0 0,0-13 0,-7-9 0,4-16 0,2-19-1,2-17 0,5-25-3,14-19-4,-7-30-30,26-8 0,-3-25 1,15-8-3</inkml:trace>
  <inkml:trace contextRef="#ctx0" brushRef="#br0" timeOffset="95412.4573">523 12062 86,'0'0'39,"11"11"-2,-13 6 1,-2 18-35,4 13-1,-2 13 0,-3 14 0,-1 15 1,-5 3-1,0 5 0,-4-3 0,9-8-1,4-14 1,7-14-1,6-19 0,8-25 0,10-21 0,7-18 0,8-20 0,3-6 0,1-10-1,-2 2 1,-3 4-1,-8 11 0,-5 17 0,-5 15 0,-9 23 0,-8 12 0,-7 15 0,-2 11 0,-3 7-1,-2 8 0,1 2-2,0-5-3,5 5-3,-7-15-28,19 7-2,-7-19 0,11 2-1</inkml:trace>
  <inkml:trace contextRef="#ctx0" brushRef="#br0" timeOffset="95743.4762">774 13598 72,'4'-39'38,"2"8"-1,-4-1 1,9 22-29,-11 10-5,2 13 0,-3 18-1,4 22-2,-3 14 1,0 14-2,2 12 0,-8 8-1,7 4-2,-4-5-3,3 1-7,-9-24-24,9-4 1,-12-32-2,11-15 2</inkml:trace>
  <inkml:trace contextRef="#ctx0" brushRef="#br0" timeOffset="95924.4866">603 13879 98,'-29'-22'40,"29"22"1,-21 14-2,32 5-32,10-7-3,17 0-2,17-9-3,15-8-1,22-7-5,5-16-31,32 2-3,-1-15-1,20 3-1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30T21:45:44.777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6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30T21:46:15.717"/>
    </inkml:context>
  </inkml:definitions>
  <inkml:trace contextRef="#ctx0" brushRef="#br0">3309 1086 73,'-29'-22'36,"2"0"-1,-8-8-3,7 10-26,-13 0 0,5 11-2,-9 9-1,-3 15 0,-13 13 0,-1 15 0,-10 16-1,2 14 0,1 9 0,6 11 0,7 2 0,15-1-2,17-5 1,17-1-3,21-16 3,15-6-2,23-12-2,11-13-1,15-14-3,1-24-7,27-2-21,-8-27-2,12-1-1,-7-23 2</inkml:trace>
  <inkml:trace contextRef="#ctx0" brushRef="#br0" timeOffset="341.0195">3738 1402 82,'-17'3'36,"-18"7"1,2 15 0,-10 9-33,2 12-1,1 3 1,6 10-3,4-2 2,12 0-2,14-6 0,15-7-1,17-13 1,12-15-1,8-15 1,9-13 0,2-17-1,0-11 3,-5-12-2,-3-8 1,-18-5-2,-8-1 3,-15 4-3,-10 6 1,-15 13-2,-10 14 1,-5 20-1,-8 11 0,4 13-2,1 9-2,16 12-7,-1-6-26,24 1 1,6-16-2,26-7 0</inkml:trace>
  <inkml:trace contextRef="#ctx0" brushRef="#br0" timeOffset="592.0339">4680 815 78,'0'0'41,"10"-49"-1,-10 49 0,0 0-14,-41 31-25,-1 25 1,-18 35-1,0 29 0,1 16-1,15 19-3,10 1-1,14-42-2,27-8-6,2-31-28,28-16 2,9-31-1,23-14 0</inkml:trace>
  <inkml:trace contextRef="#ctx0" brushRef="#br0" timeOffset="1561.0893">5013 1308 100,'-24'0'38,"-12"15"0,4 23-1,-19 14-32,14 13-2,1 6 0,10 2-2,6-2 2,14-7-3,12-12 1,17-14-1,11-15 1,14-19-1,7-20 1,6-17 1,3-9-2,-4-11 2,-5-10-2,-11-3 2,-10-4-2,-13 3 2,-12 13-2,-10 5 1,-9 12-2,0 6 2,-7 12-1,6 9 0,11 10 0,0 0-1,-1 15 2,18-6-1,10-5 1,10-2-1,11-1 2,1-8-2,7 0 2,-8-2-2,-2 1 1,-6-4 0,-9 10 0,-12 5-1,-10 11 0,-13 13 0,-8 6 0,-6 11-1,-7 6 2,5 4-2,-1-1 1,7 6-1,6-14 2,10-5-1,14-19 1,14-13-1,15-14 1,10-12 0,6-13 0,3-19 1,0-2 0,-4-11-2,-7 8 0,-13 1 0,-14 14 0,-12 5 0,-17 19 0,-11 17 0,-12 19 0,-1 14 0,-5 3 0,7 12 0,10-2 0,12-1-3,19-8 1,13-11-2,28-13-2,11-14-1,18-6 0,-2-15-1,9-3 1,-7-11 1,-4 4 2,-17 0 3,-19 3 2,-12 10 4,-26 5-2,-8 13 2,-17 14 1,-6 11-1,-8 8-1,-3 8-2,5 2 1,4 6-2,5-2 0,10-5-1,2-7 1,7-9 0,6-13 0,-5-13 1,14-2-1,1-19 1,-4-10 0,-2-8 0,5-9-1,-5-6 1,2-2-1,5-3 0,-5 9-1,7 3 2,5 6-2,8 4 0,9 8 0,5 2-3,17 11-11,-5-9-12,24 5-13,-10 1-4,12 4 0,-10-5-1</inkml:trace>
  <inkml:trace contextRef="#ctx0" brushRef="#br0" timeOffset="2661.1522">7817 1008 72,'-10'-12'35,"-5"15"0,-17 8 0,1 9-24,-16 12-6,5 4-1,-6 2-1,8 2 1,6-4-1,20-1 0,14-11-1,23-9-1,16-11 0,19-1 0,9-6 0,5 1-1,-3-3 1,-4 7-1,-21 7 0,-13 12 0,-24 12 1,-21 6-1,-25 12 1,-10-3-2,-6 2-1,0-8-4,14-4-29,2-21-2,39-17-1,0 0-1</inkml:trace>
  <inkml:trace contextRef="#ctx0" brushRef="#br0" timeOffset="3164.181">9385 1032 95,'-29'-7'38,"-1"27"0,-22 7-2,-7 7-33,-2 5 0,4 6 0,5-3-2,15-2 1,21-10-1,19-9 0,30-11-1,21-8 0,16-6 0,11-4 0,3 0 1,-4 3-1,-10 6 1,-17 11 0,-19 11 0,-24 8-1,-25 10 1,-18 4-2,-12 1 2,-10 3-2,-1-6 0,-1-9-5,19 1-14,8-27-18,30-8-1,14-14 0,25-8-1</inkml:trace>
  <inkml:trace contextRef="#ctx0" brushRef="#br0" timeOffset="3530.2019">9827 1311 98,'-34'24'39,"-2"-5"1,21 2-1,2-11-36,27-7-1,23-10 0,18-5 0,13-7 1,11-7-1,9-2 0,-2-9-1,-8 4 1,-11-1 0,-17 3-1,-21 6 0,-21 1 0,-25 6 0,-19 10 0,-16 9-1,-16 10 0,-5 8 1,-8 9-1,2 10 0,7 8 0,14 8-1,13 5 2,21-2-2,18-5 1,23-2-2,28-6-3,9-18-6,32-1-27,2-17-2,24-1 0,-11-19-1</inkml:trace>
  <inkml:trace contextRef="#ctx0" brushRef="#br0" timeOffset="3914.2239">10499 1362 96,'-26'23'38,"28"5"1,10-16-1,29-6-35,13-4 0,15-4 0,12-9 0,5-7 0,3-6-2,-6-3 2,-16-5-1,-11 3-1,-21-3 1,-18 0-1,-20 2 0,-21 7 1,-20 7-1,-9 4 0,-10 10 0,-8 10 0,-2 8 0,9 15 0,8 6-1,13 10 0,20 2 0,23 0-1,21-5 0,20-7-2,25-5-3,10-17-4,33-5-28,-11-23-2,10 0 1,-12-18-1</inkml:trace>
  <inkml:trace contextRef="#ctx0" brushRef="#br0" timeOffset="4245.2428">11528 1203 108,'-31'17'38,"-18"6"1,8 21-2,-8-1-32,9 5-1,1 2 0,10-2-2,10-4 1,12-10-2,14-13 2,12-13-2,9-11 0,7-13 1,1-15-2,7-10 2,-2-7-1,2-9 0,-2 0-1,0-3 3,-3 9-3,-9 6 0,-2 14 0,-4 9 0,-2 16 0,-4 13 0,-3 11 0,-7 12 0,1 12 0,2 5 0,3 9 0,3 0-4,12 5-9,-4-17-24,27 10-4,-4-19 0,18-2-2</inkml:trace>
  <inkml:trace contextRef="#ctx0" brushRef="#br0" timeOffset="4395.2514">12335 1636 125,'-34'-1'42,"9"6"0,-5-12-2,12 0-40,18 7-4,-11-25-29,29 16-7,-3-5-2,16 4 0</inkml:trace>
  <inkml:trace contextRef="#ctx0" brushRef="#br0" timeOffset="5694.3257">3309 2400 24,'32'-4'28,"15"2"1,11-6 2,7-3-25,22 6 1,6-10 0,16 10 1,12-9-3,13 9 0,1-5-1,12 7 1,9-5-1,12 4-1,4-4 2,14 1-2,11-7 0,9 2 0,13-8-1,15 1 1,11-8-1,7 3-1,7-5 1,7 2-1,-2 2 0,4 1-1,-5 2 0,-4 6 0,0-1 0,-2 4 0,-3 2 1,5 3-1,0-2 1,2 3 0,-1 0 1,4-1 0,-6 1-1,-4 1 1,-8 3-1,-13 3 0,-17 1 0,-13 3-1,-20 5-1,-20 0-1,-22 9-1,-27-7-7,-18 15-25,-29-7 0,-18 6-2,-28-9 0</inkml:trace>
  <inkml:trace contextRef="#ctx0" brushRef="#br0" timeOffset="6708.3837">2420 3346 75,'-2'-25'36,"3"14"-1,-1 11 1,0 0-33,-17 13-1,7 20 1,-3 8-1,-4 13 1,0 9-2,3 4 1,-1-2 0,8-1 0,3-10 0,13-9 0,7-17 0,8-15-1,11-21 1,8-15-1,4-15 0,5-7 0,0-12 1,1-2-2,-7 1 1,0 5-1,-12 7 1,-7 12-1,-7 13 0,-7 10-1,-13 11 1,3 32 0,-10 5 0,-4 16 0,1 11-1,2 4 2,1 2-1,7-3 1,6-9 1,9-14-1,7-16 1,11-21 0,3-22 0,8-20-1,0-16 1,2-13-1,-2-8 0,-6-5 0,-8-3-1,-5 6-1,-11 13 0,-8 11-1,-1 11-1,-8 13-2,3 26-3,-9-20-25,15 36-6,-6-16 1,17 37-1</inkml:trace>
  <inkml:trace contextRef="#ctx0" brushRef="#br0" timeOffset="7046.4031">3478 3562 71,'0'0'36,"-5"24"-1,5-24 1,29 21-29,-2-24-1,13 1-1,6-10 1,6-3-2,-3-8 0,-1 1 0,-12-6-1,-8 4-1,-13 1 0,-15 7-1,-16 8 0,-17 8 0,-11 8-1,-11 9 1,-2 12 0,1 8-1,3 8 1,8 2-1,14 4 0,18-5 0,24-5-3,22-10-3,31-4-30,5-24-3,34-1 1,8-22-1</inkml:trace>
  <inkml:trace contextRef="#ctx0" brushRef="#br0" timeOffset="7790.4456">5069 3514 93,'-20'-6'36,"0"-15"-1,20 21-3,-19-25-29,19 25 1,-27-13-1,9 22 0,-5 11 0,-1 12 0,-3 6 0,3 7-1,5 4 0,4-1 0,13-8-1,13-10 0,9-12-1,20-15 1,11-16-1,7-10 0,6-11 0,-2-9 0,2-3 0,-9-4 0,-11 3 0,-12 8 0,-15 3 0,-8 9 1,-9 6-1,-3 7 0,3 14 1,-17-9-1,17 9 0,-9 10 0,9-10 1,12 19-1,2-10 0,10-2 0,6 1 1,4-4 0,0 0 0,1 0-1,-4-2 1,-1 3 0,-9 2-1,-8 5 1,-8 6-1,-5 4 0,-9 5 0,-6 11 0,-5 1 0,3 1 0,-3 0 0,5-6-1,4-5 1,9-15 0,2-14 0,25-19 0,3-13 1,6-13-1,8-8 1,2-5 0,1-2 0,0 5 0,-5 11 0,-6 12-1,-10 12 1,-8 17 0,-16 3-1,3 28-1,-9 3 0,-1 2 0,3 4-3,4-9-3,24 6-23,-1-30-9,26-7 1,1-27-2,24-4 1</inkml:trace>
  <inkml:trace contextRef="#ctx0" brushRef="#br0" timeOffset="7988.4569">6549 2813 112,'-30'43'37,"-16"9"1,9 25-2,-17 7-33,14 1-2,7 1-1,11-3-2,12-3-2,6-22-7,23-1-24,-3-30-3,24-4 2,-6-27-1</inkml:trace>
  <inkml:trace contextRef="#ctx0" brushRef="#br0" timeOffset="8439.4827">6565 3291 105,'-21'20'36,"-8"-5"3,17 16-1,-8-6-35,19 2 0,8-9-1,7-2 0,11-10 0,10-7-1,2-6 0,8-10 1,-3-11-2,-1-3 2,-1-4-2,-4 1 2,-7 0-2,-5 5 0,-7 9-1,-17 20 1,0 0-1,-3 23 0,-13 26 0,-10 17-2,-6 24 2,-2 14 0,-7 17 0,1 1-2,0 0 2,4-4 0,3-15 0,8-20 1,1-21 0,2-17-1,3-26 2,4-15 1,5-19-1,1-14 0,3-16 1,1-13-1,8-15 1,8-12-1,5-4 0,11-3 0,9 6-2,2 3-2,16 21-17,-6-5-17,22 25-1,-11 2 0,16 20-2</inkml:trace>
  <inkml:trace contextRef="#ctx0" brushRef="#br0" timeOffset="8864.507">8237 3130 92,'-20'-17'36,"20"17"1,-33-4 1,13 10-34,-7 3 1,1 13-1,-7-4 0,8 6-2,1 2 1,8-1-2,3-2 1,18-3-2,9-9 1,11-1-1,9-2 1,6-4-1,0 2 0,-2 1 0,-5 5 0,-8 6 0,-15 6 1,-14 8-1,-10 5 0,-11 1 0,-4 0-1,-5-1-1,4-4-3,1-18-8,18 3-24,11-18-2,11-19 1,7-13-1</inkml:trace>
  <inkml:trace contextRef="#ctx0" brushRef="#br0" timeOffset="9232.5281">8481 3319 98,'4'15'38,"-4"-15"0,26-1-1,3-11-34,9 3 1,4-10-1,3 0-1,3-5 0,-2-2 0,-9-3-1,-8 3 1,-10 2-1,-11-1 0,-13 6 0,-12 7 0,-11 7 0,-6 10 0,-7 9-1,-2 16 0,-2 7 1,2 8-1,8 5 1,6 0-1,8 0 0,20-9 0,12-6-1,17-18-2,18-5-4,8-24-26,30 4-7,-3-24 2,15 3-3</inkml:trace>
  <inkml:trace contextRef="#ctx0" brushRef="#br0" timeOffset="9577.5478">9116 3281 103,'-34'18'38,"20"9"1,3-22 0,23-1-36,11-13-1,18-4 0,5-8-1,8-5 1,6-7-2,-2-1 1,-10-3-1,-8 2 1,-13 3 0,-15 4-1,-21 8 1,-12 7 0,-17 9 0,-10 13 0,-5 8 1,-7 12-1,2 8 1,3 5-1,16 7 0,10-6-1,18 1 0,17-6-1,23-7-1,18-14-3,29 2-8,7-22-25,37 3-2,-3-20 0,24 4-1</inkml:trace>
  <inkml:trace contextRef="#ctx0" brushRef="#br0" timeOffset="9977.5707">10954 2691 90,'7'-40'38,"3"15"-1,-10-2 2,7 16-33,-7 11-2,-7 32 1,-3 14-2,-1 23 0,-3 18-3,-3 10 0,-4 8 0,4 1-2,6-4-2,1-15-3,19-1-25,-5-35-6,19-6 1,-3-30-2</inkml:trace>
  <inkml:trace contextRef="#ctx0" brushRef="#br0" timeOffset="10175.582">10808 3206 107,'-31'6'38,"25"9"2,6-15-3,26-9-36,22-3-2,17-15-2,17 0-3,5-22-29,19 8-1,-10-18 0,4 6-2</inkml:trace>
  <inkml:trace contextRef="#ctx0" brushRef="#br0" timeOffset="10524.602">11582 2600 87,'-24'22'39,"-10"1"0,11 27 1,-10-4-17,9 20-20,1 4-1,3 10-1,1 0 0,3 0 0,7-5 0,4-7-1,0-12 1,3-11-1,3-13 1,5-13 0,-6-19 0,23-4-1,-4-18 1,2-8 0,2-12 0,-1-2 0,5-6-1,-5 3 1,1 7-1,-6 10 0,-4 14 0,-2 14 0,-5 16-1,-4 13-1,1 12 1,-3 5-3,3 7-1,1-5-4,17 12-19,-8-27-12,18 5 2,-7-26-1,16 0 0</inkml:trace>
  <inkml:trace contextRef="#ctx0" brushRef="#br0" timeOffset="10861.6213">11904 3184 105,'-7'25'37,"-4"-14"2,16 9-2,-5-20-32,29 15-2,12-20 0,7-10 0,9-5-1,2-9-1,-2-5 0,-3-3 1,-10-4-2,-14 2 0,-17 6 1,-16 7-1,-18 11 0,-14 14 0,-13 13 1,-5 14 0,-4 10-1,0 10 0,7 6 1,12 0 0,15-1-1,21-8-2,21-5-1,23-16-6,38 4-25,6-25-5,27 2 0,9-19-2</inkml:trace>
  <inkml:trace contextRef="#ctx0" brushRef="#br0" timeOffset="11215.6415">13756 3047 97,'-11'-26'37,"-4"20"2,-21 0-2,1 24-29,-16-1-3,-1 16-2,-5-1 1,2 11-1,3-4 0,16 2-2,12-3 0,19-9-2,21-8 0,22-11-4,30-2-6,1-18-26,33 4-1,-5-18 0,12 3 0</inkml:trace>
  <inkml:trace contextRef="#ctx0" brushRef="#br0" timeOffset="11486.657">14074 3119 114,'-32'26'38,"-16"-13"1,18 23 0,-4-7-35,13 3-1,9 2-1,9-3-1,7-2 0,14-7 1,11-5-2,2-10 1,9-9 0,-1-9-1,3-8 0,-5-9 0,-4-7-1,-11 1 1,-8-5-2,-8-1-1,-7 7-2,-6-1-1,3 19-7,-12-11-24,16 26-1,-6-23 0,21 19 0</inkml:trace>
  <inkml:trace contextRef="#ctx0" brushRef="#br0" timeOffset="11711.6699">14827 2529 102,'-35'13'39,"-4"30"1,-20 5-1,10 20-25,-4 12-11,4 9 1,11 1-3,11-1-2,19-4-2,13-16-5,30 3-29,-5-29-2,30-3 1,-8-29-2</inkml:trace>
  <inkml:trace contextRef="#ctx0" brushRef="#br0" timeOffset="12951.7408">15012 3058 111,'-45'5'39,"9"22"0,-17 1-1,2 18-33,8-1 0,6 4-3,8-3 1,15-5-2,15-10 1,18-11-1,15-14-1,12-14 0,11-12 0,4-10 0,5-10-2,-3-10 1,-6-3 0,-10-1 0,-15 1 0,-13 6 0,-14 9 0,-10 9 1,-8 13 0,-5 9 0,-2 12 0,1 7 0,8 8 0,5-1 1,12 1 0,11-4-1,10-7 1,8-5 0,4-11 0,7-6 0,-1-4 0,-3-4 0,-5-3 0,-8 1 0,-6 2 0,-8 7-1,-15 14 1,0 0-1,-6 10 0,-12 16 0,-6 13 0,-3 5-1,1 5 2,-2 6-2,6-3 2,9-6-1,12-9 1,10-13-1,15-14 0,8-12 1,11-13-1,7-13 1,2-9-1,-2-7 0,-3-4 0,-6 3 0,-9 4 0,-9 6 0,-9 13 0,-14 22-1,0 0 1,-18 18-1,3 11 1,0 7-1,3 4 0,0 0 1,9-1 0,9-10-1,10-10 1,13-8-3,11-10 0,8-13 0,9-5 0,4-12-1,0-2 0,0-5 2,-9 2 1,-10 3 1,-16 4 2,-8 11 0,-18 16 1,0 0-1,-32 14 1,5 15 0,-8 3-1,-2 12-1,5-2 0,2 0 0,3 2 0,10-7-1,4-7 1,7-7-1,7-12 1,-1-11 0,22-7-1,-4-8 1,1-9-1,5-5 1,2-8 0,1-2-1,2-6 0,2 2 1,-1 0-2,-1 3 2,1 3-1,1 7 0,-4 4-1,1 6 1,-3 7-1,1 1 1,1 7-1,2 1 0,2-3 0,6 1-1,-1 3 2,2-4-1,-1 2 0,-12 3 1,-7 2 0,-18 0 1,4 14-1,-25 1 1,-5 3-1,-11 6 1,-1 1 0,4 4-1,4-1 1,9 1-1,14-5 1,12-4-1,12-6 0,12-5 0,8-2 0,0-5 0,7 0 0,-9-2 0,-2 4 0,-13 5 0,-14 5 1,-13 6-1,-12 4 0,-9 3-1,-8 6 0,-3-4-6,5 9-9,-15-22-8,26 14-8,-11-25-8,34-5-1,-17 0-1</inkml:trace>
  <inkml:trace contextRef="#ctx0" brushRef="#br0" timeOffset="13415.7674">17729 2464 86,'12'-33'36,"-20"5"1,8 28 1,-33 6-32,8 24 0,-11 10-1,2 19-2,-4 10-1,6 17 1,2 7-2,-2 7-1,8 1 1,10-9-4,3-3-1,7-16-4,21 0-28,-15-29-2,19-6 1,-10-23-2</inkml:trace>
  <inkml:trace contextRef="#ctx0" brushRef="#br0" timeOffset="13615.7788">17310 3062 103,'-38'-22'38,"18"19"1,4-5-2,16 8-33,16-1-3,23-6-2,20-5-3,15-10-3,25 6-14,-1-24-16,10 3 1,-7-13-2,4 5 0</inkml:trace>
  <inkml:trace contextRef="#ctx0" brushRef="#br0" timeOffset="13965.7988">18225 2294 98,'-28'7'38,"8"31"4,-15 1-3,1 22-35,0 12-1,6 12 1,-7 9-1,8 7-1,-3-4 0,5-4-2,4-5 0,4-13 1,4-12-1,5-15 0,9-15 1,9-17-1,5-14 1,5-11 0,5-13-1,6-7 1,-2-9-1,2-1 0,0 2 0,-5 1 1,-5 11-2,-5 7 0,0 14 0,-16 4 0,19 27-2,-9-4-1,4 10-3,3-13-11,19 20-17,-3-21-5,20 5 1,-4-21-2</inkml:trace>
  <inkml:trace contextRef="#ctx0" brushRef="#br0" timeOffset="14295.8177">18721 3024 99,'-25'-25'37,"2"21"2,-16-7-2,9 27-31,-11-1-2,5 15-1,-2 7 0,7 7-1,3 1 0,11 0-1,4-3 0,13-8 0,12-7 0,6-11-1,12-9 2,7-11-2,2-12 1,5-7 0,-2-7 0,-2-7 0,-6-1-1,-4 1 1,-8 4 0,-8 3-1,-4 9 0,-10 8-1,0 13-1,-11 7 0,2 14-2,-4-1-5,13 22-15,-18-17-14,23 16-1,-8-16 0,18 7-2</inkml:trace>
  <inkml:trace contextRef="#ctx0" brushRef="#br0" timeOffset="14600.8351">19398 2261 93,'-25'50'41,"-10"1"-1,14 24 0,-4 0-36,4 15 0,-2 1 0,5 8-1,0-2-2,4-6-3,3-2 0,1-16-5,19 3-17,-13-32-14,17-6-1,-8-26-1,11-5 2</inkml:trace>
  <inkml:trace contextRef="#ctx0" brushRef="#br0" timeOffset="14750.8437">19073 2979 105,'-25'-17'41,"-6"-2"0,21 14-1,10 5-37,0 0-3,36-4-5,5-14-27,41 17-8,9-18 1,35 5-1</inkml:trace>
  <inkml:trace contextRef="#ctx0" brushRef="#br0" timeOffset="15226.8709">20543 2784 99,'-40'-7'38,"3"19"1,-19-5-2,-4 19-34,-3-1 0,9 6-1,3 3 0,15-1 0,14-3 0,22-1-1,20-9 0,17-7 0,15-1-1,12-5 1,1-4 0,-2 0-1,-8-2 1,-9 2 0,-17 5-1,-16 0 1,-16 9-1,-17 2 0,-10 5 0,-6 5 0,-3 7-1,0-5-1,4 6-1,3-9-3,19 4-4,0-21-24,31 4-6,2-27 1,30-4 0</inkml:trace>
  <inkml:trace contextRef="#ctx0" brushRef="#br0" timeOffset="15668.8962">21192 2280 108,'-36'30'42,"-21"6"-1,14 26 0,-3 2-39,3 10 2,5 8-2,6 5 0,6 2-1,7-2 0,4-10-1,7-6 0,7-13 0,1-10 0,6-18 0,6-12 1,2-12 0,3-13-1,3-9 1,0-6 0,-1-12 0,7-6 0,2-1 0,-3-2-1,0 1 1,-1 8-1,-4 8 0,-5 11 0,0 13 0,-10 16-1,-5 12 1,-5 10 0,-4 10-1,1 3 0,1-1 0,1-1-2,8-5 0,7-11-3,15-2-4,1-28-14,27 11-10,-7-29-5,18 8 2,-8-23-1</inkml:trace>
  <inkml:trace contextRef="#ctx0" brushRef="#br0" timeOffset="15820.9049">21582 2920 108,'0'-18'38,"-19"-1"1,4 30-2,-19 9-30,9 11-4,-1 9-1,-3 8-3,8 4-2,-4-6-9,25 13-24,-8-22-3,25 1 1,-6-23-2</inkml:trace>
  <inkml:trace contextRef="#ctx0" brushRef="#br0" timeOffset="16248.9294">21835 2703 115,'0'0'40,"-8"15"2,-2 0-3,8 9-35,3 2-1,4 7-1,-4 5 0,-4 2-1,-1 3 0,-5-1 0,-6 1-1,0-1 0,3-4 0,-1-9 0,2-6 0,7-10 1,4-13-1,19-9 0,1-9 1,7-11 0,4-7 1,3-5-2,3 1 0,-4-2 0,-4 9 0,-6 5 0,-6 12 0,-7 11 0,-4 16 0,-6 12 0,-6 5 0,-2 14-2,1 3-1,3 0-1,5 4-5,-2-17-11,28 10-12,-8-23-9,18-2 2,4-20-2,16 0 2</inkml:trace>
  <inkml:trace contextRef="#ctx0" brushRef="#br0" timeOffset="16604.9498">22363 2961 114,'-41'6'38,"21"15"1,6-17-1,14-4-36,29 15 1,8-13-1,8-8 0,10-2 0,2-11-1,-4-4 0,-7-4 0,-5-6-1,-12-1 1,-6-3-1,-15 3 1,-12 3-1,-12 10 0,-8 10 0,-11 10 0,-5 16 1,-5 15-1,-1 12 1,4 9-1,8 6 1,16 0-1,18-4 0,27-4-1,21-16-3,39 2-13,2-33-16,39 5-6,-3-21-1,17-2 0</inkml:trace>
  <inkml:trace contextRef="#ctx0" brushRef="#br0" timeOffset="17301.9896">2357 4908 73,'0'0'39,"22"11"-2,-33 9 1,5 17-20,-8 4-15,-6 12 0,0 5-1,-1 1-2,1 2-1,3-8-2,11 1-9,-3-28-24,23-3-1,-2-27 0,16-8-2</inkml:trace>
  <inkml:trace contextRef="#ctx0" brushRef="#br0" timeOffset="17757.0157">2412 4666 83,'-29'-8'37,"9"13"-1,5 1-1,12 7-32,9-3-1,10-1-1,13-2-3,6 0 0,6 1 1,5 3-1,-4 7 2,-3 7-1,-7 9 2,-8 10 0,-7 10 1,-10 6 0,-14 2 1,-2 2 0,-6-8-1,2-4 2,1-14-2,3-7 2,2-20-1,7-11 0,19-22 0,6-11-1,2-7 0,12-8 0,-3-5-1,3-1 0,-1 5-1,-1 7 0,-7 11-1,-9 9 1,-1 18 0,-3 12 0,-9 11 0,-3 14-1,0 6 2,-2 7-2,1 5 0,0-5-2,5 0-4,-2-26-11,22 2-20,-1-28 0,18-13 0,1-23 0</inkml:trace>
  <inkml:trace contextRef="#ctx0" brushRef="#br0" timeOffset="17954.0269">3618 4389 87,'-25'9'37,"-15"15"0,3 33 1,-10 10-31,7 17-3,1 9-1,11 9-3,9 2 0,7-3-2,13-5-2,5-19-5,18-4-28,-9-25 0,14-9 0,-12-26-2</inkml:trace>
  <inkml:trace contextRef="#ctx0" brushRef="#br0" timeOffset="18367.0506">3335 4864 94,'-26'1'40,"15"15"-1,11-16-1,9 27-34,13-20 0,15-3-2,10-4 0,10-3 0,4-4-3,3-3 2,-2-2-1,-8 1 0,-8 2-1,-11 4 1,-10 2 1,-9 7-1,-16-4 1,4 27 0,-12-5 0,4 8-1,-7 4 2,6 3-2,4 2 0,3-3 0,8-4 0,5-9 0,4-8 0,2-9 0,1-12 0,2-12 0,-5-8 0,-4-7-1,-3-4-1,-7-3-2,0 4 0,-13-3-4,5 19-16,-21-5-14,8 14 0,-13 1 1,8 12 0</inkml:trace>
  <inkml:trace contextRef="#ctx0" brushRef="#br0" timeOffset="19243.1007">5559 4764 77,'-28'11'37,"-4"15"-1,-5-2 2,2 12-35,4 3 2,8 1-1,6-2 0,16-2-2,10-8 0,19-7 0,3-11 0,14-8-1,9-9 0,-1-9-1,2-8 1,-1-5-1,-10-3-2,-11-4 2,-10 0-1,-9 2 1,-16 2-2,-10 4 2,-5 4-1,-6 7 1,2 5 0,-2 2 0,6 7 1,5 4-1,12-1 1,0 0 0,32 7 0,0-4 0,10 0 0,6 0 0,3 1 0,-2 1 0,-4 0 0,-5 4 0,-12-1-1,-9 6 0,-14 3 2,-10 5-2,-6 6 2,-7 5-2,-3 4 1,-1 6-1,1-2 1,10 0-1,5-5 0,11-8 0,11-8 1,9-12-1,9-15 0,6-14 1,3-10-1,4-7 1,-5-9-1,-1 0 1,-7-2-1,-6 1 2,-8 7-3,-5 8 2,-5 6-1,-8 11 0,-2 16 0,0 0 0,-15 23 0,6 7-1,-2 8 2,10 5-3,1 2 2,1-2-3,12-4-1,7-19-5,25 4-15,-6-32-12,29 0-2,-13-22 0,15 1 1</inkml:trace>
  <inkml:trace contextRef="#ctx0" brushRef="#br0" timeOffset="19527.1169">6842 4805 101,'-16'29'36,"-17"-4"2,15 19-3,-6-5-30,3 8-3,7-3 2,4-3-2,4-7 0,7-2 0,7-16-1,2-9 1,5-14-1,2-13 1,-2-9-1,4-5 0,-4-4 0,-5-6 0,-2 0-2,0 0 3,-7 5-3,1 3 2,4 4-4,-1 1 1,10 10-4,5-5-1,27 19-17,-11-11-15,27 17 1,-4-9-3,27 12 3</inkml:trace>
  <inkml:trace contextRef="#ctx0" brushRef="#br0" timeOffset="19982.1429">7910 4864 71,'12'-7'38,"11"11"-2,-5-9 1,14 13-15,-4-11-19,5-2 3,-1-4-5,4-3 2,-7-7-2,0-1 1,-5-4-2,-9-3 1,-5-5 0,-10 3-2,-8 0 2,-9 5-1,-8 7 0,-10 9 0,-3 9 0,-6 12 1,4 14-1,1 11 0,4 12 2,11 2-2,12 5 1,13 0-2,17-8 2,19-10-4,17-10 0,12-16-3,20-8-3,-3-28-16,18 3-13,-9-23 2,6 5-3,-24-13 4</inkml:trace>
  <inkml:trace contextRef="#ctx0" brushRef="#br0" timeOffset="20478.1713">8768 4661 90,'-24'18'38,"-12"1"-2,11 21 3,-13 1-31,13 5-4,3-1 1,10-3-2,4-5 0,14-7-1,5-15 1,10-11-2,8-16 1,6-9-1,6-10-2,-2-8 2,1-5-1,-2-1 1,-9 1-2,-2 6 1,-7 7-1,-8 9 1,-4 11-1,-8 11 1,-3 23-1,-5 10 0,-4 22 2,-5 16-2,-2 17 1,-4 13 0,-5 10 0,3 3 1,-2-2 2,2-5-1,0-13-1,4-16 1,6-19 0,2-18 0,7-25 0,6-16 0,0-19-3,7-19 2,2-14-2,5-15 0,-3-13 0,8-7-1,-3-8 1,6 3-2,-3 2 4,-2 15-4,5 6 1,-2 14 0,5 16-3,4 10 1,10 18-6,-9-8-14,19 19-14,-7-15 1,11 10-2,-5-16 2</inkml:trace>
  <inkml:trace contextRef="#ctx0" brushRef="#br0" timeOffset="20824.1911">9273 4719 87,'-14'19'37,"2"-9"-1,20 6 3,-4-6-34,17-4-2,12-9 0,8 1 0,7-9-1,6-7 0,-3-6 0,0 0-3,-12-6 3,-4 0-1,-9-1 0,-12 1 0,-14 4-1,-7 8 1,-10 9-1,-8 10 1,-10 12-1,-4 14 1,-6 13-1,2 7 0,4 9 2,10 3-2,9-2 1,13-9-2,21-9 0,16-18-4,35-8-2,7-31-18,34-4-15,-4-24 2,24-2-2,-13-19 2</inkml:trace>
  <inkml:trace contextRef="#ctx0" brushRef="#br0" timeOffset="21094.2065">10303 4463 106,'-67'19'39,"3"23"1,-15-10-2,17 11-35,10-2-1,17-5 0,23-8-2,16-11 1,25-8-1,17-8 0,9-6 0,8-2 0,1-3 0,-4 4 0,-11 4 0,-13 9 0,-18 12 1,-18 6-1,-13 9 2,-18 8-2,-8 3 1,-3 0-4,7 8-4,-12-25-18,37 6-14,-1-20-1,27-1-2,8-22 2</inkml:trace>
  <inkml:trace contextRef="#ctx0" brushRef="#br0" timeOffset="21263.2162">10756 4911 118,'-59'13'42,"18"4"-3,-3-14-4,14-16-55,30 13-19,14-14-1,21 8-2,0-5 0</inkml:trace>
  <inkml:trace contextRef="#ctx0" brushRef="#br0" timeOffset="22040.2606">2413 6510 91,'13'-18'35,"-13"-7"2,6 9-1,-6-6-29,3 10-2,-3 12 0,0 0 0,-5 36 0,1 14-1,-6 16-2,6 19 1,-7 13-3,0 7 2,1 2-3,3-9-3,6-7-2,0-29-18,17-6-14,-7-31-1,15-18 1,-5-27-3</inkml:trace>
  <inkml:trace contextRef="#ctx0" brushRef="#br0" timeOffset="22574.2912">2074 6430 116,'-17'-1'39,"17"1"3,14-4-4,16-3-36,22-9-1,12-4 1,11-8 0,12 2-2,6-6 2,2 3-2,-2 6 1,-8 5-1,-12 10 0,-10 8 0,-15 12 1,-14 16-1,-21 14 0,-11 13 2,-12 14-1,-12 12 0,-7 8 0,-3 4 0,-3-2 0,4-3 1,2-10-2,10-10 0,10-19-2,4-12 4,10-22-2,9-15 0,7-15 0,6-18 0,0-9 0,2-8 0,5-3 0,-5-2 0,-1 7 0,-7 9 0,1 9 0,-11 11 0,1 16 0,-3 16 0,1 14 0,-6 7 0,-1 13 0,3 3 0,1 3 0,3 0-6,6-1-1,1-26-11,18 7-10,-11-29-12,22-4 2,-9-23-2,9-3 2</inkml:trace>
  <inkml:trace contextRef="#ctx0" brushRef="#br0" timeOffset="22897.3097">3356 6832 110,'-14'23'37,"-7"-4"0,21 7 0,9-12-33,13-5-1,16-12 0,14-6 0,10-14 0,8-4-1,-4-10 0,-1-2-1,-13-5 1,-15 9-1,-15-4 0,-21 11 0,-19 7 0,-17 12 0,-9 12-1,-11 11 1,-3 14-1,2 12 0,4 7 0,13 5 0,9 4 0,16-3-1,23-6-1,14-9-2,30-1-9,3-28-17,37 5-9,6-20 0,31-3-1,3-15 0</inkml:trace>
  <inkml:trace contextRef="#ctx0" brushRef="#br0" timeOffset="23367.3366">5280 6647 98,'-32'-6'38,"4"15"1,-15 4-2,2 17-30,-7 7-3,3 11 0,-2 6-1,7 5-1,8-2 0,13 0 0,10-9 0,24-15-1,16-16 1,17-11-1,14-19 0,8-14-1,2-14 1,2-9 0,-4-7 0,-15 0-1,-17 0 0,-18 9 0,-15 4 0,-16 11 0,-13 13-1,-10 7 0,2 11-1,-5 3-2,15 10-3,5-11-5,25 17-18,-8-17-8,51-7-1,-8-11 0,27 0 1</inkml:trace>
  <inkml:trace contextRef="#ctx0" brushRef="#br0" timeOffset="23580.3487">6053 6013 99,'-9'-28'38,"-21"6"0,11 29-2,-14 17-32,10 19 0,-5 20-1,1 21 0,3 19-1,-1 13 0,4 7-2,3 0 1,6-4-3,-3-8-2,12-5-7,-8-28-25,17-15-2,-1-30-1,14-15 0</inkml:trace>
  <inkml:trace contextRef="#ctx0" brushRef="#br0" timeOffset="23784.3604">5732 6681 112,'-11'15'40,"22"3"0,6-20-2,12-6-37,30-12-2,10-14-1,14-5-4,2-21-22,11 5-9,-6-11-2,-3 6 1,-16-9 0</inkml:trace>
  <inkml:trace contextRef="#ctx0" brushRef="#br0" timeOffset="24152.3815">6558 6038 106,'-35'19'38,"5"25"1,-11 8-1,10 15-32,-10 7-2,8 11 0,0 1-2,3 5 1,8-6-2,5-5 1,3-12-1,10-11 0,4-12-1,5-13 0,8-17 1,4-12-1,1-16 1,3-10-1,3-8 1,-5-3-1,2-7 1,-2 2-1,-5 3 0,2 6 0,-4 9 0,-12 21 0,17-11 0,-17 11 0,10 27-1,-5 2 0,3 7-1,2 1-1,8 6-2,2-10-3,16 10-10,-4-27-12,19 7-10,-6-21 2,13-2-2,-11-16 3</inkml:trace>
  <inkml:trace contextRef="#ctx0" brushRef="#br0" timeOffset="24503.4015">6910 6650 103,'0'0'37,"-24"15"3,18 4-3,-3-1-27,14-5-6,10-2-2,14-5 0,6-7 0,9-7-1,12-12 0,4 1 0,-1-12 0,-1-1-1,-11-2 0,-9-2 0,-14 1 0,-14 3-1,-18 10 0,-16 5 1,-12 11 1,-14 11-1,-3 11 1,-3 14 0,-1 10 0,6 10 1,9 5-1,13 3 0,17-2 0,22-8-1,17-9 0,24-14-1,29-11-6,11-23-14,35 0-11,-1-24-8,19-2 0,-10-15 0</inkml:trace>
  <inkml:trace contextRef="#ctx0" brushRef="#br0" timeOffset="25170.4397">7926 6490 97,'-2'-14'38,"2"14"0,0 0 0,-6 13-34,-4 6 0,8 16 0,-9 6-1,5 16 0,-5 5-2,1 6 2,5-3-2,-1-3 1,5-12-1,2-10 0,5-18 1,3-19-1,8-19 0,3-16 0,2-15 1,4-10-1,-1-5 0,-2-6 0,-4 3 0,-1 3-1,-7 11 0,-5 12 1,0 10-1,2 9-1,7 6 0,10 4-3,17 12-6,-1-12-19,31 13-10,5-10 0,28 3 0,6-11-2</inkml:trace>
  <inkml:trace contextRef="#ctx0" brushRef="#br0" timeOffset="25601.4643">9864 6510 77,'0'-21'37,"1"7"-2,-10-9 3,9 23-18,-25-27-12,9 24-3,-12 2-1,1 10 0,-10 11-2,-2 12 1,-2 12-1,1 6 1,4 8-1,7 1 1,11-4-2,13-6-1,22-10 0,23-18-3,25-12-4,10-25-18,28 3-12,-1-20-2,16 3 1,-9-11-1</inkml:trace>
  <inkml:trace contextRef="#ctx0" brushRef="#br0" timeOffset="25954.4845">10302 6628 109,'-22'-1'37,"-5"-10"2,12 7-2,-4-5-33,5 9 0,-4 8 0,-2 9 0,-4 10-1,3 9-1,0 6 1,2 4-2,5 0 1,7-2-1,12-7 0,14-10 0,12-15 0,7-15 1,10-13-2,6-13 0,-3-10 0,2-7 0,-11-6 0,-13 0 0,-8 3 0,-17 4 0,-10 10-4,-9 2 0,0 12-3,-6-5-7,21 26-15,-5-25-11,22 13 1,3-12-1,22 3 3</inkml:trace>
  <inkml:trace contextRef="#ctx0" brushRef="#br0" timeOffset="26172.497">11020 5941 122,'-19'21'38,"-21"8"2,6 25-9,-6 2-29,4 13-1,0 11 1,4 8 1,8 3-3,11-4 1,11-1-4,5-12-2,20 5-16,0-32-14,21-2-4,-3-27 0,19-10-1</inkml:trace>
  <inkml:trace contextRef="#ctx0" brushRef="#br0" timeOffset="26456.5132">11281 6501 124,'-29'-15'40,"7"20"0,-18 1 0,4 12-36,0 10-1,4 9-1,0 4 0,6 7-2,7-1 0,9-3 0,10-6 0,13-9 0,13-16 0,12-9 0,12-14 0,12-14 0,-1-9 0,1-6 0,-4-3 0,-9-5-5,-10 7 1,-21-2-2,-11 14-3,-21-7-11,8 24-12,-23-5-6,13 13 1,-7 0 0</inkml:trace>
  <inkml:trace contextRef="#ctx0" brushRef="#br0" timeOffset="27458.5706">11672 6496 115,'0'0'38,"0"0"0,0 0 0,-12 22-33,2-6 0,-2 8-2,-1 5 0,0 8 0,1 0-2,3 4 1,5-3-1,2-2 0,7-8 1,9-12-2,8-12 0,10-12 0,7-9 0,3-11 0,5-7 0,-1-6 0,-2-3 0,-7 2 0,-9 4 0,-5 4 0,-9 9 0,-10 6 0,-4 19 0,-12-3 0,0 17 0,-2 8 0,3 6 0,3 5 0,7 0 0,9-2 0,9-8 0,12-5 0,11-14 0,9-6 0,8-12 0,7-7 0,1-5 0,-2 2 0,-6-4 0,-10 4 0,-12 8 0,-10 5 0,-25 11 0,0 0 0,0 27 0,-19 0 0,3 5 0,-4 5 0,3 1 0,2-2 0,7-3 0,5-8 0,5-11 0,-2-14 0,16-1 0,-4-12 0,3-10 0,-1-6 0,2-5 0,-1-4 0,3 3 0,-3-1 0,4 4 0,2 3 0,0 6 0,3 5 0,6 4 0,3 1 0,-1 6 0,2 1 0,-1 2 0,-1 0 0,-2 2 0,-1 0 0,-3-2 0,-1 0 0,-5-3 0,0 1 0,-3-1 0,-6 4 0,-11 3 0,0 0-3,0 0 4,0 0 1,-26 21-2,9-2 0,-4 4 0,0 1 0,7 2 0,9 0 0,5-6 0,8-1 0,7-5 0,6-5 0,6-1 0,0-3 0,-1 0 0,-1 2 0,-5 2 0,-9 4 0,-7 6 0,-10 4 0,-6 4 0,-9 3 0,-8 1 0,-5-1 0,6 1-6,-13-15-11,22 13-8,-16-27-6,20 9-8,-2-19-2,17 8 0,4-32 2</inkml:trace>
  <inkml:trace contextRef="#ctx0" brushRef="#br0" timeOffset="28192.6125">14209 6500 96,'-11'-19'38,"-3"14"0,-19 0-1,-3 15-29,-10 0-1,-1 13-1,-5 6-2,5 7 0,4-1-2,8 5 1,11 0-2,13-1 0,16-5 0,8-4 0,12-8 0,11-9-1,9-5 1,0-8-1,2-8 1,-3-8-1,1-5 0,-3-6 0,-7-4 0,-6-2 0,-7 0 0,-3 0 0,-4 4 0,-6 4-1,-4 8 1,-5 17 0,0 0 0,-9 17 0,0 20-1,-2 19 1,2 14 0,-3 15-2,2 10 1,2 5-1,-1 1 1,-1-3-1,1-7 1,-3-12 0,-4-12 1,-1-14 0,-2-18 1,-3-18-2,0-17-1,4-17-1,7-13-4,-2-24-8,22 4-11,-9-28-11,19 2 0,-2-17-1,15 10 1</inkml:trace>
  <inkml:trace contextRef="#ctx0" brushRef="#br0" timeOffset="28568.6341">14635 6703 110,'5'12'38,"9"4"1,-14-16-1,22 6-32,-6-14-1,14-3-2,4-11-1,8 2-1,5-9 0,3-1 0,-6 0 0,-4 1-1,-10 2 1,-10 3-1,-16 5 1,-7 1-1,-13 7 1,-12 4-1,-7 6 1,-3 5-1,-6 11 1,1 11 0,2 7 0,5 7 0,9 5 1,9 3-2,13-4 0,20-3 0,10-11 0,15-14-3,20-7-4,4-24-8,28 7-12,-14-27-10,16-1-3,-9-17 0,3 4 1</inkml:trace>
  <inkml:trace contextRef="#ctx1" brushRef="#br0">20878 11889</inkml:trace>
  <inkml:trace contextRef="#ctx0" brushRef="#br0" timeOffset="31398.7959">15651 6011 74,'0'0'36,"-2"14"0,2-14 1,-17 34-22,4-10-10,5 17 0,-7 8-1,4 12 2,-4 6-4,2 8 2,1 1-3,5-5 1,2-3-2,3-8 0,6-9-3,1-14-3,13-1-27,-7-21-4,5-1 1,-3-18-2</inkml:trace>
  <inkml:trace contextRef="#ctx0" brushRef="#br0" timeOffset="31582.8065">15377 6316 110,'-35'-3'40,"-3"5"-1,15 15 0,17-2-35,17 2-2,14-10-2,24-11-5,30 0-31,8-18-3,23 3 1,2-15-2</inkml:trace>
  <inkml:trace contextRef="#ctx0" brushRef="#br0" timeOffset="32150.8389">16918 6415 90,'-9'-9'37,"-13"0"0,-6 10 1,-14 3-33,1 9 0,-10 4-1,-2 13 1,-1 5-2,1 6 1,7-3-1,16 2 0,12-8-1,18-3 0,18-15 0,21-9-1,19-13 0,12-10 0,9-8 0,-2-7 0,-2 0-1,-9-6 0,-10 1 0,-18 10-1,-16 0 1,-11 7-2,-16 7 2,5 14-2,-25-7 1,5 13 1,1 11-2,2 3 1,8 10-3,4-3 0,19 16-19,-2-20-14,25 6-1,0-19 1,20-6-2</inkml:trace>
  <inkml:trace contextRef="#ctx0" brushRef="#br0" timeOffset="32634.8666">17639 5857 97,'-28'7'37,"-6"7"1,10 24-1,-9 4-31,12 16 0,-5 7-2,7 11-1,2-1 1,4 5 0,1-6-2,7-5 1,0-8-2,5-8 1,3-11-2,4-12 3,1-15-3,-8-15 0,21-3 0,-8-17 0,-3-5 0,3-8-1,1-4 1,2-4-2,2-2 2,3 5-2,0 6 1,2 6-1,5 9 2,0 7-1,1 10 1,-1 10-1,-2 9 1,-7 6 1,-5 4 0,-8 4 0,-6 0-1,-10 0 2,-10-1-3,-9-6 2,-6-4-3,-4-5-1,5-6-3,0-13-4,34 2-27,-20-21-1,40 4 0,3-14-2</inkml:trace>
  <inkml:trace contextRef="#ctx0" brushRef="#br0" timeOffset="32954.8849">18165 6263 112,'0'0'38,"-16"-9"0,-2 11-1,-10-2-33,0 6-1,-1 2-1,-1 7 0,3 2-1,5 6 0,3 1-1,9 0 2,7-3-1,9 0 1,11-6-2,9-2 2,10-4-2,4-3 1,6 1-1,-8-5 1,0 2-1,-9 7 0,-10 2 0,-9 6 0,-20 5 0,-9 4-1,-7 4-1,-5-3 0,-1 3-4,0-10-8,14 4-23,2-17-2,16-9 0,16 1 0</inkml:trace>
  <inkml:trace contextRef="#ctx0" brushRef="#br0" timeOffset="33577.9206">18610 6330 105,'0'0'38,"-31"-10"1,8 22-1,-10-1-33,-4 13 0,-6 2-2,4 9 2,1 2-3,10 5 2,8 1-2,10-3 0,18-7-1,11-3 0,16-11-1,8-9 0,8-8 0,4-14-1,2-4 1,-9-11-1,-5-1 0,-14-5-1,-10 1 1,-11-3-1,-14 4 1,-8 0-1,-7 5 2,1 5-2,-3 5 2,2 4 0,8 3 1,13 9-1,0 0 1,11-1 0,8 4 0,5 7 0,4 0 0,2 4 2,-2 2-2,-1 6 1,-9 1-1,-4 2 2,-4 3-3,-8 0 2,-2-1-2,-5 2 0,1-6 0,-4-2 0,4-5 0,4-16 0,-3 13 0,3-13 0,15-16 0,-4-4 0,3-5 0,3-4 0,0-1 0,-2-4 0,-1 4 0,-1 4 0,-1-1 0,-1 4-2,1 1 1,1 0-2,7 3 1,1-8-3,12 10-7,-8-26-21,20 13-6,-9-18-1,9 3 0</inkml:trace>
  <inkml:trace contextRef="#ctx0" brushRef="#br0" timeOffset="34028.9464">19342 5769 116,'-16'34'38,"-17"-4"2,14 20-2,-7 1-33,3 10-1,0 5-1,7 10-1,-1 1 0,6 1 1,2-1-2,7-7 2,3-4-3,3-8 0,2-12 0,5-15 0,-3-9 0,-8-22 0,23 2 0,-12-20 0,1-8 0,2-8 0,1-10 0,4-1 0,2-4 0,3 6 0,-4 5 0,3 6-3,-1 7 2,-3 10 1,-1 13 0,2 11 0,-7 6 0,-1 9 1,-6 4-1,-3 3 3,-7 1-3,-6 3 0,-4-2 0,-9-4 0,-1-1-3,-8-5 0,8-2-3,-4-11-4,22 5-19,-8-20-10,14 5 0,11-26 0,13 6 0</inkml:trace>
  <inkml:trace contextRef="#ctx0" brushRef="#br0" timeOffset="34366.9657">19505 6458 106,'2'18'39,"-2"-18"0,14 17 2,2-18-35,15-1 0,0-10-2,13-1-2,-6-8 1,0 0-2,-7-7 0,-3 5-1,-13-2 1,-8 3-2,-10 5 2,-6 4-1,-9 10 1,-10 5-1,-2 9 0,-1 8 0,0 9 0,3 3 2,5 3-2,10 4 1,12-4-2,9-4 1,21-5-3,14-10 0,23-1-6,-1-23-15,28 8-14,-5-17-2,11 2 1,-11-10-2</inkml:trace>
  <inkml:trace contextRef="#ctx0" brushRef="#br0" timeOffset="34688.9841">20337 6361 110,'-57'4'38,"6"18"3,-13-3-3,14 18-29,-1-4-5,14 3 1,11-3-2,17-4 1,15-9-1,13-11-3,14-11 0,9-15 0,11-9 0,5-13 0,-2-10 0,5-5 0,-8-9 0,-1-1 0,-8-3 0,-9 5 0,-4 6 0,-13 13 0,-9 15 0,-9 17 0,0 11 0,-27 31 0,1 14 0,1 11 0,-3 10 0,-1-1-7,20 15-17,-7-21-14,20 7-3,0-18 2,19 2-4</inkml:trace>
  <inkml:trace contextRef="#ctx0" brushRef="#br0" timeOffset="35388.0241">2539 7934 94,'-13'-27'38,"2"6"1,-19-3-3,-4 18-29,-11 5-2,-7 23-2,-15 15 0,-3 28-1,-7 20 1,5 23-2,7 11 1,9 9-1,20 4 0,20-8-2,29-10-1,20-24-6,37-14-27,4-30-4,28-14 2,10-30-2</inkml:trace>
  <inkml:trace contextRef="#ctx0" brushRef="#br0" timeOffset="35908.0538">3015 8388 98,'-40'7'38,"-12"1"1,6 16 0,-13 13-35,9 3 0,-1 4-1,5 13 2,3-1-1,14-2-1,13-4 0,16-13-2,16-16 2,17-13-2,16-20 0,7-15-1,8-15-1,4-8 1,-4-11 0,-6-3 0,-12 2 0,-10 2 0,-12 7 0,-10 5 0,-4 15 0,-9 11 0,-1 22-1,-7 15 1,-3 24-1,2 20 1,1 23 1,-2 18-1,0 15 1,1 16-1,-1 5 1,-5 1 0,-2-2 0,-4-7-1,-7-15 1,-8-10 0,-4-23-1,-5-21 0,5-25-1,-2-26 1,3-26-2,12-24-2,12-19-2,4-34-10,26-2-22,-2-23-1,18 4 1,0-8-3</inkml:trace>
  <inkml:trace contextRef="#ctx0" brushRef="#br0" timeOffset="36258.0739">3633 8427 103,'0'0'39,"-26"-14"1,1 16-2,-17 4-33,3 4-1,-2 6-1,-2 9-1,7 11 0,4 9 0,12 0 0,6 6 0,13-3 1,13-5-1,14-11 0,10-14-1,11-11 0,6-14-1,2-11 0,2-14-1,-6-5 0,-10-12-1,-9 3 1,-16-3-2,-7 3 1,-13 2-1,-9 10-1,-4 4-2,2 16-7,-8-9-20,23 23-6,-14-22 1,26 17 0</inkml:trace>
  <inkml:trace contextRef="#ctx0" brushRef="#br0" timeOffset="36725.1006">4054 7834 102,'-15'13'39,"-10"8"1,8 18-1,-15 8-33,13 17-1,-1 5-1,7 11-1,1 5-1,8 3 0,4-8-2,6-5 1,4-7-1,3-11 1,-1-12-2,1-13 2,-1-17-1,-12-15 0,18-2 0,-13-17 0,0-11 0,1-7-2,-2-8 2,1-8-1,1 0 0,-2 0 1,7 7-1,1 7 1,2 9 0,1 10-1,3 15 1,3 13 0,1 11 0,-2 9 0,0 7 0,-5 5 0,-3 0 0,-8 1 0,-11-2 0,-8-3 0,-7-4 0,-7-6 0,-4-1-2,-7-13-1,7 1-3,1-20-12,32 7-19,-22-30-3,32 1 1,10-20-2</inkml:trace>
  <inkml:trace contextRef="#ctx0" brushRef="#br0" timeOffset="37206.1281">4598 7796 110,'-17'23'40,"-8"4"1,8 17-4,0 4-32,0 11-2,5 8 0,5 10-1,-2 3 0,6 1-1,2-4 0,-3-6 0,3-5 0,-2-12-1,1-10 0,2-17 0,5-14 0,-5-13 0,17-18 0,-9-7 0,9-15-1,0-6 1,7-7 0,-2-2-1,4 2 1,0 4 0,-1 8-1,-1 9 1,-2 11 0,2 12-1,-6 12 1,-1 12 0,0 9 0,-6 11 0,-6 3 0,-4 6 0,-7 2 0,-8-1 0,-7 0 0,-5-4 0,-4-5-1,-1-11-1,-2-4-1,4-13-3,11-3-6,-6-24-13,29-3-14,-5-20-1,28-7 0,-5-22 2</inkml:trace>
  <inkml:trace contextRef="#ctx0" brushRef="#br0" timeOffset="37409.1397">5092 7771 111,'-12'45'39,"-21"-5"1,10 23-1,-8 2-35,2 14-1,1 3-1,6 5-1,5-2 0,11-11-2,11-2-1,4-14-2,16-4-12,-8-29-22,20-9-2,-5-24-1,10-7 1</inkml:trace>
  <inkml:trace contextRef="#ctx0" brushRef="#br0" timeOffset="37755.1595">5166 8277 97,'0'16'38,"0"-16"1,14 14 0,7-15-35,8-2 0,3-7-1,10-5-1,-6-4-1,4-2 0,-1-2 0,-7-1-1,-5-2 1,-7 0-1,-4 2 0,-11 4 1,-2 3-1,-3 17 1,-24-12 0,7 21-1,-4 9 1,-5 9 0,-1 9-1,0 8 0,9 4 0,2 2-1,9-3 0,9-6 0,18-7-3,6-13-1,19 1-8,0-27-25,23 0-1,1-22 0,13 5 0</inkml:trace>
  <inkml:trace contextRef="#ctx0" brushRef="#br0" timeOffset="38100.1792">5913 8218 106,'-47'27'39,"-13"-4"1,12 21-3,-2-7-33,15 5 0,6-2-1,17-2-1,10-9 0,16-10-1,12-10-1,7-14 1,11-16-1,5-14 0,6-10 1,-1-10-1,0-5 0,-6-13 0,-3-2 1,-6-3-1,-7 2 0,-10 7 0,-4 10 0,-11 12 0,-7 18 0,0 29 1,-25 15-1,3 26-1,-5 19 0,0 13 0,5 8-3,7-6-6,21 13-19,0-21-12,21-6 2,4-16-3,22-8 2</inkml:trace>
  <inkml:trace contextRef="#ctx0" brushRef="#br0" timeOffset="38796.219">7010 8187 74,'-8'-15'38,"8"15"0,-15-5 1,15 5-22,-17 23-13,9 3 1,-3 1-2,3 10 0,-3 0-1,11 3 1,5-2-2,8-3 1,9-8 0,8-8 0,7-10-1,7-15 0,3-7 0,1-12-1,3-11 1,-3-5-1,-9-6 1,-1-3-1,-11 5 0,-6 5 1,-4 6-1,-7 8 0,-8 14 0,-2 12-1,-12 15 1,3 14-1,-3 7-1,-1 10-1,9 8-1,-1-6-4,22 14-13,-8-26-18,26 1 1,-2-22-2,20-7 2</inkml:trace>
  <inkml:trace contextRef="#ctx0" brushRef="#br0" timeOffset="39464.2572">7961 8077 98,'-25'15'39,"15"8"-1,-9 2 0,3 14-33,3 9-1,2 6 0,-1 5-1,3 2-1,1-5 0,2-2-1,2-6 0,3-10-1,2-12 0,2-13-1,-3-13 1,12-6-1,0-15 0,-4-5 1,1-9-1,2-6 0,3-5 1,-4-4-1,1 0 0,-1-4 1,3 4 0,-1 1-1,3 5 1,2 7 0,-2 7 0,5 7 0,0 11 1,-1 9-1,4 7 0,-2 6 0,2 5 0,0 4 0,-5 1 0,1 8 0,-10-1 1,-6 4-1,-6 2 0,-10 4 0,-9 0 0,-6 2 0,-2-2 0,-5-2 0,5-7 0,-1-2 0,3-5-1,3-9 1,5-6-1,2-5 1,1-4 0,5-3 0,-1 0 0,3 2 0,-2 4 1,1 4 0,-2 9 0,3 10 0,-3 9 0,1 14 1,-1 5 0,3 10-2,1 0 2,3 6-3,6-1 0,-4-7-4,17 8-14,-15-28-19,16 5-2,-11-24 0,11 0-1</inkml:trace>
  <inkml:trace contextRef="#ctx0" brushRef="#br0" timeOffset="39898.2821">8452 7437 95,'0'0'39,"1"9"1,14 4-1,-15-13-32,31 21-1,-4-3 0,5 13-2,1 8 0,2 15-1,-7 14-1,-2 12-1,-10 11 0,-11 12-1,-12 6 0,-10 1 1,-11-3-2,-7-7 0,-1-13 1,-7-11-3,11-10-2,-6-33-18,25-3-16,-6-26-3,19-4 2,-3-35-3</inkml:trace>
  <inkml:trace contextRef="#ctx0" brushRef="#br0" timeOffset="45719.615">9977 7455 71,'6'-24'36,"-6"24"0,-1 13 1,1 28-20,-13 16-13,1 21 0,-1 11-1,1 12-1,-2 7 0,8 2-1,3-5-2,1-13-3,8-5-6,-4-34-18,16-8-8,-6-25-1,7-16-2</inkml:trace>
  <inkml:trace contextRef="#ctx0" brushRef="#br0" timeOffset="46193.6421">9666 7930 96,'-46'-8'40,"17"20"0,8-5-3,21-7-27,19 12-7,21-1-2,15-11 1,14-2 0,13-2-1,10-7 0,2 2 0,1-2 1,-9 2-2,-11 0 1,-13 6-1,-12 3 0,-16 3 0,-15 10 0,-17 4-1,-14 6 1,-12 10-1,-6 4 1,-4 9 0,2 3 0,0 2-1,7-2 1,13-9 1,12-2-1,12-16 0,17-15 1,11-18-1,15-13 0,6-13 1,-5-9-1,-4-9 1,-8-4 0,-14 4 0,-17 7-1,-17 8 0,-18 9 0,-11 10-3,-10 5-1,9 23-11,-11-13-6,31 27-8,-12-18-3,35 18-8,3-8-1,30 2 1</inkml:trace>
  <inkml:trace contextRef="#ctx0" brushRef="#br0" timeOffset="46928.6842">11927 7962 86,'11'-34'39,"7"7"-1,-9-1 1,2 14-33,-11 14-2,0 0-1,0 0-1,2 22 1,-10 6-1,-6 13-2,-3 5 2,5 9-2,-2 3 1,4 4-1,5-2 1,5-6-1,6-8 0,10-7 1,6-15-1,10-20 1,7-14-1,7-20 0,3-11 1,6-14-1,-5-8 0,-4-3 1,-1 2 0,-13 5 0,-1 7 0,-12 12 0,-7 12-1,-4 12 1,-8 16-1,2 12 0,-4 13 0,-2 11 0,0 9-1,4 4 0,1 5 1,6-2 0,7-7 0,6-10-1,7-14 2,4-12 0,4-14 0,4-10 0,-2-15 0,-2-12-1,-6-6 1,-1-4 0,-9 3-2,-4-3 0,-3 8-2,-4 0 0,3 16-4,-5-1-5,21 23-9,-17-9-6,27 20-3,-11-5-5,16 12-2,-2-4 0</inkml:trace>
  <inkml:trace contextRef="#ctx0" brushRef="#br0" timeOffset="48071.7496">13305 7811 101,'-18'2'39,"-15"0"0,0 16-8,-17 0-25,2 15-1,-6 4 0,4 7-3,5 3 1,7 2-2,13-5 1,14-1-1,16-11 0,15-12-1,14-13 0,11-12 1,9-7-1,3-13 0,-4-6 1,-5-4 0,-4-2-1,-15 2 1,-8 3-1,-9 4 1,-6 6-1,-10 8 1,4 14-1,-19 4 0,7 10 0,2 4-1,0 9 1,6 1-1,4 0 1,9 2-1,6-5 1,7-8-1,11-7 0,3-5 1,9-9 0,-1-5 0,3-4 0,0-2 0,-2-8 0,-5 6 1,-8-2-1,-5 6 1,-8 0-1,-6 9 1,-13 4 0,4 12-1,-10 6 0,-5 8-1,-2 5 1,-2 4-1,0 4 1,4-5-1,2-3 1,5-7 0,8-12 0,6-11 0,8-10-1,6-15 1,2-5 1,1-8-1,0-5 0,-3-3 1,0 0-1,-4 4 1,-5 5 0,-2 7 0,1 3-1,-1 4 1,2 10-1,3 3 1,3 4-1,5-1 0,0 5 1,6 0-1,0 3 0,1 0 1,-3 5-1,-5 0 0,-3 5 1,-5 6-1,-10-1 1,-4 11-1,-9 3 1,-8 0-2,2 4 1,-5-1-1,2-5 1,3-8-1,2 0 1,10-21-2,0 0 2,20-13 0,0-13 0,5-6 1,4-7 0,2 0 0,-3-1-1,1 4 1,-8 7-1,-2 6 1,-9 13-1,-10 10 0,0 0 0,3 27 1,-6-1-2,-2 3 0,4-1 1,2 4-1,5-11 1,12-4 0,7-14 0,10-18 0,9-6 0,5-10 1,2-7 0,3-6 0,-2 2 0,-7 5 0,-8 8-1,-10 12 1,-13 13-1,-12 16 0,-9 14 0,-7 11 2,-4 9-2,3 4-3,7 1 1,5-6-2,17-3-3,11-20-6,29 5-4,1-32-6,33 11-3,-9-32 0,31 15-4,-5-21-3,18 5 2,0-1 2</inkml:trace>
  <inkml:trace contextRef="#ctx0" brushRef="#br0" timeOffset="48499.774">16421 7453 74,'10'-35'39,"7"8"0,-8-2 1,5 16-21,-12 1-13,-2 12-2,7 24 0,-8 16-1,-7 13-1,-1 14 0,-3 10-1,-1 13 0,-3 2-1,2-1 0,6-5-2,0-14-3,9-7-3,-6-27-11,23 2-6,-18-40-11,25 13-3,-15-28 0,5-3 0</inkml:trace>
  <inkml:trace contextRef="#ctx0" brushRef="#br0" timeOffset="48698.7854">16306 7826 102,'-20'0'39,"-2"-1"1,22 1-1,-6 13-34,25-11-3,10-5-2,14-8-1,15-5-1,7-11-3,18 1-4,-6-23-12,17 11-9,-18-15-6,5 3 0,-14-8-2</inkml:trace>
  <inkml:trace contextRef="#ctx0" brushRef="#br0" timeOffset="49065.8064">17122 7243 108,'-14'32'39,"-14"9"1,5 23-2,-10-3-33,6 14-1,-4-1-1,4 3 0,0-2-2,3-3 2,6-11-2,6-12-1,7-12 1,5-11-1,0-26 1,23 10-1,0-25 1,3-8-2,7-7 2,-4-6 0,4 5-1,-7 0 1,-1 8 0,-10 8-1,-1 7 1,-14 8-1,15 15 0,-15 4 0,0 9-1,0 6 0,5 3-1,-2-3-3,8 3-4,-1-15-7,19 8-6,-12-32-3,25 12-4,-16-32-5,23 4-2,-18-14 0,5 0 4</inkml:trace>
  <inkml:trace contextRef="#ctx0" brushRef="#br0" timeOffset="49385.8247">17437 7786 80,'-8'17'39,"12"1"0,-4-18 1,25 27-18,-1-22-17,12 1-1,7-12 0,3-1-2,2-8 0,3-5 0,-12-3-1,-8-2 0,-12-3-1,-11 6 1,-19 3-1,-12 7 0,-6 7 1,-11 8-1,0 8 0,-2 13 1,1 6-1,10 5 1,5 3 0,17 3 0,14-4-2,13-4-1,15-9-1,14-15-4,26 9-9,-1-30-6,33 11-3,-9-27-7,24 9-2,-9-12-4,15 4 1</inkml:trace>
  <inkml:trace contextRef="#ctx0" brushRef="#br0" timeOffset="49783.8475">18875 7324 96,'10'-20'38,"-6"0"3,-4 20-3,0 0-30,2 25-3,-10 12 0,-2 16-2,-2 10-1,-4 9-1,2 5 0,-1 5 0,2-3-2,2-8-1,8-8-2,0-19-6,18 3-10,-13-30-6,20 3-8,-10-26-6,7-5 0,-8-10 2</inkml:trace>
  <inkml:trace contextRef="#ctx0" brushRef="#br0" timeOffset="49971.8582">18684 7761 111,'-11'7'40,"11"-7"0,0 0-1,25 7-38,5-14-1,16-6-1,11-8-3,15-1-4,-4-20-11,21 12-9,-20-20-8,9 7-1,-16-7-1,-3 2 1</inkml:trace>
  <inkml:trace contextRef="#ctx0" brushRef="#br0" timeOffset="50332.8789">19389 7273 110,'-16'32'39,"-15"5"2,7 21-2,-6-2-33,1 13-1,-1 1-2,6 1 0,-4-5 0,9 0-1,4-17-1,7-4 2,8-8-3,3-12 0,8-14 0,6-9 0,6-10 0,4-9 0,-2-3 0,2-9 0,-2 2 0,-2-1 0,-6 4 0,0 6 0,-8 6 0,-9 12 0,17-1 0,-12 11 0,-4 10 0,-1 5-2,5 5-1,-4-2-3,10 4-1,0-19-6,18 8-6,-11-24-5,23 8-2,-11-26-5,19 2-2,-14-11-2,9 0 2</inkml:trace>
  <inkml:trace contextRef="#ctx0" brushRef="#br0" timeOffset="50527.89">19783 7724 101,'0'0'38,"0"0"2,-7 16 0,-13 1-23,5 10-12,-6 8-1,3 6-3,-1-2 0,4 1-1,7 0 0,-1-6-2,11-5-2,1-14-6,18 0-8,-7-32-4,26 12-6,-12-27-5,21 2-2,-9-13-4,8 1 3</inkml:trace>
  <inkml:trace contextRef="#ctx0" brushRef="#br0" timeOffset="51308.9347">20077 7672 120,'0'0'40,"-7"17"2,-5-13-4,7 12-33,0-4-2,2 7 0,-3 1 1,-2 3-4,-1 2 0,-4 7 0,-3 2 0,1-3 0,1 0 0,3-5 0,3-2 0,6-9 0,2-15 0,24-7 0,-1-11 0,6-6 0,2-5 0,0-3 0,0-4 0,-2 5 0,-3 6 0,-10 6 0,-1 7 0,-15 12 0,13 0 0,-12 12 0,1 8 0,-2 5 0,2 6-2,7-2-4,9 1-2,1-16-5,27 10-7,-11-27-3,28 11-3,-13-31-2,24 8-3,-21-16-3,7 4 2,-13 5 40,-24-15 7,3 24 6,-37-20 4,11 33 4,-40-23 3,12 25 7,-18-3-1,4 12-32,-1 4-3,6 5 0,5 6-1,8 6 0,6-2-2,10 1 0,8-5 0,11-5 0,4-10 0,8-1 0,4-13 0,8-11 0,4-7 0,1-3 0,0-7 0,-2 0 0,-3 3 0,-2-2 0,-5 9 0,-9 5 0,-19 16 0,11 6 0,-20 16 0,-11 17 0,-6 14-2,-3 13 0,-9 15 0,0 7 0,0 3 1,2-3 0,2-7 0,7-13 0,3-16-1,2-19-1,10-14-7,-8-30-5,20 11-4,-24-49-3,25 15-5,-20-32-2,19 5-5,-14-23 0,10-6 4</inkml:trace>
  <inkml:trace contextRef="#ctx0" brushRef="#br0" timeOffset="51452.943">20000 7301 128,'-66'-4'38,"-4"8"-2,15 4-12,29 9-45,9-21-5,50 17-7,3-17-5,37 7-4,15-5 3</inkml:trace>
  <inkml:trace contextRef="#ctx0" brushRef="#br0" timeOffset="52006.9746">21512 7664 105,'1'-19'39,"-1"19"2,-23 12-2,6 12-32,-7-1-4,1 8-1,-1 3 1,1 7-1,6 1 0,9-5-1,9-5 0,16-8-1,10-5 1,11-11-1,7-12 0,8-11 0,-1-7 1,1-5 1,-10-4-1,-4-2 1,-16 1-2,-5 3 1,-11 7 1,-4 5-2,-3 17 0,-15-4 0,4 19 0,-4 11-2,5 12 2,-1 6-2,5 4 1,1 5-2,13-3-1,4-4-1,13-1-5,-2-24-8,26 5-5,-15-27-4,22 4-4,-13-22-4,8-1-4,-13-14 3</inkml:trace>
  <inkml:trace contextRef="#ctx0" brushRef="#br0" timeOffset="52556.0061">22153 7816 102,'-7'-11'37,"7"11"2,-13 5-2,9 21-31,-8 0-1,3 16-2,-5 1 1,5 8-2,-8-2 0,8 1 0,-2-5-1,2-7-1,5-9 1,1-8 0,3-21-1,0 0 0,11-8 0,-1-15 0,0-9 0,1-5 0,4-7 1,3-3 0,2-3-1,1 2 1,3-1-1,5 4 2,2 6-2,4 4 1,-3 12-1,3 4 0,-1 12 0,-5 7 0,-4 8 0,-5 7 0,-5 4 0,-8 6 0,-9 1 0,-9 6 1,-7 3-2,-6 0 1,-10 2 0,-2 1-1,-3 0 1,0 2 0,4 5 0,2 3 0,-2 5 0,4 6 1,-2 7 0,-1 6 1,-4 6 0,-3 1-2,0-2 2,2-8-2,5-7 0,5-15-2,19-7-7,10-40-7,33 6-5,3-41-2,42 2-8,-5-33-1,33 1-7,-2-18 1,9-5 5</inkml:trace>
  <inkml:trace contextRef="#ctx0" brushRef="#br0" timeOffset="52691.0138">22810 8144 124,'-19'9'41,"-15"-8"0,9 5-4,9-1-49,-8-17-8,24 12-5,-2-20-5,28 13-5,-2-15-7,21 4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4248209"/>
              </p:ext>
            </p:extLst>
          </p:nvPr>
        </p:nvGraphicFramePr>
        <p:xfrm>
          <a:off x="214283" y="762000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Check HW – who has printed out the pictures of the eyeballs from the web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myopia, hyperopia and presbyopia are and how they are treated.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it was figured out that white light was a mixture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sunlight and raindrops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rainbows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Isaac Newton did while his school was closed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and why we see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that we see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eyes and brains figure out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answer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Megan’s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957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Sunday is Rebecca’s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75526"/>
            <a:ext cx="6781800" cy="684181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7080" y="206640"/>
              <a:ext cx="3188160" cy="1316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1320" y="190440"/>
                <a:ext cx="3206880" cy="134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563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033" y="-304800"/>
            <a:ext cx="1466850" cy="14798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799" y="151018"/>
            <a:ext cx="1466850" cy="14798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743" y="151019"/>
            <a:ext cx="1466850" cy="14798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782" y="742209"/>
            <a:ext cx="1466850" cy="14798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887" y="1860830"/>
            <a:ext cx="1466850" cy="14798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743" y="2880701"/>
            <a:ext cx="1564734" cy="15785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267" y="27675"/>
            <a:ext cx="1466850" cy="147983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-42480" y="362880"/>
              <a:ext cx="8301960" cy="6027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47880" y="347760"/>
                <a:ext cx="8314200" cy="604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448" y="76200"/>
            <a:ext cx="9209448" cy="484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04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2200" y="275760"/>
              <a:ext cx="7617240" cy="4004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6720" y="260640"/>
                <a:ext cx="7639200" cy="402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097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86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859</TotalTime>
  <Words>132</Words>
  <Application>Microsoft Office PowerPoint</Application>
  <PresentationFormat>On-screen Show (4:3)</PresentationFormat>
  <Paragraphs>24</Paragraphs>
  <Slides>9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53</cp:revision>
  <dcterms:created xsi:type="dcterms:W3CDTF">2006-08-16T00:00:00Z</dcterms:created>
  <dcterms:modified xsi:type="dcterms:W3CDTF">2013-05-30T21:48:42Z</dcterms:modified>
</cp:coreProperties>
</file>