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60" r:id="rId3"/>
    <p:sldId id="297" r:id="rId4"/>
    <p:sldId id="298" r:id="rId5"/>
    <p:sldId id="299" r:id="rId6"/>
    <p:sldId id="258" r:id="rId7"/>
    <p:sldId id="296" r:id="rId8"/>
    <p:sldId id="259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5-22T21:07:28.734"/>
    </inkml:context>
    <inkml:brush xml:id="br0">
      <inkml:brushProperty name="width" value="0.05292" units="cm"/>
      <inkml:brushProperty name="height" value="0.05292" units="cm"/>
      <inkml:brushProperty name="color" value="#FFFFFF"/>
    </inkml:brush>
    <inkml:brush xml:id="br1">
      <inkml:brushProperty name="width" value="0.05292" units="cm"/>
      <inkml:brushProperty name="height" value="0.05292" units="cm"/>
      <inkml:brushProperty name="color" value="#92D050"/>
    </inkml:brush>
  </inkml:definitions>
  <inkml:trace contextRef="#ctx0" brushRef="#br0">1532 9349 50,'82'-28'28,"7"-4"2,14-4-2,5 0-23,14-9-1,15 6 1,16-12 0,11 3-1,11-6 0,12-2 0,12-6 0,10 2-1,7-6-1,14 2 0,0-6-1,7 1 0,7-1-1,0 4 1,1-1 1,8 2-1,1 2 0,-1 2 0,9-2 1,-4 4 0,1 0 0,6-2 0,-3-4 0,-3 1 1,0-6-1,-2-3 0,-9 5 1,3-2-2,-5 2 1,-9 1-1,-3 0 0,-1 2 0,-9 8 0,4-2 0,-8 2-1,-8 1 1,0-3 0,-10 0 0,-4 6 0,-12 0-1,-9-1 0,-6 3 1,-15 4-1,-10 5 0,-14 6 1,-9 7-1,-15 1 0,-11 5 0,-18 7 0,-9 1-1,-14 5 1,-14 4-1,-8 0 0,-14 3 0,-5 3-2,-15 0-2,10 5-11,-10-5-20,0 0-1,-10 1 0,10-1 0</inkml:trace>
  <inkml:trace contextRef="#ctx0" brushRef="#br0" timeOffset="592.8011">8533 6755 67,'-30'-6'34,"14"-2"-1,16 8-1,5-12-25,14 1-3,21 9 0,8-5 1,21 5-1,11-5 0,14 4 0,11-5 0,7 1-1,4 3-1,5 2 1,2 3-2,-7 8 0,-8 7 0,-11 8-1,-15 11 0,-15 4 1,-17 7-2,-16 4 2,-25 7-1,-18 1 0,-20 2 1,-22 6-1,-12 2 2,-14 8-2,-9 5 1,-3-1-1,1-2-1,2-7-1,21 6-25,6-25-11,25-10 1,10-25-3,24-17 0</inkml:trace>
  <inkml:trace contextRef="#ctx0" brushRef="#br1" timeOffset="4898.4086">14324 4504 1,'0'0'20,"0"0"-8,0-15-1,0 15 2,1-12 1,-1 12 0,0 0-2,0 0-3,-5-13-3,5 13-1,0 0-1,0 0-2,-9 6-1,9-6 0,-9 13-1,-2 0 0,-3 6 0,-5 5 0,-7 6 0,-6 10 2,-8 3 1,-6 11-1,-8 5 1,-3 8 0,-7 1 0,-5 8-1,-6 1 1,-1 5-2,-1 3 0,-3 3 3,0 2-2,-1 2 0,-1 5 1,-6 4 0,-4 4-1,-1 3 1,-2 2 1,1 5-2,-2 3-1,3 1 3,-1 1-3,6 1 1,-4 1-1,4 3 0,-5 1-2,-2 5 1,-5 2 0,-3 2 0,-6 4-1,-2 4 0,-4-2 1,6 6 0,-2 0 0,5-7 0,1-2 1,7-2-1,5-7 1,8-2-1,3-3 1,3-1 0,6-2 1,-1 1-1,-1-2-1,5 2 1,1 1-1,0-5 1,5-2-1,0-5-1,9-5-4,-4-16-14,11-2-16,0-15 1,11-10-3,2-12 1</inkml:trace>
  <inkml:trace contextRef="#ctx0" brushRef="#br1" timeOffset="5834.4103">9807 10655 27,'-21'14'29,"21"-14"3,-15 13-6,15-13-8,0 0-5,0 0-4,0 0-3,0 0-1,24 15 0,-9-15-2,8 0-1,0-3 0,8 2-1,0-3 0,9 0-1,5-2 0,3 3 0,5-3 1,3 3-1,5-1 0,7-2 0,9-2 1,5 3-1,5-5 1,7 0-1,5-5 1,10 1-1,-1-1 1,13-2-1,-5 3 0,4-1 0,5 3 1,-1 2-1,5 5 0,-1 2 0,0 1 0,-1 1 0,0-1 0,1 0 0,5 0 1,3-1-1,-2-3 1,0 2 0,1-2-1,4 1 1,5 0-1,-2 0 1,2 2-1,-2 1 0,-1-2 0,5 0 0,4-1 0,-3-1 0,0-1 0,-3 0 1,2 0-1,-1 2 1,1-1-1,-7 2 0,-5 2 1,-2 2-1,0 4 0,-4-1 0,-4 3 0,-4 1 0,-6 1 0,-2 2 1,-3 1-1,1-2 0,-5 0 1,-1-2 0,-4 1-1,-1 0 1,-2-2-1,-1 0 1,-1-2 0,0 0-1,-4-2 1,-2 1-1,-2 1-1,-7-3-1,-4 6-4,-16-13-7,5 15-23,-20-6 1,-7 5-2,-15-6 1</inkml:trace>
  <inkml:trace contextRef="#ctx0" brushRef="#br1" timeOffset="6926.4122">18115 10597 42,'12'6'31,"-12"-6"0,0 0 0,10-10-23,-10 10-2,-5-17-2,5 17-1,-10-18-1,2 7 0,8 11 0,-22-23 1,8 9 0,-1-7 1,1 1-1,-3-7 0,4-1-1,-4-5 1,-1-7-3,-3 0 2,3-6-1,-2-4 1,-3-2-2,-3-5 2,-1-5-2,-2-3 2,-2 2-1,0-8 0,-4-1-2,-4-3 2,1-2-2,-3-3 2,-1-1-2,-1-4 1,-1-2 0,-3 0 0,1-3-1,-4-1 2,3-2-1,-1 0 0,-3-3 0,3-2-1,-1-2 1,-6 1-1,3-5 1,-2 1-1,-1-1 1,-5 2 0,3-1 0,-5 1 0,2 0 1,-4 2-1,2-1 1,2 1 0,2 1 0,-4-1 1,4 0 0,-6 1-1,2 1 1,1 0 0,-3-1 0,3 3-1,-3 1-2,1 4 2,4 1-2,-2 2 2,-2 5-2,2-2 2,2 0-2,-5 2 1,2 0 2,-1 0-3,-2-2 2,2-1-1,4 4 0,3-4-1,3 4 1,4-1 0,5 0-1,2 3 2,3 4-1,2-1-1,3 5 1,2 4-1,2 1 1,1 5-1,2 1 1,3 2-1,3 3 0,2 7 1,0 1 0,3 8 1,2 6-1,-2 5 0,3 6 0,-3 9-1,1 5-1,2 5-2,-2 2-1,8 16-4,-11-15-16,18 13-11,0-12 2,0 27-2,5-17 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5-22T21:26:21.812"/>
    </inkml:context>
    <inkml:brush xml:id="br0">
      <inkml:brushProperty name="width" value="0.05292" units="cm"/>
      <inkml:brushProperty name="height" value="0.05292" units="cm"/>
      <inkml:brushProperty name="color" value="#FFFFFF"/>
    </inkml:brush>
    <inkml:context xml:id="ctx1">
      <inkml:inkSource xml:id="inkSrc2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5-22T21:26:25.353"/>
    </inkml:context>
  </inkml:definitions>
  <inkml:trace contextRef="#ctx0" brushRef="#br0">15867 6302 4,'0'0'16,"0"0"1,0 0-10,0 0-4,0 0 1,0 0 2,0 0 0,0 0 3,0 0 2,0 0 2,0 0 0,0 0 0,-9-13-2,9 13-2,0 0-2,0 0-2,0 0-2,0 0-2,0 0 0,0 0-1,0 0 0,0 0 0,0 0 0,0 0 0,0 0 0,0 0 1,0 0 0,0 0 0,-13-3 1,13 3 0,0 0-1,0 0 2,0 0-1,0 0-1,0 0 0,16-5 0,-16 5 0,0 0-1,0 0 0,0 0 0,0 0 0,0 0 1,0 0-1,0 0-1,0 0 1,0 0 0,0 0 0,0 0 0,0 0 0,0 0 0,0 0-1,0 0 1,0 0-1,0 0 1,0 0-1,-6 12 0,6-12 0,0 0 1,0 0-1,0 0 1,0 0-3,0 0 1,0 0-5,0 0-10,0 0-13,0 0-2,0 0 1,0 0-1</inkml:trace>
  <inkml:trace contextRef="#ctx0" brushRef="#br0" timeOffset="998.4018">15845 6278 3,'0'0'0,"0"0"0,0 0 2,0 0 3,0 0 2,13 8 4,-13-8 2,0 0 1,0 0-1,16 2 0,-16-2-2,0 0-3,15 2-3,-4 0-2,-2 0-2,6 1 1,2-2 1,6 3 1,1 1-1,10 1 1,1 1-1,4 1 1,10 1-1,5 2-1,2 2-1,8 2 0,4 0-1,5 2 1,5 1 0,7 6 0,-1 0-1,2 1 0,8 4 0,4 2 0,1 4 0,4 0 0,8 7 0,3-2 0,4 4 0,7 0 0,1 1 0,6 0 1,1 2-1,3 4-1,1-6 2,1 3-2,-1 0 1,2 1-1,1-2 1,-5 4-1,0 0 0,0 0 1,2 3 0,-1-1 0,3-1 0,-4 2 0,3-3 0,4-2 1,2 1-1,0 3-1,6-8 1,-3 5 0,0-4 0,7 1-1,-1 0 1,-1 2 0,2-2 0,3 0 0,0 4 0,5 0 0,-2-1 0,1 3 1,5-3-1,2 0 0,2-2 2,3-1-1,-2-2 1,2 3-2,-1-2 1,1-1-1,1 3 1,-5 1-2,3 2 0,-4 2 0,4 1 0,-3 0 1,4 2 0,-4 1 1,1-3 0,-2 2 1,-4-3 1,5-1 1,-10-5-2,-6 1 1,-2-2-1,-5 0 1,-8-1-2,-2-1-1,-15-4-2,-7-2 0,-4 2 0,-6-6-1,-104-34-1,93 31-3,-93-31-8,96 37-13,-96-37-2,78 24 1,-78-24 1</inkml:trace>
  <inkml:trace contextRef="#ctx1" brushRef="#br0">16560 13667</inkml:trace>
  <inkml:trace contextRef="#ctx0" brushRef="#br0" timeOffset="4648.8082">12741 6354 30,'0'0'25,"0"0"2,0 0 0,0 0-17,-12 4-4,12-4-1,0 0-1,0 0 0,-11-2 0,11 2 1,0 0-1,0 0 1,-6-10-2,6 10 0,0 0 0,12-9-2,-12 9 0,13-7-1,-13 7 1,21-6 1,-21 6-1,18-2 0,-5 0 1,9 0 1,4-3-1,18 3 1,14-4 0,16 3-1,22-5 1,18 4-1,14-2 0,7 2-2,4 1 1,-4 0 0,-1 2-1,-8-1 0,-8-2 0,-8 0 0,-6-3 0,-4-2 0,0-4 1,-1-1-1,2-1 1,-1 2-1,-3-2 1,1 7-1,-9 0 0,-2 3 0,-14 2 0,-9 2-1,-11 1 1,-10 1-1,-12 2 1,-12-3 0,-7 0-1,1 0 1,-4-2 0,6 1 0,-1 0-1,1-1-2,3 4-2,-7-9-14,4 12-14,-15-5-2,17 4 0,-17-4 0</inkml:trace>
  <inkml:trace contextRef="#ctx0" brushRef="#br0" timeOffset="9594.0169">23420 8376 23,'-11'-20'24,"11"20"0,-6-15-6,3 4-10,3 11-1,-1-15 0,1 15 0,-1-11-1,1 11 1,0 0-1,0 0 0,-17-12 0,17 12-1,0 0 0,0 0 0,-5 15-1,21-2 2,1-2-3,14 10 0,8-2 0,9 4 0,6 0-2,2 1 1,2-2-2,-7 2 0,-9-2 0,-11 0 0,-16 2 0,-14 0 0,-22 2 2,-17 6-1,-17 2 1,-16 0-1,-14 1 2,-8 2-3,-1-6 3,2-1-3,17-4-5,6-12-29,34-4 0,24-12-1,31-6-3</inkml:trace>
  <inkml:trace contextRef="#ctx0" brushRef="#br0" timeOffset="25253.2546">24296 7981 6,'-16'-10'21,"-12"-12"0,7 8-9,-5-2-1,0 3-2,2 0 1,-10 2-3,10 7 1,-9-8-1,5 6 0,-8-6-2,8 9 0,-8-6 0,2 6-1,-3-4-1,1 7 0,-3-2 0,4 4-1,-8-3 1,7 5 0,-8-4 0,6 5 1,-7 1-1,4 1-1,-7 5 1,3-1-2,-3 1 1,3 2-2,-1-1 1,3 1-2,-6-2 1,6 5 1,-3-5-1,4 3 1,0 0 0,-1 2 0,0 0 0,3 5 1,0 0-1,2 2 1,2 0-1,-1 4 0,0-1-1,6-1 1,0 4-1,2 0 1,4 0 0,1 2-1,2 0 1,5 1-1,-2-1 1,5 3 0,-3-2-1,0 1 1,1-2-1,0 5 2,0-2 0,1 0-1,-1 2 1,7-1-1,-6 2 2,8 0-3,0-1 3,2 2-3,0-1 0,5 0 1,1 4-1,4 2 1,0-3-1,1 4 1,1 1-1,3-3 1,3 4-1,-2-2 1,4-1-1,1-1 1,0-2 0,6 2 0,-2-2 0,0 1 0,4-1 0,1 2 0,8-4-1,-6 0 1,8 2 0,3-2-1,0-1 0,7-1 1,3 0-1,4-6 0,4 4 0,5-4 0,3-5 0,1 2 0,8-4 0,-1-3 0,5 0 1,-1-3-1,5-3 0,3-2 1,2-2-1,9-4-1,-5-4 1,4 0 0,2-4 0,1-4 1,0-2-1,2-2 0,-4-4 0,3 1 1,-5-6-1,1-1 0,-5-4 1,0-1-1,2-5 0,-4-2 0,-5-5 1,1-3-1,-6-2 0,-1-3 0,-4-2 0,-6-1 0,-3-3 1,-9 0-1,-3-1 0,-9-2-1,-5-4 1,0 0-1,-9-1 0,0-3 0,-4 0 0,-2 0 0,-4 0 2,-5-2-1,-2 5 0,-6 1 0,-1 3 1,-7 0 0,-3 3-2,-6 0 2,0 5-2,-5-1 2,-1-2-2,-5 2 2,0-1-2,-2 0 1,-8 2 0,4-1 0,-6-2 0,2 3-1,-7 0 1,0 5 0,-7 3 0,-1 0 0,-3 2 0,-4 4 0,-3 2 2,-2 2-1,-2-2 0,1 0 1,-1 0-1,-1 2 0,4 2 0,-3-1 1,-1 4-2,-2 5 1,-3 6-1,-6 4 0,-5 6 0,-4 4 0,-4 6 0,-4 1-1,-2 5 0,-1-1 0,6 1-2,9-6-1,10 10-10,4-18-25,27 4 1,6-10-1,20 5 1</inkml:trace>
  <inkml:trace contextRef="#ctx0" brushRef="#br0" timeOffset="37499.2761">25177 7992 20,'0'0'25,"-10"-19"1,10 19 3,0 0-21,-10-19 1,10 19 2,0 0-1,0 0 0,0 0-2,0 0 0,-6-10-1,6 10-2,0 0-1,15 1-1,-15-1-1,20 4-1,-6-3 0,3 3 0,-3 2 0,0 5 0,1-1-1,-4 3 1,-3 2-1,-3 0 1,0 3 0,-1 2 0,0 0-1,4 1 0,0 0 1,4 1-1,1 0 0,2 0 0,-3 2-1,1-1 2,-4-1-1,-2 4 0,-5 0 0,0 0 0,-5 2 0,1-3 1,-6 3-1,6-3 1,-3 0-1,5-1 0,3 0 0,1-4 1,4 0-1,-2 0 0,2-2 2,-2 0-2,4 1 1,-5-3 0,0 4 0,-5-3-1,-4 3 2,-1 0-3,-1-1 1,-2 1 0,-1-2 0,2 3-1,-2-1 1,0-2 0,2 2 0,1 0 1,2 1-2,0-1 2,1 1-2,0 0 2,2-2-2,2 0 2,0 2-2,-1-1 1,-2-2 0,2 2 1,0-2-1,0 1 0,-1-1 0,-3 3 0,-1-3 0,1 1 0,0-1 0,-1 0 0,4-1 0,-4-1 1,0-2-2,5 0 1,-5 0 0,5-1 0,0-1 0,0-1 0,0 0 1,-1-1-1,1-10 0,0 21 0,0-21 0,0 17 0,0-17 0,-2 18 1,2-18 0,-5 13 0,5-13 0,-5 17 0,5-17 1,-8 15-1,8-15 0,-5 16-1,5-16 1,-4 15-1,4-15 0,-6 18 1,1-5-1,1 0 0,-5 0 0,-2 4 1,0 2-1,-3 1 0,-1-1 0,2 0 1,0 0-1,1 2 0,1-1 1,0-1-1,0 0 0,2-1 0,-1-2 0,-1 3 1,-5 3-1,2-1 0,-5-1 1,-3 4-1,-2-2 0,0 4 0,-1-3 0,5-1 1,3-4-2,0 1 1,4-6 0,6 1 0,-1-1 0,8-13 0,-7 21 0,5-11 0,2-10 0,-11 22 0,5-12 0,-1 5 0,-1-2 0,-1-1-2,-1-1 2,-3-3-4,7 5-3,-12-17-28,18 4-2,-12-2-1,12 2 1</inkml:trace>
  <inkml:trace contextRef="#ctx0" brushRef="#br0" timeOffset="37624.0763">24962 10123 90,'0'0'31,"-21"-1"-14,6-6-16,4 2-34,-4-13-1,6-6-1</inkml:trace>
  <inkml:trace contextRef="#ctx0" brushRef="#br0" timeOffset="38638.0781">20667 6399 68,'0'0'35,"15"-1"-1,-15 1 1,0 0-27,-15 9-2,11 6 1,-11 1-1,-1 11 1,-7 0-4,3 10 0,-4-2-1,2 0 1,0-2-2,7-1 0,4-8 0,8-6-1,3-18 1,10 9-1,8-14 1,7-9 0,2-10 0,7-5 0,0-8 0,5-3 0,-1-4 0,-1 0-1,-2-1 1,-3 9-2,-7 2 2,-3 11-2,-7 6 1,-15 17-1,11 5 1,-13 13 2,-7 11-2,-2 6 2,-3 10-3,2 0 1,5 8-3,-1-11-1,14 11-13,3-16-21,11-3 0,-1-15 1,13-5-2</inkml:trace>
  <inkml:trace contextRef="#ctx0" brushRef="#br0" timeOffset="39012.4788">21090 6483 104,'-14'12'36,"4"-8"2,10-4-2,2 11-34,21-10 0,6-4 0,12 1 1,2-4-1,6-3-1,-2-4 0,0 0 0,-10-1-1,-8-1 1,-16 2-1,-5 0 1,-19 3-1,-7 5 1,-13 3 0,-8 6 0,-4 4 0,-2 7 0,2 5 0,4 5 0,6 2-1,11 4 1,15-1-1,12-3-2,15-1-1,15-13-4,26 4-14,3-18-17,15 0 0,-3-15 0,12-3-1</inkml:trace>
  <inkml:trace contextRef="#ctx0" brushRef="#br0" timeOffset="39199.6791">21892 6322 80,'-28'6'34,"-1"14"2,-10 4-1,5 16-25,-8-8-3,4 12-2,0-5-1,9 0-3,4-3-4,3-12-7,15 1-26,3-10 2,13-3-2,-9-12-1</inkml:trace>
  <inkml:trace contextRef="#ctx0" brushRef="#br0" timeOffset="39355.6794">21663 6499 109,'-4'-13'37,"4"13"1,6-10 0,-6 10-34,24-2-3,4-2-2,12 5-8,-1-9-26,16 4-3,7-11 0,15 0 0</inkml:trace>
  <inkml:trace contextRef="#ctx0" brushRef="#br0" timeOffset="39558.4797">22584 5878 89,'-34'11'36,"0"20"-1,-2 6 1,3 10-27,3 10-6,6 9-2,2 2-1,0-5-6,20 3-29,-6-6 1,6-6-2,2-10 0</inkml:trace>
  <inkml:trace contextRef="#ctx0" brushRef="#br0" timeOffset="39730.08">22342 6244 108,'1'-18'37,"14"18"1,2-6-6,9 4-41,8 10-26,0 0-2,7 10 1,-10 0 0</inkml:trace>
  <inkml:trace contextRef="#ctx0" brushRef="#br0" timeOffset="40166.8808">21917 6876 108,'-21'4'39,"-13"-2"-1,5 12 0,-7-4-34,7 6 0,1-1-1,11 6-2,8-5 1,11-1-2,12-1 1,12-4-1,5 0 0,4-5 0,3 1 1,-1 1-1,-7-1 0,-5 4 0,-12 5 0,-12 0-1,-9 5 1,-10 2-1,-8 2 1,-3 1-2,-1 0 1,2-7-1,5-1-1,6-7-1,22 2-17,-5-12-17,41-15-1,-5-10 1,14-2-1</inkml:trace>
  <inkml:trace contextRef="#ctx0" brushRef="#br0" timeOffset="40416.4812">22510 6560 113,'0'0'38,"0"0"1,-5 15-2,-5 4-34,-4 10 0,-10 6-1,3 10 0,-8 7-1,2 3 0,-5 3-1,1 2-1,3 1 0,5-9-3,12-2-1,3-23-19,20 1-16,6-19 0,18-4 2,5-21-2</inkml:trace>
  <inkml:trace contextRef="#ctx0" brushRef="#br0" timeOffset="40603.6816">22675 6849 111,'-18'11'38,"1"16"1,-8-2-1,12 5-34,-8 2-1,4 4-2,5-3-1,3-3-5,13 4-14,-4-17-20,16-1 1,-1-17-2,11-2 1</inkml:trace>
  <inkml:trace contextRef="#ctx0" brushRef="#br0" timeOffset="40744.0818">22777 6651 104,'-5'-12'28,"5"12"-27,0 0-2,13 0-33,14 9-2</inkml:trace>
  <inkml:trace contextRef="#ctx0" brushRef="#br0" timeOffset="41134.0825">23304 6747 109,'-41'-1'39,"-4"10"1,-8-3 0,7 12-33,-8 2-2,6 11 0,3 1-1,11 9-1,3-2 0,20 2-3,16-8 0,17-4 0,13-12 0,14-11 0,9-16 0,10-9 0,0-15 0,1-11 0,-5-5 0,-10-11 0,-5-3 0,-10-2 0,-8 6 0,-12 9 0,-9 7 0,-8 16 0,-12 18 0,-8 15 0,-6 20 0,-6 16 0,-4 10 0,3 9 0,7 3 0,6-4-4,18 6-8,1-17-28,29 1 0,-2-22-2,19 2 0</inkml:trace>
  <inkml:trace contextRef="#ctx0" brushRef="#br0" timeOffset="41508.4832">23747 6866 114,'-24'10'38,"15"9"3,9-19-3,1 20-34,22-14-1,14-2-1,7-9-1,8-4 0,1-10-1,-1-3 0,-7-9 0,-12-2 0,-8-2 0,-16 1 1,-14 1 0,-13 9 1,-14 8 0,-17 10 1,-5 13 1,-5 15-4,-4 6 0,9 10 0,7 2 0,16 4 0,21-2 0,22-7 0,25-1 0,20-10 0,30 9-28,1-20-13,21 4-2,-6-13 1,16 5 0</inkml:trace>
  <inkml:trace contextRef="#ctx0" brushRef="#br0" timeOffset="41633.2834">24721 7049 130,'-22'-4'42,"3"4"-1,-7-12-3,13-10-41,13 22-33,-15-24-4,15 24-2,-9-21-1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5-22T21:27:56.870"/>
    </inkml:context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FFFF00"/>
    </inkml:brush>
    <inkml:brush xml:id="br3">
      <inkml:brushProperty name="width" value="0.05292" units="cm"/>
      <inkml:brushProperty name="height" value="0.05292" units="cm"/>
      <inkml:brushProperty name="color" value="#92D050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0070C0"/>
    </inkml:brush>
    <inkml:brush xml:id="br6">
      <inkml:brushProperty name="width" value="0.05292" units="cm"/>
      <inkml:brushProperty name="height" value="0.05292" units="cm"/>
      <inkml:brushProperty name="color" value="#7030A0"/>
    </inkml:brush>
    <inkml:brush xml:id="br7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2900 3740 51,'15'0'28,"3"4"1,-1 2-1,2-1-23,11 6-2,-2-2 0,8 5-1,3-5 0,5 5 0,5-1 1,5 1-1,4-1 0,6 0 0,5 1 0,7 0 0,7-1-1,10 1-1,6 2 1,11 1 1,8-3-1,3 5-1,5-1 1,8 1 0,3 3 0,6 1 0,0-1-1,3 2 1,-3 1 0,8-2 0,9-3-1,5 2 0,5-2 0,3 1 0,13-4 1,5 1-1,4 1 0,3 5 1,1-2-1,1 5 1,-4 1-1,0 2 1,-4 4-1,4-3 0,-4 2-1,10-1 1,0 1 0,7-3-1,8 0 1,8 2 1,8-1 0,8-1-2,11 3 2,-1 2-1,6 1 2,9 1-2,3 2 2,-6 2-4,6 2 2,-4 2 1,3 2-1,1-1 1,5 0-1,0 0 1,4-1-1,3-1 1,2 2 0,5 0 1,-5-2-1,4 0 0,-1-3 1,-2 3-1,-3-1 1,0-1-1,-1-3 0,-5 2-2,0-2 2,0 1-1,-3 4 0,-2-3 0,1-1 0,0-1 1,-3-1-1,2 1 1,3-1 0,-8-2 0,1 2-1,-1 1 2,-4-2-1,-2 4 1,1-4 0,-8 2 0,-6-1-1,-1 1 1,-7-1 0,0-3 0,-3-2-2,-5 3 1,-3-1 0,5 0-1,-8 2 1,4-1-1,-8-1 0,0 0 1,-7 1-1,-6-1 0,-11-3-1,-12-1 1,-6-1 0,-9-2 0,-8-2 0,-8 1 0,-7-5 0,-1 2-1,-11-1 1,-3-1 0,-5 0 1,-9-4-2,-12-1 2,-8 0-2,-12-1 2,-13-7-1,-11 1 0,-12-3 0,-15-2 0,-4 0-1,-7-3 1,-4-2 0,-3 1 0,0-1 0,2 0 0,0 0 0,0 0-1,0 0 1,1-1 0,-3 1 0,-5 0 0,-11 0 0,17-2 0,-17 2 0,0 0-1,0 0 1,0 0 0,0 0 0,11-2-1,-11 2 1,0 0 0,15 8-1,-15-8-2,10 6-2,2 7-17,-12-13-14,0 0 0,-12-6-1,12 6 0</inkml:trace>
  <inkml:trace contextRef="#ctx1" brushRef="#br0">13554 12638,'-37'-24,"-23"-46,60 70</inkml:trace>
  <inkml:trace contextRef="#ctx0" brushRef="#br1" timeOffset="1.30137E13">2893 3892 3,'0'0'23,"0"0"2,0 0-1,0 0-8,0 0-6,0 0-1,0 0 0,0 0-2,-13 2 0,13-2 0,0 0-1,0 0 0,0 0 0,0 0-1,0 0-1,0 0 1,0 0-3,0 0-1,0 0 0,0 0 0,0 0-1,0 0 0,0 0 1,14 2-1,-14-2 1,15 5 0,-15-5 0,24 4 0,-10-3 0,2 0 0,1-1-1,2 1 1,1-1-1,-1 0 0,-1 1-1,-1 0 1,3 2 0,-2-1 0,3 0-1,2 2 1,3-2 1,1 1-1,6 0 0,-1 0 1,4 2-1,3-2 0,1 1 0,-2 0 0,1 2 0,-3 1 0,-3 3 1,-2 0-2,-2 0 1,0 0 0,-6 1 0,2 1-1,-1 1 1,2-2-1,3-1 1,1 0 0,0-2-1,5 0 1,4 1 0,1-4 0,4 0 0,4 1 0,0-3 0,1 1 0,0-1 0,5 1 0,-4-1 0,0 0 0,-3 1 0,-1 0 0,-3 0 0,-2-1 0,-2 3 0,2 0 0,-4-1 0,3 1 1,2 0-1,3 0 0,1 0 0,4-2 0,0 1 0,5 1 0,3-3 0,1 2 0,2 2 0,-1-3 0,2 4-1,-3-1 1,-1 3 0,-4-2 0,-6 3 0,2-2 0,-1 3 0,-3-2 0,2 2 0,-1-1 0,5 1 0,0-1 0,0 1 0,5-2 0,-2 2 0,1-2 0,6 1 0,-4-1 0,2-1 0,-1 2 0,0-3 0,0 3 0,0-3 0,1 0 0,0 2 0,-1-3 0,1 1 0,2-3 0,1 1 0,3 0 1,-2-1 0,1 0-1,-3 0 1,4-1-1,-2 1 1,3 0-1,-2-1 0,-1 3 1,0-2-1,-1 1 0,1 1 0,0 1 0,-1-1 0,-4 1 0,-1 1-1,4-1 1,-2 2 0,2 0 0,1-1 0,-1 3 0,2-2 0,-2 1 0,2 1 0,3-3-1,-3 2 1,0-1 0,-3-1 0,3 0 0,-2 3 0,6-3 1,0 1-2,-2 1 1,3-1 2,-1-1-3,2 2 3,0-1-3,-2 2 3,0-2-4,-2 0 4,3 1-2,0-2 0,1 1 0,-1 1 0,3-2 0,-2 0 0,4 1 0,-4 1 0,1-1 0,-1 1 0,-1 0 0,1 1 0,0-1 0,2 3 0,-3-1 0,4 1 0,-1-1 0,-2 1 0,0 1 0,-4-3 0,1 0 0,-1 2 0,1-1 0,-4 0 0,6-1 0,1 0 0,-1 2 0,0 0 0,-1-2 0,3 2 0,-7-1 1,3-1-1,-3 2 0,-5-1 0,2-1 0,-4-1 0,2-2 1,0 3-1,2-3 0,-1-1 1,-1 2-1,4-3 1,-1 3-1,1-2 1,-1 2-1,-2-1 1,-1 1-1,2-1 0,-4 1 1,5 2-1,-3-3 0,5 4 0,-1-3 0,1 0 0,1 5 0,3-2 0,-1 2 3,-1 1-3,2-2 2,1-1-2,1 0 2,1 4-2,1-6 2,1 1-2,0 0-1,6 0 4,-6 1-4,3-1 3,0 2-4,-1-2 5,0 1-5,1 1 4,0-1-2,0 2 0,-1-2 0,-1 2 0,2-1 0,-2-1 0,0 5 0,-3-6 0,-2 6 0,0-3-1,1 1 1,0 0 0,-4 0 0,4-2 0,0 2 0,3-1 0,-2-1 0,0 0 0,1 1 0,3-3 0,-1 2 0,3-1 0,-1 0 0,1-1 0,-2 1 0,3 1 0,-4-2 0,4 2 0,-5-1 0,-2 0 0,0-1-1,-1 2 1,0-1 0,-1 0 0,3 0 0,0 0 0,1 0 0,1 1 0,3-2 0,0 3 0,2-2 0,5-1 0,4 1 0,-1 1 0,2 1 0,2-1 0,1 1 1,-2 0-1,-1 0 1,1 1 0,-3-2 0,3 2 0,-2-3 0,-3 1 0,3 1 0,-4-2-1,1 1 0,-4-1 0,3 0 1,-6-1-1,6 2 0,-1-1 0,-2-3 0,4 2 0,1-1 0,2 1 0,2 2 0,-1 0 0,6-1 0,-1 0 0,0 2 0,2 1 0,3 0 1,0 0-1,0 1 0,3 2 0,6 1 0,-2 1 0,2-2 1,2 2-1,5 0 0,-1-2 1,5 2-1,-2-1 1,1-3-1,0 1 1,-1 1-1,3-1 1,-4-2 0,4 2-1,-4-1 0,0 1 1,2 2-1,-4 1 0,4 1-1,-4 1 1,1-1 0,-1 3-1,1-2 1,4 1 0,-5-1-1,2 1 1,1 1 0,-1-1 0,0 1 0,1 2 0,-2 2 0,0 0 0,1 3 0,-4-2 0,-1 2 0,3 0 0,-6 0 0,-4-1 0,-2-5 0,-5 1 0,-6-3 0,-7-3 0,-8-3 1,-7-3-1,-4-1 0,-10-4-1,-6 1 1,-6-3 0,-4-3 0,-6 1-1,-6-2 0,1 2-2,-7-6-3,4 15-16,-25-15-16,25 5 4,-25-5-3,10 0 2</inkml:trace>
  <inkml:trace contextRef="#ctx0" brushRef="#br2" timeOffset="1.30137E13">2923 4074 2,'0'0'16,"-14"1"0,14-1-7,0 0-4,-15 7 4,15-7 3,0 0 1,0 0 2,0 0 0,1 12-1,-1-12-1,0 0-2,0 0-3,0 0-3,0 0-1,14-5 0,-14 5-2,0 0 0,0 0-1,0 0 1,12 4 0,-12-4 0,19 2 0,-9 0 0,-10-2 0,23 1-1,-23-1 0,21 3 0,-21-3 0,20 5-1,-20-5 0,17 6 1,-17-6-1,20 9-1,-5-3 1,0-1 0,6 0 0,-2 0 0,5-1 0,-1-1 0,-1-1-1,3 1 2,-7-2-1,2 1 0,-5 2 0,0-3 0,-1 1 0,1 0 1,-4-1-1,-1 1 0,-10-2 0,19 5 0,-19-5 0,15 4 0,-15-4-1,14 4 1,-14-4 0,20 7 0,-4-4 0,3-1 0,5 0 1,5 1-1,6-1 0,3 1 0,1 2 0,2-3 0,4 4 0,-2 2 0,1-1 0,-2 1-1,2 0 1,-5-1 0,0 3 0,3 0-1,-2-2 1,-4 0 0,3 0 0,0-1 0,2 2 0,0-4 0,1 3 0,1-1 0,2-2 0,-3 4 0,4-1 0,-7-1 0,0-1 0,-2 5 0,0-2 0,-6-1 0,-2 1 0,-1 1 0,-3 0 0,0 0 0,0 1 0,0 0 0,3 0 0,7-2 0,0-2 0,8 2 0,2-2 0,5-1 0,0-1 0,1 1 0,0-1 0,-2-1 0,-1 3 0,1-2 0,-2 1 0,-1-1 0,-4 1 0,4 2 0,1 0 0,5-2 0,4 2 0,3 0 0,4-1 0,2 2 1,3-2-1,1 0 0,2 0 0,-2 2 0,-2-1 0,-2 2 0,-4-1 0,1 1 0,1 0 0,1-2 0,-4 1 0,4 1 0,0 1 0,-1-1 0,-3 0 0,3 1-1,0-2 1,-3 1 0,-1 2 1,2-2-1,-2 2 1,1-2-2,4-1 3,-1 2-2,2-1 1,3 1-1,0-1 0,2 0 1,2-3-1,0 4 0,0-3 0,0 3 0,1 0 0,2-1 0,-3 3 0,2-2 0,0 2 0,0 2 0,0-2 0,0 3 0,2-1 0,1-2 0,3 2 0,6 0 0,1-1 0,4 0 0,2 0 0,0 1 1,2-2-1,-3 2 0,2 1 0,-1-2 0,1 1 0,4-2 0,-2 2 0,1-3 0,0 2 0,4-2 0,0 2-1,-1-1 2,5-1-2,-2 3 2,-1-2-1,4 2 0,-1-1 0,3-1 0,3 3 0,-6-1 1,2 1-1,-1 3 0,-2-1 0,3 3 3,-5-3-3,-2 2 3,-2 2-3,-2-3 3,-2 1-3,2-3 2,-5-1 0,2 3-3,1-2 3,3 0-3,2-2 4,1 3-4,-1 0 3,4-2-2,2 2 0,1-1 0,0-1 0,1 3 0,-2-4 0,4 3 0,0-2 0,-1 1 0,1 1-1,4 0 1,-1-1 0,2 3 0,-4-3 0,2 3 0,-2-2 0,-2 0 0,1-1-1,-2 1 1,-2-1 0,4 1 0,-2-2 0,-1 3 0,1-3 0,1 2 0,2-3 0,-1 1 0,-3-1 0,5 4-1,-6-4 1,-1 2 0,-1-3 0,4 2 0,-4-1 0,-1 2 0,-1 0 0,0 1 1,1-1-1,0 1 2,-2 0-2,4 0 2,1 3-2,-1-2 1,1-2-1,-2 5 0,-2-4 0,4 4 0,-1-3 0,-3 3 0,3-2 0,-5-1 1,-2-1-1,5 3 0,-1 0 0,-2-2 0,4 1 0,-4 2 1,4-1-1,0 1 0,0-1 0,-1 1 0,2-2 1,-2 3-1,2-1 0,2-1 0,-2-3 0,1 3 1,-1-3-1,-1 1 0,-1 2 0,1-4 1,-4 1-1,0 3 0,1 0 0,-3 0 0,4 1 0,-4-3-1,2 2 2,-1 0-2,2-3 2,-3 1-2,-1-1 2,3 0-1,-2 1 0,-3 2 1,-1-2-1,-3 3 0,-2-2 0,0 3 0,-1-2 1,-5 3-2,2-2 1,-1 2 0,-2-2 0,0 1 0,1 0 1,-4-2-1,2 2 0,1-5 0,-4 1 0,1-1 0,3-1 0,-2 0 0,-3-2 0,-4-3 1,3 2-1,-3-1 0,1 1 0,0-3 1,1 1-1,1 0 0,-1 1 0,2-3 0,-1 3 0,-1-1 0,-3 0 1,-5 4-1,-2-6 0,-1 4 1,-6-2-1,2 2-1,-2 2 1,2-2-1,4 1 0,-3-1 0,4 3 1,-1-2-1,-8-1 1,-1-2 0,-7-1 0,-10-1 0,-7-4 1,-10-1-1,-6-2 0,-14-3 0,9 1 0,-9-1 0,0 0 1,0 0-1,0 0 0,0 0 0,0 0 0,16-5 0,-16 5-1,11 2 1,-11-2 0,12 5 0,-12-5 0,11 3 0,-11-3 0,15 5 0,-15-5 0,21 7 0,-4-4-1,-2 2 1,4-2 0,-4 1 0,0 0 0,-15-4 0,20 6 0,-20-6 0,0 0-1,0 0 1,0 0 0,5 10 0,-5-10-1,0 0 0,0 0-2,0 0-3,7 19-15,-7-19-16,0 0 0,0 0 0,0 0-1</inkml:trace>
  <inkml:trace contextRef="#ctx0" brushRef="#br3" timeOffset="1.30137E13">2898 4244 32,'0'0'28,"-17"-12"3,17 12-2,-19-13-16,19 13-5,0 0-1,-4-10-1,4 10-2,4-14 1,-4 14-1,5-11 1,-5 11-2,0 0 0,3-12 0,-3 12-1,0 0 0,0 0-2,0 0 1,-12 1 0,12-1-1,0 0 1,0 0 0,0 0-1,0 0 1,17 13 0,-17-13 0,11 8 0,-11-8-1,14 10 1,-14-10-1,9 13 0,-9-13 0,9 16 1,-9-16-1,12 16 1,-12-16-1,25 15 1,-16-7 0,7-1 0,-4-1-1,4 0 1,-2 2-1,4-3 0,2-2 0,-4 2 0,4 0 0,0 0 0,4-2 0,1 3 0,0-1 0,0 2 0,3 1 0,2-2 1,0 2-1,-1-1 0,5 0 0,1 1 0,6-2 0,-2 1 0,1 3 0,-2-2 0,1 0 0,-3-1 0,-1 2 0,-6-1 0,1 2 0,-2 0 0,1-1 0,0 0-1,2-2 1,2 1 0,-2 0 0,6-1 0,-2 1 0,5-1 0,-1 0 0,0 1 0,2-3 0,2 3 0,2-3 0,0 1 0,3 0-1,-5 1 2,2 1-2,-3-2 1,0 2 0,-2 0 0,0 0 0,-6-1 0,-3 2 0,0 1 0,-1 1 0,1-2 1,2 1-2,1 1 1,2-2 0,4 0 0,5-1 0,2 3 0,4-4 0,2 2 0,-3-2 0,2 2-1,-1-2 1,3 1 0,-3 1 2,-3-1-3,-1 0 2,0 0-1,2-1 1,1-1-1,-1 1 1,0 2-1,5-3 0,-3 0 0,4 0 0,-1-1 0,0 3 0,-2-2 0,1 0 0,1 0 0,-3-1 0,2 2 0,-1 1 0,3-2 0,1 1 0,2 1 0,1 0 0,-2 3 0,1-3 0,1 3 0,-1 0 0,-1 0 0,-1 0 0,4 4 0,-3-3 0,-1 3 0,-2-3-1,1 3 1,2 1 0,1 0 0,4 0 0,-3-1 0,3 1 0,1 2 0,1-1 0,1-1 0,0 1 0,1-2-1,-7 2 1,6-2 0,-2 1 0,3-1 0,2 0 1,-1-2-1,1 2 0,2-1 0,0 1 0,2-2 0,-3 1 0,1-4 0,-1 4 1,-1-2-1,5 1 0,-1 2-1,3-3 2,0 6-1,-2-3-1,6 3 4,-3-2-3,1 0 3,-3 1-3,1-3 2,2 2-2,4-2 2,1-1 0,2 2-3,2-1 4,1-1-4,1 1 3,0 0-3,0 2 3,-4-1-2,7 0 0,-1-1 0,2 1 0,3 2 0,2 1 0,7-3 0,0 2 0,1 0 0,-1 1 0,1 0 0,6-1-1,-4 1 2,-1 1-2,0-2 2,3 2-1,-3-1 0,0 3 0,0-4 0,-3 3 0,5-3 0,1 1 0,-2 0 0,2 2 0,1-3 0,-2 3 0,3-3 0,3 1 0,0 0 0,5 1 0,0-3 0,1 4 0,0 0 1,6-2-1,-1 3 1,4-2-1,2 0 1,-3 0-1,2 1 1,-1 0-1,-1-4 1,1 2-1,4 1 0,-6-1 0,0 3-1,1-3 1,3 3 0,0 1 0,7-1 0,-7 0-1,4 3 2,2 2-2,0 0 1,6 1 0,-2 1 0,1 0 0,-3-1 1,1 3-2,0-2 2,-1 0-1,-2-3 0,-4 0 0,1 0 0,-4-3 1,-1-1-1,2 1 0,-3 0 1,0-1-1,-3 1-1,2 0 2,-1 0-2,4 2 2,-1-1-2,-1 0 2,-2-1-2,-1 1 2,3 2-1,4 0 0,1 1 1,-1 3-1,-1 1 0,2 2 0,3 1 0,-1 0 0,4 0 1,-1 1-1,-1 0 0,-3 0 0,4-2 1,-4 2-1,2-3 0,-3-4 1,-3 2-1,-1-1 0,0 1 1,-2 0-1,0-4-1,-2 3 1,2-2-1,0 1 1,3-1-1,3 2 1,-1-4-1,3 1 1,2 0 0,-3 2 0,2 0 0,-2 1 0,0 0 0,-4-1 0,-1 2 0,-7-2-1,0 1 1,-6-3 0,-5-1 0,-10-3 0,-5-2 0,-7-2 0,-9-3 0,-9-2 0,-4-2 0,-3-1 0,-3-1 0,-1 1 0,-1 1 0,-1-2 0,0 2 0,-5-1-1,-2-1 1,-10 1 0,-6-3 0,-6 0-1,-11 0 0,-7-3 0,-11-3-1,0 0-1,0 0-3,6 12-7,-17-14-24,11 2 1,0 0-1,0 0 1</inkml:trace>
  <inkml:trace contextRef="#ctx0" brushRef="#br4" timeOffset="1.30137E13">2742 4379 12,'0'0'29,"0"0"1,17 8 1,-17-8-12,0 0-4,17 4-5,-17-4-3,0 0-4,0 0-2,0 0 0,0 0 0,13 7 0,-13-7 0,0 0 1,18 10 0,-6-5 0,2-1 1,3-1 0,1-2-1,3 3 0,-1-3 0,0 3-1,0-1 0,2 1 0,-5 0-1,0 2 0,3 0 0,-4 1 0,5 1-1,2-1 1,-3-1 0,5 1-1,2-1 1,2 2 0,0-2 0,-2-1 1,1 3-1,-1-1 0,0 1 0,1 2 0,-3-2 0,3 1 0,-2 1 0,4 0 0,3 0 0,1-2 1,3 0-1,4-1 0,1-1 0,1-2-1,3 2 1,-2 0 0,3-1 0,-2 1 0,0 1 0,2 0-1,1 1 1,0 2 0,4-3 0,-3 2 1,6-1-1,-1 3 0,-1-1 0,-1 1 0,2 1 0,3-3-1,0 1 3,-1 1-3,2-1 3,4 0-3,-3 2 3,7-2-3,2 0 3,0 1-2,-1-1-1,2 2 1,-1 1 0,0 0 0,1-1 0,-3 1 0,1-2 0,0 4 0,-3-1 0,5 2-1,-1-2 1,0 2 0,1-1 0,1 2 0,3-3 0,-2 1 0,1-1 0,1-1 0,1 1 0,-2-2 0,6 2 0,-1-1 0,1 0 0,-4 0 0,6 2 0,-2-1 0,-3 1 0,1-1 0,-5 1 0,1 0 0,-4 0 0,5 1 0,-2-3-1,-1 4 1,0-3 0,4 0 0,0 1 0,1 0 0,-4-1 0,2-2 0,-2 3 0,0-1 0,0 1 0,-3 4 0,1-2-1,-2 0 4,-2 2-3,3-2 2,-4 0-2,0 3 3,-2-4-1,3-2 0,0 3 0,4-3-2,4 2 3,-3-1-4,7-1 4,1 2-4,-2-1 1,2 1 0,-1 0 1,1-1-1,0 3 0,4-1 0,1 1 0,2-1 0,-1 2 0,7 1 0,-1-1 0,3 1 0,2 0 0,0-2 0,4 3 1,-2-3-1,6 3 0,-4-4 0,1 3 0,4-2 0,-2 1 0,3-2 0,-2 0 0,-1 2 0,2-2 0,0 0 0,0 1 0,-3-3 1,2 3-2,-2-3 2,-3 2-1,1-2 0,-3 2 0,0-1 0,-2 0 0,1 3 2,-3-1-1,4 1 1,-2-1-2,2-1 2,0 0-2,1 3 2,1-5-2,-2 2 0,-1-2-1,3 0 1,-1 0 0,-1 0 0,-2 0 0,5 0 0,-2-2-1,2 3 1,-4-3 0,3 3 0,-3-1 0,2-1-1,-3-2 1,-1 3 0,1-1 0,-1 0 0,-2-1 0,2 0 0,0 0-1,0 2 1,-1 0 0,2-1 0,-1 1 0,-1 1 0,1-2-1,-2 1 2,-1 0-2,1-1 1,0 3 0,-2-1 0,2-1 0,-1 1 0,3 2 0,-1-6 0,1 7 0,1-4 0,0 1 0,4 2 1,-4 0-2,5 1 2,-3 0-1,4 1-2,-6 0 2,5 1-1,3-2 1,-2 3-1,2-2 1,3-2-1,4 2 1,-3 1 0,0 0 0,2-1 0,-3 2 0,3 1 0,-3 1 0,0 1 0,0 0 1,-1 3-1,2-3 0,-1 2 0,5 1 0,-5-1 1,0-2-1,4 1 0,-2 0 0,0-4 1,1 3-1,-1-3 0,1 0 0,-2 1 1,4-3-1,-8 1 0,1-4 0,-1 4 1,-2-3-1,-2 5 1,-2-3-1,0 0-1,-2 1 1,-1-1 0,0 0 0,1 2 0,-1-2 0,0-5 0,1 3 0,0-1 1,-1-1-1,0 1 0,1 1 0,-1 2 1,5 0-1,-3 2 0,2 0 0,-2 1 0,0-1 0,1 2 0,-1-1 0,0-2 1,-3 1-1,-1-3 0,-2 2 0,-3-4 0,-1 1 0,2-2 1,-1 0-1,-5-1 0,2 1 0,-1 0 0,-2-1 0,-2 0 0,0 0 0,-3 3 0,-6-5 0,0 2 0,-5-2 0,0 0 0,-6 1 0,0-3 1,-5 1-1,0-1 1,1 0 1,-3 0-2,-3 2 2,3 1-1,-1-1 1,5 2-2,-1 2 2,3-1-3,-1 1 1,1-3-1,-4 3 1,-3-3-1,-6-1 1,-5-2 0,-7-2-1,-6 1 0,-7-3-1,-8-3 0,3 3-2,-14-7-3,19 15-9,-19-15-17,13 13-3,-13-13-1,29 18 2</inkml:trace>
  <inkml:trace contextRef="#ctx0" brushRef="#br5" timeOffset="1.30137E13">2775 4576 30,'0'0'30,"0"0"0,0 0-1,-4-12-13,4 12-4,0 0-5,0 0-2,0 0-2,13-2-1,-13 2-1,0 0 0,0 0-1,0 0 1,11 3 0,-11-3 1,0 0-1,15 5 0,-15-5 0,11 5 0,-11-5 0,17 4 0,-17-4 0,15 4 0,-15-4 0,15 4 0,-15-4-1,12 5 0,-12-5 1,14 7-1,-14-7 0,20 6 1,-5-3 0,0 0 0,0 0 0,4-1-1,-3 0 1,4 2 0,-3-2 0,1 2-1,1-1 0,-1 3-1,-2-2 1,1 2 0,0 0-1,-3 1 1,9-1 0,-6 2 0,2-3 0,1 0 0,2 1 0,0-2 0,1 0 0,-1 1 0,2-1 0,-1 2 0,-4-1 0,3-1 0,-3 2 0,0 1 0,2-3 0,1 2 0,1-1 0,0 1 0,4-1 0,0-1 0,2 0 0,2-2 1,2 1-1,-2-1 0,4 2 1,-1-3-2,0 1 1,-3 1 0,2 0 2,-3 0-3,0 1 3,-2 4-3,3-3 2,-3 0-1,2 2 2,0-1-2,0 0 0,5 2 0,3-3 0,-2 3 0,5-3 0,-1 1 0,2 3 0,-3-2 0,4 2 0,-4-2 0,4 3 0,-3-2 0,0 0 0,-2 2 0,2-1 0,3-1 0,-4 2 0,2-2 0,2 1 0,0-1 0,4-1 0,1 2 0,-1-1 0,3-1 0,-1 2 0,-2-1 1,3-1-1,-9 3 0,0-1-1,0 0 1,-1-2 0,-4 2 0,0 0 0,-1 1 0,-2-3 0,4 1 0,-2 0 0,-2 0 0,4 2 0,2-3 0,3 2 0,3 1 0,-2-2 0,4 0 0,-2 2 0,1-1 0,-2 3 0,1-3 0,-3-1-1,5 4 1,-2-2 0,0 2 0,0-2 0,0 4 1,5-4-1,-6 2 0,6-2 0,-6 3 0,3-4 0,3 4 0,0-3 0,0 2 0,-1-2-1,5 0 1,0 1 0,-3 0 0,2-2 0,0 1 1,-3-1-1,3 0 0,2 0 0,-1 1 1,-1-1-1,1 5 0,1-3 0,0 2 2,-3 0-2,0-1 2,1 3-2,1-2 2,-6 0-2,2-4 2,-2 2 0,0-1-3,0 0 4,0 2-4,-1-3 4,0 0-4,3 1 3,0 2-2,3-3 0,2 3 0,-2-2 0,1 2 0,3-3 0,-5 1 0,1 3 0,-4 0 0,1-1 0,2 2 0,-2-2 0,0 1 0,-1 1 0,3 0 0,1-1 0,4 1 0,0-2 0,-1 2 0,5 2 0,-2-3 1,4 1-1,-3 1 0,3 0 0,1 2 0,0-1 0,1 0 0,2-1 0,0 1 0,-1-1 0,0 2 0,1-4 0,-1 2 0,-2-1 0,0 1 0,0-1 0,1 0 0,5-1 0,-1 2 0,2 0 0,3-3 0,1 1 0,2 1 0,-1 0 0,-1-3 1,-2 1-1,1 5 0,-1-3 0,0 1 2,2 0-1,-2-1 1,-3 2-1,3 0 1,-3-1-1,3-2 1,-2 2-1,-1-3-1,-1 3-1,1-2 1,0 0 0,0 1 0,3-2 0,-3 3 0,2-3 0,-1 3 0,3-1-1,-4 1 1,-1 1 0,-2-4 0,3 5 0,5-4 0,-4 3-1,1 1 1,3-1 0,1 0 0,0 1 0,2 3 0,-4-4 0,2 0 0,2 4 0,0-3 0,-1 1-1,-1-5 1,3 4 0,-1 0 0,3-2 0,-1 0 0,-1 0 0,1 0 0,2 1-1,2 0 2,1-2-2,-1 3 1,0 0 0,1 3 0,2-5 0,-4 3-2,2 1 2,-1-2-2,0 0 2,3 2-2,1-2 1,2-2 0,-1 2 0,4-3 2,-1-1-2,2 3 1,2-3 1,2 1-1,1-1 0,3 0 0,-2 1 0,4 0 0,-2 0 1,-3-2-1,5 1 0,-6 1 0,3 1 1,-4-2-1,2 2 0,-3-2 0,3 2 0,-2 1 0,0 2 0,-1-1 0,-1-1 0,0 3 1,1-1-1,0 2 0,-3 0 0,2-5 1,0 6-1,0-2 0,1-2 0,2 1 1,-1 1-1,-1-1 0,3 1 0,-1-3 0,0 2 0,1 0 1,0-1-1,1-1 0,-4 1 1,2-2-1,2 0 0,-3 4 1,-1-1 0,1 1-2,-1-2 2,1-1-2,2 3 2,0-3-2,1 1 2,2-5-2,0-1 2,2 3-1,0-1 1,-1-2-1,1 3 0,0-1 1,1 2-1,1 0 0,-4 0 0,2 3 0,-1-3 1,-3 5-1,0-1 0,0-1 0,-2 2 0,-3 1 1,-2 0-1,1 0 0,-2 3-1,3-1 2,2 1-1,-4-1 0,0 1 0,2-1 0,-1 1 0,-1-1 0,0 0 0,-5-3 0,3 1 0,-9-2 1,-3 0-2,3-3 2,-6 2-1,-3-2 0,-1-1 2,-3 0-1,-2 0 0,-1 1-1,0-2 2,-3 2-2,4-1 1,0-1-1,-2 2-1,0-2 0,0 1 1,4-1 0,0 2 0,-1-1-1,1 2 1,2 1 0,-3-1 0,-3 0 0,3 0 0,-4 0 0,-4 0 0,0-5 0,1 2 0,-9-1 0,-2-4-1,-1 4 1,-2-4 0,-4 1-1,2 3 1,-5 0 0,-2-3-1,6 4 2,-8-3-1,-1-1 0,-4 0 1,-3-3-1,-10-1 0,2 0 1,-5-5-1,-15-1 0,18 5 0,-18-5 0,0 0-1,11 4-1,-11-4-1,0 0-5,10 13-22,-10-13-6,0 0 0,-20 3-3</inkml:trace>
  <inkml:trace contextRef="#ctx0" brushRef="#br6" timeOffset="1.30137E13">2850 4748 14,'0'0'16,"-11"-5"-4,11 5-1,0 0 1,0 0 1,0 0 2,-14-1-2,14 1 0,0 0-2,0 0-1,0 0-3,16 2-2,-16-2-1,0 0-2,0 0 0,0 0 0,0 0 0,9 6-1,-9-6 1,0 0 1,10 3 0,-10-3-1,15 4 0,-15-4 0,19 2 0,-9 0-1,4-1 0,0 3 1,-2-2-1,2 3-1,1-2 2,-4 2-1,-2 0 1,-9-5-2,21 10 2,-21-10-3,18 9 3,-2-3-2,-2-1 0,9-2 0,0 0 0,2 3 0,2-2 0,3-1 0,-1 1 0,-5-1 1,1 2-1,-2 0 0,-2 1 0,-4-1 0,-4 2-1,1-3 1,1 3 0,-4-2 0,2-1 0,-13-4 0,19 10 0,-8-7 0,-11-3 0,21 6 0,-8-3 0,-1 0 0,5 0 0,-1-2 0,4 0 0,-1 2 0,3-1 1,2 2-1,-4-2 0,3-1 0,-2 5 0,-1-3 0,1 1-1,-3-1 1,2 3 0,-1 0 0,2-2 0,3 1 0,5 2 0,0-1 0,3-1 0,3 2 0,1-1 0,5 2 0,0-1 0,-1 2 0,0-1 0,2 4 0,2-3 0,-2 3 0,1-4 0,-2 4 0,3 0 0,-2-2 1,0 1-1,2 0 0,-3 1 0,5 0 0,-4 0 1,4 1-1,-2-3 0,3 4 0,2-4 0,-1 1 0,1 0 1,3 0-1,-1-1 0,0-1 0,-3 3-1,1-3 1,-6 0 0,-1 0 0,-3 1 0,0 0 0,-4-1 0,2 2 0,-4-3 0,5 2 0,-1-2 0,2 0 0,-1-1 0,5 0 0,-1-1 0,7-1 0,-2 0 0,4 3 0,-2-3 1,1 1-1,-3-2 0,-1 3 0,-4-2 0,-4 3 0,-2-2 0,0 3 0,-1-2 0,0 1 0,-1 0 0,2-1 0,-1 2 0,1 0 0,4-2 0,-1 5 0,-1-2 0,4 3 2,1-2-3,4 1 4,-4 0-4,2-3 3,-1 3 0,0-3-1,-2 1 1,4 1-3,-1 0 4,-6-1-4,4 0 3,0 0-2,2 0 0,-1 0 0,3 0 0,-2 1 0,2-1 0,1 0 0,4 1 0,-1 0 0,1 1 0,-1 1 0,2-4-1,1 4 1,0-3 0,-1 1 0,2 1 0,-1-1 1,4 0-1,0 0 0,1 0 0,-1 2 0,0-1 0,2 1 0,-1 1 0,-1-1 0,-2-1-1,-2 5 1,-1-4 0,-1-1 1,-1 2-1,-1-2 0,5 1 0,-5-1 0,6 0 0,2 1 0,-3-3 0,4 2 0,0-1 0,3 1 0,-5-2 0,3 2 0,-2-2 0,0 2 0,0-2 0,0 3 0,1-3 0,0 3 0,1-3 0,2 1 1,-2-2-1,3 2 0,-2-1 0,2 2 0,-1 0 0,-1 1 0,0-2 0,1 3-1,4-1 2,-3 2 0,6 0 0,0-2 1,1 1-1,1-2 1,0 4-1,3-2 2,-3 0-3,0-1 1,-1 2-2,0-1 2,3 2-1,2 1 0,2-1-1,-2 1 1,-2-1 0,3 3 0,0-3 0,-2 1 0,-4-2 0,5 3 0,-4-3 0,2 3 0,2-1 0,-1 0 1,-2 0-2,3 1 1,-1 2 0,-2-3 0,1 0 0,-1 0 0,-1 1-1,2-2 1,-1 1 0,3-1 0,0-2 0,2 0 0,5 2-1,-5-2 2,3 1-1,-1-2-1,-1 1 1,2-1 0,0 1 0,2 1 0,-3-3 0,0 5 0,-3-1 0,0-1-2,0 0 1,-1 0-1,-4-2 1,-1 3-1,4-1 1,-1-5-1,5 2 1,-1-2 1,-1 3 0,0-3 0,0 2 0,1-1 0,-3 0 0,1 1 0,-2-1 0,4 1 0,1-1 0,-1 2 1,3-2-1,-1 1 0,3-1 0,-1 3 1,1-2-1,1 0 0,4 2 0,-1 1 1,2 1-1,0 0 0,0-1 0,-2 3 0,2 0 0,-6-1 1,3 1-1,0-1 0,-2 1 0,-1-1 1,2 0-1,0-3 0,-1 3 0,2-3 0,-1 1 0,1 0 0,1 0 0,-1 0 1,3-1-1,-1 2 0,1 0 1,-3-1-1,-2-2 0,1-1 1,-4 3-1,-1-3 0,1-1 0,-4 2 0,2 0 1,0 1 0,2-2-1,-4 3 1,3 3-1,-3-4 0,-2 4 1,3-3-2,3 3 2,2-4-3,-1 3 3,1-4-3,2 2 2,0 0 1,0-1-2,-1 3 2,1-1-1,1 2 0,-2-2 0,0 2 0,1 2 0,-1-2 0,3 1 0,-4-1 0,1 2 0,1 1 0,-7-2 0,4 1 0,-2-3 0,0 3 0,-1-2 0,-1-1 1,-1 1-1,3-2 0,-7-2 0,1-1 0,-2 0 1,1 1-1,-2-2 0,3 0 0,-3 0 0,6 0 1,-5-1-1,4 2 0,-2-2 1,1 2-1,-3-2 0,5 2 1,0-2-1,-2 1 0,-2 2 0,0-1 1,2-2-1,-2 1 1,1-2 1,-4 5 0,3-2 0,2-1-2,-4 2 2,3 0-3,3 0 3,0 0-3,1 2 1,3-3-1,-3 1 1,2 3 0,-3-1 0,0-1 0,0 2 0,-1-1 0,-3-1-1,0 4 1,-2-3 0,-1 1 0,1-2 0,-1 1 0,-1-2-1,-2 1 1,3 2 0,-3 0 0,2 1 0,-2-1 0,4 1-1,-5 1 1,5 2 0,-3-3 0,-2 0 0,1-1 0,-2-1 0,0 1 1,-2-3-1,-1 1 0,-2-1-1,-1 0 1,-2 2 0,-1-1 0,-2-1-1,-2-3 2,-4 1-1,-1 1 0,-8-5 0,-6-3 1,-6 0-1,-4-1 1,-6-1-1,-16-3 0,13 1 0,-13-1 1,0 0-1,0 0 0,0 0 0,0 0 0,0 0-1,0 0 1,0 0-2,0 0-1,-11 7-4,-3-13-15,14 6-14,0 0-2,0 0 1,-24 3-3</inkml:trace>
  <inkml:trace contextRef="#ctx0" brushRef="#br7" timeOffset="1.30137E13">16253 577 33,'0'0'27,"0"0"3,0 0-3,0 0-16,0 0-1,0 0 0,0 0-1,0 0 0,0 0-1,0 0-4,0 0 1,0 0-2,0 0 0,0 0-1,16 13-1,-10 40 1,-4 12-1,-2 12 1,0 10-3,-7 11 1,0 9 0,1-1 0,-6-17 1,0-10-1,-1-10 1,-3-11-1,7-9 1,2-11-1,4-14 1,-1-8-1,4-16 1,0 0-1,5-13 1,0-11-1,-5-11 1,-2-15 1,2-10-1,-4-16 0,-7-12 0,6 39 1,0-7 0,3 1-1,0-4 0,0 1-1,4-3 1,8 4-3,0-4 3,5 3-1,6-1-1,7 4 1,2-4 0,7 7 1,3 1-1,-40 51 0,89-79 0,-89 79 0,93-52 1,-93 52-1,81-20 0,-81 20-1,62 9 1,-62-9 1,0 0-1,38 70 0,-37-48 0,-16 62 0,-26 8 0,-14 5 1,-8-5-2,7-13 2,4-16-2,18-17 1,17-24 1,7-7-1,10-15 1,0 0-1,0 0 0,0 0 1,27 5 0,0-3-1,3 5 1,10 7 0,-2 10 0,0 9 0,-1 12 0,1 7-1,-8 4 1,2 5 0,-6-6-1,-1-1 0,-3-5 0,3-7 0,1-9 0,-2-10-1,2-7-1,-2-10-1,7-3-4,-16-17-21,11 6-10,-18-10 1,3 4-2,-17-8 1</inkml:trace>
  <inkml:trace contextRef="#ctx0" brushRef="#br7" timeOffset="1.30137E13">16672 2509 74,'5'-35'34,"3"6"-1,-10-5 0,0 16-29,-8-3 0,-6 12 0,-8 3 0,-4 7 0,-8 0 0,2 9 0,-8 3-1,1 12-1,-4 3 1,7 12-2,-2 5 0,4 9 0,0 8 0,8 8-1,2 9 0,10-3 1,10 1-1,8 0 1,15-6-1,14-9 0,13-13 1,15-19-1,17-22 1,16-20-1,6-24 0,10-23 1,-3-17-1,-7-14 1,-9-11 0,-16-3 1,-29 2-1,-25 4-1,-27 12 0,-25 12-1,-28 16 0,-17 14-1,-12 20 0,-3 11-3,7 22 0,-4 0-18,25 33-14,8-3 1,29 13-3,8-1 2</inkml:trace>
  <inkml:trace contextRef="#ctx0" brushRef="#br7" timeOffset="1.30137E13">16440 3660 78,'0'0'37,"-3"-13"-1,3 13 0,-6 19-32,5 4-1,-4 6 0,1 13 0,-2 7-1,2 4 0,0 2 0,7-1-1,1-6 1,8-8 0,8-11 0,9-13-1,10-16 0,12-11 1,4-11-1,7-10 0,2-8 0,-2-7 0,-2-7 0,-4-5-1,-7-2-1,-10 2 0,-5 2-1,-9 0-1,-2 9-2,-14 0-10,2 26-22,-20 5 0,-2 27-2,-18 6 1</inkml:trace>
  <inkml:trace contextRef="#ctx0" brushRef="#br7" timeOffset="1.30137E13">16770 4046 79,'12'-7'39,"-12"7"-1,0 0 0,-25 10-34,5 20 1,-6 8-2,-2 18 0,-2 13-2,0 6 0,3 3 0,8-2-1,9-7-2,10-17-3,21-4-32,0-25 0,17-9-2,2-20-2</inkml:trace>
  <inkml:trace contextRef="#ctx0" brushRef="#br7" timeOffset="1.30137E13">17143 4959 58,'4'-22'36,"3"5"-1,-12-2 0,2 7-26,-12-4-3,-2 10 1,-15 1-1,1 8-1,-14 8-2,-3 8 0,-9 5 0,1 16 0,-8 3 0,3 13-1,5 6 0,6 3 0,8 1 0,12 0 2,12-8-3,13-5 3,13-13-3,19-10 2,14-12-3,13-13 3,9-16-2,7-7-4,-1-7 4,1-5-4,-8 0 3,-10-1-2,-12 3 2,-10 6-2,-13 9 2,-7 2 0,-10 11 0,0 0 1,0 0-1,-18 32 0,6-3 0,-2 1 2,6 7-4,-5-5 2,15 5-8,-7-16-28,25-4-3,-4-25 2,16-1-5</inkml:trace>
  <inkml:trace contextRef="#ctx0" brushRef="#br7" timeOffset="1.30137E13">16828 8629 71,'0'0'37,"3"-21"-1,-3 21 0,-11-7-30,11 7-2,-18 23 1,9 5-2,-7 7 1,4 13-2,-3 13 1,5 11-1,-7 8 1,3 12-1,2-3-1,-3 6 0,5-3 0,0-6 0,3-13 0,4-8 0,3-18-1,1-12 1,7-18-1,-8-17 1,21-18-1,-6-13 0,-1-14-1,0-12 1,-4-14 0,-2-12-1,-2-10 1,-2-6-1,-4-3 0,0-5 1,1 6-1,2 3 2,3 13-2,7 8 1,6 12 0,10 14 1,6 13 0,5 14 0,5 11 0,-1 13-1,3 9 1,-6 10 0,-7 11-1,-9 8 0,-15 14 1,-10 3-1,-14 7 1,-14 3-2,-11 1 2,-10 2-1,-6-4 1,-1-5-2,6-9 0,9-11 1,13-14 0,18-11 0,10-14 0,38-5 0,13-13 0,13-3 0,8-2 1,-1 4-1,-3 7 0,-9 10 0,-15 11 1,-17 17-1,-22 14 0,-21 13 1,-18 8-1,-17 8 0,-13 3 0,-11 2 2,-6-6-2,8-8 0,5-10-1,13-17-2,18-4-15,14-32-18,23 3-4,29-42 0,11 4-1</inkml:trace>
  <inkml:trace contextRef="#ctx0" brushRef="#br7" timeOffset="1.30137E13">16784 11013 63,'9'-18'39,"-9"2"-1,0 16 2,-3-21-32,3 21 1,0 0-3,14 17-1,-14 3-1,1 15-2,-2 6 1,1 16-2,-4 10 0,-2 11-1,-3 5 0,-1 6 3,0 2-2,-5-2-2,5-7-1,1-14-2,15-6-11,-1-31-24,18-7 0,-3-21-4,17-10 2</inkml:trace>
  <inkml:trace contextRef="#ctx0" brushRef="#br7" timeOffset="1.30137E13">16419 12891 59,'-2'-28'38,"0"1"-1,2 11 1,-5-2-29,5 18-4,0 0-1,0 0 0,3 31-1,-3 11-1,-2 11 1,5 17-1,-2 11 0,4 14-1,-3 8 0,7 13-1,-2 4 0,0 1 1,4-5-1,1-3 1,3-14-2,2-17 2,8-24-1,9-28 0,1-30 1,14-29 0,9-32 0,2-24-1,4-18 1,-1-14 1,-4-8 0,-6-7-1,-9-1 0,-8 7 0,-8 13 0,-5 15 0,-10 10-1,-1 18-1,0 19 0,-1 16-3,0 24-3,-11 11-29,12 17-4,-11 2 1,11 19-1</inkml:trace>
  <inkml:trace contextRef="#ctx0" brushRef="#br7" timeOffset="1.30137E13">17437 13914 87,'0'10'41,"0"-10"-2,-13-6 1,13 6-41,-15-23-7,15 23-30,-7-31 0,5 12-3,-8-18 1</inkml:trace>
  <inkml:trace contextRef="#ctx0" brushRef="#br7" timeOffset="1.30137E13">17386 11668 78,'-9'10'41,"-7"-5"-2,16-5 0,-20 10-33,20-10-27,-4-13-17,5 1-1,10-1 0,-3-9-1</inkml:trace>
  <inkml:trace contextRef="#ctx0" brushRef="#br7" timeOffset="1.30137E13">17383 9492 103,'-11'12'40,"11"-12"2,-12 14-4,12-14-36,0 0-2,0 0-5,0 0-31,19-7-4,-9-15 0,4-2 0</inkml:trace>
  <inkml:trace contextRef="#ctx0" brushRef="#br7" timeOffset="1.30137E13">17703 5653 98,'0'0'39,"-14"11"0,14-11-2,-12-6-34,12 6-1,-2-13-3,2 13-3,0-26-11,0 26-24,9-26 2,-4 8-4,-5-8 4</inkml:trace>
  <inkml:trace contextRef="#ctx0" brushRef="#br7" timeOffset="1.30137E13">17351 4128 80,'0'0'41,"0"0"-3,-19 7 0,19-7-38,0 0-7,0 0-29,0 0-1,-5-27-2,10 10 0</inkml:trace>
  <inkml:trace contextRef="#ctx0" brushRef="#br7" timeOffset="1.30137E13">17327 2914 92,'-9'27'38,"9"-27"-1,-3 17-1,3-17-40,11-6-13,5 5-20,-7-11 0,7 5-2,-11-13 1</inkml:trace>
  <inkml:trace contextRef="#ctx0" brushRef="#br7" timeOffset="1.30137E13">17250 1533 101,'-14'8'40,"-7"-7"1,8 6-4,-2-10-38,15 3-6,20-9-30,-5-4-2,9 10 0,-5-5-2</inkml:trace>
  <inkml:trace contextRef="#ctx0" brushRef="#br7" timeOffset="1.30137E13">17272 1187 73,'0'0'35,"-14"7"0,14-7 0,0 0-30,0 0-1,9 14 1,9-15-1,18 1-1,9-4 0,12-2 0,11-4-1,6-7 0,-2 2-1,2-3 1,-8 0-1,-10-2 0,-11-2 0,-12-2-1,-11-3 1,-12-3 0,-10 30 0,0 0 0,-6-55 0,6 55-1,0 0 2,-40-52-2,-6 32 1,-11 14-1,-19 14 1,0 19 0,-13 13-1,4 14 1,7 8-1,15 8 1,19-6 0,18-5-1,21-10 1,21-9-2,25-7 1,17-10-3,17-4-3,2-14-6,18 1-27,-5-17 1,6 6-1,-15-15-2</inkml:trace>
  <inkml:trace contextRef="#ctx0" brushRef="#br7" timeOffset="1.30137E13">18557 1153 63,'2'-11'38,"-9"-8"-2,2-2 2,-8-10-27,5 0-4,-13-8-1,4 4-1,-8 2-2,1 5-1,-7 6 1,1 13-2,-3 13 1,-4 16 0,-1 14 0,-1 10 0,4 10-1,3 8 1,7 1-1,17-5 0,14-8 0,25-19 0,15-21 0,23-16 0,20-25 1,14-23-1,-48 17 1,10-5 0,-2-10-1,2-5-4,-2-3 4,1-4-3,-14 1 2,1 0-2,-11 8 2,0 0-2,-40 55 2,38-77 3,-38 77-1,0 0-1,-27 17-1,2 41 1,-25 45-3,-1 35-2,15 36-19,4-2-19,30 3 1,23-55-2,14-1 2</inkml:trace>
  <inkml:trace contextRef="#ctx0" brushRef="#br7" timeOffset="1.30137E13">17488 2843 48,'0'0'33,"-15"-22"1,15 22 0,-19-22-25,19 22-1,0 0 0,0 0-3,-15 16-1,13 5-1,-4 4-1,1 11-1,-4 5 0,1 5 0,-5-1 1,5-1-1,-4-9 1,4-2-1,1-12 1,5-5-1,2-16 1,0 0 0,21-29 0,-6-1 0,-1-10-1,3-7 1,3-9-1,-7-1 0,1 1 0,-4 6-1,-4 6 0,2 9 0,0 7 0,1 11 0,8 8 0,5 7 0,9 4-2,9 0 0,13 7-3,4-9-5,21 11-26,-5-12 0,10 10-1,-9-9-1</inkml:trace>
  <inkml:trace contextRef="#ctx0" brushRef="#br7" timeOffset="1.30137E13">18349 2638 81,'-25'-10'38,"9"10"-2,-16-6 3,9 18-34,-10-5-2,-1 11 1,-1 4-1,-4 15 1,-5 4-2,6 8 1,-5 2-1,10 2-1,5-4 0,15-3 0,11-9-1,16-10 1,15-16-1,10-13 0,14-11 0,1-10 0,7-10 1,-3-9-1,-6-3 0,-5-3 0,-11 2 0,-11 4 0,-5 7 0,-11 5 0,-5 10 0,-4 20 0,-14-7 0,4 20 0,-1 9-1,0 10 1,4 7-2,-3 3 0,14 5-3,1-6-3,15 9-20,-3-21-11,17 4 2,-9-22-3</inkml:trace>
  <inkml:trace contextRef="#ctx0" brushRef="#br7" timeOffset="1.30137E13">18888 2716 88,'-28'22'38,"5"19"0,-11-5 1,3 10-35,2-3-1,14 2-1,2-7 0,6-3 0,8-9-1,9-10 0,8-15-1,7-14 1,10-10 0,1-9 0,5-11 1,-2-6-1,-2-5 0,1-2 0,-8 4 0,-1 9-1,-6 7 0,-6 12 0,-3 6-1,2 15 1,-3 11 0,-2 13 0,3 6-1,0 10 1,5 7-2,0 4 0,4 2-1,6-3 0,4 2-2,3-15 1,9 4-3,-6-19-1,6-4-1,-6-21-1,8 1 0,-12-22 2,2-6 4,-10-8 1,-7-9 5,1 1 2,-16-8 4,5 12 3,-16-7 0,5 19-1,-15-2-1,3 15-2,-6 7-2,1 14-1,-9 6 0,2 13-2,-2 3 0,1 9-1,0 5 0,6 4 0,2-3 0,8 1 0,8-5-1,4-10 0,11-8 1,3-9-1,9-14 1,1-8-1,8-6 1,-5-13-1,6-2 0,-3-5 0,-4 4 0,0 5-1,-7 6 1,-6 10 0,-15 16-1,0 0 1,2 28 0,-16 15 0,-3 11 0,-7 16-1,-3 11 2,2 5-1,-2 4 0,1 0-1,4-3 2,-2-12-2,-1-9 2,2-11-1,-4-14 0,4-9 0,-5-13 0,2-14-1,2-14-1,-2-15-2,14-5-3,-6-29-28,23 1-4,-3-20 0,21 2-2</inkml:trace>
  <inkml:trace contextRef="#ctx0" brushRef="#br7" timeOffset="1.30137E13">20047 2718 92,'-11'10'38,"-8"-7"0,15 10 1,4-13-36,4 17 0,18-12-1,13 0 0,7-4 0,11-3 0,1-6 0,3-6 0,-3-3-1,-5-6 0,-11-4 1,-12-3-2,-14-7 1,-12 0-1,-11 0 0,-12 3 1,-12 7-1,-9 12 1,-9 13-1,-5 15 1,-6 15 0,2 14 0,3 10 0,14 9 0,12 1 0,22-3-1,25-7 0,24-7-3,25-5-4,6-20-26,35 11-7,-7-23 0,7 7-1</inkml:trace>
  <inkml:trace contextRef="#ctx0" brushRef="#br7" timeOffset="1.30137E13">17245 4211 47,'0'0'35,"0"0"2,5 13-1,-5-13-18,29-1-12,-4-5-1,20 1 0,6-5-2,8-1 0,0-7-1,5 0 0,-7-2-1,-7 2 0,-7-4 0,-19 2 0,-12-2 0,-10 3 1,-12-3-1,-6 0 0,-12 0 0,-4 1 0,-7 4 0,-5 8 1,-5 9-2,-4 10 0,3 12 1,2 8-1,2 10 0,7 8 0,10 0 1,13 2-1,17-3 0,17-6 1,24-8-1,15-11-1,16-6-2,8-9 0,11-2-4,-6-20-19,10 10-12,-16-21 0,-2 4-2,-15-13 1</inkml:trace>
  <inkml:trace contextRef="#ctx0" brushRef="#br7" timeOffset="1.30137E13">18441 3399 88,'0'0'38,"0"0"0,-19 20 1,1 8-36,-7 18-1,-1 9 1,-3 14-1,0 9 0,-1 6-1,5 1 0,2 1-1,8-6-1,7-7-1,8-9-3,6-20-8,18 0-26,6-29 1,16-5-2,-4-25 0</inkml:trace>
  <inkml:trace contextRef="#ctx0" brushRef="#br7" timeOffset="1.30137E13">18837 3282 98,'-6'-12'41,"0"33"1,-16 7-2,-1 25-37,-3 13-2,0 12 1,-3 13-1,3 4-1,0 1-1,5-3-1,6-2-2,6-14-1,15-7-3,-2-26-14,24 0-17,-1-29 0,17-2-1,1-28 2</inkml:trace>
  <inkml:trace contextRef="#ctx0" brushRef="#br7" timeOffset="1.30137E13">19269 3724 94,'-24'-11'39,"-2"33"2,-16 2-2,1 18-35,-4 5-1,10 6-1,-2 2 0,13 3-1,7-6 0,15-4-1,12-10 1,12-9-1,17-13 0,3-9 0,5-16 0,4-10 0,-3-14-1,-3-11 1,-8-5-1,-9-13 0,-9-2-2,-9 1 1,-5 6-1,-11 8 0,1 13-2,-11 7-2,16 29-5,-25-9-25,24 27 1,-7-4-1,16 13 2</inkml:trace>
  <inkml:trace contextRef="#ctx0" brushRef="#br7" timeOffset="1.30137E13">19701 3730 71,'30'-19'39,"-17"-8"-1,-1 12 2,-15-7-21,-5 11-12,-6 5-2,-2 12-1,-3 7-1,-4 13 0,3 9-1,-5 7-1,5 4 0,5 6 0,7-2 0,3-6-2,14-3 1,7-11-1,10-9 2,16-12-2,4-12 1,11-12 1,4-12-1,2-7 1,1-9 0,-1-3-1,-9-3 0,-3 4 1,-8 6-2,-12 7 1,-6 12-1,-10 13 1,-15 7 0,-1 30 0,-10 5 0,-8 11 0,0 5 0,2 5-1,1 1 1,9-6-1,8-8 2,15-8-1,10-12 1,15-14-1,7-16 1,10-13 1,6-15-1,3-9 1,-5-15-2,-2-10 2,-11-5-2,-7 0 1,-14 3-2,-16 9 0,-6 11-1,-18 7-4,2 32-13,-21 0-18,9 29-4,-15 1 0,9 20-1</inkml:trace>
  <inkml:trace contextRef="#ctx0" brushRef="#br7" timeOffset="1.30137E13">17569 5293 37,'0'0'31,"15"-19"1,-15 19-1,5-14-21,-5 14-1,0 0 0,15 9-2,-15-9 0,0 25-2,-2-6 0,2 14-1,-3 3-1,-1 11 1,-2-1 0,-2 7 0,3 0 0,-4-2 0,-1-7 0,5-7 0,0-12 0,10-10-2,-5-15 0,25-13-1,-4-9-1,2-12 2,2-10-3,-1-8 1,-1-6-2,-1-1 1,-3 0 0,-5 3 0,-2 6 2,-2 5-3,-1 10 2,0 7 1,3 6 0,5 10-1,5 5 1,3 3-1,13 3-2,4-1-2,16 12-7,-4-13-27,22 12-1,-10-10-1,9 9 0</inkml:trace>
  <inkml:trace contextRef="#ctx0" brushRef="#br7" timeOffset="1.30137E13">18285 5313 92,'5'18'39,"6"-12"0,23 4-3,6-12-34,10-3 0,5-4 0,4-3-1,-7-1-1,-4-2 1,-11-5 0,-11 3-1,-13-2 0,-11 2 0,-11-3 0,-13 5 0,-7 4 0,-8 9 0,-10 7 0,-7 13 1,0 9-1,-3 11 1,2 10 0,5 8 3,12 2-3,14-3 2,19-5 0,17-4-1,27-12-1,15-10-2,18-6-3,7-23-25,15 4-9,-2-18 0,8 0-3,-17-18 3</inkml:trace>
  <inkml:trace contextRef="#ctx0" brushRef="#br7" timeOffset="1.30137E13">19055 5299 82,'-17'20'40,"-3"-2"-1,20 5 0,7-6-28,20-4-8,12-7 0,16-4-1,4-7 0,11-4 0,1-7-1,-2-6 0,-5-1-1,-12-5 1,-9-1-1,-14-1 0,-10-2 0,-15 0 0,-12 3 0,-13 5-1,-10 8 2,-12 10-1,-7 12 1,-9 14 0,-8 12 0,5 10 0,1 9 0,8 3 0,17 4 0,13-7 2,23-5-3,24-13 1,17-6-3,17-15 1,14-6-6,1-24-11,19 4-20,-15-15-4,10 2 3,-16-13-3</inkml:trace>
  <inkml:trace contextRef="#ctx0" brushRef="#br7" timeOffset="1.30137E13">20048 5216 5,'0'0'30,"-13"-4"1,13 4 1,0 0-10,0 0-5,0 0-3,-1 15-2,1-15-2,-12 20-3,3-9-1,2 11-1,-7-2-2,4 4 0,-5 1-1,1 7-1,-3 1 0,-1 0 3,0 1-4,1-3 3,3-7-2,4-2 2,5-10-2,5-12 3,21-23-2,1-3-2,7-15 2,8-4-3,1-14 3,2-3-4,0-5 4,-1 5-4,-4 3 3,-4 8 0,-2 7 0,-1 15-1,-3 12 1,-2 15 0,-1 13-1,-2 16 1,-3 13 0,-1 10 0,-3 9-1,-5 3 1,1 2 0,-1 1-1,-2-5 0,3-8 1,2-4-1,-3-13-5,16 2-27,-12-23-7,10 2 1,-9-17-2</inkml:trace>
  <inkml:trace contextRef="#ctx0" brushRef="#br7" timeOffset="1.30137E13">17885 8428 46,'2'-15'33,"2"-4"3,1-5-2,4 7-24,-5-13 1,14 7-3,-7-11-1,6 10-2,-5-4 0,5 7-2,-11 6 1,-6 15-1,0 0 0,-9 19 0,-9 20-1,-2 18 0,-7 20 1,-3 12-1,-3 15 0,-3 10-1,2 5 1,5-2-2,0-8 1,7-6-2,0-17-2,6-13-2,10-3-5,-4-29-20,20-4-9,-1-22 1,13-6 0</inkml:trace>
  <inkml:trace contextRef="#ctx0" brushRef="#br7" timeOffset="1.30137E13">18154 8897 80,'3'-13'38,"-11"2"-1,8 11 1,-20 6-31,10 9-2,-1-2-1,1 12 0,-2 2-1,4 11-1,2-1 0,2 5 0,3 1-1,6-4 0,0-2 0,7-6 0,6-9-1,6-9 1,11-17-1,11-11 0,6-12 0,8-10 1,2-8-1,-2-7 1,-5-2-1,-4 1 1,-10 6 0,-13 8-1,-9 12 1,-12 11 0,-7 16-1,-13 11 0,-5 13 0,0 13 1,-3 6-2,3 5 0,10 5-1,2-3-3,17 4-15,1-16-19,22-2 1,-2-15-2,16-3 0</inkml:trace>
  <inkml:trace contextRef="#ctx0" brushRef="#br7" timeOffset="1.30137E13">19047 8872 100,'-21'7'39,"19"12"1,-3-5-1,9 9-35,5-4-1,14 0 0,11-7 0,8-6-2,7-8 1,1-9-1,3-6-1,2-8 1,-14-2-1,-12-6 0,-11 0 0,-15 4 0,-18 7 1,-12 5-1,-24 13 1,-7 14 0,-7 13 1,-5 13 0,0 11 0,10 10 0,14-1-1,23 2 1,29-6-1,26-9-2,33-8-2,14-17-6,35 6-16,-8-21-14,14 4-3,-16-9 0,-1 6 0</inkml:trace>
  <inkml:trace contextRef="#ctx0" brushRef="#br7" timeOffset="1.30137E13">17710 11422 69,'5'-12'38,"-5"12"-1,6-16 1,-6 16-32,-6 18-3,-3 2 1,-5 8-2,-2 8 1,-5 4-2,2 6 2,1-1-1,1-4 1,5-7-1,5-5 1,4-9-1,11-9 2,1-9-3,8-7-1,6-10 2,5-5-3,-2-6 3,3-3-3,2-5 2,0-1-2,-1-2 2,-1 2-1,1 4 1,-3 3-1,1 7 0,-2 6 0,-2 7 0,-1 11 1,-2 8-1,-6 10 1,0 11-1,-5 4 1,-1 8-1,-5 5 2,-3 3-2,0-1-1,-3 1 0,-1-11-3,7 2-1,-3-19-7,19 3-24,-5-23-7,24-5 3,1-22-1</inkml:trace>
  <inkml:trace contextRef="#ctx0" brushRef="#br7" timeOffset="1.30137E13">18869 11552 65,'0'0'36,"-8"-15"0,8 15-1,-19-17-23,19 17-5,-24-22-2,9 14-1,-10-1 0,-3 6-1,-7 5 0,-5 8 0,-9 7 0,-1 9 0,-5 6-1,6 6 2,-1 1-1,7 6 0,18-6-1,14-3-2,17-12 2,20-11 0,21-14-1,14-14-3,19-20 2,16-14-1,2-15 1,10-8 1,-5-4-2,-5-8 0,-12 5 1,-16 0 0,-16 7 1,-17 8 1,-17 11 0,-24 16 0,-12 17-1,-9 16-1,-10 19 1,-3 16-1,0 21-1,2 11 0,7 9 0,10 4-1,10-1 0,14-3 1,14-4-2,8-11 0,8-5-3,0-21-7,13 4-23,-9-25-4,5-1 1,-10-19-1</inkml:trace>
  <inkml:trace contextRef="#ctx0" brushRef="#br7" timeOffset="1.30137E13">19667 11325 88,'17'-21'38,"-15"9"-1,-2 12 1,-8 31-31,-4 6-4,-6 11-1,-3 9 0,-3 4-1,6-1 1,-3-4-2,9-10-1,9-4-5,-7-26-28,22-5-4,0-21 0,14-8-1</inkml:trace>
  <inkml:trace contextRef="#ctx0" brushRef="#br7" timeOffset="1.30137E13">19859 10926 104,'-17'-20'42,"-8"11"-1,8 23 0,3 7-40,14 2-7,23 11-2,9-6-25,27 15-7,-4-5 0,18 7 0</inkml:trace>
  <inkml:trace contextRef="#ctx0" brushRef="#br7" timeOffset="1.30137E13">20450 11350 83,'-1'-13'38,"-1"0"-1,-14-11 1,6 3-30,-18-1-3,6 6-1,-12 3 0,-1 12 0,-8 7 0,0 15 0,-11 6-1,2 10 0,2 5-1,12 4 0,6-4-1,23-2 0,14-8 0,16-8-1,19-13 1,17-13-1,13-9 0,1-11-1,0-5 1,0-5 0,-7-4-1,-9 2 0,-7 4 1,-15 4-1,-8 10 1,-13 11-1,-12 5 1,-9 23 0,-9 9 0,-7 13 0,-4 15 0,-4 10 2,-2 7-2,0 8 0,-1 1 0,-2 2-1,3-3 1,1-3-1,-1-8 2,5-12-4,-4-11 3,0-11 0,0-17 0,-1-11 0,0-18 0,-1-14 0,4-15 0,1-16-1,10-11 0,9-13-2,10-5 0,13-3-1,17 16-8,-1-9-22,26 22-6,-1 0 1,18 18-1</inkml:trace>
  <inkml:trace contextRef="#ctx0" brushRef="#br7" timeOffset="1.30137E13">21359 11204 100,'-13'-8'40,"-21"1"2,-2 13-2,-14 3-35,2 12-1,0 6-1,0 11 0,5 7 0,3 5-1,8 2 0,12 2-1,13-8 0,9-5 0,19-13-1,8-9 0,12-15 0,7-10 0,4-16 0,1-8-1,-3-12 1,-6-5 0,-9-8-1,-4-7 0,-15 0 0,-10 1 0,-7 10 0,-18 10 0,-9 18 0,-14 16-1,-10 24 0,-11 13-3,7 29-9,-18-6-7,23 20-15,-3-11-5,23 1-2,10-15 1</inkml:trace>
  <inkml:trace contextRef="#ctx0" brushRef="#br7" timeOffset="1.30137E13">17698 13508 68,'30'-36'38,"-5"-1"0,3 12 0,-12 2-35,-2 13 0,-14 10-1,12 17 1,-19 12-1,-1 16 0,-6 9 0,-5 15 0,-2 7-1,5 3 0,1-5-1,4-1 1,9-9-3,7-16-2,13-2-17,-3-33-19,18-10 3,-6-26-3,12-9 2</inkml:trace>
  <inkml:trace contextRef="#ctx0" brushRef="#br7" timeOffset="1.30137E13">17828 13020 82,'-30'-34'40,"-5"12"-3,16 25 2,0 13-38,18 9-1,17 1-4,12-3-5,27 15-21,1-10-6,23 5-1,2-11 0</inkml:trace>
  <inkml:trace contextRef="#ctx0" brushRef="#br7" timeOffset="1.30137E13">18593 13244 32,'51'-1'33,"-11"4"3,-30-5-2,-6 18-12,-38-10-5,4 18-4,-28-3-5,3 13-2,-3 3-1,3 7-1,6 1-1,8 7-1,16-1 0,14-1-1,22-5 1,20-3-1,20-14-1,16-10 1,13-13-1,4-15 1,2-13-1,-8-10 0,-6-9 0,-19-7 0,-19-3 1,-20-1-1,-22 4 0,-18 3-1,-12 11 1,-11 8 0,-6 10-1,-1 3 0,9 12-2,9-1 0,26 4-3,13-13-18,36 8-14,14-18-1,32 3-1,14-19 0</inkml:trace>
  <inkml:trace contextRef="#ctx0" brushRef="#br7" timeOffset="1.30137E13">19712 12547 92,'-20'20'40,"-4"7"3,4 24-3,-6 12-33,5 13-6,-1 15 1,4 13-1,-9 8-1,-3 5 1,-1 2-2,1-5 0,3-8-1,3-18-3,19-7-10,-6-41-9,33-1-13,-4-33-3,21-13-2,-2-26 2</inkml:trace>
  <inkml:trace contextRef="#ctx0" brushRef="#br7" timeOffset="1.30137E13">19742 13456 88,'-16'21'41,"15"9"-2,1-30 2,30 13-38,10-16-2,19-3 1,12-5-1,5-6 0,6-5-1,-3 0 1,-13-2-1,-16 1 1,-18-4-1,-17-2 1,-15 3 0,-16-2-1,-19 0 1,-5 4-1,-8 0 1,-6 11-1,-2 10 1,5 17-1,3 16 1,5 10-1,9 13 1,12 10-1,13 3 1,17 0-1,11-7 0,16-10-1,11-12 0,7-14-1,6-8-3,-2-24-11,18 5-10,-18-28-10,10-4-5,-6-17 0,10-4 1</inkml:trace>
  <inkml:trace contextRef="#ctx0" brushRef="#br7" timeOffset="1.30137E13">21192 12520 94,'-31'11'40,"-9"-2"2,16 16-3,-7 0-33,14 15-3,0 12 0,7 22-1,-2 10 0,-6 15-1,-13 10 0,-7 2-2,-6 0 0,-2-4 0,2-12-3,0-21-6,16-6-24,-1-31-8,23-15 1,6-22-2</inkml:trace>
  <inkml:trace contextRef="#ctx0" brushRef="#br7" timeOffset="1.30137E13">20728 13055 109,'-29'2'43,"23"17"0,6-19-1,25 1-39,18-5-1,19-2-1,10-2 0,6-3-2,6 0-2,-4-4-3,9 13-16,-15-17-18,2 8-2,-9-14-1,2 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2069D-A0F5-48FF-B1FA-3B55E8EA8B3E}" type="datetimeFigureOut">
              <a:rPr lang="en-NZ" smtClean="0"/>
              <a:t>23/05/2013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F249E-3756-4FB4-B96D-F38FAC37C0B5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053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F249E-3756-4FB4-B96D-F38FAC37C0B5}" type="slidenum">
              <a:rPr lang="en-NZ" smtClean="0"/>
              <a:t>10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2993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7.emf"/><Relationship Id="rId4" Type="http://schemas.openxmlformats.org/officeDocument/2006/relationships/customXml" Target="../ink/ink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9Wana 23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Haratua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2013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5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488724"/>
              </p:ext>
            </p:extLst>
          </p:nvPr>
        </p:nvGraphicFramePr>
        <p:xfrm>
          <a:off x="214283" y="762000"/>
          <a:ext cx="8750332" cy="411480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The importance of starting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Revisit how lenses are used to correct vision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myopia, hyperopia and presbyopia are and how they are treated.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Rainbows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Two ways to see rainbows in the lab – and WHY we see them.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Possible and impossible jobs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A new phenomenon – T.I.R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If time, look at some uses of T.I.R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Where people use T.I.R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If time, look at what a periscope is and how it works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light behaves in a periscope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2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551520" y="1525680"/>
              <a:ext cx="5978160" cy="2325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6480" y="1512720"/>
                <a:ext cx="5994000" cy="235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/>
              <p14:cNvContentPartPr/>
              <p14:nvPr/>
            </p14:nvContentPartPr>
            <p14:xfrm>
              <a:off x="4576320" y="2116080"/>
              <a:ext cx="5233680" cy="28044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64800" y="2108880"/>
                <a:ext cx="5249880" cy="282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262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87120" y="114480"/>
              <a:ext cx="8470800" cy="4973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0640" y="100080"/>
                <a:ext cx="8490240" cy="500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7377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65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Today is Zoe’s birthday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95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Paige Smith</a:t>
            </a:r>
            <a:r>
              <a:rPr lang="en-NZ" sz="10800" dirty="0" smtClean="0">
                <a:solidFill>
                  <a:srgbClr val="FFFF00"/>
                </a:solidFill>
              </a:rPr>
              <a:t>’s birthday is on the 28</a:t>
            </a:r>
            <a:r>
              <a:rPr lang="en-NZ" sz="10800" baseline="30000" dirty="0" smtClean="0">
                <a:solidFill>
                  <a:srgbClr val="FFFF00"/>
                </a:solidFill>
              </a:rPr>
              <a:t>th</a:t>
            </a:r>
            <a:r>
              <a:rPr lang="en-NZ" sz="10800" dirty="0" smtClean="0">
                <a:solidFill>
                  <a:srgbClr val="FFFF00"/>
                </a:solidFill>
              </a:rPr>
              <a:t> of May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01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Megan King’s birthday is on the 1</a:t>
            </a:r>
            <a:r>
              <a:rPr lang="en-NZ" sz="10800" baseline="30000" dirty="0" smtClean="0">
                <a:solidFill>
                  <a:srgbClr val="FFFF00"/>
                </a:solidFill>
              </a:rPr>
              <a:t>st</a:t>
            </a:r>
            <a:r>
              <a:rPr lang="en-NZ" sz="10800" dirty="0" smtClean="0">
                <a:solidFill>
                  <a:srgbClr val="FFFF00"/>
                </a:solidFill>
              </a:rPr>
              <a:t> of June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7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Rot="1" noChangeArrowheads="1"/>
          </p:cNvSpPr>
          <p:nvPr/>
        </p:nvSpPr>
        <p:spPr>
          <a:xfrm>
            <a:off x="914400" y="1412875"/>
            <a:ext cx="7561262" cy="4454525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lang="en-NZ" sz="10800" dirty="0" smtClean="0">
                <a:solidFill>
                  <a:srgbClr val="FFFF00"/>
                </a:solidFill>
              </a:rPr>
              <a:t>Rebecca </a:t>
            </a:r>
            <a:r>
              <a:rPr lang="en-NZ" sz="10800" dirty="0" err="1" smtClean="0">
                <a:solidFill>
                  <a:srgbClr val="FFFF00"/>
                </a:solidFill>
              </a:rPr>
              <a:t>Sidford</a:t>
            </a:r>
            <a:r>
              <a:rPr lang="en-NZ" sz="10800" dirty="0" err="1" smtClean="0">
                <a:solidFill>
                  <a:srgbClr val="FFFF00"/>
                </a:solidFill>
              </a:rPr>
              <a:t>’s</a:t>
            </a:r>
            <a:r>
              <a:rPr lang="en-NZ" sz="10800" dirty="0" smtClean="0">
                <a:solidFill>
                  <a:srgbClr val="FFFF00"/>
                </a:solidFill>
              </a:rPr>
              <a:t> birthday is on the 2</a:t>
            </a:r>
            <a:r>
              <a:rPr lang="en-NZ" sz="10800" baseline="30000" dirty="0" smtClean="0">
                <a:solidFill>
                  <a:srgbClr val="FFFF00"/>
                </a:solidFill>
              </a:rPr>
              <a:t>nd</a:t>
            </a:r>
            <a:r>
              <a:rPr lang="en-NZ" sz="10800" dirty="0" smtClean="0">
                <a:solidFill>
                  <a:srgbClr val="FFFF00"/>
                </a:solidFill>
              </a:rPr>
              <a:t> of June</a:t>
            </a:r>
            <a:endParaRPr kumimoji="0" lang="en-NZ" sz="10800" b="1" i="0" u="sng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101013" y="6308725"/>
            <a:ext cx="304800" cy="304800"/>
          </a:xfrm>
          <a:prstGeom prst="rect">
            <a:avLst/>
          </a:prstGeom>
          <a:noFill/>
        </p:spPr>
      </p:pic>
      <p:pic>
        <p:nvPicPr>
          <p:cNvPr id="10" name="Picture 5">
            <a:hlinkClick r:id="" action="ppaction://media"/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>
          <a:xfrm>
            <a:off x="914400" y="228600"/>
            <a:ext cx="73866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NZ" sz="6600" dirty="0" smtClean="0">
                <a:solidFill>
                  <a:srgbClr val="FFC000"/>
                </a:solidFill>
              </a:rPr>
              <a:t>Important Notice</a:t>
            </a:r>
            <a:endParaRPr lang="en-NZ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15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73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0035901">
            <a:off x="2294722" y="1866343"/>
            <a:ext cx="3817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Sample only</a:t>
            </a:r>
          </a:p>
        </p:txBody>
      </p:sp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0471784"/>
              </p:ext>
            </p:extLst>
          </p:nvPr>
        </p:nvGraphicFramePr>
        <p:xfrm>
          <a:off x="533400" y="533400"/>
          <a:ext cx="8094663" cy="1475232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Assignment 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Tues 15 June 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Circular Motion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75" y="152400"/>
            <a:ext cx="8937511" cy="651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9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4508"/>
            <a:ext cx="8687553" cy="651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23" y="173454"/>
            <a:ext cx="8687553" cy="651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9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847</TotalTime>
  <Words>153</Words>
  <Application>Microsoft Office PowerPoint</Application>
  <PresentationFormat>On-screen Show (4:3)</PresentationFormat>
  <Paragraphs>30</Paragraphs>
  <Slides>12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Calibri</vt:lpstr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50</cp:revision>
  <dcterms:created xsi:type="dcterms:W3CDTF">2006-08-16T00:00:00Z</dcterms:created>
  <dcterms:modified xsi:type="dcterms:W3CDTF">2013-05-22T21:43:59Z</dcterms:modified>
</cp:coreProperties>
</file>