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22:09:36.96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10091 4013 51,'0'0'36,"10"3"-1,-3 15 0,-14 0-26,10 23-1,-8 1-2,3 17 0,-7-7-3,7 2 1,7-18-1,14-23 0,22-39 0,35-35 0,32-39-2,30-29 0,37-18-4,8-22-27,16 8-7,-7-1 1,-13 28-3</inkml:trace>
  <inkml:trace contextRef="#ctx0" brushRef="#br0" timeOffset="2772.5426">8019 6339 68,'17'-15'35,"1"6"0,-18 9 0,14-2-31,-24 13 0,-4 14-1,-11 9 0,-3 14 0,-7 7-2,-5 11 1,-4 7-2,-1-2 1,2 0-3,2-9-2,9-2-6,-3-23-13,21-4-11,-2-17-1,16-16 0,0 0 0</inkml:trace>
  <inkml:trace contextRef="#ctx0" brushRef="#br0" timeOffset="2952.5453">7758 6613 78,'4'-19'38,"-11"4"-1,7 15-1,0 0-25,3 18-5,6-3-1,10 2-2,8 2-2,11-4-1,17 0-2,4-14-8,18 6-28,0-7 2,8 7-2,-5-4 0</inkml:trace>
  <inkml:trace contextRef="#ctx0" brushRef="#br0" timeOffset="3582.555">8975 6704 59,'17'-25'35,"-1"5"-1,-5-1 2,4 11-23,-21-6-4,6 16 0,-20-9-3,-1 18-1,-12 2-1,-2 9-1,-3 4 0,-5 11-1,2 1 0,6 4 0,8-2-1,10-1 1,7-6-1,12-4 0,10-8 0,10-8-1,11-12 1,11-11 0,7-10 0,3-9-1,2-5 1,-2-5 0,-3-2-1,-5 4 1,-11 4-1,-7 7 0,-14 10 0,-14 18 1,12-6-1,-13 18-1,-8 9 1,1 6 0,-3 7-2,-1 2 0,6 4-1,0-3-2,8 2-5,-6-16-17,18 6-12,1-18 1,6 1 0,2-19 1</inkml:trace>
  <inkml:trace contextRef="#ctx0" brushRef="#br0" timeOffset="3930.0603">9579 6601 88,'0'0'36,"-13"32"-1,-9-4 1,7 10-32,-14 3-1,3 5 1,1-5-1,6 0-1,2-6 0,6-9 1,7-10-2,4-16 1,14 0-1,5-15 0,6-9 0,4-6 0,4-3 1,3-3-2,-2 0 2,1 4-2,-6 5 1,-3 8-1,-4 10 0,-9 7 0,0 12-1,-8 6-1,0 8-1,-5 3-2,10 9-3,-10-14-11,17 10-19,-3-13 1,15-3-1,0-16 2</inkml:trace>
  <inkml:trace contextRef="#ctx0" brushRef="#br0" timeOffset="4237.5651">10120 6649 82,'-21'5'36,"-9"2"0,0 17 1,-6-7-26,7 21-4,-4-1-1,16 7-2,3-7-1,11 1 0,8-7-1,11-8 0,8-13-1,6-6 0,4-12 0,3-8 0,-2-9-1,-3-5 0,-4-3 1,-8 0-2,-5-2 1,-13 4-1,-6 8-1,-7 5 0,-9 8-1,-5 4-2,8 16-7,-11-14-25,28 4-1,0 0 0,0 0 0</inkml:trace>
  <inkml:trace contextRef="#ctx0" brushRef="#br0" timeOffset="4455.0684">10709 6132 96,'-14'6'37,"-9"8"0,2 23-2,-9 9-31,1 17 0,1 11-2,1 14 1,1 8-2,5-1 0,7 1-4,-3-15-2,23-3-32,-13-20-2,14-7 2,-3-27-2</inkml:trace>
  <inkml:trace contextRef="#ctx0" brushRef="#br0" timeOffset="4645.0713">10362 6723 111,'-24'1'38,"24"-1"2,-12 8-3,29-10-35,8-11-3,18-10-3,15-2-6,-3-16-24,19 0-4,-3-16 0,11 3 0</inkml:trace>
  <inkml:trace contextRef="#ctx0" brushRef="#br0" timeOffset="5015.077">11055 6160 101,'-21'24'39,"-10"6"0,6 15 1,-9 3-35,5 10 1,0 6-2,4 7 0,-2 5-2,7 3 2,-1-7-3,4-1 0,6-12 0,5-7 0,6-17-1,5-13 1,7-20 0,10-13-1,6-16 1,2-9 0,4-7 0,-1-3 1,0 1-2,-5 6 0,-5 6 0,-8 16 0,-15 17 0,12 8 0,-13 15 0,-5 9 0,1 10 0,1-1-4,6 8-2,2-13-4,17 9-14,-7-27-6,18 4-10,-3-17-1,13-5 0,-5-14 2</inkml:trace>
  <inkml:trace contextRef="#ctx0" brushRef="#br0" timeOffset="5365.0824">11250 6763 110,'-3'15'39,"3"-15"0,10 22-1,9-17-34,6-3-2,9-7 1,7-3-2,1-7 1,-1-2-1,-1-5 0,-6-1-1,-11-1 1,-9 3-1,-10 3 1,-10 4-1,-12 6 1,-9 7-1,-5 9 1,-6 9 1,-5 7-1,5 7 1,2 5 0,11 1-1,7 1 2,12-2-3,14-7 0,10-10-4,18 4-11,-5-24-8,27 10-6,-9-18-12,15 2 1,-3-14-3,11 1 2</inkml:trace>
  <inkml:trace contextRef="#ctx0" brushRef="#br0" timeOffset="5982.5919">11792 6739 86,'0'0'38,"0"0"0,0 0 1,5 18-20,-5-3-16,1 8 1,-2 5-1,-4 7-1,-3 3 0,-2 6-2,-3-3 2,1 1-2,-1-9 1,3-6-1,4-10 1,6-17 0,0 0-1,17-16 3,-2-12-3,6-5 2,-2-10 0,3 0-1,-5 1 0,-3 0-1,-3 5 0,-5 8 1,-1 8-1,1 6 0,-6 15 0,23-11-1,2 19-5,1-11-13,29 19-9,-5-11-13,22 5 1,3-10-2,19 6 1</inkml:trace>
  <inkml:trace contextRef="#ctx0" brushRef="#br0" timeOffset="6400.0983">13371 6400 95,'-14'-24'38,"2"6"-1,-11-7 1,4 3-33,-6 0-1,4 5 0,-3 0 0,1 11-2,-1 8 1,1 18-1,-6 10 0,1 18 1,-3 13-2,-3 15 2,-4 10-3,3 7 2,1 2-3,6-4 0,10-7-4,3-16-3,21 0-10,-6-28-21,21-6-3,-7-19 1,11-6-1</inkml:trace>
  <inkml:trace contextRef="#ctx0" brushRef="#br0" timeOffset="7145.1097">12764 6851 107,'-15'-6'39,"15"6"1,17-6-2,14-3-32,8 0-5,12-6-3,15 3-1,2-4 0,9 5-2,-6-4-1,3 10-1,-10-6 0,2 12-1,-18-6 2,-3 9 1,-15-7 1,-8 6 2,-11-5 2,-11 2 3,-11 0 2,-12-3 1,2 9 1,-12-7 1,-1 13 0,-6-1-1,4 12 0,-9 0-2,5 10 1,0-1-2,8 5 0,4-2-2,6 3 1,12-10-1,13-4-1,15-13 0,12-5 0,13-9-1,9-9 0,7-7 2,3-8-2,2-3 0,-4-8-2,-5 1 2,-7 3-1,-10 0 1,-12 4 0,-8 8-1,-7 6 1,-11 16 0,0 0 0,-20 14-1,4 10 2,-7 8-1,1 6-1,1 3 0,1 3 0,9-1-2,5-9-1,17-3-2,1-22-6,28 5-9,-13-25-10,20 2-7,-6-17-1,10-3 0,-16-10 29,4 3 7,-10 6 7,-17-9 12,10 17 12,-22-4 8,1 14 1,-13 3 1,12 9-26,-23 21-4,6 4-3,-3 6-2,2 7-1,2 6-1,0 0-3,9-2-2,1-10-4,18 0-28,-12-32-4,26 10 1,-6-27-1</inkml:trace>
  <inkml:trace contextRef="#ctx0" brushRef="#br0" timeOffset="7295.112">14055 6215 110,'-20'-12'35,"4"1"-5,16 11-29,-9-11-40,21 10 2,8-7-2</inkml:trace>
  <inkml:trace contextRef="#ctx0" brushRef="#br0" timeOffset="7502.6152">14489 6279 103,'-11'61'41,"-14"4"-1,2 13 1,-8 0-36,3 5 0,-1-2-3,5-6 1,5-6-5,2-12-3,18 3-20,-7-29-16,11-2 2,-5-29-3,20 8 2</inkml:trace>
  <inkml:trace contextRef="#ctx0" brushRef="#br0" timeOffset="8662.633">12420 8453 71,'0'0'37,"13"3"1,-13 9 0,1 13-32,-3 4-1,5 13 0,-6 0 1,5 4-2,-2-6 2,11-4-2,2-20 1,19-17-2,12-27 1,20-21-1,20-23-2,11-14 0,9-9-4,3-15-2,13 13-15,-30-13-6,10 26-15,-25 7 0,-3 21-2,-14 9 2</inkml:trace>
  <inkml:trace contextRef="#ctx0" brushRef="#br0" timeOffset="9322.6432">10729 10828 59,'0'0'36,"11"-10"0,-11 10 0,0 0-25,-6 10-3,8 11 1,-8-2-2,6 14 0,-4 1-2,0 6-1,-1-6 0,8 0-1,7-16 0,16-17-3,16-25 2,26-27-1,29-28 0,25-24-4,31-7-13,-2-28-14,17 5-9,-6-3-2,1 16-1</inkml:trace>
  <inkml:trace contextRef="#ctx0" brushRef="#br0" timeOffset="10697.6643">12783 11683 11,'0'0'32,"0"0"1,7-14 1,-7 14-14,0 0-8,0 0-2,0 0-1,0 0-2,0 0-1,0 0-2,0 0 0,0 0-1,0 0 0,0 0 0,0 14 0,4-2 1,-3 9-2,-1 8-1,0 5 2,-4 4-2,0 5 2,-1-1-3,4-9 3,9-6-2,9-22 2,21-22 0,17-23 0,24-24-1,26-22-1,21-21-4,30-3-18,-18-18-17,13 8-1,-18 6-3,-3 14 1</inkml:trace>
  <inkml:trace contextRef="#ctx0" brushRef="#br0" timeOffset="12882.6979">12224 13660 29,'4'-16'35,"-2"5"1,1-7 0,-3 18-22,1-21-3,-1 21-1,0 0-3,6 22 0,-11 7-2,4 16 0,-6 6-1,2 11 0,-2 0 0,5 1-1,2-15 0,12-14 1,16-31-1,20-27 0,24-36-1,29-23-1,21-22-1,13-24-5,32 8-15,-23-28-8,19 27-13,-20 9-2,-8 26-1,-27 17 2</inkml:trace>
  <inkml:trace contextRef="#ctx0" brushRef="#br0" timeOffset="13580.2086">13012 15139 38,'16'-10'35,"-16"10"3,7-12-2,-14 0-27,7 12-2,-4-10 0,4 10-3,-14 1 0,3 10 0,-12 9-1,0 11-1,-11 13 0,-6 11-1,-5 13 0,-7 12 1,-3 5-2,0 2 0,1-3 1,4-10-4,10-6-1,1-30-20,17 1-14,0-25-4,22-14 3,-13-15-1</inkml:trace>
  <inkml:trace contextRef="#ctx0" brushRef="#br0" timeOffset="13815.2122">12486 15285 62,'1'-14'42,"-1"4"-1,16 18 1,1 10-34,13 8-2,12 0-2,9 12 0,9 3-1,5 6-1,3-1-1,4-3-1,1-2-3,-2-12-4,11 9-13,-19-30-10,14 11-11,-11-18-3,9 4 2</inkml:trace>
  <inkml:trace contextRef="#ctx0" brushRef="#br0" timeOffset="13947.7142">13759 15664 82,'-8'15'44,"-24"-13"-4,6 10 2,-8-12-40,-5-9-5,18 6-15,-11-30-9,32 9-13,4-19-3,27-3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21:48:37.08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context xml:id="ctx1">
      <inkml:inkSource xml:id="inkSrc8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4T21:50:57.321"/>
    </inkml:context>
    <inkml:brush xml:id="br3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6863 15565 12,'-16'7'23,"8"7"-1,-8-14-5,15 10 1,-10-14-6,11 4-1,0 0-4,0 0-1,12-18-2,1 9-1,-2-7-1,7 0 0,7-6 1,1-3-2,3-5 2,5-3-1,1-2 1,5-6-1,2-1 0,7-5 0,-2-2 0,9-1-2,2-5 2,3 1 0,2-5-1,2 1 1,3-3-1,-1 0 0,3-4 2,3 1-2,-3-2 0,7 0-1,1 1 1,2-2-1,0-2 1,3-2 0,-3 2 0,2-4 0,0 1-1,-1-3 1,-2-1 0,-2-2 0,2 6-1,-2-1 0,-2 3 1,0-1-1,0 3 0,-3 2 1,0 2-1,-2-2 0,-1-2 0,1 0 1,3-2-1,1-1 1,-1-1-1,-1 2 0,2-2 1,-4 4-1,-5 5 1,-1-1-1,-9 4 1,-3 3-1,-6 2 0,-1 1 1,-5 6-1,-2 2 0,-4 1 0,0 2 0,-4 4 0,0 2 0,1 4 0,-3 1 0,-2 4 0,0 1 0,1 2 0,0-1 0,0 4 0,-2 2 0,1-1 0,-2 4 2,-5 2-2,-1 4 2,-5 2-2,-13 9 3,14-6-3,-14 6-1,0 0 1,0 0-3,-11 13 2,11-13-3,0 0 2,0 0 0,0 0-2,-5-19-1,17 14-32,-12 5 5,7-15-6,-7 15 5</inkml:trace>
  <inkml:trace contextRef="#ctx0" brushRef="#br0" timeOffset="1040.0159">10012 12598 31,'-18'12'28,"1"-10"-1,9 11-6,-17-16-5,14 16-4,-10-14-2,8 10-3,-5-8-2,2 8-2,-6 0 0,-2 3-1,-7 6 0,-5 5-1,-8 4 1,-8 7 0,-4 5-1,-5 1 0,-3 3 0,3 1 1,1-7-1,5 0 0,8-9 0,9-3 0,5-8 0,14-6-1,19-11 1,0 0-1,9-20 1,20-5-1,15-5 1,10-8-1,10-2 1,6-6-1,6 2 1,4 4-1,-3 3 0,-5 7 0,-8 5 0,-6 6 0,-8 8 0,-11 1 0,-6 7 0,-11 3 1,-5 2-1,-6 4 0,-9 5 1,0 6-1,-5 3 1,-3 9 0,-3 8-1,-2 12 1,-3 6 0,-3 11 0,-2 7-1,-4 6 0,-4 4-1,-3-2-2,2 5-1,-10-20-14,6 6-20,0-12 0,8-11-2,3-19 1</inkml:trace>
  <inkml:trace contextRef="#ctx0" brushRef="#br0" timeOffset="3451.5774">10839 11739 1,'0'0'21,"11"4"3,-11-4-2,0 0-16,0 0-2,0 0 0,0 0 3,-16 13-2,16-13 0,-6 12 2,6-12 0,0 0 1,0 0 1,0 0-3,0 0 1,0 0-4,0 0 2,0 0-3,0 0 2,0 0-4,0 0 1,11-12 0,-11 12-1,0 0 1,0 0 0,0 0 0,0 0 0,0 0 0,0 0-1,10-12 2,-10 12-3,0 0 2,11-14-2,-11 14 2,13-17-1,-8 5 0,4-1-1,0-2 2,-1 0-1,-1 0 1,3-1-1,-3-2 1,1-1 1,-2 0-1,1-3-1,2-5 1,4 0 0,-3-6 0,6-1-1,2-6 1,1 0-1,4-5 1,-1 0-1,3-2 0,-2 0 0,4-2 1,-8 1 1,5-3 0,-3 1 0,1-1-1,-2-3 1,-3 0-1,7-5 2,-5 0-3,6-8 0,-1-1 1,1-3-3,2-3 4,3-2-2,-1-4 1,1-1-1,1-1 1,1-1-1,-1-2 2,-1-2-1,0 2-1,2-3-1,-1-1 0,2-1 1,-1 1-1,2-3 0,1 5 1,-2-2-1,-2 3 2,5-4 0,-3 3-2,2 2 1,-1-3-1,1 0 2,-3-1-2,4-3 1,-2 1 0,1 0-1,-1 0 2,0 0 0,-2 5 0,1 0 1,-3 1-2,0 3 2,-1-2-1,-5 7 0,3-2-1,-2 2 2,1-3-1,-1 3 1,1 0 0,2-2 0,2-1 0,5 0 0,2-2-1,1-1 0,1 4 0,1-2-2,-2 1 1,1 3-1,-4 3 1,-1 2-1,-4-1 2,-1 4-2,-4-3 2,3 4-1,-2 0 1,1 0 0,-4 4-2,0 0 3,1 1-3,-2 1 0,-2 6 0,-3 4 0,1 4 0,-3 7-1,-5 5 3,0 6-3,-5 8 2,-4 7 0,-1 15-1,0-16 0,0 16 0,0 0-1,0 0 0,0 0-1,0 0 1,-5-11 1,5 11-1,0 0 1,16-15 0,-16 15-1,14-14-1,-14 14-2,10-10-2,-11-4-4,1 14-1,0 0-15,1-13-6,-1 13 0,-5-11 2</inkml:trace>
  <inkml:trace contextRef="#ctx0" brushRef="#br0" timeOffset="4786.5979">12840 6709 50,'6'-13'30,"-6"13"2,0 0-2,-18-2-18,15 12-5,-15 2-2,6 6 0,-11 9-4,-2 4 1,-8 9-1,-3 7 0,-9 3 0,1 4-1,-5-2 2,2-1-1,3-9 2,7-4-2,6-16 2,13-6-3,7-19 3,17-12 0,9-12-1,12-10 1,8-9-2,11-5 2,6-6-1,4 1 0,-2 3-1,-1 8 1,-7 6-2,-3 6 1,-12 10-1,-6 8 0,-8 10 1,-5 6-1,-12-1 0,12 26 1,-11 2 0,2 5 0,-6 11-1,2 8 2,0 8-3,-1 5 1,0 0-2,2-1-2,6 3-6,-3-15-29,5-3 2,3-18-1,8-9-1</inkml:trace>
  <inkml:trace contextRef="#ctx0" brushRef="#br0" timeOffset="6509.1244">13430 5103 4,'0'11'18,"0"-11"1,0 0-8,0 0-4,0 0-1,0 0 0,0 0 1,0 0 1,0 0-1,0 0 0,0 0 1,0 0-1,0 0 0,0 0 0,0 0-1,0 0-1,0 0 0,0 0-2,-10-6-1,10 6 1,0 0-2,0 0 1,0 0 0,0 0 0,0 0 0,0 0-1,0 0 1,0 0-1,0 0 0,0 0 0,0 0 1,0 0-1,0 0 0,0 0 1,0 0-1,0 0 1,0 0-1,0 0 1,0 0 0,7-12-1,-1 0 1,5 1-1,1-5 0,4-1 0,1-2-1,6-2 1,2-3-1,0-2 1,6-5-3,4 0 4,-2-3-4,7-2 2,0-3-1,2-3 1,2-2-2,0-1 3,2-2-1,1-1-1,3-3 2,3 2-1,-4-1 1,8 0-1,-1-2 1,0 3-1,5-2 0,-3 0 1,2-3 0,5 0-1,-2-4 0,-3 0 1,-1-3 0,3 0-1,-2-1 1,2-1-1,2 1 1,2 1-1,0 1 0,2-2 1,1 4-2,-3-2 2,3 3-1,0-4 1,-5-4-1,4 1 0,-3-5 0,4 1 0,6-1 1,-3 0-1,5-5 1,-3 2-1,5 1-1,2-1 1,-2-3-1,-2-3 0,4-1 1,3 0-1,0 2 0,2 3 0,-2 1 1,4 0 1,-2 6 0,1 5 0,-4 0 0,3 0 1,2-2-2,4-4 3,0 3-3,4-4 1,3-1 0,5-4 0,-4-5 0,-47 43-1,3-7 3,0 1-3,6-1 1,-2 1-3,3-1 3,-1 1-2,1-1 1,-6 4-1,3-4 1,-2 7-1,-4-2 1,-3 6 2,1 0-2,-52 32 0,86-54 1,-86 54-1,67-44-1,-67 44-1,0 0 1,63-38-2,-63 38-3,0 0-8,0 0-24,0 0 0,0 0 0,0 0 1</inkml:trace>
  <inkml:trace contextRef="#ctx0" brushRef="#br0" timeOffset="7184.1347">15766 2357 51,'-7'-16'34,"4"2"-1,3 14 1,5-30-22,7 23-3,-8-11-1,10 7-3,2-5 0,13 2-1,5-6 0,10 1-1,8-4 0,11-5 0,9-4-1,8 0-1,8-4 0,0 1 0,6 1-1,0 0 1,-4 6-1,-6 3 0,-11 8 0,-12 8 1,-11 10-1,-15 11 1,-17 15-1,-16 19 1,-13 12-1,-11 14 3,-9 11-2,-8 8 1,-5 2-1,-2 3 0,-2-5 0,1-10 0,4-9-1,5-7-2,8-8-3,4-22-7,14 7-25,-3-25-3,16 0 1,-1-17-2</inkml:trace>
  <inkml:trace contextRef="#ctx0" brushRef="#br1" timeOffset="27996.9544">11369 11175 34,'-17'-16'21,"4"10"-1,-7-8 0,8 12-2,-11-9-3,11 11-3,-11-12-4,10 7-2,-6-4-1,7 2-1,-5-5 0,6 5 0,-8-6-1,4 5-1,-3-2 1,-3 6-1,-5 1 0,-1 5 1,-6 3-2,-2 5 1,-6 1-1,0 6 1,-4 0 0,-1 1-1,0 1 1,3-2 0,3-3-1,3 1 0,0-1 0,5-2 0,3 0 0,2 0 0,7 1-1,-1 2 0,-1 5 0,1-3 1,-2 5-1,0 4 0,-1-1 0,0 3 0,1-1 1,-3 0-1,6 2 0,5-1 0,1 0 0,1 2 1,2 0-1,1 0 0,3-1 1,1 1 1,0 1-2,1-3 2,1 0-1,2-1-2,2-2 2,0-2-2,0-2 1,1-1-3,3 1 3,-1-4-2,1 0 2,1 3 0,0-3 0,1 0 1,2 1-1,1-1 0,0-1 0,1 0 0,2 0 0,0-1 0,3 3 0,0-7 0,3 3 0,-1-4 0,2 1 0,1-4 0,-2 1 0,2 0 0,2-2 0,-3 2 1,4-4-1,-2 2-1,1 1 1,3-2 0,0-1 0,-1 1 0,2 1 0,-2-4 0,2 3 0,-3-3 0,3-1 0,-1 0 0,-1-1 0,0 1 0,3-1 0,-1 0 1,-1 1-1,-4 1 0,0 0 0,2 2 0,-5-2 0,2-2 0,1-3 0,1 0 0,3-4 0,4-3 0,2-1 0,1-3-1,1 4 1,-1-4 0,-1 6 0,-3-2 0,-4 4 0,-2 0 0,-3 0 0,-2-1 0,0-1 0,0-1 0,-2-3 0,0-5 0,3 1 0,-2-3 0,3-3 0,0 0 0,1-1 1,-2 1-2,-3 1 1,1 3 0,-3-1 0,-2 1 0,-2 2 0,-3-2 0,-1 0 0,-2-2 2,-3-4-2,1 0 0,1-4 0,0-1 1,2-1-1,-3 0 0,1 1 0,1 2-1,-3 1 1,0 3 0,0-1 0,-3 3 0,0 2 0,-5-3 0,1 1 0,1 2 0,-4-5 0,-2 0 0,0 1 0,-1 2 1,-3 0-1,-3 1 0,-4 1 0,-5 2 0,-5 2 1,-2 1-1,-2-1 0,1 4 0,2-1 1,5 2-2,4 3 0,2 0-3,23 7-9,-18 10-24,18 3-1,0-13-1,-5 23 0</inkml:trace>
  <inkml:trace contextRef="#ctx0" brushRef="#br1" timeOffset="30296.9897">10864 12674 60,'12'-12'37,"-1"-3"0,4 8-1,-15 7-30,17-6-2,-17 6 0,8 26 0,-10 3-2,-1 13 1,-3 5-1,0 11-1,-7 2 0,3 3-1,-1-2-2,-1-12-5,16 0-25,-5-20-6,12-9 0,-11-20-1</inkml:trace>
  <inkml:trace contextRef="#ctx0" brushRef="#br1" timeOffset="30889.4988">10933 12329 58,'-17'-5'35,"-2"0"0,0-9-10,2 15-16,-11-5-1,9 12-2,-9 5-2,4 12 0,-6 7-1,1 15 1,-3 12-1,3 16-1,-1 12-1,5 12 1,3 4-1,10 6 0,8-5 0,16-5-2,9-11 1,14-17 0,14-18 0,13-21 0,9-23 0,11-23 0,6-21 0,2-18 1,-2-17-1,-4-13 1,-11-11-1,-13-5 0,-14 3 0,-16 3 1,-25 3-1,-21 7 1,-19 12-1,-18 9 0,-12 16 0,-14 17 0,-5 16-2,-4 11-2,9 24-7,-3-1-27,29 14-1,11-6 0,19 3-1</inkml:trace>
  <inkml:trace contextRef="#ctx0" brushRef="#br2" timeOffset="44659.7104">11997 12489 23,'11'-12'33,"-11"12"2,0 0-1,-11-8-22,5 22-2,-13-6 0,8 16-2,-9-3-2,4 10-2,-5 2 0,2 8-1,-1 1 0,3 12-1,-5-3 1,4 5-1,0-6 1,6 2 0,-3-10-2,9-4 1,3-9 0,7-8-1,10-11 0,7-9 0,11-7-1,9-4 1,8-4-1,6 3 1,-1-2-1,5 0 0,-5 7-2,-10 3-2,0 10-3,-19-14-13,5 21-18,-13-12 0,6 5-1,-10-13 1</inkml:trace>
  <inkml:trace contextRef="#ctx0" brushRef="#br2" timeOffset="44902.2141">12596 12687 62,'-16'15'39,"10"2"-2,-6 2 2,5 8-30,-5 6-6,6 7-1,-3 7 0,3 3-1,1 1-1,3-4-2,4-1-4,1-24-13,7 1-17,-10-23-1,30-13-1,-10-22 0</inkml:trace>
  <inkml:trace contextRef="#ctx0" brushRef="#br2" timeOffset="45069.7167">12684 12353 71,'-41'-7'36,"7"14"0,0 5-2,13 7-35,13 11-16,8-10-17,19 6-2,7-8 0,18 2-1</inkml:trace>
  <inkml:trace contextRef="#ctx0" brushRef="#br2" timeOffset="45592.2247">13127 12695 58,'-5'14'37,"-11"-7"0,-2 2 1,-8-6-31,3 10-1,-9-1-2,-1 11 1,-1 6-1,2 10 0,3 2-1,9 5 1,8-2-2,11-3 0,9-11 0,11-12-1,10-17 0,5-16 0,7-16 0,1-12-1,1-7 1,0-6-1,-4 0 0,-3 0 0,-10 13 0,-1 6-1,-12 17 1,-13 20-1,0 0 0,-4 35 0,-13 17 0,-1 20 0,-6 19 1,-1 18 0,-1 7-1,1 9 1,1-2 0,5-5 0,-1-12 0,5-17 0,4-19 0,-1-19 0,3-19 1,3-22-1,3-20 0,0-20 1,7-16-1,2-15 0,5-14 0,4-13 1,5-4-1,3-4 0,2 4-1,2 7 0,5 9-3,-9 1-6,11 23-28,-12 0-1,10 18 0,-6-4 0</inkml:trace>
  <inkml:trace contextRef="#ctx0" brushRef="#br2" timeOffset="46019.7312">13911 12243 99,'-22'13'40,"6"12"2,-12-7-11,4 22-26,-4 7-2,5 9-1,-5 6 0,7 4 0,-2 5-1,7-2 0,4-4-1,5-7 0,3-7 0,8-9 0,6-15 0,5-13 0,5-15 0,6-12 1,-1-13-1,5-8 0,-3-7 1,1-3-1,-3 0 0,-2 7 0,-7 6 1,-2 9-1,-14 22 0,16-4 0,-13 19-1,-1 9 0,1 8-1,-2 0-1,14 6-3,-5-13-3,20 7-23,-7-26-9,16-3 2,-2-21-2</inkml:trace>
  <inkml:trace contextRef="#ctx0" brushRef="#br2" timeOffset="46192.2339">14430 12394 62,'-19'14'33,"-2"20"1,-7 11-1,6 21-27,-10 2-2,9 6-2,6-1-3,3-13-10,11 0-21,3-19-2,10-7-1,2-24 1</inkml:trace>
  <inkml:trace contextRef="#ctx0" brushRef="#br2" timeOffset="46372.2367">14235 12685 89,'-20'-6'40,"-1"-2"2,21 8-2,0 0-34,24-4-3,7 0-2,16-7-2,13 3-5,0-16-19,20 11-16,-4-9 3,13 9-4,-11-7 3</inkml:trace>
  <inkml:trace contextRef="#ctx0" brushRef="#br2" timeOffset="47107.2479">15182 12205 69,'0'0'38,"0"0"-1,-6 37-2,2-11-30,5 17 0,-4 4-1,5 16 0,-4 2-1,-1 6-1,1-2 0,1-1 0,-4-8-1,5-6-1,-1-14 1,2-7-1,4-16 1,-5-17 0,13 0 0,-5-17 0,3-9 0,-1-6-1,0-3 1,0-1 0,0-3-1,6 8 1,-7 4-1,8 8 2,-1 5-2,1 9 0,3 5 0,-3 7 0,1 7 0,-2 5-1,-4 5 1,-6 4-2,-6 3 3,-7 4-1,-9 0-1,-7-1 1,-6-2-1,-2-7-1,-3-2-3,0-17-9,18 3-24,-5-21 0,23-1-2,3-16 2</inkml:trace>
  <inkml:trace contextRef="#ctx0" brushRef="#br2" timeOffset="47807.2587">15506 12758 60,'0'0'39,"4"23"-2,-4-23 1,29 6-25,-8-12-8,13 1-1,6-9-1,5 0-1,3-7 0,7-1-1,-10-3 1,-5 3 0,-6-3-1,-10 2 1,-12 2-1,-12 1 0,-8 6 0,-14 5 0,-6 8-1,-7 8 1,-3 10-1,-2 8-1,1 5 1,4 6-1,9 1 1,8 5 0,9-8 1,13-2-1,13-12 1,10-5 0,13-12 1,12-9-1,6-11 0,8-4 0,-3-7 0,-4-2 0,-4-3 0,-7 3 1,-11 0-2,-9 6 2,-14 3-1,-6 9 0,-8 12-1,0 0 2,-20 11-2,2 7-1,0 13 1,-2 4-1,-1 6 0,4 0 0,5-1 1,5-8-2,8-6 2,9-12 0,8-12 0,6-13 0,6-9 1,4-10-2,2-5 1,-2-3 0,0 2 0,-8 4 1,-3 5-1,-7 10 1,-2 11-2,-14 6 0,5 18 0,-6 2 0,1 8 0,-4 1-3,8 3 2,2-5-3,11-3 0,7-9 0,15-2-3,2-19-7,24 9-18,-8-19-3,9 5-2,-7-15 3</inkml:trace>
  <inkml:trace contextRef="#ctx0" brushRef="#br2" timeOffset="48144.7639">16907 12644 77,'-19'-4'37,"-16"-7"0,6 17 0,-12-4-29,8 10-3,-2 6-2,9 7 0,-2 5 0,8 4-1,5 1 0,9-3 0,9-5 0,9-8-1,8-13 1,12-12-1,5-15 0,6-11-1,4-13 1,3-10 0,-2-9 0,2-3 0,-7-5 0,-2 0-1,-7 3 1,-5 10-1,-7 14 1,-14 18-1,-8 27-1,-8 4 1,-8 30-1,-9 16 1,-1 16-4,-3 5 0,5 5-3,5-12-5,21 10-23,-4-24-4,26-1 1,-1-21-3</inkml:trace>
  <inkml:trace contextRef="#ctx0" brushRef="#br2" timeOffset="48492.2692">17517 12577 72,'-29'14'37,"-13"-5"1,8 13 1,-7-3-31,15 7-2,5-7-1,9 0-3,7-5 1,10 1 0,9-7 0,9-2-2,2-2 0,4-1 0,-3 0 1,-1 5-1,-5 3 0,-6 6 0,-14 4-1,-5 3 1,-10 3 0,-7 3-1,-4 0 0,-2-4-1,7-3-1,-3-10-2,14 5-11,-3-28-6,27 10-12,-5-24-7,24 0-1,2-18 1</inkml:trace>
  <inkml:trace contextRef="#ctx0" brushRef="#br2" timeOffset="49977.292">18451 12448 56,'0'0'36,"0"0"-3,0 0 2,-21 22-29,12 12 0,-13 2-1,4 15-2,-5 5-1,-3 4-1,4-3-2,2-5-3,15 2-14,-1-27-17,17-6 0,1-25 0,18-10-1</inkml:trace>
  <inkml:trace contextRef="#ctx0" brushRef="#br2" timeOffset="50489.7999">18650 12456 64,'0'0'37,"-20"7"-3,16 17 3,-8-3-28,8 15-5,-4-1-1,4 6-1,-3 1-1,4 1 0,-4-3 1,2-7-1,3-5 0,-2-9 1,4-19-1,0 0 0,0 0 0,21-27-1,-7-9 1,2-2 1,2-8-1,-1-5 0,0 1 0,-5 5 1,1 4-2,-3 10 1,-5 8 0,-2 10-1,-3 13 0,0 0 1,12 32-1,-7 1 1,1 7-1,5 6 0,2 5 0,8 3 1,2-3-1,7-4 0,-1-7 1,5-8-1,-1-9 1,2-13 1,-6-12-1,0-11 1,-7-12-1,-3-10 0,-4-7-1,-6-5 1,-3-2-1,-6-1 0,3 6-3,-4 3 0,3 12-3,-6-1-6,4 30-27,8-19 1,4 25-2,-12-6 3</inkml:trace>
  <inkml:trace contextRef="#ctx0" brushRef="#br2" timeOffset="50999.8077">19324 12509 82,'0'0'39,"0"0"-2,-25 5 1,14 15-31,-7 3-3,5 8-1,-4 3 0,2 9-2,6-4 1,4 3-1,5-8 0,6-5-1,8-12 0,9-7 1,5-13-1,7-10 1,4-8-1,1-9 0,-3-1 0,-2-6 0,-3 1 0,-9 4 1,-2 4-1,-10 11 2,-3 5-2,-8 12 1,0 0-1,1 28 0,-3 0 0,0 5-1,3 3 1,-1 3-1,3-3 1,5-4 0,3-10 0,3-5 1,2-10 0,7-10 0,-2-9 0,0-10-1,3-8 1,0-4-1,-5-7 0,2-3 0,-1 2-1,-5-5-2,4 6-4,-8-8-11,17 20-17,-18-6-3,10 19 0,-9 0-2</inkml:trace>
  <inkml:trace contextRef="#ctx0" brushRef="#br2" timeOffset="51599.817">20169 12466 78,'0'0'38,"14"1"-1,-14-1-2,-2 24-29,-5-1-2,2 10-1,-7 5 0,0 5-1,-4 2 0,2 2 0,2-3-1,0-5 0,3-9 0,3-4 0,2-9 0,4-17 0,0 0-1,13-7 1,-5-15 0,4-9-1,1-4 1,2-11 0,0-3 1,6-4 0,-2 0 0,2 4 0,-2 2 0,2 12-1,-3 7 1,1 15 0,-3 13-2,-2 13 1,-4 15-2,0 9 0,-4 11 1,-2 6-1,1 2-1,0 5 0,-4 0-1,0-9-2,4 0-3,-11-23-14,15 7-17,-11-23 1,9-1-2,-7-12 2</inkml:trace>
  <inkml:trace contextRef="#ctx0" brushRef="#br2" timeOffset="52349.8285">20200 12693 86,'-17'1'38,"15"10"0,2-11 1,6 14-33,7-10-3,14-5-1,3-8-1,12-2 1,5-10-1,9-3 1,1-3-1,-3 1 2,-5-2-2,-4 6 1,-11 3-1,-8 7 1,-10 6-2,-16 6 1,4 15-1,-13 4-1,-3 5 2,2 8-2,-3 5 1,2 5-1,3 3 1,1-3-1,4 1 1,1-6 0,4-5 0,-2-9 0,3-5 0,-3-18 0,12 3 0,-5-16 0,3-11 0,0-3 0,3-14 0,0-4 0,0-7 0,4-4 1,1-2 0,0 4 0,2 4-1,-1 7 1,-2 7-1,0 7 1,2 14 0,-1 9-1,-4 7 0,1 5 0,-2 6 0,1 3 0,-2 3-1,-3 3 1,-2 1-1,-3 2 0,-6-2 0,-6 1 1,-1 0-1,-8-3-1,-5-3 2,0-3-1,-3 0 1,-1-8-2,4 3 2,1-6-1,6 0 2,15-3-1,-12 4 1,12-4-1,13 8 1,0-2 0,4 3 0,-1 1 0,2 3-1,-1 2 1,0 1-1,-3 0 0,-1 2-2,1-3-2,0 3-3,-14-18-10,31 23-13,-31-23-8,29 7 0,-14-16-1,10 4 1</inkml:trace>
  <inkml:trace contextRef="#ctx0" brushRef="#br2" timeOffset="52622.3327">21175 12466 36,'0'0'33,"12"-14"4,-12 14-1,0 0-11,19 23-9,-26-7-5,9 16-4,-11-2-2,3 11-2,-5-1 0,1 5-1,-1-4-1,1 1-1,2-4-1,2-8-1,6 0-4,0-30-10,8 25-22,-8-25 1,28-3-1,-15-17 1</inkml:trace>
  <inkml:trace contextRef="#ctx0" brushRef="#br2" timeOffset="52939.8375">21232 12489 86,'0'0'39,"0"0"-1,15-7 2,16 3-35,-1-4-1,10 5 0,0-1 0,2 5-1,-3 2 0,-2 8-1,-12 4-1,-4 12 1,-21 5-2,-9 10 0,-16 5 0,-11 8-1,-12 4 1,-7 1-1,0-4 1,-1-9-2,14-7 0,6-18-1,24-6-5,3-32-11,41 2-18,3-24-1,26-2-2,6-22 1</inkml:trace>
  <inkml:trace contextRef="#ctx0" brushRef="#br2" timeOffset="53384.8444">22106 12366 81,'0'0'37,"0"0"0,11-16 0,-11 16-29,0 0-1,0 0-1,0 0-2,-23 6 0,-4 6 0,-3 8 0,-4 2-2,4 6 0,0 0 0,7 0-1,10-2 0,9-3 0,12-2-1,14-5-1,10-4 1,6-2-1,7-1 1,1-2-1,-3 5 2,-4 1-2,-8 6 2,-16 4 0,-13 5-1,-13 6 1,-9 3-1,-11-1-1,-4-1 1,-1-2-1,2-5-2,5-10-1,13-2-5,-5-23-8,21 7-7,-2-17-14,13-3-2,-5-17-1,7-1 1</inkml:trace>
  <inkml:trace contextRef="#ctx0" brushRef="#br2" timeOffset="54419.8603">11032 14095 44,'6'-23'37,"-1"6"2,-5 2-2,0 15-21,0 0-11,-16 11-2,5 5 0,1 7-1,-5 6 0,3 8-1,0 5 1,3 4 0,3-1 0,8-2 0,5-6 0,7-3-1,7-13 0,8-15 0,5-12-1,4-15 0,2-10 1,0-9-1,-4-6 0,-2-1 1,-9 4 0,-4 8 0,-13 7-1,-3 11 1,-5 17 0,-13-4-1,1 23 1,-3-1-1,6 9 0,2 3 1,4-2-1,8 1 1,6-6 0,7-5 0,3-10 1,7-7-1,2-9 0,-1-6-1,-2-6 1,-3-7 0,-5-6-1,-3-5 0,-3 3-1,-4-7-2,0 10-3,-8-13-7,20 18-23,-16-11-3,11 13-2,-3-12 1</inkml:trace>
  <inkml:trace contextRef="#ctx0" brushRef="#br2" timeOffset="54817.3664">11833 13578 69,'11'-17'40,"-11"17"-1,0 0 2,0 0-33,-13 24-3,6 5 0,-3 6-2,-2 15 0,-1 10-1,-3 14 0,-5 9-2,6 4 0,-5 0 0,1-3 0,5-10 0,8-11-1,3-18 1,6-21 0,12-21 1,3-20-1,9-18 1,7-12 1,0-8-1,-1-2 0,-1 4 0,-1 7 0,-9 11 0,-5 16 0,-4 17-1,-6 16 0,-9 16-1,-3 11 0,0 7-1,0 6 0,5 4-3,0-7-1,17 7-10,-11-34-10,30 7-14,-7-25 0,15-4-1,-7-21 2</inkml:trace>
  <inkml:trace contextRef="#ctx0" brushRef="#br2" timeOffset="55477.3765">12244 14181 70,'-9'14'42,"16"6"-3,-7-20 2,17 10-36,5-17 0,11-2-1,2-13-1,3-6 1,7-6-2,-7-6 0,-4 1-1,-7 3 1,-8 2-1,-14 6 0,-5 13-1,-12 9 0,-11 12-1,-7 11 1,0 14-1,-2 6 0,4 10 1,6 0-1,6 0 1,10-2 0,11-9 0,10-6 0,9-14 0,11-11 1,5-10-1,5-10 1,6-9-1,-2-2 1,-1-3 0,-5-2 0,-7 3 0,-2 4 0,-9 4 1,-11 9-1,-14 11-1,0 0 1,3 19-2,-15 3 0,0 6 1,-3 5-1,4 1 0,2-1 1,6-4-1,3-9 0,0-20 1,24 6 0,0-19 0,4-8 0,4-11 2,-2-3-2,4-3 1,-5 2 0,-4 5 1,-5 7-2,-6 8 1,-14 16 0,12 4-1,-12 12-1,-3 14-1,0 6 1,3 8-2,1 1 0,12 6-2,2-7-1,12-2-3,2-22-8,28 12-12,-6-28-10,16-1-1,3-19 2</inkml:trace>
  <inkml:trace contextRef="#ctx0" brushRef="#br2" timeOffset="55764.8809">13917 13995 87,'0'0'40,"7"-12"-1,-2 22 1,-10 1-36,1 14-1,-5 9-2,-3 6-1,1 6-1,0 0-1,4 2-2,4-13-2,13 3-23,-10-38-10,29 8-1,-7-34 0</inkml:trace>
  <inkml:trace contextRef="#ctx0" brushRef="#br2" timeOffset="55937.3836">13984 13605 82,'-23'-2'39,"23"2"-2,-14 1-1,28-8-39,13 2-7,-1-19-22,21 7-5,1-13-1,8 4 1</inkml:trace>
  <inkml:trace contextRef="#ctx0" brushRef="#br2" timeOffset="56109.8862">14383 13395 58,'-6'11'38,"4"18"-2,-15 0 2,8 23-23,-10 0-9,8 14-2,-2 7-2,3 7 1,-4 5-4,2 1 0,3-4-3,-3-18-9,10 0-25,-7-22 0,14-9-2,-5-33 1</inkml:trace>
  <inkml:trace contextRef="#ctx0" brushRef="#br2" timeOffset="56289.889">14172 13880 87,'-11'-4'42,"-2"-4"0,13 8-1,0 0-35,29 6-4,4-9-3,18-8-3,18 6-5,0-20-19,25 17-12,-1-13 0,17 10-1,-7-5 0</inkml:trace>
  <inkml:trace contextRef="#ctx0" brushRef="#br2" timeOffset="56907.3985">15313 13854 62,'-15'-9'38,"-17"1"-2,5 16 2,-13 0-31,6 15-1,-5 3-2,6 9 0,4 1-1,8 2 1,11-8-1,10-5 1,14-11-2,12-9 0,14-14 0,3-11-1,6-11 0,1-7-1,-3-7 1,-4-4-1,-8 3 0,-11 3 1,-10 9-1,-8 6-1,-7 15 1,1 13 0,-22 26-1,6 13 1,-4 23-2,-3 15 1,-2 18 0,-2 16 0,-2 6 0,3 2 0,1-2 0,-2-10 1,4-11-1,5-19 0,2-16 0,4-21-1,6-20 2,6-20 0,0-20 1,5-11-1,0-14 1,3-10 1,-2-14-1,9-7 1,3-3-1,1 4-1,2 1 1,4 9 0,5 5-1,-3 7-2,9 16-3,-8-4-10,18 28-15,-15-12-8,17 15-1,-9-13-3</inkml:trace>
  <inkml:trace contextRef="#ctx0" brushRef="#br2" timeOffset="57234.9035">15741 13889 71,'-23'11'39,"-8"-5"-1,8 12 0,-2-5-32,6 11 1,0 4-3,3 8 1,3 0-1,7 5-2,4-3 0,6 0 0,6-5-1,6-7-1,9-9 1,5-13-2,6-14 1,3-9 1,2-8-1,1-11 1,-5-3-1,-7-7 1,-7 0-2,-8 1 0,-10 4-2,-10 5-1,-4 13-3,-10-3-5,19 28-20,-26-9-7,26 9-1,-16 11 2</inkml:trace>
  <inkml:trace contextRef="#ctx0" brushRef="#br2" timeOffset="57672.4102">16034 13885 63,'-9'12'39,"-4"-10"0,19 11 1,-6-13-27,24 4-6,-1-7-2,11 2-1,2-6-1,8-6-1,1-5 0,0-4-1,-3-4 0,-2 0 0,-7-3-1,-8-1 0,-8 3 0,-12 3 0,-10 3-1,-8 5 1,-9 7 0,-3 4 0,-7 9-1,2 9 1,-1 11 0,2 10 1,3 9-1,7 7 1,5 2-1,8 1 0,7-4-1,8-6 0,14-9-3,6-15-2,20-3-9,-6-30-11,27 6-12,-1-23-3,14 2 2,-6-19 1</inkml:trace>
  <inkml:trace contextRef="#ctx0" brushRef="#br2" timeOffset="57994.9152">16933 13597 81,'-33'18'39,"-9"-2"0,12 15 0,-8-6-35,17 5-1,2-5 0,13 0-1,10-4 0,11-4 0,6-7 0,9-3-1,5-5 0,0 1 0,-2-3 0,-8 4 0,-3 2 0,-10 6 0,-12 6-1,-10 4 1,-9 6-1,-9 2 2,-3 3-3,0-6 2,3 0-4,1-11 0,17-1-5,-1-22-9,30 12-6,-8-31-16,23 9 0,-1-15-4,18 3 4</inkml:trace>
  <inkml:trace contextRef="#ctx0" brushRef="#br2" timeOffset="58339.9205">17740 13644 68,'0'0'38,"0"0"-1,-7 13 0,-3 14-32,-7 6-2,1 8-1,0 4-1,1 2 0,3-3-1,7-7-1,10-3-5,-6-23-30,20-6 0,-1-25-3,15-6 2</inkml:trace>
  <inkml:trace contextRef="#ctx0" brushRef="#br2" timeOffset="58797.4275">17919 13469 82,'1'16'40,"-5"-5"0,13 8 0,-7-6-36,9 2-1,1 0 0,2 5-1,-3 2 0,-2 6-1,-4 3 1,-4 4-1,-2 2 0,-4 2 0,-4-2-1,1-4 1,-3-4-1,5-6 1,0-7-1,6-16 1,0 0-1,14-14 0,3-9 0,3-6 0,2-4 0,5-3 0,-3 0 0,2 5 0,-4 7 1,-5 6-1,-3 11 0,-14 7 0,9 15 1,-12 8-1,-1 10 0,2 3-1,-2 4 1,4 1-1,5-4-2,4-10 0,12-4-2,3-20-5,22 1-7,-12-30-8,25 4-12,-13-22-1,16 4-1,-6-17 3</inkml:trace>
  <inkml:trace contextRef="#ctx0" brushRef="#br2" timeOffset="58984.9304">18807 13323 63,'0'-27'38,"0"27"0,-10 1 2,2 32-22,-19 5-11,10 18-3,-5 3-1,3 11-2,5 1 0,3 1-1,6-5-2,4-11-2,9 1-4,-15-29-21,23 5-9,-16-33 0,19 15-2</inkml:trace>
  <inkml:trace contextRef="#ctx0" brushRef="#br2" timeOffset="59174.9333">18608 13596 94,'-14'7'40,"-3"-7"2,16 12-2,1-12-36,12 4-3,14-8-1,7-5-3,14 1-4,2-14-10,24 17-12,-12-13-10,17 12 0,-10-9-1</inkml:trace>
  <inkml:trace contextRef="#ctx0" brushRef="#br2" timeOffset="59602.4399">19299 13524 67,'-16'-3'38,"-10"-4"-1,2 16-7,-15-7-18,8 18-3,-13 1-3,6 14-2,-5 6 0,8 8 0,5-1-1,13-1-1,12-6 0,15-6 0,14-12 0,14-11-1,14-20 0,8-11 0,7-11-1,-1-10 1,-4-5-1,-9-3 0,-7 2 1,-14 1-2,-14 6 0,-12 6 0,-16 6-1,-8 5-2,-1 11-1,-7 0-4,7 18-9,-11-11-14,19 18-6,-3-6-2,17 8 1</inkml:trace>
  <inkml:trace contextRef="#ctx0" brushRef="#br2" timeOffset="60449.9529">20364 13653 43,'-4'-19'35,"0"3"1,-8-4 0,12 20-18,-33-25-8,16 20-4,-9 3-1,2 9-2,-4 6 0,3 13 0,-2 1 0,4 9 0,3 1-1,10 1 1,3-6-1,12-3 1,7-10-2,11-9 0,4-11 0,8-11 0,5-6-1,1-6 0,-2-5 0,-1-2 0,-3-2 0,-9 2 0,-4 6 0,-9 3 0,-5 7-1,-8 15 1,0 0 0,-20 17 0,2 19-1,-6 13 1,-1 17 0,-1 13 0,-3 13-1,4 7 0,-2 5 0,2-1 1,-1-4-1,6-12 0,-3-10 0,6-16 1,-1-16 0,0-15 1,1-19-1,1-12 0,-1-12 0,4-11-1,0-8 0,2-9-2,7-2-1,2-10-5,15 17-18,-9-15-11,17 12-1,-4-7 0</inkml:trace>
  <inkml:trace contextRef="#ctx0" brushRef="#br2" timeOffset="61114.9631">21058 13352 53,'0'-27'36,"-2"-1"0,3 7-1,-5 2-21,4 19-8,0 0-2,-16 18 0,-1 17-1,-3 18-1,-11 11 1,1 14-1,-8 7-1,6 4 0,0-1-3,8-13-2,20 4-17,-4-28-18,20-8 1,6-24 0,19-8 1</inkml:trace>
  <inkml:trace contextRef="#ctx0" brushRef="#br2" timeOffset="61482.4687">21226 13652 69,'-22'-14'37,"5"13"0,-13-5 0,11 16-30,-6-2-1,5 12-2,-4 3-1,7 9 0,-1 1 0,6 3-1,0 1 0,7-4 0,3-2 0,7-7 0,3-7-1,7-13 0,4-10 0,6-11-1,3-8 0,2-9 0,4-5 0,-2-1 0,-3 1 1,0 5-1,-9 8 0,-5 8 0,-15 18 0,0 0 0,2 25-1,-13 3-1,-3 13-1,-1-2-4,14 14-15,-11-17-16,21 5 0,-2-18-2,21-4 2</inkml:trace>
  <inkml:trace contextRef="#ctx0" brushRef="#br2" timeOffset="61824.974">21763 13548 70,'-18'0'37,"-10"3"-1,4 15 2,-15 2-30,16 7-3,-2 2-1,5 6-1,5-5 0,9 2 0,7-8-1,8-4-1,6-9 0,6-5-1,8-6 0,-4-3 0,-1-2 1,1-1-1,-6 3 0,-6 1 0,-13 2 0,9 13 0,-13 4 0,-5 3 0,-1 6-1,-6-1 0,4 4-2,0-10-2,11 8-14,1-27-18,0 0 0,10-7-3,17-13 3</inkml:trace>
  <inkml:trace contextRef="#ctx0" brushRef="#br2" timeOffset="62167.4793">22156 13454 83,'-19'-7'40,"6"17"-3,-15-2 3,6 10-35,-4 1-1,5 9 0,-3-3-2,6 3 1,5-4-1,7-3 0,5-5-1,8-4 0,4-8 0,7-4-1,1-2 0,0 1 1,2 0-1,-4 5 1,-6 7-1,-5 5 0,-6 7 1,-9 7-1,-3 8-1,-4 1 1,-4 5-2,-5-6-3,6 8-10,-14-23-6,17 9-15,-14-18-4,6-1-1,-15-15 1</inkml:trace>
  <inkml:trace contextRef="#ctx0" brushRef="#br2" timeOffset="63259.9961">10434 14903 47,'0'0'38,"-11"11"0,12 1-1,-10 1-30,12 11-1,-7 4-2,8 15 1,-7 2-2,2 9-1,-4 5 0,5 2 0,-4-3-2,-1-2 2,1-9-2,-1-8 1,2-9-1,3-10 0,0-20 0,0 0 0,18-7 0,-5-14 1,-1-10-1,5-5 0,0-1 1,0-2-1,1 1 1,2 6-2,1 5 2,-3 8-1,5 11 0,-6 10 0,1 8 0,-2 10 0,-4 10 0,-5 5 0,-2 4 0,-4 2 0,-6 0 0,-4 1 0,-6-2 0,-4-7 1,-4-7-2,-3-4 1,1-10-1,2-10-1,6-5-2,0-18-3,22 6-23,-5-18-10,15 1 0,2-8 1</inkml:trace>
  <inkml:trace contextRef="#ctx0" brushRef="#br2" timeOffset="63672.5024">10929 15384 54,'10'21'40,"-5"-7"-1,7 4 1,-12-18-32,30 6-3,-10-16-1,4-3-1,0-10 0,1-1-1,-4-10-1,4 1 0,-12-4 0,-3 5-1,-10 2 1,-5 8 0,-11 8-1,-3 12 0,-10 11 1,-3 13 0,-1 12-1,-1 9 1,4 10 0,7 5 0,6-1 0,9 0-1,9-5 0,15-9 0,7-13-2,14-12 0,18-9-3,7-19-3,22 4-17,-4-24-15,18 0 0,-8-13-1,11 6 2</inkml:trace>
  <inkml:trace contextRef="#ctx0" brushRef="#br2" timeOffset="64027.5078">11987 15250 56,'0'0'38,"-32"-26"1,14 26-11,-15-9-17,7 12-3,-9-2-3,4 10-1,-3 1-1,4 9 0,1 3-1,7 6 0,6 0 0,11 1-1,8-2 0,6 0 0,13-4-2,5-7-2,9-1-2,5-15-4,22 9-23,-13-22-7,14 3-2,-5-15 1</inkml:trace>
  <inkml:trace contextRef="#ctx0" brushRef="#br2" timeOffset="64432.5141">12449 15180 56,'-28'21'38,"-11"-6"1,10 8 0,-9-7-32,12 7-1,1-1-2,5 4 0,1-1 0,9 6-1,5-7-1,10 1 0,5-7 0,10-8 0,9-10-1,7-9 0,7-15-1,4-9 1,3-9-1,1-7 0,-7-1 1,-2 1-1,-8 6 0,-8 5 0,-10 14 0,-8 13 0,-8 11-1,-11 24 1,-2 10-1,-6 15-1,1 7 0,0 4-1,7 4-2,2-11 0,16-2-4,-2-28-11,25 0-18,-1-28-1,16-8 0,-2-21 1</inkml:trace>
  <inkml:trace contextRef="#ctx0" brushRef="#br2" timeOffset="64792.5196">12992 15118 57,'0'0'39,"-29"-18"0,14 29 0,-11-5-28,8 20-6,-3 8-1,3 12-1,2 4 0,7 8 0,4-1-1,7-4 0,7-10-1,9-7 0,7-17 1,7-17-1,10-18-1,4-18 1,4-11 0,7-11-1,-2-5 0,-3-4 0,-3 6 0,-10 5 0,-7 13 0,-10 15-1,-12 17 1,-10 9 0,-10 32 0,-6 6 0,-5 10 0,1 7-2,3 4 0,5-7-3,12 1-5,-3-27-10,30 7-15,-8-26-4,24-5-2,-1-22 1</inkml:trace>
  <inkml:trace contextRef="#ctx0" brushRef="#br2" timeOffset="65137.5249">13724 15118 65,'-31'16'39,"-7"-6"-1,9 12 1,-2-7-34,7 0-1,5 4-1,9 0 0,6-3 0,12 1-1,6-4 1,10 0-2,5-1 1,9 0-1,-3-1 0,2 4 0,-3 2-1,-8 3 1,-5 4-1,-10 2 1,-11 4-1,-9 3 0,-5-3-1,-6-4 0,0-3-1,-1-8-3,9-1-3,-6-22-11,18 8-14,5-22-7,11 2 0,-3-15 0</inkml:trace>
  <inkml:trace contextRef="#ctx0" brushRef="#br2" timeOffset="65537.531">13964 15320 68,'-3'24'41,"3"-24"-1,11 8 0,-1-15-35,8 0-1,4-6-2,6 2 0,0-8-1,3 3-1,-1-2 1,0-1-1,-4 0 0,-2-2 1,-6-1-1,-4 1 0,-9-1 1,-7 5-1,-7 6 0,-5 4 0,-5 7 1,-4 7-1,-3 10 0,1 8 1,1 7 0,3 9 0,7 4-1,4 3 1,5 0-1,10-5 0,10-3 0,5-12-1,10-5-2,8-16-4,22 4-12,-12-32-9,28 13-11,-10-20-2,16 6 0</inkml:trace>
  <inkml:trace contextRef="#ctx0" brushRef="#br2" timeOffset="65910.0368">15102 15651 80,'0'0'40,"0"0"-1,-5-12-7,9 0-35,16 11-17,-10-18-18,20 13-1,-8-10-1,15 11 2</inkml:trace>
  <inkml:trace contextRef="#ctx0" brushRef="#br2" timeOffset="66085.0394">15673 15646 64,'0'0'39,"25"24"0,-25-24-1,24 5-35,-9-5-4,4-9-8,11 7-27,-2-10-2,12 2-1,-3-10 0</inkml:trace>
  <inkml:trace contextRef="#ctx0" brushRef="#br2" timeOffset="66225.0416">16553 15511 44,'0'21'29,"-3"3"-5,-8-7-12,6-3-42,5-14-1,-9 10-1</inkml:trace>
  <inkml:trace contextRef="#ctx0" brushRef="#br2" timeOffset="66430.0447">16836 15642 70,'1'19'42,"8"1"-2,-9-20-1,18 1-39,-1-7-6,-2-19-17,17 12-15,-6-10 0,14 11-1,-4-9 0</inkml:trace>
  <inkml:trace contextRef="#ctx0" brushRef="#br2" timeOffset="66612.5475">17412 15630 39,'8'12'36,"-8"-12"0,0 0-1,0 0-21,0 0-12,0 0-3,0 0-4,19 3-17,-19-3-14,28-9 1,-11 0-1</inkml:trace>
  <inkml:trace contextRef="#ctx0" brushRef="#br2" timeOffset="66792.5503">17925 15660 72,'23'17'41,"-8"-12"-2,6 2 0,-7-3-39,2-15-11,19 7-27,-11-10 0,10 9-2,-5-8 1</inkml:trace>
  <inkml:trace contextRef="#ctx0" brushRef="#br2" timeOffset="66965.053">18733 15708 77,'36'12'40,"6"4"-3,-16-16-11,-2 7-25,0 0-2,-3-7-5,6 11-13,-10-14-17,6 10-3,-8-11 2,8 9 0</inkml:trace>
  <inkml:trace contextRef="#ctx0" brushRef="#br2" timeOffset="67122.5554">19397 15835 74,'19'7'41,"11"6"-3,-12-17-1,3-3-41,11 6-31,-10-16-2,13 9-3,-8-10 1</inkml:trace>
  <inkml:trace contextRef="#ctx0" brushRef="#br2" timeOffset="67295.058">20297 15796 53,'70'11'38,"-4"-6"-1,7 3-2,-7-5-28,-1-6-15,12 9-27,-11-10-1,6 8-2,-9-9 1</inkml:trace>
  <inkml:trace contextRef="#ctx0" brushRef="#br2" timeOffset="67445.0603">21895 15772 56,'38'4'35,"-8"0"-7,-9-5-27,4-1-35,-7-8-1,3 7-2</inkml:trace>
  <inkml:trace contextRef="#ctx0" brushRef="#br2" timeOffset="67612.5629">22810 15681 52,'70'17'36,"5"-1"-9,1-11-27,4-9-33,0-5-2,12 0-1</inkml:trace>
  <inkml:trace contextRef="#ctx0" brushRef="#br2" timeOffset="67767.5653">24448 15758 64,'35'21'38,"1"-6"-7,6-7-31,-13-12-35,21 2-4,-6-15 1</inkml:trace>
  <inkml:trace contextRef="#ctx0" brushRef="#br2" timeOffset="67945.068">25309 15752 73,'22'23'42,"11"7"-1,-12-16 0,10-7-41,13-7-2,-2-23-20,22 0-18,-6-22 0,14-4-3,-6-20 1</inkml:trace>
  <inkml:trace contextRef="#ctx0" brushRef="#br2" timeOffset="70340.1048">13842 5610 86,'0'0'38,"-3"-15"-2,3 15 3,5-14-30,8 8-4,4-3 1,12-1-3,1-3 1,4 4-4,1-1 2,-3 6-3,-4 8 3,-6 6-2,-14 11 2,-13 9-3,-15 14 3,-10 6-1,-13 13 0,-5 0 0,-6 4 1,-2-1-3,4-6 1,11-6 1,11-13 0,16-6 0,16-14 0,20-13 0,17-11 0,11-8-1,15-6-2,3-8-1,8 1-2,-7-15-16,7 15-17,-13-10-2,-6 9 0,-12-6 0</inkml:trace>
  <inkml:trace contextRef="#ctx0" brushRef="#br2" timeOffset="70917.6137">14268 5231 74,'-33'-38'36,"1"8"0,-3-4 0,7 16-28,-7-2-2,3 17-1,-8 7-1,-2 16 0,-9 9-1,-3 12 0,-15 10-1,-3 10 1,-6 5-2,5 9 3,3 1-1,6 7 1,13 2-2,15 4 1,18 1 0,20-4-1,19 0 0,14-2-2,17-4 0,12-14 2,15-13-2,11-11 1,11-20 0,9-17-1,9-17 1,1-18 0,-2-18 0,-5-15-2,-3-12 2,-17-7-2,-14-5 0,-22-1 2,-26-1-2,-19-2 2,-21 5-3,-21 4 1,-27 8 0,-16 5 0,-19 6 0,-9 9-2,-3 13 3,1 16-4,8 20 0,9 6-9,31 37-7,-1-8-7,35 26-13,11 0 2,24 9-3,11-4 2</inkml:trace>
  <inkml:trace contextRef="#ctx0" brushRef="#br2" timeOffset="133241.0709">2375 893 65,'0'0'38,"44"-57"-2,-44 57 3,0 0-30,0 0 0,0 0-1,44-51-2,-44 51-2,0 0-1,7 11-1,-10 16-1,-9 18 1,-13 13-2,-12 10 2,-8 12-1,-5 11 0,-8-1 1,12-7-1,4-11 1,11-5-1,11-18 2,22-8-3,22-24 2,20-15-2,20-19 0,16-8 0,15-10-3,4-8 0,6 0-3,-12-9-9,1 12-24,-19-3 0,-5 14 0,-26 0-1</inkml:trace>
  <inkml:trace contextRef="#ctx0" brushRef="#br2" timeOffset="133461.0743">3035 1170 96,'0'0'39,"0"0"0,0 0 0,0 0-35,0 0 0,-10 27-1,1 4-1,-2 13-2,-6 10 1,0 4-1,1 4-1,-1-4-3,9-4-2,-4-17-31,27-12-2,3-24 1,17-11-3</inkml:trace>
  <inkml:trace contextRef="#ctx0" brushRef="#br2" timeOffset="133638.5771">3277 972 101,'-24'-68'39,"24"68"-1,-23-56-1,23 56-38,0 0-3,-15-57-5,15 57-6,0 0-21,0 0-2,59-22 1,-59 22 0</inkml:trace>
  <inkml:trace contextRef="#ctx0" brushRef="#br2" timeOffset="134171.0852">3827 994 83,'-8'16'38,"-17"-2"-1,1 2 2,-16 1-29,10 5-4,-13 3 0,5 8-2,-4 4 0,7 8-1,4-1-1,9 1 0,10-6 0,11-8-1,9-11 0,15-15 0,9-13 0,7-11-1,6-8 1,-1-6 0,-2-4 0,-5-5-1,-7 7 1,-2 0-1,-11 10 0,-4 5 0,-6 7-1,-7 13 0,-7 19 0,-2 17 0,-12 17 0,-1 19-1,-5 18 2,-4 15-3,-1 8 2,-3 9-1,1 3 2,0-6-2,3-17 2,2-8 1,4-22-1,3-13 2,1-17-1,6-28-1,4-25 1,6-17 0,5-22 0,5-15-3,6-9 3,7-17-3,6-6 3,9 1 0,3 7-1,2 3 2,3 17-2,3 5 1,2 9-3,-2 8-1,11 10-12,-13-8-18,21 10-6,-4-9-1,20-1-1</inkml:trace>
  <inkml:trace contextRef="#ctx0" brushRef="#br2" timeOffset="134621.0921">4695 550 114,'0'0'41,"21"-62"3,-21 62-4,0 0-38,0 0 1,0 0 0,-55 1-2,36 31 0,-44 58 0,1 22 0,4 3 0,8 10 0,-2-4-1,18-9-1,4-19 1,18-46 0,18-23 0,11-24 1,14-14-1,11-21 2,10-10-2,1-13 0,-53 58 0,63-68 0,-63 68 0,63-77 0,-63 77 0,62-67 0,-62 67 0,50-52 0,-26 24 0,1 21 0,-9 21 0,-7 18 0,-6 17 0,-4 23 0,-10 7 0,9 3-3,-2-12-2,5-11-1,11-4-7,-7-26-22,21-2-6,-11-22 1,18-10 0</inkml:trace>
  <inkml:trace contextRef="#ctx0" brushRef="#br2" timeOffset="134841.0955">5216 766 95,'0'0'40,"30"-53"2,-30 53-1,19-15-27,-8 31-12,-6 25 2,-19 32-3,-11 18 1,-1 4-5,5-2-2,4-3-5,-3-32-27,16-9-2,-9-18-1,15-11 1</inkml:trace>
  <inkml:trace contextRef="#ctx0" brushRef="#br2" timeOffset="135031.0984">5142 1052 119,'-12'-45'42,"0"8"0,10 5 0,2 32-37,0 0-2,0 0-1,50-52-2,-50 52-3,64-19-9,-64 19-25,93-25-5,-42 9 0,2 2-3</inkml:trace>
  <inkml:trace contextRef="#ctx0" brushRef="#br2" timeOffset="135976.113">6313 585 90,'0'0'37,"0"-64"1,0 64-7,0 0-25,9-53-1,-9 53 1,0 0-2,0 0 0,0 0-1,0 0-1,0 0 1,0 0-2,12 59 1,-21 15-1,0 13 2,-1 7-3,1 2 2,-1-9-2,3-3 1,-5-24 0,6-30 0,6-30 1,0 0-1,6-18 0,5-13 1,-11 31-1,0 0 0,25-65 1,-25 65-2,23-51 1,-23 51-1,35-53 1,-35 53-1,42-46 0,-42 46 0,50-32-1,-50 32 1,40-20-1,-3 32 0,-10 12 0,-10 20 1,-22 8-2,-13 11 2,-20-2-2,-11-6 0,-4-14 0,-2-9-2,11-9-1,4-18-6,25-10-25,-1-14-3,22-4 0,3-12-2</inkml:trace>
  <inkml:trace contextRef="#ctx0" brushRef="#br2" timeOffset="137008.6288">8021 833 91,'0'0'38,"0"0"3,56-32-2,-56 32-25,0 0-8,0 0 0,0 0-1,0 0-2,-24 7 1,-22 22-2,-1 7 0,-4 4-1,5 8 0,-3 2 1,15 2-2,12-7 0,20-9 0,13-18 0,18-16 0,13-19 0,-42 17 0,63-41 0,-63 41 0,90-59 0,-90 59 0,93-82 0,-40 37 0,-4-4 0,-4-2 0,-1 0 0,-44 51 0,79-89 0,-79 89 0,54-67 0,-54 67 0,0 0 0,0 0 0,49-19 0,-68 58-2,-17 25-1,2 22-1,2 12-3,12-8-8,29-13-25,13-24-2,33-32 1,-1-20 0</inkml:trace>
  <inkml:trace contextRef="#ctx0" brushRef="#br2" timeOffset="137328.6337">8946 735 105,'0'0'43,"0"0"0,0 0 0,-49-52-39,49 52 0,-48 3 0,-4 14-2,-2 19 1,0 6-3,30-1 0,18-5 0,27-13 0,13-9-1,14-4 1,-7-6-1,0 3 2,-9 3-1,-9 7 0,-12 4 0,-14 8 0,-13 1 0,-8 2 0,-7 4-2,-9 0-1,3-3-4,-14-14-14,18 5-19,-8-13-2,14-2 0,-5-9 0</inkml:trace>
  <inkml:trace contextRef="#ctx1" brushRef="#br2">13974 7232</inkml:trace>
  <inkml:trace contextRef="#ctx0" brushRef="#br2" timeOffset="141071.1912">6820 912 56,'0'0'33,"0"0"-1,0 0 0,0 0-24,0 0 1,0 0-1,6 13 0,-6-13-2,0 0-1,18 6-1,-18-6 0,0 0 0,0 0-1,0 0-1,54-17 0,-54 17-2,0 0 1,0 0-1,62-34 1,-62 34 0,0 0-1,0 0 0,50-41 0,-50 41 0,0 0 0,0 0 1,0 0-1,0 0 1,0 0 1,-34-34-1,-19 54 0,-1 15 1,-5 7-1,7 10 0,7 0-1,19 1 1,10-6-2,26-9 0,15-14-2,10-13-3,24-8-10,-3-16-21,16-3 0,-7-9 0,11-4-2</inkml:trace>
  <inkml:trace contextRef="#ctx0" brushRef="#br2" timeOffset="141723.7012">7220 871 78,'9'-50'35,"-9"50"0,0 0 1,0 0-30,0 0-1,0 0 1,0 0-1,-21-28-1,19 46-1,-4 10-1,-3 9 0,-4 4-1,-2 6 1,-1-1-1,1 1 0,7-15-1,-1-5 0,1-9 1,5-8-1,3-10 1,20-9-1,-6-9 1,7-8 0,-2-4 1,-19 30-1,0 0 1,41-62-1,-41 62 1,33-52-1,-33 52 1,36-52-1,-36 52 1,32-47-2,-32 47 1,0 0 0,56-60 0,-56 60-1,0 0 0,53-36 1,-53 36-1,0 0 0,58 1 0,-27 24 0,-14 9 0,1 13 0,-11 2 0,-2 4-1,-8-5 0,-2-4-1,5-15-3,-5-17-4,15-5-29,-10-7-2,29-17 0,-9-8-1</inkml:trace>
  <inkml:trace contextRef="#ctx0" brushRef="#br2" timeOffset="148166.3002">9958 577 44,'0'0'32,"0"0"1,0 0 1,0 0-26,47-56 0,-47 56-1,0 0 2,0 0-4,0 0 0,0 0-1,-55-17 0,55 17-2,-50 25 2,50-25-1,-73 57-1,24 3-1,11 8 1,11 2 0,22 0 1,22-12-2,25-14 1,19-30-1,-61-14 1,82-8 0,-82 8 0,96-27-1,-96 27-1,93-48 0,-93 48 0,74-57 0,-74 57-1,45-69 0,-45 69 0,18-66 0,-18 66 1,-15-62-1,15 62-3,-28-50-1,28 50-7,0 0-25,-68-54-1,68 54-2,0 0 2</inkml:trace>
  <inkml:trace contextRef="#ctx0" brushRef="#br2" timeOffset="148631.3073">10513 574 78,'61'-9'39,"-61"9"0,0 0 0,49-11-35,-49 11 0,0 0 0,0 0 0,0 0 0,0 0-2,-23 51 0,23-51 0,-4 53 1,0-3-1,11 2 0,9-4-1,14-4 0,-30-44 0,0 0 0,70 28 1,-70-28-1,65-11 1,-65 11-3,73-31 2,-73 31-3,79-41 3,-79 41-2,70-52 1,-70 52 0,64-48-1,-64 48 1,51-42 0,-51 42 0,0 0 1,0 0 0,54-27-1,-54 27 0,-13 29-1,10 12 0,3 7-2,7 3-2,15-2-5,-22-49-27,0 0-4,63 35 3,-63-35-1</inkml:trace>
  <inkml:trace contextRef="#ctx0" brushRef="#br2" timeOffset="148826.3103">11684 616 82,'0'0'38,"44"-47"-1,-44 47 1,0 0-33,-21 17-1,-5 29-1,-5 21-2,-2 11-1,3 2-2,10-4-9,-1-21-14,21-12-12,5-20 0,9-14 0,-14-9 0</inkml:trace>
  <inkml:trace contextRef="#ctx0" brushRef="#br2" timeOffset="149036.3136">11516 718 75,'0'0'43,"-37"-64"-1,37 64 1,-31-56-16,31 56-24,0 0 1,-15-63-3,15 63 0,0 0-1,55-36-3,-55 36-2,80-3-19,-27-1-17,4 1 0,8 3-1,-6 0 0</inkml:trace>
  <inkml:trace contextRef="#ctx0" brushRef="#br2" timeOffset="149866.3263">12230 611 77,'0'0'39,"0"0"-1,1-52 1,-1 52-36,0 0 1,0 0-1,0 0 1,0 0-1,0 0 1,-55 15 0,55-15-1,0 0-1,-19 78 0,8-23-2,5 8 2,3-3-2,14-4 0,7-17 0,14-14-1,4-18 1,-36-7 1,0 0 0,67-17 0,-67 17 0,52-31-1,-52 31 0,49-42 0,-49 42 0,0 0-1,68-69 0,-68 69 0,0 0 0,56-58 1,-56 58 1,0 0 0,0 0 0,0 0-1,59-16 1,-51 42 0,-8 13 0,7 8-1,0 0 0,11-2 0,2-14 1,19-13 0,-39-18-1,0 0 1,71-29 1,-71 29-2,54-38 0,-54 38-2,54-49 0,-54 49-4,48-56-1,-48 56-10,42-59-25,-42 59 2,37-58 0,-37 58 1</inkml:trace>
  <inkml:trace contextRef="#ctx0" brushRef="#br2" timeOffset="150333.8335">13251 567 77,'60'28'40,"-60"-28"-2,0 0 2,0 0-35,16 57 2,-16-25-2,-20 16 0,-9 4-2,-1 6 0,3-6-2,9-4 1,3-8-2,9-13 1,4-18-1,2-9 1,12-9 0,-12 9-1,0 0 2,0 0-1,31-67 0,-31 67-1,26-62 1,-26 62 0,36-73 0,-36 73-2,36-77 1,-36 77 0,44-69 0,-44 69 0,43-60 1,-43 60-1,51-39 0,-51 39 0,49-19 1,-49 19 0,0 0-1,97 47 1,-67 13-2,-4 13-1,-6 2-3,-8-4-2,1-9-32,-15-14-1,-1-13 0,-11-22 0</inkml:trace>
  <inkml:trace contextRef="#ctx0" brushRef="#br2" timeOffset="151101.3453">13572 875 86,'-46'-48'40,"46"48"0,0 0 0,0 0-22,0 0-14,-30-53-2,30 53 0,0 0-1,0 0-2,68-33 0,-68 33-2,70-12 0,-70 12 0,88-18 0,-88 18 0,95-21 0,-95 21 2,91-23 1,-91 23 1,83-20 0,-83 20 1,60-14 0,-60 14 1,0 0 0,50 12 0,-52 10-1,-2 19 0,-16 10-1,1 11 1,-3 0-1,5 4-1,4-8-1,8-12 2,5-15-2,0-13 2,0-18-1,0 0 0,17-20 0,-5-10 0,-12 30 1,0 0-1,20-68 1,-20 68-2,15-68 1,-15 68-1,18-78 2,-18 78-2,23-79 1,-23 79-1,26-74 1,-26 74 0,33-62 1,-33 62-2,38-50 2,-38 50-1,0 0 0,59-53-1,-59 53 1,0 0-1,0 0 0,57 6 1,-57-6 0,0 0 0,0 0 0,-2 55 0,2-55 1,0 0 1,0 0-1,-50 59 0,50-59 0,0 0-1,0 0 1,-58 46 0,58-46-1,0 0 1,0 0 0,0 0 0,1 49 0,-1-49 0,0 0 0,50 31-1,-50-31-1,0 0-2,72 30-3,-72-30-22,52 14-13,-52-14 2,52 5-2,-52-5 0</inkml:trace>
  <inkml:trace contextRef="#ctx0" brushRef="#br2" timeOffset="151336.3489">14846 549 107,'0'0'43,"0"0"-1,0 0 0,0 0-39,0 0 0,0 0-2,0 0 1,-42 41-1,12 31-1,0-1-1,17 6-2,9-3-9,0-12-27,15-11-2,-1-15 1,10-16-2</inkml:trace>
  <inkml:trace contextRef="#ctx0" brushRef="#br2" timeOffset="151686.3543">14861 574 78,'0'0'42,"-13"-57"-1,13 57 1,0 0-23,2-53-15,-2 53 0,0 0-1,0 0 0,65-7-2,-65 7 1,57 15-1,-57-15 0,61 31 2,-61-31-2,0 0 1,55 68-1,-47-50 1,-11 50-1,-24 0 0,-14 6 0,-24-4-3,1-1 0,3-13-3,20-19-7,56-23-20,-1-15-9,25-10 0,-39 11-1,53-25 2</inkml:trace>
  <inkml:trace contextRef="#ctx0" brushRef="#br2" timeOffset="152106.3607">15619 447 69,'43'-50'42,"-43"50"-1,0 0 1,0 0-12,0 0-25,0 0 1,0 0-3,0 0 0,0 0-1,-65-3 0,65 3-1,0 0-1,-63 57 2,63-57 0,0 0-1,-25 64 0,25-64 0,0 0 1,24 65-2,-24-65 0,0 0 0,70 59 0,-70-59 0,60 32 0,-60-32 0,52 34 0,-33-22 0,9 27 0,-28 0 0,-25 5 0,-29 0 0,-19 4-2,-6-3-6,5-17-7,47-9-10,-8-12-8,35-7-10,-21 3 1,21-3-1</inkml:trace>
  <inkml:trace contextRef="#ctx0" brushRef="#br2" timeOffset="153256.3784">2315 2164 66,'10'-13'36,"-10"13"-2,0 0 2,-11 2-31,1 18-1,-7-7 1,5 13-1,-3 0-1,4 4 2,-3 0-1,12 3 0,1-7-2,7 2 1,7-6-1,5-5 0,3-6-2,2-4 1,1-9-1,-3-6 1,0-6-1,-3-1 0,-3-3 0,-6-2-1,-3 2 1,0 3-1,-2 3 1,-4 12-1,0 0 1,0 0 1,-1 13 0,2 4 0,0 3-1,6-1 2,-1 1-1,6-5 2,3-5-1,4-5-1,4-13 0,6-6-1,-1-8 1,4-8-1,-1-6 0,-5-6-2,2-1-1,-15-8-4,8 16-6,-20-15-25,9 11 0,-12-6-1,12 10 0</inkml:trace>
  <inkml:trace contextRef="#ctx0" brushRef="#br2" timeOffset="153656.3845">3025 1672 88,'12'1'39,"-12"-1"-1,0 12 1,-8 5-35,-2 11-2,-9 5 2,1 12-3,-3 10 1,-1 16-1,-2 5 0,1 1 1,2-4 0,3-2 0,6-6-1,1-12 2,9-12-2,4-14 0,9-15 0,2-12-2,9-13 1,2-6 0,2-7 0,3-2-1,-4-2 1,-3 1-1,-2 4 1,-5 9 0,-4 7 0,-11 9 0,12 15 0,-12 2 1,0 12-2,2 0 1,2 5-3,0-3-1,12 10-7,-7-22-26,20 7-2,-1-22 0,12 3-1</inkml:trace>
  <inkml:trace contextRef="#ctx0" brushRef="#br2" timeOffset="154058.8907">3472 2254 79,'-2'20'39,"-8"-10"-2,20 8 2,-10-18-32,24 10-2,0-12-1,6-2-1,4-7 0,2-7-2,0-1 1,-3-5-1,-6-3 1,-8 1-2,-7-2 1,-8 4 0,-8 2-1,-8 8 1,-10 9-1,-3 9 0,-7 10 0,-4 10 0,-1 9 0,3 4 1,1 7-1,12-6 2,7 0-2,14-8 2,17-7-3,12-14 0,21-4-3,4-13-3,16 1-2,-8-22-23,18 12-5,-11-18-3,5 12 3</inkml:trace>
  <inkml:trace contextRef="#ctx0" brushRef="#br2" timeOffset="154376.3956">4166 2117 91,'-28'7'35,"9"21"2,-10-10-1,5 12-30,1-2-2,6-2-1,1-3 0,8-1-1,4-9 0,4-13 0,14 6 0,1-18 0,7-8-1,9-7 1,1-6-1,3-4 0,1 0 1,-2 1-2,-5 6 1,-3 7 0,-8 9-1,-3 15 0,-8 14 1,-3 7-1,-2 9-1,-2 6 0,5 7-2,-3-4-2,14 15-13,-10-23-19,19 5-3,-5-14 2,20 1-2</inkml:trace>
  <inkml:trace contextRef="#ctx0" brushRef="#br2" timeOffset="154726.401">5369 1979 85,'19'-12'37,"-6"-2"0,3 16 2,-16-2-32,0 0-3,0 20 1,-2 11-3,-10 4 0,-1 8 0,-3 3-2,0 1 1,4-1-3,-3-5-3,16 2-5,-11-23-28,26 0 2,-5-20-1,15-3-1</inkml:trace>
  <inkml:trace contextRef="#ctx0" brushRef="#br2" timeOffset="154893.9035">5478 1794 100,'-15'-17'38,"-4"-5"-1,19 22-1,-7-11-33,7 11-4,25-4-9,-10-10-27,18 10 0,-4-12 1,18 4-3</inkml:trace>
  <inkml:trace contextRef="#ctx0" brushRef="#br2" timeOffset="155108.9068">6053 1466 103,'-12'5'39,"6"16"0,-9 1-1,6 13-34,-5 12-1,-2 14-1,-3 9-1,-4 16 0,-3 4-2,-1 2-1,-2 3-3,1-21-5,16 4-28,-11-24-2,20-8 1,-1-30-1</inkml:trace>
  <inkml:trace contextRef="#ctx0" brushRef="#br2" timeOffset="155281.4095">5817 1987 113,'-19'-19'40,"19"19"1,3-11-2,18 6-37,11 0-2,10-8-5,18 13-11,-5-19-21,22 12-2,-7-10 0,9 8-3</inkml:trace>
  <inkml:trace contextRef="#ctx0" brushRef="#br2" timeOffset="155743.9166">7301 1548 82,'-1'-15'38,"1"15"-2,-11 2 2,6 21-30,-17 9-2,6 15-1,-12 10-2,-2 14-1,1 6 0,0 7-1,3-2-2,2-4 0,15-6-4,-1-18-4,22 0-28,0-24 0,19-5 0,-4-22-2</inkml:trace>
  <inkml:trace contextRef="#ctx0" brushRef="#br2" timeOffset="156131.4225">7262 2012 91,'-10'7'37,"16"8"1,-6-15 0,35 8-31,-5-7-4,11 3 0,5-5-1,6-2 0,3-6-1,1-4-1,-3 0 1,-6-5-1,-9 3 0,-8-2 0,-7 0 0,-12-2 0,-10 5 1,-9 1-1,-10 2 1,-7 5 0,-10 5 0,-4 8 1,-7 4 0,-1 11 0,0 4-1,5 11 1,8 2-1,9 3 0,14 3-2,14-6 1,18-1-2,11-10-2,24-2-3,4-19-3,26 7-27,-9-23-3,17 5 1,-10-19-1</inkml:trace>
  <inkml:trace contextRef="#ctx0" brushRef="#br2" timeOffset="156498.9282">8257 1893 95,'-34'0'40,"-14"-2"0,2 18-1,-13 2-33,8 12-1,3 2-2,3 12 0,9-3-1,7 5 0,10-3-2,9-5 1,16-7-1,8-12 1,11-10-1,12-10 0,3-13 0,6-9 0,3-9 1,-2-3-1,-5-7 0,-4 2 0,-7 1 0,-4 3 1,-9 7-1,-6 6-1,-5 13 1,-7 10 0,0 0-1,-15 30 0,6 0-1,-3 8-1,2 5-2,1-2-1,14 6-5,-10-20-26,28 5-2,-3-24 0,18-2 0</inkml:trace>
  <inkml:trace contextRef="#ctx0" brushRef="#br2" timeOffset="156796.4327">8669 1809 91,'0'0'37,"0"0"0,-15 16 2,0 5-33,6 13-1,-6 0-2,5 12 0,3-1 0,4 3-1,3-5-1,3-3 0,6-9 0,4-10 0,0-15 0,8-10 0,0-13 0,7-11-1,2-7 1,4-9-2,0 1 0,1-7-3,-1 11-2,-13-7-8,12 21-24,-19-6-3,8 19 2,-19-6-1</inkml:trace>
  <inkml:trace contextRef="#ctx0" brushRef="#br2" timeOffset="157188.9388">9029 1932 100,'-18'4'39,"13"10"2,5-14-3,0 0-35,36-9-1,8 1 0,6 0 0,12-5-1,3 1-1,1 0 1,-2-2-1,-7-1 0,-9 2 0,-14 1 0,-7-2 0,-14 0 0,-12-1 0,-10 3 1,-11 4-1,-9 5 0,-7 4 0,-4 7 0,-6 8 0,-1 8 1,3 11-1,1 3-1,10 1 1,9 5 0,11-2-1,15-4 0,12-7-2,15-14-2,21 4-9,4-30-25,24 5 1,-3-26-1,17 5-1</inkml:trace>
  <inkml:trace contextRef="#ctx0" brushRef="#br2" timeOffset="157513.9438">9923 1754 82,'-48'5'41,"8"16"-1,-14-7 1,15 7-19,-2 2-21,13-2 0,8-2 0,13 1 0,11-6 0,16 0-1,5-4 1,6 1 0,6-2-1,0 1 0,-2-2 1,-6 7-1,-10 1 1,-10 9 0,-12-1 0,-12 5-1,-9-2 1,-7 2-1,-5-1-1,1-6 0,5-3-4,0-18-7,25 13-8,-11-36-8,32 14-13,-8-23 0,18 0-1,-1-12 1</inkml:trace>
  <inkml:trace contextRef="#ctx0" brushRef="#br2" timeOffset="158348.9566">10905 1787 76,'0'0'38,"-20"-25"-2,20 25 3,-27-7-33,12 11 0,-12 1 0,1 9-1,-11 5-1,1 8-1,-4 6 0,9 0-1,2-2 0,11 5-1,11-10 0,8 1-1,15-13 1,10-8-1,10-6 0,3-7 0,4-10 0,1-2 0,-2-4 0,-2-4 0,-5 4 0,-5 2-1,-10 5 1,-4 0-1,-5 10 1,-11 6-1,0 0 0,5 29 1,-11 4-1,-4 12 1,3 10-1,-5 9 2,1 8-1,-1 4 1,1 0 0,-3-6 0,-2-6 0,-3-9 1,-7-6-2,-3-8 1,-6-9-1,-2-7 0,-4-8-1,-1-5 1,1-8-2,1-7 0,12-8-1,6-15-3,19 5-8,2-24-26,23 2 3,-1-12-3,21 4 2</inkml:trace>
  <inkml:trace contextRef="#ctx0" brushRef="#br2" timeOffset="158623.9608">11593 1450 91,'3'-13'37,"-20"7"2,5 20 0,-2 4-34,-6 12-1,-3 8 0,1 12-2,2 3 0,4 7-1,4 0-1,1 0-2,10-2-2,4-7-3,19 7-25,-6-24-8,20 1 3,-2-21-2</inkml:trace>
  <inkml:trace contextRef="#ctx0" brushRef="#br2" timeOffset="159006.4667">11919 1710 95,'-39'-13'40,"4"22"1,-10-3-1,7 20-32,-5-4-4,8 7 0,2-1-1,11 2-2,5 1 1,11-5-2,10-4 1,11-4 0,10-9-1,9-4 0,3-8 1,7-7-1,0-5 0,3-5 0,0-3 0,-3-4 0,-7-1 0,-4 4 1,-8-1-1,-6 5 1,-5 4-2,-14 16 2,0 0-2,-14 9 1,-4 12-2,3 3 0,-4 9-1,4-1-3,11 10-4,-5-18-25,27 7-5,1-16 0,22 1 0</inkml:trace>
  <inkml:trace contextRef="#ctx0" brushRef="#br2" timeOffset="159361.4721">12492 1629 97,'-48'8'39,"6"14"2,-4-4-2,17 4-32,-3-3-3,18 2-2,10-4 0,16-2-1,11-1 0,9-6-1,2 1 0,3-1 1,-3-1-1,-4 5 0,-6 2 0,-12 2 0,-10 5 0,-8 2 0,-8 1 0,-2 2 0,-8 0-1,-1 0 0,2-4-2,0-4-1,10-2-3,-2-22-15,15 6-16,13-7-1,14-3 0,-4-18 0</inkml:trace>
  <inkml:trace contextRef="#ctx0" brushRef="#br2" timeOffset="159751.4781">13058 1626 97,'-30'-10'39,"7"12"1,-19-4 0,4 11-32,-8-1-4,3 9 0,2 3-1,10 4-2,2 2 1,14 2 0,9-2-1,15-1-1,15-4 0,7-7 0,10-6 0,9-4 0,0-2 0,3-2 0,-7-2-1,-6 2 2,-12 1-1,-12 6 0,-16-7 0,-21 27 0,-10-8 0,-14 7 0,-2 1 0,-5 2 0,6 0-1,2-4 0,13-3-2,7-9-2,18 4-6,-9-28-17,30 11-12,-9-20 0,15 6-1,-2-16 1</inkml:trace>
  <inkml:trace contextRef="#ctx0" brushRef="#br2" timeOffset="161651.5073">2590 3033 72,'7'-11'35,"-7"-1"-1,0 12-4,0 0-24,0 0-1,0 0 1,0 0-1,0 17-1,-3 5 0,-2 4-1,-1 11-1,0 7 0,2 9-1,-3 4 1,1 5-2,1-2 2,-1-2-2,1-5 0,0-12 2,1-6-1,1-10 0,1-9 1,2-16 0,0 0-1,2-18 0,2-6 0,4-8 0,3-1-1,0-6 0,6-2 0,2-1 0,3 7 0,2 5 0,3 8 0,0 8 0,-1 8 0,0 7-1,-2 4 1,-3 9 0,-4 7 0,-9 6 0,-7 3 0,-8 5 1,-10 3-1,-4 3 0,-6-1 0,-6-2-1,2-3 0,-1-8-2,7-2-2,1-16-2,15 4-9,-3-23-22,12 10 1,3-32-1,10 10 0</inkml:trace>
  <inkml:trace contextRef="#ctx0" brushRef="#br2" timeOffset="162086.514">2934 3462 70,'18'1'36,"-3"-8"-1,4 6 1,-5-7-27,8 4-5,-4-5 0,6 6-1,-2-8-1,3 4 0,0-5 0,-4-1 0,1-3 0,-1-4 0,-2-4-1,-3-3 1,-2 1-1,-9-3 1,-2 3-1,-7 1 1,-6 6-2,-4 6 2,-11 10-1,4 7-1,-11 12 3,1 9-3,2 5 2,2 9-2,3 0 2,9 4-2,7-2 1,10 0 0,12-8-2,9-2 0,8-6-2,9-7-2,12 1-4,-5-19-28,19 5-2,-4-20 0,9 2-1</inkml:trace>
  <inkml:trace contextRef="#ctx0" brushRef="#br2" timeOffset="162474.02">3897 3276 70,'12'-24'36,"-12"24"0,1-29 0,-1 29-26,-13-23-3,13 23 0,-29-8-2,11 15-1,-12 1 1,2 10-2,-5 8 0,2 7-1,-3 3 1,4 4-2,7 1 1,6-1-1,9-2-1,10-8 0,15-6-1,10-10-1,14-2-3,6-17-3,23 6-29,-7-18-2,13 4 1,-6-13-2</inkml:trace>
  <inkml:trace contextRef="#ctx0" brushRef="#br2" timeOffset="162891.5264">4423 3209 82,'-14'-16'38,"0"10"-1,-7-8 2,4 13-30,-10-2-3,1 10-1,-6 3 0,1 9-2,-8 5 1,2 7-2,1 5 1,2 2-2,7 1 0,6 0 0,9-5-1,9-7 0,15-7 0,9-7 0,10-12 0,8-9 0,4-7 0,3-8 0,-1-3 0,-4-3 0,-3-1 1,-11 2-1,-4 2 0,-8 7 0,-5 2 0,-10 17 1,0 0-2,0 0 1,-13 21-1,7 5 1,-4 8-1,5 1-1,0 6-1,5-5-2,10 3-3,-9-20-23,22 6-9,-5-24 2,22-2-2</inkml:trace>
  <inkml:trace contextRef="#ctx0" brushRef="#br2" timeOffset="163266.5321">4844 3087 93,'0'0'39,"-26"-8"-1,11 24 1,-13 1-32,12 17-1,-4 2-1,6 7-3,3 3 0,4 2 0,4-6-1,8-1 0,6-9 0,7-10-1,6-12 0,8-11 1,3-10-1,8-12 1,3-12-1,2-5 1,0-10-1,1-1 1,-6-1-1,-3 3 1,-4 6-1,-11 10 1,-4 11-1,-11 13-1,-10 9 1,1 27-1,-12 6 1,-4 8-2,1 6 1,-2 1-3,7 1-1,-2-11-4,24 5-23,-6-25-8,23 0 1,2-24 0</inkml:trace>
  <inkml:trace contextRef="#ctx0" brushRef="#br2" timeOffset="163596.5372">5673 2951 109,'-40'23'39,"-10"-5"0,15 18-2,-1-9-34,11 0-1,10 1 0,11-5 0,13-4-1,10-7-1,7-1 1,9-4-1,3-3 0,-2 0 0,-3 3 0,-6 3 0,-10 1 0,-8 3 0,-14 7 0,-10 3 0,-4-1 1,-11 3-2,2 0 1,-1-7-3,7 1-2,1-12-5,21 5-28,0-13-2,0 0 1,21-29-1</inkml:trace>
  <inkml:trace contextRef="#ctx0" brushRef="#br2" timeOffset="163974.043">5972 3120 100,'2'23'39,"-2"-23"0,14 15-1,1-15-33,18-2-2,6-8 0,9-3-1,8-7 0,2-3-1,-3-4 1,-5-3-1,-10-1 0,-13 1 0,-16 1 0,-16 8 0,-12 7 1,-14 10 0,-11 8-1,-4 12 1,-6 13 0,1 8 0,7 6-1,9 4 0,11-2-1,12-1 0,21-7 0,17-14-3,21-7-1,14-18-6,33 0-5,-3-29-7,34 11-15,-3-25-5,17 1-1,0-10 2</inkml:trace>
  <inkml:trace contextRef="#ctx0" brushRef="#br2" timeOffset="165606.5697">7632 3179 100,'0'0'35,"9"13"-9,-9-13-26,0 0-36,0 0-3,22 0 1</inkml:trace>
  <inkml:trace contextRef="#ctx0" brushRef="#br2" timeOffset="165784.0725">8376 3099 92,'26'8'36,"-14"-4"-5,-12-4-9,23 0-58,-23 0 0,24-8-1,-11-3 0</inkml:trace>
  <inkml:trace contextRef="#ctx0" brushRef="#br2" timeOffset="165946.575">8849 3073 89,'11'6'36,"4"1"-1,-3-8-3,1-14-44,11 11-23,-1-11-1,10 6-1,-6-9 0</inkml:trace>
  <inkml:trace contextRef="#ctx0" brushRef="#br2" timeOffset="166119.0776">9495 3152 83,'43'10'39,"-2"-15"-2,12 3 0,-2-10-35,-4-8-32,16 7-5,-3-9-2,3 8-1</inkml:trace>
  <inkml:trace contextRef="#ctx0" brushRef="#br2" timeOffset="166299.0804">10790 3228 86,'44'11'39,"-5"-12"0,2 0-2,1 0-40,-2-21-35,14 5 1,-2-12-1,8 6-2</inkml:trace>
  <inkml:trace contextRef="#ctx0" brushRef="#br2" timeOffset="166464.0829">11798 3080 101,'22'13'40,"-7"-13"-1,6 1-2,3-5-41,-2-12-32,17 6-2,-1-14-1,12 5-1</inkml:trace>
  <inkml:trace contextRef="#ctx0" brushRef="#br2" timeOffset="166631.5855">12598 3063 102,'29'16'39,"-3"-13"-1,9 2-4,13 1-55,-8-18-17,15 5 1,0-10-3,7 7 1</inkml:trace>
  <inkml:trace contextRef="#ctx0" brushRef="#br2" timeOffset="166789.0879">13727 3146 104,'18'17'38,"-5"-13"-3,7-10-15,14-1-56,4-12-2,15 2 0,1-13-2</inkml:trace>
  <inkml:trace contextRef="#ctx0" brushRef="#br2" timeOffset="166949.0904">14635 3041 83,'7'19'42,"-7"-19"-3,3 11-1,-3-11-21,14-26-54,13 17-3,-3-17 0,13 7-2</inkml:trace>
  <inkml:trace contextRef="#ctx0" brushRef="#br2" timeOffset="167614.1006">2975 4817 94,'17'-6'34,"2"-7"-13,7-1-21,0-5-39,16 5-2,3-7 3</inkml:trace>
  <inkml:trace contextRef="#ctx0" brushRef="#br2" timeOffset="167794.1033">4007 4673 62,'44'5'38,"0"8"0,-9-6-1,2 7-21,-5-5-18,-3-11-13,8 9-21,-4-10-1,9 3 0,-4-7-1</inkml:trace>
  <inkml:trace contextRef="#ctx0" brushRef="#br2" timeOffset="167959.1059">5012 4668 65,'36'2'39,"2"5"0,-12-9-1,7 3-21,-3-7-18,-2-12-10,14 7-26,-4-8 0,10 4-1,-3-8 0</inkml:trace>
  <inkml:trace contextRef="#ctx0" brushRef="#br2" timeOffset="168104.1081">5993 4513 92,'54'0'37,"3"6"0,-8-14-12,2 6-24,5 2-5,-7-13-29,18 6-2,-12-5-3,13 1 1</inkml:trace>
  <inkml:trace contextRef="#ctx0" brushRef="#br2" timeOffset="168269.1106">7255 4516 80,'52'18'39,"-4"-13"-1,7 3 1,-6-12-34,9-7-8,16 0-32,-7-13-2,12 5 0,-3-9-3</inkml:trace>
  <inkml:trace contextRef="#ctx0" brushRef="#br2" timeOffset="168419.1129">8620 4525 88,'39'25'39,"-9"-12"-3,8-5 0,19-3-45,-6-17-28,17-1 1,2-12-3,17 0 0</inkml:trace>
  <inkml:trace contextRef="#ctx0" brushRef="#br2" timeOffset="168569.1152">10074 4420 83,'48'17'40,"-8"-9"-3,6 3-1,-4-7-40,2-11-31,20 1-2,1-11-2,13 5 1</inkml:trace>
  <inkml:trace contextRef="#ctx0" brushRef="#br2" timeOffset="168736.6178">11475 4377 83,'17'13'38,"-8"-11"-3,11-5-4,12 2-65,2-17-3,16 2-1,6-9 1</inkml:trace>
  <inkml:trace contextRef="#ctx0" brushRef="#br2" timeOffset="168906.6204">12415 4239 105,'0'0'42,"-9"16"0,9-16-3,0-21-38,23 10-6,-1-20-15,34 13-11,-9-19-11,17 5 2,-4-10-3</inkml:trace>
  <inkml:trace contextRef="#ctx0" brushRef="#br3" timeOffset="257815.4861">15307 15105 3,'0'0'28,"8"-16"1,4 12-8,-11-12-9,15 11 0,-12-12 0,11 12-1,-12-8-1,10 11-2,-13 2 0,0 0-3,3 10-1,-9 14 0,-7 10-1,-2 12-1,-9 9-1,-1 10 0,-4 2-1,0-2 1,6-6-1,4-14-1,14-9-5,5-36-11,18 8-19,5-28-2,17-6 1,-2-15 0</inkml:trace>
  <inkml:trace contextRef="#ctx0" brushRef="#br3" timeOffset="258207.9921">15604 14614 57,'-2'-26'39,"4"9"-1,-5-7 1,0 14-31,-3-4-2,6 14-1,-12-11-2,12 11-2,0 0-2,0 0-4,6 19-31,-6-19-1,31 3-3,-11-6 1</inkml:trace>
  <inkml:trace contextRef="#ctx0" brushRef="#br3" timeOffset="258642.9988">16047 14539 49,'8'-20'37,"-8"-2"-1,0 22 0,-3-23-29,3 23 0,-5 12-1,4 14-2,-6 12 0,2 15 0,-10 14-2,-3 13-1,-5 11 0,-5 12-2,-8 5 1,-4 5 0,-1-5-2,2-7-1,7-14-1,7-22-8,20-11-24,5-31-2,22-16-2,1-28 2</inkml:trace>
  <inkml:trace contextRef="#ctx0" brushRef="#br3" timeOffset="258845.5019">15722 15094 67,'-39'-11'41,"20"15"0,19-4 1,11 2-35,22-6-2,24 1-2,11-5-1,16 3-1,7-2-1,4 0-3,6 6-4,-9-11-25,16 16-6,-14-7-3,6 7-1</inkml:trace>
  <inkml:trace contextRef="#ctx0" brushRef="#br3" timeOffset="259458.0113">17400 14924 48,'-40'14'38,"1"11"-3,-15-4 0,7 12-28,-4-4 0,13 6-3,5-3 0,15-1-2,13-3 0,14-4 0,17-7-1,13-4-1,14-6 1,2-3-1,3-2 0,-2 0 1,-12 5-1,-10 6 0,-16 8 1,-19 8-1,-17 7 0,-15 3 1,-8 3-2,-9-5 0,0-4-4,1-21-7,23-5-25,12-31 0,22-11-2,14-27 0</inkml:trace>
  <inkml:trace contextRef="#ctx0" brushRef="#br3" timeOffset="259678.0147">17978 14351 72,'-22'2'39,"11"24"-1,-9 5 0,-1 16-36,4 15 0,0 16 0,-4 9-2,-2 14-1,-3 3 0,0 7-1,2-4-1,1-17-6,19-1-26,-4-28-3,22-11 0,5-33 0</inkml:trace>
  <inkml:trace contextRef="#ctx0" brushRef="#br3" timeOffset="259995.5195">18278 14930 71,'-30'-15'39,"1"22"-1,-18-3-5,7 25-27,-1 7-2,10 12-1,5 4-1,11 4-1,7-5 1,17-3-2,10-9 1,10-9-1,10-14 1,7-15-1,4-9 0,-1-11 0,-2-11 0,-8-6 0,-8-6 0,-10-4 0,-11-1-1,-14-2 1,-11 5-1,-8 2 0,-3 10-2,-5-1-4,15 17-30,-8-6 0,24 22-2,9-24-1</inkml:trace>
  <inkml:trace contextRef="#ctx0" brushRef="#br3" timeOffset="261220.5384">18738 15079 18,'-23'-7'34,"11"15"2,-10-3-1,5 13-13,-12-6-12,10 15-2,-8-3-1,8 12-2,0-1-1,4 5-2,5-2 0,7-3 0,8-4-1,9-8-1,9-11 1,9-9-1,8-12 1,7-10-1,2-5 0,2-7 1,2-2-1,-7-1 0,-6 2 1,-9 5-1,-7 5 0,-6 9 0,-18 13 0,12-9 1,-12 9-1,0 27 0,-5 0 0,4 10 0,-2 12 0,3 3 0,4 2 0,6-3 0,7-5 1,5-12 1,7-14-1,3-16 1,4-20 0,5-14-1,-2-15 1,-2-6-1,-4-7 0,-8-3-1,-7 0 0,-3 4-2,-4 10 0,-5 5-1,-1 12 0,-2 5-3,-3 25-7,7-24-23,12 23-2,-6-5 0,15 8 0</inkml:trace>
  <inkml:trace contextRef="#ctx0" brushRef="#br3" timeOffset="261578.0438">19904 15002 51,'30'-8'37,"-22"-12"-1,2 8 1,-25-8-27,1 11-2,-14 0-3,-3 10 0,-8 7-3,-2 13 1,-7 7 0,8 9-2,1 2 1,13 1-1,8-3 0,13-3-1,15-8 1,11-5-1,13-7 0,9-6 0,6-4 0,0 0 0,-4 4 0,-4 1 1,-15 5-1,-6 2 0,-15 7 0,-13 4 1,-12 1-1,-9 5 0,-11 0 0,-2-2 0,0 0 0,-2-9-2,14-1-4,-1-21-20,31 0-12,0 0 0,26-25-2</inkml:trace>
  <inkml:trace contextRef="#ctx0" brushRef="#br3" timeOffset="262143.0525">21008 15192 58,'-8'-27'39,"8"27"-2,-25-22 1,2 21-32,-9 1-2,-5 10-1,-10 8-1,-2 12-1,-8 5 1,3 12 1,1 2-1,8 4 0,10-7 0,16-5 0,21-16-1,21-15 0,22-22 0,17-17-1,12-22 0,12-13 0,4-11 1,1-10-1,-14 2 0,-13 4 2,-15 6-1,-16 12 0,-20 11 1,-10 20-1,-18 20 0,-13 25 0,-8 21-1,-2 19-1,-6 21 1,4 12-1,10 5 0,9-2-2,14-5-1,15-23-6,24-4-26,1-34-2,25-7-2,-3-31 1</inkml:trace>
  <inkml:trace contextRef="#ctx0" brushRef="#br3" timeOffset="262930.5646">21569 15050 72,'-23'9'38,"-12"-1"0,8 16-2,-4 2-32,3 7 0,3 5-2,5 8 1,4 2-1,6 0 0,10-3-1,11-8 1,13-8-1,10-13-1,10-13 0,5-13 0,6-13 0,5-8 0,-5-10 0,-5-3-1,-11 0 1,-10-4-1,-11 4 1,-15 3-1,-11 9 1,-11 6-1,-6 12 1,-6 10 0,3 7 0,2 10 0,4 3 0,15 6 0,10-1 0,14-3 0,15-5 0,13-8 0,13-8 0,17-4 0,8-7 1,1-2-1,-1-1 1,-9 1-1,-11 3 1,-14 6 0,-20 8-1,-20 11 1,-29 9-1,-13 10 1,-11 9-1,-6 9 1,-5-2-1,8 0 1,11-6-1,15-8 0,20-16 0,23-11 0,17-15 0,15-14 0,10-10 0,6-6 0,5-2 0,-8-3 0,-2 1 1,-12 8-1,-10 5 0,-14 8 0,-12 12 0,-17 10 0,0 15 0,-8 6 1,-6 8-2,-1 9 1,2 1 0,5 5 0,6-4 0,7-6 0,11-10-1,7-8 2,7-11-1,5-16 0,2-6 1,-2-14-1,-2-7 0,-5-8 0,-8 0-1,-6-4-2,-8 6 0,-6 0-2,2 13-4,-15-8-23,21 23-6,-8-5-1,21 15 0</inkml:trace>
  <inkml:trace contextRef="#ctx0" brushRef="#br3" timeOffset="263293.0702">23386 15031 63,'-19'14'38,"2"15"-1,-15-5 1,14 11-31,-13 4-2,3 7-2,0-1-1,7-1 0,4-10 0,5-4-1,8-16 0,4-14 0,23-17 0,4-12 1,5-11 0,4-7 0,3-7 0,6-1 0,-3 2 1,-2 10 0,-5 8-1,-9 14-1,-8 17-1,-8 21 1,-9 16-1,-9 17 0,-3 12-2,-1-2-6,9 13-10,-7-26-17,20 5-4,-5-27-4,21-11 1</inkml:trace>
  <inkml:trace contextRef="#ctx0" brushRef="#br3" timeOffset="264328.0861">8082 2759 61,'12'-13'38,"1"-12"-1,5 13 1,-6-11-12,9 13-20,-10 7-2,2 18 0,-8 9-2,-6 17 0,-9 8-1,-2 9-1,-5 3 0,0-1-1,3-1-3,-3-15-2,14 4-27,-8-27-5,19-3 1,-8-18-2</inkml:trace>
  <inkml:trace contextRef="#ctx0" brushRef="#br3" timeOffset="264508.0888">8132 2460 97,'-36'-16'39,"8"20"0,-7-4-2,21 9-34,0-3-3,14-6-4,19 12-27,-2-20-6,19 5-1,-1-8-3</inkml:trace>
  <inkml:trace contextRef="#ctx0" brushRef="#br3" timeOffset="264768.0928">8645 2301 87,'11'-2'39,"-11"2"-2,0 0 3,-2 13-35,-2 8 0,-1 4-2,-1 16 0,-5 6-1,-1 10 0,-1 9-2,-4 8 1,1 0-3,-5-3-3,12 7-11,-8-27-21,14 3-1,-4-27-1,13-5 0</inkml:trace>
  <inkml:trace contextRef="#ctx0" brushRef="#br3" timeOffset="264915.5951">8526 2676 104,'-28'-19'40,"12"15"0,3-11-3,13 15-33,33-9-4,13-1-6,34 9-25,0-17-7,27 11-2,6-10-1</inkml:trace>
  <inkml:trace contextRef="#ctx0" brushRef="#br3" timeOffset="265435.6031">10420 2623 77,'0'0'38,"5"-16"0,-5 16 1,-40-1-29,6 13-3,-7-3-2,-2 12-2,-3 1 0,4 3-1,7 0-1,11-1 1,9 1-2,14-6 1,13-1-1,9-7 0,12 1 0,1-5 0,0 0 1,1-1-1,-6 1 1,-5 5-1,-13-1 1,-9 8-1,-10 0 0,-9 6 1,-5 0-2,-5 2 0,0 3-1,-2-6-2,12 5-4,-8-20-21,26 10-8,-1-19-2,17 6 1,3-21-2</inkml:trace>
  <inkml:trace contextRef="#ctx0" brushRef="#br3" timeOffset="266035.6123">10788 2702 89,'0'0'38,"-18"4"-1,12 15 2,-16-1-33,6 7-2,0 2 0,3 9-1,-1 3-1,2 6-1,3-1 0,-2 1 0,1-2 0,3-5-1,2-5 0,-1-9 0,5-9-1,1-15 1,0 0 0,14-16 0,-3-10 0,2-10 1,3-8-1,0-7 0,2-7 1,2-7-1,-3 0 1,7 5-1,-2 3 0,0 7 1,6 9-1,-2 11 1,7 9-1,-2 14 0,3 9 0,0 10 1,-3 5-1,0 4 0,-3 9 0,-7 0-1,-8 6 1,-11-2 0,-9 2 0,-13 0 0,-6-1 0,-10 2 0,-7-4-1,-8-1 1,2-4 0,1 0 0,-1 1 0,4 1 0,3 6 0,2 4-1,4 6 2,1 9-1,0 7 0,-2 5 0,3 1 0,3 2-2,8-6 0,2-15-3,21 7-18,-5-37-15,31-5-1,-1-24-2,22-10 0</inkml:trace>
  <inkml:trace contextRef="#ctx0" brushRef="#br3" timeOffset="266453.1187">11149 2847 96,'-11'-2'40,"11"2"0,17-9-1,16-1-33,5-5-3,13-3 0,7-5 0,5-3-2,-1-5 1,-2 5-1,-10-3 0,-10 0-1,-9 0 1,-17 3 0,-14 3-1,-14 10 0,-13 3 0,-13 10 1,-8 7-1,-8 9 1,-5 16-1,0 7 1,7 7 0,7 6 1,14 1-2,16 0 1,20-9-2,19-8 0,20-12-3,14-17-4,24 5-11,-9-37-8,23 8-13,-14-23 1,9 7-2,-17-15 1</inkml:trace>
  <inkml:trace contextRef="#ctx0" brushRef="#br3" timeOffset="266808.1242">11803 2680 104,'-28'20'39,"16"10"1,1-17-1,24 0-35,3-8 0,15-3-2,6-8 0,11-5 0,3-7 0,4-6-1,0 1 0,-6-3-1,-10-4 1,-8 3-1,-8-2 0,-16 6 1,-9 1-2,-13 7 1,-12 9 0,-14 12 0,-4 13-1,-7 5 1,-2 15 0,2 4 0,2 8 0,12 2 0,13 0 0,19-11-1,18-7-1,17-13-2,25-5-5,1-25-14,33 8-14,-7-28-1,18 4-1,-11-17-1</inkml:trace>
  <inkml:trace contextRef="#ctx0" brushRef="#br3" timeOffset="267168.1297">12643 2529 108,'-40'21'39,"-18"-2"2,4 28-5,-5-6-30,5 5-1,-1 6-1,17-3 0,7-4-2,16-4 0,16-17-1,18-12 1,15-19-2,14-14 1,9-15 0,11-12-1,3-13 1,0-9-1,-3-2 2,-6-4-4,-6 2 2,-13 14-1,-11 9 1,-15 14-1,-17 25 1,-16 18 0,-11 28 0,-10 20 2,-5 19-3,-3 6 0,6 12-2,4 1-2,25 0-9,0-24-7,36 4-13,2-27-8,29-2 2,2-28-1</inkml:trace>
  <inkml:trace contextRef="#ctx0" brushRef="#br3" timeOffset="267640.637">13626 2464 76,'-33'-8'41,"-6"22"-2,-16-5 2,1 19-15,-5-10-20,11 5-1,7-1-1,13 0-2,19-3 0,17-7-1,23-7 0,21 0-1,10-4 1,7 1-1,1 0 1,-5 2-1,-10 5 0,-16 5 1,-23 7-1,-22 5 0,-22 3 1,-13 3-1,-8 2-1,-2-3 0,2-1-2,1-13-4,19 7-11,-3-27-9,32 3-11,0-13-2,21-4-2,2-19 1</inkml:trace>
  <inkml:trace contextRef="#ctx0" brushRef="#br3" timeOffset="268990.6577">2724 4353 75,'6'-25'38,"4"10"-2,-9-5 2,9 9-31,-12-3-1,2 14-1,2-11-1,-2 11-1,-10 27 0,0-2-1,1 9 0,-2 8 0,2 3-1,5 5 0,5-3 0,11-8 0,6-7 0,10-14 0,12-13 0,7-16-1,9-16 1,0-14-1,3-12 1,-2-4-1,-4-5 0,-9 5 1,-5 3-1,-14 10 1,-7 13-1,-12 10 0,-6 21 1,-14 10-1,-3 17-1,0 10 1,-1 8-1,1 4 0,8 5-3,3-6-3,20 7-14,-6-24-12,26 0-5,0-18-2,20-4 0</inkml:trace>
  <inkml:trace contextRef="#ctx0" brushRef="#br3" timeOffset="269585.6668">3660 4304 79,'-28'13'39,"2"19"-1,-5-6 0,7 14-29,-3 1-4,7 5-1,0-2-1,6-2-1,5-5-1,7-3 0,2-11 0,5-6 0,-5-17-1,20 2 0,-8-17 0,2-7 1,-1-10-1,-1-6 1,0-10 0,-3-6-1,-1-6 0,0-5 1,4-2-1,2 7 0,3 6 0,3 5 0,5 9 1,4 11-1,6 13 0,-2 14 0,1 11 0,-6 5 0,-1 10 0,-5 11 0,-9 10 0,-7 3-1,-8 6 1,-5 3 0,-9 0-1,-7-2 1,-5-6 0,-3-6 0,-3-10 0,-1-8 0,1-10 0,-2-6 0,4-8 0,1-2 0,5-3 1,2 2 0,0 9-1,-1 13 1,5 15 1,-4 16-2,-5 16 2,0 14-2,0 9 0,2 0-3,9 3-7,-2-31-12,28 3-10,-2-34-7,28-20-1,6-30-2</inkml:trace>
  <inkml:trace contextRef="#ctx0" brushRef="#br3" timeOffset="271258.1925">5022 3692 66,'1'-11'34,"-14"6"-1,-8 27-7,-16-1-18,-2 23 1,-13-2-1,7 21-2,-5 2 0,9 13-2,5 1-1,11 10-2,13 2-1,6-3-3,17 2-4,4-20-16,21 5-14,5-21 0,20-10-1,0-24 1</inkml:trace>
  <inkml:trace contextRef="#ctx0" brushRef="#br3" timeOffset="271685.6991">5403 4104 78,'-37'-1'39,"4"10"-2,-9-7 1,9 17-31,-9-5-2,6 15 0,-4 2-1,7 10-1,1 4 0,9 4-1,6-2 0,11-2-1,12-7 1,11-12-1,11-14 0,9-13-1,9-16 1,7-11 0,2-14 0,3-6 0,-6-6-1,-4-4 1,-6 6-1,-10 6 0,-8 9 1,-12 13-2,-12 24 1,0 0-1,-14 18-1,-2 13 0,3 11-2,1-3-3,9 15-12,1-20-16,25 4-3,3-21 0,25 0-1</inkml:trace>
  <inkml:trace contextRef="#ctx0" brushRef="#br3" timeOffset="272150.7062">6132 4075 87,'-46'-17'38,"1"17"1,-16-1 0,11 11-31,-8 9-2,12 7 0,7 5-3,6 3-1,15-2 0,16-2 0,15-9-1,12-4 0,11-10 0,8-8-1,4-6 0,4-9 1,-3-5-1,-6-6 0,-5-1 0,-4-5-1,-12 1 1,-2 2 1,-9 5-2,0 5 2,-7 5-2,-4 15 2,-4 15-1,-2 16-1,-2 18 0,-7 18 0,4 13 0,-6 10 0,0 12 2,-3-4-3,-2-1 3,-3-6-1,-4-9 1,-1-18 0,-3-15 0,-3-17-1,2-17-1,0-17-1,8-13-2,5-25-2,19 2-13,-9-32-15,30 5-5,2-21 0,23 5-2</inkml:trace>
  <inkml:trace contextRef="#ctx0" brushRef="#br3" timeOffset="272615.7134">6943 3966 76,'-29'-4'40,"-24"-2"-1,2 18 2,-18-7-20,4 18-16,0 4 1,2 10-3,8 2 0,11 5-1,15-3-1,18-3 0,16-7-1,20-8 1,19-12-1,10-7 0,11-10 1,9-9-1,1-7 0,-5-8 0,-5-3 0,-11-2 0,-13-3 1,-8 0 0,-11 3-1,-13 7 1,-5 5 0,-5 6 0,1 17-1,-18 5 0,2 17 0,4 8-1,-5 9-1,7 4-1,5 4 0,5-4-2,11-3-1,4-15-3,21 2-10,-7-28-17,22 2-2,-9-23 1,15-1-1</inkml:trace>
  <inkml:trace contextRef="#ctx0" brushRef="#br3" timeOffset="272798.2162">7483 3922 99,'0'0'39,"-13"8"-1,0 23-1,-17 6-30,5 11-3,0 3-2,5 4-1,4-3-2,6-7-1,11-7-2,7-21-4,21 3-18,-14-29-12,19-4 0,-13-21 0,14-4-1</inkml:trace>
  <inkml:trace contextRef="#ctx0" brushRef="#br3" timeOffset="273215.7226">7560 3622 106,'5'37'38,"-4"-14"1,16 19-7,-1-11-27,9 1 0,-4-4 0,4 3-2,-8-5 0,0 0 0,-1-1-1,-7 0-1,-9 5 0,-4-1 0,-5 2-1,-4 2 0,-2-2 1,3 0-1,1-7 0,8-5 0,3-19 0,14 5 1,7-17-1,4-10 0,7-6 1,-1-8 0,4-3-1,0-2 1,-5-2 0,-3 9 0,-7 8-1,-2 9 0,-6 11-1,-12 6-1,16 18 0,-12 7-2,2 9-1,-4-2-4,13 8-5,-6-17-9,24 10-12,-7-21-4,20-2-2,2-21 2</inkml:trace>
  <inkml:trace contextRef="#ctx0" brushRef="#br3" timeOffset="273540.7276">8389 3322 103,'-19'-15'40,"25"28"2,-6-13-2,26 25-35,-5-4-1,8 9 1,-2 7-2,2 11 1,-4 9-2,-4 16 0,-12 7-1,-9 7 0,-9 0 0,-10-1 1,-1-4-4,-8-10 1,3-11 0,1-18-3,8-8-5,2-30-7,24 7-6,-10-32-8,23 12-10,-7-17-1,14 9-1,-6-10 3</inkml:trace>
  <inkml:trace contextRef="#ctx0" brushRef="#br3" timeOffset="273733.2305">8654 4230 116,'0'0'44,"0"25"0,0-25-1,1-11-39,-1 11-2,-9-17-3,9 17-10,-3-24-4,3 24-7,-1-26-8,14 26-11,-13 0-3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21:54:48.880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3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4T22:01:07.989"/>
    </inkml:context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1503 1980 22,'-25'1'25,"25"-1"1,-15 4-9,-1-13-4,16 9-2,0 0 1,0 0-1,-4-11-2,16 12-2,-12-1-1,29-11-2,-11 4-1,12 3-1,-4 0 0,8 2-1,0 1-1,2 1 0,0 4 0,4 0 0,1 2 0,5-1 0,0-2 0,3 1 1,2-1-1,0-1 0,7 0 0,1 0 0,0-1-1,0 1 1,6 1 0,0 0 0,9-2 0,2 2-1,5-6 2,6 1-1,5-4 0,5-1 0,6-3 0,10-2 1,1-1-1,-1 1 1,7-1-1,0 2 1,3 2 0,2 2 0,-2 1-1,-1 2 1,-2 3 0,2 1 0,-4 0-1,5 1 1,3 1 0,3-2 1,-3-2 0,3-1-1,0-4 1,8 2 0,2-5 0,-1 1-1,-4-5 0,1-1 0,-9-2 0,-4 1-1,-8 2-1,-13-1-2,-8 10-7,-24-11-13,-9 17-10,-22-4-1,-11 11-1,-27-8 0</inkml:trace>
  <inkml:trace contextRef="#ctx0" brushRef="#br0" timeOffset="475.0073">4816 1356 56,'0'0'33,"13"6"0,9-7-1,20 6-23,1-5 1,22 10-2,4-7-3,13 9-2,5 0-1,7 6-1,-5 2 0,-1 6-1,-13 5 1,-13 2-1,-25 5 2,-18 10-1,-22 1 1,-21 9-1,-25 0 0,-17 7 0,-14 3 0,-7 3 0,-3-3-2,-2-9-1,16-2-6,0-19-28,34-1 1,13-23-2,29-14 0</inkml:trace>
  <inkml:trace contextRef="#ctx0" brushRef="#br0" timeOffset="1482.5228">1666 4029 26,'-10'9'28,"-4"-2"0,3-3 3,11 7-17,0-11-1,0 0-2,0 0-4,25 12-1,-3-16 1,11 3-3,5-2-1,9 2-1,6-1-1,6 1 0,1 1 0,5 1-1,3 1-1,4 3 1,1-2 0,4-1 0,8-1-1,8-2 1,1 0 1,10-3-1,7-3 0,8 2 1,4-5-2,9 5 3,1-2-3,1 1 2,2 0-2,1 3 2,6 3-1,-2-1 0,0 1 0,-1 0 1,0-2-1,5 0 1,1 1 0,-1-1 0,-5-3 0,3 2 0,-6-3 0,6 0 0,-5 0 0,-7 1-1,-3 0 1,-8 0-1,-7 3 0,-5 1 0,-14 2-2,-12-2-2,-3 11-9,-27-10-22,0 8 1,-19-10-2,-4 7 1</inkml:trace>
  <inkml:trace contextRef="#ctx0" brushRef="#br0" timeOffset="1912.5294">5335 3480 44,'-21'-11'30,"7"6"1,14 5-1,0 0-18,29 4-6,4 11-1,6-3 0,14 9 2,1-3-2,12 8 0,4-2-2,-1 4 1,-7-1-2,-3 3-1,-11 1 0,-15 5 0,-21 7 0,-24 4-1,-23 7 0,-20 6 0,-23 6 0,-13 3-1,-9 2 0,-8-5 0,6 2-4,1-17-21,27-2-8,13-18-1,28-10-2</inkml:trace>
  <inkml:trace contextRef="#ctx0" brushRef="#br0" timeOffset="2857.5439">1846 6610 73,'-10'-6'34,"10"6"0,0 0 1,5-17-26,12 16-4,-6-5 0,9 5-3,1 1 0,6 2-1,4 0 0,0 3-1,5 0 1,3-1-1,5 1 0,9-3 1,8-3-1,5-1 1,15-4-1,10-2 1,7-5 0,12 0-1,9-2 1,6 0-1,9 0 0,5 2 0,-1-1-1,5 3 1,-3 0-2,6 0 2,5 2-1,-2 1 0,0-1 0,-1 2 1,5 0-1,1-2 2,1 0 0,-1-3-2,-2-1 2,2 3-1,2-3 1,-3 2-1,-6-4 0,-4 3 0,-11 4-1,-9 1-1,-13 6-2,-24-2-2,-11 10-4,-29-10-8,-9 14-16,-26-10-1,-11-1-1,-15 4 1</inkml:trace>
  <inkml:trace contextRef="#ctx0" brushRef="#br0" timeOffset="3365.0517">4634 5829 66,'0'0'32,"11"-8"1,11 16-2,7-1-29,12 9 1,5-1 1,13 12-1,4-1-1,8 8 0,2 1 0,6 7 0,-3-2-1,-1 3 1,-10 1-1,-15 5 1,-15-1 0,-15 7 2,-24 0-2,-15 4 2,-23 5-2,-20-2 2,-15 1-1,-5 0 0,-1-7-2,5-5-1,11-7-4,9-20-14,24-2-19,22-18 0,31-8-2,17-15 1</inkml:trace>
  <inkml:trace contextRef="#ctx0" brushRef="#br0" timeOffset="4630.0712">1163 14855 8,'0'0'27,"0"0"2,0 0-1,9 10-16,-9-10-3,11 3 0,-11-3-2,26-2-1,-10-2-1,11 4-1,-2-7-1,9 3-1,2 0-2,4-1 0,2 3-1,5-3 0,3 5 0,1-1 0,5 3 0,5 0 0,4-1 1,6 1 0,3-1 1,4 1 0,2 0-1,3-1 1,1 2-1,3-2 1,5 2-1,2-3 0,6 1 0,4-1 1,6-2-1,7-2 1,6-4 0,11-1 1,0-3-1,2 0 1,2-2 0,5 3-1,-1-1 0,0 5 0,-5 0 0,-3 6-1,-7 3 0,-3 1 0,-7 7 0,-6 0 0,-4 3 0,-8-1 0,-3 2 0,-8-2 1,-5 0-3,-8-8-4,3 3-27,-19-8-1,-7 0-2,-11-10 0</inkml:trace>
  <inkml:trace contextRef="#ctx0" brushRef="#br0" timeOffset="5155.0792">4253 14369 33,'10'-15'34,"2"5"1,-12 10-1,14-10-29,-14 10 0,15 1-1,-15-1 0,18 17 0,-6-7-2,8 8 0,8-2 0,5 3-1,11-4 0,8 4 0,4-3 0,8-1 1,2-1-1,0 2 0,-6 0-1,-6 7 1,-16 4-1,-12 5 0,-17 7 1,-18 7-1,-18 6 0,-16 2 1,-15 4-2,-12-2 1,-9-3 0,-4-3-1,0-7 0,0-7 0,7-11 1,8-9-4,14-8 0,7-18-5,30-3-26,7-16-3,25-3 0,6-13 1</inkml:trace>
  <inkml:trace contextRef="#ctx0" brushRef="#br0" timeOffset="6037.5928">1050 13050 27,'15'-17'30,"-15"17"0,24-14-1,-24 14-22,29-13-1,-12 5-2,8 5-1,2-2-1,4 4 0,4-1 0,4 4 0,5-2 0,4 4 0,3-3 0,11 3-1,-1-1 1,12 1 0,-1-1-1,13 1 0,3-2 0,7 4 1,-1-6 0,9 2 1,3-3-1,12 0 2,2-5-1,8 3 0,-2-6-1,11 3 0,3-2-1,11 1 0,-3 1 0,0-1 0,4 2-1,5-1 1,-1 1-1,3-3 2,-6-1-1,1 0 0,-2-4 0,-5 5 0,-11-1 0,-7 2-1,-12 1 0,-12 3 0,-13 3-2,-16 0 0,-8 4-1,-24-4-3,0 10-7,-26-12-22,-2 6-2,-16-4 0,-8-11 0</inkml:trace>
  <inkml:trace contextRef="#ctx0" brushRef="#br0" timeOffset="6515.1001">3781 12469 54,'15'-1'35,"8"9"1,-1-2-2,12 9-28,4-4 0,10 11-1,9-3-2,10 5-1,4 0 0,5 1-1,-2 2 0,2 2 0,-5 2 0,-4 1 0,-14 0 0,-11 6 1,-18 2-1,-13 7 1,-19 4-1,-14 3 0,-25 1 1,-14 4-1,-17 0-1,-8 1 1,-5-7-1,-4-5-1,7-6 0,9-12-2,16-1-5,3-24-28,33-3-2,9-22-2,25-7 3</inkml:trace>
  <inkml:trace contextRef="#ctx0" brushRef="#br0" timeOffset="7370.1133">820 11219 44,'17'6'31,"8"-6"-1,8-7 0,13 3-23,3-5 0,16 2-3,4-2-2,8 2-1,4 0 1,8 3-1,3-3 0,8 3 1,2 0 0,6 0 0,4-1 2,4 4-2,3-2 1,6 1-1,9-2 0,2 1 0,1-2 0,1 0 0,6-2-1,7 1 0,1 0 1,1-1-1,-8 1 0,0 3 0,-3 0-1,-3 3 1,-5 0-1,-13 4 1,-7 0-1,-5 3 1,-11 3-1,-4 1 0,-11 1 0,-6-2 1,-7 0-1,-1 1-1,-10-3 0,-5-6-4,1 9-8,-19-14-22,-1 4-1,-16-5-2,-6 0 1</inkml:trace>
  <inkml:trace contextRef="#ctx0" brushRef="#br0" timeOffset="7860.1208">3610 10695 61,'-11'-15'35,"11"15"-2,20-10 1,-3 5-26,18 12-2,3-3 1,14 10-2,3-2-2,7 9 0,4 1-1,2 3 0,-2 4-1,-6 1 0,-5 4 0,-10 0-1,-16 8 1,-13 3-1,-19 3 0,-14 4 0,-21 2 0,-11 4 0,-14-4 0,-5 3-1,-2-9 1,3-3 1,4-8-2,12-6-1,12-7-2,7-15-6,32-9-26,0 0-1,22-10-2,12-11 1</inkml:trace>
  <inkml:trace contextRef="#ctx0" brushRef="#br1" timeOffset="14387.721">8344 467 4,'0'0'23,"0"0"2,0 0-4,0 0-5,0 0-6,0 0-3,0 0-3,0 0-2,0 0-2,0 0-2,0 0-5,0 0-8,0 0-9,0 0-1,0 0 1</inkml:trace>
  <inkml:trace contextRef="#ctx0" brushRef="#br1" timeOffset="69307.5855">8563 409 18,'0'0'23,"0"0"-7,0 0-17,0 0 8,0 0 2,0 0-2,0 0 0,32-50-3,-32 50-3,0 0 9,0 0 1,0 0-10,0 0 0,0 0 1,0 0 0,0 0 1,0 0 1,0 0 0,0 0-1,0 0 1,0 0-1,-17 58 0,17-58-1,0 0 0,-32 51-1,32-51 1,0 0 3,-38 61-3,38-61 2,-26 49-1,26-49 1,-30 55 0,-7-10-1,10 21-1,1 2-1,3 2-1,-1 0 1,0 0-1,-1-7 0,5-3-1,1-7 1,-1 0 1,2 0-2,1 1 1,-2 2-1,1 1 2,2 7-2,-3 0 2,-3 2-2,2 1 1,-1 3 0,-2 5-1,-1 1 2,4 4-1,-5-3 1,2 1 0,3 6 1,-2 1-1,1 4 1,0-4-1,-2 5 1,0 0 0,1 1 0,2-1-2,-3-3 1,5-6 0,-1-2 0,4-5 0,2-4-1,2-1 0,0-1 0,3 4 0,-2 0 1,0 6-1,1 1 0,-3 4 0,-3 1 0,1 3 0,0-2 0,-1-2 0,0-2-1,4-5 2,2-2-1,0-5 1,3-2-1,4-2 1,-2-4-1,2 3 1,-1 1-1,0 2 0,0 3 0,-1 0 0,1 3 0,-2-3-1,3 1 2,1 0-2,2-3 4,0-1-2,4 0 0,-1 0 0,0 2 0,2 4 1,0 3-1,0-4 0,3 1-2,-1 0 1,1-2 0,2-3 0,1-5 1,0-7-1,1-4 1,2-1-1,0-3 1,0 3-1,2-3 1,-3 2-1,1-1 1,-1-1-1,-1 0 0,1-1 0,0-2 0,-2-3 0,3-4 1,1-2-1,0-2 0,0 3 1,1-1-2,1-4 1,0-1 0,0 2 0,0-4 0,0-2 0,-1 3 0,2-4 0,-4 0 0,3 2 0,-3-2 1,-3 2-1,1-2 0,-1 1 0,0 0 0,0-6 0,1 6 0,2-3 0,1-1 0,0-2 1,1-4-1,3-1 0,-4-4 1,0-4-1,-4-4 0,-1-3-1,-11-1-1,18-6-3,-19-7-6,15 16-24,-14-3 0,17 2 0,-17-2-1</inkml:trace>
  <inkml:trace contextRef="#ctx0" brushRef="#br1" timeOffset="70045.0968">8796 611 82,'0'0'38,"0"0"-1,0 0 1,0 0-35,0 0-1,-43-49 0,43 49 0,0 0-1,0 0 1,64-15-1,-64 15-1,61-10-1,-61 10-1,83-15-1,-83 15-4,98-11-20,-47 5-10,4 1 1,-5 3-2</inkml:trace>
  <inkml:trace contextRef="#ctx0" brushRef="#br1" timeOffset="71620.121">9413 560 44,'-53'-4'31,"53"4"2,0 0-1,0 0-25,0 0 1,0 0 0,0 0 0,0 0-5,0 0 1,0 0-2,0 0 1,0 0 0,-50-17-1,50 17-1,0 0 0,0 0 0,0 0 1,0 0 1,30 49-1,-30-49-1,0 0-1,0 0 2,51 65-2,-51-65 2,28 37-3,4 16 1,-2 4-2,-1 2 2,-2-1-1,-5-1 0,-5 1 0,2-4 1,-8-11-1,3 1 1,-4 3-1,1-1 0,-4 0 0,3 0 0,-6 2 1,4-2-2,-3 3 2,-2 1-1,2 0 1,0-2-1,-2 3 1,2-2-1,-1 3 1,0 5-1,-2 2 1,0 0-1,-2 4 1,0 1 1,-4 2-2,1-1 3,-1 0-3,2-5 2,1-2-1,1-3 1,3-5-1,1-2 0,5-2-1,1-1 1,1-4 0,3-1 0,-4 1-1,0-1 1,2 3 0,-3 3 0,-3 0 0,-3 2 0,-3 4 0,0 3 0,-1 0 0,-1 0-1,0 2 2,-2-3-2,4-2 1,0 0 0,1-5 0,2-3 1,1 1-2,0-2 2,-1-1-1,3 2 0,-3-4 0,0 3 0,-1 4 0,-2-1-1,-2 3 1,0-2 0,-1 0 0,0 0-1,-2 2 2,0 0-2,0-1 1,1-1 1,-1 0 0,1-1-1,-2-1 1,6-1-1,-4 0 1,2 0-1,0 2 0,-2 1 0,0 2 2,0 0-2,-5 3 2,1 1-2,-4 3 2,1-1-2,0-2 2,-4-1-1,2 0-1,3-6 1,1 1-1,3-3 0,1-5 0,0 5 0,0-4 0,2 0 3,-3-1-3,-3 0 2,1 1 0,-3 2 0,-5 3 1,3 1-1,-3 2 1,2 3-3,2 0 3,0 3-2,1-5-1,5-3 1,-1-1-1,0-7 0,1-1 0,-1-5 0,-1 2 0,-3 1-1,-2 4 1,1 0 1,-2 4 0,1 0 1,1-2-2,1 4 2,3-4-2,3-2 3,-2-5-3,4 2 0,-2-7 0,2-1 0,-2-4 0,-5 0 0,2-2-1,-3 0 1,0 1 0,-2-1-1,1 0 1,-2 1 0,4-1-1,1 0 1,3-2-1,2 0 0,3-1 0,1-2 0,1-2-1,1 0 1,1 0-2,-3-5 0,0 4 0,0-14 0,-8 21 1,-2-9-2,-1 6 2,1 0-1,-5 4 3,3 1-1,1 3 1,3-6-5,8 6-22,-6-14-3,6-12-3,0 0-1</inkml:trace>
  <inkml:trace contextRef="#ctx0" brushRef="#br1" timeOffset="72140.129">8506 7475 78,'-14'-27'34,"3"1"-2,-2-3 1,9 1-30,-1 2-1,8 7 0,-1 6 0,-2 13 1,12-4 0,-12 4 1,15 15 0,-3-1 0,-2-3 0,5 7 1,1-5-1,4 1-1,7-2-1,7-1 0,4-5-1,7-4 0,8-3 0,5-6-2,4-5 0,0-7-2,3 2-4,-14-14-21,7 15-10,-13-7 1,-3 13-2</inkml:trace>
  <inkml:trace contextRef="#ctx0" brushRef="#br1" timeOffset="74685.1681">6512 10322 14,'0'0'22,"28"26"-3,-14-6-9,-1-2-1,3 8 4,-1 0-4,6 10-1,-9-6 0,10 8 1,-5-3-1,6 5-2,-5-2-1,9 2-1,-7-3-1,5 1 1,-4-1-1,3 5 0,-5-3 1,2 5-3,-4-6 2,3 6-2,-5 0 1,2 2 0,0 0-1,1 5 0,-2-3 0,6 3 2,-5 1-2,6 1 1,-2 0 0,3 2 0,-4 2-2,1 5 3,-3 1-3,2 4 0,-5 3 0,-1 7 0,0 0 0,-2 5 0,-6 2 0,0-2 0,0 3 0,-1 2 0,-1-3 0,6 1 0,-4-1 0,5 3-1,0-3 2,0 1-2,0-2 1,-3 1 1,0 1-1,1-5 0,-3 1 0,-5-1 0,2-3-1,-3 4 1,-5-4 0,1-3 0,-4-1 0,-3 1 0,1-2-1,-3-3 1,1-2-1,-4-1 1,-2-5 0,1 1-1,0-2 1,-1-1-1,-1 1 1,-1 0 1,-2 1-1,0-5 0,-2 3 0,-2-4 0,-4 1 0,2-4-2,-2 0 1,1-4 0,-1-1 0,-1 3 0,-2-3 1,4-2-1,0-4 1,-1-3 1,1-4 0,1-3 0,2-3 0,4-6 0,3-5-1,3-3 1,3-1-1,2-6-2,11-7-3,-11 1-9,23 8-16,-13-21-6,14 11-3,-13 1 0</inkml:trace>
  <inkml:trace contextRef="#ctx0" brushRef="#br1" timeOffset="75402.6791">6637 15419 26,'-9'4'34,"9"-4"1,-17 10-1,17-10-28,0 0-1,0 0 0,8-18 0,-8 18-1,14-10-1,0 8 1,-14 2-1,24-7 0,-8 6-2,-2-1 2,6 2-2,0 2-1,5-4 0,-2 2 1,3 0-1,3-1 0,3 0 0,2-1 1,3-1-1,1 0 1,4 2 0,0-1-1,5-1 1,5 3 0,0 1-1,5 1 0,1 1 1,2 2-1,3-2 0,0-2 0,2-1 1,0-1 0,0-6 0,-2 0 0,4-4 0,-1-2 0,1-2-1,2 2 1,-1 3-1,-5-2 0,4 7 0,-7-2 1,2 6-1,-4-1 0,-5 5 1,-6 0-1,1 1 0,-7 1 0,-2 1 0,-7-2-3,0 3-2,-13-11-11,6 12-21,-14-10-1,5 2-2,-16 0 1</inkml:trace>
  <inkml:trace contextRef="#ctx0" brushRef="#br1" timeOffset="76905.2022">9054 15339 13,'0'17'24,"0"-17"-3,0 0-14,2 17 1,-2-17-1,0 0 1,0 0-1,7 19 2,-7-19 1,3 12 0,-3-12 0,0 0-1,0 0-1,0 0-1,0 0-2,0 0 0,-15 4-1,15-4-1,0 0-1,-18-11-1,18 11 1,-16-17-1,5 6-1,0-2 1,-3 0-1,-1-1 0,3 0 1,-1-1-1,-2-3 1,0 3-1,-1-4 1,2 2-1,-2-4 1,-1 0 0,0 1-1,-2-5 1,-1 2-1,0-1 1,1 1-1,-1-2 0,0 0 0,-1-2 0,2-3 1,0-3 0,2 0-1,-2-4 2,-1 0-2,0-1 1,0-2-1,2-1 2,-2 2-2,2 0 0,-6-3 0,3 4 0,2-3 0,-1-1 0,0 1 0,-2-3 0,0 0 1,2-1-2,1-3 2,1-2 0,-4-2 0,6 0 0,-2-3-1,2 0 1,3-2-1,-3 0 1,3-2-1,2-1 0,2 1 0,-2-1 0,1-1 0,0 2 0,4-3 0,-3 0 0,3 0 0,-2 1 1,0-3-1,3 2 0,-1-2 0,5 0 1,-4-2-1,5 0-1,1-1 1,2-2 0,3-3 1,2 1 0,3-4-1,0 1 1,5-1 0,-1 1 0,0 3-1,3 2 1,-2 3-1,-2 4 0,1 1 0,-1 3 2,1 2-2,-3-1 1,2-3 0,2 0-1,2-2 1,0-4 0,4-2-1,-1 0-1,4 0 1,-4 1 0,3 4 0,-1 2-1,-1 4 1,-1 5 2,-2 6-2,0 2 2,-3 5-2,0 3 2,0 3-1,-1 3 1,-1 0-2,1 1 1,1 1-1,-1 1 0,3-2 0,2 0 0,-2-2 0,3 2 0,0 0 0,1 4 0,-1-4 0,0 2 0,-1 1 0,5-2 0,0 1 0,-1-3 0,4-1 1,0-1-2,-1 0 2,0 4-1,1 0 2,-8 5-2,-1 3 1,-4 7-1,-4 3 0,-11 10 2,11-7-2,-11 7 0,0 0 0,0 0-1,-3 11 1,3-11-2,0 0 0,0 0-2,0 0 0,0 0-2,0 0-1,0 0-2,0 0-4,-14-1-10,14 1-6,0 0-6,0 0 1,0 0 0</inkml:trace>
  <inkml:trace contextRef="#ctx0" brushRef="#br1" timeOffset="77507.7114">9088 10178 36,'0'0'34,"0"0"1,0 0 0,-14-18-12,14 18-4,0 0-9,-17-1-2,2-2-3,4 5-1,-7-2-1,3 1-1,-5-1-1,2 0 1,1-1-1,-2 0 0,-2-1 0,3-2 0,-2 0-1,2-3 1,-4 2-1,-2-1 0,-1 0 1,-4 0-1,-2 1 0,-1-1 0,-6 4 0,1-3 0,-3 3 0,-3 1 0,-1 0 0,-4 0 0,-1 1 0,-7-2 0,2 0 0,-3-1 0,2-1 0,-5-2 0,3 2 0,0-2 0,-1 1 0,2 2 0,0 1 0,1 2 0,-3 1 0,1 1 0,-5 4 0,2-2 0,-3 2 0,1 1 0,1-2 0,1-1 0,4 1 1,1-2-1,1 0 0,4-1 0,3 0 0,0 1 0,0-1 0,2 1-1,0 0 2,4 1-2,6-1 0,4-2-1,8 1-3,-1-10-9,24 8-17,0 0-7,1-17 2,10-2-4</inkml:trace>
  <inkml:trace contextRef="#ctx0" brushRef="#br1" timeOffset="78372.7247">7347 10156 24,'0'0'26,"-1"18"1,1-18 2,0 0-18,0 0-1,0 0 1,0 0-1,0 0-1,-6 12-2,6-12 1,-12 4-3,12-4-1,-12 7 0,12-7-1,-11 0 1,11 0-1,-5-16 0,4 0-1,3-7 0,3-7 0,0-7 0,2-4 0,0-7-2,0-1 1,-1-3 0,0-4-1,1 2 0,-1 0 1,-2 1-1,5 0 0,2 1 0,2 1 0,4 2 0,5 0 0,2 3 1,2 1-1,7 4 1,-1-1 0,0 8-1,-1 1 1,4 6-1,-6 5 0,1 10 1,-2 10-1,-3 8 0,-3 10 1,0 9-1,0 9 0,-3 4 1,1 9-1,-3 1 0,4 3 1,-3 2 0,1 2 0,-1 5-1,3 4 1,-7 2 0,2-1-1,-4-4 0,1 1-2,-5-11-4,10 5-14,-18-30-9,12 3-8,-9-18 0,7-6-2</inkml:trace>
  <inkml:trace contextRef="#ctx0" brushRef="#br1" timeOffset="78492.7266">8163 10038 111,'-25'28'41,"5"11"-1,-13-10-6,-4-4-69,8-17-4,0-19-1,16-19-2</inkml:trace>
  <inkml:trace contextRef="#ctx0" brushRef="#br1" timeOffset="79485.2418">8802 552 37,'0'0'31,"0"0"-11,0 0 8,0 0-2,0 0-14,0 0-1,0 0-1,-49 7-2,49-7-2,0 0-1,0 0-1,0 0 1,0 0-1,2-65 0,-2 65-1,7-55 0,-7 55-1,15-69 0,-15 69-1,20-85 1,-5 35-1,4-3-1,0 0 1,4 2-1,-1 1 0,-22 50 1,52-28-1,-52 28 1,51 0-1,-51 0 0,49 0 1,-49 0-1,0 0 0,66 0 1,-66 0-1,38 0 0,-38 0 0,29 47-2,-20 9 0,0 1-4,-1 2-2,-6-5-25,7 0-6,-4-5-1,-5-49-1</inkml:trace>
  <inkml:trace contextRef="#ctx0" brushRef="#br0" timeOffset="92815.4465">5157 11141 19,'-34'-5'25,"10"0"1,-3-4-5,0-5-14,10 5-2,-6-2-1,3 5-1,-1-1-1,-1 6 0,-2-2 0,2 6 0,0-2 0,1 1 1,-1-2 0,7 2 0,-1-5 1,16 3 0,-22-7 0,22 7 2,-9-16-1,9 16 2,-1-17-4,1 17 3,6-15-3,-6 15 1,0 0-3,17-5 0,-17 5-1,17 7-3,-7 0 3,3-3-1,4 1 1,2 0-2,4-4 3,-2 1 0,6-2 0,4-3 0,-1-2 1,2 0 2,3 1-3,-2-1 1,1-1-1,2 3 2,-4 1-3,0 1 2,-3 1-2,-1 1 0,-3 0 0,-2 0 0,1-1 0,0-1 1,-1 0-1,-1-3 0,-1 0 1,0-1-1,1 2 0,-3-2 1,-2 1-1,1 3 0,-2 1 0,-2 0 0,-2 0 0,1 1 0,0-1 0,-1 3 0,-2-2 0,4-1 0,-5 1 0,2 0 0,-1-1 0,3 0 0,-2 0 0,3 0 1,2 0-1,-1-1 0,-1 1 0,5 0 0,-3 1 0,3 0 0,1 2 0,-5 0 0,4 2 0,-3-1-2,4 2 1,-3-1-1,1-1 2,1 0-2,2-2 2,4-1-2,1-3 2,0 1 2,6-4-1,0 1 1,5-2-1,-1 0 1,-1 1-2,5 1 3,-1-2-3,4 1 0,-2 4 0,1-3 0,1 1 0,1 1 0,-1 0 0,-1 1 0,-6-2 0,0 3 0,-3 0 1,-3 0-1,-5 0 0,-2 3 0,0-3 0,-5 0 0,2 0 0,-7 0 0,-1 1 0,-12-1 1,14 1-1,-14-1 0,0 0 0,-1 13 0,1-13-1,-18 11 0,7-5 0,-2-1-3,2 0 0,-1-6-6,12 1-24,-11 1-3,11-1 1,-12 0-1</inkml:trace>
  <inkml:trace contextRef="#ctx0" brushRef="#br0" timeOffset="94185.4676">5479 12817 25,'-11'9'30,"-2"-2"2,13-7-1,-12 13-23,12-13-1,0 0-1,-15-7-1,15 7-1,0 0 0,11-10 0,-11 10-1,0 0 0,12-11-1,-12 11 0,17 3 0,-17-3 0,13 8-1,-2-2-1,2-2 1,0-2-1,5 0 1,2-2-1,2-4 0,4-2 0,3 1 1,2-2-1,1-1 1,1 0-1,-1 3 0,1 1 0,-2 3 1,-5 1-1,-1 3 0,4 0 0,-9 1 0,3-1 0,-3 2 0,-1-2 0,0-2 0,2-1 0,-4-1 0,2-1 0,1-2 0,1 0 0,1-2 1,1-2-1,-2 0 0,1 2 0,2-1 1,-1 2-1,-2 1 0,0 0 0,-1 3 0,-2 1 0,-3 1 0,1 2 0,1-1 0,-4 3 0,3-3 1,1 1-1,1 1 0,3-2 0,-1 2 1,2-2-1,-1 1 0,4 0 0,0 0 0,3-1 0,-2 3 0,0-3 0,-1 1 1,0-1-1,-3 0 0,0-1 0,-1 1 1,-1-2-1,1 0 0,1 0 1,-1 0-1,2 0 0,2 0 0,2-2 0,-1 1 0,-1 0 0,1 0 0,-1-2 0,-1-1 0,-3 2 0,-6-2 0,2 1 0,-5 2 0,-1 1 0,1 3 0,-1 2 1,2 1-1,0 4 0,2 0 0,3 1 0,2-1 0,0-2 0,3-1 0,-1-2 0,-5-3 0,0-3-1,-4 2-2,-7-14-10,-6 13-23,0 0 0,7-12-2,-18 1 1</inkml:trace>
  <inkml:trace contextRef="#ctx0" brushRef="#br0" timeOffset="95352.9855">5582 14854 10,'-14'-14'27,"14"14"-1,0 0-16,-3-16-1,3 16 0,0 0-1,0 0 0,-17-3 0,17 3-1,0 0-2,-9 19 0,9-19-1,0 0 0,-8 11-1,8-11 0,0 0-1,18 4 0,-18-4 0,24-1 0,-9-2-1,4 2 0,3 0 0,2 1-1,1-1 1,-2 1-1,4 0 0,3-1 0,1 0 1,0-4-1,4 2 1,0-1-1,5-1 0,-1 1 1,-1 0-1,0 3 0,-3 1 1,-3 3-1,5-1 0,-4 1 1,-1 0 0,2 1 0,-1-3 0,2-1 0,0 0 0,6-1 1,-7-1-1,4-2-1,-2 1 1,0 1-1,1-1 0,-6 2 0,1 1 0,-5 1 0,-3 1 0,0 0 0,-5 0 0,1 0 1,-7 3-1,0-1 0,-2-2 0,-11-2 0,19 3 0,-19-3 0,21 4 0,-10-3 0,2 0 1,3-1-1,-1 0 0,3 0 0,2-1 1,0 1-1,0-1 1,-1 1-1,-3-1 0,-4 1 1,0 0 0,-12 0-1,11 1 0,-11-1 0,0 0 0,0 0-2,0 0-1,-2-13-5,2 13-25,5-14-4,-5 14 0,0-22 0</inkml:trace>
  <inkml:trace contextRef="#ctx0" brushRef="#br0" timeOffset="99063.0425">6423 6364 24,'0'0'26,"-14"-11"1,14 11 1,0 0-17,-6-19-3,6 19 0,-2-11-2,2 11-2,0 0 1,0 0-2,0 0 2,0 0-2,-16-11 0,16 11 0,0 0 1,0 0 0,0 0-1,17-2-1,-17 2 1,25 1-2,-7 1 1,5 2-1,6-1 0,3 1-1,6-3 1,2-1-1,1-2 0,4-2 1,1-3 0,0-1 0,-4 0 0,2 0 0,-6 1 0,-2 5 0,-2-2 0,-6 6 0,-2 2-1,-3 1 0,-2-1 1,-3 1-1,0-2 0,-1 1 0,2-4 0,0 0 1,1-2-1,-2-1 0,1 0 1,-1 1-1,1-2 1,-2 3-1,-3 0 0,-1 1 1,-1 2-1,0-1 0,-12-1 0,21 4 0,-21-4 0,16 4 0,-16-4 0,15 5 0,-15-5 0,16 3 0,-4 0 0,-3-2 1,5-1-1,0 1 0,-2-1-1,-2-1 1,-10 1-3,17 0-1,-17 0-3,0 0-11,0 0-16,0 0-1,0 0-1,0 0 2</inkml:trace>
  <inkml:trace contextRef="#ctx0" brushRef="#br0" timeOffset="100203.06">6379 4075 38,'0'0'29,"7"-18"1,-1 2-6,-6 16-14,10-19-2,-10 19-1,11-13-2,-11 13-1,0 0 0,18-10 1,-18 10-2,0 0 1,0 0 0,14-10-2,-14 10 0,10-8 0,-10 8 0,0 0-1,13-10 0,-13 10 0,0 0-1,0 0 0,0 0 1,11-6-1,-11 6 0,0 0 1,0 0-1,14-7 1,-14 7-1,19-6 1,-5 1 0,8 4 0,0 0 0,6-1-1,3-2 1,1 2 0,8-2 0,-2 1-1,2-3 1,1 0 0,2-2 0,-4 1 0,-1-1 0,0 5-1,-3 2 1,-3 1-1,-2 2 1,-3 1-1,-3 3 0,0 0 0,0 0 0,-1-2 0,6 1 0,1-5 0,5 0 0,0 0 0,-1-2 0,-1 1 0,-2-2 1,-3 2-1,-6 0 0,-6 1 0,-5 1 0,-11-1 0,11 4 0,-11-4 0,0 0-1,0 0 0,11 12-1,-11-12-4,0 0-15,0 0-14,0 12 0,0-12-2,0 0 2</inkml:trace>
  <inkml:trace contextRef="#ctx0" brushRef="#br0" timeOffset="105380.6395">6392 1620 27,'-20'16'25,"9"-4"2,11-12-2,-25 18-12,21-6-4,-7-8 0,11-4-1,0 0-2,-8 18 1,8-18-1,0 0 2,0 0-3,0 0 2,0 0-3,0 0 1,0 0-2,0 0-1,-12 8 0,12-8 0,-5 16-1,5-16-1,-6 17 1,6-17 0,-3 15 0,3-15 0,12 5 0,-12-5 1,23-5-1,-7 3 2,3-4-2,1 4 1,4-4-1,-4 3 1,0 1-2,1 2 1,2 0-1,0 2 0,1-2 1,1-2-1,2 0 0,6-5 0,-2 0 1,4-4-1,-2 3 1,3-5-1,-5 5 1,0-4-1,-7 7 0,1 0 0,-7 5 0,0 0-1,-3 1 2,-1 2-2,2-1 1,1 0 0,-2 0-1,2 2 1,0-3 0,-2 3 0,5-1 0,0-1 0,-1 1-1,4-1 1,2 1 0,0-1 1,1 0-1,-1 1 0,4-3 0,0 3 0,1-2 0,-1 0-1,-1-1 1,-2 1 0,1 0 0,-3 5 0,0-5 0,-4 4 1,-1-3-1,-1 5 0,-1 0 0,3 0-1,-3-3 1,3-1 0,-1 4 0,5-6-1,-1 0 1,1-2 0,-1-4 0,0 4 0,-3 0 0,0 0 0,-2-6 0,-7 6 1,2-1-1,-13 2 0,16-3 0,-16 3 0,19-5 0,-19 5 0,22-7 0,-9 2 0,3 2 0,1-1 0,-1 0 0,-2 0 0,-1 3 0,-1-1 0,-12 2 0,17 2 0,-17-2 0,13 1 0,-13-1 0,16 2 0,-16-2 0,17 7 0,-17-7 0,20 6 0,-20-6 0,18 5 0,-18-5 0,15 6 0,-15-6 0,11 5 1,-11-5-2,0 0 0,0 0-1,0 0-4,15 8-20,-22-20-12,7 12 1,0 0-3,-2-10 1</inkml:trace>
  <inkml:trace contextRef="#ctx1" brushRef="#br0">14407 18793,'-36'0,"24"0,12 0,0 0,0 0,0 0,0 0,0 0,0 0,0 0</inkml:trace>
  <inkml:trace contextRef="#ctx0" brushRef="#br0" timeOffset="390889.611">6850 12772 6,'6'-16'25,"-6"16"0,0 0-12,0 0-4,12-9-1,-12 9-2,0 0-1,0 0-1,16-4 1,-16 4-1,13 0 0,-13 0 0,19 0 0,-8-1-1,9 2-1,-3 1 0,4 1-1,-1 1-1,3 0 1,-1 2 0,3 1-1,0 0 0,1-2 1,7 0 0,-1-3-1,9-2 1,6-1 0,2-2-1,7-1 1,1-3 0,5 4-1,1-2 1,5 3-1,0 0 1,3-1-1,4 0 0,3 2 1,7-4-1,3 2 1,0-3 0,6-1 1,1-3-1,5 0 1,3-1-1,1-1 1,2 0 0,0 0-1,3 2 0,3-2 1,-1 3-2,5 2 1,-2 1-1,3-1 1,0 2 0,2 1 0,-1-2 0,0 3 0,6-5-1,0 3 2,-1-3-1,1 1 0,1 0 0,2 2-1,5-1 0,0-1 2,1 1-2,-3 2 0,1-1-2,2 3 2,2-1 0,-3 1 0,-2-1 0,-5 3 0,-3-2 0,-3 4 0,-3-1 0,-2 0 0,-7 1 2,-6 3-2,-7-2 0,-1 2 1,-7-1-2,-9-1-2,-4 8-6,-21-10-22,-2 4-3,-14-5 0,-3 2 0</inkml:trace>
  <inkml:trace contextRef="#ctx0" brushRef="#br0" timeOffset="391489.6202">11713 12069 22,'13'-5'30,"1"-3"0,8 4 2,1 0-20,2-2-7,13 7-2,-6 1 1,9 6-1,0 0-1,5 8 1,-2-1 0,2 6-1,-3-1 0,4 5 0,-7-3-1,1 5 0,-6-3 0,-3 3 0,-6-2 0,-6 3-1,-11-1 1,-8 3 0,-7-1-1,-12 4 1,-12 3 0,-9 0-1,-15 4 0,-3 0 0,-7 0 0,-2 0 0,-2-4 0,2-3-3,10-1-8,6-15-22,15-6-2,9-14 2,17-10-2</inkml:trace>
  <inkml:trace contextRef="#ctx0" brushRef="#br0" timeOffset="392689.6386">6939 10946 10,'0'0'22,"0"0"1,0 0-8,0 0-3,0 0 0,0 0-4,0 0-1,0 0-3,0 0 0,0 0-2,12-4 1,-12 4-1,12 7 1,-1-2-1,1-3 1,9 3-1,-5-4 0,10 0 1,3-3-2,6-2 1,3 0-1,7-3-1,9-1 1,2-3-1,8-1 1,2 1-1,5-2 1,4 2-1,-1-3 1,3 3-1,-1-4 0,1-2 1,7-1-1,-1-3 0,-2 0-1,-3-3-1,2 4-1,-8-4-1,-3 7-1,-12-4-2,-6 13-4,-13-7-6,-4 7-12,-5 6 2,-12-2 0</inkml:trace>
  <inkml:trace contextRef="#ctx0" brushRef="#br0" timeOffset="393742.1548">8738 10605 6,'0'0'11,"12"3"-2,-12-3-2,0 0 0,0 0 1,0 0 0,0 0 1,0 0 1,0 0 0,0 0 0,0 0-2,0 0 0,0 0-2,0 0-1,-7 10-1,7-10-1,0 0 0,0 0-1,0 0 0,0 0 0,16-3-1,-3-1 1,1-2-1,2-4 0,5 1 0,4-5 0,5-2 0,4-3 0,8-1 0,3-7 1,5 4-1,8-7 1,9 1-3,3-3 3,7-4-3,4-2 3,9-2-1,7-6 2,2 1-2,3-9 2,7-3 0,3-5-1,10 0 2,0-5-2,2 0-1,4-6-1,4 4 0,3 0 0,5 0 0,0 2 0,0 3-1,-4 0 0,2 1 0,-2 5 1,2 1 0,-9 1 1,-6 3-2,-1 1 2,-4 1-2,-3 4 0,-3 0 1,-8 3-3,-7 2 3,-7 5-3,-10 1-2,-4 13-16,-16 1-11,-16 9 0,-12 3 0,-14 7 0</inkml:trace>
  <inkml:trace contextRef="#ctx0" brushRef="#br0" timeOffset="394404.665">11241 9042 37,'19'-7'28,"-19"7"1,24-4-1,-13 8-20,-11-4-2,21 8 0,-21-8 0,24 5 0,-10-8 0,12 4-1,0-7 1,10 0-2,4-7-1,10 5 0,0-4-1,6 4 0,-1-2-1,6 4 1,-1-1-1,-1 2-1,-2 1 1,-3 2-1,-9 1 0,-7 2 0,-7 2 1,-13 8-1,-12 2 0,-14 12 0,-13 8 1,-12 7-1,-10 9 0,-7 3 0,-5 3 0,0 1 1,6-2-3,4-12-3,21-2-27,4-15-2,18-4 0,2-21-3</inkml:trace>
  <inkml:trace contextRef="#ctx0" brushRef="#br0" timeOffset="396124.6914">7141 14746 6,'0'0'19,"-14"-8"-9,14 8-1,0 0 0,0 0-1,0 0-1,-12 3 0,12-3-1,0 0 1,-11-4-2,11 4-1,0 0-1,-11 7-1,11-7-1,-13 8-1,13-8-1,-11 8 1,11-8-1,0 0 1,-14 12-1,14-12 1,0 0 0,0 0 0,0 0 0,0 0 0,0 0 1,0 0 0,0 0 1,0 0 0,0 0 1,0 0-1,0 0 1,0 0-1,0 0 0,0 0 0,0 0-1,0 0 0,0 0 0,0 0 1,0 0-1,0 0 1,16-6-1,-16 6 1,21-2-1,-9 2 1,2-1-2,0 1 1,1 1-1,-1 0 0,-1 1 0,1 1 0,0-1 1,-2-1-1,3 1 0,-2 1 0,1-2 0,2 0 1,0 0-1,1 1 0,0 0 0,2 0 0,0 0 0,0 0 0,3 0 0,4-1 0,-1-2 0,4-1 0,1 1 0,3-2 0,-2 1 0,5-1 0,-2 2 0,0 1 0,3 1 0,-2 2 0,3 1 0,-5 1 0,2 2 1,2-2-1,1 2 0,1-1 0,-2 0 0,2-3 0,4 3 0,-3-4 0,5 1 1,-2-1-1,-1-1 0,2 0 0,-4-1 0,1 0 0,-3-1 1,1-1-2,-7 1 1,0 0-1,-3 2-3,-10-5-3,4 15-8,-12-9-17,-11-2 1,0 0-1</inkml:trace>
  <inkml:trace contextRef="#ctx0" brushRef="#br0" timeOffset="397377.2106">8836 14833 20,'-24'-1'22,"11"-4"-9,13 5-2,-26-7-1,26 7 1,-13-15-3,13 15 1,-1-18-2,1 18-1,8-22-1,-8 22-1,9-20-1,-9 20 0,4-12-1,-4 12-1,0 0 1,0 0-1,0 0 1,0 0-1,-10 4 0,10-4 0,0 0 0,0 12 0,0-12 0,10 8 0,-10-8 0,22 6 0,-7-4 0,3 3 0,0 0-1,2 1 1,1 0-1,2 2 0,0 0 0,1 0 0,-1 2 1,1 0-1,2 0 0,2 0 0,0 2 0,3-2 0,-2 4 0,3-1-1,5 0 2,2-1-2,3 0 1,3 0-1,4-2 1,4 0 0,6-1 0,3-2 0,2 2 0,2-1 0,3 4 0,1-2 0,-1 3 0,1 2 0,0 0 0,-3 1 0,4 3 0,-3 1 0,3 2 0,2 1 0,-2-1 0,1 1 0,3 3 0,0-2 0,-3 2 0,3 2 1,-3-4-2,3 5 2,0 0-1,5 0 0,-3 1 0,0-1 0,-1-2 0,1 1 0,1-2 0,-4 2 1,-1-4-1,0 4 1,1-4 0,1 2-1,2-2 1,0 0-2,-4-2 2,2 1-1,-1-2 0,-1-2-1,-2 1 1,-5-2-1,2 1 1,-5-1 0,1-3-1,-4 4 0,-2-1-2,-8-4-1,5 10-13,-15-16-16,-5 5-1,-10-12 0</inkml:trace>
  <inkml:trace contextRef="#ctx0" brushRef="#br0" timeOffset="398412.2265">11041 15066 13,'-19'-9'29,"0"-4"0,5-7-12,14 20-6,-22-24-2,22 24-1,-15-19-1,15 19-1,-8-14-1,8 14-1,0 0-1,0 0 0,0 0 0,0 0-1,-12-4 0,12 4 0,0 0-1,6 12 0,-6-12 0,11 9 0,-11-9 0,22 13 0,-7-8 0,2 4-1,4 0 1,4 1-1,2 2 0,3 1 1,2 4-1,2 1 0,2 2 0,6 2 0,-2 1 0,5 0 1,-4 0-1,2 3 0,1 1 0,-3-2 0,-5 3 0,-1-4 1,-1 0-1,-5 4 0,-4-5 0,-7-3 1,-4 0-2,-7-2 1,-8-2 0,-5 0 1,-10-3-1,-7-2 0,-6 1 0,-6-3 0,-8 0 0,-3-2 0,-6 1 0,-7-2 1,-5 0-1,-3-2 0,0 1 0,-2-2 0,1 1 0,2-2 0,7-2 0,5 0 0,8 0-2,6-3 0,11 0-1,1-6-2,28 9-6,-21-11-24,21 11 0,6-15-1,3 4 1</inkml:trace>
  <inkml:trace contextRef="#ctx0" brushRef="#br0" timeOffset="400699.7616">7560 3900 23,'0'0'24,"-15"-1"0,15 1 1,-18-11-17,18 11-4,-12-8-1,12 8-2,-12-8 0,12 8 0,-11-7-1,11 7 0,-11 0 1,11 0-1,-11 6 0,11-6 0,-13 10 1,13-10-1,-14 14 0,14-14 2,-13 13 0,13-13 1,-10 8 1,10-8 1,0 0 1,0 0-1,-10 6 1,10-6-1,0 0-1,0 0-1,9-4-1,-9 4-1,16-2 0,-5 2-1,0 0 1,2 1-1,1 2 0,3-2 0,1-1 0,4 0 1,2-1 0,3-1-1,4-1 2,4 1-1,1-1-1,5 0 1,3 2-1,2 1 0,2 0 0,7 1 0,3 2 0,4-2 0,3 1 0,4-1 0,0 0 0,4 0 0,5 1 0,-4 0-1,4-1 1,1 1 0,6-1 0,0 1-1,6 0 1,-2 0 0,4 1 0,-1 1 0,3-1 0,-1 2 0,5-2-2,-2 1 2,3 2 0,0-3 0,4-1 0,1 0 2,0 0-2,5-2 1,-2 0-1,2 0 1,0-2-1,2 2 1,1-2-1,4 4 1,-1-2-1,0 1 0,-2 0 0,3-1 1,-6 1-1,2-1 0,-1 1 1,0-1-1,-3 0 0,-2-1 1,2 0-1,-3 0 1,0 0-1,-1-3 1,3 1-1,-1-1 1,-1-2-1,-1 2 1,2-1-1,-4-1 1,5 2-1,-3-4 0,-3 2 1,0 0-1,-1 2 0,-3-3 0,-1 1 1,0 0-1,0 1 0,-2 2 0,0 0 0,-1-2 0,2 4 0,0-1 0,1-1 1,-2 0-1,0 0 0,3 2 0,1-1 0,-2 1 0,2 0 0,1-2 0,0 1 0,0 0 0,1 1 0,3-2 0,0 1 0,1 0-1,0-1 1,0 2 0,2 0 0,4 0-1,-1 2 1,1-1 0,0 1 0,-1 2 0,2 1-1,-1-2 1,0 2 0,5-1 0,-4 0 0,-2-2-1,0-1 1,-2 0 0,0-1 0,-6-2 0,-3 0 0,-3-1 0,-6-1 0,-7 1 1,-7 2-3,-13-5-2,-2 15-10,-23-11-19,-3 8 0,-24-6-3,-11 1 2</inkml:trace>
  <inkml:trace contextRef="#ctx0" brushRef="#br0" timeOffset="401877.2797">7662 6267 1,'-17'-5'19,"17"5"-2,-12 2-3,12-2-9,-12 2-3,12-2 0,-10 7 0,10-7 0,0 0 1,-16 13 0,16-13 2,0 0 1,-1 9 2,1-9 0,0 0 0,0 0 0,18 0-1,-18 0-1,28-6-1,-11-3-1,8 4 0,1-4-1,5-1-1,5-3 0,0 0 0,5-2 0,7 3-1,-5-7 1,8 4-1,-1-2 0,7 2 0,0-1 0,6 0 1,-3-2-1,4 2 1,2-2 0,4-1 0,-1-1 0,5 0 1,-1-3-1,3 3-1,0 0 1,-1 0-1,-5 3 0,-1 1-1,-5 2 1,-2 3-1,-7 2 0,-6 0 0,-4 4-1,-6 1-1,-4 6-3,-14-7-10,3 11-15,-24-6-1,16 8-2,-16-8 1</inkml:trace>
  <inkml:trace contextRef="#ctx0" brushRef="#br0" timeOffset="402937.296">9412 5879 33,'0'0'26,"-10"6"1,10-6-1,0 0-20,0 0-2,0 0 0,0 0 0,0 0 0,0 0 0,0 0 0,0 0 0,0 0 1,0 0-1,-3-11 0,3 11-1,0 0-1,15-7 0,-15 7-1,17-10 0,-17 10 1,20-12-1,-10 4-1,4 0 1,2-3 0,5-1 1,3-5-1,10 1 2,5-7-5,10-2 5,5-2-4,11-9 3,6-3-4,10-2 1,10-7-1,5-3-1,12-5 4,4-7-3,8-6 3,6-1-3,3-3 3,9-5 1,4-2-3,-1 0 2,0-3-2,2-3 2,4 2-2,4-2 2,0-1-1,-3 3-1,5 0 3,4 1-1,6 0 0,1 3 1,0-3-1,4 0 0,7-2 1,0 1-1,0-3 1,0-1-1,1 2 0,4-1 0,-3 3 0,1-1 0,-5 0 0,8-2-1,-7 2 1,4 3-1,-6-2 1,5 0-2,-2 2 1,3 1-1,-4 1 0,-1-2 0,2-5 0,-2-3 0,-3 5 0,-7 2 1,-9 0 0,-3 4 1,-7 9-1,-15 7 0,-14 15-2,-16 4-2,-11 13-4,-30-2-12,-5 20-12,-30 1-1,-8 12-2,-15 0 2</inkml:trace>
  <inkml:trace contextRef="#ctx0" brushRef="#br0" timeOffset="403687.3075">15930 2205 38,'0'0'28,"-6"-15"2,6 15-1,0 0-16,14-22-3,9 21-3,-3-14 0,16 9-1,-5-7 0,15 5-2,4-4-2,5 2 0,3-2-1,2 1 0,-2 2 0,-2 6-1,-7 3 0,-5 5 0,-13 8 0,-7 7 0,-14 7 0,-13 8 0,-10 5 0,-11 5 0,-12 3 1,-9 0 0,-1 5-2,-4-7-4,12 7-25,-4-15-1,19 5-2,-1-12 0</inkml:trace>
  <inkml:trace contextRef="#ctx0" brushRef="#br0" timeOffset="404289.8168">16667 3472 50,'-17'-10'33,"17"10"0,-19-9-1,19 9-23,0 0-2,1 11-1,10-6-3,13 5 0,3-1-1,10 3 0,4-2-1,6 4 1,0-4-1,-2 4 0,-6 0 0,-9 1-1,-13 6 0,-13 5 0,-13 4 0,-17 5 0,-18 5-1,-14 4 2,-10 5-2,-5-1 1,-2 0 0,0-4-1,12 0-3,8-17-20,22 4-9,13-17-2,25-4-1,9-15 1</inkml:trace>
  <inkml:trace contextRef="#ctx0" brushRef="#br0" timeOffset="411229.9234">8268 1737 20,'0'0'22,"-10"-21"1,8 9-11,2 12-4,-14-16 1,14 16 1,-11-8-1,11 8-1,-10 2-1,10-2 0,0 0-1,-13 11-2,13-11 0,0 0-2,-13-6 0,13 6 1,0 0 0,0 0-1,0 0 1,0 0 0,0 0 0,11-3 0,-11 3-2,17 8 1,-3-3-1,0 2 0,3 3-1,1-2 1,-1 2-1,1 2 1,0-3 0,0 0 0,1 0-1,-2 2 1,2-6 0,2 1-1,2 0 0,-4-4 0,2 1 0,-1-1 0,1 0 0,-1 0 0,1 0 0,-3 1 0,1-1 0,-2 3 0,1-2 0,1 2 0,1-3 0,-1 1 0,0-2 0,2 0 0,-1 0 0,2-1 0,0 1 0,0-1 0,3 4 0,-1-2 0,0 3 0,1 0 0,3 3 0,-5-1 1,2 3-1,-3-2 0,-1-3 0,-1 2 0,0 0 0,-4-3 0,-1-1 0,-1 0 0,2 0 0,-1-2 0,-2 0 0,4 2 0,-2-2 0,0 0 0,2 1 0,2 2 1,-2-1-1,1 3 0,-3-1 0,4 0 1,-5 1 0,2 1-1,-5 0 1,3-1 0,-2-1-1,2 2 1,-1-2 0,0-2-1,1 1 0,-1-1 1,0 0-1,0-2 0,2 1 0,-3-2 0,2 1 0,1 0 0,-2 1 0,-1 2 1,-1 0-1,2 1 0,2 3 0,-1 3 1,2 0-1,0 1 0,2 1 0,2-3 0,1-2 0,4-2-1,-6-4 1,3-7-2,1 0 0,-2-8-3,8 13-14,-11-17-16,9 17 1,-11-4-4,5 17 3</inkml:trace>
  <inkml:trace contextRef="#ctx0" brushRef="#br0" timeOffset="414137.468">9807 2130 22,'0'0'17,"-14"-11"-2,14 11-2,0 0-3,-12-9-2,12 9-2,0 0-1,-14-15-1,14 15 1,-7-14-1,7 14 0,-9-16 0,9 16 1,-9-15 0,9 15 0,0 0 0,0 0 0,0 0-2,0 0 1,0 0-1,0 0-1,0 0 0,0 0-1,12 7-1,-12-7 1,13 9 0,-13-9 0,14 12 0,-14-12 0,19 15 0,-19-15 0,19 17 0,-7-10-1,0 4 1,1-2 0,0 1-1,1 1 1,1-2-1,2 2 2,0 1-2,1-1 1,1 4-1,-2 1 1,3 1-1,0 0 1,0 0-1,0 2 0,1-3 0,0-2 1,0 0-1,2-2 0,-1 3 0,2 0 0,4-1 0,1 0 0,0 1 0,-1 2 0,5 2 0,-1 0 0,2 1 0,-1 2 0,2 2 0,-3 2 1,2 2-1,1 0 1,-3-1-1,0 2 0,-1-1 1,3-2 0,-1 2-1,0 1 1,1 0-1,2 0 1,-1-1-1,1 1 1,2 0-1,-2-1 1,0-3-1,1-1 1,1-3-1,2-1-1,1-2 2,-1 1-2,-1-3 1,1 3 0,-2-2 0,-2 1-1,-1 3 2,0 0-1,-4-2 0,3 3 1,-3 1-1,1-1 1,-1 0-1,-2 1 1,-2-3 0,5 0 0,-4-1 0,0 0 0,2-1-1,-1 0 1,3-3-1,1 4 1,2-3-1,-3 1 0,7-1 0,-4 3 1,2-3-1,0 1 0,-1 0 0,-2 4 0,-1-1 0,-1-2 0,-1 1 0,-2 1 1,0 0-1,-1 1 0,3-3 1,-2 2-1,4-3 1,-3 0 0,4 2-1,0 0 1,2 0-1,-2 0-1,4 1 1,2 1 0,0-3 0,3 7-1,2-2 1,-3 1-1,0 0 1,1 1 1,-1 2-1,-4-2 1,0 2-1,3-1 1,-1 2-1,-1 1 1,3 1-1,-1-1 1,1 3-1,2-1 1,1 1-1,0 1 0,3-1 0,-1 0 1,4 3-1,-1-3 0,0 3 0,-1-3 0,1 4 2,-1-3-2,0 4 2,-2 0-2,-2 6 2,3-2-2,-1 4 1,3 2 0,3 2-1,-1 2 0,4-3 0,2-1 1,0-1-1,0-3 0,1-1 0,-4-2 0,3-1 0,-5-1 2,0-2-1,-2 2 0,1 1 0,0 0-1,0 2 1,2-4 0,0 1 0,1 0-2,-1-1 1,0 0 0,-1-3 0,-2 1 0,-3-3 0,-4-1 0,-2-3 0,-2-2 0,-3-1 0,-3-2 0,0-4 0,-4 1 1,0-1-1,-2-4 0,-3-1 0,0-1 0,-5-4 0,-2 0 0,-3-2 0,-1-1 0,-14-6 0,17 6 0,-17-6 0,0 0 0,13 5 0,-13-5 0,0 0 0,0 0 0,0 0 1,0 0-1,0 0 0,0 0 0,0 0 0,0 0-1,0 0 0,0 0-2,0 13-3,0-13-7,0 0-22,8 15-1,1-4 1,-9-11-3</inkml:trace>
  <inkml:trace contextRef="#ctx0" brushRef="#br0" timeOffset="414924.9801">14925 6008 46,'-20'-4'29,"20"4"1,-19-1 0,5-4-21,14 5-1,-18-2-1,18 2 0,-15-2 1,15 2-2,0 0-1,-12-5-2,12 5 0,0 0-1,0 0 0,0 0 0,0 0-1,23 10 1,-7 1-1,7 8 0,3 3 0,9 5 1,6 2-1,6 6 0,4-2 0,3-1 0,-1-4 0,3-7 0,-4-8 0,-4-9-1,-6-8 1,-4-10-1,-12-9 1,-3-5-1,-7-10 1,-7-2-1,-5-12 1,-5-6-1,-8-7 1,0-3-1,-2-3 0,-2-2 2,-3 4-2,0 4 1,3 7-1,0 8 0,3 11-1,2 9 0,0 8 1,4 6-4,4 5 1,0-1-5,0 12-8,0 0-20,21-9 1,-21 9-3,22-12 2</inkml:trace>
  <inkml:trace contextRef="#ctx0" brushRef="#br2" timeOffset="423217.6075">10666 570 40,'51'-50'35,"-51"50"1,0 0-1,0 0-20,12-52-6,-12 52-2,0 0-1,0 0-2,0 0-1,-37-49-1,37 49 1,0 0-1,-65 1 0,65-1 0,-64 22 2,64-22-1,-79 40 0,79-40-1,-96 84 1,11-3-2,14 11 2,7 0-2,27-2-1,20-10-1,28-11 0,24-17 0,19-19-1,20-8-1,2-15-3,16-5-6,-11-21-19,13-1-5,-13-9-2,-2-3 0</inkml:trace>
  <inkml:trace contextRef="#ctx0" brushRef="#br2" timeOffset="423927.6184">11021 868 77,'0'0'36,"-22"-50"-1,22 50 1,0 0-32,0 0-1,0 0 0,-67 1 1,39 23-1,-1 8-1,6 11 1,-1 5-2,10 5 1,2 5-1,10-1 0,16-15-2,4-8 2,6-11-1,10-13 0,3-12 0,2-11 0,4-10 1,-3-12-1,-5-4 0,-1-9 1,-34 48-1,24-51 0,-24 51 1,12-52-1,-12 52 1,0-49-1,0 49 1,0 0 0,-13-64 0,13 64 0,0 0 0,-3-57 0,3 57 0,0 0-1,34-52 0,-34 52 1,0 0-1,68-41 0,-68 41 0,55-8 1,-55 8 0,57 8 0,-32 10 0,26 16 0,-16 10 0,-22 14-1,-21 7 0,-9-1 0,-6-10-1,10-17 2,13-37-1,0 0 0,0 0 1,0 0 1,48-55 0,-48 55 0,46-59-1,-46 59-1,53-67 1,-53 67-1,50-67 1,-50 67-2,48-58 2,-48 58-1,0 0 1,55-46-1,-55 46-1,23 13 0,-16 23-4,-3 13-1,9 2-33,-7 3-1,15-8-1,4-19 1</inkml:trace>
  <inkml:trace contextRef="#ctx0" brushRef="#br2" timeOffset="424270.1237">12107 811 75,'15'-51'39,"-15"51"-2,0 0 4,15-59-28,-15 59-8,0 0-1,0 0 0,0 0 1,0 0-3,0 0 0,-14 51 0,13 5 0,-3 4-2,9 5 1,-4-9-1,8-5 0,-2-15 1,8-20 0,4-17 0,4-13 0,-23 14 0,0 0 0,41-54 1,-41 54-1,35-56-2,-35 56-3,35-65 0,-35 65-4,37-73-16,-37 73-17,36-75 0,-36 75-2,30-67 4</inkml:trace>
  <inkml:trace contextRef="#ctx0" brushRef="#br2" timeOffset="424675.1299">12530 581 86,'8'57'42,"-8"-57"0,0 0-2,0 0-32,35 48-4,-35-48 0,0 0-1,55 21-1,-55-21-2,56 2 0,-56-2 0,58-8 0,-58 8 0,59-18 0,-59 18-1,53-25 1,-53 25 0,0 0 0,0 0 0,0 0-1,45-49 1,-45 49 1,0 0 1,-51 13 0,51-13 1,-82 41-2,35 6 2,4 5-2,17 8 1,24-8-3,32-9 0,27-21-2,-57-22-2,94-3-11,-37-10-23,6-4-2,1-8 0,9 0-1</inkml:trace>
  <inkml:trace contextRef="#ctx0" brushRef="#br2" timeOffset="424862.6328">13622 566 100,'54'-34'39,"-54"34"3,0 0-1,0 0-38,-36 39 0,-21 17-1,-3 19-2,1 6-2,2-4-1,21-9-24,3-22-12,25-18-1,8-28 0,0 0 0</inkml:trace>
  <inkml:trace contextRef="#ctx0" brushRef="#br2" timeOffset="425052.6357">13356 829 107,'0'-63'43,"0"63"2,0 0 0,0 0-39,0 0-2,0 0 1,0 0-5,51-37 0,-51 37 0,48 21-2,-48-21-5,66 27-20,-66-27-14,78 28-1,-78-28 0,78 28 0</inkml:trace>
  <inkml:trace contextRef="#ctx0" brushRef="#br2" timeOffset="425680.1453">11463 1476 80,'7'-17'38,"-7"17"-1,10-16 0,-10 16-32,0 0-1,8 15-1,-14 5 1,-1 11-3,-8 12 1,-3 9-1,-7 8 1,-3 9-1,-6 4 0,2 8 1,-4-8 0,8 2-1,7-16 1,11-6 0,12-14-1,11-11 0,15-16 1,11-16-1,11-12-1,5-6 0,-1-7 0,1-4-1,2 3-1,-11-4-3,3 16-8,-11-11-25,5 18-1,-16-10 0,8 15-1</inkml:trace>
  <inkml:trace contextRef="#ctx0" brushRef="#br2" timeOffset="426410.1565">11984 1943 90,'0'0'38,"0"0"-1,11-3 0,12-4-34,8-7 0,8-2 0,3-5-1,0-4 0,-1-4 0,-3-1 0,-9 0-1,-10 4 1,-10 0-1,-9 5 0,-13 6-1,-6 7 1,-13 10-1,-7 12 1,-8 9-1,1 8 0,0 6 0,4 8 0,7 0 0,11 4 0,18-7 1,17-5-2,18-14 1,15-9-1,15-12 0,10-11-1,10-7-1,1-14-1,2 1-1,-8-10-1,-3 8 0,-14-8 0,-6 8 1,-20-1 2,-8 7 1,-12 5 2,-14 8 2,3 12 2,-25 2 0,7 17 1,-12-1-1,7 10 0,-4 3 0,7 2-1,2-2 0,7-2-1,4-6 1,9-3-1,-2-20 0,18 13 0,1-20 0,3-7 0,4-7 0,4-7-1,1-5 0,2-6 1,-1 3-2,1-1 2,-4 7-2,-3 2 1,-4 7 0,-4 4-1,-5 13 0,-13 4 0,15 22-1,-13-4-2,2 9-1,1 0 0,9 6-3,-3-7-5,20 6-25,-6-18-3,18 4 2,-2-18-1</inkml:trace>
  <inkml:trace contextRef="#ctx0" brushRef="#br2" timeOffset="426762.662">13455 1504 88,'-14'-21'39,"-2"16"-2,-11 5 3,6 14-32,-12 6-2,5 10-1,-1 0 0,5 9-2,6-7 0,8 5 0,8-9-1,12-4-2,9-11 1,6-1 0,8-9 0,2-3-1,0-4 1,-4 1-1,-2-5 0,-8 5 2,-6 9-2,-15-6-1,0 24 2,-15-6-2,-5 6 1,-4 1-1,1 5 0,0 0-1,-1-2-1,4-2-2,15 10-18,-8-22-16,13 8-2,0-22 1,0 0-3</inkml:trace>
  <inkml:trace contextRef="#ctx0" brushRef="#br2" timeOffset="428352.6864">9883 10728 61,'0'0'35,"-14"-15"0,-8 8 0,2 13-25,-17-5-3,2 16 1,-12 0-1,0 14-2,-11 3 0,8 6-1,-5 3-1,11 1-2,4-3 1,12 0-3,10-1 2,12-7-3,12 0 2,13-9-4,19-2 2,3-8-2,19-3-3,2-15-4,20 5-17,-10-20-9,10 0 0,-7-11-3</inkml:trace>
  <inkml:trace contextRef="#ctx0" brushRef="#br2" timeOffset="428967.6958">10078 10955 78,'-27'22'35,"-2"1"0,4 8 1,-2 1-29,9 6-6,4 0 1,9 5-1,4-4 1,7-1 1,8-9-2,9-7 0,8-12 0,4-10 0,4-10-1,1-10 0,0-8 0,-4-7 0,-6-1 0,-8-3 0,-9 1 0,-7 3 2,-7 3-2,-8 6 2,-1 5-1,-7 7 1,2 1-1,4 6 2,11 7-2,0 0 0,4-13 1,18 9 0,-2-3-1,10 4 1,3-1-1,3 3 0,-5 3 0,-2 8 0,-7 4-1,-7 5-1,-8 8 1,-11 3-1,-3 3 0,-7 2 0,0-4 1,-1-6-2,4-5 2,11-20 1,0 0-1,12-6 0,12-19 0,6-10 2,10-5-2,0-4 2,4 0-1,-5 4 1,-5 6-1,-5 11 1,-12 9-1,-4 13 0,-13 1-1,1 29-1,-3 0 0,-4 2-4,6 7 0,0-6-4,18 10-29,-7-17-3,19 4 1,1-16-2</inkml:trace>
  <inkml:trace contextRef="#ctx0" brushRef="#br2" timeOffset="429302.701">11337 10968 61,'-15'-19'38,"5"3"-1,-6-8 2,16 11-26,-19-8-4,8 13 0,-8 1-4,-3 14-1,-9 6 0,-1 13-1,-5 9 0,0 7-3,3 0 2,4 3-3,7-1 2,8-5-2,15-4 0,10-11-2,18-5-3,5-19-6,28 3-28,-2-15 2,17 1-1,-3-13-2</inkml:trace>
  <inkml:trace contextRef="#ctx0" brushRef="#br2" timeOffset="429720.2074">11709 10903 65,'0'0'38,"-17"-21"-2,17 21 3,-28-18-26,16 21-4,-11 3-3,2 10-1,-7 7-1,4 11-2,-4 4 1,6 2-2,4-2 0,12-1-1,6-7 1,10-12-1,14-11 1,9-10-1,8-12 0,3-10 1,6-9 0,-4-5 1,-3-3-1,-4 1 1,-14 2-1,-5 8 0,-9 5 0,-8 9 1,-3 17-3,-11 1 0,0 16-1,-5 8-1,8 8-2,-2-3-2,13 11-5,-7-14-26,22 4-1,-2-15 0,16-1 0</inkml:trace>
  <inkml:trace contextRef="#ctx0" brushRef="#br2" timeOffset="430015.2119">12240 10781 78,'0'0'37,"-2"-16"-1,2 16 2,-19 19-30,11 7-3,-4 5-2,6 7-2,-1 2 1,7 4-1,2-5 1,7-1-1,0-8 0,10-7 0,1-12 1,3-12 0,2-13 0,3-9 1,0-13-1,1-6 1,-3-6-1,2-4-1,-3 0-3,-6-2-1,8 20-18,-15-8-19,7 21 1,-13-3-1,9 19 0</inkml:trace>
  <inkml:trace contextRef="#ctx0" brushRef="#br2" timeOffset="430407.718">12748 10755 75,'2'19'40,"-2"-19"-1,11 14 1,-11-14-23,28 4-12,-9-7-1,8-3-1,7-9-1,1-6-1,1-4 0,1-5-1,-3-2 1,-9-3-2,-7 3 2,-10 3-2,-10 8 2,-12 11-1,-10 8 0,-11 11 1,-7 14 0,-1 11 0,-5 11 0,8 5 1,2 3-1,10 1 0,12-5-1,15-4 0,17-10-2,13-12-2,21-4-5,1-18-32,28-2 1,0-15 0,18-2-1</inkml:trace>
  <inkml:trace contextRef="#ctx0" brushRef="#br2" timeOffset="431072.7282">9836 11605 64,'0'0'38,"-14"5"-1,14-5 2,-11 3-31,11-3-1,0 0-1,0 0-1,0 0-1,5 19 0,-5-5-1,0 6 1,-5 13-2,-1 7-1,-6 11 0,-3 8 0,-4 5 0,-4 4-1,1-2 1,2-4-3,5-10 2,7-7 1,9-15 0,15-12 0,9-15 0,13-10-1,6-8 0,8-8 0,7 0-1,-1-6-3,6 9-3,-16-13-20,10 21-14,-12-4 1,1 12-1,-8-6 0</inkml:trace>
  <inkml:trace contextRef="#ctx0" brushRef="#br2" timeOffset="431795.2393">10321 11905 75,'-6'15'40,"6"-15"-1,0 20 0,0-20-33,24 0-2,5-10-1,9 0 0,5-11-1,7-5 1,-1-3-2,-5-2 0,-3 1-1,-8 2 1,-16 4-2,-11 6 2,-6 18-1,-31-11 0,-2 17 0,-5 10 2,-3 11-2,-3 5 0,3 8 1,6 5-1,12 0 1,13-1-2,12-5 2,14-8-3,17-9 2,13-14-2,13-8-2,5-16-1,10-1-4,-8-20-4,15 9-5,-27-20-2,14 18 1,-28-9 8,0 8 7,-16 5 6,-12 5 2,-12 21 7,-5-17 3,1 32 7,-23-8-3,13 18-7,-12 0-4,8 9-4,-4-3 1,10 4-2,0-5 1,9-4-3,5-9 2,-2-17 0,24 5 0,-4-17-1,6-11 1,3-10-2,1-5 1,-1-2 0,-1-2 0,-3 3 0,0 1-1,-7 10 1,-3 8-2,-2 8 2,-13 12-3,17 6 1,-9 15-1,-2 3-4,7 12-2,-9-11-18,20 13-14,-4-11 0,16-3 1,-3-13-2</inkml:trace>
  <inkml:trace contextRef="#ctx0" brushRef="#br2" timeOffset="432142.7446">11816 11515 80,'-19'11'41,"-17"0"0,6 16 0,-13-8-32,15 13-2,-3-5-2,12 0 0,6-4-3,14-7 2,16-9-3,9-7 0,11-5 0,6-3-2,1 0 2,3 0-3,-8 2 3,-5 7-1,-12 7 0,-10 9 2,-14 5-1,-8 5-1,-7 3 0,-7 1 0,1 0-1,-2-7-3,9 2-3,-3-21-21,25 6-14,-6-11 1,25-4-2,0-11 2</inkml:trace>
  <inkml:trace contextRef="#ctx0" brushRef="#br2" timeOffset="432292.7469">12225 11842 101,'-20'12'43,"1"1"-5,-2-7-12,5-8-61,16 2-6,-12-32 0,21 14-2</inkml:trace>
  <inkml:trace contextRef="#ctx0" brushRef="#br3" timeOffset="437785.3313">18645 898 45,'14'-53'35,"-14"53"0,14-3-1,-14 3-16,6 19-11,-9 14-4,-3 20 0,-5 14-2,-1 17 0,-2 10 0,3 2-1,0-4 0,2 2-2,0-8-2,-4-25-18,15-1-12,-2-23-1,11-14-1,-11-23-1</inkml:trace>
  <inkml:trace contextRef="#ctx0" brushRef="#br3" timeOffset="438325.3396">18162 948 88,'-25'-12'38,"25"12"0,0 0 1,0 0-36,0 0 0,48-55 0,-48 55-1,73-44-2,-24 19 2,7-1-2,2 0 0,4 2-1,-1 1 1,3 2-2,-3 1 4,-2 11 1,0 4-2,35 14 0,-11 24 0,-24 29 1,-39 19-2,-15 16 3,-15 7-5,-4 1 1,-2-17 1,7-16-1,1-15 1,7-14-1,2-11 1,7-13-1,6-13 2,0-16 0,7-10-1,3-11 2,-1-5-1,1-3 1,-2-2-2,1 1 2,-7 10-1,-2 6 0,-6 12-1,-8 12 1,11 13-1,-9 11 0,2 8-1,-4 9-1,4 1 0,0 2-3,5 3-2,-4-17-9,13 5-23,-3-20 0,15-1 0,-8-18 1</inkml:trace>
  <inkml:trace contextRef="#ctx0" brushRef="#br3" timeOffset="438687.8451">19526 1181 87,'-9'14'37,"9"6"1,-2-8-1,2-12-33,24 14 0,11-13-1,0-9 1,12-7-1,-1-2 0,2-6-1,-8-3-1,-4 0 0,-15-2 0,-14 4 0,-17 4 0,-19 6 0,-6 11 0,-10 9-1,-5 10 0,-4 8 1,2 14-1,8 8 1,11 6-1,12 3-1,15-3 2,16-4-3,22-9 0,15-14-6,37-9-28,-9-20-4,23-2 0,-2-17 0</inkml:trace>
  <inkml:trace contextRef="#ctx0" brushRef="#br3" timeOffset="439287.8543">20998 735 65,'0'0'36,"0"0"0,0-67 1,0 67-21,0 0-11,-5-50 0,5 50-2,0 0 0,0 0 2,0 0 0,0 0-2,0 0 1,-5 54-2,-1 7 0,1 12 0,-3 8-1,2 8-2,-2-4-2,3-6-1,11-24-5,-6-23-19,20-1-10,-6-19-1,14-2 1,-5-12-1</inkml:trace>
  <inkml:trace contextRef="#ctx0" brushRef="#br3" timeOffset="439505.3577">21311 992 92,'18'-48'37,"-21"32"0,3 16 1,-18 16-34,4 21-3,-8 11 1,7 5-2,3 8 1,8-6-3,1-4 1,9-6-6,-3-20-8,16-2-22,-5-19 0,15-7-1,-8-16 1</inkml:trace>
  <inkml:trace contextRef="#ctx0" brushRef="#br3" timeOffset="439655.36">21423 852 90,'-22'-77'37,"22"77"-1,-30-66 2,30 66-40,-22-49-4,22 49-25,0 0-5,0 0 2,0 0-2</inkml:trace>
  <inkml:trace contextRef="#ctx0" brushRef="#br3" timeOffset="440208.3745">21852 1019 92,'-21'0'39,"-13"-3"0,4 8 0,-9-3-34,2 11 0,-3 5 0,4 11-2,2 3-1,10 7 0,3 2-2,13-2 1,9-5-1,11-6 1,7-13-1,8-10 1,9-9-1,1-8 1,4-10 0,0-9 0,-2-4 0,-3-7 0,-3 7 0,-8-1-1,-4 9 1,-8 4-2,-7 12 1,-6 11-1,0 28 0,-8 11 0,-3 20 1,-6 18-1,-2 8 0,-3 15 1,-2 2 0,-2 2-1,1-11 1,1-2-1,-1-18 1,2-11 0,2-17 0,2-16-1,3-16 1,5-16 0,2-13 0,5-14 0,8-14 0,2-14 1,8-9-1,10-13 1,5-3-1,6-7 0,6 7-1,0 0-1,5 13-3,-4-6-5,14 16-29,-14 2-1,15 14 2,-8 2-2</inkml:trace>
  <inkml:trace contextRef="#ctx0" brushRef="#br3" timeOffset="440663.4005">22573 579 100,'0'0'41,"-10"-53"1,10 53-3,0 0-35,0 0 0,-70 28 0,28 31-2,10 25 3,-7 5-4,13 13 2,-5-3-2,12-3-1,2-17-1,13-15 1,5-22 0,9-15 0,9-18 0,8-15 0,5-12 1,7-10 0,1-12 0,0-13 0,-2-5 0,-38 58 0,34-56 1,-34 56 0,0 0-2,62-89 0,-47 71 0,-15 18 0,15 10 0,-13 20 0,-4 11-2,-1 10 0,-3 4-1,9-3-1,9-7-3,1-22-6,26-3-10,-10-20-16,23-8 0,-3-15-2,14-12 2</inkml:trace>
  <inkml:trace contextRef="#ctx0" brushRef="#br3" timeOffset="440857.4095">23199 743 103,'4'-58'39,"-4"58"2,-9 18-2,-15 23-36,-10 28-1,2 24 0,-1 7-3,15-2-2,13-8-15,4-41-19,14-10-3,-12-20 1,10-9-1</inkml:trace>
  <inkml:trace contextRef="#ctx0" brushRef="#br3" timeOffset="441024.9121">22880 992 117,'0'0'41,"14"-16"0,18 18-2,9-14-39,-41 12-3,61-17-21,-61 17-15,78-20 0,-78 20-2,88-21 0</inkml:trace>
  <inkml:trace contextRef="#ctx0" brushRef="#br3" timeOffset="442269.9312">24261 878 55,'0'0'36,"3"-12"0,-3 12 0,0 0-9,0 0-17,0 0-3,0 0-1,10 17-1,-10 1-2,3 8 0,-8 6-1,5 9-1,-3 3-1,1 2 0,-1-1-2,-3-6-2,10 1-14,-8-19-21,12-1 1,-8-20-2,14 7 0</inkml:trace>
  <inkml:trace contextRef="#ctx0" brushRef="#br3" timeOffset="442457.4341">24377 756 101,'-33'-64'40,"33"64"0,-42-57-2,42 57-43,0 0-20,-40-64-14,40 64 1,0 0-2,0 0 1</inkml:trace>
  <inkml:trace contextRef="#ctx0" brushRef="#br3" timeOffset="442794.9393">24678 623 73,'65'17'40,"-65"-17"-1,0 0 1,0 0-17,0 0-17,0 0 0,13 52-2,-13-52-1,0 0-2,0 0 0,-61 48 0,61-48-1,-21 37 0,31-9 0,10 0-1,22-1 2,10-3 0,5 2-1,-12-2 0,-18 8 1,-32 3 0,-14 4-1,-13 3 1,-10-4-1,-6-3-1,-3-2-1,3-6-2,5-12-6,21-1-28,-4-11-3,26-3 1,0 0-3</inkml:trace>
  <inkml:trace contextRef="#ctx0" brushRef="#br3" timeOffset="443832.4552">18044 2229 71,'4'-14'38,"-6"-5"-3,2 19 1,3-20-33,-3 20 1,0 0-1,6 17 0,-12 10-1,3 12 2,-4 11-2,2 8 0,1 6-1,-2 4 1,2 0-1,0-5 1,3-2-2,2-10 0,2-15 0,0-4 0,5-11 1,-2-11-1,-6-10 1,16-7 0,-5-11 0,-1-5 0,2-6 1,0-5-1,-2-3-1,3-1 0,3-4 1,1 4 0,1 7-1,5 3 0,-3 9 0,4 12 0,-2 7 0,-3 8 0,-3 12 0,-8 9-1,-6 6 1,-11 6-1,-5 3 2,-12-2-2,-1 2 2,-8-5-1,-3-5-1,2-8 0,6-7-2,3-14-2,15-3-8,0-23-25,21 4 0,-2-19-2,18 6 2</inkml:trace>
  <inkml:trace contextRef="#ctx0" brushRef="#br3" timeOffset="444552.4663">18501 2660 75,'0'19'37,"0"-19"-1,0 0 0,16 0-33,-1-6 0,1-4 0,7-2 0,-1-3 0,3 0 0,0-8-1,-4 5 0,-3-8 0,-2 4 1,-6-2-1,-5 0 0,-5 2-2,-6 2 1,-8 7-1,-3 1 1,-7 12-1,-4 10 0,-3 9 0,-3 7 0,3 8 1,3 2-2,8 4 2,8-1-1,7 0 0,13-8-1,14-7 2,13-11-1,13-8 1,5-7 0,8-12 0,5-7 0,-1-4 0,-1-6 0,-5-4 0,-9 0 1,-10 5-2,-10 3 2,-11 5-1,-8 7 0,-11 15-1,-13 0 1,-9 19-1,-2 6 0,-3 3 0,3 6 0,1-1-1,9-2 1,9-6 0,13-13 0,12-12 0,10-9 0,8-9 1,6-8 0,5-6-1,-2-6 2,-2 0-2,-5 2 1,-9 9-1,-7 5 1,-9 5-1,-15 17 1,12 14-1,-15 12-1,-3 7 1,-3 5-1,0 6-1,4-1-1,8-1-1,-1-15-3,21 1-8,-6-30-23,24-2-1,-1-27 0,19-2-1</inkml:trace>
  <inkml:trace contextRef="#ctx0" brushRef="#br3" timeOffset="444749.9693">19904 1982 91,'-26'58'38,"-12"5"0,7 20 2,0-3-38,6 2 0,3-3-1,9-9-2,11-7-3,-2-20-30,17-1-5,-8-24 1,10-5-2</inkml:trace>
  <inkml:trace contextRef="#ctx0" brushRef="#br3" timeOffset="444932.4721">19601 2292 99,'-18'-10'39,"-4"-1"1,22 11 0,0 0-37,22 6-3,15-8-3,5-16-15,27 15-21,-4-10-1,20 7 0,-3-9-1</inkml:trace>
  <inkml:trace contextRef="#ctx0" brushRef="#br3" timeOffset="445369.9788">21121 1927 63,'2'-17'38,"-2"17"0,4-18 1,-4 18-17,0 0-16,0 0-1,0 0-1,-13 21-1,9 8 0,-3 16-1,-1 11-1,-1 11 1,-3 7-1,2 11 0,-3 1-2,1-7-1,4-6-2,-1-19-5,13-1-28,-7-23-2,14-2 0,-11-28-1</inkml:trace>
  <inkml:trace contextRef="#ctx0" brushRef="#br3" timeOffset="445817.4857">20938 2310 94,'-23'3'39,"0"-3"0,14 12 0,9-12-35,0 0-2,35 8 0,8-10 0,10-5 0,8 0-1,8-4 1,3 1-1,-3-2-1,-7 2 1,-12 3-1,-9 2 1,-12 3 0,-11 3-1,-18-1 1,2 14 0,-17 1-1,-4 6 2,-4 4-2,0 9 2,-1 0-2,5 3 1,5-2-1,11-2 1,10-4 0,7-8-2,9-7 2,8-14-1,0-12 1,3-6 0,-1-9 0,-7-7-2,-4-7 2,-9-1-2,-11-2 0,-7 1-2,-3 8-1,-10 4-3,7 17-7,-12-5-25,23 19-1,-17-6 0,22 20 0</inkml:trace>
  <inkml:trace contextRef="#ctx0" brushRef="#br3" timeOffset="446409.9948">21972 2317 78,'-22'-19'38,"10"12"0,-9-10 0,21 17-26,-25-9-4,8 16-2,-7 3-3,0 13 1,-3 5-1,2 10 0,0 3-2,4 4 1,4-3 0,9-1-1,10-7 0,14-9 0,7-11 0,7-13-1,9-16 1,7-8 0,3-10-1,0-5 0,-4-7 0,-5-3-1,-9 1 1,-3 8-1,-11 7 1,-11 10-2,-6 10 2,0 12 0,-20 22 0,3 15 1,2 15-1,-5 9 0,3 15 0,0 6 1,-2 7-1,3 0 0,-1-4 0,-1-9 0,-1-8 0,-4-9 0,-3-14 0,3-11 0,-2-16-1,-2-16-1,8-12 0,2-17-3,11-10-1,4-23-8,22 3-24,-6-20-1,18 9 1,1-12-2</inkml:trace>
  <inkml:trace contextRef="#ctx0" brushRef="#br3" timeOffset="446815.001">22462 2366 96,'0'0'39,"2"-11"0,15 7-1,3-10-35,9 2-1,8-6 1,6-1-1,4-2 1,-1 4-1,-4-4 0,-8 3-1,-10-3 0,-7 4 0,-15-5 0,-8 7 0,-14 1-1,-8 5 0,-6 6 0,-5 11 0,-6 11 0,-1 7 0,4 10 0,7 8 1,1 2 0,12 1 0,14-4 0,13-5 1,18-11-1,13-16-1,21-11-3,11-21-6,26 2-22,-5-32-10,12-1 3,-9-24-4</inkml:trace>
  <inkml:trace contextRef="#ctx0" brushRef="#br3" timeOffset="447010.004">23314 1716 104,'-39'43'39,"5"23"1,-8 0-1,13 11-31,0 4-6,10 0 0,4-3-1,6 1 0,5-6-4,2-17-4,14 0-31,-14-23-1,8-3 0,-6-30-2</inkml:trace>
  <inkml:trace contextRef="#ctx0" brushRef="#br3" timeOffset="447190.0068">22948 2291 107,'0'0'40,"0"0"1,12 16-1,4-18-38,20-8-1,12-6-2,8-10-3,20 7-31,-10-25-4,14 8 1,-18-12-3</inkml:trace>
  <inkml:trace contextRef="#ctx0" brushRef="#br3" timeOffset="447572.5126">23695 1684 85,'-28'12'40,"9"15"-2,-11-2 3,8 18-16,-5 0-22,6 13 0,-8 4 0,8 5-2,-1 3 1,6 1 1,1-5-1,4-3 0,3-7-1,5-11 1,3-13-1,8-11 2,4-15-3,7-12-2,5-11 2,6-6-1,-1-9 1,4-2-1,-1-4 1,-1 6-1,-10 6 1,-3 8 0,-18 20 0,15-1 0,-14 17 0,-2 8 0,-4 6-2,1 0 0,13 6-4,-8-14-5,28 12-13,-13-26-17,24 4 1,-4-18-3,17 4 5</inkml:trace>
  <inkml:trace contextRef="#ctx0" brushRef="#br3" timeOffset="448205.0224">23981 2235 100,'-30'12'38,"14"10"1,3-15-1,16 5-34,-3-12-1,34 1 1,-6-8-2,7-7 0,4-5 0,-3-4-1,-2-9 0,-7 1-1,-5-2 1,-10 2-1,-7 2 1,-10 7-1,-5 7 0,-9 10 0,-1 9 0,-6 12 0,1 9 0,2 8 0,4 2 0,5 3 1,8 1-1,14-6 1,7-10 0,11-7 0,9-9 0,9-9 0,7-11 0,3-3-1,1-6 1,-6 4-1,-6-4 1,-5 6-1,-9 6 1,-16 9-1,-13 1 0,-4 24 0,-4 2 1,-6-1 0,-2 9-1,3-1 1,1-2-1,1-6 1,9-6-1,2-9 1,0-10-1,13-3-1,-1-12 1,0-8 0,5-6 0,2-2-1,0-7 1,5 1-1,0-2 1,-1 10 0,3 0 0,-5 8 0,10 9-1,-4 2-2,10 16-4,-6-12-5,23 31-10,-14-30-10,26 22-9,-3-16-1,17 7 0</inkml:trace>
  <inkml:trace contextRef="#ctx0" brushRef="#br3" timeOffset="450377.5557">18171 3283 70,'-3'-10'39,"3"10"-2,-17-14 1,3 11-31,-15-2-2,1 8 0,-13 3-1,1 7-2,-7 4 1,3 8-1,-2 9 0,4 3 0,8 2-1,7-1 0,13 0 0,9-7 0,13-4-1,13-12 1,13-14-1,9-12 0,11-9 0,10-14 1,3-7-1,2-3 1,-1-6-1,-9 4 1,-11 5 0,-7 7 0,-15 9-1,-9 12 1,-17 13-1,-7 11 0,-13 12 0,-1 8-1,-2 7 1,0 3-2,6 3-1,5-5-2,16-1-2,0-20-28,30 0-4,-5-20 1,18 2-2</inkml:trace>
  <inkml:trace contextRef="#ctx0" brushRef="#br3" timeOffset="450710.0608">18700 3289 92,'-21'9'38,"6"13"-1,-9-6 1,5 9-35,0 2-1,2 3 1,0-2-1,5-1-1,7-4 1,5-5-1,0-18 0,20 11 1,0-19-1,4-7 0,2-3 0,2-10 1,1 0-1,-4 1 0,-2 0 0,-7 6-1,0 5 0,-7 8-1,-9 8 0,16 7 0,-10 9-2,-1 3 0,7 11-4,-1-7-5,17 12-27,-9-8 1,22 5 0,-7-16-1</inkml:trace>
  <inkml:trace contextRef="#ctx0" brushRef="#br3" timeOffset="451090.0667">19292 3350 81,'-33'-6'39,"5"17"-2,-14-5 2,13 16-33,-7 0-1,11 7-1,7 0-1,14-3 0,14-8 0,14-7-1,12-11-1,11-9 1,5-12-1,6-11 1,1-11-2,-1-6 2,-6-8-2,-4-5 2,-9-4-2,-4 0 1,-12 7 0,-8 4 0,-5 12-1,-10 11 1,-10 22-1,-4 18 0,-4 21 0,-3 17-1,2 11 0,1 7-3,6 15-4,-2-20-10,28 19-7,-10-30-15,29 3-1,0-23 0,22 2 1</inkml:trace>
  <inkml:trace contextRef="#ctx0" brushRef="#br3" timeOffset="451877.5788">20282 3345 85,'0'0'37,"5"-25"1,-5 25 0,-1-12-33,1 12 0,0 0-2,-10 17 0,2 1-1,2 10 1,-5 6-2,3 11 1,-7 6-1,5 4 0,1 0 0,3-2-1,-1-6 0,5-9 0,2-8 0,2-13 0,-2-17 0,18-3 0,-4-19 0,-2-9 0,1-6 1,1-8-1,1-7 1,-5-5-1,1 1 0,2-4 0,-4 6 0,2 4 0,-1 5-1,4 8 2,1 8-2,6 10 1,-2 7-1,4 11 1,1 7 1,2 5-2,-5 4 1,0 4 0,-8 2 0,-4 2-1,-9 2 2,-9 0-1,-5 2 0,-6-2 0,-5 4 0,-4 0 0,-1 0 0,-4 4 0,5 2 0,-6 8 0,5 6-1,1 5 1,-1 7 0,2 6 0,1 4 0,5 0-1,2 1 0,6-8-2,7 2-2,-2-27-17,19 11-17,-7-26 0,18-1-1,-5-22 1</inkml:trace>
  <inkml:trace contextRef="#ctx0" brushRef="#br3" timeOffset="452530.0888">20975 3343 89,'0'0'36,"-18"1"1,18-1-8,-22 4-21,10-2-1,-8 1-2,0 4-1,-5 5-1,0 7-1,-7 7 0,5 5 0,-2 2-1,6 5 1,6-2-2,8-2 1,12-9-1,8-8 1,13-13-1,8-11 1,8-12-1,7-12 1,4-5 0,-3-10 0,-2-2 0,-5 1 0,-8-1-1,-7 7 1,-8 6-1,-7 8 0,-6 9-1,-5 18 1,0 0 0,-18 16 0,7 14 0,1 7-1,-2 8 1,5 5-2,7-1 0,7-7-2,14-4-3,4-20-6,26 3-26,-4-25 1,19 0 0,-10-20 0</inkml:trace>
  <inkml:trace contextRef="#ctx0" brushRef="#br3" timeOffset="452840.0936">21599 3295 95,'0'0'35,"-30"5"2,13 16 0,-8 1-32,4 11-1,-4 2-1,5 4 0,1 2-1,7-3 0,1-5-1,6-3 1,5-11-1,8-8 0,1-10 1,7-10-1,4-9 0,3-9-1,5-6 1,-3-6 0,3-1 0,-1-3-1,-1 4 0,-5 5 0,-1 4-2,-3 4 0,1 9 0,2 3-1,2 8-3,-1-2-4,15 14-27,-7-12-1,11 14 1,-4-12 0</inkml:trace>
  <inkml:trace contextRef="#ctx0" brushRef="#br3" timeOffset="453232.5996">22088 3239 100,'-35'24'38,"-10"-9"1,9 15-1,1-2-33,5 5-1,2 3-1,7 2 0,9-2-1,9-4-1,7-4 0,11-7 0,7-10 0,8-10-1,8-12 0,7-10 0,-3-8 0,4-5 0,-4-8 0,-3-2 0,-10 3-1,-4 1 1,-10 7 0,-6 6 0,-9 9 0,0 18-1,-19 3 1,2 16 0,0 9 0,-1 5-1,3 8 0,5-3-1,9 3-1,7-13-2,17 8-14,1-31-19,19 3 0,-2-24 0,21 0 0</inkml:trace>
  <inkml:trace contextRef="#ctx0" brushRef="#br3" timeOffset="453440.1028">22792 2859 104,'0'0'37,"-25"11"2,7 28-1,-14 6-32,4 15-2,-4 6 0,3 9-2,4-2 0,7-5-1,8-6-1,9-9-2,8-10-2,5-20-4,23-5-30,-9-24-1,19-3 1,-6-23-1</inkml:trace>
  <inkml:trace contextRef="#ctx0" brushRef="#br3" timeOffset="453635.1058">23140 2855 92,'-4'14'40,"-21"7"1,0 25-2,-13-3-15,4 13-22,1 5 1,0 1-2,9 2-1,3-8-2,14 1-2,0-13-5,26 5-29,-9-18-2,19 9 1,-4-18-1</inkml:trace>
  <inkml:trace contextRef="#ctx0" brushRef="#br3" timeOffset="454140.1135">23216 3384 95,'-17'5'37,"12"7"1,5-12 0,0 0-32,11-2-2,13-2 0,5-5 0,5-4-1,6-7-1,3 0 0,2-7-1,-2 1 0,-7-3 0,-7 1-1,-8-1 0,-9 5 0,-8 4 0,-15 8 0,-5 6 1,-12 8-1,-3 11 1,-5 10-1,-4 10 1,1 7-1,4 5 1,6 1 0,10 0 0,13-3-1,12-9 0,17-8 0,17-12-3,13-14-2,19 0-8,2-24-24,20 0-2,-11-22-1,11 2 0</inkml:trace>
  <inkml:trace contextRef="#ctx0" brushRef="#br3" timeOffset="454340.1166">24210 2731 117,'-10'20'40,"-16"8"1,4 25-1,-10 5-37,0 12-1,-2 6 1,1 4-2,4 1-1,5-4-1,8-3-3,0-17-5,19 1-29,-14-22-3,16 1 1,-8-22-1</inkml:trace>
  <inkml:trace contextRef="#ctx0" brushRef="#br3" timeOffset="455882.6403">17250 4566 52,'0'0'34,"0"0"1,0 0-2,0 0-27,-11 14-1,10 13 1,-9 1-2,9 13-1,-7 6 2,2 11-3,-2 1 2,5 4-2,-3-2 2,3-3-2,1-10 1,2-7-2,-1-14 0,4-9 1,-3-18 0,0 0-1,10-36 0,-5 1 0,3-8 0,1-9 2,-2-4-4,1-2 1,0-1-1,0 2 1,1 8-1,0 6 1,-2 7-2,5 10 1,4 7 1,1 7-1,8 10-2,3 0-2,17 16-10,-5-15-23,14 10 0,-1-10-1,12 7 1</inkml:trace>
  <inkml:trace contextRef="#ctx0" brushRef="#br3" timeOffset="456302.6467">18005 4587 59,'-32'7'38,"-13"-6"-1,7 12 1,-13-1-24,9 8-9,-5 6 0,6 9-1,-2 6 2,13 7-3,4 1 1,9 1-1,8-5 0,14-2-1,12-12 1,11-11-1,12-16-2,9-12 1,7-15 0,1-10 1,-1-9-3,-2-5 1,-8 0-1,-4 2 1,-13 7-2,-8 8 2,-11 8-2,-10 22 0,0 0 1,-13 6 1,1 17 1,-1 5-2,5 8 1,2-1-3,10 4 0,2-11-5,25 6-8,-6-22-22,23 0 0,-2-21 0,12 0 0</inkml:trace>
  <inkml:trace contextRef="#ctx0" brushRef="#br3" timeOffset="456827.6548">18552 4576 66,'-16'-13'37,"1"20"0,-11 0 0,8 19-29,-7 2 0,10 16-2,-4-4 0,8 6-1,8-3-1,6-7-1,8-10 1,13-7-2,6-16-1,8-11 1,5-10-4,6-11 3,-4-6-3,0-5 3,-5-3-3,-6 3 2,-5 2 1,-13 6-2,-2 7 0,-9 10 1,-5 15-1,-12 14 0,-3 21 0,-5 14 1,-8 22 1,-4 17-2,-5 21 1,-2 11 0,-3 9 2,0-1 0,0-4 0,7-9-1,6-18 0,5-17 1,4-22 0,6-25 0,8-20-3,6-13 1,2-28-2,4-7 3,1-18-2,3-13 0,2-10-1,4-8 1,3-5 0,4 0 0,0 1 3,4 5-4,3 12 2,1 6-2,7 18-3,-8-2-24,14 23-10,-3-4 1,14 13-3</inkml:trace>
  <inkml:trace contextRef="#ctx0" brushRef="#br3" timeOffset="461030.2194">19177 4539 70,'-41'36'38,"-4"-9"-2,12 7 2,-2-10-33,20-1-2,15-10-1,19-5-1,19-9-1,9-6 0,10-1 0,3-3 1,-1 5-1,-6 2 1,-15 10 0,-13 7 0,-19 10 0,-14 11 2,-18 3 0,-11 5 0,-9 1 0,1-3-1,2-6 1,7-9-3,10-9 0,9-17-10,17 1-28,17-19 0,15-1-1,-2-12-1</inkml:trace>
  <inkml:trace contextRef="#ctx0" brushRef="#br3" timeOffset="462167.7368">20574 4478 66,'-14'-21'37,"2"20"-1,-18-2 1,6 15-30,-16 0-1,1 12 0,-5 2-2,-5 8 0,5-1-1,6 5 0,4-2-1,11-1 1,9-2-1,12-4-1,14-2-1,8-8-2,24 1-5,-5-19-29,28 1-3,0-15 0,14 3 0</inkml:trace>
  <inkml:trace contextRef="#ctx0" brushRef="#br3" timeOffset="462852.7473">20963 4566 75,'-24'7'36,"5"14"1,-8-4 0,10 12-31,-1 1-3,4 6 1,-2 1 1,6 4-2,-3-4 1,7 0-1,2-7 0,1-7-1,1-7 2,2-16-3,0 0 0,15-8 0,-2-16-2,-1-7 1,4-8-2,1-4 2,0-9-1,1-1 0,-2 0 0,2 6 0,-6 4 2,2 6-1,1 7 1,0 7-1,2 11 0,4 5 1,2 7-1,1 1 1,8 2-1,7 1 0,1-3 0,4 1 1,2-1-1,-1-2 0,-6 0 0,-6 0 1,-9 1-1,-8 1 1,-16-1-1,-1 14 0,-18-3 0,-4 4 0,-7 8 0,-4 4 0,-4 5 0,3 3 1,8 4-1,4 1 1,6-2-1,11-1 1,12-8 2,12-5-2,12-12 0,14-9 1,5-10-2,9-12 0,0-9 1,-3-5-1,-5-6-2,-13-4 2,-11 1 0,-16 4-1,-14 1 0,-13 7 0,-11 6 0,-7 6-1,-2 7-1,-1 3-2,13 12-2,1-13-15,24 9-16,12 4 0,18 2-1,4-13 1</inkml:trace>
  <inkml:trace contextRef="#ctx0" brushRef="#br3" timeOffset="463205.2528">22041 4304 88,'0'0'37,"-29"-6"1,9 14 2,-12-7-33,3 14-2,-5 1-1,5 10 0,-2 1-1,10 3-1,2 0 0,14 1-1,5-5 0,13-3 0,10-7-1,7-5 0,5-4 1,4 0-1,-2-3 0,-4-1 0,-4 3 0,-11 4 1,-11 4-1,-10 6 0,-11 2 0,-6 2-1,-6 2 1,2-4-1,3 1-3,1-10-2,22 5-18,-2-18-15,21-10 0,1-11-2,21 1 2</inkml:trace>
  <inkml:trace contextRef="#ctx0" brushRef="#br3" timeOffset="463567.7583">22494 4335 88,'-12'5'38,"-14"-3"0,4 18 1,-18-1-32,14 8-1,-3-1-2,8 5 0,2-4-1,12-1 0,9-4-2,10-7 0,11-5 0,2-2 0,5-3 0,1 0-1,-4-2 1,-1 5-1,-9 1 1,-11 6-1,-9 2 1,-5 2-1,-10 4 1,-8 3-1,-3 1 0,-2-1-1,-2-1 1,3-4-3,10 3-2,-7-18-23,21 9-11,6-15 0,0 0-2,7-27 0</inkml:trace>
  <inkml:trace contextRef="#ctx0" brushRef="#br3" timeOffset="464497.7726">23648 4332 81,'-6'-12'37,"6"12"-1,-24-14 1,8 20-28,-12-4-2,2 9-2,-8 8-2,5 10 1,-5 4-2,6 9 1,4 2-1,6 2 0,9-4 0,10 2-1,11-8 0,8-10 0,10-14 0,9-10 0,6-13-1,1-11 0,1-12 0,0-6 0,-6-6 0,-11-3-1,-11 2 1,-13 0-1,-9 8 1,-14 4 0,-10 12 0,-5 10 0,-2 5 0,0 8 0,9 5 0,11 4 0,14-9 0,16 17 1,17-12-1,10-5 0,11-2 0,7-4 0,1 0 1,-1-1-1,-13 1 1,-6 3 0,-13 8 0,-13 0-1,-15 8 1,-6 9-1,-9 8 1,-7 2 0,4 6-1,-2 3 0,5-6 1,5 3 0,9-6-1,9-9 1,8-12 0,10-7-1,3-12 1,5-11 0,3-6 0,-2-9-1,-2-1 1,-5-6 0,-7 0-1,-8-1-1,-3 3 0,-6 3-1,0 7-1,-5 1-3,14 17-14,-14-10-16,22 18-5,-7-7 2,17 14-2</inkml:trace>
  <inkml:trace contextRef="#ctx0" brushRef="#br3" timeOffset="465155.2827">24523 4369 87,'-15'8'38,"19"7"0,-4-15 0,30 10-29,-5-10-4,15 0 0,0-6-1,3-2-2,-2-6 1,-2-2-1,-8-5-1,-6 0 1,-13-1-2,-8 5 1,-11 0 0,-8 3-1,-10 8 0,-6 7 0,-4 9 0,-2 8 0,-1 5 0,6 8 0,6 1 1,9 3 0,11-4-1,12-4 1,14-8 0,7-4 0,17-11 0,7-7 0,6-8 0,5-3 0,-2-2 0,4-3 0,-14 6 0,-6 0-1,-10 7 0,-12 8 0,-14 13 0,-9 9 0,-12 7 0,-8 8 0,1 5 0,-3 3 0,-2-1 0,9-4 1,3-9-1,4-8 1,7-12-1,2-13 0,11-10 1,0-13 0,2-11 0,-2-7-1,3-9 0,2-3 0,-2 0 2,4 3-2,-1 5 0,5 7 0,3 8 0,8 6-2,9 8 0,5 2-3,15 14-6,-7-17-14,26 16-14,-11-15-4,13 8 0,-7-13-1</inkml:trace>
  <inkml:trace contextRef="#ctx0" brushRef="#br3" timeOffset="466325.3007">17116 6079 49,'0'-17'36,"0"17"-1,-19-14 1,2 19-10,-12-13-15,4 14-4,-9-3-1,0 9-3,-7 1 0,6 9 0,-2 3 0,4 3-1,4 1 0,11 5 0,3-6 0,15 6-1,9-9 0,8 1 1,12-11-2,11-7 1,-1-9 0,10-10-1,-3-10 1,-1-6-1,-2-7 1,-5-3 0,-8 0 0,-7 3-1,-5 5 1,-9 4 0,-4 7-1,-5 18 0,0 0 0,-11 4 0,4 18 0,-2 7 0,4 6-1,1 8 0,6 0-1,5-5-1,12-6-3,7-22-15,22-3-17,3-24 0,16-7 0,0-21-2</inkml:trace>
  <inkml:trace contextRef="#ctx0" brushRef="#br3" timeOffset="466525.3038">17795 5575 93,'-28'26'38,"9"22"-2,-5 3 1,6 16-34,1 7 0,4 4-3,3 1 0,1-8-6,12 9-16,-8-19-14,8-7 0,-6-20-2,6-9 2</inkml:trace>
  <inkml:trace contextRef="#ctx0" brushRef="#br3" timeOffset="466707.8066">17525 6069 107,'0'0'41,"-12"-22"0,27 20 0,-1-5-35,20 0-3,12-2-3,9-5-2,14 8-10,-7-13-25,17 8-3,-5-4 0,1 11-2</inkml:trace>
  <inkml:trace contextRef="#ctx0" brushRef="#br3" timeOffset="467552.8195">19181 5619 73,'-12'15'37,"1"6"-1,-6 4 2,5 17-30,-11 2 1,10 15-5,-3 4-1,4 6-1,0 3-1,6 0-1,3-1-3,-3-21-9,15 5-25,-8-19 1,10-4 0,-6-20-2</inkml:trace>
  <inkml:trace contextRef="#ctx0" brushRef="#br3" timeOffset="467742.8225">18910 6145 100,'-22'1'39,"0"-4"0,22 3-1,0 0-33,22-8-2,16-6-2,13-11-4,19 4-7,-9-20-27,25 2-1,-6-9 1,3 3-2</inkml:trace>
  <inkml:trace contextRef="#ctx0" brushRef="#br3" timeOffset="468115.3282">19704 5510 87,'-27'18'37,"4"16"3,-6-1 0,7 14-32,-2 5-2,6 9 1,0 2-1,1 5-3,1 0 1,4-1-1,1-6-2,6-6 1,3-12-2,6-9 1,4-13 0,9-16-1,5-16 1,7-11-1,4-12 1,5-8-1,-2-6 1,1-2-1,-3 3 1,-2 3-1,-12 13 1,-2 8-1,-18 23 0,15-3 0,-18 22-1,-2 11 0,3 10-2,-4 2-2,11 12-9,-9-13-23,21 6-3,-5-18 0,20-3-1</inkml:trace>
  <inkml:trace contextRef="#ctx0" brushRef="#br3" timeOffset="468510.3342">20147 5971 99,'5'23'38,"4"-10"2,13 2-1,4-12-33,16-10-2,4-8 0,8-4-1,1-8-1,-2-4 0,-9-4-1,-4 1 0,-19 3 0,-12 1-1,-16 8 1,-12 8 0,-15 9 0,-8 15 1,-10 13-1,-5 16 1,3 9 0,1 10 0,10 3 1,13 0-3,15-7 0,19-10 0,23-15 0,16-15 0,24-8-6,-3-26-19,27 5-15,-7-15-2,4 0 0,-13-8-2</inkml:trace>
  <inkml:trace contextRef="#ctx0" brushRef="#br2" timeOffset="473120.4051">21640 5571 74,'2'-22'34,"-2"-1"0,4 7 1,-9-6-26,5 22-4,-1-14 1,1 14-4,-7 22 1,2 2 3,-2 7-1,1 11-2,-3 9 0,3 12 0,-2 7 0,-2 4-1,2 1 0,-1-2-3,5-4-3,1-10-3,11-9-28,-3-22-2,10-15-1,3-21 0</inkml:trace>
  <inkml:trace contextRef="#ctx0" brushRef="#br2" timeOffset="473340.4084">21510 5469 89,'-4'-27'38,"21"11"-3,8-9 3,25 7-32,6-3-1,16 4-2,2 1 0,4 3-3,-1 8-3,-8-4-8,-5 16-25,-21-3-1,-4 12-1,-24-7-1</inkml:trace>
  <inkml:trace contextRef="#ctx0" brushRef="#br2" timeOffset="473545.4116">21636 5736 76,'-13'23'37,"9"-13"1,19 3-1,8-20-14,19 7-18,10-8-1,12-4-4,8 2-5,-4-10-28,10 4-5,-5-8 1,-1 6-2</inkml:trace>
  <inkml:trace contextRef="#ctx0" brushRef="#br2" timeOffset="473935.4176">22540 5450 89,'0'0'37,"-24"-13"-1,24 13 2,-28 2-32,10 16-2,-11 4 1,1 13 0,-8 10 0,2 11 0,1 5-1,7 6-1,11-2 0,12-2 0,15-9 0,15-8-2,16-16-1,12-13 1,10-18-1,6-15 1,3-14 0,-5-13-1,-6-11-1,-7-4 1,-15-6-1,-16-2-1,-16 5-1,-17 8 1,-15 9-1,-13 7-1,-7 15 1,-8 5-4,11 24-3,-3-8-26,24 12-2,8-7-1,26 6 0</inkml:trace>
  <inkml:trace contextRef="#ctx0" brushRef="#br2" timeOffset="474287.923">23507 5417 95,'0'0'39,"-22"-16"0,6 14 0,-16-5-31,5 11-2,-11 0-1,-7 13-1,-9 10-1,-1 6 0,-7 9 1,2 8-1,7 3-1,7 1 1,13 1-1,12-5-2,19-5 0,16-5 0,20-10 0,11-7 0,15-8-2,6-15-4,20 4-28,-10-24-4,11-2-3,-10-13 1</inkml:trace>
  <inkml:trace contextRef="#ctx0" brushRef="#br2" timeOffset="474700.4293">23842 5435 101,'0'0'39,"-28"18"1,17 6-1,-13 2-33,0 11 1,-6 3 0,1 7-2,-1 4 0,5 3-2,3-4 0,10-4-3,12-7 0,14-8 0,16-10 0,10-16 0,15-13 0,2-12 0,7-12 0,0-7 0,0-9 0,-9-1 0,-11-2 0,-10 1 0,-10 12 0,-8 6 0,-10 12 0,-6 20 0,-17 3 0,0 15 0,-3 17 0,3 7 0,-3 9 0,6 5 0,6 1 0,4-5-5,18 0-3,-2-20-25,27 5-8,-3-21 1,19-3 0</inkml:trace>
  <inkml:trace contextRef="#ctx0" brushRef="#br2" timeOffset="475055.4348">24674 5419 107,'-42'23'40,"-11"0"-1,14 11 1,-1-3-36,10 5 1,9-5 0,20-2-2,17-2 1,11-9-2,11-3 0,2-2-2,2-3 2,0 2 0,-6-3-2,-7 5 0,-13 1 0,-10 6 0,-11 3 0,-9 8 0,-12 0 0,-6 4 0,-7 3 0,-3-2 0,0-2 0,2-9-7,12 7-8,-9-26-10,25 5-16,-7-18 1,19 6-1,-9-33-1</inkml:trace>
  <inkml:trace contextRef="#ctx0" brushRef="#br2" timeOffset="476467.9565">12840 3911 68,'0'0'34,"9"-20"-2,-9 20-5,0 0-21,0 0 1,-24-12-3,10 18 0,-12 2 0,7 6-1,-6-3 0,2 8 0,2-3 0,8 5-1,2-3 0,6 3-1,9-3 0,4 3-1,7-6 1,8 0-1,0-6 1,6-4-1,0-6 1,-3-5 1,-2-8-1,-1-2 1,-5-9-1,-8-1 1,-4-2-1,-6-2 0,-4 1 0,-2 1-1,-3 3 1,-3 4-1,1 6 0,-2 7 0,-1 6 0,2 8 0,-2 7 1,4 7-1,-4 0 0,8 7 1,1-2 0,2 1-1,11-7 1,2-2 0,8-8-1,4-7 0,5-5 1,1-9-1,-2-5 1,3-7 0,-8-1-1,-5-2 1,-5-1 0,-6 3 0,-7 4-1,-8 6 1,-9 6-1,-4 9 1,-5 7-1,-2 4 0,0 4 0,3 5 0,3-1-1,7 1 1,9-3 0,8-4-1,9 0-2,6-13-5,16 9-28,-8-15-4,10 8 2,-8-11-3</inkml:trace>
  <inkml:trace contextRef="#ctx0" brushRef="#br2" timeOffset="477045.4653">12684 4692 58,'1'-26'34,"6"3"0,-7-3 0,13 12-23,-17-4-2,4 18-3,0 0 0,0 0-2,-4 30 0,2 9 1,-4 8 0,-1 13-3,-2 8 2,-2 7-3,2 0 1,-2 0-2,2-4 0,-5-11-5,9-4-3,-8-23-28,19-1-2,-7-21 0,14-4-1</inkml:trace>
  <inkml:trace contextRef="#ctx0" brushRef="#br2" timeOffset="477495.4723">12755 4525 77,'0'0'38,"-19"-16"-3,19 16 1,-21 3-32,8 8 0,-5 0-1,-4 11 0,-4 3-1,-4 10 0,-1 4 0,-2 4 0,-2-2 1,6-1-2,2-5 2,10-6-2,6-9 2,11-20-1,0 0-1,31-24 0,0-10-2,5-6 2,5-11-1,0 0 1,3-3-2,-6 7 1,-5 5 1,-7 11 0,-5 12 0,-5 14 0,-16 5-1,9 29 0,-9 2 1,5 6-1,3 6-1,3 3 0,10 2-1,-2-8-6,21 4-27,-15-14-4,14 5 2,-10-14-3</inkml:trace>
  <inkml:trace contextRef="#ctx0" brushRef="#br2" timeOffset="478232.9836">12355 5810 75,'-5'-33'36,"1"4"-1,-7-1-1,6 10-25,-11-3-5,1 10 2,-5 4-3,-2 11 1,-5 7-2,3 10 0,-5 13 2,4 13-3,-3 10 3,4 15-4,-4 6 1,5 11 0,3 6-1,4-4 1,4 0-3,5-14-1,14 6-16,-5-29-17,14-6-1,-3-25 2,4-9-4</inkml:trace>
  <inkml:trace contextRef="#ctx0" brushRef="#br2" timeOffset="478450.4869">11832 6195 97,'-20'-1'38,"20"1"1,-12 11-1,12-11-34,26 12-1,5-11-1,14-4-1,7-3-1,13-5-3,5-10-3,17 8-23,-9-14-8,8 5-1,-9-9 0</inkml:trace>
  <inkml:trace contextRef="#ctx0" brushRef="#br2" timeOffset="478795.4922">12650 5993 98,'-23'15'36,"-8"-5"2,8 17-2,-7-6-31,7 10 0,-6 4-1,6 12 0,1-1-1,8 3 2,5-1-3,9-5 2,9-9-2,10-10 0,14-12-1,11-18 1,7-11-2,5-13-2,3-10 3,-4-6-3,-7-5 2,-5 0-2,-14 0 2,-16 4-2,-13 7 1,-17 7-2,-6 11-1,-10 8-1,1 16-3,-8-5-11,12 21-20,-2-4 2,19 10-1,8-6 0</inkml:trace>
  <inkml:trace contextRef="#ctx0" brushRef="#br2" timeOffset="479115.4971">13296 5988 98,'-18'-8'38,"-11"-6"1,3 18-3,-7-4-30,2 13 0,-4 3-1,3 11-1,2 7-1,6 6 0,4 1-2,9-1 1,11-2-2,9-1 0,11-11-1,8-7-2,16-9-3,-1-16-5,20 2-27,-9-19-1,10 2 0,-10-17 0</inkml:trace>
  <inkml:trace contextRef="#ctx0" brushRef="#br2" timeOffset="479450.5023">13533 5991 101,'-13'22'37,"-10"-3"2,10 15-2,-6-7-32,9 12 1,-1-4-3,8 4 1,-1-8-2,12 2 1,7-15-1,9-5-1,6-12 1,5-10-1,7-10 0,2-11 0,1-4 0,-2-9-1,-2-2 1,-7 0 0,-9 2-1,-2 7 1,-8 7-1,-7 11 0,-8 18 0,0 0-1,-19 34 0,2 0-1,3 14-2,-4-3-2,15 16-11,-12-17-21,24-2-1,-3-20-1,20-8 1</inkml:trace>
  <inkml:trace contextRef="#ctx0" brushRef="#br2" timeOffset="479765.5071">14247 5833 109,'-47'27'39,"6"15"1,-8-6-1,13 7-34,8-5-2,15-3 0,11-10-1,16-8-1,15-8 0,12-8-1,7-3 1,1-5-1,-6 2 0,-3 6 0,-14 6 1,-13 9-1,-17 9 1,-13 6 0,-11 3-1,-6 3-2,1 4-1,-4-9-3,17 7-12,-10-19-16,21 0-7,-3-16 1,12-4-1</inkml:trace>
  <inkml:trace contextRef="#ctx0" brushRef="#br4" timeOffset="485340.5928">15000 9146 64,'0'-13'36,"0"-2"-1,0 15 2,3-15-32,-3 15 0,11 29-1,0 10 0,-7 15 0,2 19 0,-4 16-1,-1 18 0,-6 9-1,1 4 0,-5-4-2,1-7 0,0-11-6,0-24-7,18-11-21,-6-29-5,11-19 2,-2-27-1</inkml:trace>
  <inkml:trace contextRef="#ctx0" brushRef="#br4" timeOffset="485915.6016">14550 9229 90,'-13'-15'38,"13"15"1,21-28-1,16 12-35,16-5 0,14-1 0,8-3-1,10-1 0,6 1-1,-2-1 1,-1 5-1,-3 2 0,-8 3 1,-5 2-1,-10 7-1,-14 5 1,-9 7 0,-9 9-1,-7 12 1,-12 13-1,-5 15 0,-10 12 1,-7 13-1,-2 9 2,-4 7-2,-3 3 2,1-1-2,3-7 2,1-12-2,9-7 1,5-15-1,6-12 0,6-15 0,5-17 0,7-16 1,1-15-1,3-12 0,4-7 0,1-10 0,-2-3 1,-1 0-1,-4 4 0,-4 8 1,-2 6-1,-4 17 1,-15 16-1,12 3 1,-10 16-1,-4 11 0,-1 7-1,3 7 0,-2 3-2,5 4-1,1-8-2,17 7-14,-14-23-15,22 4-5,-4-21 1,11-2-2</inkml:trace>
  <inkml:trace contextRef="#ctx0" brushRef="#br4" timeOffset="486270.607">16083 9695 96,'-17'4'37,"15"10"2,2-14-1,-4 24-33,4-24-2,32 20 0,-7-18-1,14-5 1,-2-8-1,3-5-1,-3-5 1,-1-4-1,-13 0 0,-3-2-1,-19 2 1,-11 6-1,-13 5 1,-7 9-1,-8 8 0,-7 10 0,-1 13 1,1 9 0,3 9-1,11 6 1,10 4-1,14-5 1,20-6-1,13-12-3,24-6-7,9-28-17,31 1-12,6-22-1,21-1-2,-1-14 2</inkml:trace>
  <inkml:trace contextRef="#ctx0" brushRef="#br4" timeOffset="486918.117">17420 9230 69,'13'-22'36,"-4"-2"-1,3 3 1,-17-2-29,15 10-2,-7 3 0,-3 10 0,0 0-2,6 32 1,-12-1 1,3 14-1,-2 11-1,0 9 0,-1 9-1,1 7 1,4 1-2,-1 1 1,4-7-2,7-8-1,9-12-4,3-25-6,18-7-25,-2-26-3,13-7 0,-3-22 0</inkml:trace>
  <inkml:trace contextRef="#ctx0" brushRef="#br4" timeOffset="487105.6199">17941 9543 90,'0'0'36,"-20"-13"1,10 24 0,-9 3-30,6 15-3,1 5-1,2 8 0,4 4-2,4 1-1,6-1-1,-2-7-2,13 0-7,-9-22-27,17-9 1,-6-22-2,12-5 0</inkml:trace>
  <inkml:trace contextRef="#ctx0" brushRef="#br4" timeOffset="487270.6224">17995 9221 92,'-26'-34'36,"8"15"1,2 5-1,16 14-33,0 0-5,6 19-3,20 6-6,-6-9-22,19 12-2,0-1-2,10 2 3</inkml:trace>
  <inkml:trace contextRef="#ctx0" brushRef="#br4" timeOffset="487803.1306">18406 9433 88,'-28'6'37,"4"9"1,-6-2-1,0 20-28,-6-2-2,5 15-1,-2 3-2,10 5 1,1-7-2,14 0 1,5-11-3,13-8 1,7-16-1,9-15 0,10-16 0,4-10-1,3-7 1,-4-9-1,0-4 0,-6 0-1,-7 2 0,-10 8 0,-8 12 0,-8 12-1,0 15 2,-23 17-1,6 17 0,-4 23 2,-5 19-1,-3 16 1,-1 17-2,0 6 2,1 5-2,4 1 1,-3-7-1,6-10 2,2-18-2,2-16 2,2-21-1,4-16 1,1-23-1,11-10 1,-16-32-1,15-10 0,2-13 1,7-14-3,4-14 3,8-10-1,10-5 2,9-1-2,1 6 1,3 5-1,2 8 0,1 10-2,2 17-4,-13-2-15,16 25-17,-15-7-2,8 11-1,-4-9 0</inkml:trace>
  <inkml:trace contextRef="#ctx0" brushRef="#br4" timeOffset="488233.1372">19060 8856 107,'0'0'40,"-18"-11"1,10 33-1,-15 5-35,4 23-1,-1 11 0,-2 13-1,-3 10-1,0 8 0,-2 2-1,5-4 1,5-5-1,4-10 0,8-14 1,5-11-2,10-18 0,6-17 0,9-19 0,9-15 0,4-17 0,1-9 0,2-6 0,1-5 0,-6 2 0,-5 5 0,-7 11 0,-6 13 0,-7 12 0,-11 13 0,7 17 0,-6 10 0,-1 7 0,1 7 0,7 1-3,5-5-1,6 0-3,4-22-7,23 7-12,-10-30-12,20-5-2,-7-21-1,14-7 2</inkml:trace>
  <inkml:trace contextRef="#ctx0" brushRef="#br4" timeOffset="488435.6403">19744 8970 102,'-37'53'39,"7"25"1,-14 1-1,19 7-34,-9-3-2,9-2-1,5-6-3,2-13-4,16 2-18,-13-33-5,15 0-11,0-31 2,0 0-4,-18-13 3</inkml:trace>
  <inkml:trace contextRef="#ctx0" brushRef="#br4" timeOffset="488600.6428">19351 9380 117,'0'0'42,"12"-7"0,16 13 0,2-8-36,18-1-4,17-3-3,9-9-5,18 9-11,-12-21-9,23 15-8,-19-14-5,9 10-2,-15-8-2</inkml:trace>
  <inkml:trace contextRef="#ctx0" brushRef="#br4" timeOffset="489318.1538">20701 9489 89,'10'-19'33,"7"13"-6,-17-13 3,12 19-15,-12 0-5,0 0-3,0 0-2,0 13-2,-4 9 0,-2 10 0,-1 8-1,-3 8-1,-3 6 1,1 0-1,-1-1 0,4-5 0,2-8 0,4-10 0,5-14 0,-2-16-1,19-6 1,-2-16-1,3-11 1,2-10-1,1-6 0,-1-5 0,-2-4 0,0 0-1,-5 3 1,1 5-1,0 8 1,-1 7 0,2 5-1,1 9-1,6 10-2,-1-4-7,17 16-24,-11-4-3,12 8 0,-2-4-2</inkml:trace>
  <inkml:trace contextRef="#ctx0" brushRef="#br4" timeOffset="489720.66">21450 9327 96,'-26'4'37,"-10"0"1,-2 14-2,-9-4-28,7 18-1,-7 1-1,9 12-1,-2 2-1,7 6 0,9-2-1,12-2 1,10-10-3,14-6 1,11-15-1,13-12 0,10-14-1,11-13 2,2-8-2,-1-10 0,-3-5 0,-4-2-2,-8 2 2,-10 3-1,-12 7 1,-7 8-1,-12 10 0,-2 16 1,-16 2 0,2 13 0,-2 10 0,1 4-1,5 6-1,2-3 0,12 4-3,1-13-3,24 9-15,-8-24-14,20 3-3,-1-17 1,9-3 0</inkml:trace>
  <inkml:trace contextRef="#ctx0" brushRef="#br4" timeOffset="490238.168">21968 9368 99,'-22'-10'36,"10"19"3,-8-1-4,7 19-28,-9-3 0,7 12-1,1-3-1,5 4-1,3-7 0,12-2-1,3-11 0,11-9-1,7-12-1,8-7 0,7-11-1,6-8-1,-2-7 1,5-1-1,-4-5 1,-6 3-1,-4 2 1,-6 6-1,-12 5 1,-8 12 0,-11 15-1,-7 13 1,-15 19 1,-5 18 0,-10 20-1,-3 18 1,-8 16-1,-2 11 1,3 4-2,0-1 2,4-3-2,7-12 1,2-13-2,8-17 2,2-19-2,11-19 2,1-21 0,12-14 0,-1-23 2,7-12-4,5-14 4,3-13-2,8-14 2,1-7-2,6-5 1,1 1-2,1 4-1,-3 6 0,6 13-4,-10-3-14,21 29-14,-16-2-5,13 17 0,-6-6-2</inkml:trace>
  <inkml:trace contextRef="#ctx0" brushRef="#br4" timeOffset="490568.173">22726 9306 96,'-19'-4'38,"-10"16"2,-15-2-2,3 12-23,-7-1-9,6 10-2,1-1 0,11 1 0,9-1-1,16-2 0,14-5-1,12-3 0,14-5-2,4-3 0,0 3 0,-2 0 0,-4 1 0,-8 5 0,-9 3 0,-18 4 0,-13 1 0,-7 5 0,-9-1 0,-4-1 0,-2-2 0,0-8-2,8 1-6,-4-21-12,27 13-13,-10-24-8,16 9 0,-8-30-1</inkml:trace>
  <inkml:trace contextRef="#ctx0" brushRef="#br4" timeOffset="493220.7138">14636 10708 62,'2'-13'24,"-2"13"1,-2-20 0,2 20-13,-2-19-2,2 19-1,-4-15 0,4 15-3,0 0 0,0 0-1,-4 18-2,4 5 0,-5 7-2,5 10 1,0 7-2,0 7-1,0 5 0,0 2 0,0-1 1,-1-1-1,-2-4 0,1-6 0,-1-9 1,1-6 1,1-14-1,2-9 1,-1-11 0,8-16-1,2-10 0,2-8 1,2-7-1,2-5 0,2-2 1,3 2 1,1 4-1,-4 10 1,0 5-2,-1 12 3,-2 11-3,1 11 2,-4 11-3,-2 6-1,-5 10 2,-3 6-2,-4 6 2,-7 5-2,-3 1 2,-8-4-1,-3-2 1,-4-3 0,-1-8 0,-1-9 0,4-11-1,1-14-1,13-6-5,-2-23-20,18 1-10,3-13-1,12 3-1</inkml:trace>
  <inkml:trace contextRef="#ctx0" brushRef="#br4" timeOffset="493893.2241">15084 11141 61,'0'0'37,"17"16"-2,-5-16 2,10 0-30,-2-11-3,9 2-1,0-8 0,4 0-2,-4-4 1,-5 0-2,-4-1 2,-8 4 1,-8-2-2,-8 5 2,-8 5-1,-5 4 0,-8 5-1,-3 8 0,-3 4-1,0 9-1,-3 5 2,6 4-2,5 2 2,10-1-1,7-3 2,17-4-1,9-7 1,14-8-1,9-12 0,11-5 0,2-9 0,5-5-1,-2-3 1,-4 1 0,-10 1 0,-10 4-1,-6 4 1,-11 10 0,-18 6-1,7 12 1,-16 9-1,-7 4 0,-5 7 1,0 4-1,0 1 0,4 0 1,4-10-1,8-7 0,5-20 0,28 2 1,0-19-1,9-9 0,3-7 1,6-6-1,2-1 2,-6 4 0,-6 6-1,-5 10 1,-12 9-1,-7 13 0,-10 11-1,-5 9 0,-6 8-1,-3 5-1,3 6 0,1-2-3,12 4-3,-8-18-15,30 6-17,-6-16 0,16-6-1,1-16 0</inkml:trace>
  <inkml:trace contextRef="#ctx0" brushRef="#br4" timeOffset="496705.7673">16428 11056 25,'12'-17'33,"-12"17"0,-1-15 1,1 15-21,-19-15 0,8 10 0,-18-6-3,6 7-1,-11-1-3,1 7 1,-5 0-3,4 8 0,-4 6-2,6 6-2,3 5 2,8 6-3,9-1 2,8-4-1,14-8 2,11-7 0,13-13-1,14-15 1,9-18-1,12-17 2,5-19-1,6-11 0,4-13 0,-6-3-1,-4-2 1,-10 5-1,-10 5 1,-13 12-2,-13 18 1,-19 20-2,-10 19 1,-15 23 0,-10 26 0,-8 21 0,-2 19-2,0 13 3,4 13-4,7-1 2,18 0-7,4-17-22,30-5-9,12-20-2,17-6-1</inkml:trace>
  <inkml:trace contextRef="#ctx0" brushRef="#br4" timeOffset="497230.7754">18050 10970 47,'-19'-10'40,"-7"-5"-3,2 11 2,-9-7-17,2 17-12,-7 0-3,6 12-3,-7 1 1,7 10-2,-2 1 0,8 6-1,8-3 0,9 2-2,9-6 1,9-3 1,10-11-2,10-9 1,8-11-1,8-10 0,1-10 1,1-7-1,1-10 1,-4-1 0,-6 0 1,-8 1 0,-5 9-1,-9 5 1,-6 12-2,-10 16 3,0 0-4,-12 25 1,0 6-2,-1 6-1,2 6 0,4-2-2,7 1 0,4-13-5,22 3-10,-2-24-20,18-2 2,2-19-1,12-1 1</inkml:trace>
  <inkml:trace contextRef="#ctx0" brushRef="#br4" timeOffset="497795.7841">18593 10878 90,'-14'-5'37,"-3"13"-2,2 14 2,-6 1-31,2 8-3,0 5-1,3 4-1,2 0 1,3 1-2,3-3 1,6-4 0,-1-9 0,6-4 1,-3-21-2,11 10 1,0-18-1,1-10 0,3-8 1,0-7-2,1-9 3,2-4 0,0-5 0,0-3 0,2 1-1,3 6 2,0 2-2,1 8 2,-1 8-3,2 9 0,-1 12 0,0 10 0,-2 9 0,-4 6 0,-4 8 0,0 2 0,-8 7 0,0 4-1,-6-1 0,-7 1-1,-3-4 0,-5-1 0,-4-6 0,-6-2-1,-3-5 2,-2-5-2,-4-3 3,4-3 0,-4-1-1,3 1 1,3 3 1,1 7-1,2 7 1,2 10 0,1 11-1,2 12 1,-4 8 0,1 5 1,0 2-2,5-3 1,6-2-6,-1-26-18,21 0-15,-3-28-1,19-10-1,1-23-2</inkml:trace>
  <inkml:trace contextRef="#ctx0" brushRef="#br4" timeOffset="498885.8008">19507 10805 85,'-9'-10'37,"-14"-1"0,-1 15 0,-10-4-27,2 17-5,-7 3-1,2 7-1,2 4-1,2 4-2,9-2 2,9 1-2,12-4 1,9-6-2,8-5 2,13-10-3,9-7 3,6-5 0,-1-10 0,3-4 2,-2-8-2,-3-5 2,-3-1-2,-2-6 1,-14 0-1,-2 1 1,-3 3-1,-6 7-2,-3 3 2,-3 8-1,-3 15 0,0 0 0,-18 22 0,8 4 0,2 8 0,2 5 0,2-1 1,10-1-3,4-7 3,11-10-3,7-10 2,10-13 1,6-12-1,8-5 1,-1-9 0,-2-2 1,-2-2-2,-11 2 4,-3 7-4,-11 8 0,-11 8 1,-11 8-1,-5 15 0,-8 4 0,-6 9 0,-5 4 0,5 3-2,0 0 0,2-7 1,5-3-1,9-10 2,3-15-3,21-2 3,-2-14 1,3-9 1,6-5 0,2-6 0,-4 2 1,-2-1-3,-3 5 2,-7 6-2,-1 5 0,-9 9 0,-4 10 0,0 0 0,17-6 0,-5 10 0,6-1 0,8 1 0,5-4 0,9-2 0,8-3 0,7-6-2,4-7 0,3-3-2,-5-10-1,6-4-1,-9-8-2,0 1 0,-17-11-1,4 9 0,-18-8 1,-2 12 5,-9 4 0,-4 12 4,-7 14 1,-1 10 2,-16 22 2,-3 9 0,1 22 2,-5 10-6,-1 12 2,0 6-3,2 2-1,5 2-5,-1-13-12,15 5-14,-6-19-6,9-9-1,-4-17-1</inkml:trace>
  <inkml:trace contextRef="#ctx0" brushRef="#br4" timeOffset="499085.8039">20562 10753 119,'-19'-21'42,"-6"-3"1,16 11-2,-4 4-36,26-6-2,13-1-1,11 0-2,9 1-3,9-1-1,17 8-4,-5-13-15,19 20-17,-10-7-1,11 11-1,-4-6 1</inkml:trace>
  <inkml:trace contextRef="#ctx0" brushRef="#br4" timeOffset="499618.3121">21884 10704 97,'-8'-22'37,"2"10"3,-9-1-3,3 13-29,-16 4-2,0 12-2,-6 5-2,-4 11 1,-1 5-1,3 6 0,2-1 0,14 3 0,5-6-1,13-6-2,13-14 3,15-8-1,9-15 0,9-10 0,7-7-1,1-11 1,1-7 1,-4 1 0,-8 0-1,-7 6-1,-10 3 0,-10 7 0,-5 11-1,-9 11 1,-11 11 0,-4 11-1,-3 7 0,0 4-1,6 9-1,0-3-4,18 7-7,-5-22-20,29 4-7,0-21-1,21-1 2</inkml:trace>
  <inkml:trace contextRef="#ctx0" brushRef="#br4" timeOffset="499953.3172">22384 10739 103,'-16'7'37,"-9"4"1,5 14-2,-7 0-29,9 12-2,-1-2-1,9 5-1,5-6 0,7-6-2,6-9 1,8-6 1,6-16-1,4-11 0,2-7-1,1-11 0,1-7 1,1-2 1,-5 0-3,0-1 0,-4 5 2,-3 8-2,-3 8 0,-4 12 0,-12 9-2,12 15-1,-5 8-1,-5 1-4,12 18-14,-10-13-17,17 7-1,-1-11 0,18-1 1</inkml:trace>
  <inkml:trace contextRef="#ctx0" brushRef="#br4" timeOffset="500438.3246">23267 10815 53,'-17'-9'30,"3"-4"3,5-7-1,10 4-17,-11-16 0,14 9-4,-16-3-2,7 11-1,-13 0 0,-1 16-2,-13 8-1,-2 14 0,-8 8-1,5 11 0,3 1-1,6-1-1,10-4 0,16-10 0,14-12-1,16-14 1,14-14-1,12-15 0,5-15 0,6-8 1,-3-10-2,-3-7 0,-9-3 0,-5-1 0,-11 3 0,-11 10 0,-7 10 0,-11 17 0,-9 19 0,-8 20 0,-6 22 0,-3 21 0,-4 16 0,2 8 0,6 8-3,-1-10-6,24 10-18,-12-24-15,22-3 0,-7-19-2,11-3 1</inkml:trace>
  <inkml:trace contextRef="#ctx0" brushRef="#br4" timeOffset="501523.3413">14669 12131 71,'4'-36'37,"2"10"0,-8-4 1,6 11-33,-11 6-2,7 13-1,-12 9 0,4 16 0,-2 13 0,0 12 1,2 9-1,-1 6 0,1 2 0,3 0 1,1-5-2,5-10-1,-1-9 1,3-12-1,-1-9 1,-2-22-2,15 2 2,-7-19-2,-2-11 2,4-6-1,-1-12 1,2-9-1,1-7 1,-2-2-1,5-1 0,0 0 0,3 8 0,0 3 0,4 9 0,1 8 0,-2 9 0,2 12 0,-1 7-1,-2 7 1,-3 7 0,2 7 0,-8 5-1,-2 7 1,-4 5 0,-3 6 0,-7 1-1,-6 7 1,-7 2-1,-4 1 1,-7 1 0,-4-3-1,2-2 1,-3-5 0,4-6 0,5-5 0,4-3 0,3-1 1,7 4-1,3 3 0,2 7 0,1 9 1,0 12-2,-4 10 1,-2 9-2,-7 3 0,-2 3 0,0-9-1,5-3-8,-9-28-24,23-13-2,1-29-3,23-29 2</inkml:trace>
  <inkml:trace contextRef="#ctx0" brushRef="#br4" timeOffset="502663.3588">15505 12065 54,'7'-15'35,"-7"-3"0,-2 5 1,-16-2-25,18 15-3,-30-2-2,6 13-1,-11 4 0,1 14 0,-8 5 0,2 11-1,0 1 0,5 5-1,5-2-1,13-4 0,12-10 0,17-10-1,12-12 0,15-16-1,12-13 1,3-10-1,7-11 0,-5-5 0,-3-3 0,-8 0 0,-8 3 0,-12 3 0,-10 6 0,-8 7 0,-7 7 1,-3 7-1,3 12 0,-17-5 0,17 5 0,-14 20 0,13-4 0,2 2 0,8 1 0,5-2 0,9-3 0,7-6 0,9-2 0,6-5 0,4-5 1,1 1-1,-2-2 0,-6 3 0,-3 2 0,-12 6 0,-8 6 0,-11 8 0,-9 8 0,-9 4 0,-8 6-1,0 4 1,-4-2 0,3-2 0,3-6 0,3-9 0,11-12-1,2-11 1,15-15 1,2-12-1,6-7 0,-2-8 0,3-4 0,0 0 0,-5 3 0,-2 5 0,-5 9 0,-2 5 0,-4 11 0,-6 13 0,19-9 0,-6 8 0,5 1 0,9-1 0,2 0-1,7-2 1,2-2 0,-1 1 0,-1 1-1,-4-1 1,-8 2 0,-9 1 0,-15 1 0,0 0 0,0 0 0,-9 10 0,-11-1 1,-3 5-1,-3 5 0,-4 6 1,0 7-1,2 3 1,3 3-1,5 0 1,9-3-1,8-4 1,10-9 0,15-13-1,3-13 0,10-12 0,6-11 0,5-9 0,-3-8 0,2-4 0,-10 0 0,-5 0 0,-6 9 0,-8 2 1,-8 13-1,-3 6 0,-5 18 0,-13 5 0,2 13 0,-3 12 0,3 8-1,0 5-1,4 5 0,2-7-3,14 3-4,-7-26-12,29 7-10,-13-29-8,24-3-2,-4-25 2</inkml:trace>
  <inkml:trace contextRef="#ctx0" brushRef="#br4" timeOffset="502993.3639">17077 11536 78,'0'0'40,"0"0"-1,4 23 0,-18-6-30,8 15 0,-9 4-3,-1 16 0,-4 3-3,-2 8-1,2 2 0,2-2-1,3-1-2,7-6-3,8-7 0,1-18-6,18 4-11,-19-35-18,45 2 0,-19-23-2,12-4 1</inkml:trace>
  <inkml:trace contextRef="#ctx0" brushRef="#br4" timeOffset="503188.3669">17400 11525 91,'0'0'40,"-11"34"0,-4 20 2,-24 6-36,8 11-4,-1 5 1,2 3-3,4-4 1,5-4-4,11-4-2,-2-26-18,24 4-16,-4-20-1,18-3-1,-1-19 1</inkml:trace>
  <inkml:trace contextRef="#ctx0" brushRef="#br4" timeOffset="503645.8739">17569 11989 86,'24'0'38,"-6"-8"0,11 9-1,-5-8-34,1-2-1,3-2 0,-1-1-1,-4-2 0,-2-1 0,-4-4 1,-1-2 2,-9-1-3,-2 1 2,-8 2-3,-4 3 3,-4 4-3,-7 10 4,-7 10-4,-6 9-2,-1 11 3,-2 10-2,2 4 2,4 7-2,6-2 2,11-3-2,13-6 2,11-10-1,17-12-1,11-17-4,18-2-10,-6-28-19,23 2-5,-10-20-1,13 2-2</inkml:trace>
  <inkml:trace contextRef="#ctx0" brushRef="#br4" timeOffset="503840.8769">18247 11501 91,'-24'6'40,"8"20"0,-9 5 0,9 16-30,-6 6-7,4 12-2,-1 4 1,-2 7-4,4 0 0,-1-4-3,13 5-14,-11-22-23,11-3 2,-4-21-1,9-5 0</inkml:trace>
  <inkml:trace contextRef="#ctx0" brushRef="#br4" timeOffset="504548.3878">15714 12077 50,'4'-16'36,"3"1"-2,-4-3 0,10 8-24,-13-5-2,0 15-3,8-15-1,-8 15 0,0 0 0,-5 14 0,-6 0 0,4 10-1,-7 5 0,-1 9-1,-1 3-1,1 3 1,0 0-2,2 0 0,3-6-2,3-5 0,7-4-3,0-13-1,13 5-11,-13-21-22,21 4 2,-9-16-2,8 0 3</inkml:trace>
  <inkml:trace contextRef="#ctx0" brushRef="#br4" timeOffset="505530.9029">19013 11817 54,'10'-11'36,"-10"11"-2,0 0-2,0 0-22,-4 13-2,-2-1-2,6 13-4,-11 1 2,4 11-3,-4 1 2,5 7-3,-5-6 2,3 3 0,-1-9-1,4-3 1,2-11-1,3-8 0,0-11 0,0 0 0,18-28 0,-7 4 0,2-7 0,2-1 0,-3-4 1,2 3-1,-1-2 0,1 5 0,-2 3 0,-4 8 3,3 2-4,3 6 1,5 7-5,-3-4-3,21 16-9,-12-14-21,21 16-1,-3-11-2,12 8 3</inkml:trace>
  <inkml:trace contextRef="#ctx0" brushRef="#br4" timeOffset="505930.909">19696 11860 41,'-4'-13'31,"-7"10"3,-5-3-2,4 12-17,-17-11-4,9 16 0,-11-4-3,3 12 0,-8 1-2,2 13 0,-6 0-1,9 6-1,0 0-1,9 1 1,9-5-2,13-6-1,14-7 0,10-12 0,12-12 0,10-10-1,6-10 0,2-4 0,1-5 0,-8-4 0,-5 0 0,-6 6 0,-14 4 1,-8 5-1,-8 9 0,-6 11 0,-10-1 0,-4 13 0,0 6-1,-3 5 0,5 6-2,1 0-2,11 3-6,-5-15-16,22 11-11,-1-15-1,18 0 0,-1-11 1</inkml:trace>
  <inkml:trace contextRef="#ctx0" brushRef="#br4" timeOffset="506515.918">20135 11900 87,'0'0'37,"-12"-8"0,9 22-4,-8-10-26,2 7-2,-2 2-2,0 7 0,-1 3 0,2 7-1,1-2 0,1 1 0,5-2-1,3-4 0,5-7 0,6-7-1,7-9 1,3-11-1,3-8 0,8-7 0,1-4 0,1-6 0,1-2 1,-4-2 1,-1 3-2,-3 4 3,-4 8-3,-9 5 3,-3 9-3,-11 11 2,0 17-2,-6 11-3,-10 16 3,-1 16-3,-7 16 3,-2 14-2,-4 10 1,-1 4-3,1 0 3,4-5 1,2-12-1,4-14 0,5-19 0,5-16 0,5-22 1,5-16-1,5-15 1,0-11-1,3-11 1,-2-9 1,3-8 0,-1-6-1,1-5 1,3 1 0,1 4-2,1 1 0,6 10-5,-6-7-16,19 20-16,-7-1 0,14 13-2,-1-5 1</inkml:trace>
  <inkml:trace contextRef="#ctx0" brushRef="#br4" timeOffset="506853.4232">20927 11785 96,'-38'-3'39,"17"14"0,-18-3-1,14 11-34,-14 2 1,10 4-4,3 1 2,6 3-3,9-3 2,14-4-4,3-4 3,11-2 0,8-4-1,0-1 1,1 0-1,-2 1 0,-5 1 0,-4 5 1,-8 3-1,-8 3 0,-7 2 0,-6 4 0,-5 0 1,-7-1-1,1-3-1,-5-4-1,8-1-2,-3-16-8,20 10-18,-10-19-10,15 4 1,-3-19-2</inkml:trace>
  <inkml:trace contextRef="#ctx0" brushRef="#br2" timeOffset="512846.0152">21615 11567 64,'12'-18'34,"-12"18"0,8-21 0,-8 21-28,5-13-1,-5 13 0,0 0-1,11 10-1,-14 8 0,1 11 0,-8 4 0,-3 10 1,-9 8-1,-2 3-2,-10 1 1,1 2 0,-5-7 0,4 0-1,5-11 1,8-2-3,6-10 2,14-4 0,12-7 0,11-1-1,8-5 0,11-1 1,5 0-2,3-4 0,8 0-2,-2-6 0,4 2-4,-5-20-9,11 8-21,-6-13 0,6 0-1,-7-11 1</inkml:trace>
  <inkml:trace contextRef="#ctx0" brushRef="#br2" timeOffset="513261.0216">22331 11734 61,'-21'-13'37,"10"6"-1,-9-1 0,4 10-15,-12-4-17,4 10 2,-8 4-2,1 16 2,-5 4-2,2 12-1,1 2 1,7 7-2,8-4 1,12-2-4,11-5 3,17-15-4,11-11 2,14-13 1,12-14-1,5-13-1,3-11 1,-5-7 2,-7-5-2,-8-3 0,-17 5-2,-15 2 1,-17 9-2,-16 5 0,-11 9 0,-10 9-3,-6 8 2,-1 3 1,8 9-3,3-5 0,24 12-6,11-16-15,11 15-7,19-12-1,24 0 2</inkml:trace>
  <inkml:trace contextRef="#ctx0" brushRef="#br2" timeOffset="513588.5266">22830 11721 80,'0'0'36,"-1"12"1,-24-2 0,5 15-25,-13-3-5,3 10-3,-2 2 1,6 5-4,6 0 2,10 4-2,5-8 1,14-2-2,9-10 2,14-9-1,9-12 0,6-8 0,8-10-1,-1-7 0,-5-7-1,-4-6 1,-11-3 0,-9 1 2,-10 0-3,-15 1 1,-10 2-2,-6 4 2,-8 6-3,0 5 1,-1 12-2,-4 2-2,12 14-5,-11-3-27,25 10 2,3-15 2,8 22-4</inkml:trace>
  <inkml:trace contextRef="#ctx0" brushRef="#br2" timeOffset="513811.0301">23312 11512 82,'0'0'37,"-29"-8"-1,16 23 1,-7 1-29,6 19 0,-3 5-2,9 18 0,-2 4-3,6 6-3,1 2 0,2-3-4,8 5-9,-6-19-26,11-5 2,-3-23-3,13-5 1</inkml:trace>
  <inkml:trace contextRef="#ctx0" brushRef="#br2" timeOffset="514136.035">23538 11604 91,'-28'0'36,"3"20"2,-15-3 0,5 15-29,-1-1-3,6 8 2,3-5-4,14-2-1,4-4 1,13-5-2,9-7 0,8-3-3,7-5 3,2-6-4,-1-1 3,2 1-1,-3-1 0,-3 2 0,-2 3 0,-2 2 0,-1 1-1,-4 2-2,4 3-2,-9-11-12,19 15-17,-16-12-6,11 5 0,-4-10-2</inkml:trace>
  <inkml:trace contextRef="#ctx0" brushRef="#br2" timeOffset="515203.5514">14718 13109 56,'19'-27'36,"-5"-5"-1,3 9 1,-7-8-27,4 14-3,-5 2 0,1 16-1,-8 9-2,-2 19 0,-9 6 0,-3 13 0,-4 4-1,-4 10 0,-2 2 0,-3-3-1,-4-2 1,5-5 0,2-3-1,5-4 0,0-6 0,9-6-1,8-4 1,6-6 0,13-5 0,4-7-1,13-3 0,-1-4 0,7-3 0,3-2 0,1 1-1,-4-5 0,6 2-2,-3-6-1,9 3-3,-8-19-8,16 8-24,-8-15 1,8 3-1,-8-13 1</inkml:trace>
  <inkml:trace contextRef="#ctx0" brushRef="#br2" timeOffset="515721.0594">15522 13020 54,'3'-21'37,"1"8"1,-4-5-1,0 18-19,0 0-11,11 13-2,-13 14-1,-1 13 0,-6 9-2,-1 16 0,-4 4-1,0 5-1,5 1-1,-2-5-1,6-5-1,5-14-5,16 1-14,-2-29-18,15-6 2,1-24-2,15-8 2</inkml:trace>
  <inkml:trace contextRef="#ctx0" brushRef="#br2" timeOffset="515931.0626">16025 12937 68,'0'-19'38,"-13"9"-2,6 31 2,-15 17-32,8 20-1,-6 11-2,7 14-1,-4 4-1,5 6 0,5-2-2,4-13-5,15 4-9,-2-26-23,14-9 0,0-23 0,13-12 0</inkml:trace>
  <inkml:trace contextRef="#ctx0" brushRef="#br2" timeOffset="516256.0676">16362 13021 75,'-34'10'39,"3"20"-1,-13 2 1,1 12-33,1-3-1,9 1 0,3-8-1,7 0-1,5-9 0,11-1 0,4-8-1,12-2-1,0-4 0,7 0 0,2 0-1,1-1-1,6 2 2,0-2-2,1 4 1,6-5-1,2 0 0,5-7-3,5 3-2,-3-19-16,17 10-18,-9-15 1,12 4-3,-13-10 2</inkml:trace>
  <inkml:trace contextRef="#ctx0" brushRef="#br2" timeOffset="516486.0711">16795 13048 81,'-28'-1'40,"19"19"0,-13 2 0,18 13-34,-9 9-2,1 6-1,2 6-1,0 3-1,4-3-1,2-3-2,8-4-2,-1-17-5,19 0-30,-11-20-1,13-3 0,-6-21 1</inkml:trace>
  <inkml:trace contextRef="#ctx0" brushRef="#br2" timeOffset="516698.5744">16871 12936 82,'-1'-17'40,"1"17"-1,0 0 0,4 18-35,5-11-1,11-2-1,5-4-1,10-3 0,6-4-2,5-7-2,9 7-8,-11-12-28,9 9 2,-18-4-2,-1 11-1</inkml:trace>
  <inkml:trace contextRef="#ctx0" brushRef="#br2" timeOffset="516916.0777">16793 13268 86,'-5'19'40,"5"-19"0,26-4 1,5-13-36,11-2-1,6-6-2,3 2-1,-1 2 0,-1 5-2,-6 7-3,-13 1-4,2 20-26,-32-12-6,17 30 0,-34-9 1</inkml:trace>
  <inkml:trace contextRef="#ctx0" brushRef="#br2" timeOffset="517081.0803">16918 13503 100,'-13'14'41,"20"-1"0,9-22-6,22 3-30,13-8-1,12-2-3,3-1-1,4-1-1,9 9-10,-12-14-8,17 23-10,-24-14-12,10 12-4,-11-7 3</inkml:trace>
  <inkml:trace contextRef="#ctx0" brushRef="#br4" timeOffset="526253.7212">18639 12762 24,'5'-14'30,"-2"-1"2,-3 15-2,-3-29-16,3 29-3,0-19-1,0 19-2,0 0-2,0 0 1,0 0-3,0 31-1,-5-1-1,0 10 0,0 12-1,-2 13 0,1 8-1,-4 6 0,2 5-1,-3-4-2,5-1-2,-4-20-12,12-5-17,-4-19-2,11-13 0,-9-22 0</inkml:trace>
  <inkml:trace contextRef="#ctx0" brushRef="#br4" timeOffset="526471.2245">18521 13051 65,'-23'25'38,"2"-9"-2,16 4 2,4-7-29,14-8-7,20-13-1,7-12-2,13-4-2,5-15-4,18 6-17,-9-15-11,7 1-1,-6-5 0,-3 6 1</inkml:trace>
  <inkml:trace contextRef="#ctx0" brushRef="#br4" timeOffset="526878.7308">19189 12544 65,'0'0'36,"-16"18"-1,13 2 0,-13 2-27,8 14-2,-7 6-1,3 15-1,-10 7 0,3 10-2,-4 0 1,-2 4-1,-2-6-1,7-4 0,4-12 0,3-11-1,12-11 0,7-15 0,11-13 0,6-12 0,10-11 0,2-7-1,4-6 2,-2-5-1,-3 2 0,-6 2 0,-4 7 0,-10 5 0,-14 19 0,0 0 1,4 13-1,-11 10 0,-3 8-1,2 2 0,2 4-1,3-3-1,11 4-2,-1-19-6,24 9-26,-8-20 1,17 5-2,-5-18 1</inkml:trace>
  <inkml:trace contextRef="#ctx0" brushRef="#br4" timeOffset="527263.7367">19544 13091 67,'-21'15'37,"8"8"0,1-7 0,10 7-30,2-12-1,13 1-2,4-10-1,6-3 0,7-7-2,5-5 1,1-5-1,-1-4-1,-4-3 1,-3-1-1,-6-2 1,-10 7-1,-8 0 1,-8 4-1,-8 6 0,-7 9 0,-4 10 0,-7 12 0,1 8 0,-3 12 0,4 2-1,4 7 1,11-1-1,5-2 0,12-4-2,11-13-1,19-3-6,1-19-27,24-5 0,1-16-1,11 1 2</inkml:trace>
  <inkml:trace contextRef="#ctx0" brushRef="#br4" timeOffset="527758.7443">20203 13086 52,'-9'-15'35,"9"15"0,-33-4 0,17 22-11,-6-7-18,9 11-2,-3 6-1,3 4 0,4 2-1,3-2 0,5-4-1,6-4 1,6-8-1,2-8-1,4-13 1,8-6 1,3-15-1,4-3 0,0-12 1,2-4-1,-3-2 0,1 1 0,-5 5 0,-6 8-1,-4 11-1,-6 16 1,-6 22-2,-10 19 1,-5 18-2,-8 17 0,-6 20 0,-4 8 0,-2 15 1,-3-2 0,3-4 1,2-7 0,3-14 0,6-13 2,3-17 0,3-15 0,1-20-1,12-21 0,-11-1 1,7-17-1,2-14 1,-1-12 0,3-10 0,0-10-1,4-4 1,3-1-1,3 0 1,2 1-2,5 15-6,-6-4-26,19 21-3,-2 1 0,17 10-1</inkml:trace>
  <inkml:trace contextRef="#ctx0" brushRef="#br4" timeOffset="528323.753">21598 12918 63,'0'0'35,"-17"-25"0,2 22-2,-14-7-21,5 12-4,-12 0-2,1 12-2,-10 8 0,3 14 0,-2 5-1,-1 9 0,9 2-1,5-2 0,10-1-1,15-7 0,14-10-1,15-13 0,21-8-3,13-20-4,21 1-25,-5-20-5,18 6 0,-9-16-2</inkml:trace>
  <inkml:trace contextRef="#ctx0" brushRef="#br4" timeOffset="528858.7612">21949 12986 52,'-13'17'29,"3"0"2,4-2-1,7 1-24,-1-16 0,5 22 1,-5-22-1,0 0 2,0 0 0,0 0-1,0 0 0,0 0-2,-9-18-1,7 5-2,-2 0 0,4-4-1,0 2-1,0-1 1,3 3-1,-3 13 0,-5-11 0,5 11 1,-23 21-1,4 2 1,-7 7 0,-4 8 0,-2 3 0,0 4 0,5-1 0,5-5 0,10-7 0,13-6 0,16-14-1,11-10 0,11-12-1,11-9 1,5-10 0,0-7 0,0-4 0,-5-5 0,-8 3 0,-9 3 0,-14 3 1,-10 8-1,-4 6 0,-10 9 0,5 13 1,-20 8-2,3 11 1,3 7-1,4 10-2,-1-3-3,14 13-24,-5-13-8,20 2 1,-4-16-2</inkml:trace>
  <inkml:trace contextRef="#ctx0" brushRef="#br4" timeOffset="529376.2691">22471 12981 83,'0'0'36,"-15"20"-2,7 11-6,-4-7-22,3 11-2,-2-2-1,2 3 0,2-5 0,4-2-1,-2-9-1,10-7 0,-5-13 0,19-2-1,-3-13 0,3-6 1,1-10 0,3 0 0,-2-10 1,0 5 0,-2 0 0,-4 6 0,-4 4 1,-5 7-2,-2 8 1,-4 11-1,-6 11-1,2 7 1,-3 5-2,3 3 1,2 0 0,4 1 0,9-8 0,7-11 1,12-9 0,10-7 0,11-10 0,4-8 0,8-2 1,2-4-1,-4 4 0,-5 3 0,-10 9 0,-12 12-1,-12 11 0,-14 10 0,-9 12-1,-12 8-1,-1 8-1,-6-2-2,8 6-4,-6-18-21,19 9-10,-1-22 1,22 0 0</inkml:trace>
  <inkml:trace contextRef="#ctx0" brushRef="#br4" timeOffset="529796.2756">23469 13037 87,'0'0'37,"16"7"0,-2-14 1,14 5-32,-1-9-1,7-1-2,2-2-1,-5 2-1,-4-1 0,-2 0 0,-7 2 0,-8-1-1,-10 12 0,-11-19 1,-6 9-1,-6 2 0,-5 1 1,-3 3 0,-2 4 1,1 5-1,2 7 1,2 10-1,0 9 1,8 4 0,5 5-1,11 2 0,12-3-1,9-4-1,18-5-1,12-12-3,20-2-7,3-26-10,26 7-17,-7-15 0,16 5-1,-5-16 0</inkml:trace>
  <inkml:trace contextRef="#ctx0" brushRef="#br4" timeOffset="530718.7898">14744 14412 43,'34'-23'28,"-14"-7"2,4 14-5,-23-15-7,8 15-3,-21-10-3,3 9-4,-11-8-1,2 1-2,-6-1 0,2 4-1,-1 2-1,4 7 0,-3 5-2,3 17 2,-4 13-2,2 20-1,-9 17 1,2 18-1,-6 15 0,-2 12-1,1 3 0,3-4-3,11-5 0,6-17-4,21-3-8,3-37-24,23-9 2,-3-29-3,14-8 2</inkml:trace>
  <inkml:trace contextRef="#ctx0" brushRef="#br4" timeOffset="531988.8093">14245 14728 69,'-26'5'41,"8"-15"-3,18 10 3,14-23-32,20 0-6,12-6-1,12 4 0,1 1 0,4 5 0,-5 8-1,-5 9 0,-9 6 0,-10 10-1,-9 6 0,-10 5 1,-9 6-1,-5 4 0,-6 0-1,-2 7 2,-3-4-2,-3 1 0,-1-3 0,3-6-1,0-5 2,3-7-2,8-18 2,0 0 0,0-18 0,10-10 1,4-13 0,6-8 1,1-10-1,5-2 0,1 1-1,-3 3-1,-2 10 1,-4 10 0,-4 9-1,0 12 1,-2 13 0,-12 3 0,18 15-1,-6-3 2,5 1-1,3 0 0,8-5 0,2-4 0,5-4 1,2-4-1,0-2 0,-7-1 1,-1 0-1,-11 1 0,-18 6 0,0 0 1,-4 12-2,-15 6 2,-6 9-2,-7 6 1,-2 11 0,-1 5 0,4 3 0,7 5 1,8-5-2,11-5 0,15-7 1,11-13-1,14-11 0,15-11-1,7-12 3,3-13-2,3-7 2,-5-9 0,-6-4 0,-10-3 0,-12 0 0,-12 3 0,-10 0-1,-11 2 0,-4 5 0,-5 3 0,-1 7 0,3 4 0,-1 4 1,6 3-1,5 12 0,16-17 0,-3 12 1,7 2-1,3-1 0,3 2 1,2 2-1,-4 1 0,-4 5 0,-1 5 0,-7 7 0,-8 7 0,-4 7 0,-7 8 0,-5 6 1,-2 2-1,0 1 0,0-1 1,1-6-2,4-8 2,8-11-2,1-23 1,17 5 0,1-21-1,3-11 2,3-10-2,1-3 2,-2-6-1,-1-2 1,-3 4-1,-5 8 0,0 5 1,-7 9-1,0 9 0,-7 13 0,0 0 0,12 20 0,-7-1 0,0 8 0,3 0 0,3 0 0,6-3 0,-2-4 0,7-8 1,4-10-1,8-8 0,2-14 1,4-6-1,5-9 1,-5-4-1,0 0 1,-5 2 0,-5 7 0,-9 10-1,-10 14 1,-10 20-1,-7 16 1,-9 14-1,-3 11 0,-1 8 0,1 4-2,1-5-2,12-1-2,0-21-7,21 2-3,-6-33-9,33 6-6,-7-28-12,22-3 3,0-16 1</inkml:trace>
  <inkml:trace contextRef="#ctx0" brushRef="#br4" timeOffset="532476.3167">17439 13983 69,'7'-11'38,"-4"24"-1,-13-2-1,6 28-30,-10 7-1,5 20-1,-7 10-2,3 14 0,-4 4-1,1 1-1,4-3-2,0-12-5,10 3-9,-3-31-23,14-4 1,-1-27-2,11-7 2</inkml:trace>
  <inkml:trace contextRef="#ctx0" brushRef="#br4" timeOffset="532671.3197">17179 14537 82,'-13'16'40,"2"-8"-2,19 6 0,9-14-36,17-8-2,18-9-2,7-10-3,18 0-4,-12-19-27,19 7-2,-8-13 0,4 6 1</inkml:trace>
  <inkml:trace contextRef="#ctx0" brushRef="#br4" timeOffset="533018.8251">18010 13917 69,'-7'14'39,"-10"5"-3,6 20 4,-14 0-32,8 19-2,-8 2-2,4 12-1,-3 3-1,0 5 0,2-8 0,3-3-1,7-13 0,5-10 1,4-16-2,13-16 1,7-19-1,4-12 1,8-9-1,-1-7 0,1 0 0,-1-1 1,-6 8-1,-3 7 0,-19 19 1,14 8-1,-14 13 0,-3 7 0,0 6-2,0 2-1,5 5-4,-3-18-7,19 11-8,-18-34-15,35 21-2,-14-29-1,11 1 1</inkml:trace>
  <inkml:trace contextRef="#ctx0" brushRef="#br4" timeOffset="533398.8309">18145 14420 72,'-9'24'39,"-7"-6"0,17 8 0,-4-14-31,17 6-4,5-7-1,12-7-1,4-6 0,3-7 0,2-5 0,-1-7-1,-7-6 0,-3-1 0,-6-1 0,-12-3-1,-7 3 1,-8 1-1,-7 8 1,-3 9-1,-7 9 0,-4 12 1,-4 14-1,2 14 0,2 6 1,3 6-1,11 0 1,7-2-1,10-10 0,8-11-2,14-9-4,1-24-8,20 5-6,-11-32-7,22 6-13,-9-19-2,10 3 1</inkml:trace>
  <inkml:trace contextRef="#ctx0" brushRef="#br5" timeOffset="540011.4325">19254 14201 34,'5'-27'31,"2"6"1,-7-5-8,8 10-12,-11-6-3,3 22-1,3-18-3,-3 18 1,0 0-3,3 24 0,-2 0 0,4 11-1,-1 9-1,3 9 1,0 4-1,2 11 0,-1 1 0,2 0 0,-2-6-1,3-3 1,-1-13 0,4-9 0,2-14 0,2-15 1,3-20 0,3-14-1,1-18 1,5-11 0,-1-12 0,1-5-1,-4-5-1,-3-3 1,0 8-1,-6 7 0,-3 15-2,-8 7-2,2 21-5,-16 3-26,8 18-1,0 0 0,8 28-1</inkml:trace>
  <inkml:trace contextRef="#ctx0" brushRef="#br5" timeOffset="540313.9371">19953 14140 69,'0'0'38,"0"0"-1,0 0 1,0 0-34,-11 28-1,11 4-1,-3 9 0,-2 11-1,-4 11 0,2 3-2,-3 6 0,2-10-1,8-1-5,-5-21-5,22 0-23,-6-25-1,18-7-2,-4-27 2</inkml:trace>
  <inkml:trace contextRef="#ctx0" brushRef="#br5" timeOffset="540923.9465">20425 14055 68,'-9'13'37,"-5"1"-4,3 19 0,-1-5-28,4 14-2,-1 4-1,3 8-1,1 6 1,0 4 0,-2-3-1,5-1 0,-3-5-1,2-9 1,1-10-1,0-11 0,2-14 0,0-11 0,4-21-1,3-10 1,2-12 0,1-8 0,2-9 0,1-7-1,3-4 2,-2-2 0,3 5 0,3 5-1,-1 10 1,-1 11 0,2 9 0,0 14 0,0 14-1,0 10-1,-4 10 1,-1 8-1,-2 4 1,2 2-2,-7 1 2,2-3-1,-5-1-1,-5-3 1,-3-3 0,-5-7-1,-4 1 1,-9-3 1,1-3-1,-6-1 2,1-3-1,3 4 2,-1-1 0,10 6 1,3 0 0,10 5 0,9 2 0,7 6 0,6 2-1,9 3 0,0 2 0,4-3-1,-1 4-2,-2-8-2,0 2-5,-12-11-29,10 5 0,-9-18-2,7 3 1</inkml:trace>
  <inkml:trace contextRef="#ctx0" brushRef="#br5" timeOffset="541328.9527">21067 14216 54,'14'-20'35,"-4"-6"-1,4 13-9,-9-10-13,8 12-2,-9-4-3,-4 15-1,0 0-2,0 0 0,9 25-1,-12 0-2,1 11 1,1 8-1,-2 7-1,-1 7 0,2 4 0,0-6-2,2 2-1,0-13-2,4 1-9,0-24-23,7-6 2,-11-16-3,19-20 3</inkml:trace>
  <inkml:trace contextRef="#ctx0" brushRef="#br5" timeOffset="541523.9557">21015 14172 73,'-44'-21'39,"9"17"1,5-7-1,30 11-29,-14-10-4,33 0-1,12-6-3,15-8-1,13 0-2,10-8-3,14 10-5,-6-11-28,14 16 0,-16-3-1,3 17-1</inkml:trace>
  <inkml:trace contextRef="#ctx0" brushRef="#br5" timeOffset="542098.9645">21657 14149 57,'-5'-24'37,"5"24"-2,-2-25 1,2 25-27,1-18-3,-1 18-1,0 0-3,-3 14 1,-5 7-1,-1 10 0,-1 7 0,-4 10 0,1 4 0,5 7 0,-2-6 0,11-2-1,4-8 1,11-12-1,7-14 0,13-15-1,5-17 1,7-12-1,2-11 1,0-10 0,-3-6-1,-4-1 2,-6-1-1,-12 7 1,-7 6-1,-7 9 1,-7 7-1,-7 11 0,3 16-1,-12 7 0,5 12 0,-2 11-1,2 8-1,3 5 0,4 6-1,0-3-2,6 6-6,-6-18-27,20 7 1,-9-17-1,16 0-1</inkml:trace>
  <inkml:trace contextRef="#ctx0" brushRef="#br5" timeOffset="542543.9714">22368 14083 73,'0'0'37,"0"0"0,-3 15 0,-4-3-30,4 14-5,-3 7 0,-1 11-1,-4 7 0,0 6 0,-4 1 0,3-2 0,-2-4 0,4-9 0,0-9-1,5-11 0,5-23 0,0 0 1,12-15 0,-3-15 0,4-10 0,1-7 0,1-9 1,5-5 0,3-2 0,1 3 1,1 6-1,-2 8 0,-4 9-1,1 14 1,-2 13-1,-3 16-1,-7 16 0,-2 9-1,-4 11 0,-1 6 0,2 4-2,0 1 1,0 1-3,2-12-3,13 8-13,-12-23-17,14 4 0,-12-17-1,9-2 2</inkml:trace>
  <inkml:trace contextRef="#ctx0" brushRef="#br5" timeOffset="542726.4742">22415 14432 83,'-32'-3'39,"20"9"-2,-4-11 0,16 5-34,0 0-2,27-23-4,7 14-6,-9-15-28,19 10 1,-13-10-1,12 11 0</inkml:trace>
  <inkml:trace contextRef="#ctx0" brushRef="#br5" timeOffset="543151.4807">22892 14021 86,'0'0'38,"0"0"-2,0 0 0,0 0-30,2 16-2,-2-16-2,3 26 0,-5-3 0,-1 7-1,-5 2 0,-3 8-1,-3 2 1,-1 3 0,-4 0 0,6-1 0,2-7 0,5-8 0,5-3 0,7-7 0,10-9-1,3-8 1,9-8-1,6-6 0,7-3-2,-1-5-3,8 10-13,-14-19-21,12 15 0,-10-9-2,13 14 1</inkml:trace>
  <inkml:trace contextRef="#ctx0" brushRef="#br5" timeOffset="544098.9953">17233 15429 69,'0'0'38,"3"15"-3,0 20-10,2 2-21,-1 11-4,2 10 1,-2 13-2,0 6 2,-3 5-3,1-2 0,-2-13-4,9-4-27,-9-20-2,7-10-1,-7-33 0</inkml:trace>
  <inkml:trace contextRef="#ctx0" brushRef="#br5" timeOffset="544311.4985">17344 15458 62,'0'0'38,"-16"-24"-1,16 24 1,16-1-33,0 1-3,7-2-1,8-1-2,9 1-3,2-10-6,9 12-24,-9-11-3,4 12 0,-11-7 0</inkml:trace>
  <inkml:trace contextRef="#ctx0" brushRef="#br5" timeOffset="544491.5013">17354 15684 49,'-11'24'36,"9"-8"-2,14-3-1,7-13-30,15-7-7,19 7-16,-4-20-13,15 5-1,0-8 1</inkml:trace>
  <inkml:trace contextRef="#ctx0" brushRef="#br5" timeOffset="544859.0069">18238 15437 43,'-23'-14'33,"10"18"3,-16-4-2,7 14-25,-10 1-2,3 13-1,-4 8 0,6 13 0,-4 1-1,11 12-2,5-5 1,12 3-2,9-8 0,12-5-1,14-13 0,14-14-2,5-13 1,9-15 0,-1-11 0,-1-12 0,-8-7 0,-8-9 1,-8-4-1,-14-5 1,-10 3-2,-11-1 0,-10 2-1,-6 4 1,-3 10-3,-6 4-2,7 26-7,-10-5-24,15 24 1,-2-5-2,18 17 1</inkml:trace>
  <inkml:trace contextRef="#ctx0" brushRef="#br5" timeOffset="545316.514">19265 15318 48,'0'0'35,"-15"4"2,-6-10-5,3 16-20,-16-3-3,0 11-2,-12 2-2,4 10-1,-6 5-1,3 7 1,6 8-2,5 7 0,10 3 0,10 2-2,13-2 1,12-4-2,14-8 0,14-16-5,16-8-2,3-33-15,22 3-15,-3-29 1,14 0-1,-12-19 1</inkml:trace>
  <inkml:trace contextRef="#ctx0" brushRef="#br5" timeOffset="545661.5193">19686 15418 53,'-19'8'36,"-6"-1"-1,11 14 0,-7-3-27,9 15 1,0 1-4,3 13 1,3 0-2,2 5-1,3-3 0,6-6-2,5-7 1,5-9-1,7-17 0,11-15-2,2-14 0,7-15 2,4-8-1,1-9 0,-5-3 0,-2-3 1,-6 4-1,-9 9 1,-6 11-1,-9 11 1,-10 22-1,0 0 0,-4 24-1,-6 9-1,1 14-1,-3 0-5,13 15-30,-7-17 1,17 10-2,-6-25 1</inkml:trace>
  <inkml:trace contextRef="#ctx0" brushRef="#br5" timeOffset="545994.0244">20459 15295 50,'-25'4'39,"-8"0"-3,6 16 2,-5 3-19,10 7-15,5 0-1,11 5-1,5-3 0,7-3-1,8-4 1,7-8-1,4-3-1,-2-2 1,0 2-1,-4 1 1,-6 2 0,-3 6-1,-9 6 1,-5 4-1,-9 3 0,-3 0-2,-3 3-1,-7-15-10,10 12-25,-9-22 0,10 3-1,-6-20 1</inkml:trace>
  <inkml:trace contextRef="#ctx0" brushRef="#br5" timeOffset="547274.044">8733 10694 67,'0'0'36,"-11"11"-1,11-11 1,-20 4-29,20-4-6,-19 15-16,5-10-17,1 5-2,-4-3-2,6 5 1</inkml:trace>
  <inkml:trace contextRef="#ctx0" brushRef="#br5" timeOffset="547491.5474">8519 10856 64,'-19'16'36,"0"-5"-2,0 3 2,-3-9-25,22-5-5,-22 16-5,22-16-7,0 0-26,-14-1-3,14 1 0,0 0-1</inkml:trace>
  <inkml:trace contextRef="#ctx0" brushRef="#br5" timeOffset="547701.5506">8047 11152 75,'-16'2'37,"4"-2"-6,12 0-26,-24-9-36,9 5-4,-4-5 0</inkml:trace>
  <inkml:trace contextRef="#ctx0" brushRef="#br5" timeOffset="547894.0536">7436 11330 62,'-22'12'33,"6"1"-5,-4-7-27,3-5-28,7 4-5,10-5 0</inkml:trace>
  <inkml:trace contextRef="#ctx0" brushRef="#br5" timeOffset="548076.5564">7125 11480 49,'-16'10'31,"-1"0"2,0 0-2,-2 2-24,2-3-10,-6-5-16,9 3-11,-2-3-2,2 0 1</inkml:trace>
  <inkml:trace contextRef="#ctx0" brushRef="#br5" timeOffset="548244.0589">6576 11805 62,'-24'15'33,"3"-8"-6,9 1-26,12-8-32,-16 2-2,16-2 1</inkml:trace>
  <inkml:trace contextRef="#ctx0" brushRef="#br5" timeOffset="548429.0618">6168 12091 67,'-16'22'37,"1"-9"-4,1-8-7,2 4-57,1-10-2,11 1-1,-21-4-2</inkml:trace>
  <inkml:trace contextRef="#ctx0" brushRef="#br5" timeOffset="548589.0642">5860 12338 65,'-15'9'36,"4"1"0,-1-9-2,12-1-34,0 0-31,-18-11-1,18 11-3,-16-12-1</inkml:trace>
  <inkml:trace contextRef="#ctx0" brushRef="#br5" timeOffset="548754.0668">5499 12524 58,'-21'13'37,"6"0"-3,-2-3-2,0-5-40,5 2-24,-4-6-1,1 6-2,-4-6 0</inkml:trace>
  <inkml:trace contextRef="#ctx0" brushRef="#br5" timeOffset="548889.0688">5157 12713 56,'-15'15'35,"-3"-5"-1,5-6-6,13-4-55,-17 4-4,17-4-3,-16-6 0</inkml:trace>
  <inkml:trace contextRef="#ctx0" brushRef="#br5" timeOffset="549054.0714">4819 12912 71,'-11'2'38,"11"-2"-3,-12-8 0,16-5-39,-1 2-31,-4-5 1,1 16-4,-2-23 2</inkml:trace>
  <inkml:trace contextRef="#ctx0" brushRef="#br5" timeOffset="549544.0789">4896 12778 54,'-18'17'35,"-4"4"-3,1 7-16,-5-10-40,0 4-9,-7-2 0,7-3-2</inkml:trace>
  <inkml:trace contextRef="#ctx0" brushRef="#br5" timeOffset="549699.0813">4316 13187 62,'-26'21'36,"-3"-2"-5,2-7-3,5 1-53,-3-4-7,0-1-3,-2-2 0</inkml:trace>
  <inkml:trace contextRef="#ctx0" brushRef="#br5" timeOffset="549844.0835">3730 13435 57,'-39'21'32,"0"2"-10,-6 3-27,2-10-26,-5-1 0,1 2-2</inkml:trace>
  <inkml:trace contextRef="#ctx0" brushRef="#br5" timeOffset="550131.5879">2297 14068 63,'-21'17'6,"3"-7"-5,0-9-2,1-3-34</inkml:trace>
  <inkml:trace contextRef="#ctx0" brushRef="#br5" timeOffset="550979.1009">9019 14849 39,'0'0'34,"0"0"-2,0 0 1,0 0-31,0 0-2,0 0 0,4-14-1,-4 14 0,5-15-6,-5 15-24,6-12-2,-6 12 2,-6-11-2</inkml:trace>
  <inkml:trace contextRef="#ctx0" brushRef="#br5" timeOffset="551166.6038">8859 14790 72,'-15'3'40,"-4"-7"-3,1 6-7,-1-6-34,-8-15-20,9 11-12,-9-6-2,3 8 1,-9-7-2</inkml:trace>
  <inkml:trace contextRef="#ctx0" brushRef="#br5" timeOffset="551309.106">8408 14620 30,'-22'-18'33,"-1"2"1,-1 3-3,-8-4-23,1 10-3,-5-3-3,-3 1-6,5 2-25,-5 0-4,-5 0 0,1-3-1</inkml:trace>
  <inkml:trace contextRef="#ctx0" brushRef="#br5" timeOffset="551481.6087">7454 14321 59,'-43'0'38,"-4"-8"-1,3-1-5,3 3-41,-1-14-25,8 0-3,-6-10-2,9 3 3</inkml:trace>
  <inkml:trace contextRef="#ctx0" brushRef="#br5" timeOffset="551639.1111">6619 13910 65,'-43'-11'38,"-4"-5"-4,5-5-4,7 3-62,-8-8-3,1 7-2,-7-9 0</inkml:trace>
  <inkml:trace contextRef="#ctx0" brushRef="#br5" timeOffset="551819.1138">5602 13480 47,'-33'-20'34,"3"-1"0,-4 2-4,1-1-32,4-2-27,-5-3-4,3 1 2,-4-3-3</inkml:trace>
  <inkml:trace contextRef="#ctx0" brushRef="#br5" timeOffset="551984.1164">4883 13036 74,'-36'-9'38,"5"2"-1,-5-7-3,4-6-36,12 1-31,-7-10-2,5 3-3,-5-9 1</inkml:trace>
  <inkml:trace contextRef="#ctx0" brushRef="#br5" timeOffset="552136.6187">4271 12700 79,'-35'0'38,"-7"-10"-4,4 2-3,5-3-63,-7-16-3,4 5-2,-10-5 0</inkml:trace>
  <inkml:trace contextRef="#ctx0" brushRef="#br5" timeOffset="552294.1211">3162 12475 71,'-55'-16'36,"8"-1"-2,1-4-7,-7-12-58,12 2-2,-4-8-4,0 1 0</inkml:trace>
  <inkml:trace contextRef="#ctx0" brushRef="#br5" timeOffset="552444.1234">2200 11858 90,'-44'-21'34,"-8"-5"-32,4-7-2,-8-5-38,8 5-3</inkml:trace>
  <inkml:trace contextRef="#ctx0" brushRef="#br5" timeOffset="553914.146">4645 10925 36,'0'-14'28,"1"4"2,-1 10 0,-2-20-20,2 20-1,0 0 0,1 14-1,-1-14-1,-5 35-1,5-9-2,6 16-2,3 5 0,5 16-1,-2 11 1,5 13-1,-1 7 0,0 10 1,-1 7-1,0 0 0,-8-2 0,0-2-1,-3-8-1,1-11-2,1-5-7,-10-20-26,13-8 1,-7-17-1,8-11 0</inkml:trace>
  <inkml:trace contextRef="#ctx0" brushRef="#br5" timeOffset="554404.1536">4654 12178 45,'-14'-3'32,"-3"-3"1,4 3 0,-6-3-27,19 6 1,-16 1-1,16-1-1,-1 19 0,6-1-1,0 4 0,7 7-1,-1 4 0,3 3-1,0 2 0,3 1 0,-2-4 0,4-4-1,-6-7 0,4-7 0,0-11 0,0-8 0,4-13 0,0-7 0,3-9 0,3-7-1,2-6 0,-2-4-2,2 3-1,-7-8-5,13 12-28,-19-7-1,5 12-1,-12-3 0</inkml:trace>
  <inkml:trace contextRef="#ctx0" brushRef="#br5" timeOffset="555401.6689">2947 9121 70,'5'-18'33,"-5"18"0,0 0 1,0 0-28,0 0-1,3 33 0,-3-1-2,3 9 0,3 11-2,3 10 0,-1 4 0,2 5 0,1-3 0,2 0 1,-1-9-1,2-4 1,1-15 0,1-8 0,-1-17 0,2-13 0,-1-14-1,2-12 1,1-13-1,-1-9 0,3-9-1,-2-5 1,4-1-1,-2 0-1,-1 2 0,-2 7-2,0 12-3,-10 5-29,4 17-1,-10 4-1,-2 14 0</inkml:trace>
  <inkml:trace contextRef="#ctx0" brushRef="#br5" timeOffset="555636.6725">3522 9387 97,'-6'24'37,"-9"-1"0,3 14 0,-1-3-35,0 6-1,4 0 0,2-3-2,7 0-2,0-16-5,20-4-27,-3-18 0,9-10-2,-2-19 0</inkml:trace>
  <inkml:trace contextRef="#ctx0" brushRef="#br5" timeOffset="556086.6794">3535 9082 77,'-22'9'33,"10"6"-2,6-3 1,12-2-30,7 0-1,13-4 0,4-1 1,6 2 0,-3-2 1,1 7 1,-9 4 0,0 9-1,-11 1 1,-4 12 0,-10-1-1,-2 9 0,-4-1-1,0 0 0,-1-2 0,-2-3-1,4-6 0,5-7 0,0-6 0,4-9 0,-4-12 0,16 1 0,-5-13-1,1-7 1,-2-7 0,3-4-1,-4-5 1,-2-1-1,-2-2 1,0 1-1,-5 0 1,0 7-1,0 2 0,4 5 0,-3 6-1,6 2-1,6 7-4,1-7-6,11 14-24,-1-11-2,16 6 1,-5-13-1</inkml:trace>
  <inkml:trace contextRef="#ctx0" brushRef="#br5" timeOffset="556341.6833">4411 8668 67,'-22'-9'36,"22"9"0,-14 30 0,14 10-22,-7 8-7,4 16-2,1 11-1,-1 14-1,2 5-3,-2 6-1,3-2-5,-6-11-2,12 1-27,-10-19 0,9-9-1,-6-23-1</inkml:trace>
  <inkml:trace contextRef="#ctx0" brushRef="#br5" timeOffset="556836.6909">4190 9302 95,'-21'14'37,"13"8"1,8-22-3,5 12-32,19-22 0,12-2-2,9-12 0,8-4-1,3-8-1,3 0 0,-1 1 0,-8 2-1,-5 7 2,-10 2-1,-10 9 0,-8 7 1,-17 8 1,0 0 0,4 13 0,-13 10 1,-3 6 0,2 7 0,-4 6-1,7 4 2,1-1-2,2 0 2,8-5-1,3-7-1,4-9 1,6-12-1,3-13 0,5-8-1,4-11 1,1-7-1,-1-10 0,-2-4 0,-1-1 0,-3 0 0,-5 9 1,-5 0-2,-4 10 0,-3 9 0,-6 14-2,0 11 0,3 14-4,-10 1-3,17 16-26,-10-6-3,14 10 3,-4-12-2</inkml:trace>
  <inkml:trace contextRef="#ctx0" brushRef="#br5" timeOffset="557236.6971">5279 9081 89,'-34'18'38,"5"17"-1,-5-4 0,6 12-31,1-2-1,10 6 0,5-8-2,13-5-1,7-12-1,10-8 1,8-14-1,5-10-1,3-12 1,-4-8 0,3-9-1,-6-4 1,-6-2 0,-5 2-1,-7 4 1,-3 4-1,-6 9 1,-3 9-1,3 17 0,-12 2 0,7 14 0,0 9-1,5 10 0,1 1-1,5 4-1,5-8-2,11 2-5,-5-23-27,16-5-1,-4-28 0,15-3 0</inkml:trace>
  <inkml:trace contextRef="#ctx0" brushRef="#br5" timeOffset="557416.6998">5721 8627 93,'-12'-15'37,"-14"19"0,2 30 1,-8 13-29,6 20-4,-2 11-2,5 13-2,4 4 0,2-4-5,13 8-17,-1-23-16,7 2 0,-8-18 0,6-5-2</inkml:trace>
  <inkml:trace contextRef="#ctx0" brushRef="#br5" timeOffset="557956.7081">3946 9947 86,'-13'-21'36,"-7"-2"0,-1 13 1,-13 1-32,10 12 0,-2 3-1,2 16 0,-5 10-1,11 13 0,-5 9-1,4 13 0,1 7-2,8 5 2,-4 4-2,8 2 1,3-3-3,5-9 1,8-8-3,-1-15-2,13-2-16,-6-28-16,9-4 1,-8-23-2,2-5 3</inkml:trace>
  <inkml:trace contextRef="#ctx0" brushRef="#br5" timeOffset="558159.2112">3518 10473 96,'-19'7'37,"-2"-6"3,21-1-3,0 0-32,27-2-3,4-9-1,8-3-1,9-2-2,3-6-2,13 5-2,-8-11-6,14 15-24,-13-8-1,3 10-1,-6-2 1</inkml:trace>
  <inkml:trace contextRef="#ctx0" brushRef="#br5" timeOffset="558444.2156">4207 10291 72,'0'0'38,"-23"-4"-1,12 10 1,-14-8-25,11 12-3,-9 0-4,6 10 1,-3 1-4,6 10 1,-1 1-1,7 7-1,1-2 0,7 0 0,5-6-1,3-4 0,9-11 0,8-10-1,1-11 1,6-12-1,0-10 0,0-5-1,-3-9 1,0-3-2,-7-2 0,-10-2-3,-1 11-1,-14-3-6,11 24-24,-19-3-5,11 19 2,-16-2 0</inkml:trace>
  <inkml:trace contextRef="#ctx0" brushRef="#br5" timeOffset="558716.7198">4797 10076 98,'-40'16'37,"5"14"3,-14-2-2,11 11-30,-6 2-2,10 1-1,4 2-3,15-2 0,11-6-1,11-8-1,17-8-2,11-12-1,14-6-2,7-20-9,14 2-24,-5-19-3,11 1 3,-13-14-2</inkml:trace>
  <inkml:trace contextRef="#ctx0" brushRef="#br5" timeOffset="559061.7251">5175 9999 107,'-22'18'39,"9"16"1,-14-6-3,9 12-32,-2 0-1,9 1 0,2-3-2,7-6 0,9-6-2,5-7 1,10-14 0,3-11-1,8-9 0,1-9 0,1-5 1,-3-4-1,0 0 2,-7 0-2,-3 3 0,-7 5 1,-4 7-1,-2 5-1,-9 13 1,0 0 0,7 16-1,-8 9 0,2 6-1,-1 2-1,4 6-3,2-6-3,14 2-31,-7-15 0,15-3 0,0-24-1</inkml:trace>
  <inkml:trace contextRef="#ctx0" brushRef="#br5" timeOffset="559416.7305">5826 9796 105,'-25'24'39,"-15"-2"1,9 17-3,-6-9-30,6 8-2,5-5-2,9-2 0,7-6-2,11-5 0,12-9 0,6-4-1,5-3 1,3-1-1,0-1 0,0 1 0,-5 1 1,-4 3-1,-4 6 1,-9 5-1,-6 7 1,-6 0 0,-4 4-2,-6 1 1,-1 1-1,0-3-1,7 0-5,-9-17-22,20 5-12,0-16 1,0 0-1,5-10-2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ineWanaScienc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1608712"/>
              </p:ext>
            </p:extLst>
          </p:nvPr>
        </p:nvGraphicFramePr>
        <p:xfrm>
          <a:off x="214283" y="762000"/>
          <a:ext cx="8750332" cy="55107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light behaves using a laser, some old dusters, a mirror and either a magnifying glass or a prism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key points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Pinhole Cameras, how they work and why they don’t need lenses. Images from pinhole cameras at our new web page: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http://whangareigirlshighphysics.wikispaces.com/NineWanaScience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pinhole cameras are, how they work, why they don’t need lenses and how to find some pinhole images on the web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light travels through a glass block and find out WHY it does what it does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refraction is and WHY it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light travels through glass lenses, both convex and concave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light behaves when passing through concave and convex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lenses are used to correct 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myopia, hyperopia and presbyopia are and how they are treated.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52560" y="1173600"/>
              <a:ext cx="2463840" cy="454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45360" y="1167840"/>
                <a:ext cx="2479320" cy="456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Next Tuesday is Ashley’s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95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4600" y="1828800"/>
            <a:ext cx="41910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56360" y="141840"/>
              <a:ext cx="8518320" cy="5566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0880" y="125640"/>
                <a:ext cx="8536680" cy="559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200" y="0"/>
              <a:ext cx="8957160" cy="676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520" y="-15120"/>
                <a:ext cx="8966520" cy="679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62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78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872</TotalTime>
  <Words>186</Words>
  <Application>Microsoft Office PowerPoint</Application>
  <PresentationFormat>On-screen Show (4:3)</PresentationFormat>
  <Paragraphs>24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</cp:revision>
  <dcterms:created xsi:type="dcterms:W3CDTF">2006-08-16T00:00:00Z</dcterms:created>
  <dcterms:modified xsi:type="dcterms:W3CDTF">2013-05-14T22:11:33Z</dcterms:modified>
</cp:coreProperties>
</file>