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6T21:44:53.17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14307 9077 62,'11'-20'33,"-11"20"1,12-19-1,-12 19-28,4 25 0,-4 7-2,-6 7 3,6 20-2,-7 6 0,7 16-1,-3 0 0,1 10-1,0-3 1,7-1-2,3-2-3,-1-15-2,14 6-10,-15-29-21,17-6-1,-5-27-1,7-7 1</inkml:trace>
  <inkml:trace contextRef="#ctx0" brushRef="#br0" timeOffset="218.4004">14060 9648 83,'-37'6'38,"3"-6"0,34 0 0,-17 0-31,41 2-2,10-11-2,18 2 0,10-4-1,10-3-1,6-1-2,1-2-2,3 6-2,-16-9-4,10 20-16,-28-16-12,0 11-1,-17-8 1,-1 10 0</inkml:trace>
  <inkml:trace contextRef="#ctx0" brushRef="#br0" timeOffset="577.201">14788 9499 67,'0'0'34,"0"0"-1,0 0-1,-2 32-24,2-32-2,4 43-1,-8-17 0,6 10-1,-6 0-1,3 3 0,-5-5-1,4-2 1,-3-6-2,3-4 0,2-22 0,-2 21 0,2-21-1,11-16 0,-2-5 0,0-6 0,4-9 1,-1-1-1,-1-6 1,0 0-1,-3 3 1,0 4-1,2 6 1,1 6-1,3 7 0,10 4 0,4 8 0,6 1-1,7 6-1,2 0-3,13 9-2,-12-13-6,28 16-20,-24-9-3,9 6-2,-10-6 3</inkml:trace>
  <inkml:trace contextRef="#ctx0" brushRef="#br0" timeOffset="982.8017">15578 9527 57,'-5'-21'32,"5"21"2,-23-16-1,-10 2-22,33 14-1,-50 1-2,22 17 0,-19-2-2,4 20 0,-8 0-1,8 13-1,-6-2 0,17 3-1,7-8-1,16-3 0,15-10-1,17-13 0,18-16 0,16-16-1,11-11 0,9-10 1,2-6-1,-2-7 0,-6 0 0,-12 1 0,-14 6 0,-13 9 0,-16 7-1,-16 27 1,-3-16 0,3 16 0,-40 34 0,19 3 0,-3 12 1,1 6-1,5 4-1,9 3 1,11-2-1,11-6-1,17-4-2,4-27-4,32 11-20,-12-36-10,21-3 0,-7-24-2,9 1 3</inkml:trace>
  <inkml:trace contextRef="#ctx0" brushRef="#br0" timeOffset="1341.6023">16295 9568 80,'-18'7'37,"-7"2"-1,6 16 1,-13-2-30,15 17-1,-9-5-1,10 12-1,-6-3-1,8 8 1,-2-6-2,7-1 1,5-8-2,4-7 1,7-14-1,11-12 0,7-15 0,6-14 0,4-14-1,5-11 1,1-7-1,-2-5 1,-3 3-1,-6 6 0,-5 6 1,-5 12-1,-6 10 0,-14 25 0,0 0 0,18 12 0,-16 17 0,-2 8-1,9 8-1,-2-1-1,13 11-6,-6-24-23,27 13-7,-3-21-1,21 0 0</inkml:trace>
  <inkml:trace contextRef="#ctx0" brushRef="#br0" timeOffset="1684.803">17102 9527 96,'-41'-1'37,"3"15"1,-14-9-5,13 20-28,-4-4 0,14 10-2,10-6 0,15 0-2,11-9 0,20-4 0,11-7 0,6-5-1,6-1 0,-1-5 1,-5 5-1,-8 4 0,-13 10 0,-15 10 1,-17 9-1,-15 10 0,-10 7 0,-7 2 0,-2-1 0,2-7-2,9-6-1,9-24-5,23-13-28,20-11-4,19-16 2,7-24-3</inkml:trace>
  <inkml:trace contextRef="#ctx0" brushRef="#br0" timeOffset="2355.6041">17536 9542 81,'-19'16'38,"19"-16"-1,-9 21 1,11-1-29,-10 1-4,7 16 0,-12 1-1,1 17 0,-8 4-2,2 7 0,-5 0-1,3-2 0,-1-7 0,6-11 0,5-7-1,4-14 0,6-25 0,0 0 0,23-25 0,-5-11 0,0-8 1,4-11-1,-1-11 0,2-7 0,1 0 0,-3 0 0,1 9 0,3 3 0,0 8 0,3 10-1,6 11 1,6 11 0,2 10 0,5 7 0,1 6 0,1 7 0,-7 3 0,-2 8 0,-12 7 0,-13 5-1,-14 7 0,-13 7 1,-17 4-1,-8 4 1,-11-1-1,-6 0 1,-5 1 0,7-8 0,2-5-1,3-11 1,12-6 0,1-8 1,5-9-1,8-6 0,3-2 0,2-3 0,16 4 1,-29 9-1,13 9 1,0 14 0,-7 14 1,5 17-1,-9 13 1,-2 10 0,-1 4-1,1 5 1,4-4-2,2-9-1,10-6-5,-8-30-28,34-3-6,-13-43 1,32 20-3</inkml:trace>
  <inkml:trace contextRef="#ctx0" brushRef="#br0" timeOffset="3073.2054">18740 9714 63,'-6'-30'36,"1"7"-2,-13-6 3,2 13-29,-20-5 0,10 21-1,-25-5 0,7 21-1,-13 3-1,5 13 0,-7 4-2,3 8 1,4 3-2,9 8 1,9-3-2,15-1 1,12-6-1,16-4 0,10-9 0,19-9-1,8-16 1,6-10-1,7-19 0,0-8 0,0-13 0,-3-10 0,-6-8 0,-11-1-1,-5 0 1,-9 3 0,-7 9-1,-9 9 1,-7 14 0,-2 27 0,-18-7 0,0 32 0,0 14 0,-3 11 0,4 11 0,1 3 0,13 2 0,10-6-1,14-10 0,19-18-2,19-11-3,5-31-5,29 1-27,-16-30-1,14 3 1,-19-23 0</inkml:trace>
  <inkml:trace contextRef="#ctx0" brushRef="#br0" timeOffset="3400.806">19303 9604 70,'-41'7'36,"19"22"-1,-6 1 3,15 18-27,-12-4-3,13 17-2,-6-4-1,11 5 0,-2-8-2,5-4-1,1-11 0,6-9 0,-3-30 0,0 0-1,27-9 0,-13-25 1,1-14-1,1-9 0,-4-9 0,-3-3 0,0 3 0,-3 7-1,-5 13 0,3 8 0,1 14 0,-5 24 0,25-18-1,-1 23 0,8 8-2,9-3-1,16 15-7,-9-18-26,22 11-2,-9-20 1,16 8-2</inkml:trace>
  <inkml:trace contextRef="#ctx0" brushRef="#br0" timeOffset="4134.0073">19784 9777 98,'-25'28'39,"25"1"1,0-29-4,32 10-32,6-15-1,14-6-1,7-10-1,7 0 0,-2-10 0,-3 3 0,-13-6-1,-8 2 0,-19 0 0,-14 2 0,-17 5 0,-17 5 0,-11 9 0,-8 8 0,-10 8 0,-5 15 0,-1 14 0,-1 10 1,6 10-1,7 11 1,7 1-1,16 4 1,15-8 0,19-8-1,18-14-1,20-15-1,23-14-1,10-27-4,22 0-4,-14-36-9,25 19-8,-30-33 9,6 18 10,-26-6 4,-15 8 5,-15 14 3,-28-4 6,-3 36 9,-17-23 9,8 43-8,-25-10-10,10 22-3,-4 2-1,3 14-2,0 2 0,3 5-1,3-1 0,4-3 0,5-8-1,2-5 1,8-15-1,0-23 0,24-4 0,1-23-1,5-10 1,8-11-1,1-11 1,4-5-1,0 0 0,-2 3 0,-7 13 0,-4 7 0,-8 11 0,-4 14 0,-18 16 0,21 14 0,-17 13 0,-8 12 0,0 6 0,-1 8 0,3 4-1,1-2-2,9-3-1,-2-18-3,33 7-26,-12-36-7,30-7-1,0-30-1</inkml:trace>
  <inkml:trace contextRef="#ctx0" brushRef="#br0" timeOffset="4352.4076">21633 8984 98,'-39'0'39,"14"41"2,-16 0-3,7 34-33,-6 9-2,8 14 0,0 5-1,7 2-1,3-2 0,6-5-3,9-2-4,-9-37-25,27 7-9,-15-32 0,17-7-1</inkml:trace>
  <inkml:trace contextRef="#ctx0" brushRef="#br0" timeOffset="4555.208">21159 9513 111,'-30'0'43,"23"21"0,7-21-1,28 22-37,22-17-3,24-3-1,17 0-3,11-8-2,21 17-19,-12-20-17,14 13-3,-25-8 1,4 13-3</inkml:trace>
  <inkml:trace contextRef="#ctx0" brushRef="#br0" timeOffset="4711.2083">22211 9951 118,'-50'18'44,"17"2"1,-6-26-4,2-6-41,37 12-11,-6-32-29,29 17-3,1-8-1,15 14-1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6T22:14:53.18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11444 6740 42,'-7'18'33,"-2"5"1,-2 13 0,-10-1-21,21 19-2,-11-15 0,25 6-2,10-37 0,35-16-1,28-58 0,63-47-1,45-59-2,54-44-2,35-42-1,22-32-9,12-2-29,-33-13-6,-21 18 2,-56 11-3</inkml:trace>
  <inkml:trace contextRef="#ctx0" brushRef="#br0" timeOffset="10951.2192">12279 8681 37,'0'0'31,"-7"-23"2,7 23-3,0 0-22,-7-28 0,7 28 0,0 0 0,7 35-1,-12 1-2,8 25 0,-8 1-1,7 11 1,1-11 0,19-10 1,17-49-1,43-47 0,51-75 1,65-65-1,60-67 0,62-52-6,50-28-34,-2-34-1,11 16-2,-28 9-4</inkml:trace>
  <inkml:trace contextRef="#ctx0" brushRef="#br0" timeOffset="14398.8252">12402 12558 24,'0'0'26,"0"0"1,0 0 1,0 0-21,0 0 0,0 0 0,0 0 0,-8-16 0,8 16-2,0 0 0,-9-19-2,9 19 1,0 0-2,0 0 0,0 0 0,0 0-1,0 0 0,0 0 1,0 0-1,0 0 2,0 0-1,0 0 0,0 0 0,0 19-1,-4-1 1,6 13 0,-6 2 0,4 15-1,-3 4 1,3 7 0,-2-11 1,13-4 0,8-29 2,31-28-2,29-53 3,48-42 0,41-56 0,43-44-3,34-40 0,14-41-5,26-6-33,-37-13-3,-10 19 0,-47 11-5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18T03:19:35.07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2900 1190 54,'27'-51'36,"-27"51"1,0 0-11,31-54-19,-31 54-1,0 0 0,0 0-1,35-48-1,-35 48-2,0 0 0,0 0 0,0 0 2,-2 63-1,-24 6 0,-10 19-1,-4 11 2,-10 11-2,0 6 1,1-10-1,11-16-1,15-25 1,14-16-1,16-16 0,17-13-2,18-16 0,15-12 2,17-13-3,8-7 2,9-2-3,-1-4 0,2 0-5,-14-5-25,3 8-5,-15 0 0,-6 7 0</inkml:trace>
  <inkml:trace contextRef="#ctx0" brushRef="#br0" timeOffset="202.8003">3821 1407 89,'0'0'39,"12"10"-1,-17 20 0,-5 15-38,-6 16 1,-5 13-2,0 6 1,5-5-1,2-10-4,16-4-21,-1-22-12,15-13 0,6-25-1</inkml:trace>
  <inkml:trace contextRef="#ctx0" brushRef="#br0" timeOffset="358.8006">4061 1402 81,'-2'-55'39,"-5"1"0,-7 5 0,-1 3-33,15 46-16,-25-76-26,25 76-1,-18-54-3,18 54 0</inkml:trace>
  <inkml:trace contextRef="#ctx0" brushRef="#br0" timeOffset="858.0015">4707 1362 98,'26'38'40,"-37"5"2,-35 0-3,-14 6-34,-10-4-2,14 2 1,7-3-1,13-3-1,15-5 0,19-12-1,19-11 1,18-11-2,13-12 1,11-11 0,4-11 1,3-12-1,-66 44 0,69-54-1,-69 54 2,58-58-2,-58 58 2,53-48-2,-29 10-1,5 25 0,-29 13 0,15 39 1,-25 19-2,3 31 1,-10 15-2,1 18 2,-4-3 1,1-2-2,-1-8 1,0-6 0,-2-17 1,-2-14-1,-2-16 2,0-16-2,1-19 2,2-22 0,4-22-1,12-22 1,11-21 0,12-23 0,13-20-1,9-21 1,12-6-2,-21 65 0,3-4-3,5 2-4,10-3-30,-7 1-2,9-2 0,1 9-2</inkml:trace>
  <inkml:trace contextRef="#ctx0" brushRef="#br0" timeOffset="1279.2022">5660 901 110,'70'-49'41,"-70"49"1,0 0-3,57-17-34,-57 17-1,0 0 0,-15 55-1,-7 7-1,-30 39-1,6 14 1,-14 10-2,11 0 2,2-14-2,20-14 0,4-31 0,26-31 0,11-21 0,10-18 0,10-19 0,8-14 0,-42 37 0,54-51 0,-54 51 0,54-63 0,-54 63 0,62-59 0,-62 59 0,49-49 0,-20 22 0,6 16 0,-7 16 0,-8 18 0,-4 13 0,0 13 0,-1 3 0,12-6-3,16-20-5,5-24-7,29-10-24,-1-21-2,-27 11 1,2-7-1</inkml:trace>
  <inkml:trace contextRef="#ctx0" brushRef="#br0" timeOffset="1435.2025">6786 1123 109,'0'0'39,"60"-83"2,-60 83-2,30-49-32,-30 49-1,0 0-3,0 0-2,-22 25 0,-17 46-3,-8 34-4,-1 6-22,13 8-11,9-23-1,17-26 0,4-29 0</inkml:trace>
  <inkml:trace contextRef="#ctx0" brushRef="#br0" timeOffset="1591.2028">6618 1453 127,'0'0'43,"9"-58"-2,-9 58-2,31-54-38,-31 54-4,55-46-17,-55 46-20,84-37-2,-34 21 0,7 10 0</inkml:trace>
  <inkml:trace contextRef="#ctx0" brushRef="#br1" timeOffset="6357.6116">3440 2275 35,'6'-10'32,"-6"10"2,14 2-3,-14-2-18,26 9-2,-13-9-3,13 8 0,-2-5-4,11 4 0,3-4-1,11 1-1,7-1 0,12-1-1,7 1 1,13-2 0,8-1-1,13-3 1,13-1-1,11-4 1,9-7 0,15-3 1,12-6-1,10-1 1,7-4-1,5 0 0,-1 2-1,-5 1 1,-6 8-1,-16 6 0,-21 5-1,-16 5 0,-21 5 0,-21 4 0,-19 1-1,-18 2-1,-15 0-3,-14-11-9,-2 9-23,-16-8 1,0 0-1,-16 2-1</inkml:trace>
  <inkml:trace contextRef="#ctx0" brushRef="#br2" timeOffset="10288.8185">1842 3424 68,'0'-23'36,"0"23"1,0 0-1,0 0-26,0 13-2,3 16-2,-9 5-1,4 12-3,-5 5-1,0 2-1,0 1-2,-1-10-4,15-4-25,-7-23-7,14-14 1,0-28-1</inkml:trace>
  <inkml:trace contextRef="#ctx0" brushRef="#br2" timeOffset="10429.2188">1981 2905 88,'-38'-36'37,"-7"11"1,7 20-2,3 9-35,13 5-4,20 17-21,5-12-11,21 9 0,9-6-3</inkml:trace>
  <inkml:trace contextRef="#ctx0" brushRef="#br2" timeOffset="10756.8194">2688 3094 86,'-30'31'37,"-7"16"1,-15-2 0,11 7-32,-7-6-2,8 2-1,11-8-1,18-7-1,18-7 0,19-11-1,17-13 0,14-2 0,6-3 0,3-1 0,-5 1 1,-9 3 0,-14 7 0,-14 8-1,-22 9 2,-16 8-2,-17 5 2,-9 1-2,-6 2-3,-6-11-8,11 5-26,3-17-2,22-2-1,16-15-1</inkml:trace>
  <inkml:trace contextRef="#ctx0" brushRef="#br2" timeOffset="11162.4201">4093 3402 77,'4'-30'37,"5"13"1,-6 2-1,-3 15-33,4 15 0,-3 10-1,-8 9-1,0 14 0,-4 2-2,-1 0-3,5 4-4,-9-16-28,16-3-1,0-21-1,0-14-1</inkml:trace>
  <inkml:trace contextRef="#ctx0" brushRef="#br2" timeOffset="11599.2208">4173 3116 70,'-12'-20'35,"-2"5"-1,14 15-1,0 0-30,0 0-2,0 0-1,29-1-1,-1 8 0,4 1 0,6 4 1,2 1 0,-3 4 2,1 8 1,-10 3 1,-2 10 0,-12 1 1,-1 8 0,-14-1 0,-2 6 0,-6-6-2,-1-2 0,-2-8-1,2-7-1,2-10 0,5-6 0,3-13 0,18-16 0,3-11 0,6-8 0,6-8 1,6-7-1,3-3 0,1 0 0,-3 5 0,-4 9-1,-6 12 1,-5 13-1,-8 14 0,-5 14-1,-7 16-1,-5 10-1,2 15-2,-5-1-1,9 14-4,-8-17-20,18 9-8,-3-20 0,18-2 0</inkml:trace>
  <inkml:trace contextRef="#ctx0" brushRef="#br2" timeOffset="11926.8214">5338 3223 86,'1'-26'36,"-1"26"0,0 0 1,-10 11-31,-1 16-2,5 14 0,-1 5-3,3 10 1,1 0 0,8 1-1,2-8 2,8-6-1,2-17 0,10-12 1,1-18 0,8-15 0,0-18-1,1-15 1,0-6-2,-5-8 1,-2-1-1,-7 1-2,-3 10-2,-8 6-2,2 24-8,-14-1-25,12 19-2,-12 8 1,18 0-1</inkml:trace>
  <inkml:trace contextRef="#ctx0" brushRef="#br2" timeOffset="12114.0218">5990 3179 95,'0'0'37,"16"27"1,-22-12-1,7 17-31,-10 1-1,3 11-2,-3 5 0,0 1-3,1 1 0,3-2-2,6-4-5,-5-21-30,20-3-1,-5-23 1,17-4-2</inkml:trace>
  <inkml:trace contextRef="#ctx0" brushRef="#br2" timeOffset="12582.0226">6215 2981 101,'0'0'36,"-16"11"1,21 6-2,7-7-35,11-3-1,9-3 1,12 0 1,6-2-1,6-2 1,0-2 0,-1 1 0,-6-3 1,-8 3 1,-11 1 0,-10 6 0,-20-6 0,0 21 0,-18-5-1,-11 7 1,-6 2-1,-2 4-1,0-1-1,3 2 1,7-3-1,11-1 1,12-9-1,18-5 0,11-7-1,10-3 1,9-5 0,3-3 0,1 0 0,-3-1 1,-7 5-1,-10 8 0,-9 9 0,-14 9 1,-12 6-1,-8 5 0,-6 3-1,-2-2 0,2 2-3,-1-13-3,19 4-29,3-29-3,0 0 1,27-9-2</inkml:trace>
  <inkml:trace contextRef="#ctx0" brushRef="#br2" timeOffset="12769.2229">7190 3123 107,'-13'19'39,"-2"16"0,-17 0-1,2 12-35,2 5-1,6 3-1,6 0-1,6-6 0,11-9-4,8-20-4,23-6-28,-5-29-4,15-10 3,-2-22-3</inkml:trace>
  <inkml:trace contextRef="#ctx0" brushRef="#br2" timeOffset="12909.6232">7336 2311 100,'-18'-19'34,"3"14"-5,3 2-27,12 3-38,0 0-1,29-4-1</inkml:trace>
  <inkml:trace contextRef="#ctx0" brushRef="#br2" timeOffset="13377.624">7738 2132 97,'-20'32'39,"4"18"0,-8 5-1,5 22-33,1 7-1,7 11 1,0 8-1,2 0-1,0-1-1,3-1 1,1-11-1,-1-13 0,2-13-1,-2-11 0,2-17-1,4-10 1,2-16-1,-2-10 1,15-22-1,-3-6 0,2-6 1,3-10-1,5-6 0,0-2 0,4 2 0,-2 5-2,3 6 2,-1 9-1,3 8 1,1 10-1,3 11 1,-2 14-1,-1 6 1,-1 8 1,-3 5-1,-6 4 0,-7 4 1,-13 5-1,-11 1 0,-11-2 1,-12-2-1,-8-3-1,-4-3-1,-5-12-2,12 5-18,-2-32-17,24-2-2,4-28 1,27-8-3</inkml:trace>
  <inkml:trace contextRef="#ctx0" brushRef="#br2" timeOffset="13627.2244">8595 2085 103,'-25'32'40,"-18"7"1,7 26-3,-6 10-36,4 16 0,2 8 0,5 12 0,3-2 0,6-2-1,8-7-1,8-11-1,5-13-3,1-24-9,15-4-25,-5-25-2,17-6 0,-5-22-1</inkml:trace>
  <inkml:trace contextRef="#ctx0" brushRef="#br2" timeOffset="13954.825">8504 3019 72,'0'0'40,"15"24"-1,-2-20 1,21 4-16,3-13-20,9 0 0,2-11-2,5-3 1,-2-7-2,-2-2 1,-7-5-2,-11-1 0,-11-3 0,-11 1-1,-13 7 2,-13 8-2,-12 10 2,-12 11 1,-5 15 0,-4 16 1,-1 13-1,4 10 1,7 7-2,10 3 1,14-1-1,20-5-2,19-8-3,16-22-8,34 0-28,9-26-1,32-8-1,8-23-1</inkml:trace>
  <inkml:trace contextRef="#ctx0" brushRef="#br3" timeOffset="19524.0348">10431 2872 77,'-6'-17'37,"6"17"-2,-17 12 1,4 10-32,-2 3 0,6 11-1,-4 3 0,5 6 0,0-1 0,9 0-1,5-6 0,10-8-1,6-11 0,7-8 0,5-11 0,6-11 0,3-10-1,3-9 1,1-10 0,-4-5 0,-3-3 0,-4 2 0,-6-1 0,-6 7 0,-6 7 0,-7 7 1,-6 14-1,-5 12 0,-6 12 0,-2 15 0,-2 9-1,-2 5 1,2 9-2,2 0 0,3 3-1,4-6-1,10-5-2,3-19-4,20 4-16,-6-27-13,15-2-1,-4-19 1,11 0 1</inkml:trace>
  <inkml:trace contextRef="#ctx0" brushRef="#br3" timeOffset="19898.4354">11203 2974 80,'0'0'37,"0"0"-2,-20 2 1,12 14-31,-5-3 0,5 9 0,-5 3-2,5 4 1,0-2-2,2 2 1,4-8-1,3 1 0,3-10 0,7-9 0,5-13 0,11-12-1,4-13 0,7-7 1,2-9-1,2-5-1,-2-3 0,-2 1 0,-5 5 1,-8 9-1,-6 11 1,-6 10-2,-13 23 2,0 0 0,6 19-1,-8 19 1,0 13-2,0 4 1,4 9-2,2-2-1,12 3-4,-3-25-12,25 0-20,-4-26 0,20-9 0,0-26 0</inkml:trace>
  <inkml:trace contextRef="#ctx0" brushRef="#br3" timeOffset="20101.2358">12280 2143 93,'-10'-3'38,"-1"29"1,-10 12-1,0 24-34,-1 15-2,2 18 1,-2 7-1,1 13 0,1-5-2,3 1 0,5-5-5,-7-22-26,19-7-8,0-27 1,13-12-2</inkml:trace>
  <inkml:trace contextRef="#ctx0" brushRef="#br3" timeOffset="20475.6364">12303 2935 96,'2'24'38,"2"-12"1,16 2-1,3-16-34,12-2 0,4-14 0,8-1-1,2-9-1,2 0-1,-5-4 0,-5 1-1,-12 4 1,-9 3-1,-12 5 1,-14 6-1,-13 8 1,-10 9 0,-9 8 0,-8 9 1,-2 8-1,2 11 1,4 4-2,10 3 2,9 1-2,16-2 0,14-7-1,18-8-1,19-4-3,13-19-2,24 4-18,-3-23-14,20-2-1,-5-18 0,9 1 0</inkml:trace>
  <inkml:trace contextRef="#ctx0" brushRef="#br3" timeOffset="20787.637">13377 2761 82,'-13'-6'39,"-24"2"0,-2 19 3,-17-2-20,5 11-18,3 2-1,6 6 0,9-4-1,11 0 0,17-7-1,15 0 0,13-11 0,10 0-1,6-8 1,6-2 0,-1-1-1,1-4 0,-5 3 0,-9 0 0,-8 7 1,-9 2-1,-10 9 0,-13 3 0,-7 5 0,-6 0 0,-1 5-1,-2-4-2,7 0-3,2-20-12,31 12-10,1-28-12,27 1-2,7-23 0,22 0 1</inkml:trace>
  <inkml:trace contextRef="#ctx0" brushRef="#br3" timeOffset="21115.2376">14008 2619 109,'-34'-3'40,"-5"22"2,-12-4-2,-2 8-37,11 5-1,10 1 1,6-2-2,16-1 2,16-7-3,16-2 2,11-3-1,8 0 1,2 0-1,0 4 0,-4 0 0,-7 6 0,-10 5 0,-12 2-1,-13 2 2,-8 3-2,-12 1 0,-7-5 0,-6 2 0,-5-9 0,-1 2-4,1-11-4,14 9-12,-12-25-6,27 14-9,-8-16-7,20 2-3,-10-12 2</inkml:trace>
  <inkml:trace contextRef="#ctx0" brushRef="#br2" timeOffset="25202.4447">15243 2894 65,'-2'-10'35,"-4"-4"0,6 14 0,-6-19-18,6 19-12,0 0 0,-1 13-1,-4 10-1,3 9 0,-3 3-1,1 6-2,2 4-2,-2-7-4,13 3-23,-5-21-7,11-10 0,-2-19-1</inkml:trace>
  <inkml:trace contextRef="#ctx0" brushRef="#br2" timeOffset="25374.045">15250 2373 79,'-36'-13'34,"7"10"-5,13 9-18,2-7-42,14 1-1,16-10-2,14 1 0</inkml:trace>
  <inkml:trace contextRef="#ctx0" brushRef="#br2" timeOffset="25608.0455">15921 2136 74,'-5'54'32,"-5"12"1,0 19 0,-10 12-30,5 10 1,-7 5-2,0-1 0,-3-5-2,1-15-13,9-7-19,0-23 0,11-15-3,4-22 1</inkml:trace>
  <inkml:trace contextRef="#ctx0" brushRef="#br2" timeOffset="25748.4457">15696 2921 92,'-27'-13'37,"-2"-5"-1,29 18 0,-11-30-32,35 15-2,21-4-3,14-11-9,25 8-26,6-10-2,21 8 2,4-7-4</inkml:trace>
  <inkml:trace contextRef="#ctx0" brushRef="#br2" timeOffset="26934.0478">17367 2327 56,'-2'-33'34,"-2"3"0,3 10-1,-5 2-28,6 18 0,-11 3 0,8 19-1,-6 9-1,0 16-2,-1 12 1,2 15 0,-2 8 0,4 5 0,1 2-1,4 0 1,2-5-2,3-11 2,0-13-2,2-11 2,0-13-2,1-12 1,-3-12 0,-4-12 0,13-10 0,-5-10 1,0-10-1,3-6 0,0-5 0,4-5-2,4-1 1,1 5 0,0 5-1,2 7 1,2 10-1,1 10 0,-1 9 1,-2 8 1,-1 9 0,-4 5 0,-6 5 0,-5 10 1,-10 1-2,-6 4 1,-10 2 0,-6 1-2,-7 0 0,-1-6-2,1 2-6,-4-23-28,18 2 1,3-22 0,16 3-3</inkml:trace>
  <inkml:trace contextRef="#ctx0" brushRef="#br2" timeOffset="27729.6491">17950 2927 75,'-29'16'38,"4"7"-3,-10-5 3,11 7-33,-9-2-1,8 7 0,1-4-2,9 3 1,4-3-1,11 0-1,11-5 0,9-8 0,12-8-1,9-8 1,7-10 0,3-9-1,1-8 1,-2-9 0,-6-4-1,-8-2 2,-11 0-2,-10 4 0,-9 1 0,-9 6-1,-7 6 1,-4 10-1,-2 5 1,0 8-2,3 7 2,3 3 1,6 6-1,8 1 2,7 1-2,7 1 2,6-3-1,6-1 2,6-6-2,3-3 0,1-3 0,-1-5-1,-3-1 1,-2-3-2,-8-2 2,-4 3-1,-8-1 0,-14 11 0,0 0 1,0 0 0,-8 16 0,-9 12 1,-3 8-2,2 4 2,-1 5-2,6 2 1,6 0-1,9-6 0,9-9 0,10-11 0,10-13 0,7-10 1,6-11 0,4-9-1,2-11 0,0-5 1,-3-6-1,-4 0-1,-5 1 1,-7 5 0,-5 6 0,-9 7-1,-4 7 1,-13 18 0,0 0 0,0 0 2,4 26-1,-9 3 0,-1 5-1,-1 4 0,1 6-2,1-1-3,7 4-4,-6-17-17,21 13-14,-7-25 0,18 3 0,-5-21 1</inkml:trace>
  <inkml:trace contextRef="#ctx0" brushRef="#br2" timeOffset="28088.4498">19254 2884 95,'-6'-14'37,"6"14"1,-21 15-2,7 8-32,-5 5 0,2 9-2,-3 4 1,3 7-1,-3-5 0,8 0-1,2-8 0,6-6 1,5-10-2,7-7 1,5-12 0,6-12-1,6-6 1,-1-5 0,3-10 0,2 0 0,-3-7 0,1-1 0,-5 4 0,-5 6 0,-2 6-1,-4 4 0,-3 8 0,-8 13 0,0 0-2,5 25-1,-4-1-1,-1-1-4,14 15-18,-6-15-13,18 8 0,-1-19-1,18 4 1</inkml:trace>
  <inkml:trace contextRef="#ctx0" brushRef="#br2" timeOffset="28322.4502">19871 2879 98,'-19'4'38,"-14"-2"2,3 19 0,-8-4-36,3 10 0,-1 0-1,7 6-2,8-2 0,11-1 0,13-2-2,12-8-1,14-1-1,6-11-6,22 6-28,-10-18-1,15 8-1,-8-17-1</inkml:trace>
  <inkml:trace contextRef="#ctx0" brushRef="#br2" timeOffset="28696.8509">19990 3122 96,'-24'16'40,"18"2"-1,6-18-1,20 2-34,11-10-1,15-4 0,8-7-1,6-4 0,0-6-1,0 3 1,-7-4 0,-7 0 0,-12 2-1,-14 4 0,-15 3 0,-12 7 0,-15 10-1,-10 7 1,-11 10-1,-4 8 0,-2 6 0,2 6 0,7 4 0,11-1 0,15 0-2,17-10-2,24-2-2,10-20-8,28 6-25,3-22-1,23 2 1,-2-24-1</inkml:trace>
  <inkml:trace contextRef="#ctx0" brushRef="#br2" timeOffset="28977.6514">21101 2765 105,'-35'-19'39,"4"27"3,-17-3-3,7 6-34,-4 8-3,7 7 1,7-1-3,13 5 2,12-1-2,13-2 2,12-2-2,8-3 0,6 0 1,2-3-1,-1 1 1,-4-5-1,-4 2 0,-10 2 1,-10 0-1,-11 2 0,-12 0 0,-7 1 0,-5-2-1,-5-2-3,5 5-12,-6-21-24,17 5-1,-3-17 0,21 10-1</inkml:trace>
  <inkml:trace contextRef="#ctx0" brushRef="#br2" timeOffset="38283.1173">2320 4728 52,'8'-16'37,"-8"16"-1,7-13 0,-7 13-14,-7 16-18,1 7 0,-4 8-1,1 13-1,-4 8-1,-2 6-2,3 6 0,-2-6-8,13-1-26,-2-17-1,8-11 0,-5-29-1</inkml:trace>
  <inkml:trace contextRef="#ctx0" brushRef="#br2" timeOffset="38423.5176">2199 4430 74,'-38'-1'32,"8"12"-10,9-1-21,21-10-34,-3 14 0,24-13-2</inkml:trace>
  <inkml:trace contextRef="#ctx0" brushRef="#br2" timeOffset="38969.5187">590 3625 95,'0'0'40,"0"0"1,9-13-2,21 0-35,7-2-2,20 0 0,12-3-2,12-3 1,14 7-8,-3-14-18,17 19-14,-2-6 0,14 12 0,-10-2-2</inkml:trace>
  <inkml:trace contextRef="#ctx0" brushRef="#br2" timeOffset="39936.7201">3058 4849 55,'0'0'35,"-19"9"-1,14 6 0,-12 1-26,8 11 0,-6-1-4,3 7 0,0-2-2,2 1 0,2-4-1,7-5 2,5-13-2,11-6 1,8-15 0,10-7-1,7-11 1,7-6-1,3-7 1,1-4-1,-2 2 0,-5 5-1,-6 6 1,-8 13-1,-7 13 1,-5 15-1,-7 14 0,-3 12 0,-3 10 0,0 2 0,0 4-2,6-8-1,9-5-3,-1-26-14,22-8-17,5-22 0,18-16-1,3-20 1</inkml:trace>
  <inkml:trace contextRef="#ctx0" brushRef="#br2" timeOffset="40123.9206">4226 4194 75,'-27'59'36,"3"24"-2,-7 7 1,4 12-34,6 5 0,5-3-2,7-1-1,3-15-6,15-5-25,-5-23 0,9-15-2,-4-22 0</inkml:trace>
  <inkml:trace contextRef="#ctx0" brushRef="#br2" timeOffset="40529.5211">3943 4810 78,'-20'-5'38,"2"-1"-2,18 6 0,0 0-32,31 6-1,4-10 0,13-2-2,8-3 1,12-2 0,5-2-1,3 1-1,-3-1 1,-4 4 0,-9 2-1,-8 6 1,-12 4-1,-14 11 1,-14 6 0,-11 7-1,-10 11 0,-7 5 0,-4 3 1,1 4-1,7-3 1,6-5-1,13-9 0,15-13 1,14-15-1,7-14 1,8-13-1,3-12 1,-4-10-1,-4-5 2,-13-5-1,-15 1-3,-15 5-2,-20-3-6,-4 20-28,-26 0 1,-2 23-1,-14 2-3</inkml:trace>
  <inkml:trace contextRef="#ctx0" brushRef="#br2" timeOffset="40966.3222">2724 5665 70,'-36'8'37,"6"-6"-2,17 2 1,13-4-29,22-14-1,20-5 0,32-1-1,24-10-1,28-1-1,21-6-1,22 1 0,11 2-2,3 4 0,-4 6 0,-13 6-1,-15 10-1,-18 5-1,-15 7-2,-23-1-2,-9 11-4,-30-13-21,-2 9-5,-21-10-1,-7 2 1</inkml:trace>
  <inkml:trace contextRef="#ctx0" brushRef="#br2" timeOffset="41839.9235">6594 4922 53,'7'-38'34,"2"5"-1,-6 4 0,3 16-24,-7-1-1,1 14-3,-2 17-1,-1 12 1,-6 6-2,2 11 1,-1 3-1,3 5-1,2-2 2,8-2-3,7-13 3,12-8-3,8-16 1,12-10-1,5-16-2,10-9 3,3-12-3,-1-8 3,-1-5-3,-5-3 2,-6 1-1,-9 4 1,-9 5-1,-6 9 0,-10 7 1,-6 13-1,-9 11 0,6 20 0,-11 16 0,-4 19 1,-4 20 0,-8 18-1,-3 17 1,-6 10-2,-7 8 2,-6-1 0,-6-6 2,-5-10-2,-4-17 1,-1-14 0,-1-23 0,-1-18 0,2-25 0,4-18-3,6-17-3,6-21 2,13-11-5,7-20 1,18-3-4,8-18-7,26 11-22,4-9 2,23 10 1,5 0-1</inkml:trace>
  <inkml:trace contextRef="#ctx0" brushRef="#br2" timeOffset="42838.3255">7702 4821 59,'47'-30'35,"-10"12"1,-23-3-1,-14 21-21,-9-10-8,-11 21 1,-17 4-1,-2 15-1,-10 6-1,1 9-1,-2 3-1,8 4 0,7 0 1,12-1-3,15-7 2,15-9-2,19-9 2,14-13-3,12-11 1,10-13 2,1-10-3,6-12 2,-3-8-2,-6-8 1,-11-1-1,-12 1 1,-12 1 0,-11 3-1,-10 8 1,-9 6 0,-9 10 0,-1 7 0,-2 6 0,3 7 1,14 1-1,-11 8 0,11-8 0,23 7 1,3-7-1,7-5 0,7 0 0,5-6 1,0 2-1,-4-1 1,-6 1-1,-3 4 1,-10 4-1,-9 6 1,-9 10-1,-11 10 1,-8 8-1,-6 8 1,-2 8-1,-2 3 0,3 0 0,3-2 0,7-6 0,10-10 0,14-14 0,11-11 1,14-15-1,10-13 0,7-11-1,3-8 2,2-7-1,-5-2 0,-6-3 1,-7 4-2,-12 9 2,-9 6-1,-9 12 1,-11 19-1,0 0 0,-17 12 0,3 15 0,1 4 0,2 1 0,4 4-1,6-3 1,9-5 0,13-11 0,9-8-1,9-12 1,10-6 0,7-11 0,5-4 0,2-5 1,-1 2-1,-6 0 0,-8 5 0,-7 10 1,-11 10-1,-11 14 0,-15 12 0,-11 14 0,-10 6 0,-4 7 1,1 2-1,2-2 1,3-6-1,6-11 1,9-11-1,0-23 1,29 1 1,-4-19-3,0-11 3,3-10-3,0-8 3,0-6-2,-1-3 0,-4 2 1,-2 4-4,-2 7 2,2 2-3,8 12-1,0-1-6,24 20-25,-4-6-4,26 14 1,3-8-1</inkml:trace>
  <inkml:trace contextRef="#ctx0" brushRef="#br2" timeOffset="43321.9263">10532 5098 74,'0'0'37,"30"-6"-2,7-13 2,29-3-34,-3-9 1,11 0-1,-4-9 2,0 5-3,-12-6 1,-8 4 0,-16 2 0,-13 2-1,-16 3 0,-15 7 0,-19 6-1,-12 8 0,-12 10 0,-5 10 0,-5 10-1,2 11 1,5 10-1,9 5 0,15 4 0,19 2 0,16-3-1,19-8 0,22-6-1,16-14-1,21-6-3,10-19-2,22 3-18,-7-26-12,12 3 1,-12-16-1,0 3 3</inkml:trace>
  <inkml:trace contextRef="#ctx0" brushRef="#br2" timeOffset="43805.5269">11760 4756 86,'-22'11'37,"-13"-2"1,7 18-1,-4-2-32,7 9 0,2 0-3,9 3 1,6-2-2,14-3 1,9-8-1,9-6 0,10-10 0,8-10 1,6-10-1,7-9 0,3-11 0,2-7 0,-1-3 0,-1-3-1,-5 0 1,-5 4-1,-8 5 0,-7 10 0,-11 14 0,-11 14 0,-9 18 0,-9 18 0,-8 21-1,-6 15 1,-7 18 1,-3 8-1,-2 7 1,-2 0-1,2-2 1,-1-7-1,1-10 2,1-17 1,5-13-3,0-15 3,1-20-2,4-15-1,4-16 1,4-16 0,7-19 0,8-11-3,10-15 2,11-11-2,10-1 1,11-3 1,7 5-4,3-1 0,10 18-7,-12-4-27,17 23-3,-10 0 1,7 15 0</inkml:trace>
  <inkml:trace contextRef="#ctx0" brushRef="#br2" timeOffset="44148.7275">12646 4879 96,'0'0'40,"0"0"-1,0 0-2,25-5-34,8-7-1,5-8 0,5-2-1,1-3 1,0-1-1,-5-2 0,-5-1 0,-12 0 0,-10 2-1,-16 7 1,-11 6 0,-14 8 0,-9 8 0,-8 15 0,-5 11 0,2 13-1,4 6 1,9 6-1,14 0 0,20-5 0,21-5 0,24-11-1,20-14-3,27-6-5,5-20-29,30-1-2,0-17 0,11 0-1</inkml:trace>
  <inkml:trace contextRef="#ctx0" brushRef="#br2" timeOffset="44897.5289">584 7355 96,'9'11'39,"9"-15"1,24 3-2,15-12-34,12-1-1,12-7 0,6-2-1,8 1-4,-1-5-6,8 12-29,-9-6-1,-4 14-1,-10-2-2</inkml:trace>
  <inkml:trace contextRef="#ctx0" brushRef="#br2" timeOffset="45552.7302">2474 6530 68,'-14'-10'33,"14"10"1,-21 14-2,15 16-24,-2 8-2,8 21 1,-5 11-2,3 20 1,-5 11-4,-1 11 1,-1 4-3,-1-5-5,7 4-18,-6-20-13,8-12 1,-3-22-2,10-18 1</inkml:trace>
  <inkml:trace contextRef="#ctx0" brushRef="#br2" timeOffset="46363.9315">2306 7199 99,'0'0'38,"0"0"1,30 8-2,4-12-32,11-1-2,7-4 1,8 2-1,-1-1-1,3 3-1,-9 3 1,-5 5-2,-11 5 1,-7 6-1,-12 8 0,-5 2 0,-8 4 0,-9 2 0,-3-1 0,-1-3 0,-3-4 0,0-6-1,1-10 1,10-6 0,-14-15 0,14-7 0,3-8 0,2-5 0,3-8 0,2-2 0,4 0 0,0 3 0,4 5 0,-3 9 0,3 5 0,2 8 0,4 5 0,3 7 0,6 3 0,9 1 0,3 3 1,6-2-2,5-1 2,0-2-1,-1-3 0,-3 0 0,-7-1 1,-7 1-1,-13-1 0,-10 0 0,-15 5 0,0 0 1,-22 5-1,-6 3 0,-9 7 0,-8 3 1,-4 10-1,0 4 0,-1 6 0,6 5 0,5 2 0,12-2 0,14-4 0,13-4 0,16-10 0,13-9-1,12-10 1,7-12 0,7-12 0,2-11 1,-1-8-1,-4-6 0,-6-4 1,-11 1 0,-7 0-1,-8 5 1,-10 9 0,-8 10-1,-2 22 1,-21-4-1,2 20 0,-2 10 1,0 9-2,4 5 2,3 4-2,8-3-1,12-2-1,9-15-4,21 1-8,0-24-24,21-1 0,-2-17 1,14 0-2</inkml:trace>
  <inkml:trace contextRef="#ctx0" brushRef="#br2" timeOffset="46675.9322">4051 7013 93,'-24'0'37,"13"14"0,-8-1 0,10 9-31,-6 4-1,7 11-1,0 1 0,4 4-2,3-2 0,6-1 1,2-6-1,4-6 0,4-9-1,4-11 1,3-14-1,5-9 1,0-13-1,3-8 0,1-8-1,0-4 0,-1-2-1,-3 0 0,-2 10-3,-6 3-4,4 22-17,-14-5-14,5 20 0,-14 1 1,12 16-2</inkml:trace>
  <inkml:trace contextRef="#ctx0" brushRef="#br2" timeOffset="47034.7328">4427 7184 88,'8'16'36,"-8"-16"0,18 11 1,-7-11-31,10 2 0,-1-6-2,6 1-1,3-9 0,4 0-1,-2-5-1,1-4 0,-1-3 0,-4-1 0,-5-2 0,-5 1 0,-10 2 0,-9 4-1,-9 8 1,-9 8 0,-9 9 0,-4 11 0,-7 9 0,1 10 0,-1 7-1,8 6 1,5-1-1,11-2 1,13-6-1,13-9-1,19-9-1,13-15-3,21-5-8,2-25-25,22-3-1,-2-20 1,12-6-2</inkml:trace>
  <inkml:trace contextRef="#ctx0" brushRef="#br2" timeOffset="47237.5332">5435 6506 91,'-29'20'39,"-14"11"1,4 23 0,-13 6-33,11 15 0,3 1-3,7 6-1,6-4-1,11-4-3,12-2-3,7-17-4,24-2-28,-5-25-4,21-8 1,1-18-1</inkml:trace>
  <inkml:trace contextRef="#ctx0" brushRef="#br2" timeOffset="47565.1335">5726 6922 103,'-27'18'40,"-14"-1"1,3 15-2,-5-4-34,11 1-1,3-2-1,9 1-2,11-7 1,13-6-1,9-5-1,11-4 0,6-3 1,0 0-1,1 0 0,-1 1 0,-5 3 1,-9 4-1,-8 5 0,-8 7-1,-13 4 1,-5 2 0,-8 2-1,-6-2-3,7 8-17,-8-18-18,11 3-1,-3-18 1,25-4-3</inkml:trace>
  <inkml:trace contextRef="#ctx0" brushRef="#br2" timeOffset="48033.1346">6893 6934 85,'-1'16'36,"-1"13"-1,-12 9 1,-3 10-33,-2 8-1,2 2-1,0 4-2,4-12-2,11 0-11,5-24-21,12-12 0,4-22-2,15-14 1</inkml:trace>
  <inkml:trace contextRef="#ctx0" brushRef="#br2" timeOffset="48454.3353">7024 6709 95,'-19'-1'37,"6"11"-1,0 2 1,13 6-35,6 2-1,8 3 0,8 2-1,4 4 1,3 2 0,3 4 0,-3 1 1,0 3 0,-10 0 0,-3 0 0,-10-1 1,-3-1-1,-7-6-1,-1-4 1,0-8 0,-2-5-2,7-14 1,0 0 0,16-24 0,1-3 0,7-7 0,2-5 0,4-4 0,4 2 0,-3 2 0,-4 8 0,-4 8 0,-3 8 0,-6 13 0,-3 13-1,-4 13-1,-2 7 0,-2 10-2,2 3-2,5 13-5,-3-11-28,20 10-2,-1-15 1,21 0-1</inkml:trace>
  <inkml:trace contextRef="#ctx0" brushRef="#br2" timeOffset="48969.1362">8790 6935 91,'4'-18'36,"-6"-4"0,0 10 1,-12-2-31,1 12-1,-9 4-1,-1 10-1,-5 5-1,0 7 0,2 3 0,4 2-1,5-3 0,12-2 0,7-6 0,11-7-1,11-6 1,10-5-1,7-6 0,3 0 1,0 1-1,-2 1 1,-6 6-1,-11 9 0,-11 8 1,-11 9-1,-14 8 0,-10 5-1,-4 3 1,-4-1-2,3-3 0,1-12-5,19-4-26,6-24-6,15-10 2,14-24-1</inkml:trace>
  <inkml:trace contextRef="#ctx0" brushRef="#br2" timeOffset="49171.9366">9558 6326 97,'-23'2'37,"-2"25"1,-13 11-1,9 14-31,-6 8-4,5 10 1,3 5-2,7 7 1,3 0-3,7-5-2,10 3-7,-6-17-26,11-2-2,-4-16 0,6-7 0</inkml:trace>
  <inkml:trace contextRef="#ctx0" brushRef="#br2" timeOffset="50014.3381">9127 6885 104,'-18'-6'37,"18"6"2,0 0-1,32-14-34,4 3 0,15 1-1,4-4 0,7 3-1,0-1 1,-1 5-1,-6 4-1,-6 7 0,-11 5 0,-9 10 0,-12 6 0,-9 11-1,-11 6 0,-9 5 1,-5 4-1,-5-1 0,0 0 0,1-6 0,4-7 0,5-12 0,7-11 0,5-14 0,15-8 0,3-13 0,1-11 0,5-9 1,0-5-1,0-5 1,-2 0-1,-3 3 0,-4 6 1,-4 7-1,0 10 0,-2 9 0,-9 16 0,21-9 0,-4 16 0,7 3 0,6 0 0,8 2 0,8-3 0,9-2 0,5-3 1,1-3-1,0-1 0,-5-2 0,-9 0 0,-9 1 0,-15 0 1,-23 1-1,0 0 0,-14 9 0,-17 1 0,-11 3 0,-8 5 0,-3 5 1,-3 6-1,3 2 0,3 4 0,10 2 0,11-4 0,15 1 1,16-9-1,15-7 0,15-8 0,13-9 0,10-10 0,5-10 1,2-7-1,1-8 2,-6-2-2,-6-2 0,-10 3 0,-8 1 0,-12 8 0,-10 6 0,-11 20 0,0 0 0,-21 8 0,2 15 0,0 6-2,1 5 1,7 4-2,5-5 0,15-1-1,6-10-2,19-2-3,3-25-12,20 5-19,-4-18 2,11-3 1,-8-12-1</inkml:trace>
  <inkml:trace contextRef="#ctx0" brushRef="#br2" timeOffset="50185.9384">10877 6890 87,'-3'-20'36,"3"20"0,-22-1 1,7 24-19,-11 5-13,6 12-1,-2 7-2,4 6 0,4 0-2,5-3-3,8 1-1,2-20-4,20-4-29,-8-19-1,15-7 1,-2-19-1</inkml:trace>
  <inkml:trace contextRef="#ctx0" brushRef="#br2" timeOffset="50310.7385">10923 6676 108,'-19'-28'38,"-10"5"0,7 16-2,-1 7-36,-1 3-33,22 12-5,2-15 1,21 27-3</inkml:trace>
  <inkml:trace contextRef="#ctx0" brushRef="#br2" timeOffset="50903.5395">11401 6971 74,'0'0'38,"-27"-22"0,12 17 1,-12-10-12,0 21-22,-12 6 0,1 12-1,-6 6 0,4 6-1,4 3 0,9-1-1,11-2-1,12-7 0,16-10 0,15-9 0,12-12-1,13-10 1,9-9-1,3-9 0,1-7 1,-1-3-1,-9-1 0,-4-1 0,-11 6 0,-11 4 0,-11 12-1,-7 9 1,-11 11-1,-4 19 0,-5 15 1,-6 14-1,-3 16 1,1 12-2,-1 11 1,-1 7 0,3 7 0,1-3 0,1-6 1,-1-4-1,-3-15 2,-2-8-1,-8-13 1,-4-15-1,-3-16 1,-4-16-1,3-13-2,2-18-2,14-11-4,-3-25-28,31-7-5,7-22 2,23 0-1</inkml:trace>
  <inkml:trace contextRef="#ctx0" brushRef="#br2" timeOffset="51340.3404">12290 6214 102,'-20'14'39,"2"20"0,-10-2-3,4 24-31,-5 10 0,2 15 1,-5 8-2,1 5 2,-1 0-4,8-3 2,3-7-2,4-9 1,9-15-1,7-15-2,10-21 0,12-17 0,7-16 0,4-12 0,3-9 0,4-7 0,-2-2 0,-2 2 0,-5 6 0,-8 8 0,-7 11 0,-15 12 0,12 17 0,-13 7 0,-2 8 0,1 2 0,5 4-2,4-4-3,14-2-4,0-25-12,22 2-19,0-21-1,17-6 2,-3-20-1</inkml:trace>
  <inkml:trace contextRef="#ctx0" brushRef="#br2" timeOffset="51511.9407">12938 6546 81,'10'-60'38,"0"21"-2,-19 12 3,9 27-28,-27 15 0,5 24-3,-11 14-3,3 14 0,0 6-4,5 6 1,6 2-3,3-8-1,13 0-6,-7-20-25,16 0-6,-8-21 1,8-4-1</inkml:trace>
  <inkml:trace contextRef="#ctx0" brushRef="#br2" timeOffset="51683.541">12681 6888 116,'-8'-23'41,"-7"-4"1,9 16-2,6 11-32,-7-11-3,7 11-4,32-3-2,5 3-3,7-11-8,25 11-28,3-12 0,18 5-1,3-12-1</inkml:trace>
  <inkml:trace contextRef="#ctx0" brushRef="#br2" timeOffset="52182.7416">14060 6426 83,'0'0'37,"-20"6"0,6 23 0,-11 3-27,7 24-3,-8 5-2,8 14 0,-3 1-2,8 3 1,5-5-3,7-6 1,7-8-4,6-15-2,17-6-5,-3-22-27,21-6-2,-1-18 0,10-5-1</inkml:trace>
  <inkml:trace contextRef="#ctx0" brushRef="#br2" timeOffset="52369.9422">14389 6824 96,'-17'8'37,"-13"4"2,3 18-2,-10 2-30,9 11-2,1-3-1,5 3-2,7-4-1,6-5-1,13-6-2,6-13-3,19-3-30,-3-19-3,12-3 1,-3-17-3</inkml:trace>
  <inkml:trace contextRef="#ctx0" brushRef="#br2" timeOffset="52822.343">14483 6629 99,'0'0'38,"-13"14"0,15 5 1,0-5-33,6 4 0,2-2-2,6 5 1,-4-1-1,3 4 0,-4 0-1,-3 4-1,-6-1 0,-4 4 0,-5 1-1,-3-1 1,-2-2-2,-1-4 0,3-3 0,2-5 0,4-5 0,4-12 0,11 1 0,1-12 0,6-1 0,5-8 0,2-2 0,2-3 0,0-1 0,-2 2 0,-3 4 0,-2 3 0,-4 5 0,-4 8 0,-12 4 0,11 15 0,-11 5 0,-1 5-2,-1 6 0,1 0 0,3 4-2,1-6-1,10 0-2,0-14-6,20 2-25,-7-17-2,15 0 1,-8-15 0</inkml:trace>
  <inkml:trace contextRef="#ctx0" brushRef="#br2" timeOffset="53196.7433">15001 6862 102,'-18'5'38,"-5"-3"1,11 10-2,-2-6-31,13 6-3,10-1 0,12-4-2,9-3 1,12-4-1,7-6 0,11-4 0,2-7-1,2-4 1,-4-3-1,-6 0 0,-10-2 1,-9 1-1,-12 1 1,-13 3-1,-13 4 0,-9 5 1,-13 7-1,-8 9 0,-9 7 0,-6 11 1,-1 9-1,-1 6 1,4 7-1,7 3 1,14 0-1,12-4 1,18-6-2,16-11-1,23-9-3,10-17-4,34-4-29,-1-20-1,20-1 0,-4-19 0</inkml:trace>
  <inkml:trace contextRef="#ctx0" brushRef="#br2" timeOffset="53508.7442">16017 6566 116,'-54'12'42,"-15"-2"-2,10 14-2,-1-3-35,11 3 0,12 0-2,13-2 1,18-2-2,19-3 1,15-3-1,10 1 0,7-1 0,1 1 1,1 1 0,-7 1 0,-7 5 0,-13 5 1,-14 4-1,-12 3 1,-12 2-2,-11 0 0,-8 0 0,-5-1 0,-2-2 0,0-8 0,8-3-6,3-13-4,25 5-27,-8-17-4,16 3 0,6-14-1</inkml:trace>
  <inkml:trace contextRef="#ctx0" brushRef="#br2" timeOffset="59545.9548">658 9464 56,'-12'2'36,"12"-2"1,0 0 0,14-1-11,-14 1-22,24-14-1,-1 6-1,10 4 1,7-1-1,11 3 0,7 3-1,5 1-2,5 5-2,-1-5-5,12 10-27,-9-9-1,5 6 0,-6-10-3</inkml:trace>
  <inkml:trace contextRef="#ctx0" brushRef="#br2" timeOffset="60185.5559">2747 9129 74,'-10'-15'36,"-10"-1"0,2 9 1,-18-2-29,6 16-2,-11 3-1,-1 17 0,-4 4-1,1 14-1,1 4-1,7 5 0,6 1-2,13-1 1,12-1-1,18-9-2,19-6-2,10-20-8,24 1-25,3-19 0,18-1-1,2-17 0</inkml:trace>
  <inkml:trace contextRef="#ctx0" brushRef="#br2" timeOffset="60622.3567">3438 9177 80,'-38'-1'37,"2"4"0,-12-1 1,5 11-31,-11 3-1,5 12 0,-3 2-2,8 8 0,4 1-2,9 4 0,12-5-1,9-5 0,16-9 0,14-9 0,14-11 0,11-10-1,9-11 1,8-8 0,2-9 0,2-5-1,-4-3 0,-8 1 0,-9 2 1,-10 3-1,-10 6 0,-10 7 0,-7 8 0,-8 15 1,0 0-1,-15 6 0,3 18 0,-2 8-1,0 12-1,0 3-1,7 12-3,-4-11-7,19 11-25,-2-17 0,16-3 0,0-23 0</inkml:trace>
  <inkml:trace contextRef="#ctx0" brushRef="#br2" timeOffset="60949.9573">4058 9176 75,'-20'40'37,"-10"6"-1,1 16 1,-8-5-29,9 6-1,-1-11-1,13-3-1,6-18 0,17-15-1,12-21-2,11-17 0,9-17 0,5-13-1,4-9 0,3-5 1,-5 0-1,-4 7 0,-7 8 0,-7 15 0,-8 15 0,-5 18 0,-5 18-1,-6 16-1,0 15-2,-1 6-1,10 14-8,-3-12-25,18 7-3,2-16 2,21-3-3</inkml:trace>
  <inkml:trace contextRef="#ctx0" brushRef="#br2" timeOffset="61667.5585">5964 8463 76,'1'-13'37,"-1"13"-1,-10 24 1,-2 8-32,7 15-1,-7 12 1,5 11-2,-2 11 1,4 4-2,1 3 2,5 2-2,1-5 0,4-4-1,4-13-1,3-8 1,1-14-1,2-10 1,-1-18-1,0-14 1,-1-16 0,-2-10 0,-5-10 0,-3-7 0,-4-6 0,-1-5 0,1 0-1,1 4 1,2 8-1,5 8 0,6 10 1,4 8-1,7 11 0,2 11 0,3 11 0,-1 7 1,-1 4-1,-3 8 0,-6 3 0,-8 3 1,-10 3-1,-12-1 0,-13-1 0,-8-4-1,-9-3-2,-6-17-6,11-1-28,-8-22-2,19-6 0,7-21-2</inkml:trace>
  <inkml:trace contextRef="#ctx0" brushRef="#br2" timeOffset="62041.9592">6505 9252 89,'0'0'38,"12"18"0,3-28 0,13-2-33,6-9-1,12 0-1,-2-8 0,4-1-1,-5-3 1,-6 2-2,-10 4 0,-13 2 1,-15 4-1,-13 4 0,-13 10-1,-11 13 1,-8 12 0,-7 16 0,-1 15-1,2 14 1,5 10-1,10 4 1,14-1 0,17-7 0,19-13-2,23-23-1,34-11-10,15-35-27,36-12 0,13-28 0,32-9-3</inkml:trace>
  <inkml:trace contextRef="#ctx0" brushRef="#br2" timeOffset="70653.1743">8117 8348 73,'-13'-20'37,"13"20"-1,-12-25-7,12 25-21,-9-15-1,9 15-1,0 0-1,-1 16-2,1 9 0,2 17-1,-2 12-1,1 16 1,-4 14 1,-2 12-1,-3 6 0,-2 1 0,-2-5 1,2-8-2,0-14 1,6-12-1,3-23 0,6-15 0,8-22-1,7-17 0,5-17 1,5-12-1,4-8 1,1-5-1,0-4-1,-1 3 1,-1 5-1,-1 7 1,-3 12-1,-1 8 1,-3 10-2,2 8 3,-4 12 0,-2 10-1,-1 6 2,-6 4-2,-6 6 2,-6 2-1,-11 3 1,-11 2-1,-12-1-1,-10-3 1,-10-5-1,-6-1 1,-1-8-2,0-10-1,10-5-3,6-23-11,32 5-17,0-21-7,30 1 0,9-16-1</inkml:trace>
  <inkml:trace contextRef="#ctx0" brushRef="#br2" timeOffset="71339.5755">8587 9052 85,'-8'42'37,"3"-15"0,12-4 2,7-24-33,16-2 0,8-16-2,13-5 0,5-8-1,3-3-1,-2-7-2,-4 2 1,-10 1-2,-12 6 1,-12 4 0,-15 7 0,-13 6-1,-12 7 2,-9 10 1,-6 10-1,-3 9 1,1 8-1,1 7 1,6 7-1,11 2 2,9 0-3,13-4 1,15-8 0,13-8 0,14-7 0,14-14-1,9-8 1,7-8 0,3-7 0,-2-4 0,-2-2 0,-11 2-1,-9 2 1,-15 7-1,-10 6 0,-16 10 1,-8 13-1,-12 11 0,-9 13 0,-5 6 0,-2 8 0,1 0 0,2-1 0,7-6 0,8-13 0,10-16 1,11-17-1,10-17 1,7-17-1,7-12 1,4-11 0,2-3 0,0-4-1,-4 7-1,-8 9 1,-7 16 1,-9 17-1,-17 16 0,10 23 0,-15 13-1,-3 12 1,2 11 1,5-3-3,8-1 0,11-11-2,19-10-5,4-32-11,28-3-6,-5-35-6,20-7-9,-8-25 0,11-4 0</inkml:trace>
  <inkml:trace contextRef="#ctx0" brushRef="#br2" timeOffset="71511.1758">10481 8351 92,'-19'28'38,"-11"17"0,5 23 1,-10 9-31,10 8-5,3 4-1,4 1-1,7-6-1,-1-10-6,17 0-26,-10-22-7,6-10 1,-5-20-2</inkml:trace>
  <inkml:trace contextRef="#ctx0" brushRef="#br2" timeOffset="71698.3761">10085 8831 114,'-6'-24'43,"28"26"1,5-9-3,24 8-35,10-14-3,19-2-2,14-4-2,10-10-3,14 13-11,-11-19-9,21 21-7,-20-9-12,8 13-1,-14-3-1,1 10 3</inkml:trace>
  <inkml:trace contextRef="#ctx0" brushRef="#br2" timeOffset="253102.7496">813 11201 85,'39'15'43,"24"1"-1,12-16-5,0-6-41,49 2-24,12-14-11,20 1-1,-2-12-1</inkml:trace>
  <inkml:trace contextRef="#ctx0" brushRef="#br2" timeOffset="253601.9505">3140 11025 66,'-5'-22'38,"-7"7"0,-17-2 0,-9 10-32,-19 6-3,-5 11-1,-7 10 1,2 11-2,-3 8 2,8 12-3,7 4 2,15 7-2,15-1 0,18-3-1,19-3 1,18-12-2,26-6-8,12-24-28,33-11 1,9-21-2,17-11 1</inkml:trace>
  <inkml:trace contextRef="#ctx0" brushRef="#br2" timeOffset="254007.5512">4010 10947 81,'-57'31'36,"-10"0"0,1 11 0,-13 3-34,8 9-1,1 6 1,11 7 0,6-6 0,14 0 1,16-8-2,20-9 1,19-18-1,20-17 0,23-24 0,21-19-1,14-19 1,9-16-1,5-13 2,-1-9 0,-4-6 0,-8 2 0,-16 8 0,-16 11 0,-18 14 0,-15 17 0,-15 24-1,-15 21-1,-9 27 0,-9 19 0,-4 17-1,0 12-1,2 4 1,6 2-1,12-9-2,16-17-2,25-13-5,7-31-24,32-14-4,3-23 0,17-9 2</inkml:trace>
  <inkml:trace contextRef="#ctx0" brushRef="#br2" timeOffset="254319.5518">5231 10901 69,'5'15'37,"-16"8"-2,-4 17 1,-18 2-27,6 12-5,-7-3 0,9 2-3,3-11 1,11-7 0,9-18 1,13-13-1,9-19 1,14-14-1,12-16 1,9-11 1,6-8-2,5-4 1,1-4-1,2 7 0,-3 6 0,-4 10 0,-8 14-2,-8 15 0,-8 19 1,-8 16-2,-8 19 1,-10 13-3,-3 11-1,-7 1-8,14 12-21,-11-17-9,15-5 1,4-18-2</inkml:trace>
  <inkml:trace contextRef="#ctx0" brushRef="#br2" timeOffset="254834.3527">7378 10002 106,'-31'32'38,"-3"0"1,11 21-8,1-2-31,6 6 0,8 12 0,5 13 1,-3 8-1,1 12 1,-4 7-2,-1 5 1,-6 1 1,-1-5-1,-1-9 1,2-14-2,3-18 2,2-18-1,6-22 1,5-29-1,3-10 1,4-25-1,5-12 0,2-14 0,1-9 1,3-4 1,2 0-1,4 7 1,2 11-1,0 14 1,2 12-1,1 16 1,2 14-2,1 12 1,-2 12-1,-1 6 0,-5 8-1,-4 2-1,-9 5 0,-12 6 0,-13 4 0,-15 5-1,-11 4 0,-12-3-2,-2 1-4,-14-20-24,16-3-6,2-23 0,19-14-2</inkml:trace>
  <inkml:trace contextRef="#ctx0" brushRef="#br2" timeOffset="255239.9533">7580 11070 79,'-18'27'38,"7"-1"-1,-1-12 2,17-2-35,10-11-1,19-5 1,15-11-2,18-8 0,14-9 1,16-6 0,10-7-1,2-1 1,-6-1-2,-12 2 1,-19 2-1,-23 7 2,-33 7-3,-28 10 0,-30 6 1,-27 11-1,-19 9 1,-13 11 1,-6 14-1,1 13 0,10 12 0,15 11-1,22 9 0,30 4 0,35-4-1,37-11-1,47-17-3,39-34-14,100-11-17,-16-35-5,38-21 0,17-28 0</inkml:trace>
  <inkml:trace contextRef="#ctx0" brushRef="#br2" timeOffset="255910.7546">10066 10081 88,'-9'-14'37,"9"14"0,-8 37 0,7 12-31,-4 20-5,4 17 2,-1 15-3,0 14 1,-1 3-1,-2 1-1,0-7 2,-1-6-1,0-14 0,0-11 1,0-15 0,2-14-1,-2-17 2,4-10 0,2-25-1,0 0 1,-4-28-1,9-9-1,5-11 1,5-9 1,6-7-1,9-3 0,6 6 0,6 8 0,3 10 0,4 14 0,-1 14-1,0 14 0,-4 14 0,-7 12-1,-10 8 0,-10 9-1,-15 6 1,-13 4 0,-17 6 0,-13 2-1,-12 1 0,-10-5-1,2 2-6,-12-21-24,23-7-7,7-22 0,23-16-1</inkml:trace>
  <inkml:trace contextRef="#ctx0" brushRef="#br2" timeOffset="256706.3559">10844 10912 86,'-17'19'37,"-7"-5"0,4 4 1,-4-3-35,2 6-1,-1 2 1,2 9-1,-3 6 1,2 8-1,-4 5 1,5 5-1,3-1 0,5-2 0,8-9-1,11-11 0,13-17 0,11-19-2,17-22 1,12-18 0,11-15 0,3-11-1,-4-5 1,-5-6 1,-14 5 0,-14 6 0,-20 12 0,-18 13 1,-18 15-1,-15 15 1,-9 15-2,-6 12 0,1 11 1,3 7-1,9 4 0,13-3-1,16-5 1,22-10-1,19-11 2,23-11 0,22-10 0,15-7 0,11-8 1,4 0 0,-3 0 0,-9 5 0,-14 5-1,-17 8-1,-20 9 0,-18 10 0,-18 11 1,-18 9-2,-11 10 1,-9 8-2,-6 7 1,1 5 0,-1-1 0,6 1-1,9-6 2,14-7-2,19-14 2,16-14 0,19-17 0,18-20 0,16-13 0,11-13 0,4-11 1,-2-4 0,-12-2 0,-11 3 0,-17 8 0,-18 12 0,-20 12 0,-17 15 1,-14 19-2,-13 16-1,-7 19 0,-3 15 0,-2 14 0,6 6-1,10 2-1,10-6-1,21-9-4,9-32-13,40-1-6,-4-37-13,25-12-1,-2-24-2,9-6 2</inkml:trace>
  <inkml:trace contextRef="#ctx0" brushRef="#br2" timeOffset="257049.5566">12754 10781 91,'-20'14'40,"-11"10"-1,3 17-2,-10 11-33,3 7-3,3 3 0,0 4-1,6-3 1,5-5-1,6-11 1,7-9 0,8-14 1,10-19-1,11-17 1,15-21-2,10-15 1,13-13-1,10-8 2,4-5 0,2-3-1,4 8 1,-5 12 0,-7 16 0,-11 16-1,-12 20 2,-12 17-3,-11 16-1,-10 14 0,-12 6-3,-1 6-2,-4-10-5,18 9-18,-10-23-13,21-4 1,4-17-2,19-5 3</inkml:trace>
  <inkml:trace contextRef="#ctx0" brushRef="#br2" timeOffset="257299.157">13826 10808 82,'-15'-11'40,"-21"2"-1,-2 14 2,-17 2-32,1 13-3,-5 7-3,2 8 0,3 3-1,9 3-1,10-2 0,17-3-1,18-5 0,19-6 0,21-8-1,13-9-1,18-3-5,-4-19-19,22 6-15,-7-14 0,3-1 0,-13-8 0</inkml:trace>
  <inkml:trace contextRef="#ctx0" brushRef="#br2" timeOffset="257673.5577">13998 10896 95,'-16'30'38,"2"-7"1,18 4-1,4-14-34,21-2-4,17-9 1,17-5 1,13-12 0,9-8 2,3-10-2,0-4 1,-5-9-2,-13 0 1,-18-1-1,-18 3-1,-22 5 0,-25 9 0,-21 11 0,-20 14 1,-20 14-1,-15 14 1,-9 14-1,-1 11 0,0 8 0,12 4-1,15 0 1,24-3-2,27-7 1,33-11-2,34-11 0,28-18-5,40-1-14,6-25-17,34-3 1,0-16-3,11-1 2</inkml:trace>
  <inkml:trace contextRef="#ctx0" brushRef="#br2" timeOffset="258047.9583">15431 10623 99,'-43'-7'40,"-23"5"2,1 20-1,-11 5-35,5 13-2,5 8-1,14 8 0,12 3-3,16-2 0,19-8 0,22-10-2,16-17 3,18-16-1,18-17 1,10-18-1,13-21 2,9-18-1,5-13 0,1-14-1,-3-6 1,-3-5-1,-10 1 1,-11 9-1,-14 20 1,-17 26-1,-20 33 1,-16 37 0,-20 36-3,-14 33 3,-11 33-2,-6 14 0,1 11-4,2-15-10,26-1-11,-1-39-11,33-18-6,12-32-3,19-20 1</inkml:trace>
  <inkml:trace contextRef="#ctx0" brushRef="#br2" timeOffset="258937.1599">3780 12930 65,'71'23'37,"13"-8"-1,20 11-9,15-16-20,30 4-2,23-7 1,30 3 0,19-8-1,29 4-1,22-5 0,27 3-1,18-2-1,22 3 0,17-3 0,22 3-1,65-5 1,-24-4 0,24-5 0,54-4 0,-22-7-1,11-5 1,45-1-1,-49-2 0,-63 4-1,18 8 0,-40 10-2,-82 8 0,-18 17-2,-57 3-2,-100 20-7,-30-8-24,-47 15-4,-64-2 0,-54 2 0</inkml:trace>
  <inkml:trace contextRef="#ctx0" brushRef="#br2" timeOffset="259295.9605">5675 13789 50,'131'-4'39,"38"-10"-1,44 7 0,78-9-29,3 10-1,31-5 1,44 7-1,26-4-2,59 2-2,-8-6 1,11-3-2,6-10-1,-1-9-2,-14-7-3,-23-16-7,-23-1-31,-76-16 1,-11 5-2,-52-12 1</inkml:trace>
  <inkml:trace contextRef="#ctx0" brushRef="#br2" timeOffset="259545.561">10429 12155 96,'-166'131'42,"5"38"2,-14 20-3,-8 28-42,-7 18 0,-2 9-1,0 4 0,6-12-1,16-19-2,18-42-28,48-25-8,36-46-2,51-42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6T21:48:43.14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4795 3190 36,'-25'-26'24,"3"8"1,-9-1-5,-1 0-20,-2 5 1,-3-1 1,-2 8 1,-7-2 2,5 10 2,-9-5-1,4 14 1,-9-6 0,6 12-2,-8-1-1,2 7-2,-7 3 0,0 3-1,-4 7 0,0 4 0,-3 4 0,3 4 1,-3 0-1,4 4 1,1 2 1,5 3-1,2-5 1,6 5-1,2-3 0,3 4-1,4 5 0,1 1 1,3 3-2,1 4 0,0 5 1,2 2-1,1 2-1,3 0 1,2 1 0,5-1 0,1 1 0,5 0 0,4-3-1,4-2 2,3 1 0,3-1-1,2-3 2,3 1-2,3 0 1,3-3-1,1 3 1,5-1-1,3 0 0,4-2 0,4-1 0,5 1 1,4-6 1,8-2-1,4-4 1,4-4-1,4-3 1,5-2-1,2-3 0,4-4 0,0 1-2,3 0 1,0-1-1,5 1 1,1 0-1,2-2 1,0 0 0,3-2-1,0-4 1,-2-1 0,3-3-1,0-3 2,2-4-1,2-3 1,2-4 0,-1-2 1,4-5-1,3-4 0,-1-4-1,3-3 0,2-4 1,2-6-1,0-6-1,6-4-1,-1-5 2,3-7-1,1-4 1,3-4-1,-1-8 2,-4-2-2,-1-7 2,-2-2 0,-4-5-2,-1-2 3,-4-5-3,-4-3 1,-5-2-1,-2-3 0,-3-1 0,-5-3 1,-6-1 1,-5-3-3,-7 3 1,-5-2 2,-9 0-1,-6-1 1,-8-1-1,-7 0 1,-5 2-1,-6-2 1,-8-1 0,-3 2 1,-5 0-1,-5 1 0,-6 0 0,-4 2 0,-6 0 0,-3 3 0,-7 3 0,-6 0-2,-7 3 1,-4 2 1,-4 6-1,-5 1 1,-2 3-1,-6-1 1,-2 5-1,-1 1 1,-1 5 0,-4 1-1,-4 5 0,0 3 0,-2 6 0,0 3 0,-2 4 0,-2 3-1,-2 3 1,-4 8 0,-1 1 0,-6 7 0,-4 5 0,-4 5-1,-5 4 0,-5 4 0,-6 5-1,2 0-1,7 11-4,-6-11-22,14 19-7,-1-1-1,12 14 0</inkml:trace>
  <inkml:trace contextRef="#ctx0" brushRef="#br0" timeOffset="1154.402">4325 4004 15,'0'0'26,"-7"-22"1,3 9 1,4 13-16,-15-24-1,15 24 0,-24-14-1,24 14-1,-30 1-1,16 11-2,-8-2 1,5 12-3,-5 1 0,5 11-1,-1 1-1,7 7 0,2 2 0,6 6-1,8 0 0,5 0-1,10-5 0,5-5 0,7-10 0,3-9 0,6-16 1,3-14 0,-2-19 0,1-11 1,-8-16 0,-3-8-1,-11-6 0,-13 0-2,-12 4 0,-13 8-2,-7 18-1,-15 7-4,6 30-7,-15 2-18,15 25-2,-1 2-1,17 15 2</inkml:trace>
  <inkml:trace contextRef="#ctx0" brushRef="#br0" timeOffset="2043.6036">5866 3990 39,'-14'-13'31,"14"13"1,-23-3-1,8 14-16,-11-6-5,8 16-3,-9-1 0,4 12-3,-4 1-1,5 10 0,1 0-1,9 8 1,6-4-1,9 2-1,11-6 0,9-5 0,11-11 0,9-7-1,7-12 2,6-15-2,1-11 2,0-10 1,-10-12-1,-6-7 0,-13-6-1,-15-1 0,-17 1-2,-18 5 0,-12 9-4,-15 4-2,-3 23-6,-18-5-10,12 29-12,-4 1 0,8 20-1,3 4 1</inkml:trace>
  <inkml:trace contextRef="#ctx0" brushRef="#br0" timeOffset="2745.6048">5158 4498 20,'0'0'28,"0"0"2,0 0-1,-20-9-13,20 9-2,-12-10-3,12 10-2,-20-8-2,9 9-1,-11-2-2,0 9-1,-6 3-1,-3 11 1,-7 7-1,-1 10 0,-8 9 0,2 10 1,-1 6-1,2 6 0,1 4 0,6 3 0,8 2 1,7 1-2,13-5 1,12-1 0,17-10 0,15-9-1,12-17 1,18-14-1,8-19 0,12-16 0,1-13-2,-3-10 0,-7-3-3,-16-12-11,-5 17-23,-27-4 1,-9 13-3,-21 1 1</inkml:trace>
  <inkml:trace contextRef="#ctx0" brushRef="#br0" timeOffset="3775.2066">4263 5604 14,'-2'-22'26,"2"22"0,0-16 2,-4 6-16,4 10-3,0-11 0,0 11-2,0 0 0,0 0-1,0 0-1,1 21 0,-3-10-1,3 7-1,-2 2-1,2 5 0,-1 2 0,3 5-1,0 5 2,1 2-1,1 1 0,3 2-1,0-1 1,3 2-1,1-1 1,6-2-2,2-3 1,8-3-1,6-1 0,5-2 1,9-2-1,4-3 1,6-2-1,4-3 0,1-4 0,2-2 0,-3-3 0,2-6 0,-3-10 0,1-6 1,-2-13 0,3-8 0,-1-12 1,0-9-1,-4-9-2,-5-2 2,-7-2-2,-9 6 1,-8 11-6,-22-1-20,-3 24-9,-17 5-1,-5 19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6T21:48:53.01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4795 3190 36,'-25'-26'24,"3"8"1,-9-1-5,-1 0-20,-2 5 1,-3-1 1,-2 8 1,-7-2 2,5 10 2,-9-5-1,4 14 1,-9-6 0,6 12-2,-8-1-1,2 7-2,-7 3 0,0 3-1,-4 7 0,0 4 0,-3 4 0,3 4 1,-3 0-1,4 4 1,1 2 1,5 3-1,2-5 1,6 5-1,2-3 0,3 4-1,4 5 0,1 1 1,3 3-2,1 4 0,0 5 1,2 2-1,1 2-1,3 0 1,2 1 0,5-1 0,1 1 0,5 0 0,4-3-1,4-2 2,3 1 0,3-1-1,2-3 2,3 1-2,3 0 1,3-3-1,1 3 1,5-1-1,3 0 0,4-2 0,4-1 0,5 1 1,4-6 1,8-2-1,4-4 1,4-4-1,4-3 1,5-2-1,2-3 0,4-4 0,0 1-2,3 0 1,0-1-1,5 1 1,1 0-1,2-2 1,0 0 0,3-2-1,0-4 1,-2-1 0,3-3-1,0-3 2,2-4-1,2-3 1,2-4 0,-1-2 1,4-5-1,3-4 0,-1-4-1,3-3 0,2-4 1,2-6-1,0-6-1,6-4-1,-1-5 2,3-7-1,1-4 1,3-4-1,-1-8 2,-4-2-2,-1-7 2,-2-2 0,-4-5-2,-1-2 3,-4-5-3,-4-3 1,-5-2-1,-2-3 0,-3-1 0,-5-3 1,-6-1 1,-5-3-3,-7 3 1,-5-2 2,-9 0-1,-6-1 1,-8-1-1,-7 0 1,-5 2-1,-6-2 1,-8-1 0,-3 2 1,-5 0-1,-5 1 0,-6 0 0,-4 2 0,-6 0 0,-3 3 0,-7 3 0,-6 0-2,-7 3 1,-4 2 1,-4 6-1,-5 1 1,-2 3-1,-6-1 1,-2 5-1,-1 1 1,-1 5 0,-4 1-1,-4 5 0,0 3 0,-2 6 0,0 3 0,-2 4 0,-2 3-1,-2 3 1,-4 8 0,-1 1 0,-6 7 0,-4 5 0,-4 5-1,-5 4 0,-5 4 0,-6 5-1,2 0-1,7 11-4,-6-11-22,14 19-7,-1-1-1,12 14 0</inkml:trace>
  <inkml:trace contextRef="#ctx0" brushRef="#br0" timeOffset="1">4325 4004 15,'0'0'26,"-7"-22"1,3 9 1,4 13-16,-15-24-1,15 24 0,-24-14-1,24 14-1,-30 1-1,16 11-2,-8-2 1,5 12-3,-5 1 0,5 11-1,-1 1-1,7 7 0,2 2 0,6 6-1,8 0 0,5 0-1,10-5 0,5-5 0,7-10 0,3-9 0,6-16 1,3-14 0,-2-19 0,1-11 1,-8-16 0,-3-8-1,-11-6 0,-13 0-2,-12 4 0,-13 8-2,-7 18-1,-15 7-4,6 30-7,-15 2-18,15 25-2,-1 2-1,17 15 2</inkml:trace>
  <inkml:trace contextRef="#ctx0" brushRef="#br0" timeOffset="2">5866 3990 39,'-14'-13'31,"14"13"1,-23-3-1,8 14-16,-11-6-5,8 16-3,-9-1 0,4 12-3,-4 1-1,5 10 0,1 0-1,9 8 1,6-4-1,9 2-1,11-6 0,9-5 0,11-11 0,9-7-1,7-12 2,6-15-2,1-11 2,0-10 1,-10-12-1,-6-7 0,-13-6-1,-15-1 0,-17 1-2,-18 5 0,-12 9-4,-15 4-2,-3 23-6,-18-5-10,12 29-12,-4 1 0,8 20-1,3 4 1</inkml:trace>
  <inkml:trace contextRef="#ctx0" brushRef="#br0" timeOffset="3">5158 4498 20,'0'0'28,"0"0"2,0 0-1,-20-9-13,20 9-2,-12-10-3,12 10-2,-20-8-2,9 9-1,-11-2-2,0 9-1,-6 3-1,-3 11 1,-7 7-1,-1 10 0,-8 9 0,2 10 1,-1 6-1,2 6 0,1 4 0,6 3 0,8 2 1,7 1-2,13-5 1,12-1 0,17-10 0,15-9-1,12-17 1,18-14-1,8-19 0,12-16 0,1-13-2,-3-10 0,-7-3-3,-16-12-11,-5 17-23,-27-4 1,-9 13-3,-21 1 1</inkml:trace>
  <inkml:trace contextRef="#ctx0" brushRef="#br0" timeOffset="4">4263 5604 14,'-2'-22'26,"2"22"0,0-16 2,-4 6-16,4 10-3,0-11 0,0 11-2,0 0 0,0 0-1,0 0-1,1 21 0,-3-10-1,3 7-1,-2 2-1,2 5 0,-1 2 0,3 5-1,0 5 2,1 2-1,1 1 0,3 2-1,0-1 1,3 2-1,1-1 1,6-2-2,2-3 1,8-3-1,6-1 0,5-2 1,9-2-1,4-3 1,6-2-1,4-3 0,1-4 0,2-2 0,-3-3 0,2-6 0,-3-10 0,1-6 1,-2-13 0,3-8 0,-1-12 1,0-9-1,-4-9-2,-5-2 2,-7-2-2,-9 6 1,-8 11-6,-22-1-20,-3 24-9,-17 5-1,-5 19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6T21:48:58.284"/>
    </inkml:context>
    <inkml:brush xml:id="br0">
      <inkml:brushProperty name="width" value="0.14993" units="cm"/>
      <inkml:brushProperty name="height" value="0.14993" units="cm"/>
      <inkml:brushProperty name="transparency" value="223"/>
    </inkml:brush>
  </inkml:definitions>
  <inkml:trace contextRef="#ctx0" brushRef="#br0">4795 3190 36,'-25'-26'24,"3"8"1,-9-1-5,-1 0-20,-2 5 1,-3-1 1,-2 8 1,-7-2 2,5 10 2,-9-5-1,4 14 1,-9-6 0,6 12-2,-8-1-1,2 7-2,-7 3 0,0 3-1,-4 7 0,0 4 0,-3 4 0,3 4 1,-3 0-1,4 4 1,1 2 1,5 3-1,2-5 1,6 5-1,2-3 0,3 4-1,4 5 0,1 1 1,3 3-2,1 4 0,0 5 1,2 2-1,1 2-1,3 0 1,2 1 0,5-1 0,1 1 0,5 0 0,4-3-1,4-2 2,3 1 0,3-1-1,2-3 2,3 1-2,3 0 1,3-3-1,1 3 1,5-1-1,3 0 0,4-2 0,4-1 0,5 1 1,4-6 1,8-2-1,4-4 1,4-4-1,4-3 1,5-2-1,2-3 0,4-4 0,0 1-2,3 0 1,0-1-1,5 1 1,1 0-1,2-2 1,0 0 0,3-2-1,0-4 1,-2-1 0,3-3-1,0-3 2,2-4-1,2-3 1,2-4 0,-1-2 1,4-5-1,3-4 0,-1-4-1,3-3 0,2-4 1,2-6-1,0-6-1,6-4-1,-1-5 2,3-7-1,1-4 1,3-4-1,-1-8 2,-4-2-2,-1-7 2,-2-2 0,-4-5-2,-1-2 3,-4-5-3,-4-3 1,-5-2-1,-2-3 0,-3-1 0,-5-3 1,-6-1 1,-5-3-3,-7 3 1,-5-2 2,-9 0-1,-6-1 1,-8-1-1,-7 0 1,-5 2-1,-6-2 1,-8-1 0,-3 2 1,-5 0-1,-5 1 0,-6 0 0,-4 2 0,-6 0 0,-3 3 0,-7 3 0,-6 0-2,-7 3 1,-4 2 1,-4 6-1,-5 1 1,-2 3-1,-6-1 1,-2 5-1,-1 1 1,-1 5 0,-4 1-1,-4 5 0,0 3 0,-2 6 0,0 3 0,-2 4 0,-2 3-1,-2 3 1,-4 8 0,-1 1 0,-6 7 0,-4 5 0,-4 5-1,-5 4 0,-5 4 0,-6 5-1,2 0-1,7 11-4,-6-11-22,14 19-7,-1-1-1,12 14 0</inkml:trace>
  <inkml:trace contextRef="#ctx0" brushRef="#br0" timeOffset="1">4325 4004 15,'0'0'26,"-7"-22"1,3 9 1,4 13-16,-15-24-1,15 24 0,-24-14-1,24 14-1,-30 1-1,16 11-2,-8-2 1,5 12-3,-5 1 0,5 11-1,-1 1-1,7 7 0,2 2 0,6 6-1,8 0 0,5 0-1,10-5 0,5-5 0,7-10 0,3-9 0,6-16 1,3-14 0,-2-19 0,1-11 1,-8-16 0,-3-8-1,-11-6 0,-13 0-2,-12 4 0,-13 8-2,-7 18-1,-15 7-4,6 30-7,-15 2-18,15 25-2,-1 2-1,17 15 2</inkml:trace>
  <inkml:trace contextRef="#ctx0" brushRef="#br0" timeOffset="2">5866 3990 39,'-14'-13'31,"14"13"1,-23-3-1,8 14-16,-11-6-5,8 16-3,-9-1 0,4 12-3,-4 1-1,5 10 0,1 0-1,9 8 1,6-4-1,9 2-1,11-6 0,9-5 0,11-11 0,9-7-1,7-12 2,6-15-2,1-11 2,0-10 1,-10-12-1,-6-7 0,-13-6-1,-15-1 0,-17 1-2,-18 5 0,-12 9-4,-15 4-2,-3 23-6,-18-5-10,12 29-12,-4 1 0,8 20-1,3 4 1</inkml:trace>
  <inkml:trace contextRef="#ctx0" brushRef="#br0" timeOffset="3">5158 4498 20,'0'0'28,"0"0"2,0 0-1,-20-9-13,20 9-2,-12-10-3,12 10-2,-20-8-2,9 9-1,-11-2-2,0 9-1,-6 3-1,-3 11 1,-7 7-1,-1 10 0,-8 9 0,2 10 1,-1 6-1,2 6 0,1 4 0,6 3 0,8 2 1,7 1-2,13-5 1,12-1 0,17-10 0,15-9-1,12-17 1,18-14-1,8-19 0,12-16 0,1-13-2,-3-10 0,-7-3-3,-16-12-11,-5 17-23,-27-4 1,-9 13-3,-21 1 1</inkml:trace>
  <inkml:trace contextRef="#ctx0" brushRef="#br0" timeOffset="4">4263 5604 14,'-2'-22'26,"2"22"0,0-16 2,-4 6-16,4 10-3,0-11 0,0 11-2,0 0 0,0 0-1,0 0-1,1 21 0,-3-10-1,3 7-1,-2 2-1,2 5 0,-1 2 0,3 5-1,0 5 2,1 2-1,1 1 0,3 2-1,0-1 1,3 2-1,1-1 1,6-2-2,2-3 1,8-3-1,6-1 0,5-2 1,9-2-1,4-3 1,6-2-1,4-3 0,1-4 0,2-2 0,-3-3 0,2-6 0,-3-10 0,1-6 1,-2-13 0,3-8 0,-1-12 1,0-9-1,-4-9-2,-5-2 2,-7-2-2,-9 6 1,-8 11-6,-22-1-20,-3 24-9,-17 5-1,-5 19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6T21:51:54.17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1857 8860 60,'0'-17'33,"-4"-3"0,2 4 1,-7-12-26,3 13 1,-10-6-4,2 10 1,-11 0-1,-1 10-1,-9 5-1,-2 12-1,-5 9 1,-2 13-2,-2 9 0,3 10 0,2 7 0,7 9-1,6 3 1,8 0-1,12-2-1,13-5 1,10-4 0,17-7 0,13-13 0,16-15 0,9-17 1,10-15-1,5-21 0,3-19 1,-3-19 0,-5-15 0,-9-11-1,-14-8 1,-18-1-1,-16 3 0,-19 6 0,-19 9 0,-18 13-1,-14 15 1,-17 16-2,-12 17 1,-4 17 0,-1 12-1,9 14-4,6-1-24,26 18-7,13-5 1,30 5-1</inkml:trace>
  <inkml:trace contextRef="#ctx0" brushRef="#br0" timeOffset="686.4012">2386 9042 82,'-12'-1'36,"12"1"-2,-13 15 2,10 2-31,-3 4-1,6 13 0,-3 7-2,-1 8 1,-3 3 0,4 5-1,-3-4-1,4-1 1,-2-10-1,3-6-1,2-13 1,3-10 0,-4-13 0,13-20 0,-4-9 0,1-9 0,0-9 0,-1-10 0,1-6 0,1-4-1,1 1 1,5 4-1,2 5 1,0 6-1,4 8 1,3 9 0,1 12-1,1 11 1,0 11-1,-1 8 0,-4 10 0,-1 8 0,-3 6-1,-1 6 1,-7 7 0,-2 4-1,-8 3 1,-5 2 1,-4-2-1,-7-1 0,-3-8 0,-6-1 0,-2-11 0,-2-8 0,-2-8 0,2-8 0,0-6 0,3-3 0,-1-4 0,4 3 0,4 4 1,-2 9-1,1 16 0,2 14 0,-3 22 0,1 19 1,-3 16-1,0 11 0,1 7-2,6-4 1,4-6-2,7-18-3,19-10-20,1-38-12,23-17-1,4-30-2,15-19 3</inkml:trace>
  <inkml:trace contextRef="#ctx0" brushRef="#br0" timeOffset="1170.002">3329 9121 80,'6'-26'37,"-2"3"-1,-9-4 0,-1 9-28,-15-2 0,-1 16-1,-14 4-2,-5 15 0,-7 9 0,-3 13-1,-1 8-1,2 10 0,5 2 0,9-1-1,13-4-1,13-8 1,15-14-1,16-13 0,15-20 0,16-18-1,9-16 1,6-11-1,2-11 1,-2-5-1,-8 1 0,-7 2 1,-12 10-1,-15 11 1,-9 12-1,-11 14 0,-5 14 0,-13 19-1,-1 12 0,-3 9 0,3 11-3,-1 4 0,10 7-4,1-13-11,23 10-13,0-22-9,20-3 2,5-20-1</inkml:trace>
  <inkml:trace contextRef="#ctx0" brushRef="#br0" timeOffset="1684.8029">4148 8996 95,'-33'8'39,"-13"-2"0,3 11 0,-11-1-32,10 8-1,0-2-1,8 6-2,7-4 0,14 1 0,9-4-2,18-5 1,10-9-1,10-6 0,7-6-1,7-6 1,-1-5 0,0-6-1,-3-2 1,-9-3-1,-5 2 0,-6 0 1,-7 2-1,-3 2 0,-5 5 0,-7 16 0,0 0 0,0 0 1,-12 32-1,1 8 0,-7 16 0,-2 12 0,-3 14 0,-1 8 0,-1 3 0,4-1 1,2-5-1,8-10 0,6-15 1,7-14 0,11-25 0,9-22-1,9-21 2,7-20-2,9-17-3,3-18 0,6-7-7,-5-23-12,20 17-8,-15-13-11,10 17 0,-11 1-2,8 20 1</inkml:trace>
  <inkml:trace contextRef="#ctx0" brushRef="#br0" timeOffset="2230.8039">4808 8927 88,'-1'-12'38,"1"12"1,0 0 0,0 0-31,4 20-3,-4 5 0,-5 6-1,1 8 0,1 5-2,2 5 0,1-3 0,3-3 0,5-6-1,7-10 0,6-17 0,6-14 0,7-15-1,3-12 1,2-10-1,0-8 1,-2 0-1,-4-2 0,-6 7 0,-4 12 1,-9 9-1,-5 10 0,-9 13 0,0 10 0,-6 13-1,-1 10-1,2 9-1,-3 1-2,10 12-4,-6-14-12,27 13-13,-5-21-7,17-3 2,3-22-2</inkml:trace>
  <inkml:trace contextRef="#ctx0" brushRef="#br0" timeOffset="2589.6045">5540 9060 86,'-15'22'39,"14"1"0,1-23 0,27 9-29,3-17-6,13-4 0,2-11-1,2-5-1,-1-7 1,-8-2-1,-13 2-1,-11 1 1,-18 7-2,-14 10 2,-13 13-1,-12 12 0,-9 15 0,-1 12 0,1 10 0,9 6 0,13 5 0,17-3-1,20-9-1,23-13-2,35-5-12,16-34-9,45-1-12,8-28-5,37-9-1,15-22 0</inkml:trace>
  <inkml:trace contextRef="#ctx0" brushRef="#br0" timeOffset="3432.006">10289 8976 76,'7'-16'39,"-7"16"-3,0 0 3,17-4-33,-17 4-1,10 25-1,-7 2 0,-1 16-1,-5 9-1,-1 13 0,-2 6-1,-1 7 1,-1 0-1,0-7-2,6-5-1,-2-22-10,12-4-25,-2-23 0,8-10-1,-6-24-2</inkml:trace>
  <inkml:trace contextRef="#ctx0" brushRef="#br0" timeOffset="3650.4064">9985 9033 104,'-21'-6'42,"21"6"-1,3-13 0,24 0-37,16-8-2,19-4 0,9-5-2,13-1 0,7 1-4,1 1-1,3 13-7,-21-4-24,2 22-5,-21 2 1,-10 16 0</inkml:trace>
  <inkml:trace contextRef="#ctx0" brushRef="#br0" timeOffset="4399.2077">10776 9178 71,'0'0'38,"12"13"-1,-12-13 2,9 23-28,-12-12-2,6 15-1,-7-1-3,0 10-1,-5 3-2,1 3 0,-2-1-1,1 0 0,0-7-1,3-5 1,1-10-2,5-7 1,0-11 1,10-15-1,-2-8 0,1-10 0,2-7 1,-1-6-1,2-2 0,-1 0 1,0 4-1,-1 5 1,0 8-1,3 9 1,2 7 0,5 8-1,3 5 1,4 1 0,5 3-1,10 0 0,3-1 1,9-1-1,3-2 0,-1-1 0,-2-2 0,-5 3 0,-9-3 0,-9 3 0,-13 1 0,-18 1-1,-10 9 1,-16 1 0,-10 5 0,-5 6 0,-7 5 0,-2 6 1,2 2-1,5 3 1,8-1-1,11-2 0,10-2 1,10-8-1,14-7 1,12-8-1,9-10 1,11-7-1,5-10 0,3-7 1,0-5-1,-3-4 0,-4-1 0,-8-3 0,-7 6 1,-11 4-1,-7 5 0,-6 7 0,-4 16 0,-12-1 0,0 16-1,-2 11 1,1 7 0,1 2-1,4 6 0,7-1-1,8-1-1,7-11-2,15-4-4,-2-24-11,25 6-14,-8-22-5,11-1 0,-6-18 0</inkml:trace>
  <inkml:trace contextRef="#ctx0" brushRef="#br0" timeOffset="4742.4083">11851 9153 92,'-15'11'38,"-9"3"0,5 19-1,-5-2-32,6 9 0,-1-1-1,5 2-1,4-1-1,4-5 0,2-7-1,7-8 1,-3-20-1,16 7 0,-1-21 0,4-9-1,3-10 1,2-6 0,1-4 0,3-1-1,-2 1 0,-3 5 1,-5 7-1,-3 9 0,-3 11 1,-12 11-1,12 6 0,-10 10 0,3 9-2,-2 1 0,7 9-3,0-11-9,20 14-14,-8-17-12,16-1 0,-1-14-1,13-5 2</inkml:trace>
  <inkml:trace contextRef="#ctx0" brushRef="#br0" timeOffset="5054.4089">12491 9008 89,'-36'20'38,"-8"0"1,9 6 0,-7-2-33,19 4-1,8-10-2,14 0-1,14-8 0,11-4-1,10-7 0,3-2-1,2-3 1,-2 2-1,-4 4 1,-11 7-1,-13 7 0,-13 11 1,-14 10-1,-9 5 1,-8 7-1,-3 1 0,2 0-2,4-8-2,13 3-10,0-29-16,28-2-9,7-22 0,21-5-2</inkml:trace>
  <inkml:trace contextRef="#ctx0" brushRef="#br0" timeOffset="5662.8099">12829 9138 74,'-19'13'38,"6"10"0,-6-1 1,9 15-28,-7-6-5,8 11-1,-5-2 0,5 6-1,-3-4-1,5-3-1,0-7 0,4-5-1,2-12-1,1-15 0,0 0 0,17-19 0,-5-6 0,2-8-1,0-9 1,1-7 0,-1-4-1,1-3 0,-1 3 1,-1 2 0,2 6 0,2 4 0,2 7 0,2 9 0,4 9 0,1 6 1,2 6-1,2 5 0,0 4 0,2 2 0,-7 5 0,-2 2 0,-9 5 0,-8 2 0,-11 3 0,-9 0 1,-11 2-1,-10 6 1,-8-2-1,-5 3 2,-1 0-1,0 2 0,5 0 0,5 3 1,8 2-1,6 4 0,10 2 1,5 5-1,5 3 0,2 5 1,-2 5-1,-3 4 0,-5 2 0,-2-5-1,-1 1-4,-5-16-8,13 8-11,-15-30-10,23-3-8,0-25-1,22-8-1</inkml:trace>
  <inkml:trace contextRef="#ctx0" brushRef="#br0" timeOffset="6614.4116">13517 9198 75,'-14'-17'38,"-3"-3"-1,4 7 1,-9-7-31,7 15-1,-12 2-1,0 9 0,-8 8-1,-1 15 0,-7 6 0,1 10-1,2 3-1,5 2 1,5-2-2,11-3 0,11-8 0,13-10-1,12-13 0,11-8 1,9-13-1,5-9 0,4-11 0,1-7 0,-2-10 0,-4-3 0,-6-3 0,-7 0 0,-7 4 0,-7 5 0,-7 7 0,-6 10 0,-1 24 0,-13-9 0,0 19 0,-2 12 0,1 9 0,2 7 0,2 5 0,5 2 0,5-1 0,11-6 0,10-5 0,10-10 0,11-11-1,6-11 1,4-12 0,4-10 0,2-10 0,-6-5-1,-4-1 1,-11 1 0,-9 3 0,-10 6 0,-8 10 0,-10 17 0,0 0 0,-25 15 0,4 11 0,-2 9 0,1 4 0,0 5 1,4-1-1,4-2 0,5-6 1,6-10-1,4-11 1,-1-14 0,19-7 1,-3-15-1,0-12 1,3-10-1,-2-5 0,1-5 0,-1-1-1,-2 3 1,0 5-1,-2 9-1,0 9 0,2 8 0,4 10-2,2 5-3,11 15-5,-9-11-10,24 22-8,-13-14-11,14 9-1,-5-10 0,9 2 2</inkml:trace>
  <inkml:trace contextRef="#ctx0" brushRef="#br0" timeOffset="7300.8128">14382 9178 88,'-13'14'39,"13"4"-1,0-18 1,20 16-33,5-15-2,9-2 0,4-4-2,0-6 0,-2-4-1,-5-3 0,-6-2 0,-8-4-1,-9 1 0,-11 0 1,-7 1-1,-6 2 0,-6 6 0,-4 9-1,-5 8 1,-3 12 0,-4 7 1,0 11 0,2 8-1,6 5 2,4 0-1,13-1 0,11-7 0,15-9 1,17-11-1,14-12 0,13-14-1,9-12 1,5-6-1,2-7 1,-6-3-1,-7 1 0,-11 5 1,-14 6-1,-12 10 0,-13 8 0,-10 6 1,-18 20-1,-3 3 0,-2 5 0,-1 3 0,4 1 0,5-3 0,4-5 0,11-8 0,0-16 0,26 4 0,-3-18 0,3-6 1,6-6-1,0-3 1,-1 1-1,-5 3 1,-4 4 0,-6 6-1,-4 9 1,-12 6-1,3 14 1,-7 2-1,0 5 0,1 3 0,3-1-1,4-1 1,7-7-2,9-5-1,7-16-4,16-1-5,-6-25-9,27 6-7,-12-21-12,15-1 0,-8-18 0,6 1 2</inkml:trace>
  <inkml:trace contextRef="#ctx0" brushRef="#br0" timeOffset="7441.213">15695 8644 103,'-14'0'38,"-2"28"2,-15 6 0,-3 20-36,4 8-1,2 8-1,4 3-1,5-1-1,10 1-2,4-14-6,19 4-25,-10-23-7,11-5 1,-7-21-3</inkml:trace>
  <inkml:trace contextRef="#ctx0" brushRef="#br0" timeOffset="7628.4134">15435 9012 112,'-20'-31'43,"10"16"0,2-1 0,19 12-38,7 0-4,15-1-3,22 8-9,5-13-10,37 17-7,-1-19-8,35 8-6,13-11-1,30-4 0</inkml:trace>
  <inkml:trace contextRef="#ctx0" brushRef="#br0" timeOffset="8330.4146">19139 8863 89,'14'-18'36,"2"5"1,-8 0 0,6 13-30,-14 0-3,0 31-2,-7 3 3,-3 12-3,-5 10 2,1 13-3,0 3 2,2 1-2,5-5-2,4-7 0,6-6-5,1-22-6,12-6-24,-16-27-2,24 0 0,-19-24-2</inkml:trace>
  <inkml:trace contextRef="#ctx0" brushRef="#br0" timeOffset="8533.215">18862 8945 104,'-47'-23'40,"16"14"1,5 1 0,26 8-33,0 0-4,25-6-1,16-3-1,16-3-1,10-2-3,10-1 0,10 1-4,-1-3-2,10 13-29,-16-8-3,-1 13-1,-20-2 0</inkml:trace>
  <inkml:trace contextRef="#ctx0" brushRef="#br0" timeOffset="9594.0168">19609 9061 76,'-4'34'37,"4"9"1,-7-5 0,4 8-19,-7-6-13,4 4-1,-4-8-1,2-2-1,-2-8 0,6-10-1,4-16-1,0 0 0,9-22 0,4-7 0,2-10 0,2-6-1,2-7 1,-2-3-1,0 2 0,-2 5 0,-2 9 1,-2 7-1,-2 9 0,2 8 0,2 9 0,7 7 0,3 4 1,6 3-1,8 1 1,7 1-1,6 0 0,6-1 0,0-2 0,1-1 0,-5-2 0,-7 0 0,-8-2 0,-11-1 0,-12-1-1,-14 0 1,-12 2 0,-12 1-1,-7 1 1,-9 4 1,-4 3-1,-1 6 1,0 4 0,3 4 0,5 3 0,7 4 0,6 0 0,9 3 0,9-4-1,9-3 1,9-6 0,10-6-1,6-8 1,6-9 0,6-11-1,4-8 1,2-9-1,2-7 1,-2-6-1,-4-3 0,-4 3 0,-5 0 0,-5 8 0,-8 7 0,-10 9 0,-10 18 0,0 0 0,-15 11 0,-2 13 0,-3 6 0,2 5 0,2 3 0,6-1 0,8-4 1,12-7-1,10-9 0,11-13 0,11-10 2,8-10-2,4-10 0,3-6 0,-1-6 0,-7 0 0,-5 0 0,-9 7 0,-10 4 0,-12 9 0,-13 18 0,0 0 0,-18 8 0,-2 15 0,-3 8 0,-1 6 0,2 4 0,3 1 0,6-2 0,8-6 0,5-10 0,8-9 0,8-13 0,5-9 0,5-10 0,5-11 0,0-5 0,1-4 0,1-2 0,-2 2 0,-3 5 0,-7 5 0,-4 9 0,-7 8 0,-10 10 0,9 14 0,-13 6 0,-1 6 0,0 5 0,5 5 0,0-1-6,15 4-5,-4-19-6,29 10-7,-11-30-11,23 5-4,-1-17-2,10-3 3</inkml:trace>
  <inkml:trace contextRef="#ctx0" brushRef="#br0" timeOffset="9921.6174">21443 8967 109,'-22'3'38,"-15"2"2,4 11-1,-15 0-34,14 6-1,3-1-2,9 4 0,6-4 0,13-3 0,11-5-1,11-5 0,8-5 0,5-5-1,4-2 0,1-2 1,-5 3-1,-6 3 0,-9 6 0,-10 8 0,-10 7 0,-11 8 1,-10 5-1,-8 6 0,-1-1 0,-1-1-1,5-3-1,5-12-3,20 2-10,4-25-9,25-7-12,4-18-4,22-5 1,4-20-2</inkml:trace>
  <inkml:trace contextRef="#ctx0" brushRef="#br0" timeOffset="10124.4178">21965 8596 102,'-31'3'40,"7"25"1,-11 4 1,10 16-34,-7 7-3,4 8-2,1 4 0,2 3-1,4-1 0,6-2-2,7-3-4,4-17-5,20 4-13,-10-32-11,23-1-8,-2-24 1,19-4-1</inkml:trace>
  <inkml:trace contextRef="#ctx0" brushRef="#br0" timeOffset="10498.8184">22072 9010 108,'-19'6'40,"8"14"2,-10-3-2,11 4-34,-7 6-2,6 5-1,1-2 0,9 3 0,7-5-1,2-4 0,8-10 0,8-5-2,5-11 0,6-10 0,5-8 0,-1-8 0,2-5 0,1-7 0,-5 2 0,-4 0 0,-6 7 0,-7 6 0,-10 9 0,-10 16 0,0 0 0,-15 12 0,-1 14-2,-4 6 1,1 6-1,0 4-1,8 3-4,-1-14-8,24 12-9,-9-25-10,26 3-6,1-18 0,20-1 0</inkml:trace>
  <inkml:trace contextRef="#ctx0" brushRef="#br0" timeOffset="10732.8188">22810 9014 108,'-22'4'39,"-12"-3"2,5 18-3,-9-6-32,6 8-2,-3 1 0,8 5-1,8 1-1,8 1 0,12-5-2,10-4 0,12-3-3,7-10-3,16 8-13,-9-27-9,20 5-13,-7-13 1,8 2-2,-6-10 2</inkml:trace>
  <inkml:trace contextRef="#ctx0" brushRef="#br0" timeOffset="11419.22">22981 9148 97,'-8'11'39,"16"0"1,-8-11-3,34 1-30,-9-9-3,8 1 0,-1-6-2,3-3 0,-3-2-2,-4-1 1,-6-1-1,-8 1 0,-9 3 1,-10 4-1,-9 4 1,-9 7 0,-8 7 0,-6 7 0,-4 5 0,1 6 1,1 3-1,8 3 1,8-1-1,10-1 0,11-3 0,13-7-1,13-8 1,12-3-1,9-9-1,5-5 1,5-3 0,1-5 0,-3-1-1,-5-3 1,-8 3-1,-6 0 1,-11 6-1,-9 1 1,-14 9-1,0 0 1,0 0-1,-19 15 1,4 3 0,-5 5 0,4 1 0,1 0 0,4-1 1,4-2-1,6-11 1,1-10-1,17 3 0,1-16 1,7-5-1,3-8 1,1-4-1,1-2 0,-3 0 0,-1 2 0,-5 5 0,-5 9 0,-16 16 0,13-5 0,-16 17 0,-2 9 1,-3 7-1,-2 4 0,3 3 0,5-3-1,8-3-1,8-15-5,20 3-10,-1-31-8,32 7-9,-3-26-7,17-3-2,0-16 1</inkml:trace>
  <inkml:trace contextRef="#ctx0" brushRef="#br0" timeOffset="11622.0204">24340 8644 105,'-59'43'43,"7"15"0,-5-1-2,14 9-37,7 1-1,12 1-2,14-4-2,5-8-6,22 5-14,-13-30-7,17 2-13,-10-21 0,8-8-1,-13-15 1</inkml:trace>
  <inkml:trace contextRef="#ctx0" brushRef="#br0" timeOffset="11793.6207">23956 8920 119,'0'0'44,"0"0"0,16 18-2,8-8-40,22-8-3,16 1-1,5-5-6,20 14-12,-13-16-6,22 20-11,-16-10-5,5 12-1,-18-4 1</inkml:trace>
  <inkml:trace contextRef="#ctx0" brushRef="#br0" timeOffset="11934.0209">24813 9240 123,'-26'6'45,"14"0"0,-5-20-3,1-6-42,17-3-2,-3-17-12,17 13-8,-16-25-8,22 19-9,-18-18-1,9 6-6,-9-4 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6T21:52:42.26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2045 1609 77,'-5'-21'37,"1"1"-1,-9 2 0,3 6-31,-10 3 0,2 10-1,-15 12 0,-3 13 0,-12 16-1,-6 19 0,-6 15-1,0 21 0,0 9 0,8 16-1,9 4 0,18-1-1,21-12 1,28-18 0,28-29 0,31-33-2,24-35 3,24-35-1,16-32 1,7-27 1,-2-19-2,-15-13 2,-24 0-2,-29-1 1,-58 69-1,-5-5 1,-22 4-2,-7 2 0,-18 13 0,0 8-1,-69-26 0,-6 24 0,-9 17-3,9 15-5,20 13-30,12 19-2,43 17 1,55-10-2</inkml:trace>
  <inkml:trace contextRef="#ctx0" brushRef="#br0" timeOffset="561.601">3020 2033 86,'-14'58'38,"3"10"0,-7-5 1,14 9-36,-10-1 1,6 6 0,-2-6-1,5-7-1,1-8 1,2-9-1,5-16-1,3-16 1,-6-15-1,20-30-1,-3-11 1,2-14 0,0-10-1,-2-18 0,-1-6 1,1-6 0,-5 6-1,0 10 1,-2 11-1,1 9 1,3 13-1,4 18 2,5 17-3,4 13 1,6 10 0,2 6 0,5 6 0,-1 4-1,-1 3 2,-3 0-2,-9 0 1,-10 6 0,-11-1 0,-11 0-1,-14-3 1,-9 1-2,-10-2 2,-8-1-1,-1 0 1,-1-2-1,3 3 1,2 11 0,5 10 0,6 10 2,5 15-2,5 10 2,2 10-2,4 7 1,2 4-1,3-9 0,4-5-3,2-18-4,17-7-28,-8-28-5,13-15 0,0-27-1</inkml:trace>
  <inkml:trace contextRef="#ctx0" brushRef="#br0" timeOffset="1014.0018">3876 2048 97,'0'0'40,"-15"-12"1,-7 7-1,11 7-36,-18 5 0,-3 15 0,-6 6 0,-4 10-2,-2 4 0,4 6-1,7-1 1,9-2-2,12-8 1,14-13-1,17-15 1,17-12-1,12-18 1,11-9 1,9-12-2,1-10 1,-2-3 0,-5-3 0,-10 7 0,-13 3 0,-10 15-2,-16 11 1,-13 22 0,-12 5-1,-10 20 1,-4 14-2,0 8-2,2 4-1,10 6-2,2-15-15,27 8-19,6-18-2,27-3 1,6-21 0</inkml:trace>
  <inkml:trace contextRef="#ctx0" brushRef="#br0" timeOffset="1513.2027">4777 1968 111,'-44'15'40,"-17"4"1,4 25-7,-5-5-29,4 8-1,7-1-1,11 3-1,16-7 0,14-5-1,23-12 1,20-16-2,19-14 1,15-16 0,13-10 0,8-13 2,1-6-2,-1-9 2,-10 1-3,-12 3 0,-17 8 0,-15 14 0,-19 17 0,-15 16 0,-23 28 0,-12 21 0,-10 22 0,-9 22 0,-7 17 0,1 13 0,0 5-2,5 2 2,11-6 0,10-10 0,9-15 0,14-20 2,12-23-2,11-23 0,14-28 0,9-21 0,9-26 0,9-22 0,7-25 0,5-16 0,4-6 0,-2-2-5,-1 6 0,-8-2-9,14 23-26,-25 4-1,6 32-1,-16 5 0</inkml:trace>
  <inkml:trace contextRef="#ctx0" brushRef="#br0" timeOffset="1918.8034">5720 2000 122,'-31'10'43,"9"13"-2,-12-1-5,9 13-32,0 1 0,4 5-3,4-1 0,5 2 0,7-7-1,7-1 0,8-11 0,8-13 0,7-9 0,10-10 2,4-15-2,2-8 0,2-9 0,0-7 0,-4-2 0,-2 1 0,-5 4 0,-8 6 0,-6 13 0,-7 12 0,-11 14 0,-6 20 0,-8 9 0,-5 15 0,-1 5 0,-2 8 0,4 0 0,5-2-6,16-1-7,-1-23-22,28 2-6,3-25-1,25-3-1</inkml:trace>
  <inkml:trace contextRef="#ctx0" brushRef="#br0" timeOffset="2246.404">6297 2156 109,'-12'21'38,"12"-21"2,3 17-2,8-14-35,26-8-1,9-8-1,9-7 0,3 0 1,-3-8-1,-5 2-1,-9-2 1,-17 3-1,-19 3 1,-23 8 1,-15 9 0,-19 10 0,-10 11 2,-8 12-2,-1 15 1,1 3 0,15 6-3,15-5 0,23-1 0,23-9 0,25-12-3,38-5-12,13-30-26,47-5-2,16-26 1,37-7-3</inkml:trace>
  <inkml:trace contextRef="#ctx0" brushRef="#br0" timeOffset="3088.8055">8191 1990 81,'14'-12'38,"-7"-4"-1,4 6 2,-11 10-28,9-14-8,-9 14 1,0 0 0,-2 26 0,-7 1-1,-6 9 1,-1 10-2,-4 4 1,-1 3-2,1-5 0,3-1 0,4-12 0,9-8-1,6-17 1,10-16-2,6-14 2,6-14 1,5-10-1,1-10 0,-2-7-1,-1-3 2,-6 2-2,-5 7 2,-7 12-2,-4 12 1,-5 17-2,0 14 1,-8 20 1,3 10-1,3 9 0,5 5 0,7 0 0,7-1 0,10-11 1,11-9 0,8-13 0,11-12-1,3-12 1,2-9 0,-2-9-1,-6-5 1,-6-1-1,-10 1 2,-11 6-2,-10 7 0,-9 12 0,-8 12 0,-7 16 0,-3 12 0,-2 9 0,1 11-2,0 5 1,4 4-3,8-2-1,6-8-3,21 5-17,-2-24-18,19-2 3,-4-23-2,17-2-1</inkml:trace>
  <inkml:trace contextRef="#ctx0" brushRef="#br0" timeOffset="3447.6061">9246 2084 106,'2'17'40,"-2"-17"2,26 20-2,3-19-37,15-2-1,9-6 0,7-5 0,3-4-1,-2-2 0,-6-3-1,-8-1 0,-13-1 0,-14-1 1,-16 1-1,-15 2 1,-14 2-1,-11 9 1,-9 7 0,-9 8 0,-8 9 0,0 12-1,2 5 2,6 8-2,9 2 1,14 5-1,16-4 1,17-4-2,24-8 0,18-7-2,20-8 0,14-10-4,23 2-13,-7-27-21,18 2 0,-12-14 1,2 5-2</inkml:trace>
  <inkml:trace contextRef="#ctx0" brushRef="#br0" timeOffset="3822.0068">10235 1899 107,'-37'-3'40,"5"17"1,-17-1-1,4 14-36,-5 5 1,5 11-3,1 2 2,8 0-4,8-4 2,11-1-2,13-8 1,15-9-1,18-14 0,11-10 1,15-14-1,4-9 2,6-10-2,-2-7 2,-1-5-2,-8-3 1,-9 4-1,-7 2 1,-12 10-1,-8 10 0,-9 13 0,-9 10-1,-8 19 1,-5 8-1,-1 11 0,-2 9-1,3 4 0,2 1-3,11-3 0,5-9-6,27 2-15,-5-20-16,26-4 2,-2-22-1,18-4 1</inkml:trace>
  <inkml:trace contextRef="#ctx0" brushRef="#br0" timeOffset="4180.8074">10977 1963 108,'-13'5'41,"-17"6"2,6 13-2,-17 11-35,11 0-2,2 2-2,4 1 0,5-1-2,8-3 0,5-6 0,6-4 0,7-11 0,6-10-1,3-13 1,7-7 1,1-8-1,2-10 1,2-5 0,2-6 0,1-4-1,0 1 1,-2 6-1,-1 4 1,-4 9-1,-2 10 3,-4 13-5,-6 13 4,-3 12-2,-7 9 0,-1 9 0,-2 2-2,2 2 1,2 2-1,11-6-2,6-8-3,21 0-11,-5-24-22,23 0-2,-3-17 1,19-2-1</inkml:trace>
  <inkml:trace contextRef="#ctx0" brushRef="#br0" timeOffset="4492.8079">11846 1824 86,'-36'-2'41,"2"16"2,-11-4-1,11 13-13,0-8-25,6 4-1,6-4-1,12-1-1,14-4 0,10-5-2,9-2 2,5-1-1,4 1 0,2-1 1,-3 5-1,-5 5 2,-11 7-2,-11 10 0,-12 5 0,-10 7 0,-13 1 0,-6 3 0,-4-1-2,-4-5-4,7 6-10,-11-24-21,17 7-6,-4-17 0,14 3-1</inkml:trace>
  <inkml:trace contextRef="#ctx0" brushRef="#br0" timeOffset="5366.4095">1501 6979 90,'0'0'36,"6"-12"-1,-5 24 1,-8 5-32,3 15 1,-6 12-1,4 19 0,-5 10 0,0 20-1,-1 6-2,-1 6 1,0 0-1,1-7-1,4-11-2,-1-16-3,11-8-16,-2-36-16,13-17 0,-4-25-1,8-14-1</inkml:trace>
  <inkml:trace contextRef="#ctx0" brushRef="#br0" timeOffset="5584.8099">1041 7138 117,'-27'-16'41,"27"16"1,7-21-2,32 7-36,15-7-1,18 0-1,14-1-1,12 2-1,10 7-2,0 2-3,5 18-8,-14-5-26,1 17-1,-19-7 1,-3 15-1</inkml:trace>
  <inkml:trace contextRef="#ctx0" brushRef="#br0" timeOffset="6630.0117">2237 7234 90,'-2'24'33,"-5"-1"3,7 12 1,-11 4-31,9 13 0,-5 3 1,2 11-1,-5-3-1,3 2 1,-2-8-3,4-4 0,-2-11 0,4-13-1,3-15-1,0-14 0,17-22 0,-2-12 0,4-12 0,3-10-1,2-9 1,-1-5-2,-1-1 2,0 7-1,-4 10 0,1 10 1,-2 12-1,4 14 1,2 14-1,6 7 0,8 10 0,5 2-1,12 0 0,5 0-1,11-1 1,1-8-2,4-1 1,-1-5 0,-6-2 0,-7-3 0,-16 1 1,-10-5 1,-19-2 0,-16 11 1,-9-20 0,-16 15 0,-11 0 0,-8 8 1,-8 9-1,-5 10 1,-2 12 0,-1 11 0,1 7 0,6 6 0,8 2 0,11-4 0,15-5-2,16-10 0,17-14 0,17-16 0,15-16 0,10-13 0,8-16 0,3-10 0,1-10 0,-4-5 0,-7-2 0,-11 2 0,-10 7 0,-11 7 0,-8 11 0,-10 13 0,-7 21 0,-14-3 0,0 22 0,-2 10 0,-1 8 0,4 7 0,2 2 0,5 0 0,9-7 0,7-6 0,10-12 0,8-10 0,4-12 0,6-13 0,3-9 0,-2-9 0,1-5 0,-7-4 0,-3 0 0,-4 5 0,-8 5 0,-2 8 0,-6 10 0,-10 13 0,0 0 0,0 27 0,-8 5 0,-6 7 0,-1 8 0,-3 3 0,3-3 0,1-3 0,6-7 0,7-13 0,1-24 0,29-1 0,1-23 0,7-14 0,8-9 0,6-12 0,1-5 0,-1 1 0,-5 6 0,-8 11 0,-8 12 0,-9 13 0,-8 16 0,-10 20 0,-8 15 0,-4 11 0,2 10 0,-1 1-6,16 12-10,-8-22-14,27 6-11,2-25 1,23-7-2,2-22 3</inkml:trace>
  <inkml:trace contextRef="#ctx0" brushRef="#br0" timeOffset="6942.0122">4311 7246 120,'-46'27'41,"-7"-6"0,14 9-3,5-7-33,13-1-2,14-6 0,7-16-2,32 11 0,4-14 1,8-1-2,5 0 0,0 1 0,-5 7 0,-10 6 0,-13 11 0,-15 9 0,-15 10 0,-16 7 0,-9 3 0,-8 1 0,-2-4 0,2-4 0,6-13-3,17-1-11,-2-32-21,31-1-7,5-25 0,22-8-2</inkml:trace>
  <inkml:trace contextRef="#ctx0" brushRef="#br0" timeOffset="7706.4136">4867 7303 102,'0'0'39,"0"0"0,4 15-2,-11 1-32,3 9-1,0 7 0,1 7-2,1 7 1,0 5-1,-2 2 0,1 2 0,-2-3-1,1-3 0,-2-7 0,0-7 1,0-11-1,3-10 0,3-14-1,-3-11 1,7-12 0,0-10-1,1-12 1,1-9-1,1-10 0,1-5 0,1-1 0,3 3 0,-1 7 0,4 7 0,4 11 0,5 12-1,6 12 2,3 12-2,3 11 1,1 10-1,0 7 0,-2 3 0,-6 6 0,-9 5 0,-9 3 0,-11 3 0,-9-1 0,-10-3 0,-8 0 1,-4-4 0,-5-3 0,0-6 1,3-3-1,4-2 0,4-1 0,7 3 1,4 6-2,2 10 2,3 14-1,-2 11-1,-4 12 1,-3 9-1,-4 6 1,-1-1-2,3-6-3,2-18-6,19-8-22,-2-29-7,19-18 0,8-29-1</inkml:trace>
  <inkml:trace contextRef="#ctx0" brushRef="#br0" timeOffset="8626.8152">5743 7281 77,'-10'-1'39,"-14"-3"-2,1 9 3,-13-3-23,0 12-11,-6 2-1,-2 10-1,-5 6 0,4 9-1,2 3-1,9 2 0,9-3 0,12-1-1,14-10 0,13-7 0,14-13 0,11-12 0,6-12 0,6-9 0,2-11 0,1-8-1,-3-9 1,-5-3-1,-5-3 1,-8 2-1,-4 5 0,-7 5 0,-5 10 1,-9 7-1,-2 16 0,-6 10 0,-3 15 0,-3 12 0,-2 12 0,0 5 0,1 6 0,4 3 0,3-3 0,6-4 1,8-9-1,8-13 1,8-13-1,8-12 0,6-13 1,6-9-1,1-8 0,0-3 0,-5-4 0,-7 3 1,-5 3-1,-10 11 0,-7 4 0,-17 17-1,0 0 2,-2 16-1,-10 8 0,-3 6 0,-4 8 0,2 1-1,-2 3 1,5-4 1,4-7-1,6-6 0,7-11 0,-3-14 0,25-12 0,-4-15 2,3-8-2,1-10 0,-1-5 0,-3-4 0,-3 0 0,-3 6 0,-2 8 0,-4 7 0,2 8 0,3 10 0,4 9 0,5 5 0,9 8-5,5 0-1,16 9-10,-7-16-13,19 12-12,-8-12 0,10 4-1,-10-12 1</inkml:trace>
  <inkml:trace contextRef="#ctx0" brushRef="#br0" timeOffset="9328.8164">6867 7306 114,'-27'26'41,"19"4"0,4-13-4,18 0-33,15-9 0,10-6-1,6-12-1,3-4-1,2-6 0,-1-6 0,-5-4-1,-9-1 0,-11-2 0,-9 0 0,-12 6 0,-7 4 0,-11 8 0,-12 8-1,-8 11 0,-6 11 1,-8 14 1,-1 9-1,0 8 1,5 4-1,10 1 1,12-4 0,16-7 0,20-8 0,20-15-1,15-10 2,17-14-2,9-9 0,7-13 0,2-5 0,-4-1 0,-6-2 0,-11 2 0,-9 5 0,-16 8 0,-11 7 0,-15 14 0,-13 13 0,-10 7 0,-7 9 0,-4 8 0,-4 4 0,4 2 0,1-1 0,7-6 0,10-11 0,10-10 0,11-13 0,9-13 0,12-11 0,6-14 0,4-8 0,1-5 0,0-3 0,-5 4 0,-7 7 0,-9 8 0,-9 13 0,-18 21 0,5 12 0,-11 16 0,-6 8 0,-1 9 0,4 4 0,7-2 0,9-5 0,16-12 0,15-18-3,23-8-7,7-30-8,31 1-14,-7-27-9,12-6 0,-9-19 0,0-5 0</inkml:trace>
  <inkml:trace contextRef="#ctx0" brushRef="#br0" timeOffset="9484.8167">8634 6754 117,'-41'70'40,"-9"4"1,9 11-2,3 2-37,5-3-3,7-4-1,4-16-8,22-4-27,-9-21-3,12-7 1,-4-21-3</inkml:trace>
  <inkml:trace contextRef="#ctx0" brushRef="#br0" timeOffset="9640.817">8286 7153 127,'2'-18'44,"10"4"-2,11 6 0,9-2-42,20 6 0,19 3 0,16-10-11,33 11-22,1-12-8,24 3 0,2-11-1</inkml:trace>
  <inkml:trace contextRef="#ctx0" brushRef="#br0" timeOffset="10342.8182">10162 7160 114,'-11'-20'38,"11"20"3,-33-15-3,8 19-33,-3 5-1,-1 9 0,-4 8-1,-1 11-2,-1 2 1,4 5-1,2-2 0,8-1-1,7-5 1,10-9-2,9-10 1,12-15 1,10-17 1,7-12-2,5-12 0,1-8 0,-2-9 0,-2-4 0,-6-1 0,-5 6 0,-8 10 0,-5 7 0,-5 12 0,-1 15 0,-6 11 0,6 17 0,0 12 0,0 4 0,4 6 0,4 1 0,8-1 0,6-8 0,9-8 0,9-10 0,9-12 0,5-9 0,2-10 0,1-8 0,-4-3 0,-7-1 0,-8 2 0,-11 2 0,-10 9 0,-12 8 0,-11 9 0,3 17 0,-9 8 0,-2 10 0,-2 9 0,2 4 0,4 5 0,1-2 0,10 0-2,1-13-10,20 6-9,-14-26-15,22 1-6,-5-19 0,12-3 0</inkml:trace>
  <inkml:trace contextRef="#ctx0" brushRef="#br0" timeOffset="10717.2189">11125 7259 130,'-16'7'42,"15"9"-4,1-16-5,19 7-29,14-7-1,15-3-1,10-7-1,11-6 1,5-1-2,2-7 0,-5-1 0,-9-2 0,-12-3 0,-15 0 0,-16-1 0,-16 2 0,-17 6 0,-11 7 0,-12 9 0,-9 13 0,-7 11 0,-4 13 0,-1 10 0,5 10 0,5 4 0,9 0 0,13-3 0,18-7 0,21-10 0,19-12-7,22-6-1,5-24-8,30 3-21,-4-23-4,13 0 1,-8-15 0</inkml:trace>
  <inkml:trace contextRef="#ctx0" brushRef="#br0" timeOffset="11060.4195">12029 7047 113,'-39'17'40,"-13"2"2,5 15-1,-11 2-30,11 8-8,6-2 2,11 2-5,8-5 0,11-5 0,14-9 0,10-10 0,16-9 0,8-15 0,9-11 0,0-7 0,3-10 0,-2-7 0,-4-3 0,-5-2 0,-9 3 0,-9 8 0,-9 10 0,-7 11 0,-4 17 0,-12 7 0,0 18 0,-5 12 0,5 7 0,1 2 0,8 1 0,6-5 0,13-4-6,5-13-2,20 1-7,-9-31-19,22 6-9,-6-19 3,10-2 1</inkml:trace>
  <inkml:trace contextRef="#ctx0" brushRef="#br0" timeOffset="11419.2201">12563 7130 116,'-17'8'38,"5"14"3,-16 1-1,5 9-37,-5 3 1,4 2-2,-1-2 0,7 0-1,3-7-1,9-7 0,6-21 0,0 0 1,23-9 1,-1-12 0,6-13-1,5-5 1,4-7-2,2-3 0,-2 1 0,-1 6 0,-6 9 0,-5 10 0,-5 12 0,-10 14 0,-6 12 0,-5 8 0,-4 9 0,2 5 0,3 3 0,4-6-4,15 2-9,2-25-14,24 9-12,0-20-4,21-3 3,-1-15-1</inkml:trace>
  <inkml:trace contextRef="#ctx0" brushRef="#br0" timeOffset="11668.8205">13317 7020 118,'-17'-2'41,"-11"0"0,6 17-1,0-3-34,5 7-2,7-2-1,8 2-1,11-4-2,11-3 0,7-2 0,8-4 0,3 0 0,2 2 0,-8 2 0,-5 3 0,-12 10 0,-14 5 0,-15 4 0,-15 5 0,-9 6 0,-20-5-17,4 17-15,-25-11-12,-8 9 1,-19-3-1,-12 10 2</inkml:trace>
  <inkml:trace contextRef="#ctx0" brushRef="#br0" timeOffset="12246.0216">1304 11775 80,'10'0'38,"2"22"-2,-21 4-3,3 24-28,-7 11-1,3 14-2,-3 8 1,3 6-2,2-2 0,3-2-1,5-11-2,0-16-5,17-9-28,-10-28-1,12-8-1,-10-29-3</inkml:trace>
  <inkml:trace contextRef="#ctx0" brushRef="#br0" timeOffset="12448.8219">974 11881 92,'-16'-6'40,"10"-5"2,31 7-2,19-12-36,18-5 1,14-3-3,15-3-1,16 2-3,2 0-3,11 16-29,-20-6-3,3 20-3,-18-2-1</inkml:trace>
  <inkml:trace contextRef="#ctx0" brushRef="#br0" timeOffset="13478.4237">2070 12079 87,'-21'27'40,"12"8"-1,-6-8-1,8 8-32,1-2-2,4 5 1,-1-1-2,4-2-1,-1-5 0,2-5 0,-4-8 0,4-6-1,-2-11 0,4-14-1,1-10 0,3-10-1,2-7 1,2-9-1,3-4 1,1-2-1,5 7 1,-2 4 0,4 11-1,1 9 1,4 11 0,2 9 0,5 8 0,5 6 0,7 3 0,2 0 0,6 0-1,-1-2 0,2-3 0,1-3 0,-4-3 0,-10-3 0,-6-1 0,-10-1 1,-14 0 0,-13 4 0,0 0 0,-17 2 1,-8 7 0,-8 4 0,-5 5 0,-4 7 1,-2 6-2,4 5 1,0 2 0,7 0 1,8-1-2,10-4 2,12-4-2,11-9 0,13-10 1,8-9-1,8-10 0,3-9 0,2-10 0,2-8-1,-3-5 1,-4-5 0,-5-5-1,-4-1 1,-3 4 0,-5 1-1,-4 11 1,-5 8 0,-4 12 0,-7 16 0,0 0 0,-3 35 1,-2 7-1,-2 10 0,0 7 1,2 3-1,5-3 1,7-7 0,8-12-1,8-16 0,11-19 1,10-20-1,8-16 1,5-13-1,2-11 0,-1-8 0,-5 2 0,-6 3 1,-9 11-1,-11 9 0,-10 15 1,-17 23-1,0 0 1,-12 24-1,-5 10 0,-4 12 1,-2 2-1,1 5 0,3-3 0,6-7 0,10-13 0,7-14 0,10-20 0,8-15 0,7-16 0,4-12 0,4-10 1,0-5-1,-1-3 0,-5 5 2,-3 12-2,-5 10 2,-4 14-1,-7 17 1,-12 7-2,12 34-1,-9 6 0,3 7-3,6 9 0,6-1-4,17 8-4,4-25-10,33 9-11,-5-24-8,23-5 0,-5-22 1</inkml:trace>
  <inkml:trace contextRef="#ctx0" brushRef="#br0" timeOffset="13868.4244">4285 11844 80,'-35'-8'40,"11"9"-2,-9-6 3,10 10-34,-7 0-1,3 9-1,-2 3-1,4 8-1,0 3 0,6 2-2,5 0 1,8 0-2,9-6 1,11-2-1,8-8 0,6-3 0,6-3 0,2-4 0,-3 2 0,-1-1 1,-9 7-1,-7 3 1,-9 7 0,-9 4-1,-9 5 0,-5 3 0,-4-2-1,-2-1-1,5-2-2,-3-15-6,19 8-18,1-22-13,0 0 1,10-27-3,17 1 2</inkml:trace>
  <inkml:trace contextRef="#ctx0" brushRef="#br0" timeOffset="14242.8251">4814 11188 89,'-10'9'39,"-8"27"1,-18 12 0,4 18-34,-13 20-3,1 17-1,-2 9-1,5 8 0,11 0-2,8-8-2,18-10-1,6-20-7,31-12-28,-1-26 1,20-13 0,2-28-3</inkml:trace>
  <inkml:trace contextRef="#ctx0" brushRef="#br0" timeOffset="14601.6257">5020 11917 89,'-29'0'39,"18"18"-1,-9-1 1,8 13-35,3 1 0,7 8 0,4-5-1,10 2 0,2-6 0,5-5-1,3-6 0,3-8 0,1-7-1,1-10 0,1-8 0,-2-9-1,1-7 1,-2-6-1,1-5 1,-2-3-1,1 2-1,0 2 1,-2 8-1,-3 9 1,-3 12-1,-4 13 1,-6 14 0,-5 11-1,-3 11 0,-2 7-1,2 6 0,1-1-2,11-2-3,2-14-4,26 2-19,-4-22-11,23-4 2,-1-23 0</inkml:trace>
  <inkml:trace contextRef="#ctx0" brushRef="#br0" timeOffset="14835.6261">6033 11830 96,'-24'-3'40,"-15"0"2,4 20-2,-5 2-34,-1 13-1,-3 6-2,6 12 1,4 1-2,10 1 0,7-3-1,13-5 0,15-10-1,14-14-1,20-10-2,16-20-2,22-2-10,-7-25-22,28 0-6,-8-14 1,8 5-1</inkml:trace>
  <inkml:trace contextRef="#ctx0" brushRef="#br0" timeOffset="15537.6273">6316 12027 66,'-19'4'40,"19"-4"-1,0 0 2,0 0-21,19 1-14,8-7-1,2-4-1,8-4-1,3-6-1,4-3 0,0-4-1,0-6-1,-5-1 1,-7-3 0,-6 1-1,-11 3 0,-10 3 0,-11 8-1,-8 8 1,-10 9 1,-9 17-2,-7 11-1,-3 11 3,0 14-1,3 4 1,8 3 0,7-2 1,11 0-3,15-13 3,15-10-1,15-12 0,12-16-1,12-12 1,8-12-1,5-6 0,-1-8 0,-7 3 1,-7-1-1,-11 7 0,-11 6 0,-15 12 0,-16 9 0,0 0 0,-18 27 1,-1-2-1,1 2-1,-1 3 1,5-1 0,5-5-1,9-6 1,0-18 0,23 2 0,2-18 0,4-10 1,5-8-1,3-8 0,3-5 1,-2 2 2,-4 2-2,-2 7 1,-9 9-1,-7 13 1,-5 12-1,-8 15-1,-5 13 0,-5 11-2,-1 10 1,-2 5-3,5 4 1,6-8-3,12-4-1,-2-22-8,29 0-16,-5-32-11,24-10 1,2-25 0</inkml:trace>
  <inkml:trace contextRef="#ctx0" brushRef="#br0" timeOffset="15724.8277">7970 11206 66,'-36'34'40,"0"30"0,-14 10 1,9 21-11,-6-2-26,13 2-1,8-7-4,6-9-2,14-7-10,-2-27-27,15-9 0,-7-36-2,10 11 0</inkml:trace>
  <inkml:trace contextRef="#ctx0" brushRef="#br0" timeOffset="15912.028">7495 11628 108,'-20'-10'44,"20"10"0,0 0-3,43 1-32,19-7-10,25-7-1,31-4-3,17-20-14,36 5-21,6-13-3,20 5 1,-4-10-1</inkml:trace>
  <inkml:trace contextRef="#ctx0" brushRef="#br0" timeOffset="16567.2291">9370 11663 93,'0'0'37,"-7"-17"4,7 17-2,-31 8-35,10 2 0,-8 9-1,-2 11-1,-10 6 1,-1 12-1,0-1 0,6 1 0,2-6-1,10-5-2,8-14 2,16-23 0,11-1-1,15-26 0,8-12 0,6-9 1,0-8-1,0-4 1,-4 1-1,-10 4 1,-8 6-1,-9 9 1,-8 11-1,-3 12 0,2 17 0,-12-1 0,8 16 0,5 8 1,4 5-1,9 1 2,10-2-2,8-4 2,9-8-1,9-8 0,8-10 0,6-8-1,0-8 1,-2-4-2,-7-4 2,-7 1-2,-10 0 1,-11 6 0,-10 3 1,-17 17-1,0 0 0,0 0 0,-3 25 0,-4 2 2,-1 8-2,1 6 1,3 4-2,0-1-2,9 0-2,-2-12-8,20 9-12,-11-23-19,18-2 2,-3-19-4,12-4 4</inkml:trace>
  <inkml:trace contextRef="#ctx0" brushRef="#br0" timeOffset="16941.6298">10210 11679 98,'3'14'41,"14"3"3,2-13-3,19-2-34,4-8-3,13-3-3,1-7 1,6-5-2,-5-3 0,-5-3-1,-11-1 1,-13-1-1,-14 0 1,-14 3 0,-15 6 0,-10 5 0,-9 8 0,-5 9 0,-5 11 0,-3 8 0,3 10 0,4 3 2,8 7-1,9 0 1,10-2-2,16-5-1,14-8 0,18-8-3,18-8-2,6-16-9,27 6-22,-5-19-7,15 1 3,-4-10 0</inkml:trace>
  <inkml:trace contextRef="#ctx0" brushRef="#br0" timeOffset="17300.4304">11201 11465 86,'-48'17'41,"-14"0"-1,9 15 4,-14 0-37,18 10 1,3 0-3,11 3-2,9-5 1,12-3-3,14-8 1,15-8-3,14-12 2,11-13-3,10-8 2,8-11 0,2-9 0,3-6 1,-4-4-2,-8-3 1,-7 0-1,-9 6 2,-11 4-2,-10 11 0,-11 11 1,-3 13 0,-17 8 0,0 13-1,-1 10 0,-2 5 1,7 3-3,2 0 2,13 2-5,2-16-6,26 7-17,-6-23-13,18-2 2,-1-15-2</inkml:trace>
  <inkml:trace contextRef="#ctx0" brushRef="#br0" timeOffset="17643.631">11679 11565 83,'-22'10'39,"5"13"2,-6-4-1,12 12-31,-8-5-3,8 2-3,-1-5 1,6-1-3,6-7 2,0-15-3,19 5 2,-3-18-2,7-7 1,5-3 1,3-8-1,3-2 1,2-4-1,0 1 0,0 3-1,-4 4 0,-1 6 1,-5 7-2,-4 10 0,-8 8 0,-5 13-1,-8 6-1,-2 9-2,-5-1-1,8 8-5,-7-18-15,21 9-15,5-15 1,22-3 0,6-13 0</inkml:trace>
  <inkml:trace contextRef="#ctx0" brushRef="#br0" timeOffset="17940.0316">12669 11367 91,'-43'15'41,"-9"-2"1,8 10-1,-4-5-35,14 7-3,14-3-1,12 0 0,15-6-1,12-3 0,11-4 0,7-2 0,2-1 0,1 1 0,-6 2 0,-7 4 1,-10 3 0,-7 6 0,-14 2 0,-7 3 0,-7 1-2,-4-1-3,1-1-4,-7-14-13,17 6-21,-10-13-4,21-5 3,-21-6-4</inkml:trace>
  <inkml:trace contextRef="#ctx0" brushRef="#br1" timeOffset="24439.8548">13200 1370 89,'0'0'37,"9"-48"1,-9 48-1,0 0-34,9-52 1,-9 52-1,0-11 1,-2 33-1,-3 24-1,-6 19 0,1 16 0,-3 10-2,3 9 0,0-5-1,9-14-1,8-11-2,2-17-5,22-8-15,-3-21-14,15-11 0,-4-20-1,16-8 2</inkml:trace>
  <inkml:trace contextRef="#ctx0" brushRef="#br1" timeOffset="24642.6551">13635 1684 100,'-7'-22'38,"7"22"1,-17-14-8,9 27-25,-6 11-1,5 11-2,-2 10-1,3 5-2,1 3 0,5 1-1,5-4-1,2-7-5,15-8-5,-6-21-26,15-9-1,-5-19 1,9-10-2</inkml:trace>
  <inkml:trace contextRef="#ctx0" brushRef="#br1" timeOffset="24783.0554">13749 1505 98,'-22'-52'36,"22"52"-2,-13-36-7,13 36-63,2-19 0,13 12-1,12 18 0</inkml:trace>
  <inkml:trace contextRef="#ctx0" brushRef="#br1" timeOffset="25313.4563">14291 1768 83,'-28'9'40,"-12"-3"-2,1 5 2,-9 4-27,6 3-8,-2 2 1,6 11-3,-2 6 2,13 6-2,6-1 0,13-1-1,10-6 0,13-9-1,13-12 0,11-11 0,12-14-1,5-12 1,3-11-1,0-8 1,-3-5-1,-7-4 1,-6 0-2,-8 3 2,-8 6-3,-10 7 2,-7 16-1,-10 19 0,0 0 0,-9 41-1,-2 15 2,-3 23-1,-3 17 1,1 22-1,-4 11 1,1 9 1,-3-5 0,-1-2 1,-2-14-1,-3-15 0,-3-16 1,0-22 1,-3-21-2,3-19 0,3-23 1,5-23-2,10-18 0,10-20 0,10-21-2,9-16 0,12-5 0,8-11-2,9 6 0,0-5-3,12 10-12,-17-10-18,15 21-4,-10-4 2,8 3-3</inkml:trace>
  <inkml:trace contextRef="#ctx0" brushRef="#br1" timeOffset="25719.057">14976 1200 113,'51'-47'43,"-51"47"1,0 0-2,42 1-40,-46 56 2,-31 27-3,-10 31 1,-10 12 0,7 14 0,-1-2-2,17-8-2,8-31 2,11-18-1,11-22 2,14-26-1,13-29 0,16-21 0,11-22 2,5-14-2,4-10 0,1-12 0,-2 0 0,-6 0 0,-6 12 0,-12 11 0,-8 18 0,-9 18 0,-7 18 0,-6 22 0,-5 16 0,-4 13 0,2 5 0,4 2 0,8-3-2,5-10-3,15-7-2,4-26-9,28-8-25,-5-22 0,17-9 1,-6-18-1</inkml:trace>
  <inkml:trace contextRef="#ctx0" brushRef="#br1" timeOffset="25906.2574">15975 1466 113,'-19'0'40,"-6"22"1,-1 24-2,-1 24-39,-2 21 0,14 4-1,6-10-4,-4-12-5,12 2-27,-11-17-4,12-7 2,-7-24-2</inkml:trace>
  <inkml:trace contextRef="#ctx0" brushRef="#br1" timeOffset="26077.8577">15717 1862 124,'-12'-23'44,"16"13"0,-3-3-3,15 4-39,19 1-2,16-1-2,20 2-9,5-13-27,33 5-5,6-3 0,20 6-1</inkml:trace>
  <inkml:trace contextRef="#ctx0" brushRef="#br1" timeOffset="26514.6584">17544 1729 94,'-18'-29'38,"1"11"3,-19 0-12,7 12-19,-21 0-3,3 12-1,-10 9-1,0 14-2,3 10 0,6 5-2,14 3 1,14 2-2,25-7 1,21-6-3,26-8 0,19-14-3,22-6-5,-2-19-27,23 3-5,-9-14 2,6 3-2</inkml:trace>
  <inkml:trace contextRef="#ctx0" brushRef="#br1" timeOffset="27247.8597">18122 1656 102,'-20'0'41,"-11"1"0,4 13 0,-10 2-38,0 13 1,-5 9-1,-3 9-2,-1 5 2,2 2-1,7-2-1,9-3 0,11-8 0,13-11-2,16-17 2,15-13-1,13-15 0,12-13 0,4-11 1,0-7 0,-1-5-1,-4-4 1,-7 3-1,-11 3 1,-8 10-1,-10 8 0,-8 15 0,-7 16 0,0 0 0,-17 28-1,6 5 0,-1 9 0,3 4 1,3 3-2,6-1 1,6-7 0,9-8-2,7-9 0,13-13 1,1-12-1,8-8-2,-1-12 2,4-7-2,-3-6 2,-1-1 0,-6 0 1,-7 6 0,-4 1 3,-9 9 0,-5 9 1,-12 10 1,0 0 0,-10 28 0,-1-3-1,-7 4 2,3 5-3,-1-1 2,3-1-2,6-4 1,7-9-2,0-19 2,29 8-1,0-20 0,10-13 0,6-7 0,5-8 0,3-5 0,-2-4 0,-4 2 0,-6 6 0,-9 8 0,-8 11-1,-12 12 1,-12 10-1,1 13 0,-10 12-1,-2 9 1,-2 4-2,4 1 0,4 0-1,12-6-2,4-12-5,28-2-19,-5-23-12,22-7 2,0-17-2,19-5 1</inkml:trace>
  <inkml:trace contextRef="#ctx0" brushRef="#br1" timeOffset="27450.6601">19666 1277 106,'-4'-39'43,"-20"45"-1,-1 30-3,-18 33-37,-2 29 2,5 8-4,10-3-3,14-9-7,4-28-24,24-5-7,-10-19 1,11-9-3</inkml:trace>
  <inkml:trace contextRef="#ctx0" brushRef="#br1" timeOffset="27606.6603">19455 1557 74,'16'10'40,"13"4"-2,3-5-3,3-1-42,16-18-32,-5-10 1,-46 20-1</inkml:trace>
  <inkml:trace contextRef="#ctx0" brushRef="#br1" timeOffset="27778.2606">19456 1069 104,'-56'3'40,"-36"20"-19,-13 26-16,28 28-46,26 24 1,40 3-2</inkml:trace>
  <inkml:trace contextRef="#ctx0" brushRef="#br1" timeOffset="28589.4621">20898 1602 63,'-11'-21'40,"-18"-1"0,0 9 0,-16 0-12,5 10-21,-12 9 0,1 12-2,-4 11-2,4 14 0,1 8 0,11 5-2,11 2 1,14-4-1,15-4 1,18-9-1,12-13 0,12-10 0,9-14-1,5-11 2,-2-10-2,-2-10 1,-5-6-1,-4-8 0,-8-1 0,-4-5 0,-6 5 0,-5 0 0,-5 11-1,-3 6 1,-5 14-1,-8 11 0,4 29 0,-8 20 0,-4 15 1,-5 25 0,-2 11 0,-4 21-1,-4 7 1,-4 6 1,-5-7 1,-4-6-1,-1-17 0,-3-12 0,-5-20 0,0-22 0,2-23-1,4-19-1,8-20-2,4-19-2,12-13 0,6-26-6,24-1-17,-6-30-14,20 4 2,-1-11-1,17 7 2</inkml:trace>
  <inkml:trace contextRef="#ctx0" brushRef="#br1" timeOffset="28901.4626">21406 1642 98,'35'-10'40,"-24"-2"0,-11 12 0,-15 9-33,-5 4-1,-11 4-2,-4 12-1,-3 9-1,1 11 1,4 3 0,7 3-1,10-4 0,15-4-1,17-10 3,16-13-4,18-16 0,15-15 0,7-14 0,3-9 0,-4-9 0,-11-5 0,-15 1 0,-20-2-2,-21 5-4,-28-1-4,-6 14-16,-29 2-14,-2 14-3,-16 0 0,8 11 1</inkml:trace>
  <inkml:trace contextRef="#ctx0" brushRef="#br1" timeOffset="30196.2649">12969 3215 54,'7'-33'34,"6"1"0,0-9 0,6 17-11,-9-11-17,5 14 0,-8 5 1,-7 16-1,9 26-1,-8 17 0,-9 22-2,1 16-1,-5 13 0,3 8-1,-2 6-1,0-2 0,3-3-1,1-16-3,8-2-11,-3-30-22,10-9 0,-7-25-1,8-11-2</inkml:trace>
  <inkml:trace contextRef="#ctx0" brushRef="#br1" timeOffset="30383.4652">12766 3651 106,'-16'-8'41,"16"8"1,16-5-3,20-6-35,12-10-3,17-9 0,11-9-2,9-12-2,13 3-6,-10-19-24,15 11-5,-15-12-1,0 13-1</inkml:trace>
  <inkml:trace contextRef="#ctx0" brushRef="#br1" timeOffset="30789.0659">13772 2744 101,'-21'6'38,"8"23"4,-9 1-3,13 16-34,-12 14-1,4 17 0,-7 12 0,-2 13-1,-2 4 0,-1 4-1,3-6 0,4-10-2,5-11 1,9-16 0,11-20-1,9-19 1,13-22-1,8-18 1,8-15-1,1-7 1,0-10-1,-2-2 1,-5-3-1,-6 8 2,-7 7-2,-7 10 0,-6 13 0,-9 11 0,8 18 0,-8 9-3,1 11 2,3 2-2,5 5 0,4-2-1,11-1-2,1-15-5,24 4-19,-6-28-9,19 1 0,-7-20 1,11 1 0</inkml:trace>
  <inkml:trace contextRef="#ctx0" brushRef="#br1" timeOffset="31803.0677">14406 3563 99,'-22'18'37,"4"17"1,-8-2-1,8 10-32,-6 1 0,7 5-1,-2-4-1,6-4 0,3-9-1,6-6 0,7-14-1,-3-12 0,25-12 0,-5-14-1,5-9 1,0-9-1,0-7 0,-1-3 0,-2-1-1,-3 3 1,-4 6-1,-3 7 1,-1 11-1,1 7 2,3 9-1,2 8 0,9 6 0,5 4 0,5 2 0,7 0 1,4-2-1,4-2 0,1-3 0,0-2 0,-5-2 0,-7-2 0,-10 0 0,-9-2 0,-21 7 0,0 0-1,0 0 1,-30 2 0,-2 12 0,-6 6 0,-4 8 2,0 8-2,2 4 1,6 3 0,9 1 0,8 0 0,10-5 0,12-6 0,10-5-1,13-12 1,11-9-1,6-10 1,6-10-1,4-11-1,0-9 0,-2-5 1,-7-7-2,-8-1 2,-10-2-2,-11 3 1,-7 3 0,-12 9 1,-7 5-1,-2 10 1,-6 8 0,3 9 1,4 8-1,10-7 1,-2 21 0,13-9-1,12-4 1,9-5 0,8-3 0,9-6-1,2-3 1,0-2-1,-5-3 1,-4 2-1,-8 1 1,-8 3-1,-10 2 0,-16 6 1,0 0-1,3 17 0,-14 5 1,-1 6-2,-4 7 2,0 8-1,1 3 1,4 0-1,4-2 0,5-6 0,8-6 1,9-11 0,7-12-1,11-15 0,6-12 1,10-9 1,3-14-2,5-6 0,-2-7 0,1-2 0,-6 2 0,-6 8 0,-11 7 0,-7 13 0,-12 17 0,-14 9 0,1 28 0,-10 5-2,-4 12 1,-1 4-2,7 5 0,2-4-2,16-4 0,9-15-4,25 1-7,1-26-18,28 3-6,1-23 2,16 2-1</inkml:trace>
  <inkml:trace contextRef="#ctx0" brushRef="#br1" timeOffset="32333.4686">16644 3504 107,'-22'-5'39,"-21"-6"0,6 19 1,-14-2-32,6 9-4,2 4-1,4 7-1,8 2 1,9 2-2,9 0 0,10-4-1,8-3 2,10-5-3,9-8 2,13-11-1,8-7-1,6-8 2,5-10-1,3-6 1,1-5-1,0-3 0,-4-3-1,-10 5 0,-9 6 0,-10 7 0,-12 13 0,-15 12 0,-6 18 0,-16 17 0,-10 18 2,-5 17-2,-8 19 2,-3 12-1,-2 11 1,6 1-1,4-2 0,8-7 0,5-12-1,7-14 1,5-20 0,7-21 0,2-18 0,6-19 0,-1-13 1,1-14 0,1-13 0,2-12 0,3-15 0,5-9 0,4-4 0,3 0 0,7 4-1,4 4 0,8 8-1,3 8 0,11 12-2,-1 9-2,10 10-8,-5-10-4,20 9-19,-10-17-6,15 0 1,-6-22-1</inkml:trace>
  <inkml:trace contextRef="#ctx0" brushRef="#br1" timeOffset="32723.4693">17607 2726 114,'-15'16'43,"-18"7"-1,6 37-6,-10-2-33,0 15 1,-5 10-1,3 9 0,2 1-1,6 1-1,5-8 0,9-9-1,10-11 0,10-16 0,11-18 1,9-16-2,10-16 2,4-10-1,5-12 0,2-6 2,-3-3-2,-5 3 0,-3 5 0,-8 6 0,-5 10 0,-5 12 0,-6 11 0,-5 9 0,-2 10 0,0 4 0,1 6 0,0 1-3,5 1-2,-3-11-8,10 4-1,-12-23-3,18 9-14,-21-26-12,19-3 0,-16-16 0,2-2 3</inkml:trace>
  <inkml:trace contextRef="#ctx0" brushRef="#br1" timeOffset="62956.3224">14459 7143 70,'0'0'33,"1"-14"-1,-1 14-7,0 0-17,0 0 0,0 0-3,-5 12 1,-2 3-1,4 10 0,-6 3-2,4 9-1,-2 0 0,6 1-1,1-4 1,7-3-2,7-10 1,8-6-2,8-16 3,7-10-1,7-10 1,2-6 0,2-8 0,-2-1 0,-3-1-1,-7 2 1,-8 2-2,-7 5 1,-9 6 0,-5 3-2,-5 7 1,-2 12 0,-9-13 0,9 13 0,-14 17 0,9 4 1,-2 14-1,2 9-1,0 13 1,2 11-1,-3 9 0,0 9 0,-3 1 1,-5 1-1,-2-4 0,-7-6 3,-7-8-1,-5-10 0,-3-15 0,-3-12 1,2-13-2,1-16-2,7-11-1,5-19-5,22-3-26,-1-23-5,20-4 1,1-15-2</inkml:trace>
  <inkml:trace contextRef="#ctx0" brushRef="#br1" timeOffset="63751.9238">15365 7235 98,'9'-15'35,"-3"4"2,-17-5-3,0 6-31,-5-3 0,2 6 0,-5 4-1,2 6 1,-4 5 0,1 9 0,-4 7-1,3 6-1,1 3 1,4 4-2,5-1 1,8-3-2,8-4 1,9-6-1,11-10 0,8-7 1,5-10 0,4-7 0,3-11 0,-1-7 0,-2-6 0,-7-4 1,-4-1-2,-13-2 2,-6 1-1,-9 2 0,-7 5 0,-6 8 0,-2 5 0,-4 7 1,4 6-1,12 8 0,-14 7 1,14 4-1,7 4 1,8 3 0,8-3 0,9 0 0,8-5 0,8-4 0,6-6 0,4-5 0,0-5 0,-2-5 0,-5-4-1,-7 0 0,-9-1 1,-9 3-1,-10 3 1,-16 14-1,0 0 0,0 0 0,-27 29 0,5 2 0,-3 9 0,-1 6-1,4 4 1,8-3-1,10-5 1,11-9 0,15-11 1,14-13-2,12-17 2,14-14 1,6-11 0,4-9 0,-2-8 0,-4-3 0,-7 1-1,-9 3 0,-13 12 1,-11 10-2,-16 13 0,-10 14 0,-14 21 0,-6 8 0,-6 11 0,1 5-3,5 8-1,4-6-5,27 7-27,0-17-5,26 1 0,6-13-2</inkml:trace>
  <inkml:trace contextRef="#ctx0" brushRef="#br1" timeOffset="64204.3246">17773 7147 91,'-10'-18'36,"-4"2"1,-11-6 1,3 8-29,-13-2-3,1 10-1,-7 7-1,3 11-1,-4 10 0,4 9 0,3 6-1,9 6-2,7 2 1,12-2-2,13-4-1,12-6-2,17-8 0,8-11-5,23 2-9,-1-21-21,16 1 2,-3-17-2,5 0 1</inkml:trace>
  <inkml:trace contextRef="#ctx0" brushRef="#br1" timeOffset="64906.3259">18144 7055 107,'-29'15'38,"-12"1"2,5 15-2,-8 0-32,4 12-3,-2 0 1,7 1-2,6-2 0,11-3-2,10-6 1,10-6-1,11-9 0,11-13 1,10-7-2,4-8 1,4-10 0,-1-8 0,0-4 0,-5-5 1,-5-2-2,-7-1 1,-3 2 0,-7 5 1,-3 8-2,-4 9 1,-7 16 0,0 0 0,0 0 1,2 32-1,-7-3 0,-1 6 1,1 1-1,0-1-1,4-4 2,4-4-2,7-8 1,6-8-1,9-10 1,8-10 1,7-10-1,5-4 1,2-7-1,3-2 2,-3-4-2,-2 1 1,-6 6-1,-7 3 0,-9 10 0,-8 9 1,-15 7-1,4 16 0,-16 7 0,-5 11 0,-4 3 0,-1 2-2,4 0 2,6-6-1,7-5 1,11-11-1,12-12 1,14-13 0,8-8 0,7-10 2,4-6-2,0-4 2,-2-3-1,-1 3 0,-8 5-1,-8 7 1,-9 10-1,-8 11 1,-15 3-1,3 28 0,-11 1-1,-5 8-2,0 8-1,-1 0-1,10 11-6,-4-14-25,27 11-4,4-10-1,23 4 0</inkml:trace>
  <inkml:trace contextRef="#ctx0" brushRef="#br1" timeOffset="65436.7268">20320 7078 107,'-19'0'37,"-16"-1"1,-2 11-2,-11-2-33,-1 7 1,-4 1-2,4 5 1,2-2-1,10 0 1,7-3-1,13 2 0,12-7-1,14 1 0,13-4-1,10 1 1,2 0-1,5 6 1,-5 1-1,-3 5-1,-9 2 1,-11 6-1,-14 1 1,-12 2-2,-9 2 1,-7-7-1,1 0-2,-6-12-5,16 3-29,-2-15-1,22-3-1,7-16 0</inkml:trace>
  <inkml:trace contextRef="#ctx0" brushRef="#br1" timeOffset="65811.1274">20441 7351 109,'3'11'38,"9"-17"1,20 1 0,4-6-36,22-3 0,9-5-2,8 0 0,0-1-1,-4 1 2,-10 1-2,-12 0 0,-16 1 0,-17 0 1,-17 3-1,-17 1 0,-17 1 0,-11 7 1,-11 5 0,-5 6 0,-4 8 0,3 9 1,5 8 0,9 5-2,13 3 2,18 3-2,13-3 0,19-4-2,21-3-1,12-14-7,27 1-28,-2-12-2,13-3-1,-7-13 0</inkml:trace>
  <inkml:trace contextRef="#ctx0" brushRef="#br1" timeOffset="66169.9281">21255 7347 88,'0'17'38,"13"1"0,3-11 1,18 6-16,4-15-20,8-5-1,3-7-1,0-3 0,-4-3-1,-6-2 0,-10-2-1,-10-1 2,-12 2-2,-14 2 2,-12 7-1,-13 8 1,-11 6 0,-6 9 2,-6 11-1,1 9 1,1 2 0,10 6-1,12-1 0,17-3-1,18-5 0,15-8-3,25-7-2,14-16-9,30 2-26,4-14-4,21-2 3,2-14-4</inkml:trace>
  <inkml:trace contextRef="#ctx0" brushRef="#br1" timeOffset="67043.5296">2224 8412 95,'9'-10'38,"-9"10"0,0 0-2,0 0-33,-5 32-1,-3 0 0,1 11-1,-2 10 0,0 9 0,-2 5 1,2 2-2,2 1 0,1-8-3,9 1-7,-4-17-26,9-3-1,-3-19 0,8-5-2</inkml:trace>
  <inkml:trace contextRef="#ctx0" brushRef="#br1" timeOffset="67230.7299">2096 8869 97,'-20'-24'38,"13"10"1,0-6-2,17 4-30,5 1-3,18 1-2,8-3 0,14-4-2,12-2-3,2-9-4,15 4-29,-9-11-2,7 4 0,-11-8-2</inkml:trace>
  <inkml:trace contextRef="#ctx0" brushRef="#br1" timeOffset="67620.7306">2937 8220 86,'-19'25'38,"4"15"0,-9 1 1,11 11-28,-8 4-5,8 10 0,-2 1-3,6 7 1,-1-8 0,7-2-2,2-10 0,3-8-1,4-12 1,2-10-2,5-13 2,5-16-3,2-10 0,2-7 1,0-8 0,2-4 0,1-3-1,-1 2 1,-3 2-1,-3 9 1,-1 7 0,-4 8 0,-1 9 0,-12 0 0,16 24-1,-11-3 1,2 7-1,-1 4-1,3 3-1,1-6-4,12 7-9,-4-19-22,13 0 0,-2-18 0,10-3-1</inkml:trace>
  <inkml:trace contextRef="#ctx0" brushRef="#br1" timeOffset="68634.7324">3505 8656 81,'-15'21'37,"2"14"1,-8 0 1,7 6-25,-4-3-7,7 0-3,1-7 0,4-3-2,5-9 1,1-19-3,12 4 0,-1-19 1,6-8-3,1-9 2,3-6-1,0-5 0,-2-2-1,0 0 1,-2 5 0,-2 3-1,-1 5 2,0 5 0,0 6 0,5 5 0,3 5 1,7 3-2,3 2 2,6 3-1,6 2-1,1 2 1,3 1 0,-3 0-1,-3 0 1,-7 2-1,-8 1 0,-9 2 1,-18-7-1,2 20 1,-17-6 0,-8 2 0,-8 5 0,-5 3 1,-5 2 0,2 4 0,1 2 1,5 2 0,6-2 1,14 3 0,6-6-1,11-4 0,12-7 1,13-9-2,8-10-1,6-11 0,4-4-2,-2-11 1,0-4-1,-6-4 0,-5-4-1,-10 0 1,-4 5 0,-8 0 0,-4 7 1,-5 3 0,-3 10 0,0 14 1,0 0 1,0 0-1,-11 12 1,9 4 0,2 3 0,4-2 1,5-2-1,10-5 0,6-7 0,8-6 0,6-6 0,5-2 0,1-5-1,0-1 0,-5 1 1,-8 5-1,-9 5 1,-10 6-1,-13 0 1,-4 20-1,-10-1 1,-6 8 0,-2 4-1,0 3 2,3 3 1,5 1-2,4-4 1,10-2 0,6-9 0,12-4 0,7-15 0,11-10-2,5-10-2,7-10 2,3-8-1,-1-6 0,-2-3 0,-6-3 0,-4 4-1,-8 5 2,-8 7 0,-7 8-1,-4 11 0,-11 11-1,4 12 1,-7 8-2,-1 11 0,-1 1-1,5 9-2,-4-11-8,20 7-23,-5-15 0,18 0-1,1-16-3</inkml:trace>
  <inkml:trace contextRef="#ctx0" brushRef="#br1" timeOffset="69165.1333">5284 8451 93,'-25'3'38,"-10"1"1,10 21 0,-8 0-33,10 11 0,0 1-3,8 4 1,4-2-2,10-3 1,6-8-2,8-8 1,4-10-1,7-9 0,3-12-1,2-8 0,0-10 0,-1-4-1,-3-7 0,-3-1-1,-3 2 1,-5 2 0,-5 8-1,-6 10 1,-3 19-1,0 0 1,-23 35 0,3 8 1,-3 16 1,-3 19 0,-2 14 1,-3 12-2,2 4 2,0 3-2,3-4 2,4-6-1,1-15 0,4-15 0,1-23 0,5-18 0,0-21 0,11-9 0,-13-31-1,11-7 0,0-13 0,2-10-1,6-5 1,1-3-1,6 0 2,2-1-2,9 2 0,6 2 1,10 4-3,5 2-2,14 11-13,-7-11-20,15 6-3,-4-6 0,8 4 0</inkml:trace>
  <inkml:trace contextRef="#ctx0" brushRef="#br1" timeOffset="69539.534">5887 8022 105,'-36'26'40,"8"18"1,-11 1-1,3 18-36,-1 6 0,5 7 0,1 3-2,7-5 0,8-6 0,5-8 0,9-13-2,9-15 1,8-18 0,9-15-1,5-15 1,2-11-1,3-10 1,-3-3-2,-1-2 2,-4 3-1,-4 7 0,-7 10 0,-15 22 0,14-6 0,-12 21 0,-2 7-1,1 7-2,-1 2 0,8 5-3,-1-12-7,25 11-17,-6-19-12,23 1 1,3-13-1,18-3 1</inkml:trace>
  <inkml:trace contextRef="#ctx0" brushRef="#br1" timeOffset="69913.9347">7044 8425 95,'0'-17'39,"0"17"1,-9-11-3,9 11-32,-20 20-1,11 4-1,-2 5-1,3 7 0,4 2-2,1 1 0,8 0-1,2-7-2,9 0-5,-8-22-30,19-3-1,-6-21 0,9-6-2</inkml:trace>
  <inkml:trace contextRef="#ctx0" brushRef="#br1" timeOffset="70069.9349">7101 7947 99,'-4'-10'37,"4"10"-5,11-14-15,8 15-53,8-4-1,14 2-1,1-5 1</inkml:trace>
  <inkml:trace contextRef="#ctx0" brushRef="#br1" timeOffset="70272.7353">7638 7879 98,'-17'34'38,"-10"5"1,9 16-1,-12 5-33,12 11-2,1 4 0,4 4-3,5 1 0,3-6-2,6-9-3,-3-18-8,10-3-25,-7-19-1,9-10 1,-10-15-2</inkml:trace>
  <inkml:trace contextRef="#ctx0" brushRef="#br1" timeOffset="70428.7356">7401 8419 99,'-25'-31'40,"14"9"2,2-4-2,20 3-32,9 3-5,17-1-3,16 7-5,4-9-25,25 12-10,2-4 0,13 7-2</inkml:trace>
  <inkml:trace contextRef="#ctx0" brushRef="#br1" timeOffset="70881.1364">8725 8306 72,'-4'-15'36,"4"15"0,-21-19 1,8 17-28,-13-3-1,4 10-1,-8 2-1,3 12 0,-3 0-1,5 10 0,0 0-2,9 7 0,7-1-1,10-1 0,14-5-2,14-8 0,15-8-1,12-11-2,14-5-5,-2-22-24,20-1-8,-10-15 0,8 1-1</inkml:trace>
  <inkml:trace contextRef="#ctx0" brushRef="#br1" timeOffset="71083.9367">9274 7863 107,'-27'49'40,"-11"4"0,6 17-1,-4 0-35,2 12-1,4-1-1,6 0-2,5-4 0,7-9-1,11-6-3,4-18-7,18-3-27,-5-24-2,13-6 0,-5-19-1</inkml:trace>
  <inkml:trace contextRef="#ctx0" brushRef="#br1" timeOffset="71473.9374">9232 8390 90,'0'0'40,"18"25"0,-3-22-1,17 7-31,0-12-2,11-1-2,4-7-1,4-1-1,1-3 0,0-2-1,-6 0 0,-8-3-1,-7 1 0,-8-2 0,-11 3-1,-8-2 0,-11 6 1,-12 2-1,-6 7 0,-7 8 0,-9 8 1,-4 10 0,-3 10 1,3 9 0,3 7 1,9 2-1,9-1 0,15-4 0,16-6 0,17-11-2,16-9-2,13-16-1,22-1-8,-6-20-27,18-2-1,-12-16 0,5 3-1</inkml:trace>
  <inkml:trace contextRef="#ctx0" brushRef="#br1" timeOffset="72113.5385">10001 8263 99,'-34'20'39,"-13"3"3,8 14-2,-7 0-34,6 7-1,4-3-1,10 3 0,8-6-2,14-6 0,12-10 0,14-9-2,11-12 1,9-8-1,4-10 0,3-8-1,0-7 1,-5-3-1,-6-2 0,-10-1 1,-10 2-1,-6 5 0,-6 7 1,-6 8 0,0 16 0,-14-4 0,3 14 0,1 11 0,1 5 0,0 4 0,6-2 0,4 1 0,6-7 0,8-5 0,7-9 0,5-8 0,6-5 0,3-9 1,1-2-1,-1-2 0,-1 2 0,-5 1 0,-7 5 0,-3 5 0,-8 6 0,-7 10 0,-6 7 0,-3 6 0,-4 5 0,-4 2 0,0 3 0,1-3 0,1-3 0,5-8 0,4-9 0,1-11 1,10-6-1,2-11 1,0-10-1,3-3 1,0-5 0,0-4-1,1 3 1,-3 1 0,2 5-1,1 2 1,1 9-2,4 3 0,8 8-3,3-3-3,18 18-14,-7-12-18,23 10-3,0-7 0,16 4-1</inkml:trace>
  <inkml:trace contextRef="#ctx0" brushRef="#br1" timeOffset="72534.7393">11021 7864 83,'0'0'39,"-13"-11"-1,7 26 2,-9 7-31,8 23-2,-9 6-2,6 17-1,-5 7-1,8 9-1,1 0-1,6-1-1,7-7-1,5-13-2,16-6-3,-2-27-13,19-1-20,-5-23-1,13-8 0,-8-20 0</inkml:trace>
  <inkml:trace contextRef="#ctx0" brushRef="#br1" timeOffset="73002.7401">11258 8382 98,'-23'23'40,"9"12"0,-4-9-2,13 8-33,3-6-1,11-3 0,7-11-1,13-7-1,8-13 0,6-9-1,3-10 0,1-7 0,-2-3-1,-1-5 0,-7 2-1,-6 4 0,-8 6 0,-4 6 0,-7 12-1,-12 10 1,9 16-1,-17 15 1,-5 16 0,-9 16 0,-2 15 2,-8 13-1,-4 11 1,-6 4 0,-5 1 1,2-4 0,1-9 0,2-10 0,2-17-1,3-15 1,4-18-1,7-18 0,4-16-1,5-15 0,5-15 1,7-11-1,6-12-1,7-8 0,9-8-1,6-6-1,11 5-2,0-5-6,19 18-23,-10-6-6,14 16-1,0-1-1</inkml:trace>
  <inkml:trace contextRef="#ctx0" brushRef="#br1" timeOffset="73782.7414">12740 7965 58,'-8'-12'38,"8"12"-1,-12-1 1,2-1-12,10 2-19,-10 17-2,8 2 0,-4 7-1,2 11-2,-2 7 1,1 12-1,-2 8 1,0 6-2,-1 2 0,1 0 0,-1-10-1,2-5 1,3-12 0,1-10-1,2-15 1,0-20 0,10 4-1,-2-17 1,3-11-1,-2-7 0,2-4 1,2-3-2,1 0 2,1 2-2,1 7 1,2 5 0,0 9 0,3 11 0,0 7 0,0 11-1,0 7 1,-4 8 0,-3 5 0,-5 3 0,-8 2 0,-5-2 0,-12-1 0,-9-5 0,-8-6 0,-7-7 0,-1-8-1,-5-9-1,7-5-2,0-17-6,23 7-22,-1-18-8,22 3 0,6-10-2</inkml:trace>
  <inkml:trace contextRef="#ctx0" brushRef="#br1" timeOffset="74172.7421">13071 8483 65,'-13'4'40,"13"-4"-1,0 0 1,19 12-14,3-20-23,10 0 0,8-2-2,6-1 0,5-1 0,0-2 0,-3-1-1,-6-1 0,-7-1 0,-7-3 1,-12 0-1,-10-2 0,-12 1 0,-9 1 1,-8 5-1,-11 6 0,-6 8 1,-7 11 1,-4 12-1,2 11 1,1 6 0,8 7 0,10 0 0,16 0-1,16-7 0,21-8-1,26-10-3,19-14-1,25 0-7,-4-23-26,27 4-4,-8-14 1,9 4-3</inkml:trace>
  <inkml:trace contextRef="#ctx0" brushRef="#br1" timeOffset="74484.7427">14202 8258 71,'-14'-8'39,"3"8"-1,-13-3 2,6 15-29,-17-4-3,1 16-1,-11 3-2,0 10-1,-1 1-1,4 3 0,7-1-1,11-1 0,13-8-1,18-11-1,21-6-2,16-13 0,20-3-3,4-16-5,24 8-25,-14-16-6,8 6 2,-14-9-3</inkml:trace>
  <inkml:trace contextRef="#ctx0" brushRef="#br1" timeOffset="74874.7434">14615 8278 81,'-17'5'40,"-12"0"0,0 13 0,-20 2-30,8 12-3,-9 3-1,6 7-1,1-1-2,9 0 0,9-5 0,13-5-2,17-10 0,15-12-1,17-11 0,7-11 0,7-7 0,4-6 0,-1-8-1,-6-2 1,-7 0-1,-9 0 1,-9 7-1,-9 4 1,-7 9 0,-7 16 0,0 0-1,-14 4 2,3 17-1,-1 9-1,-1 6 0,2 3-1,3 5-1,4-5-1,10 3-3,-1-21-11,20 8-22,-4-19 0,16-2 0,-2-16 0</inkml:trace>
  <inkml:trace contextRef="#ctx0" brushRef="#br1" timeOffset="75249.144">15065 8315 91,'-10'19'40,"-12"2"1,4 14 0,-12 2-34,11 4-1,1-2-3,6 0 1,5-7-2,11-4 0,7-11-1,10-10 0,8-10 0,5-10-1,4-9 0,5-7 0,3-5 1,0-6-1,1 0 0,-3-3 0,0 4 0,-2 2 0,-4 10 0,-6 5 0,-7 11-1,-13 11 1,-8 13 0,-12 14 0,-13 8-1,-8 9 0,-4 5-2,0-1 0,7 2-3,3-12-5,28 5-20,1-18-10,25-5 0,8-13 0</inkml:trace>
  <inkml:trace contextRef="#ctx0" brushRef="#br1" timeOffset="75717.1448">15976 8247 74,'-23'7'40,"-15"0"-1,0 12 1,-11-4-23,9 8-12,-1 0-2,9 2 0,10-1-1,10 2 0,13-7-1,14 0 0,11-5 0,4-3-1,6-3 1,1-1-1,-5-1 0,-2 1 1,-6 0-1,-11 3 0,-9 4 1,-9 4-1,-9 4 0,-6 1 0,-6 5-1,-3 0 0,1-1-1,0-4-2,11 4-4,-7-18-26,25 4-6,-1-13-1,25-7 1</inkml:trace>
  <inkml:trace contextRef="#ctx0" brushRef="#br1" timeOffset="76075.9455">16139 8480 92,'0'20'40,"0"-20"0,18 17-1,1-21-33,15-7-2,8-7-2,8-5 0,1-5 0,1-4-1,-3-2 0,-6 1 0,-10 1 0,-9 2-1,-13 4 1,-15 7 0,-15 8 0,-13 11 1,-13 9 0,-7 16 0,-5 8-1,1 13 2,5 4-2,10 5 1,16-1-1,18-2 0,22-7-1,23-8 0,27-8-3,18-15-3,30 2-12,-1-22-19,32 2-5,0-16 0,17-1-1</inkml:trace>
  <inkml:trace contextRef="#ctx0" brushRef="#br1" timeOffset="76933.947">17784 7934 79,'12'-11'37,"-5"0"-1,-7 11 0,0 0-31,12 24 1,-20 5-1,2 13 0,-9 9 0,1 11-2,-6 7 1,4 5-2,0 0 0,3-1-2,7-10 0,5-6-1,10-8-1,8-15-4,17 0-15,1-27-17,14-3-1,-4-18 0,9-4 1</inkml:trace>
  <inkml:trace contextRef="#ctx0" brushRef="#br1" timeOffset="77136.7473">18189 8227 93,'3'-12'38,"-3"12"1,0 0-2,-16 25-30,12 9-2,-8 5-2,0 11 0,-1 3-2,1 0 0,2-3-2,3-6-1,8-5-4,-2-24-19,17-1-13,-1-22 0,13-8-2,-5-20 1</inkml:trace>
  <inkml:trace contextRef="#ctx0" brushRef="#br1" timeOffset="77261.5476">18216 7915 93,'-19'-22'38,"4"11"-4,15 11-5,0 0-61,17 16-3,16 4 0,4-2-3</inkml:trace>
  <inkml:trace contextRef="#ctx0" brushRef="#br1" timeOffset="77838.7486">18838 8304 83,'-37'-8'40,"0"5"-1,-13 0 1,5 15-28,-10-2-5,5 13-1,2 6-2,7 8-1,10 0 0,12 3-1,16-5 0,17-7-1,12-8 0,18-10-1,12-12 1,9-9-1,3-9 0,-1-7 0,-3-3-1,-9-2 0,-8 1 0,-13 0 0,-10 8-1,-11 5 0,-13 18 1,0 0-1,-14 17 1,-4 17 0,-5 17 1,-3 14 0,-6 14 2,0 10-1,-3 3 1,0 2-1,3-7 2,2-7-1,3-15 0,4-10-1,6-21 0,3-14 0,14-20 0,-11-10-1,12-16 1,8-12-1,0-8 1,7-12-1,5-6-2,7-2 2,3-1-1,4 5 1,3 2-2,-1 5 0,5 4-2,-1 4-1,8 14-10,-12-9-23,16 6-3,-6-8 1,14 5-2</inkml:trace>
  <inkml:trace contextRef="#ctx0" brushRef="#br1" timeOffset="78228.7493">19703 7807 111,'-32'16'41,"10"13"2,-13 4-3,2 21-34,-8 3-2,0 10-2,-2 4 0,2 8-1,1-2 0,5-2-1,9-7 1,8-13-2,13-10 1,7-12 1,12-18-1,10-14 0,10-14 0,2-9 0,2-7 0,0-5 0,-3-2 0,-2 0 0,-5 7 0,-7 5 0,-7 11 0,-4 11 0,-10 2 0,9 27-1,-8-2 0,0 6 0,6 4-2,3-4-1,12-1-2,4-22-8,22 5-21,-1-24-7,18-4 2,-2-19-1</inkml:trace>
  <inkml:trace contextRef="#ctx0" brushRef="#br1" timeOffset="78415.9496">20315 8114 109,'-51'61'40,"1"12"0,-7-2-2,7 4-36,7-10-2,9-6-1,14 0-10,-1-22-26,21-7-2,0-30-1,11 12-1</inkml:trace>
  <inkml:trace contextRef="#ctx0" brushRef="#br1" timeOffset="78587.5499">19909 8273 119,'0'0'42,"12"-21"0,18 22-3,10-6-39,16 1-2,16 4-2,9-2-4,21 12-26,-4-8-6,16 10-2,-3-5 1</inkml:trace>
  <inkml:trace contextRef="#ctx0" brushRef="#br1" timeOffset="79273.9511">21503 8351 87,'-28'-16'38,"-1"9"0,-15-4 1,7 14-31,-14-1-1,3 14-2,-3 3-1,7 10 0,5 1-1,13 4-1,12-1 0,15-3 0,13-7-1,16-6 0,13-9 0,8-8 0,6-9-1,4-9 0,2-6 0,-4-6 0,-6-2-1,-8-4 0,-7 3 0,-7-1 0,-9 8 0,-9 4 0,-7 8 1,-6 14-1,0 0 1,-22 28-1,6 10 1,-5 14 0,-3 11 1,-5 14 0,-2 6 1,-2 6-1,0 0 2,-1-3-1,-2-9 0,-2-8 0,0-12 0,-1-12-1,0-15 0,1-12-1,-3-15 2,2-11-2,2-10 0,6-12 0,7-10-2,9-10 1,12-5-4,10-1 1,16 1-3,5-4-3,27 16-22,-4-8-8,20 13-1,-3 1 1,18 11 2</inkml:trace>
  <inkml:trace contextRef="#ctx0" brushRef="#br1" timeOffset="79601.5517">22130 8334 102,'-14'2'38,"-18"-1"2,0 15-1,-8 2-34,-2 11 0,-2 3-1,2 8 0,4 1-1,9 2 0,9 0-1,12-4 0,14-6 0,14-8-1,13-8-1,9-9 0,8-7 0,2-9 0,-1-7 0,-4-7 0,-6-5-1,-11-4 1,-12-4-1,-13-1-1,-7 1 0,-11 1-1,-2 6-1,-7 3-2,9 16-6,-9-7-23,22 16-6,0 0 2,11 5-1</inkml:trace>
  <inkml:trace contextRef="#ctx0" brushRef="#br1" timeOffset="79991.5524">22418 8484 102,'25'9'39,"0"-9"1,17 8-3,2-9-33,9 1 0,3-5-2,-1 1-1,-1-3 1,-5-4-1,-7 0-1,-7-4 1,-13-4-1,-11 0 0,-11 0 0,-10 2 0,-11 4 0,-11 6 1,-10 7-1,-10 12 1,-6 8 0,-1 11 0,0 6 0,7 5 1,9 2-1,16-2-1,21-6-1,22-8-1,28-2-6,9-26-18,35 4-15,5-15 1,19-3-2,-4-14 0</inkml:trace>
  <inkml:trace contextRef="#ctx0" brushRef="#br1" timeOffset="80319.1529">23390 8224 102,'-37'11'39,"-1"-3"3,16 10-3,0 3-35,20-1-1,10-1-1,9 4 1,7 0-1,8 4 0,-3-1 0,1 3 0,-7 0-1,-3 1 1,-12 0-1,-7 1 0,-9-1 1,-8-1-2,-6-3 1,-10-1 0,-1-6-1,-8-2 0,-1-3-2,1-6-2,5 3-6,-9-19-17,19 8-14,-5-11-1,12 3-1,-5-8 0</inkml:trace>
  <inkml:trace contextRef="#ctx0" brushRef="#br2" timeOffset="84671.5606">2509 9537 63,'17'-10'34,"-17"10"0,0 0 0,0 0-20,-21 27-9,-6-6 1,1 11-1,-9-1 0,4 7-2,-3-4 1,10-1-2,3-5 0,11-4 0,6-7-1,8-5 0,10-7 0,8-3-1,4-4 0,4 2 1,2 2-1,-2 2 1,-3 5-1,-4 8 1,-11 4-1,-7 8 1,-11 6 0,-6 1-1,-7-2 1,-1-3-2,3-2-1,1-13-2,17-2-8,-1-26-24,24-8-1,4-22 0,19-6-1</inkml:trace>
  <inkml:trace contextRef="#ctx0" brushRef="#br2" timeOffset="84889.961">2958 9192 96,'0'0'37,"-4"-11"0,1 31-1,-4 9-31,3 11-2,-2 12-1,0 13 0,-3 8-1,-2 10 0,0 3 0,-2-7-2,2-3-3,-3-16-8,10 0-24,-4-20-1,9-9 0,-1-31-1</inkml:trace>
  <inkml:trace contextRef="#ctx0" brushRef="#br2" timeOffset="85857.1627">2779 9701 102,'-11'-6'39,"22"4"-1,3-9 1,18 3-33,2-7-1,8 3-1,2 0-1,3 3 0,-5 5-1,-3 6-1,-9 9 1,-4 8-2,-13 10 1,-7 7-1,-6 5 0,-7 4 1,-2 2-1,-3 0 0,2-6-1,-2-4 1,4-9 0,3-9-1,5-19 1,0 0 0,13-9 0,2-16-1,5-11 1,2-7 0,4-6 1,1-5-2,0 0 2,0 7-1,-3 6 0,-2 7 0,-1 9 0,2 9 0,0 7 0,6 7 1,4 4-1,5 1 0,4 0 0,7 2 0,1-2 1,1 1-2,-2 1 1,-9-4 0,-4 2 0,-8-2-1,-7 2 1,-21-3-1,0 0 0,0 0 0,-28 12 1,-2 0-1,-6 7 1,-9 8 1,-4 8-1,1 6 1,4 2 0,7 2 1,9-3-1,13-5 0,14-11 0,18-12-1,15-17 1,16-13-1,13-12 1,11-10-1,4-8 1,1-6-1,-5-2 0,-7 2 0,-13 8-1,-14 10 1,-16 11 0,-22 23 0,0 0 0,-22 18 0,-6 17 0,-3 9 1,1 5-1,4 4-1,8-1 1,10-7-1,16-8 0,10-12-1,18-10-1,8-18-2,13-6-4,-4-26-13,14 6-14,-12-19-3,3 4 2,-18-14 6,2 12 22,-19 0 5,-9 7 5,-5 18 16,-17-1 16,8 22 2,-22 5 1,11 26-7,-11 1-19,7 20-4,-2 2-1,6 9-2,2 0-3,5-4 1,6-7-2,5-12-2,7-9-3,-14-31-25,36-3-6,-14-28 1,8-9-2</inkml:trace>
  <inkml:trace contextRef="#ctx0" brushRef="#br2" timeOffset="85997.5629">4559 9334 96,'-14'-51'37,"7"19"0,-2 5-3,14 14-30,7 19-9,5 2-28,24 16-3,5-3 0,15 10-2</inkml:trace>
  <inkml:trace contextRef="#ctx0" brushRef="#br2" timeOffset="86527.9638">5265 9518 86,'-26'4'38,"-14"-7"0,0 14 2,-13-4-29,9 14-2,-5 4-1,8 8-2,3 2 0,13 4-2,8-2 0,15-3-2,12-8 1,15-8-3,10-11 0,7-9 0,5-11 0,2-8 0,-3-7 0,-4-6 0,-6-3 0,-10 0 0,-7 4 0,-6 5-2,-6 7 1,-7 21 0,0 0 0,-13 14 0,0 23 1,-4 19 1,-3 17-1,-4 16 1,1 15-2,-3 5 2,-1 2-2,5 0 2,-1-11-2,6-13 2,1-19-2,6-16 3,0-24-2,5-16 1,5-12 1,3-36-2,5-3 0,0-11 0,5-12 0,1-8 0,5-7 0,2-2 0,6 5 0,-1 5 0,7 2 0,2 5 0,7 8-6,2-7-9,16 20-22,-12-13-5,16 3 1,-5-14-3</inkml:trace>
  <inkml:trace contextRef="#ctx0" brushRef="#br2" timeOffset="86933.5645">5997 8981 112,'-30'8'41,"12"18"1,-10 1 0,12 18-37,-7 10 0,3 12-2,-2 8 0,4 9-1,0-1-2,3-1 0,6-6 0,4-10 0,7-14 0,6-14 0,7-16 0,7-18 0,7-13 0,4-15 0,3-10 0,0-6 0,-2-6 0,-1-2 0,-2 0 0,-4 8 0,-7 9 0,-4 14 0,-4 11 0,-12 6 0,11 32 0,-8 3 0,-2 8 0,0 6 0,6 2 0,5-6 0,10-6-4,4-16 0,15-4-7,-5-28-18,22 2-8,-10-25-3,12-3 1,-10-18-1</inkml:trace>
  <inkml:trace contextRef="#ctx0" brushRef="#br2" timeOffset="87105.1648">6744 9180 81,'9'-40'38,"-16"9"-1,7 31 1,-31 11-25,16 34-2,-13 12-4,4 18-2,-1 4-3,6 2 0,5-1-2,3-10-3,9-2-4,-7-24-26,13-2-5,-5-24 1,8-4-4</inkml:trace>
  <inkml:trace contextRef="#ctx0" brushRef="#br2" timeOffset="87276.7651">6449 9474 112,'0'0'42,"18"-8"1,18 13-1,6-10-35,21 1-4,15-3-5,4-15-15,18 11-23,-7-9-3,8 0 1,-3-7-3</inkml:trace>
  <inkml:trace contextRef="#ctx0" brushRef="#br1" timeOffset="91083.1718">8163 9155 76,'10'-13'37,"-6"2"-1,-4 11 1,0 0-33,3 26 1,-10 4 0,4 16 0,-8 4-1,6 10-1,-2 1 0,2 2-1,2-4-1,0-5 0,3-5-3,-1-11-1,9 5-12,-11-22-21,7 2 0,-4-23-1,-2 18-1</inkml:trace>
  <inkml:trace contextRef="#ctx0" brushRef="#br1" timeOffset="91254.7721">8012 9603 87,'-18'-20'36,"9"8"-1,-3-4 2,12 16-28,5-10-4,13 8-1,4-3 0,12-3-3,11-3-1,7-7-4,20 5-12,-7-19-21,12 2 0,-5-12-1,5 3-1</inkml:trace>
  <inkml:trace contextRef="#ctx0" brushRef="#br1" timeOffset="91660.3728">8787 8948 95,'-30'23'38,"13"10"0,-10 0-1,2 19-30,-5 8-2,4 10 0,-3 4-1,6 5-1,3-4 0,8-5 0,3-7-2,8-11 1,6-14-1,8-11 1,5-14-2,7-15 1,3-8-1,4-12 0,0-6 0,-2-4 0,-1-4-1,-3 4 1,-5 2 0,-6 6-1,-5 7 1,-10 17 0,11-7 0,-11 7 0,2 23-1,-1-4 0,1 6 0,4-1 0,3 2-2,4-5-1,9 1-1,-2-14-3,19 7-16,-9-22-13,13 4-1,-5-16 0,6 2 1</inkml:trace>
  <inkml:trace contextRef="#ctx0" brushRef="#br1" timeOffset="93204.7756">9244 9475 79,'0'0'35,"-14"4"1,-4 6 1,9 16-27,-10-6-3,7 13 0,-5-3-2,6 4 0,0-5-1,4-1 0,2-6-2,5-7 1,0-15-2,14 0 0,0-15-1,3-7 1,3-8-2,1-4 1,-2-3 0,0-1-1,-4 1 0,-3 4 1,-4 5-1,-1 6 0,-2 7 1,4 5 0,2 5 0,6 3 1,10 3-1,7 2 0,7-1 0,8-1 0,6-1 0,2-1 0,-1-1-1,-3-3 1,-7 2-1,-8-1 0,-12 1 0,-12 0 0,-14 3 1,0 0-1,-24 5 1,-4 6 0,-5 7 0,-6 7 1,-1 9 0,0 5 1,3 5 0,6 1-1,10-3 1,11 0-1,11-10 1,15-10-1,13-12-1,14-10 0,9-11 0,6-11-1,0-7 0,-1-9-1,-4-2 0,-10-4-1,-11 3 2,-12 3-1,-12 6 0,-9 6 1,-7 7 1,-5 9 0,-3 7 0,1 8 1,2 4-1,7 5 1,7 0 0,9 1 0,9-4-1,8-1 1,10-8-1,6-2 1,2-6-1,0-2 0,-2-3 1,-5-2-1,-6 1 0,-8 1 1,-10 2-1,-14 9 1,0 0-1,0 0 1,0 0-1,-15 24 1,3 2-1,-2 6 2,3 4-1,-1 7 1,4-1-1,5 0 1,3-5-1,5-3 1,7-11-1,7-8-1,6-11 0,7-9 1,4-10-1,5-9 0,-1-7-1,3-6 0,-2-2 1,-3 0-2,-5 3 2,-6 4-2,-6 5 2,-6 10-2,-4 10 2,-11 7 0,1 16 0,-7 9 0,-3 6 0,-2 3-1,4 6 0,3-4 0,8 3-2,6-13-1,14-1-2,4-17-3,22 5-13,-6-23-12,15 3-2,-10-15 0,7 2-1,-19-11 24,3 6 8,-14-1 6,-15-6 14,-2 15 14,-18-6 5,1 12 2,-16-2 2,12 16-22,-21-4-5,9 15-4,-5 1 0,5 9-1,-1 2-1,9 6-1,4-2-1,10 0-1,9-7 0,9-6 0,9-9-1,5-9-1,4-10 1,5-8-1,-1-9-1,2-6 0,-2-6 1,-6-1-1,-5 1 0,-2 3 0,-8 6 0,-4 7 0,-13 24 1,0 0 0,-6 22 0,-11 19 1,-5 18-1,-7 15 1,-2 14 0,-3 7 0,2 0 0,2 0 0,4-11-2,6-10 2,7-18-1,3-13 1,6-19 1,4-24-2,0 0 0,-4-19 0,5-12 0,1-9 0,1-8 0,3-6 0,4-3 0,3 2 0,5 3 0,6 4 0,3 3 0,7 3 0,5 6 0,7-1 0,6 3-4,1-12-8,20 12-19,-16-21-7,13 5-3,-8-14 0,6 5-1</inkml:trace>
  <inkml:trace contextRef="#ctx0" brushRef="#br1" timeOffset="93547.9762">11849 9014 107,'-10'-7'40,"3"22"2,-13 1-1,7 17-35,-10 8-1,-1 15-1,-8 6-1,1 9 0,-2 2 1,4-2-4,3-5 0,6-8 0,8-11 0,8-12 0,11-16 0,12-14 0,8-14 0,9-10 0,5-10 0,3-4 0,-1-2 0,1 2 0,-7 5 0,-6 9 0,-6 11 0,-8 11 0,-7 12 0,-4 12 0,-2 6 0,-3 4 0,3 4 0,3-1 0,12 3-6,-4-20-17,22 13-10,-9-25-8,19 1-2,-4-15 0</inkml:trace>
  <inkml:trace contextRef="#ctx0" brushRef="#br1" timeOffset="93672.7764">12464 9689 106,'0'0'37,"-20"-7"-1,8-4-29,12 11-35,-8-23-11,13 12-3</inkml:trace>
  <inkml:trace contextRef="#ctx0" brushRef="#br3" timeOffset="100349.5881">13867 11364 61,'0'0'36,"1"-15"-1,-1 15-4,-9 11-26,5 2 0,-6 4 0,3 8-1,-3 0 0,1 8-1,1 0 0,6 2-1,3-6 0,8-5 0,7-7-1,7-8 0,8-10 0,7-8-1,6-10 1,4-7-1,4-9 0,0-4 0,-3-4 0,-2 1 0,-6 0-1,-5 4 1,-9 6-1,-5 7 0,-7 13 1,-15 12-1,10 10 1,-14 20 0,-3 14 0,-3 13 1,-4 10 0,0 12 1,-4 5-1,-2 4-2,-1-2 2,-1-1-1,-2-7 2,-1-3-3,-1-10 1,-3-10-1,3-10 2,1-13 0,2-12-2,1-20-1,8-12-4,-1-27-13,17-2-19,1-19 0,15-6-2,4-13 2</inkml:trace>
  <inkml:trace contextRef="#ctx0" brushRef="#br3" timeOffset="101098.3894">14825 11372 68,'17'-12'37,"-12"-4"-1,-5 16 2,-12-13-33,-4 15 0,-9 6-1,-2 15 0,-8 5 0,1 10 0,-1 1-1,6 5 2,4-4-3,13 0 1,7-9-1,12-7 0,13-10-1,9-11-1,11-9 0,7-9-1,5-10 0,1-7 0,-1-6 0,-3-4-1,-10-2 2,-8 3-1,-10 3 0,-9 3 1,-11 8 0,-7 7-1,-5 7 1,-2 6 0,1 7 0,12 0 1,-7 12-1,7-12 0,22 14 0,3-10 1,7 0-1,6-3 0,6-3 1,2-1-1,-4 0 0,-3 1 1,-7 3-1,-8 3 0,-8 6 1,-10 6-1,-7 7 0,-8 6 1,-5 6-1,-2 5 1,-1 1-1,1-2 0,7-4 1,7-6-1,9-12 1,10-12-1,11-13 1,9-13 0,9-13-1,7-7 1,2-9-1,4-3 1,-5 2-1,-6 4 0,-8 8 1,-9 8-1,-11 14 0,-10 14 1,-12 16-1,-6 13 0,-6 10 0,-1 8 0,1 6-2,2-1-2,14 5-6,-3-20-12,30 5-15,-2-19-4,19-5 0,5-19-1</inkml:trace>
  <inkml:trace contextRef="#ctx0" brushRef="#br3" timeOffset="101535.1902">17022 11269 75,'0'0'38,"-5"-21"0,5 21 1,-30-17-33,11 12-1,-8 1 0,-2 10-1,-7 5-1,1 9 0,-6 7 1,4 7-2,1 3 0,8 4-1,11-2 0,9-3-1,15-5-1,15-8 0,15-6-4,9-11 0,20 3-7,-4-17-25,20 6-1,-7-13-1,7 4-1</inkml:trace>
  <inkml:trace contextRef="#ctx0" brushRef="#br3" timeOffset="102248.5973">17457 11299 83,'-21'-11'39,"2"12"-2,-9-3 0,1 11-31,-6 5-2,2 10 0,-4 5-1,3 9 1,-2 3-2,8 2 1,4-2-1,7-1 0,10-9 0,13-8-1,11-12 0,11-14-1,8-13 0,6-9 0,4-11 1,-2-5-2,-1-6 1,-9 1 0,-7 2 0,-8 8 0,-8 6 0,-8 10 0,-5 20 0,0 0 0,-10 8 0,2 16 1,1 7-1,2 5 0,3 2 0,3-1 1,5-3-1,8-6 0,5-8 0,7-11 0,5-8 0,4-8 0,3-8 0,2-3 0,-2-6 0,-3 1 0,-7 1 0,-3 2 0,-6 6 0,-6 6 0,-13 8 0,7 11 0,-10 6 0,-5 5 0,-2 4 0,1 2 0,0 1 0,0-4 0,4-4 1,4-8-1,1-13 0,18-5 0,2-13 0,5-9 0,7-9 1,4-4-1,2-5 0,0 0 0,-2 5 0,-6 5 0,-6 12 0,-6 10 1,-18 13-1,11 14 0,-14 9 0,-2 11 0,1 4-1,3 3-1,6 4-3,6-8-2,21 8-12,-5-23-10,24 7-11,0-15-1,18 0 1,1-12 1</inkml:trace>
  <inkml:trace contextRef="#ctx0" brushRef="#br3" timeOffset="102685.398">19089 11382 81,'-28'-4'38,"6"6"-2,-6-7 1,8 6-32,-5-1 0,8 7-1,1-2-1,5 8 1,2 1-1,5 2 0,6 1-1,3 2 0,4 1-1,3-2 0,3-2-1,4-1 1,-1 0-1,-1-1 0,-3-1 0,-3 0 0,-6 2 0,-2 2 0,-7 1 0,-8 3 2,-4 0-1,-2 2 0,1-3-3,0-7-1,14 7-17,-8-22-20,24 1 2,0-14-4,20 0 1</inkml:trace>
  <inkml:trace contextRef="#ctx0" brushRef="#br3" timeOffset="103075.3987">19333 11504 85,'0'0'38,"-6"22"0,6-22 1,16 5-32,2-7-2,14-1-1,2-8 0,7-1-1,-3-7-1,0 0 0,-3-4 0,-7-1-1,-10 0 0,-8 0-1,-11 3 1,-9 3-1,-7 5 0,-7 9 1,-9 7-1,-4 10 0,-2 9 1,-1 10-1,3 6 1,5 2 0,7 2 0,13-5 0,12-6-1,15-8-1,17-8-4,10-14-3,26 5-14,-6-20-15,19 5-3,-3-12-2,12 5 2</inkml:trace>
  <inkml:trace contextRef="#ctx0" brushRef="#br3" timeOffset="103480.9994">19981 11498 81,'22'1'39,"0"-9"0,14 4 0,-4-11-31,11 3-3,-5-5-1,1-1-1,-8 0-2,-2 1 1,-12-1-1,-10 3-1,-14 3 1,-10 4 0,-11 3 0,-8 7-1,-7 8 1,-5 7 0,-2 7 1,2 8 0,8 5-1,7 2 1,15-2 0,13-2-1,18-6-1,17-10-1,21-7-2,12-14-7,28 4-12,-5-21-17,20 4-1,0-12-3,12-1 2</inkml:trace>
  <inkml:trace contextRef="#ctx0" brushRef="#br3" timeOffset="103933.4002">21423 11006 88,'7'-25'39,"-7"2"0,0 23 2,-3-12-34,5 26 1,-4 10-4,1 15-3,-6 9 2,1 16-3,-5 6 2,1 9-2,-3-2 0,2-2 0,0-7-1,3-11-1,6-6-3,1-23-8,16-5-24,-5-18-3,12-4 1,-5-17-1</inkml:trace>
  <inkml:trace contextRef="#ctx0" brushRef="#br3" timeOffset="104120.6006">21290 11437 96,'-23'5'39,"2"-5"1,21 0 0,0 0-34,16-6-2,13-9-2,12-6-2,9-2-2,6-9-4,15 7-15,-10-13-18,9 7 0,-10-7-1,3 4 1</inkml:trace>
  <inkml:trace contextRef="#ctx0" brushRef="#br3" timeOffset="106008.2039">21956 10918 107,'-23'25'38,"7"17"0,-13-1 0,7 14-34,-6 1 1,5 9-4,-3-1 2,3 1-2,2-5 1,6-4 0,5-7-1,5-8 0,6-8 0,5-12-1,5-8 1,2-8-1,5-11 0,0-6 0,3-7 0,0-5 0,1-6 0,0-3 0,1 2 0,2 4 0,-5 3 0,2 8 0,-2 8 0,-4 11 1,-5 8-2,-2 10 1,-5 5 0,-3 3-1,0 2 0,-2 0 0,3-2 0,3-7-1,6-6-1,2-8 0,9-6-1,-1-9 0,7-3 0,-8-5 1,2-1 0,-4-1 1,-5 1 1,-5 3 1,-6 3 1,-2 10 1,-10-3 1,10 3-1,-21 19 0,10-2 0,-1 5 1,2 2-1,0 2 0,3 0 2,1-4-3,3-2 3,3-9-3,0-11 0,12 3 1,1-14-2,2-8 1,4-7-2,0-6 1,3-4-1,-1-2 1,0 1 0,-3 5 0,-5 4-1,0 6 1,-1 6 0,0 7 0,5 4-1,2 5 1,6 2 0,6 0 0,7-1-1,5-1 1,6 0 1,2-5-1,-1 2 0,-3-3 1,-6 2-1,-9-3 1,-9 4-1,-10 2 1,-13 1-1,-14 14 0,-9 1-1,-11 8 1,-5 6 0,-5 7 1,1 2-1,4 2 0,6-1 2,12-3-1,10-5 1,13-9-1,11-7 1,12-11-2,11-8 0,7-10 0,1-7-2,-1-6 3,-1-7-3,-8-4 2,-6-1-2,-8 0 2,-10 2 0,-6 4-1,-7 5 1,-1 7 0,-2 6 0,6 15-1,-5-10 1,5 10 0,0 0 0,21 11 0,-3-5 0,0-1 0,5-2 1,-2-2-1,1-1 1,-3-1-1,-4 1 1,-2-2-1,-13 2 0,11 3 1,-11-3-1,-6 16 1,-3-1-1,-1 6 0,-3 5 0,-2 2 0,1 3 0,0 1 0,4-5 1,4-2-1,6-8 0,7-7 0,8-7 0,4-9 0,7-7 0,5-7 0,4-4 0,1-6 0,0-3 0,-1-2 0,-3-1 0,-2 3 0,-6 2 0,-4 7 0,-6 6-1,-14 18 1,13-3 0,-14 18-1,-6 10 0,-3 9 0,-2 4 0,1 3-1,3-2 0,6 0-1,5-9-1,12-5-1,6-14-1,14-4 0,6-12 0,12-5 0,-2-10 0,4-1 2,-5-6 2,-5-2 2,-6 4 2,-12-1 2,-7 5 0,-13 0 2,-3 8 0,-14 2 0,10 11 0,-26-1-2,8 9 0,-3 3-1,-3 8 0,-3 4-1,2 3-1,-1 2 0,3 1 0,4-1 0,6-4-1,6-5 0,9-5 0,10-7 1,7-8-1,7-8 1,4-7-1,6-7 1,2-7-1,0-4 1,-3 0-1,-2-2 0,-7 5 0,-4 5-1,-8 9 1,-14 17 0,0 0-1,-9 28 1,-8 9 0,-8 14-1,-1 15 2,-6 10-1,1 7-1,1 5 1,2-3-1,5-5 1,2-5-1,3-12 1,5-13-2,0-14 2,4-16 0,9-20 0,-14-1 0,10-21 0,6-14 0,6-8 1,3-12-2,9-4 2,8-3 0,5 2-1,6 1 1,3 7-2,-1 5 0,4 9-4,-5 0-3,9 18-7,-16-16-7,20 18-11,-17-19-7,15 3-2,-6-13 2</inkml:trace>
  <inkml:trace contextRef="#ctx0" brushRef="#br3" timeOffset="106367.0045">24352 10996 96,'-18'19'43,"-9"-3"-2,2 21 2,-11 6-27,6 3-14,-6 8 0,4 6-1,-1-1 1,7 1-1,4-6 0,6-5 0,7-9-1,9-10 0,7-12 0,6-10 0,4-9 0,5-7 0,0-6 0,3-3 0,-1-4 1,-1 4-1,-1 2 1,-2 6 0,-1 7-1,-4 7 0,-1 10 1,-5 6-1,-1 8-1,-3 2 0,-1 4-3,-3-6-3,10 12-9,-17-25-9,23 10-14,-17-26-3,21 14-1,-9-22 0</inkml:trace>
  <inkml:trace contextRef="#ctx0" brushRef="#br3" timeOffset="107209.406">1576 13276 62,'-1'11'39,"2"19"-1,-13 2 0,2 22-28,-7-1-6,4 7-1,-1 0-1,5 0-2,4-6-2,4-12-3,15-1-13,-1-27-19,12-7 0,-4-25-1,13-10 0</inkml:trace>
  <inkml:trace contextRef="#ctx0" brushRef="#br3" timeOffset="107381.0063">1530 12996 83,'-31'-14'39,"11"14"-1,0-4 0,20 4-36,0 0-2,22-25-3,18 17-27,-2-16-6,16 3-1,0-10-1</inkml:trace>
  <inkml:trace contextRef="#ctx0" brushRef="#br3" timeOffset="107568.2066">2089 12833 69,'3'40'39,"-10"-4"-1,4 13 1,-9 3-30,7 10-5,-4 5 0,2 11 0,-2 8-3,-1 6 0,2-1-2,-1-6-3,10-2-7,-12-26-26,15-10-1,-3-29-2,11-20 1</inkml:trace>
  <inkml:trace contextRef="#ctx0" brushRef="#br3" timeOffset="107755.4069">1940 13306 90,'-24'-8'41,"24"8"0,-12 8-1,31-6-35,10-5-2,15-9-4,19-1-4,9-18-16,30 7-17,0-11-2,18 4-2,-1-7 1</inkml:trace>
  <inkml:trace contextRef="#ctx0" brushRef="#br3" timeOffset="108348.208">3485 12667 57,'-3'-22'39,"3"22"-1,0 0 1,-12 41-19,2-5-16,5 14 0,1 11-1,1 12-1,1 7-1,2 4 1,0 2-1,1 1 0,0-7 0,2-8-1,-2-11 1,2-12-1,0-15 1,0-11 0,-3-23 0,10-4-1,-3-17 0,1-8 0,1-7 1,2-4-1,3-3 0,1 3-1,4 4 1,0 8 0,5 9 0,-1 8 0,2 11 0,0 9 0,-3 8 0,-3 7 0,-8 7 0,-7 6 0,-11 5 0,-10-1 0,-10-1 0,-10 0-1,-6-6-2,-5-8-1,5-3-4,-5-27-15,24 5-16,2-20 0,23-2-1,6-16 1</inkml:trace>
  <inkml:trace contextRef="#ctx0" brushRef="#br3" timeOffset="108769.4087">4044 13270 63,'0'0'40,"15"3"-2,-15-3 2,-14-1-24,-1 3-12,2 7 0,-3 4-1,1 8-1,0 4 0,4 7 1,3 3-2,6 2 1,4-4-1,7-3 1,9-11-1,7-10 0,9-14 0,6-12-1,6-13 1,0-8-1,1-9 0,-1-2 1,-7 1 0,-5 6-1,-10 9 2,-9 12-2,-15 21 0,0 0 0,1 17 1,-10 13-2,0 8 0,-1 4 1,6 2-1,3-3-1,9-6 0,9-17-2,12-7-5,3-29-9,27 2-10,-6-31-13,15-6 0,-4-21 1,9-4 2</inkml:trace>
  <inkml:trace contextRef="#ctx0" brushRef="#br3" timeOffset="108925.409">4997 12643 80,'-28'23'40,"10"26"-2,-9 11 1,13 13-34,-9 14-3,6 5-2,5 2-3,2-13-8,14 6-27,-6-23 0,10-6-3,-6-23 2</inkml:trace>
  <inkml:trace contextRef="#ctx0" brushRef="#br3" timeOffset="109112.6093">4742 13112 70,'-20'-26'44,"17"16"-1,4-7-2,21 13-14,11-8-27,13-5-4,23 8-11,0-20-11,33 9-14,0-10-2,17 6-1,-1-9 1</inkml:trace>
  <inkml:trace contextRef="#ctx0" brushRef="#br3" timeOffset="109518.21">6344 12657 77,'13'2'39,"-12"16"0,4 18 0,-9 8-35,5 14-2,2 8 0,-2 11 0,0 5-1,1 0 0,0-3-1,1-8-2,3-9-3,-5-24-15,13-1-20,-7-23 1,8-10-1,-6-16 0</inkml:trace>
  <inkml:trace contextRef="#ctx0" brushRef="#br3" timeOffset="109721.0104">6260 13197 82,'-13'10'43,"15"5"-2,-2-15 2,29 3-38,5-20-2,11-11-3,11-7 0,7-13-4,16 7-13,-12-21-20,13 7-3,-11-6-2,-5 6 0</inkml:trace>
  <inkml:trace contextRef="#ctx0" brushRef="#br3" timeOffset="110079.811">6947 12544 76,'-19'43'40,"-9"3"0,6 16 1,-8-3-33,6 13-3,-2 3-1,6 7 0,0-1-1,6-4-2,3-8 1,8-9-1,4-11-1,5-13 0,7-16 1,5-16-2,5-15 1,5-10 0,2-11 1,-2-3-1,0-3 0,-4 3 1,-4 7-1,-6 10 1,-14 18-1,14 3 1,-12 18-2,0 9 0,4 6-2,0 2-1,9 3-2,-1-14-9,23 10-10,-8-27-16,15-3 0,-5-18-1,10-8 1</inkml:trace>
  <inkml:trace contextRef="#ctx0" brushRef="#br3" timeOffset="110438.6117">7329 13162 83,'0'0'40,"30"15"0,-6-23-1,12 1-36,4-9 0,4-1-1,-4-5 0,-2-4-2,-9 2 1,-10 0-1,-16 1-1,-12 3 1,-13 5-1,-10 5 1,-9 6 0,-4 8 0,-3 9 2,3 11 0,4 7 0,7 13 1,6 2-1,12 2 0,10 0-1,13-5-1,14-6 0,13-10-3,19-6-2,13-24-7,27 8-10,-4-25-16,24-1-3,3-14-1,15 0 1</inkml:trace>
  <inkml:trace contextRef="#ctx0" brushRef="#br3" timeOffset="110891.0124">8725 12587 65,'8'-38'40,"3"13"0,-5 9 0,5 18-34,-10 9 0,6 23 0,-8 10-2,1 17 0,-4 10-2,1 8 0,-3 2-1,0 2 1,0-5-2,1-7-2,5-8-1,1-18-2,11-4-7,-5-25-27,21-7-1,0-23-3,13-8 4</inkml:trace>
  <inkml:trace contextRef="#ctx0" brushRef="#br3" timeOffset="111093.8128">9124 12888 77,'0'0'40,"-15"3"0,-3 17 0,7 17-33,-5 6-3,3 10-1,0 4 0,3 1-2,6-5 0,4-7-2,8-11 0,3-13-3,11-8-3,-7-33-20,17-1-12,-6-20-1,8-6-1,-10-19 2</inkml:trace>
  <inkml:trace contextRef="#ctx0" brushRef="#br3" timeOffset="111218.613">9115 12559 80,'-22'-24'40,"2"8"-3,20 16-2,0 0-40,13 11-24,22 10-7,3-3-4,18 9 3</inkml:trace>
  <inkml:trace contextRef="#ctx0" brushRef="#br3" timeOffset="111764.614">9709 12775 49,'-22'9'40,"-12"-1"-1,2 14 1,-13-6-14,7 23-17,-6-1-2,9 11 0,4-3-2,9 1 0,8-7-2,14-5-1,10-12 0,11-13-1,8-11 0,8-8-1,3-9 1,0-10-1,0-2 0,-8-6 0,-4-1-1,-5 4 1,-8 4-1,-6 6 0,-5 9 0,-4 14 0,-6 12 0,0 14 1,-2 21-1,-2 16 0,0 16 0,0 15 1,1 11-1,0 3 1,2-2 0,-2-2 0,4-12 0,-1-13 0,-1-17 0,1-20 0,-2-22 1,8-20-1,-14-15 1,9-17-1,3-15 1,3-12 0,4-15-1,7-8 1,5-3-1,5-2 0,3 5 0,6 4 0,1 8 0,3 3-2,4 10-3,-5-6-9,16 18-5,-17-20-12,22 8-10,-6-16-2,14 1 1</inkml:trace>
  <inkml:trace contextRef="#ctx0" brushRef="#br3" timeOffset="112139.0146">10438 12271 92,'-31'15'42,"4"15"2,-10 2-3,6 13-37,1 10 1,3 13-2,-1 8 0,7 9-1,1 1 0,6 1-1,2-9 0,7-4 0,7-14-1,3-12 1,9-19 0,4-18-1,5-14 0,0-12 0,2-9 1,0-8-1,-3-4 0,-3-2 0,-2 4 0,-3 9 0,-3 11 0,-11 14 0,15 8 0,-9 13-1,1 10 1,0 8-1,5 2-1,-1-2 0,10-3-3,3-18-3,18-1-8,-12-31-5,26 4-14,-11-28-6,12-5-1,-5-18 1</inkml:trace>
  <inkml:trace contextRef="#ctx0" brushRef="#br3" timeOffset="112310.6149">10950 12567 82,'-10'44'40,"-10"11"-1,5 18 0,-2-4-36,4 4 0,2-1-5,-3-15-12,16 0-24,-8-15 0,10-12-3,-5-19 1</inkml:trace>
  <inkml:trace contextRef="#ctx0" brushRef="#br3" timeOffset="112497.8153">10711 12833 101,'-5'-19'43,"5"19"2,17-18-2,15 12-39,0-1-3,8-3-1,11 5-4,4-13-7,19 20-8,-12-23-10,22 14-14,-9-9 1,13 8-2,-1-5 1</inkml:trace>
  <inkml:trace contextRef="#ctx0" brushRef="#br3" timeOffset="113184.2165">12159 12747 44,'-15'-13'36,"-4"9"3,-11 0-2,-2 16-12,-9-4-19,5 14 0,-5 3 0,9 12-1,-1 1 0,12 7 0,6-5-2,11 0 0,10-7-1,11-8 0,7-12-1,11-8 0,3-13 0,4-9 0,0-8-1,-3-7 0,-3-4 0,-6-1 0,-6 0-1,-6 4 0,-7 6 0,-5 10 1,-6 17-1,0 0 0,-3 33 1,-2 10 0,-1 15 0,0 13 0,-1 12 0,2 8 0,-2 2 0,0-1 0,-1-5 0,0-6 0,-4-9 0,-2-15 0,-3-11 0,-3-14 1,-2-16-1,0-17-1,-1-17 1,3-13-3,5-10-1,1-19-4,21 4-9,-13-22-15,25 12-7,-2-5-2,15 11 1</inkml:trace>
  <inkml:trace contextRef="#ctx0" brushRef="#br3" timeOffset="113589.8172">12534 12780 75,'-11'15'40,"-2"-3"0,12 4 1,1-16-33,15 14-3,7-15-2,10-3 0,2-6-1,7-2-1,-3-6 0,0-4-1,-5-1 0,-8-2 0,-10-1 0,-9 0-1,-10 0 1,-10 3-1,-7 6 1,-7 7-1,-6 8 1,-2 14 1,-1 11-1,1 13 2,4 8-1,8 9 0,8-2 0,10 1 1,15-9-2,14-11 0,20-14-2,13-22-1,18-6-9,-4-33-8,29 4-17,-11-22-3,9 0-2,-10-14 0</inkml:trace>
  <inkml:trace contextRef="#ctx0" brushRef="#br3" timeOffset="113777.0175">13407 12177 83,'-32'53'41,"6"19"0,-5 0-1,10 3-35,-1 3-3,6-2-1,5-7-2,3-9-3,12 3-15,-7-27-21,10-4 1,-5-20-2,-2-12 1</inkml:trace>
  <inkml:trace contextRef="#ctx0" brushRef="#br3" timeOffset="113979.8179">13111 12585 94,'-11'-15'43,"11"15"1,17-11-1,14 3-38,2-1-2,12 3-1,6-5-3,6-1-2,10 7-9,-15-14-9,18 17-11,-21-11-8,4 9-4,-14-6 2</inkml:trace>
  <inkml:trace contextRef="#ctx0" brushRef="#br3" timeOffset="114463.4187">13999 12439 69,'-21'-6'41,"21"6"-2,-25 5 3,15 10-28,-14-7-7,4 8-2,-5 0-2,2 4-1,2-2-1,5 0 0,5-2 0,8-6-2,3-10 2,23 8-1,0-10 0,4-2 1,2 1-1,-1 2 1,-4 3-1,-4 6 1,-9 6-1,-9 8 1,-7 4 0,-8 8 0,-9 2-1,-5 1 1,-4-3 0,0 0-1,-1-7-1,6-5 0,6-5-2,3-13-2,17-4-8,0 0-6,15-4-12,-6-14-9,14 5-2,-2-10 1</inkml:trace>
  <inkml:trace contextRef="#ctx0" brushRef="#br3" timeOffset="115446.2204">15226 12535 54,'1'-15'37,"-7"-3"-1,0 6 1,-12-4-27,3 10-3,-12 0-1,0 16 1,-10 4-3,-1 12 0,-7 7 0,2 11-1,0 4 1,5 8-2,7-3 1,10-3-2,12-7 1,14-9-1,17-16 0,17-18 0,14-17-1,11-19 1,6-17-1,7-12 1,-3-10 0,-6-3-1,-10-3 0,-14 4 0,-13 6 0,-13 8 0,-11 13 0,-13 11-1,-8 18 1,-2 16 0,-4 19 0,1 17 1,1 20-1,3 13 0,3 12 0,4 7 0,8 4-1,7-6-1,12-5-2,3-14-5,17-1-5,-4-29-22,22-3-3,-3-24-2,11-6 2</inkml:trace>
  <inkml:trace contextRef="#ctx0" brushRef="#br3" timeOffset="115649.0208">15912 12531 83,'-6'-10'41,"-12"3"-2,8 20 1,-14 5-35,11 14 0,-2 11-3,1 5-2,3 3 1,5-1-2,6-5 0,5-11-2,12-5-5,-5-25-22,20-4-8,-7-22-1,11-4-1</inkml:trace>
  <inkml:trace contextRef="#ctx0" brushRef="#br3" timeOffset="116039.0215">15959 12326 87,'-15'-24'39,"-6"0"0,21 24 0,-15-15-34,15 15-2,16 8-1,3 3-2,4 5-1,5 3 1,2 6-2,-1 5 2,-2 6-2,-4 2 0,-5 5 1,-5 0 0,-5 1 1,-6 0 0,-3-5 2,0-5-2,-1-7 2,2-5 0,1-9 0,-1-13 1,14 3-2,-1-14 1,3-9 0,3-6-1,2-7 1,2-3 0,-1-5 0,1 0 0,-4 0-1,-3 3-1,-2 6-1,-3 3-1,-1 13-4,-6-2-9,13 22-6,-17-4-20,17 7 0,-6-1 1,13 8-1</inkml:trace>
  <inkml:trace contextRef="#ctx0" brushRef="#br3" timeOffset="116725.4227">16575 12573 78,'0'0'39,"0"0"0,29 7 1,-7-14-36,8 1 0,3-3-2,5-2 0,-3-1-1,-3-2 1,-5-1-1,-6 0 1,-7-1-2,-7-2 2,-10 3-2,-11 2 0,-5 5 0,-7 4 0,-5 8 0,-2 7-1,-1 8 1,0 6-1,4 6 1,7 4 0,7-1 0,9 1 0,9-8 1,12-6-1,11-9 1,12-9 0,9-10 0,5-5-1,3-7 1,3-3-1,-3-2 1,-3 3 0,-8 2-1,-8 7 2,-10 6-2,-8 9 0,-17-3 0,6 27 0,-12 1-1,-6 2 0,-2 7 1,0 1-2,1-1 2,4-5 0,3-4 0,8-9 0,-2-19 1,19 3-1,0-18 1,0-11-1,2-8 1,2-4-1,-3-6 0,-2 0 2,-6 5-2,-4 4 2,-3 9-2,-2 7 2,1 8-2,-4 11 1,14 3-1,-3 5-2,8 3 1,3-3-3,10 0-1,1-14-6,17 5-6,-11-24-16,17 4-5,-8-18-2,10-4 2</inkml:trace>
  <inkml:trace contextRef="#ctx0" brushRef="#br3" timeOffset="116912.623">17804 11935 92,'-29'44'38,"5"20"2,-6 7-7,6 12-28,3 3-3,5 1-1,3-4-1,4-9-2,5-7-3,-3-26-19,12 1-15,-6-23 0,6-7-1,-5-12 1</inkml:trace>
  <inkml:trace contextRef="#ctx0" brushRef="#br3" timeOffset="117115.4234">17511 12302 108,'-5'-11'43,"5"11"0,0 0-1,26-18-40,0 13-6,8 3 1,5-5-5,15 14-7,-11-19-8,24 22-11,-11-11-6,10 9-1,-8-6 0</inkml:trace>
  <inkml:trace contextRef="#ctx0" brushRef="#br3" timeOffset="117521.0241">17804 12583 75,'33'-2'40,"-3"-10"0,10 5 0,-4-11-29,6 5-4,-3-4-4,1 2 0,-4-1-2,-5 1 1,-4 0-1,-8 1 1,-6 1-1,-6 2-1,-7 11 0,-10-15 0,-4 12 1,-6 5-1,-7 6 0,0 6 0,-2 5 0,2 5 0,4 3 0,8 3 0,8-1-1,10-3 0,15 1-1,9-10-4,22 5-4,0-16-10,30 8-19,-3-12 0,22 2-1,2-8 1</inkml:trace>
  <inkml:trace contextRef="#ctx0" brushRef="#br3" timeOffset="118051.425">18753 12441 65,'-39'18'39,"-4"-3"-2,9 8 1,-5-5-28,19 11-3,2-6-1,11 2-3,6-3 0,10-3-2,7-9 2,13-5 0,6-12-1,8-8 1,5-14-1,6-10 1,1-12-1,2-7-1,-3-9 1,-5-3-1,-6-4 0,-10 3-1,-6 4 0,-10 8 0,-8 14 0,-9 15-1,-9 20 1,-7 23 0,-7 23 0,-5 22 1,0 15-1,3 12 1,4 4-3,10-5-1,15 0-8,4-24-4,28 1-8,-4-31-12,27-2-5,0-23-3,15-4 3</inkml:trace>
  <inkml:trace contextRef="#ctx0" brushRef="#br3" timeOffset="119486.6275">20073 12477 63,'-17'0'39,"-8"-3"-2,4 13 2,-10-3-29,6 18-3,-5 1-1,7 9-2,1 1-1,7 2-1,5-3 0,10-8-2,8-8 2,11-11-1,10-13 0,11-11 0,6-8 0,6-9-1,-1-7 0,-1 1 2,-6 1-2,-8 5 2,-11 8-2,-10 13 1,-15 12-1,-9 15 0,-7 11 0,-4 9-2,2 5 1,4 1-3,15 0-3,1-20-19,28 2-13,4-21 1,25-4-2,1-20 1</inkml:trace>
  <inkml:trace contextRef="#ctx0" brushRef="#br3" timeOffset="120251.0289">21299 12063 87,'-5'-17'38,"5"17"1,-14-6 0,2 21-34,-3 10 0,3 18 0,-6 9-2,2 13 0,-3 6 0,2 6-2,-1 1 1,4-1-2,3-8 1,2-7-1,3-9 1,3-12-2,3-11 1,4-12 1,-4-18-1,17 2 0,-4-17 1,0-7-1,2-6 0,3-3 0,1-5 0,2 0 0,0 6 0,-1 4 0,1 6-1,-1 7 1,0 9 0,-3 7 0,0 9-1,-3 4 1,-2 5 0,-3 3 0,-5 2-1,-5 2 2,-6-3-1,-7-2 0,-11-3 0,-5-4 0,-7-4 0,-5-8-1,-2-4 0,2-7-2,6 0-3,2-11-5,23 12-8,-7-17-15,26 13-5,2-10 0,18 9-1</inkml:trace>
  <inkml:trace contextRef="#ctx0" brushRef="#br3" timeOffset="120453.8292">21574 12535 88,'11'-11'40,"2"14"2,-13-3-2,-9 13-30,-3 2-6,1 10-1,-4 7-2,1 4-1,0 4 0,3-3-1,6 1 0,2-9-3,14-4-7,-11-25-20,29 3-8,-8-25 0,13-3-2</inkml:trace>
  <inkml:trace contextRef="#ctx0" brushRef="#br3" timeOffset="120594.2295">21653 12269 90,'-21'-26'39,"-2"-2"-2,13 13 0,7 3-36,11-3-9,19 9-27,0-7-2,15 6-1,1-10-1</inkml:trace>
  <inkml:trace contextRef="#ctx0" brushRef="#br3" timeOffset="120797.0298">22128 11969 93,'0'0'39,"-7"33"1,-8 2 0,4 15-33,-5 14-3,1 13 0,-4 6-2,2 6-1,-2-2-1,2-4-2,3-8-2,-1-18-3,13-3-17,-10-30-17,16-6 2,-4-18-1,7-19 0</inkml:trace>
  <inkml:trace contextRef="#ctx0" brushRef="#br3" timeOffset="120984.2302">21836 12397 109,'0'0'43,"-18"-10"0,30 17-1,6-9-38,17-1-2,9-4-1,8-2-2,12-1-3,-4-12-9,19 15-7,-19-19-7,17 13-14,-17-8-2,7 10 0,-7-4 0</inkml:trace>
  <inkml:trace contextRef="#ctx0" brushRef="#br3" timeOffset="122809.4334">1883 14457 46,'-21'-13'34,"-1"9"1,-12-3-1,2 11-27,-9 0-1,2 13 0,-6 2 0,6 11-1,-3 1-2,10 4 0,4-1-1,12 1 0,5-6-1,12-2-1,11-9 1,12-5 0,8-11-1,10-5 0,5-9 1,3-5 0,-1-9 0,-1-4 1,-6-5 0,-9-2-2,-5-1 1,-9 2-1,-8 3 1,-6 5-1,-4 5 1,-3 9-1,2 14 0,-11 5 0,3 17 0,0 11 0,1 12-2,0 7 2,2 6-3,4-3-1,6 2-1,3-16-3,15 0-10,-3-26-19,18-5 0,-4-25-2,12-5 4</inkml:trace>
  <inkml:trace contextRef="#ctx0" brushRef="#br3" timeOffset="123152.634">2279 14460 59,'-17'9'36,"4"16"0,-9-2 0,12 9-29,-9 2-3,5 6 1,1-3-3,3-1-1,4-7 0,4-5 0,4-9-1,-2-15 0,20 0 2,-2-18-1,1-8 1,4-8 1,1-6-1,0-3 0,0-2 0,-2 6 0,-4 5-1,-2 7-1,-3 9 0,-2 11 1,-11 7-1,20 16-1,-10 6 0,2 4 0,6 9-2,0-4-2,11 7-4,-8-15-25,19 6-5,-6-17-2,13-1 0</inkml:trace>
  <inkml:trace contextRef="#ctx0" brushRef="#br3" timeOffset="123542.6347">2885 14425 79,'-37'15'40,"8"15"-2,-7-13-9,12 11-24,3-4 0,10-1-1,6-9-1,5-14-1,27 2 0,-1-18-1,8-12 0,5-9 0,4-10-1,1-7 1,0-5 0,-3-3-1,-8-2 1,-1 2 0,-7 4 0,-5 5 1,-8 10-1,-2 10 0,-11 16-1,1 17 1,-13 21-1,1 16-1,-2 16 0,2 11 0,2 8-1,6-1-1,13 2-3,5-21-9,26 1-23,-1-23-2,21-7-1,2-21-1</inkml:trace>
  <inkml:trace contextRef="#ctx0" brushRef="#br3" timeOffset="124213.4358">4604 13750 77,'0'0'41,"0"-16"-3,0 16 2,-2 10-35,2 9-1,-5 8 0,1 15-2,-3 12-1,-1 12-2,-3 11 1,0 10 0,-2 3-1,0-2-1,3-1-1,3-13-3,8-2-5,-10-22-30,18-7 0,-4-27 0,9-7 2</inkml:trace>
  <inkml:trace contextRef="#ctx0" brushRef="#br3" timeOffset="124416.2362">4381 14219 70,'-12'2'41,"-1"-6"0,13 4 0,0 0-33,17 7-5,5-14-2,8-2-1,10 0-2,7-6-3,12 8-5,-8-11-29,14 12-1,-12-9-1,8 8 1</inkml:trace>
  <inkml:trace contextRef="#ctx0" brushRef="#br3" timeOffset="124884.237">5012 13701 72,'0'24'40,"-7"-5"-2,6 18 2,-11 8-35,4 9-3,-4 9 1,0 12-1,-5 5-1,-1 6 0,3-6-1,1-5 0,4-10 1,5-11 0,8-15-1,6-18 1,8-19-1,6-17 0,4-13 1,3-10-1,0-6 0,-2-2 1,-4-1-1,-4 7 0,-5 9 1,-3 11-1,-12 20 0,10-1 0,-9 22 0,-1 9-1,3 10 0,-2 3-3,8 10-4,-8-16-18,18 11-13,-5-18-1,12-2 0,-1-21-1</inkml:trace>
  <inkml:trace contextRef="#ctx0" brushRef="#br3" timeOffset="125258.6377">5427 14306 74,'-3'15'41,"16"6"-1,-2-19 0,12 0-36,7-10-2,10-4 1,2-9-2,0-6 0,-3-2 0,-6-1 0,-9 2-1,-11 0 0,-14 6 0,-13 5 0,-13 5 0,-8 9 0,-6 6 0,-3 10 1,-4 10 0,5 9 0,6 9 0,9 5 0,11 1 0,12 0 0,18-4-1,14-7-1,20-11-1,15-15-3,27-3-8,0-27-16,28 3-11,-1-17-2,16 0 1</inkml:trace>
  <inkml:trace contextRef="#ctx0" brushRef="#br3" timeOffset="125601.8383">6780 14109 70,'0'0'41,"0"0"0,0 0 1,0 0-35,-8 26-3,-2 2-2,5 8 1,-6 8-2,2 6 0,-3 2-1,3 0 0,3-2-3,1-12-1,10 0-7,-12-24-29,22-5 1,-4-23-3,14-9 2</inkml:trace>
  <inkml:trace contextRef="#ctx0" brushRef="#br3" timeOffset="126210.2394">6840 13892 83,'0'15'41,"0"-15"0,14 25 2,-1-18-40,11 1 1,7-2-2,2 4 1,0 2-1,0 4-1,-3 5-1,-5 5 0,-8 8 0,-6 5 0,-6 5 0,-4-1 0,-6-2 0,0-1 0,-4-8 0,2-6 1,3-12-1,4-14 0,0 0-1,4-22 1,6-3 0,4-8 0,2-1 0,1-5 0,2 4 1,-3 4-1,0 7 0,-3 5 0,-1 10 1,-12 9-1,11 8 0,-7 7 0,0 6 0,1 3 0,2 0 0,1 0 0,4-3 0,1-6 0,6-7-1,3-7 1,3-9 0,4-7 1,-1-4-1,0-8 0,-1 0 0,-3-5 0,-3 1 1,-5 4-1,-3 1 1,-5 9-1,-2 5 0,-6 12 0,0 0 0,7 23-1,-9 6 0,2 6-1,-1 9 0,5-3-3,9 8-4,-5-17-4,23 11-8,-11-27-16,24 0-4,-3-22 0,18-3 1</inkml:trace>
  <inkml:trace contextRef="#ctx0" brushRef="#br3" timeOffset="126615.8401">8112 14058 77,'-20'1'41,"-8"-8"0,9 11-1,-7-11-35,8 4-1,-5 2 0,3 7-2,-2 4 0,1 11 0,-2 7-1,2 8 1,5 2-1,2 4 0,7-1 0,6-3 0,8-12-1,10-10 1,9-14 0,4-14-1,4-11 0,4-12 1,-3-5-1,1-7 0,-2 0 0,-9 2 0,-4 4-1,-6 11 1,-4 12-1,-11 18 0,0 0 0,2 22-1,-5 8 0,-1 7 0,6 9-1,1-5-3,12 4-2,-1-15-3,24 7-16,-8-25-12,19-2 0,-6-19-2,9-3 3</inkml:trace>
  <inkml:trace contextRef="#ctx0" brushRef="#br3" timeOffset="127068.2409">8566 14087 46,'-7'-14'39,"-9"-3"1,2 11 0,-9-4-19,4 15-13,-8 2-2,3 9 0,-5 4-2,5 8-1,1 2 0,7 3-1,6 1-1,8-4 0,9-5 0,8-6-1,7-7 1,6-9-1,3-9 0,0-9 0,2-7-1,-3-6 1,-2-2 0,-2 0 0,-6 2-1,-4 3 0,-5 9 1,-11 16-1,0 0 0,1 10 1,-9 19-1,-5 14 1,0 12-1,-4 14 1,1 9-1,-4 8 1,2 2-1,0-2 0,0-4 0,-1-9 0,1-13 1,-2-13-1,0-16 1,0-15-1,-2-14 1,2-12-1,1-10-1,-1-16-6,13 0-4,-11-25-12,25 8-15,-6-11-1,19 7 0,-2-8 0</inkml:trace>
  <inkml:trace contextRef="#ctx0" brushRef="#br3" timeOffset="127505.0416">8932 14210 71,'-22'34'41,"2"-9"0,18 5 1,4-12-35,17-1-2,9-13-1,12-4-1,7-10-1,4-6-1,0-7 0,-2-5 0,-5-3 0,-8-1-1,-10-2 1,-13 1-1,-13 4 0,-11 3 0,-9 9 0,-7 8 0,-9 11 1,-1 13-1,0 13 1,4 15 0,4 6-1,7 7 1,9-1 0,13-4-1,17-8 0,12-10-1,17-14-2,10-23-7,26 3-5,-3-32-7,33 8-20,-7-15 1,17 0-2,-5-6 1</inkml:trace>
  <inkml:trace contextRef="#ctx0" brushRef="#br3" timeOffset="127910.6423">10501 13712 65,'-25'-5'39,"-4"18"-1,-12 9 2,1 21-31,-6 13-6,2 19 1,-1 6 0,10 11 0,5-3-1,18 0 0,11-12-1,16-11-2,16-13-3,11-21-4,25 0-19,-3-26-16,14-5 2,-9-17-3,3-2 2</inkml:trace>
  <inkml:trace contextRef="#ctx0" brushRef="#br3" timeOffset="128409.8432">10730 14130 74,'-9'-12'41,"9"12"-1,-11 3 0,6 16-35,-4 5-1,2 10 0,-4 2-2,0 7 1,1 0-1,3-1 1,4-7-2,5-8 1,7-16-1,10-10-1,5-12 1,10-10-1,3-12 0,0-6 1,0-3-1,-4-1 0,-5 5 0,-8 7 0,-6 8 0,-10 9 0,-4 14 0,-4 13 0,-2 7 0,0 9 0,3 5 0,2 3 1,4-2-1,5-2 1,5-7 0,4-7 0,3-11 0,1-7 0,0-9 0,-2-7 0,-2-9 0,-2-6 0,-5-4-1,-3-2-1,-1 2 0,-4-1-2,5 5-3,-6-7-7,17 20-3,-13-19-8,26 20-17,-7-7-1,16 8 0,2-8 1</inkml:trace>
  <inkml:trace contextRef="#ctx0" brushRef="#br3" timeOffset="128909.0441">11603 13468 59,'0'0'41,"-22"7"-2,12 17 2,-7 9-27,4 16-7,-3 6-2,3 15 0,-3 6-2,3 6 0,0 0-2,4 1 0,2-8 0,2-7-1,3-11 0,3-13 1,4-16-1,5-12 1,4-17 0,4-11-1,2-13 1,5-6-1,-2-4 1,2-2-1,-1 3 0,-4 5 0,-1 11 0,-2 10 0,-3 12 0,-3 11-1,3 11 0,-3 4-1,8 4-2,0-2-4,16 10-9,-12-21-19,21 3-4,-1-19-2,12-2 2</inkml:trace>
  <inkml:trace contextRef="#ctx0" brushRef="#br3" timeOffset="129283.4448">12153 14095 72,'-32'-15'41,"6"11"-2,-9-2 1,6 12-35,-5 6 0,8 11-1,-3 5 1,6 6-2,4 3 0,7 0-1,7-3 0,7-8-1,11-6 0,10-12-1,8-11 1,6-9-1,1-10 0,2-5 0,-3-4 0,-4-2 0,-7-1 0,-8 6 0,-6 4 0,-7 7 0,-5 17 0,0 0 0,0 0 0,-14 23 0,9 5-1,3 2 0,3 2 0,4 0-2,9-3-2,1-11-2,18 0-12,-8-28-18,19-3-4,-3-22 0,14-4 0</inkml:trace>
  <inkml:trace contextRef="#ctx0" brushRef="#br3" timeOffset="129470.6451">12699 13615 80,'-25'76'41,"-9"4"-2,10 10-1,1-7-36,5-7-5,11 1-14,-1-24-22,11-7-1,-3-23-1,9-6 1</inkml:trace>
  <inkml:trace contextRef="#ctx0" brushRef="#br3" timeOffset="129642.2454">12449 13993 92,'0'0'43,"-18"-17"0,18 17-1,22-9-39,0 2-2,11 2-1,7-7-4,19 13-10,-6-18-27,23 13 2,-6-10-4,18 11 1</inkml:trace>
  <inkml:trace contextRef="#ctx0" brushRef="#br3" timeOffset="130281.8465">13533 13954 90,'-18'19'42,"-3"-2"-1,8 16-9,3-5-30,5 6 0,4 1 0,8 0 0,3-3-1,10-2 1,4-8-1,8-7 0,1-9 0,5-13 0,2-12-1,-1-9 1,-1-12-1,0-5 1,-3-5-1,-3-4 0,-2-1 1,-4 6-1,-2 6 0,-5 11 0,-5 14 0,-14 18 0,11 14-1,-12 23 2,-5 19-2,-4 15 1,-5 17-1,0 10 1,-4 5 0,-1 4 0,-2-7 0,-1-8-2,-3-9 2,2-12-1,-3-17 1,0-13-1,-2-14 1,-2-15-2,1-9 2,0-14-1,5-7 0,-1-13-2,12-5-2,-1-17-6,23 10-8,-9-19-20,23 10 0,-1-4-1,15 8 0</inkml:trace>
  <inkml:trace contextRef="#ctx0" brushRef="#br3" timeOffset="131093.0479">14488 13977 54,'-22'-15'38,"-1"-5"0,11 7 2,-6-4-27,18 17-3,-22 1-5,11 16 1,-6 6-2,-1 12-1,-4 4-1,2 6 0,-1 0 0,7-1-2,6-6 2,10-8-2,11-12 0,12-10 1,11-14-1,7-12 1,8-10-2,1-9 1,0-8 0,-4-4 0,-9-1 0,-9 0-1,-9 3 1,-11 6-1,-10 7 1,-5 7 0,-9 9 0,0 8 0,-2 8 0,16 2 0,-15 12 0,15 1 0,7 1 0,6 1 0,7-1 0,3-1 0,5-5 1,1-1-1,1-5 1,3-2 0,-4-4 0,-3 0 0,-3-1 0,-3 1 0,-5 0 0,-3 3 0,-12 1-1,7 18 2,-12 2-2,-2 6 0,-4 8-1,-1 5 1,-2 1 0,5 2-1,1-6 1,7-6-1,6-11 1,12-12 0,7-13 0,11-11 0,5-12 1,5-8 0,4-5 0,-2-3-1,-1 0 1,-7 6 0,-7 6-1,-6 10 1,-11 11-1,-15 12 1,12 10-1,-16 13 1,-3 8-2,-2 5-2,1 8-2,-4-5-4,12 15-12,-13-20-13,22 8-7,-6-18-2,20 3 2</inkml:trace>
  <inkml:trace contextRef="#ctx0" brushRef="#br3" timeOffset="131576.6488">16147 13744 71,'0'0'40,"-30"10"-1,9 8 2,-13-2-35,5 8 0,-2-1-2,4 3 0,5-3-2,10 1 1,8-7-2,10-2 0,10-5 0,10-3 0,4-3-1,1 2 0,3 0 0,-6 1 0,-4 5 0,-7 2 0,-9 7-1,-9 3 0,-6 3 1,-5-1-1,-4 3 0,0-5-2,1-1 0,0-8-4,14 6-11,1-21-21,0 0 0,11-14-2,12-2 1</inkml:trace>
  <inkml:trace contextRef="#ctx0" brushRef="#br3" timeOffset="131951.0494">16295 14029 69,'9'11'41,"14"-1"-4,1-16 4,13 0-31,2-11-5,6-1 0,-1-7-2,0 1-1,-6-5-1,-5 2 0,-10 0 0,-8-2-2,-13 5 1,-6 3 0,-10 4 0,-6 4 0,-6 8 1,-5 8-1,-2 8 0,-1 9 1,0 7-1,2 7 3,7 4-3,6 2 1,10-1-1,9-5 0,12-2-1,10-9-1,15-3-2,5-15-6,23 9-14,-9-21-16,16 2-1,-7-12 0,9 3 0</inkml:trace>
  <inkml:trace contextRef="#ctx0" brushRef="#br3" timeOffset="132356.6501">16959 13916 77,'22'5'41,"-7"-8"-1,10 12 1,-3-11-36,6 5-1,-2-6-1,1-1-1,1-5-1,0-4-1,-4-4 1,-4-4-2,-7-3 2,-5-3-1,-7 1 0,-9 0-1,-7 4 1,-8 6-1,-5 10 1,-6 11-1,-3 12 1,-1 12 2,1 10-2,4 6 0,8 4 1,9-3-1,11-3 0,13-11 0,15-9-1,13-12-3,20-8-3,0-22-16,22 7-16,-1-15-1,11 4 0,-5-8 0</inkml:trace>
  <inkml:trace contextRef="#ctx0" brushRef="#br3" timeOffset="132965.0512">17465 13013 73,'15'58'40,"0"-2"-2,13 15 2,-5-2-34,15 11-1,-2-1-2,1 4-1,-5-1 0,-9 0 0,-12 1 0,-8-2-1,-14-4-1,-7-7 1,-10-6-2,-5-10 0,1-7-4,-3-23-11,17 1-23,-3-22 0,21-3-3,0-23 1</inkml:trace>
  <inkml:trace contextRef="#ctx0" brushRef="#br3" timeOffset="133401.852">18509 13794 76,'5'-14'41,"-9"-2"-2,4 16 1,0 0-36,-11 12-1,2 11-1,1 13 0,-4 9-2,1 7 0,2 4-1,1-4-1,6-3-4,2-20-6,18-5-26,-3-25-1,15-10-2,0-24 1</inkml:trace>
  <inkml:trace contextRef="#ctx0" brushRef="#br3" timeOffset="133557.8523">18460 13415 83,'-35'0'38,"7"1"-2,28-1-3,5 24-45,15-18-25,23 6 0,3-6-1,17 9 1</inkml:trace>
  <inkml:trace contextRef="#ctx0" brushRef="#br3" timeOffset="133854.2528">18898 13598 66,'-15'11'38,"-13"-5"0,6 10 1,-9-5-30,9 7-2,-3-2-1,10 5-2,3 0 0,8 1-1,6-1-1,10-1-1,5 1 0,5 1 0,3 0 0,-1 0 0,-2 1-1,-3 1 0,-8 3 0,-7-2 0,-8 1 0,-7-1-1,-6-1-1,-2-5-1,1 2-2,-2-13-4,15 11-17,-8-20-13,13 1 0,12-6-2,9 0 1</inkml:trace>
  <inkml:trace contextRef="#ctx0" brushRef="#br3" timeOffset="134712.2543">20011 13792 60,'0'0'39,"6"-15"-2,-6 15 1,-17 16-29,3 5-2,-10-2-2,4 12-1,-6 3-2,2 3 0,0-3-1,4-1-1,2-6 0,7-4 0,3-7 0,8-16 0,-3 11 0,3-11 1,18-26-1,-5 2 1,3-7 0,-1-5 1,1-5-1,-1-3 0,0-1 0,-3 5 0,-3 6 0,-2 8-1,-2 7 1,-5 19-1,0 0 0,13 3 0,-8 15 0,3 4 0,0 2 1,6 0 0,2-2-1,4-7 1,4-7 0,7-8 1,2-8-1,2-7 0,0-7 0,-2-1 0,-4-1 0,-4 2-1,-7 5 1,-6 5 0,-12 12 0,0 0-1,2 28 0,-7 2 0,-2 8-1,2 7 0,2 6-1,1-1-2,8 1-1,1-12-6,17 8-14,-12-24-15,15 0 1,-8-21-2,9-1 2</inkml:trace>
  <inkml:trace contextRef="#ctx0" brushRef="#br3" timeOffset="135086.6549">20449 13874 94,'13'3'39,"12"9"1,-6-11-3,4 2-34,4-3-2,2-1 0,0-4-1,-2-3 0,0-3 0,-4-3 1,-2-3-1,-4-4 0,-4-2 1,-7-1-1,-6-1 0,-7 1 0,-7 2 0,-3 5 0,-5 8 0,-3 9 1,-2 11-1,-1 12 1,1 11 0,4 10 0,4 5-1,8 2-1,7-2 0,8-7-3,14-3-4,2-22-15,24 3-17,-2-25 2,18-1-3,-3-17 1</inkml:trace>
  <inkml:trace contextRef="#ctx0" brushRef="#br3" timeOffset="135398.6555">21115 13682 88,'-39'14'38,"7"10"0,-5-11 1,8 4-36,10-4 0,8 1-1,11-14 0,5 18-1,10-11 1,7-1-1,2 0-1,3 2 1,-2 2 0,-3 4-1,-3 3 0,-6 5 0,-9 3-1,-4 2 0,-8-1 1,-4 2-1,-7-4 0,-1-3 0,-1-2-2,1-13-4,13 8-15,-5-21-16,12 7-1,20-26-2,11 4 2</inkml:trace>
  <inkml:trace contextRef="#ctx0" brushRef="#br3" timeOffset="135741.8561">21562 13553 91,'-22'10'38,"-11"-2"1,6 17 1,-7 0-36,4 5-1,4 3-1,4 2 0,5-2 0,9 0-1,8-6 0,7-6 0,7-6 0,7-4-1,2-6 0,3-1 0,-3-1 1,-1 1-1,-6 1 0,-6 5-1,-5 2 1,-7 6-1,-7 4 0,-4 1 0,-2 3-2,-4-3-2,6 7-6,-10-16-16,16 10-12,-5-16-1,13 4-1,-1-12 1</inkml:trace>
  <inkml:trace contextRef="#ctx0" brushRef="#br3" timeOffset="136256.657">21698 13758 88,'22'-1'39,"14"2"0,-4-16-1,5 1-35,4-8 0,2-1-2,-5 1-1,-9 2 1,-10 2-1,-8 3 0,-10 4 0,-1 11 1,-18-13-1,-3 11 0,-5 2 0,-2 5 1,-2 4-1,0 8 1,-2 8 0,2 8 0,-1 6 0,6 5 0,3 1-1,9 1 0,11-6-1,9-9-1,15-4-5,3-23-7,29 1-23,-6-18-2,20 0 0,-1-19 0</inkml:trace>
  <inkml:trace contextRef="#ctx0" brushRef="#br3" timeOffset="136662.2577">22433 13634 77,'-41'5'39,"7"7"0,-6-9 1,7 14-30,-3-7-4,4 7-1,-1 5-2,2 8 0,3 5-1,4 4 0,7-1-2,8 1 2,11-10-2,14-9 1,12-13-1,16-16 1,14-17 0,10-16-1,7-13 1,4-13-1,0-5 2,-7-6-2,-9-3 0,-12 2 1,-14 7 0,-14 8 0,-13 15-1,-15 17 0,-11 19 0,-8 22 0,-10 21 0,-3 21-2,-1 18 1,2 10-2,9 9-2,9-11-6,26 8-10,0-26-17,37-1-3,11-23 1,32-9 0</inkml:trace>
  <inkml:trace contextRef="#ctx0" brushRef="#br3" timeOffset="137161.4586">23631 13515 64,'-28'0'40,"10"9"-1,-9-3 0,10 15-14,-4-6-20,4 11-2,0 4-2,5 7 1,0 2-1,5 3-1,5-4 1,6-4 0,7-7 0,5-10 0,6-12-1,5-10 1,4-10 0,1-8-1,2-8 0,-3-4 1,-2-1-1,-2-1 0,-5 2 0,-4 5 0,-4 7 0,-4 8 0,-10 15 0,0 0 0,2 24 0,-7 7-1,-2 9 0,2 2-1,5 9-5,-2-13-4,22 8-23,-9-18-5,19-2-1,-1-18 0</inkml:trace>
  <inkml:trace contextRef="#ctx0" brushRef="#br3" timeOffset="137785.4597">24163 13709 80,'-16'-22'38,"16"22"-1,-22 1 0,16 14-30,-5 2-3,2 10-2,-1 8-1,-1 10 1,-3 6-1,1 1 0,-1-2 0,1-3-1,1-8 0,4-7-1,4-13 2,4-19-2,0 0 1,15-22 0,-3-6 0,2-6 1,1-8 0,3-3 0,-1-4 0,-1-2 0,0 1 0,1 3-1,-1 4 1,1 4-1,2 6 1,-2 6-1,1 10 1,-1 8-1,0 9 1,0 7-2,-2 8 1,-4 5 0,0 5-1,-4 2 1,-4 4-1,-4 2 1,-4 0 0,-6-1 0,-7-2-1,-4-1 0,-4-3 1,-6-3-1,-1-3 1,-2 1-1,1-7 1,3 1 0,6-7 0,1 2 1,6 0 0,4 2-1,2 6 1,3 2 0,-2 14 0,-3 7-1,-7 17 1,-2 7 0,-9 9-1,-6 7 1,-3 2-3,-4-4 0,5-7-3,-1-18-6,24 0-18,-7-34-11,24-8-1,7-29-2</inkml:trace>
  <inkml:trace contextRef="#ctx0" brushRef="#br3" timeOffset="138643.4612">14030 15375 39,'18'-13'39,"-18"-5"0,0 18-1,-30-24-27,6 21 0,-14-3-3,1 11-3,-7 4-1,2 9 0,1 5 0,5 9-3,4 6 2,14 4-3,9-1 1,10-1-1,10-6 1,13-9-2,8-11 1,7-15 0,7-14 0,2-13 0,2-12 0,0-7 1,-5-6 0,-8 0 0,-4 2-1,-10 8 2,-6 7-2,-5 14 1,-12 22-1,0 0 0,-11 26 0,3 10 1,-1 10-1,3 4-2,7 6-1,6-7-3,21 7-9,-1-29-21,29 2-4,1-23-3,25-4 2</inkml:trace>
  <inkml:trace contextRef="#ctx0" brushRef="#br3" timeOffset="139267.4623">15360 14726 49,'-10'-15'40,"10"15"-2,-21 23 1,14 17-22,-6 7-12,6 16-2,1 7 0,3 8-2,1 3 2,2 4 0,0-4-1,0-5-1,-2-8 0,2-8 0,-1-12-1,1-12 0,1-10 0,2-16-1,-3-10 1,15-17 0,-2-8 0,2-10 1,2-4-1,0-6 1,3 2-1,0 3 1,1 5-1,-4 11 1,2 10-1,-1 11 0,2 11-1,-1 9 2,1 8-1,0 8-1,-4 4 0,-3 2 0,-6 2 1,-7 2-1,-8-4 2,-10-2-3,-7-7 2,-9-5 0,-5-8-1,-4-9 1,-1-11-2,3-12 0,9-7-2,5-12-3,20 6-7,-3-21-17,31 14-7,2-9 0,20 14 0</inkml:trace>
  <inkml:trace contextRef="#ctx0" brushRef="#br3" timeOffset="139517.0627">15950 15253 72,'0'0'40,"-18"-4"-1,18 4 0,-25 18-35,10-1-2,-1 6 1,2 10-1,1 5-1,4 3-1,4-1-1,3-5-2,10-4-3,-8-31-15,29 15-18,-11-35-1,16-3 0,-4-22 2</inkml:trace>
  <inkml:trace contextRef="#ctx0" brushRef="#br3" timeOffset="139641.8629">16003 14841 71,'-30'-14'38,"1"3"-3,13 5-6,16 6-62,0 0-3,29-13-3,3-1 1</inkml:trace>
  <inkml:trace contextRef="#ctx0" brushRef="#br3" timeOffset="139860.2633">16396 14764 77,'-19'72'40,"-7"1"-2,11 16 1,-1-5-35,6 3-2,2-6 0,3-5-3,4-7-1,-1-18-6,15-1-23,-16-27-7,13-6-2,-10-17-1</inkml:trace>
  <inkml:trace contextRef="#ctx0" brushRef="#br3" timeOffset="140047.4637">16171 15172 82,'-5'-12'43,"23"18"0,1-10-1,20 7-38,6-10-2,12 0-2,9 0-1,1 0-3,8 13-8,-11-10-5,12 25-11,-18-12-12,5 15-1,-17-8 0</inkml:trace>
  <inkml:trace contextRef="#ctx0" brushRef="#br3" timeOffset="140187.8639">16934 15400 90,'-10'11'40,"-6"-15"-3,16 4-7,0 0-46,-19-31-12,25 21-12,-9-11-3,8 6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6T22:01:21.09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2986 1411 63,'0'0'35,"0"0"-1,41-56 0,-41 56-27,0 0-1,0 0-1,0 0 1,11-23-2,-18 48-1,-9 20 0,-9 16-2,-10 22 0,-16 14 1,-7 14 0,-9 3 1,5-8-1,2-12 1,8-8-2,8-16 2,17-12-1,20-21-1,19-12 0,21-18-1,14-9 0,14-6-1,8-8-1,8-5-2,-3-7 0,7 5-10,-13-9-23,1 7-1,-12-8 1,0 6-3</inkml:trace>
  <inkml:trace contextRef="#ctx0" brushRef="#br0" timeOffset="202.8004">3498 1953 97,'-5'26'39,"-8"-1"1,3 20-5,-5-2-33,1 8-1,2 2-1,1 1 0,6-1-2,3-9-4,16 4-17,-1-32-16,15-7 1,-2-24-1,14-9 0</inkml:trace>
  <inkml:trace contextRef="#ctx0" brushRef="#br0" timeOffset="327.6006">3613 1695 93,'-28'-33'38,"-4"8"1,11 16-2,1 20-38,20-11-8,9 16-27,14-6-1,20 6 0,8-1-2</inkml:trace>
  <inkml:trace contextRef="#ctx0" brushRef="#br0" timeOffset="858.0015">4215 1968 93,'-29'22'39,"-2"5"2,-14-6-1,8 4-32,-6-2-5,9 7 0,2-1 0,11 2-1,9-2 0,15-3-2,13-4 1,12-6-1,9-5 0,6-11 0,1-9 0,-2-8 1,-1-5-1,-9-3 1,-7 0-1,-11 1 1,-7 4-1,-7 4 0,0 16-1,-12 6 1,0 14-1,0 15-1,-2 14 1,1 21-1,1 14 1,0 12 1,2 9 0,1-1 0,2 1 0,-2-4 1,1-11-1,-3-15 2,0-18-1,0-13-1,-1-21 0,1-17 1,5-19 0,5-17-1,8-19 0,6-18-1,8-19 2,7-12-2,6-5 1,3-3-1,3 6 0,-3 2-2,1 15-2,-7 0-8,11 27-26,-9 2 1,11 12-3,-3-3 1</inkml:trace>
  <inkml:trace contextRef="#ctx0" brushRef="#br0" timeOffset="1216.8022">5128 1431 89,'-5'-17'43,"-9"23"-1,-13 24 0,-8 23-12,-6 19-28,5 26 0,-3-2-2,8 5 1,2-6-1,7-5-1,8-13 1,5-5-1,5-18 1,5-11 0,6-17 0,7-17-1,6-14 2,4-16-1,4-8 1,0-8 1,0-3-2,-2-3 3,-1 6-3,-3 6 0,-5 9 0,-3 14 0,-4 10 0,2 9 0,-1 7-3,4 6 0,6 3-2,4-12-7,27 4-27,-11-17-3,23-6 2,-4-17-1</inkml:trace>
  <inkml:trace contextRef="#ctx0" brushRef="#br0" timeOffset="1419.6025">5913 1558 107,'-22'22'40,"-9"23"0,-6 19-1,1 17-29,6-1-8,3-1 0,9 0-3,6-8-3,3-13-8,17-5-25,-8-20-3,14-5 1,-13-18-3</inkml:trace>
  <inkml:trace contextRef="#ctx0" brushRef="#br0" timeOffset="1560.0028">5597 2068 115,'-13'-12'43,"-6"-3"0,19 15-3,-6-13-33,19 8-4,17 1-4,9-6-6,27 6-32,5-7-2,30 7 0,4-4-1</inkml:trace>
  <inkml:trace contextRef="#ctx0" brushRef="#br0" timeOffset="2168.4038">7418 1904 92,'-14'-15'36,"0"15"0,-18 4 3,3 14-34,-14 6 0,0 13 0,-9 2 0,2 11-1,0-4 1,11-1-2,11-8 0,18-7-1,20-19 0,24-13-1,23-17 1,19-22-2,18-17 1,9-14 1,5-10-1,-4-14 1,-58 48-1,5-4 0,-14-1 1,2-3-2,-10 9 0,1 1 0,-30 46 0,22-57 0,-12 31 0,-10 26 0,-30 31 0,3 30 0,-4 26-3,9 29 1,6 12-2,17-15-2,16-9-3,-2-23-31,32-6 0,-6-29 0,16-11-2</inkml:trace>
  <inkml:trace contextRef="#ctx0" brushRef="#br0" timeOffset="2542.8045">8045 2039 102,'4'24'37,"11"-19"3,19 3-3,1-12-35,18-3 0,4-4 0,3-4-1,-3-4 0,-6-1 0,-9-4-1,-12 0 1,-14-3-1,-14 0 1,-12-1-1,-11 5 2,-9 5-2,-6 9 2,-7 11-1,-3 12 0,-2 15 2,3 10-2,7 6 1,9 8-1,11-4 1,16 1-2,17-12 0,23-8-1,22-18-3,11-16-2,25-6-24,-4-27-10,18-3 1,-13-22-2,11 2 2</inkml:trace>
  <inkml:trace contextRef="#ctx0" brushRef="#br0" timeOffset="2714.4048">9160 1443 107,'0'0'41,"-5"-30"1,-20 16-2,-8 28-32,-8 24-6,-4 30-1,0 34-2,-5 8 0,12 2-2,21-21-1,1-12-7,16-5-27,-7-18-3,14-10 2,-6-23-3</inkml:trace>
  <inkml:trace contextRef="#ctx0" brushRef="#br0" timeOffset="2901.6051">8782 1839 87,'0'0'41,"-11"-7"-1,24 14 1,4-1-20,18-7-23,19 5-10,6-9-26,12 8-2,-1-4-1,10 8 0</inkml:trace>
  <inkml:trace contextRef="#ctx0" brushRef="#br0" timeOffset="3369.606">9276 1952 95,'-11'10'39,"16"3"1,-5-13-1,29 7-35,4-9 0,10-3-1,3-5-1,6-3 0,1-4-1,0-4 1,-11 0-2,-6 1 2,-13-1-2,-9 1 2,-14 4-2,-12 2 1,-14 7 0,-12 5 0,-8 7 0,-8 5 0,-1 10 0,0 5 0,3 6 1,9 5-1,11 1 1,16 1-2,14-3 1,16-4-3,20-5-1,8-10-4,25 7-23,-7-20-11,18 0 0,-10-13-1,10 2 1</inkml:trace>
  <inkml:trace contextRef="#ctx0" brushRef="#br0" timeOffset="3619.2064">10048 1883 86,'-20'12'42,"-18"-1"1,3 12-1,-11-7-18,4 10-20,4 0 0,5 1-2,8-2 0,11-3-1,17-5 0,16-5-1,16-10-1,11-6 0,15-9-2,8-10-2,13-5-7,-10-21-27,17 4-2,-14-12 0,8 1 0</inkml:trace>
  <inkml:trace contextRef="#ctx0" brushRef="#br0" timeOffset="3806.4067">10647 1489 110,'-9'-13'41,"-11"18"1,-9 19-1,-8 16-36,-6 17-2,3 12 0,8-5-2,3 2-1,9-5-2,5-3-2,9-5-5,-7-14-30,22 0-1,-7-19-1,14-4-1</inkml:trace>
  <inkml:trace contextRef="#ctx0" brushRef="#br0" timeOffset="4570.8081">10257 1775 112,'-26'-5'42,"15"14"1,1-4-1,25 6-37,8-6-2,16-3-1,12 0-1,11-2 0,9-4-1,3-1 0,0 1-1,-6-1 0,-10 3 0,-9 2-1,-16 3 2,-12 3-1,-14 6 1,-12 2 0,-11 4 0,-9 4 0,-7 4 1,-2 2-1,-1 3 1,3 0-1,3-1 1,8-1-1,8-2 0,10-5 1,11-6-1,9-5 0,10-7 0,5-7 0,5-7 0,4-6-1,0-7 1,-1-5 0,-4-5-1,-5-3 2,-2-2-2,-5 2 1,-3 3-1,-7 4 1,-2 7 0,-4 9 1,-8 13-1,0 0 1,-6 12-1,-3 4 1,-3 4 0,0 3-2,3-3 2,2 0-2,7-3 1,7-4 0,9-3 0,8-3 0,6-1 0,3-2 0,4-1 1,-1 0-1,-3 4 0,-4 0 0,-10 5 0,-9 4 0,-10 2 0,-8 3 1,-9 1-2,-4 6 1,2-6 0,-4 3 0,4-9 0,3 0 1,16-16 0,-11 7-1,11-7 1,19-24 1,-2 4-2,7-6 0,-1 1 0,6-7 0,-2 5 0,0 1 0,1 3 0,-1 1 0,6 6-10,-5-14-9,25 12-16,-8-10-8,20 5 0,4-7 0</inkml:trace>
  <inkml:trace contextRef="#ctx0" brushRef="#br0" timeOffset="5881.2104">16706 1200 48,'7'-53'30,"-7"53"3,0 0-2,0 0-18,0 0-9,0 0 1,-4-47 2,4 47-1,0 0-1,0 0 1,0 0-1,0 0-1,0 0 0,0 0-3,-61 29 2,61-29-3,-53 37 2,-33 18-2,-13 11 2,-24 7-1,-16 10 0,-15 3 0,-11 9 1,-8-3 0,13-10-1,-5-7 1,3-1-1,6-2 0,6-1-2,5-8 3,12-5-3,12-10 1,14-5-1,14-8 1,13-5 0,12-9 0,14-4 1,12-6-1,12-3 1,9-3-1,7-2 1,14-3-1,0 0 1,0 0-1,12 15 0,11-9 0,10 3 0,14 0 0,14 0 1,13 1-1,17-2 0,12-4 0,18-1 1,16-2-1,14-1 0,7 1 0,15 4 0,8 1 0,6 8 0,3 5-1,0 6 1,-4 5-1,-2 4 1,-7-1 0,-6 0-1,-6 1 1,-6-6 1,-6-4-1,-10-7 1,-8-4-1,-14-5 0,-8-2-3,-23-9-4,-9 13-21,-38-20-13,-15 11 3,-35-12-5</inkml:trace>
  <inkml:trace contextRef="#ctx0" brushRef="#br0" timeOffset="6411.6113">16104 1673 48,'0'0'34,"3"-10"2,-3 10-1,0 0-12,0 0-9,-14-11-4,14 11-3,-12-6-2,12 6-1,-12-5-1,12 5-1,0 0-1,0 0 0,0 0 0,-1 18 0,14-1-2,4 6 2,6 9-2,6 9 1,6 8 0,7 5 0,0 5 0,-1 7 0,-7 2 0,-8 4-1,-13 2 2,-15 4-1,-17 1 0,-16 0-1,-12-5 1,-8-6 0,-4-9-1,3-12-2,12-5-9,1-34-24,25-6-2,4-26-1,26-6-1</inkml:trace>
  <inkml:trace contextRef="#ctx0" brushRef="#br1" timeOffset="11372.42">16239 2090 51,'8'-13'32,"-8"13"1,11-11-2,-11 11-17,0 0-2,5-11-3,-5 11-3,0 0 0,0 0-2,0 0-1,-13 17 0,2-8-1,1 4 0,-2-1-2,1 3 1,0 0 0,4-2-1,2 1 0,3-2 1,2-12-1,9 14 0,-9-14 0,19-1 0,-6-4 0,1-3 0,0-4 1,-1 0-1,-4-2 0,0 0 1,-5 0-1,-4 3 1,0 11-1,-17-14 0,2 11 1,-6 6 0,-4 4 0,-3 3 0,0 3 0,2 1 0,4 1 0,4 0-1,8-3 1,6 4 0,4-16-2,25 13 2,-2-12-2,5-1 1,3-2 0,1-4 0,0-1 0,-3-5 0,-8 2 1,-5 1-1,-16 9 1,9-17-1,-9 17 0,-17-11 1,2 9-1,-4 2 0,0 2 0,0 2 0,3 2 0,3 1 0,13-7 0,-9 15 0,9-15 0,19 9 0,2-8 1,7-2-1,3-3 0,2-1 0,-1-4 1,-3 0-1,-6-1 1,-7 1-1,-16 9 1,5-14-1,-17 9 1,-5 4 0,-6 2-1,-3 3 0,0 1 0,0 2 0,4 1 0,5 2 0,6-1 0,11-9 0,0 11 0,12-8 0,4-3 0,6-1 0,0-4 1,3 0-1,-3-2 0,-4 0 1,-6 1-1,-12 6 1,0 0-1,-1-11 1,-13 12-1,-6 2 1,-1 1-1,-2 3 1,0 0-1,3 0 0,3 1 1,4-2-1,13-6 0,0 0 0,0 0 1,10 1-1,7-8 0,2-1 0,0 0 1,-1-1-1,-1 1 0,-6 1 1,-11 7-1,0 0 0,0 0 0,-26 10 0,2 0 1,-5 9-1,0-4 0,3 5 0,0-2 1,8-4-3,18-14-1,0 0-4,14 10-25,1-25-9,14 7-1,-6-13 0</inkml:trace>
  <inkml:trace contextRef="#ctx0" brushRef="#br1" timeOffset="14008.8246">18657 2063 89,'-6'-14'40,"6"14"-1,-7-15 1,7 15-38,16-1 0,6 4 0,13 2-1,12-1 0,13-3 0,12-2-2,13-1-1,6-8-5,14 1-30,-13-10-2,1 3 0,-14-7-1</inkml:trace>
  <inkml:trace contextRef="#ctx0" brushRef="#br1" timeOffset="14960.4263">20168 2125 87,'-14'-4'38,"14"4"-1,15-4 1,4 3-35,11-4 0,11 2 0,4-4-1,10-1 0,0-2 0,1-3-1,-5-2 0,-6-1 0,-8-2 1,-8 0-1,-9-3-1,-11-1 1,-10-2-1,-10 3 1,-11 3 0,-8 5 0,-10 6-1,-8 8 1,-6 10 1,-4 10-1,-2 7 1,6 7-1,8 2 0,10 2-1,15-2 2,18 1-2,21-9-1,18-4 0,22-9-3,9-7-1,20-3-4,-2-17-20,20 5-11,-9-17 2,5 7-1,-13-13 2</inkml:trace>
  <inkml:trace contextRef="#ctx0" brushRef="#br1" timeOffset="15412.8271">21187 1965 97,'-31'2'39,"4"12"1,-10-5-3,8 12-31,-5 1 0,8 5-3,0-1 1,10 6-1,7-5-2,11 3 1,11-11-1,11 0 1,13-12-1,11-8 0,7-7 0,7-10-1,-1-2 1,2-12-1,-7 2-1,-2-6 1,-10 6-1,-8 2 0,-10 5 0,-8 5 0,-18 18 0,0 0 0,-1 14 2,-16 21-1,-2 11 1,-7 15-2,-2 13 2,-2 17-1,-1 6-1,1 4 2,1 1-1,1-4 1,1-10-1,3-11 1,1-14 0,2-18-1,1-15 0,1-16-2,1-17-1,2-19-1,8-7-5,-8-28-23,19 3-7,-3-25-2,15 0 0</inkml:trace>
  <inkml:trace contextRef="#ctx0" brushRef="#br1" timeOffset="15802.8278">21780 2178 102,'0'0'39,"0"0"0,4 11-1,9-23-35,19 5-1,13-4 0,12-3-1,9-1 0,4-4 0,-1 0 1,-6-2-1,-9-1-2,-11-1 2,-20 0-1,-19 1 1,-19 3-1,-17 5 1,-17 6-1,-9 8 2,-11 10 1,-7 11-1,1 8 2,7 11-2,11-1 1,18 6-1,21-5 2,25-4-6,29-7 2,23-9-4,28-3-6,5-19-30,23 5-1,-8-20-1,1 2-2</inkml:trace>
  <inkml:trace contextRef="#ctx0" brushRef="#br1" timeOffset="21808.8383">14233 4079 43,'-21'-3'28,"11"-1"0,-2 1-2,-4-7-19,6 7-2,-6-7 0,4 6-3,-5-1 0,1 4 0,-6 1 1,1 6 0,-4-3 0,2 9 0,-6-4-1,2 5 1,-2-3-1,4 3-1,0-4 1,5 0-1,-1-1-1,3-1 0,1-1 0,3 0 0,0 0 0,0 0 0,-2 2 0,-1 0 0,-2 3 0,-2-2-1,-1 3 1,-1-2 0,0 1 0,2-1 0,3-1 0,1-2 0,6 0 0,0-3-2,11-4 2,-10 8 0,10-8 0,0 0 0,-6 11 0,6-11 0,-2 11 0,2-11 0,-4 20 0,3-9 2,-1 4-2,-1 2 0,1 1 0,0 0 0,0 2 0,0 1 0,1 0 1,1 1-2,0-1 2,3 4 0,-1-1-1,2 2 0,1 2 0,0-1 0,-1 0 0,2 3 0,-2 0 0,0 3 0,0-2 0,-1 1 1,-2 0-2,2 4 2,-3-3-1,0 3 0,-1 0 0,-2 0 0,1-1 2,-2 3-2,1-1 2,1 1-2,-2 2 2,3-2-2,-1 1 2,2-2-2,0 1 0,1-1 0,0 1 0,1-1 0,-1-2 0,-1 1 0,-1-1-1,0-1 1,0-1 0,-1 1 0,1 0 0,1-2 2,0 0-2,1-2 2,2 0-1,1 0 0,0 0 1,3-4-2,-2 0 2,2-1-3,-3 2 3,1-2-4,0 1 2,-2-2 0,1 0 0,-1 0 0,1-1 0,-1-1 0,2 0 0,-2-1 0,1 0 0,-1-2 0,1 1 0,-1 0 0,1-3 0,-1 1 0,1 0 0,-1-2-1,3-2 1,0-1 0,1-1 0,-1 0 0,3-1 0,-9-11 0,17 20 0,-7-11 1,-10-9-1,20 18 0,-9-8 0,0-2 0,1 0 0,0-1 0,3-2 1,3 0-1,3 0 1,3-2-1,2 1 1,1-2 0,2 0-1,4 0 1,0 1-1,4-2 0,0 0 1,4-1-1,3-1 0,2 0 0,4 0 0,1-1 0,-1 1 1,1 1-1,-1 1 0,1-1 0,-4 3 0,1-1 0,-1 0 1,2 2-1,-1-2 0,5-1 0,2 2 0,2-3 0,2 1 0,2-1 0,2-1 0,2-1 1,1 0-1,1 0 0,0-2 0,0 0 0,2-1 0,1 1 0,1-2 0,2 0 0,-3-1 0,-1 1 0,-1 1 0,0 0 0,-5 0 0,-2 1 0,-3 0 0,-3 1 0,-2-1 0,1 2 0,-2 0 0,-1-1 0,1 1 0,-2 1 0,1-1 0,-1-1 0,2 0 0,0-2 0,-1 1 0,2-2 0,-1-1 0,3 0 0,-2 0 1,1 1-1,-2 2 0,-1-1 0,-2 3 0,-3 1 0,-2 1 0,-4 0 0,-1 2 0,-4 0 0,-4 1 0,1 0 0,-2-1 0,0 2 0,0-2 0,1 0 0,0 1 0,2-2 0,0 0 0,2-1 0,1-1 0,0 0 0,2-2 0,4 0 0,1-2 1,1 0-1,0-2 0,1-1 0,-1-3 0,-1 2 1,-4-1-1,-3-1 0,-4 1 0,-4-2 0,-3 1 1,-3-1-1,-5-2 0,-1-2 1,-2-1-1,1-4 0,-1-1 1,-2-3-1,2-3 0,-2-2 0,1-1 1,1-2-1,-2-2-2,-1 1 3,0-5-3,-2-1 2,-1-3-2,0-2 1,0-1-1,-1-1 0,0-3 3,-1-1-4,1-2 3,-1 2-2,-2-1 2,0 1 0,-2 0 0,-1 1 0,-2 2-1,-1 1 2,-2 0-3,0 2 2,-2 0-2,1 0 2,2 0-2,-1 0 2,2-1 0,1 2-1,0 1 1,0 3 1,1 0-1,-2 2 0,0 2 0,0 2 0,-1 3 1,-1 2-1,-1-2 0,-1 4 0,1-2 0,0 1 2,0 2-2,1-2 1,0 1-1,2 1 1,0-2-1,0 2 1,1 0-1,0 1 0,0 0 0,0 0 0,-1 1 0,-1 2 1,0 0-1,-1 2 0,0 0 0,0 2 0,0-1 0,0 1 0,1 1 0,-1 2 0,1 1 0,-1 0 0,-2 3 0,-1 1 0,-3 4 0,-5 2 1,-5 2-2,-3 2 1,-7 4 0,-4 2 0,-5-1-1,-4 0 1,-4 2 0,-3-4-1,-1 1 2,-2-3-1,-2-1 0,1-2 0,-2-2 1,2 2-1,-3-4 0,1 2 0,-2-2 0,0 0 0,-3 0 0,-3 0 0,-2 1 0,-2 0 0,1-1 0,0 2 1,0-1-1,0-1 0,4 1 1,1-2-1,3 0 0,1 0 1,-1-1-1,-1 1 0,-2-1 1,2 1-1,-1 1 0,-2 1 0,1 0 0,-3 1 1,1 1-1,2 0 1,-3 1-1,0 2 1,-3 0-1,-1 0 1,-1 1-1,1 2 1,1-1-1,-1 1 0,2 0 0,0 0 1,5 1-1,-2 0 0,0 2 0,-1 1 0,-1 0 1,-1 2-1,0 1 0,1 1 0,0-1 0,2 1 0,0 0 0,3 1 0,1-2 0,2-1 0,-1 2 0,-3 1 0,1 2 0,-3 3 0,2 2 0,-2 2-1,5 2-3,-1-9-11,12 12-20,3-14 0,14 0-1,6-18-1</inkml:trace>
  <inkml:trace contextRef="#ctx0" brushRef="#br1" timeOffset="22838.4402">17708 4385 34,'-8'-10'33,"8"10"1,-18-14 0,18 14-18,-31 0-5,15 12-2,-7-5-2,6 10-4,-5 0 1,4 7-1,1 1-1,5 1-1,4 0 1,14-2-1,4-2 0,11-5 1,9-7-2,11-5 1,8-8-1,4-6 1,3-7-1,-4-4 0,-7-5 1,-9-3-1,-14 0 0,-16 1 1,-18 3-1,-14 3 2,-12 5-3,-7 4 1,-2 5-1,-1 3-2,13 13-8,8-7-27,18 8 1,9-10-2,31 8 1</inkml:trace>
  <inkml:trace contextRef="#ctx0" brushRef="#br1" timeOffset="23836.8419">18686 5106 64,'0'0'36,"7"-14"0,18 2 0,7-16-29,17 0-4,9-9 1,13 0-3,1-4 1,2 2-2,-2 4-3,-11 1-5,1 13-27,-20-2-1,-3 14-1,-14-3 0</inkml:trace>
  <inkml:trace contextRef="#ctx0" brushRef="#br1" timeOffset="24242.4426">20188 4669 74,'0'-18'38,"0"18"-2,-20-5 0,0 15-29,-14-2-1,-2 16-2,-8-1-1,-3 8 0,-3 2-1,5 4 0,5-1-1,13 1 1,13-3-2,14-5 0,16-3-1,18-10-2,22 0-4,8-21-19,22 8-12,-4-17 0,16 2-1,-6-12 1</inkml:trace>
  <inkml:trace contextRef="#ctx0" brushRef="#br1" timeOffset="24648.0433">20766 4698 86,'-32'6'39,"-13"-5"-1,5 16 1,-7-3-34,4 11 0,-2 2-1,6 4-2,3 1 0,8 4 0,8-4 0,12-2-1,9-7 0,11-5 0,9-8-1,9-8 1,6-7 0,3-10-1,5-10 1,1-6-1,0-6 1,-2-3-1,-5-4 0,-5 3 0,-8 4 0,-5 6 0,-8 10 0,-8 9 0,-4 12 0,-14 8-1,0 12 1,-1 7-1,2 5 0,2 2-1,8 4-1,6-5-3,18 2-6,-1-17-27,24 3 1,-3-20-2,14 0 1</inkml:trace>
  <inkml:trace contextRef="#ctx0" brushRef="#br1" timeOffset="25178.4443">21201 4713 91,'-24'-5'38,"12"18"0,-10-6-1,7 17-31,-4 3-2,3 5-1,0 0-1,4 5 0,2-6-1,2-3 0,4-7 0,3-6 0,1-15-1,11 3 1,0-16-1,3-6 0,3-8 1,2-4-1,3-2 1,-1-3-1,-1 3 0,-3 3 0,-3 7 0,-3 6 0,-11 17 1,13-7-1,-13 7 1,1 24-1,-3-4 0,0 6 1,-1 0-1,4 2 1,4-4-1,6-2 1,4-7-1,7-7 1,4-8 0,8-7 0,2-8 1,3-4-1,1-5 0,-5-3 0,-1 1 0,-6 4-1,-6 5 1,-6 2-1,-16 15 0,12-3 0,-16 13 0,-4 10 0,-4 4-1,0 5 0,-1 3-1,3 3-1,6 2-3,2-13-6,21 10-25,-7-17-4,19 3 2,-2-14-3</inkml:trace>
  <inkml:trace contextRef="#ctx0" brushRef="#br1" timeOffset="26239.2461">21885 4876 86,'0'0'37,"14"13"0,0-14 1,16 1-32,0-7-2,8 0-1,-3-6 0,3-4-1,-6-1-1,-3-4 0,-8 0 1,-12 0-2,-9 1 0,-9 4 0,-12 3 0,-6 7 0,-6 6 0,-3 7 1,-2 4-1,2 8 1,3 4-1,9 3 1,8 3 0,10-2-1,12-2 0,11-4-1,13-3-1,7-9-2,12 0-2,1-16-2,12 9-6,-13-19-23,10 7 1,-15-14-1,1 10 3,-18-8 18,-4 12 13,-23 11 4,3-13 8,-4 25 23,-18-1 1,0 19 1,-10-3 1,9 14-17,-7-6-11,10 6-1,0-7-2,7-1-1,3-10-1,8-7 1,-1-16-2,17 3 0,-1-20 0,2-8 0,3-10-1,-1-7 0,0-7 1,-1 2-2,-2 1 1,-5 4 0,-4 8 1,0 7-1,-2 11 1,-6 16 0,18-8-1,-3 16 1,6 4 0,7 3-1,8 2 0,10 0 0,7-1-1,5-2 1,4-2-1,-1-6 0,-5-3 0,-5-3 1,-11-6 0,-11-1 0,-13-3 1,-11 0 0,-12-2 0,-9 4 1,-10 1 1,-5 8-1,-7 4 0,-1 9 0,-2 6 1,4 7-1,2 4-1,9 3 1,6 0-1,11-2 0,10-3 0,11-6 1,9-10-1,9-10 0,8-8 0,4-10 0,2-11 1,-1-5-1,1-9-1,-8-4 1,-5 4-1,-4 0 0,-8 8 0,-9 6 0,-4 12 0,-6 14 0,0 0 0,-18 29 0,8 1 0,0 5 0,4 6-1,2 3-1,11-1-3,10-7-2,23 9-12,-7-22-18,26 5-3,-3-18-1,16 2-1</inkml:trace>
  <inkml:trace contextRef="#ctx0" brushRef="#br1" timeOffset="26395.2464">23672 5072 117,'0'0'42,"-18"9"-1,18-9-1,0 0-40,0 0-3,1 10-15,-1-10-21,0 0-2,0-10 0,0 10-1</inkml:trace>
  <inkml:trace contextRef="#ctx0" brushRef="#br1" timeOffset="29874.0525">2342 7385 75,'0'0'35,"14"-12"-1,-14 12-1,0 0-27,-7 14-1,2 0-1,-2 4-2,0 9 1,-4 9-2,0 10 2,-5 9-1,-1 11 1,-6 4 0,-3 11-1,-4 1 0,1-2 0,-2-7 0,6-8-1,3-12 0,13-9 0,8-14-1,16-12 1,12-11-1,12-8 0,16-4-1,4-6-2,9 3-2,-4-13-14,8 12-18,-10-9 0,3 7-2,-9-8 2</inkml:trace>
  <inkml:trace contextRef="#ctx0" brushRef="#br1" timeOffset="30092.4529">3072 7855 93,'0'0'36,"-22"13"-1,10 12 2,-6 8-34,0 9-2,1 7 1,2 5-2,1 1 0,3-3-2,10-5-3,1-18-8,14-10-23,4-20 2,11-13-3,0-21 1</inkml:trace>
  <inkml:trace contextRef="#ctx0" brushRef="#br1" timeOffset="30264.0532">3074 7574 92,'-25'-22'34,"0"4"1,25 18-1,-12-4-31,25 4-6,22 14-21,2-4-10,15 9-1,4-1 0,8 6-1</inkml:trace>
  <inkml:trace contextRef="#ctx0" brushRef="#br1" timeOffset="30778.8541">3649 7800 87,'-25'8'37,"1"8"1,-12-1 0,5 10-24,-7 2-8,5 12-1,-2 2-1,10 2-1,5-3 0,11-4-1,10-7-1,12-8 0,11-12 0,7-13-1,8-14 1,5-6 0,1-9 0,0-5-1,-3-4 0,-5-1 0,-7 2-1,-7 4 0,-4 11-1,-11 8 1,-8 18 0,0 0 0,-14 42 0,-5 6 1,-3 19 0,-4 16-1,-1 13 2,-1 6-1,4 1 0,2-3 0,3-13 1,7-10 1,2-17-1,6-15 1,0-18-1,3-15 0,1-12 0,0-22 0,2-9 0,3-14-1,3-12 1,4-14-2,5-4 1,5-4-1,4 0 0,4 3 0,6 9-2,0 4-1,9 17-6,-9-5-18,17 16-11,-8-5 1,14 9-2,-4-12 1</inkml:trace>
  <inkml:trace contextRef="#ctx0" brushRef="#br1" timeOffset="31137.6547">4427 7306 105,'0'0'38,"-23"4"1,9 23 1,-7 7-34,1 19-1,-4 9-1,4 13-1,-3 5 0,5 0-1,2-1-1,4-2 1,0-9-2,9-12 0,2-13 1,5-15-1,8-16 0,6-14 1,5-13-1,3-12 1,4-9 0,-1-3 0,3-5 1,-4 2-2,-3 10 0,-6 7 0,-3 12 0,-6 12 0,-4 12 0,-2 8 0,-1 7-2,-1 3 0,6 4-1,0-7-1,12-1-4,-2-19-11,24 6-19,-8-19-2,14-1 0,-5-19 0</inkml:trace>
  <inkml:trace contextRef="#ctx0" brushRef="#br1" timeOffset="31324.8551">5076 7439 102,'-26'29'38,"8"17"1,-11 8-2,3 14-31,1 4-3,4 3-2,6 1-2,3-8-3,12-5-6,-5-19-27,14-6-2,-7-17 1,9-7-2</inkml:trace>
  <inkml:trace contextRef="#ctx0" brushRef="#br1" timeOffset="31496.4554">4899 7775 108,'-3'-26'40,"-4"-3"1,13 14-1,-1 5-33,13 2-3,11 6-3,8-2-4,19 10-8,6-12-27,28 12-2,3-10 0,22 6-2</inkml:trace>
  <inkml:trace contextRef="#ctx0" brushRef="#br1" timeOffset="32042.4563">6164 7891 76,'18'-7'37,"1"5"-2,11 4 2,0-7-31,10 4-1,2-9 1,6 2-1,-4-8-1,3 0-1,-6-9 0,-4 0-2,-11-4 1,-7 1-1,-14 2-1,-15 3 1,-12 7-1,-10 7 1,-13 10 0,-7 11 0,-8 10 0,1 12 1,0 5-1,9 5 1,11 1-1,16-1 0,17-6 0,20-7-1,21-9-1,17-12-1,21-7-2,7-11-2,17-1-3,-7-19-9,11 8-20,-15-13 0,0 8 1,-20-10 0</inkml:trace>
  <inkml:trace contextRef="#ctx0" brushRef="#br1" timeOffset="32557.2572">7056 7711 89,'-11'7'36,"-9"0"1,8 15 2,-13 0-29,9 10-4,-7 3-1,2 5-1,-2 2-2,2 2 1,1-8-1,5 0-1,6-12 0,4-4 0,5-20-1,21-1 1,2-15-1,5-13 1,4-5-1,0-8 0,-1-3 1,-1-4-1,-5 8 0,-6 4 0,-5 8 0,-6 13 0,-8 16 0,0 0 0,0 19 0,-3 6 0,1 6 0,2 1 0,3 0 0,6-6 0,8-7 1,9-8-1,9-12 1,7-10-1,6-8 1,6-9 0,-1-7 0,0 0-1,-5-1 1,-9 3-1,-10 6 1,-8 9-1,-21 18 0,0 0 0,0 0 0,-13 30 0,-2-1 0,-1 4-1,3 2 0,3-1-1,9-2-1,7-9-1,15 0-4,0-18-6,25 4-19,-8-18-7,15 1 2,-8-15 0</inkml:trace>
  <inkml:trace contextRef="#ctx0" brushRef="#br1" timeOffset="32744.4576">7954 7703 102,'-10'15'38,"-11"-1"1,6 19-1,-12 1-33,10 7-1,2 2-1,3 4-1,5-1-3,4-6 0,6-5-3,1-19-7,17 4-26,-10-22-3,15-2 3,-8-20-3</inkml:trace>
  <inkml:trace contextRef="#ctx0" brushRef="#br1" timeOffset="32884.8578">7949 7429 103,'-20'-32'35,"7"9"-5,14 6-26,2-1-40,16 5 0,7-6-2</inkml:trace>
  <inkml:trace contextRef="#ctx0" brushRef="#br1" timeOffset="33103.2582">8523 7177 107,'-14'41'38,"-9"1"2,7 16-1,-3 5-34,3 11-1,-1 5-1,2 4-2,-1 0 0,2-6 0,1 0-3,0-8-3,6-4-5,-11-24-28,17 1-2,-9-20 0,13-6-2</inkml:trace>
  <inkml:trace contextRef="#ctx0" brushRef="#br1" timeOffset="33290.4585">8249 7763 106,'1'-13'40,"0"-1"0,15 12-1,-1-1-33,18-7-4,10-3-1,5-8-4,16 6-10,-4-17-24,11 3-3,-10-10 1,6 3-2</inkml:trace>
  <inkml:trace contextRef="#ctx0" brushRef="#br1" timeOffset="33508.8589">9007 7101 95,'-16'14'41,"-12"7"-1,5 20-1,-10 6-21,6 16-13,-3 7-1,2 13-1,3 2-1,1 4 0,5-1-2,5-9 1,5 0-4,3-16-2,10-4-5,-5-29-22,15 1-10,-2-24 1,10-5 0</inkml:trace>
  <inkml:trace contextRef="#ctx0" brushRef="#br1" timeOffset="33758.4593">8698 7739 110,'1'-13'40,"18"6"2,3-12-2,11 4-36,11-4-1,6 2-2,5 3-4,-4-6-8,10 16-27,-10-9-2,3 11-1,-9-6-1</inkml:trace>
  <inkml:trace contextRef="#ctx0" brushRef="#br1" timeOffset="34429.2605">9229 7758 111,'10'20'39,"5"-23"1,16 8-8,1-19-28,7-2-1,-1-6 0,2-3-2,-4-3 0,-5 1-1,-8 0 0,-10 1-1,-9 5 1,-10 6-1,-12 8 1,-6 7 1,-11 8-1,-3 12 2,-4 6-1,2 9 1,3 2 0,9 1 0,9-1-1,13-5 1,14-7-1,17-7 1,11-12-1,14-7-1,7-9 1,8-5 0,1-7-1,0 0 1,-5 0-1,-9 3 0,-9 5 0,-11 5 0,-12 10 0,-11 9 0,-10 13 0,-12 7-1,-3 7 0,-4 5 0,1 3 0,-1-2-1,5-5 1,3-5 0,8-15 0,4-18 1,0 0 1,17-8 0,-5-14 0,1-9 1,1-4 0,3-5 0,0 1 1,3 2-3,0 0 0,6 6 0,4 2 0,5 5 0,4 3 0,4 5 0,6 10-2,-6-10-16,21 22-13,-9-13-12,14 13 1,0-7-3,12 7 2</inkml:trace>
  <inkml:trace contextRef="#ctx0" brushRef="#br1" timeOffset="39405.6693">11713 7552 10,'0'0'26,"11"-7"1,-11 7-2,13-3-6,2 7-4,-3-8-3,14 5-3,1-6-3,12 4-1,6-6-2,10 1 0,6-3-2,7 2 0,5-2 0,6 3-1,4 0 0,4 3 0,3 1 0,3 2 1,4 0-1,3 2 0,2-1 0,6-1 1,6-2-1,6-2 1,2-1-1,5-4 1,3-2 0,5-1 1,4-3-1,0 3 1,-8-3-2,-7 1 0,-4 6-8,-20-4-22,-8 7-3,-22 1 0,-21 5-1</inkml:trace>
  <inkml:trace contextRef="#ctx0" brushRef="#br1" timeOffset="40684.8715">11601 7604 24,'12'-6'27,"-8"-5"0,6 0 1,-10 11-15,11-18-5,-11 18-2,11-18 1,-11 18-2,10-9 0,-10 9-2,0 0 1,10-3 0,-10 3-1,0 0 1,0 0 1,0 0-2,2 14 0,-1-1 0,-1 7-2,1 8 1,-1 7-1,1 8 0,-1 7-1,0 2 0,0 2 0,-1 0 1,0-6-2,1-4 2,-3-3-2,3-8 0,-1-6 1,2-6-1,-1-4 0,0-6-2,0-11 1,2 13 0,-2-13-1,0 0 1,1-13-2,-2 2 3,2 0-1,-5-1 1,4 0-1,-2 0 3,1 2-2,1 10 2,-5-15 0,5 15 1,0 0-1,0 0 2,0 0-1,0 0 0,0 0 1,0 0-1,0 0-1,18 0 1,-18 0 0,24 1 0,-8-2 0,5 1 0,1-1 0,6 1-1,4-1 0,3 1 0,7-1-1,4 2 0,7-2 1,6 0-1,6-3 0,6 1 0,8-2 0,8-1 0,5-1 0,7 0-1,4 0 1,6 1 0,2 0 0,4-1 0,3 0 0,2 1 0,-2 0 0,2-1 0,-6 1 0,-1 0 1,-2-1-1,-6 2 1,-7 1-1,-8 0 0,-9 2 0,-10 1 1,-11 0-1,-10 1 0,-13 1 0,-9 0 1,-12-1-1,-16 0 0,13-2 1,-13 2-1,0 0 0,0 0 0,-8-12 0,8 12 0,0 0 0,0 0 0,15-11 0,-5 9 1,0 1-1,2 2 0,-2 1 0,-10-2 0,18 4 0,-18-4 0,0 0-1,8 13-1,-8-13-2,0 0-1,0 17-3,0-17-6,0 0-20,0 0-2,0 0 1,0 0 0</inkml:trace>
  <inkml:trace contextRef="#ctx0" brushRef="#br1" timeOffset="41230.8725">14608 7476 34,'-4'-15'29,"4"15"2,-7-14-2,7 14-20,-7-12-2,7 12-1,0 0-1,-7-12-1,7 12 0,0 0-1,0 0 1,0 0-1,0 0 2,0 0-2,0 0 1,0 0-1,-2 11 0,2-11-1,0 0 0,0 0 0,0 0-1,0 0 0,0 0 0,0 0-1,0 0 0,0 0 0,-7 12 0,5 2 1,2 6-1,0 12 0,2 7 0,-2 8 0,1 7 1,-1 4-1,-1 1 0,-1-2-2,-1-7-3,9 1-20,-7-17-10,9-4 0,-3-12-3,11-7 3</inkml:trace>
  <inkml:trace contextRef="#ctx0" brushRef="#br1" timeOffset="41355.6727">14721 7996 92,'0'0'38,"0"0"0,-21 7-2,21-7-35,0 0-18,0 0-20,0 0 0,0 0-3,0 0 2</inkml:trace>
  <inkml:trace contextRef="#ctx0" brushRef="#br2" timeOffset="46269.6813">14609 7751 32,'0'0'27,"0"0"-1,-11-8-4,11 8-6,0 0-4,0 0-2,0 0-4,0 0-1,-9-11-2,9 11 0,0 0 0,0 0-2,0 0 1,0 0 0,0 0 0,0 0-1,16 2 1,-6-2-1,1 0 1,3 0-1,0 0 0,3 0 0,-3 0 0,0 1 0,1 0-1,0 2 1,1-2-1,1 0 0,3 0 0,4-2 1,3 0-1,6-3 0,5-1 1,3-2 0,5 0 0,1 0 0,1 0 0,-1 2-1,-1 1 1,3 1 0,-4 1-1,2 1 0,-1-1 1,4-1-1,2 0 0,6-3 1,4-1-1,2-2 1,3 0-1,2-2 1,-1 1 0,1 2 0,-3 1 0,-1 1 0,-4 2-1,-1 1 1,-3 2-1,1 1 1,1 1-1,0-1 0,1 2 0,2-2 1,2 0-1,2-2 0,3 0 1,0 0-1,3-1 1,3 0 0,2 0 0,4 0 0,0 0 0,0 0-1,1 2 1,-1 0 0,-1 0-1,-1 2 1,-4-1-1,3 1 0,-2 0 0,1 1 1,-3-1-1,1 0 1,2 0-1,-1 0 0,3-1 1,0 0 0,4-2 0,4 1-1,4-2 1,2 0 0,3 0-1,2-1 1,1 1 0,3-1-1,0 2 1,1-2-1,-1 2 0,2-1 1,1-1-1,2 1 0,2-1 1,4 0-1,-2-1 1,1 0 0,1 1-1,0-1 1,2 1 0,-1 0-1,-2 1 1,-3-1-1,-3 3 0,-2 0 1,-2 1-1,-2 0 0,0 0 0,-3 0 1,-1 1-1,-1-1 0,-2-1 0,-2 0 1,0-3-1,-2 2 1,-5-1-1,0-2 1,-4 0 0,-4 0-1,-5 1 0,-8 1-1,-7 1-1,-13-2-4,-3 12-18,-22-10-13,-3 6-1,-15-4-1,0 0-1</inkml:trace>
  <inkml:trace contextRef="#ctx0" brushRef="#br2" timeOffset="47190.0829">23174 7016 72,'0'0'33,"13"-9"1,-13 9 0,0 0-26,-4 13 0,2 5-2,-10-1-1,3 9-2,-8 3 0,1 7 1,-7 2-1,-2 7-1,-6 0 1,1 2-1,-2-2 0,3 0 0,1-4 0,6-2-2,6-6 1,8-6 0,7-5-1,10-5 1,6-5-1,6-6-1,5-2-1,1-5 0,6 2-3,-6-9-2,12 12-11,-13-12-19,8 8-1,-6-7 1,3 6 0</inkml:trace>
  <inkml:trace contextRef="#ctx0" brushRef="#br2" timeOffset="47845.2841">23396 7208 66,'0'0'35,"0"0"-2,0 0 1,-10-2-14,10 16-14,-7 0-2,3 12-1,-9 3 1,2 11-2,-7 3 1,1 6-1,-4 0 0,3 1-1,-2-4 0,3-6 1,3-8-1,3-5 0,6-12 0,5-15 0,0 0 1,10-16-1,3-10 0,5-6 0,2-7 0,3-6 0,1-6 0,3-3 0,0 2 0,0 4 1,-3 3 0,0 6 0,-3 4 0,-1 8 1,-3 12-2,-2 10 1,-3 8-1,-3 11 0,-1 9 0,-1 9-1,-1 9 0,-2 5-1,1 6 1,-3 3-1,1 2 0,-5-2-1,1-1-1,-3-8-1,2-2-3,-9-17-12,10 6-17,-14-18-4,8-1 1,-8-16 0</inkml:trace>
  <inkml:trace contextRef="#ctx0" brushRef="#br2" timeOffset="47985.6843">23390 7521 106,'-17'-21'39,"17"21"0,-16-21-1,16 21-32,10-9-2,10 7-3,10 1-4,3-10-8,20 10-25,-2-8-3,13 4 0,-2-6-1</inkml:trace>
  <inkml:trace contextRef="#ctx0" brushRef="#br2" timeOffset="48360.085">24148 7185 106,'-27'-10'37,"3"11"2,-12-6-2,2 16-31,-9 0-1,5 8-1,0 2 0,6 6-2,5 2 0,7 1-1,12-1-1,14 0 0,11-3 0,10 0-1,5-5 1,3-3-1,2-4 1,-1-3 0,-5 0-1,-6-2 1,-10 1 0,-8 2 0,-11 0 0,-7 6 0,-9 0 0,-7 4 0,-4 0 0,0-1-2,1 1-1,2-9-3,20 13-16,-3-23-17,22 4 0,4-15 0,20 1-2</inkml:trace>
  <inkml:trace contextRef="#ctx0" brushRef="#br2" timeOffset="48609.6854">24280 7293 78,'0'0'41,"-20"-4"-3,16 14 2,-8-7-12,10 17-24,-5 4-1,6 8 0,-6 4-1,1 7-1,-3 4-1,-2 2 0,1-2-1,-3-2-1,4-1-2,-5-15-7,17 3-24,-10-17-5,15-3 2,-8-12-2</inkml:trace>
  <inkml:trace contextRef="#ctx0" brushRef="#br2" timeOffset="48812.4858">24279 7316 109,'-12'-15'38,"12"15"1,0-12-2,18 9-34,2-3-1,13 1-2,8-2-1,7-2-3,10 9-6,-14-11-26,8 9-2,-14-5 0,-3 10 0</inkml:trace>
  <inkml:trace contextRef="#ctx0" brushRef="#br2" timeOffset="49046.4862">24184 7493 101,'-21'12'39,"22"3"0,-1-15 0,34 4-33,2-6-3,10-1-1,5-2-2,-3-4-3,6 5-3,-18-11-13,1 15-20,-20-6 1,-6 10-1,-11-4 1</inkml:trace>
  <inkml:trace contextRef="#ctx0" brushRef="#br2" timeOffset="49218.0865">24107 7706 98,'-12'14'38,"16"5"2,9-16-2,17 5-31,7-9-2,12-1-3,5-4-3,4-8-4,10 11-12,-4-18-21,3 7-1,-10-10 0,1 3-1</inkml:trace>
  <inkml:trace contextRef="#ctx0" brushRef="#br2" timeOffset="49873.2876">24863 7497 79,'-24'9'40,"10"9"0,-6-4 0,6 16-16,-5-3-19,5 10-1,-1 1-1,4 4-1,-1 3-2,4-1 1,0-1-1,3-5 0,1-5 0,0-6-1,4-7 0,-1-7 0,1-13 0,0 0 0,12-2 0,-8-14 0,3-7 0,0-7 0,1-11 1,1-7 0,1-7 0,0-4-1,-1 0 1,3 0 0,1 4 0,1 6 0,1 8 1,0 12 0,1 7-1,7 9 2,0 5-1,3 9 0,2 4-1,-2 2 0,1 5 1,-4 0-1,-3 8 1,-12 1-2,-7 2 1,-10 0 0,-11 2 0,-8 3-1,-5-1 1,-6 1-1,0-1 1,3-2-1,4-3 1,6-3 0,12-1 1,9-3 0,8-4 1,10 1 0,6-4 0,12 1 1,1-1-1,4 3 1,0 0-1,-1 1 0,-3 1-1,-3 2 1,-4 0-2,-8 2 0,-2-1-2,-3-1 0,2 1-2,-14-16-4,32 29-17,-32-29-14,19 15-3,-19-15 1,22 4-2</inkml:trace>
  <inkml:trace contextRef="#ctx0" brushRef="#br2" timeOffset="50185.2882">25246 8054 120,'-2'11'45,"-10"-17"-1,12 6 0,0 0-42,0 0-2,0 0 0,-3-10-2,14 19-23,-11-9-16,0 0-4,-16-4 1,16 4-3</inkml:trace>
  <inkml:trace contextRef="#ctx0" brushRef="#br2" timeOffset="50559.6888">24494 8141 103,'0'0'42,"0"0"2,9-11-3,-9 11-31,-7-12-10,7 12-3,-1-17-9,1 17-25,0 0-5,0 0 0,0 0-1</inkml:trace>
  <inkml:trace contextRef="#ctx0" brushRef="#br2" timeOffset="50918.4895">23929 8109 97,'0'0'42,"0"0"3,0 0-2,-5-12-26,5 12-13,0 0-3,12-10-1,-12 10-4,0 0-6,22 2-26,-22-2-6,0 0-1,0 0 0</inkml:trace>
  <inkml:trace contextRef="#ctx0" brushRef="#br2" timeOffset="51246.09">23576 8032 120,'0'0'41,"10"-4"2,-10-7-2,0 11-38,13-7-3,-13 7 0,0 0-2,0 0-2,8 12-6,-21-14-25,14 14-5,-1-12-2,-12 5 0</inkml:trace>
  <inkml:trace contextRef="#ctx0" brushRef="#br2" timeOffset="51511.2905">23009 8110 115,'0'0'43,"0"0"1,0 0-3,19-17-39,-5 10-4,3 8-7,-12-11-25,10 18-8,-15-8 0,0 0-2</inkml:trace>
  <inkml:trace contextRef="#ctx0" brushRef="#br3" timeOffset="64358.5136">9940 9647 16,'-35'-19'21,"6"11"4,-8-1-17,-10-3 5,8 11 7,-14-10-1,14 15-2,-17-15-1,13 18-3,-12-10-3,8 12-4,-7-1-3,2 8-1,-5 3-1,-3 5-1,-4 6 1,3 6 0,-3 3 0,1 5 0,3 2 0,5 2 0,2 3 0,7 1 0,4 2-1,8-1 0,2 2-1,5 2 1,3 2-1,2 1 1,5 2-1,2 0 1,5 1-1,3-1 1,3 0 0,6-3 0,5-3 0,6-1 0,7-6 0,4 1-2,6-5 2,3-3-2,4-1 2,3-2-1,4-1 1,4 1-2,-1-3 2,5-1 1,3-1-1,4-2 0,2 0 1,3-4-1,4-3 0,2-3 1,4-6-1,4-4 1,3-5-1,5-6 2,2-5-2,1-7 1,1-2-1,3-7 1,-2-4-1,2-4 0,-4-5 0,-1-2 0,-2-3 0,-4-2 0,-4-4 1,-6-2 0,-4-4 0,-7-1 1,-4-4-1,-7-5 0,-5-3 0,-3-4 1,-7-5-1,-5 0-2,-8-6 3,-8 0-2,-10-3 1,-6-1-1,-12-3 2,-8 3-2,-13 3 2,-9 4-2,-13 5 1,-12 12-1,-17 8 1,-10 12-1,-14 14 1,-13 9-2,-10 8 0,-7 1-1,8 7-6,1-12-25,25 2-4,14-16 0,26-2-2</inkml:trace>
  <inkml:trace contextRef="#ctx0" brushRef="#br3" timeOffset="64842.1144">10871 9367 95,'8'-18'39,"4"-10"0,16-3-1,7-15-34,18-9-4,14-3-2,7-14-9,11 11-27,-8-2 0,1 10-2,-14 4-1</inkml:trace>
  <inkml:trace contextRef="#ctx0" brushRef="#br3" timeOffset="65185.315">11294 9788 92,'9'-15'40,"22"0"1,2-14-3,20-5-31,4-2-7,12-5-3,10 11-11,-3-11-25,1 10 1,-12-2-3,-2 15 2</inkml:trace>
  <inkml:trace contextRef="#ctx0" brushRef="#br3" timeOffset="65497.3156">11495 10166 90,'2'14'40,"8"-11"-2,22 2 3,8-11-35,23-2-3,13-4-2,14-1 0,7 2-5,-7-10-16,5 17-18,-14-2-1,-8 13-1,-22 1 0</inkml:trace>
  <inkml:trace contextRef="#ctx0" brushRef="#br3" timeOffset="65809.3161">11383 10834 73,'11'19'40,"-7"-4"-2,7 11 1,-3-1-24,7 9-15,6 0 1,9 5-2,6 1 0,3-3-4,13 6-6,-9-13-27,14 3 1,-7-9-2,0 2 0</inkml:trace>
  <inkml:trace contextRef="#ctx0" brushRef="#br3" timeOffset="66090.1166">10806 11451 79,'-10'39'39,"2"-2"-1,9 9 2,1-2-36,10 4-3,3 3-2,2-5-4,11 8-29,-9-10-4,3-2 0,-6-12-3</inkml:trace>
  <inkml:trace contextRef="#ctx0" brushRef="#br3" timeOffset="66355.3171">9883 11601 83,'-74'31'40,"7"10"0,0 0-1,9 1-38,2 11-1,10 4-1,6 6 0,5-4-7,17 9-18,-4-18-14,12-6 2,2-18-1</inkml:trace>
  <inkml:trace contextRef="#ctx0" brushRef="#br3" timeOffset="66604.9175">8734 11500 89,'-67'21'39,"1"10"-1,-7 0 0,-1 5-38,0 6-6,-3-12-13,12 8-20,0-11 1,14 0-1,6-17 0</inkml:trace>
  <inkml:trace contextRef="#ctx0" brushRef="#br3" timeOffset="66838.9179">7865 10880 105,'-45'-7'40,"-14"-2"-1,5 6 0,-1-2-41,-9-4-1,8 4-8,-9-11-26,14 3-2,0-8 0,16 3 0</inkml:trace>
  <inkml:trace contextRef="#ctx0" brushRef="#br3" timeOffset="67088.5184">8330 9842 103,'-25'-33'39,"-19"-8"0,-8 1-3,-6-6-38,-17-7-2,4 2-4,-5-15-24,19 11-6,6-7-1,20 5 0</inkml:trace>
  <inkml:trace contextRef="#ctx0" brushRef="#br3" timeOffset="67383.9275">9458 9254 101,'-14'-23'39,"-8"-17"1,4-7-3,0-13-38,-1-5-1,7 2-3,2-2-2,13 16-17,-4-3-14,10 14-1,-3 5 0,11 17 2</inkml:trace>
  <inkml:trace contextRef="#ctx0" brushRef="#br3" timeOffset="67634.9418">10392 9332 98,'19'-35'40,"13"-23"-2,16-16-5,15-7-69,6-12-3,14 2 0,-2-1-1</inkml:trace>
  <inkml:trace contextRef="#ctx0" brushRef="#br3" timeOffset="68361.3713">10824 7578 93,'-19'0'37,"-12"0"-1,-3 10 2,-12 2-36,1 7 0,4 3-1,7 4 1,7 2-1,17 0 1,13-5 0,19-1-1,16-5 0,12-2 1,7-2-1,5-1 1,-3 1-1,-6 1 1,-14 2-1,-12 5 1,-20 1-1,-14 3-1,-18 0 1,-9 5-2,-10 0 0,-3-4-3,5 5-8,-3-15-26,23 1-3,6-12 1,16-5-2</inkml:trace>
  <inkml:trace contextRef="#ctx0" brushRef="#br3" timeOffset="68938.5723">12271 10680 88,'0'0'41,"5"-11"2,12-9-3,15 1-27,9-4-11,18-3-1,15 2-2,12-4-2,11 10-5,-6-9-27,19 15-6,-3-4 1,8 9-2</inkml:trace>
  <inkml:trace contextRef="#ctx0" brushRef="#br3" timeOffset="69484.5733">14681 9843 72,'-3'-14'38,"-17"6"-1,-9 15 1,-17 0-31,-7 20 0,-18-1 1,0 15-3,-3-1-1,8 3-1,10-3 0,19-2-1,19-3-1,25-5 0,24-7-1,19-3 0,15-1 0,9 2-1,1 1 0,-5 2 2,-10 5-2,-15 5 2,-18 7-2,-20 4 2,-19 2-2,-15 1 3,-10 1-1,-4-6-1,0-4-2,4-13-3,16 5-16,5-26-18,16-5-1,15-6-1,18-8 1</inkml:trace>
  <inkml:trace contextRef="#ctx0" brushRef="#br3" timeOffset="69936.974">15080 10298 79,'0'0'39,"-7"-17"1,7 17 1,-30 0-31,9 15-2,-7 5-4,3 12 0,-3 5-1,2 8 0,4 2-1,8 0 1,9-5-1,10-3-1,9-7 0,13-12-1,9-8 1,9-13 0,6-12-1,3-7 1,0-10-1,0-5 1,-4-7-1,-7 0 0,-8-5 1,-8 5-1,-6 6 2,-6 6-2,-5 10 1,-10 20-2,0 0 1,0 0 0,-10 36-1,5-1 0,0 6-1,1 3 0,8 3-3,2-6 1,15 4-8,-5-21-20,24 4-9,-5-19 1,19-1-2</inkml:trace>
  <inkml:trace contextRef="#ctx0" brushRef="#br3" timeOffset="70295.7747">15908 10398 90,'-17'10'39,"3"16"-1,-11 0 3,8 11-34,-8 1-2,5 5-1,-2-3-1,6-1 0,2-5-1,5-8 0,5-8-1,4-18 1,15 5-1,2-18-1,8-12 1,3-6 0,3-8 0,1-5 0,3-2 0,-2 1 0,-3 5 1,-4 6-1,-5 8-1,-1 10 1,-6 11 0,-2 13-1,-2 12 0,0 12 1,1 5-2,-1 9 0,7 5-2,-3-7-7,19 11-19,-15-19-12,16-1 0,-5-16-3,8-4 1</inkml:trace>
  <inkml:trace contextRef="#ctx0" brushRef="#br4" timeOffset="76894.5863">7802 13292 11,'0'0'27,"0"0"2,0 0-1,0 0-21,-3 20-1,2-7-2,5 10 0,-2 3-1,6 15 1,-2 6-1,5 15 2,-3 6-2,4 15 1,-4 4-1,5 10 0,-6-2-1,3 2 0,0-10-2,-1-10-4,9-6-26,-3-13-5,-1-13 2,0-14-1</inkml:trace>
  <inkml:trace contextRef="#ctx0" brushRef="#br4" timeOffset="77643.3876">7932 13420 25,'0'0'20,"0"0"0,0 0 0,0 0-4,0 0-3,0 0-3,0 0-2,12 5-2,2-4-2,-4-6 0,10 4 0,-1-7 0,10 5-1,-3-6 0,9 3-1,1-2 0,6 2 0,3 0 0,6 2 0,3-1-1,4 0 0,7 1 0,3-1-1,8-2 1,6-1-1,7-2 1,7-3-1,6-2 0,6 0 1,2-1-1,5-2 0,4 0 0,-1 2 2,-2 2-2,1 2 1,-2 1-1,-1 1 1,1-1-1,1 1 2,0-4-2,-1-1 0,2-6 1,2-2 0,2-5-1,2-4 1,-1 0-1,-6 0-1,-5 3 0,-11 0-4,-1 15-21,-20-3-11,-12 10 0,-21 0 1</inkml:trace>
  <inkml:trace contextRef="#ctx0" brushRef="#br4" timeOffset="78173.7885">11675 12786 18,'0'0'33,"0"0"1,-6-13-2,6 13-13,0 0-7,0 0-3,0 0-2,7 13-1,-7-13-3,11 28-1,-4-3 1,2 13-1,-1 9-1,1 15 0,-3 7 0,-2 9-2,-3 10 1,-2 3 0,-2 1 0,1-2 0,0-6 0,2-8-1,3-6-1,1-16-2,13-6-32,-9-13 0,4-5-2,-5-13 1</inkml:trace>
  <inkml:trace contextRef="#ctx0" brushRef="#br4" timeOffset="78797.7896">11841 13739 19,'0'0'29,"6"-11"1,-6 11-4,-3-11-14,3 11-3,0 0-2,0 0 0,-11-12-2,11 12 0,-25-1-2,9 3 0,-8 1-1,-6 4-1,-7-1 0,-7 4-1,-7 2 1,-9 2-1,-9 2 1,-7 3 1,-9-1 0,-1 3 0,-9-1 1,-3 4-1,-7-1 0,-2 3-1,-7 0 0,0 0-1,-6 1 1,-3 0-2,-8 2 1,-3-1 0,0-1 0,0 0 1,-1-1-1,0-1 1,-3-2 0,4 0 1,4-4-1,1-1 0,2-1 0,2 2 0,-2-1-1,6 2 1,4 2-2,3 2 2,4 2-2,9 1 1,10 2-2,9-7-2,24 4-29,6-13-4,21-3-2,14-12 1</inkml:trace>
  <inkml:trace contextRef="#ctx0" brushRef="#br4" timeOffset="79733.7913">11362 13815 28,'0'0'32,"9"-19"3,-6 2-8,9 16-15,-14-13 0,13 17-1,-11-3-2,7 12-1,-9 1-2,5 15-1,-4 5-2,2 11-2,-2 6 0,1 10-1,-1 4 1,0 5-2,-2 1 1,-1-2 0,1-4 0,1-9-2,7-4-6,-10-21-29,19-6 0,-1-21-3,9-7 1</inkml:trace>
  <inkml:trace contextRef="#ctx0" brushRef="#br4" timeOffset="80544.9927">7476 14625 6,'-3'12'32,"3"-2"1,3 3 2,-3-13-19,19 22-3,-6-16-4,20 9-3,-3-8 0,15 3-3,3-3 0,13 1-1,7-3 0,14-2-1,6-2 0,10 0 2,11-2-2,11 0 0,9-1 1,9 1-1,9-1 0,5 2 0,3 2 0,4 1 0,6 3 0,1 2-1,3 1 0,2 0 1,3 1-1,3 0 1,7-4 0,3-2 0,5-5-1,8-2 1,1-7 0,7-2 0,-1-6-1,2-1 2,-4-3-1,-3 0 0,-9 1-1,-13-1 1,-9 3-2,-22-1 0,-13 7-4,-23-5-2,-10 16-15,-31-14-15,-14 9-1,-22-7 0,-11 5 1</inkml:trace>
  <inkml:trace contextRef="#ctx0" brushRef="#br4" timeOffset="81699.3947">12003 13124 10,'-2'10'21,"2"-10"-3,0 0-1,11 11-2,-11-11 0,30-5-3,-8-9-1,21 5-1,3-19-2,23 1 0,12-22-1,30 0-1,18-19 0,28-3 0,24-17 0,31-7-1,23-17-1,31-6-2,16-10 1,22-2 0,57-5-3,-28-4 1,5 0-2,1 2 0,-2 11-2,-8 3-1,-5 12-3,-28-6-7,-53 15-19,13 1 0,-25 11-2,-34 1 2</inkml:trace>
  <inkml:trace contextRef="#ctx0" brushRef="#br4" timeOffset="82588.5963">12121 13330 3,'0'0'24,"-11"5"1,11-5-13,0 0 1,0 0 2,10-6-1,-10 6 0,12-7-1,-12 7-3,0 0-3,11-11-2,-11 11-1,11 3-2,-11-3 0,10 8-1,-10-8 1,20 14 0,-4-5 0,5 1 0,9 0 0,6-1 1,13 3-1,12-3-1,17 0 1,14-2 0,18 0 0,15-2-1,19-1 0,21 0 0,14-1-1,19 1 1,15-2-1,16 3 0,17-1 0,18 0 0,14 0 0,15-1 0,14 0 0,13-1 0,52 1 1,-24-3 0,6 1 1,11 0 0,7 1-1,2-1 1,-1 5 0,-7 0-2,-51 2-2,27 9-5,-32-6-29,-14 8-1,-39-7-1,-31 6-1</inkml:trace>
  <inkml:trace contextRef="#ctx0" brushRef="#br4" timeOffset="83758.5983">14240 12555 47,'0'0'35,"3"-15"1,-3 15-1,0 0-27,3-10-2,-3 10 2,6 14-4,-3 3 0,-4 5-1,2 10 0,-3 9-1,-1 10-1,-2 6 0,-1 5 0,0 3-1,-2 0 1,2-7-1,0-6 0,2-10 1,3-11-1,2-14 1,-1-17 0,0 0 0,16-24 0,-11-9 0,1-12-1,1-8 1,-2-10-1,-1-5 0,-1-4 0,-1-1 1,1 0-1,1 4 0,3 7 0,5 3 0,3 7 1,6 6-1,5 7 0,7 8 0,0 9 0,4 6 0,1 8 0,-4 8 0,-2 8 0,-8 9 0,-10 7 0,-10 8-1,-9 8 1,-13 5-1,-11 3 0,-7 3-1,-8-3 0,4 1-3,-3-16-6,16 4-26,3-19-1,19-3 0,5-15 1</inkml:trace>
  <inkml:trace contextRef="#ctx0" brushRef="#br4" timeOffset="84444.9995">14757 12600 57,'-11'18'36,"5"6"-1,-5-1 1,4 12-29,-6-4-2,6 8 0,-4-1-2,2 4 0,-1-4 0,3-3-1,-1-6 0,3-5-1,1-7 0,4-17 0,0 0 0,4-11 0,2-11-1,1-7 1,1-6 0,-1-6-1,1-1 1,0-1-1,0 4 1,-1 4-1,0 6 0,1 6 1,2 7-1,4 5 0,1 5 1,6 4-1,2 3 1,5 2-1,3 1 0,5 0 1,0 2-1,1-3 0,-3-1 0,-1-1 1,-5-2-1,-4-3 0,-7-2 0,-6-1 0,-11 7 0,2-12 0,-2 12 0,-23-4 0,3 9 0,-4 5 0,-2 6 0,0 7 0,0 4 0,4 4 1,5 1-1,7 3 0,7-4 0,11-2 0,7-8 1,7-6-1,7-8 0,4-10 0,2-6 1,-1-10-1,-1-6 0,-8-5 0,-3-1 0,-9-2-1,-6 2 0,-9-2-1,-4 10-2,-7 0-2,3 13-3,-11-5-28,21 15-2,-16-11 1,16 11 0</inkml:trace>
  <inkml:trace contextRef="#ctx0" brushRef="#br4" timeOffset="84741.4001">15550 12494 57,'0'0'38,"-23"0"-1,21 12 2,-9-8-28,14 17-4,-6 3-2,7 11-3,-3 5 0,0 7-1,-4 2 0,-3 3-1,-5 0 1,-1-2 0,-6-6 0,-3-4-1,0-9 0,-1-13-4,10 0-16,-7-30-17,16-6-1,-1-20-2,15-7 1</inkml:trace>
  <inkml:trace contextRef="#ctx0" brushRef="#br4" timeOffset="84897.4003">15398 12108 86,'-22'-5'38,"11"10"-1,11-5-6,0 0-66,8 18-3,14-12-1,14 8 0</inkml:trace>
  <inkml:trace contextRef="#ctx0" brushRef="#br4" timeOffset="85271.801">15770 12509 78,'-10'15'39,"13"1"-3,-3-16 3,26 12-36,4-15-1,13-3 2,8-6-3,1-2 1,0-3-1,-3-4 0,-8-2 1,-6-1-1,-13-1-1,-11 0 0,-13 2 1,-10 4-2,-9 5 2,-8 8-1,-7 11 1,-6 9 1,-5 10-1,2 9 1,-2 8-1,10 3 0,8-1 0,13-2 0,16-7-1,15-8-2,19-8 1,11-12-4,17-4-1,5-13-5,22 1-27,-11-14 0,10 5-2,-14-13 4</inkml:trace>
  <inkml:trace contextRef="#ctx0" brushRef="#br4" timeOffset="85490.2014">16537 12394 97,'-28'8'41,"-11"-4"-1,9 17-7,-6-7-28,9 8 0,3 2-2,9 3-2,4 2 0,11-2-2,10-1 1,11-4-2,11-6 1,10-10-3,11-5-1,1-21-13,17 4-22,-5-17 1,9 0 0,-9-16 0</inkml:trace>
  <inkml:trace contextRef="#ctx0" brushRef="#br4" timeOffset="85677.4017">17171 11956 95,'-21'34'40,"-10"4"0,7 17-4,-5 0-32,5 5-2,0 5-2,2 1 0,3 4-6,1-13-4,13 4-29,-6-17 0,11-2-2,-3-16 1</inkml:trace>
  <inkml:trace contextRef="#ctx0" brushRef="#br4" timeOffset="86441.803">16874 12374 65,'0'0'40,"0"0"-1,27-6 2,-3-5-20,17 8-17,10-5-2,9 1 0,2-3 0,3 1-1,-4 0 0,-7 1-1,-8 1 1,-10 1-1,-13 3 0,-12 3 0,-11 0 0,-14 12 0,-8 2 0,-8 5 1,-6 4-2,-2 6 2,2 1-1,1 3 1,10 1-1,6-3-1,12-4 1,12-5-1,12-6 0,9-10-1,7-4 2,7-8-3,-1-9 2,1-6 2,-1-3-2,-5-5 1,-6-2 1,-5-1-1,-8 1 0,-2 3 0,-6 3 1,0 6-2,-6 4 1,-1 15 0,8-14 0,-8 14 0,14 3 1,-2 3 0,3 1 0,1 1 0,4 0 1,0 1-1,-2 1 1,-2 1 0,-4 3-1,-3 1 0,-5 3-1,-7 5 1,-4 3-2,-3 0 1,-5 3-1,0-1-1,-1-2 1,2-1 0,2-5 1,4-6-1,8-14 1,0 0 1,0 0 1,19-15-1,-3-7 1,3-4 2,6-8-2,5 0 1,3-4-1,5 2 0,1 1 0,4 5-1,1 5 0,1 3-3,0 8 0,-4 2-4,5 16-19,-16-10-16,8 12 1,-11-6-2,11 9 0</inkml:trace>
  <inkml:trace contextRef="#ctx0" brushRef="#br4" timeOffset="86613.4033">18374 12544 108,'-26'8'41,"26"-8"-2,-18 3-6,2-16-68,32 3-6,-3-7 2,11 7-4</inkml:trace>
  <inkml:trace contextRef="#ctx0" brushRef="#br1" timeOffset="111074.2463">14183 14701 48,'1'-16'35,"-1"16"1,7-17-2,-7 17-30,-7 10-3,5 10 1,-4 4 1,3 13-1,-2 7 0,3 9-1,-2 7 2,4 8-2,-2 1 0,3 3 0,-2-3 0,1-5 0,-2-9 0,-1-8 0,0-14 0,2-12-1,1-21 1,0 0-1,0-26 1,2-9-1,0-15 0,1-7 0,-1-12 0,-1-8 1,2-3-1,0-3 2,4 2-1,6 5 0,4 7 0,7 6 1,5 13-1,5 9 0,3 15 0,2 11-1,-2 13 0,-4 11 0,-5 10 0,-7 11 0,-9 10-1,-7 6-1,-10 4 1,-7 3 0,-9 2 0,-5-1 0,-6-5 1,-2-6-2,-1-9 2,4-7 0,5-7 0,6-8 1,7-6-1,13-6 1,0 0 0,28-2 0,-1 3 1,5 6-1,3 6 0,1 5 0,0 4-1,-4 2-2,-1 6-2,-8-7-4,14 7-29,-15-15-1,10 4 1,-7-17-2</inkml:trace>
  <inkml:trace contextRef="#ctx0" brushRef="#br1" timeOffset="111464.247">14775 15026 63,'0'0'38,"0"0"-1,0 0 0,13 12-35,5-8 0,8-2 0,3-4-1,6-3 0,1-3 0,1-5-1,-4-4 1,0 0-1,-7-6 1,-5-3-1,-9 1 1,-8-2-1,-8 2 1,-9 3-1,-7 5 0,-5 6 0,-4 10 1,-2 9-1,-2 14 1,2 9-1,3 11 1,6 6 0,9 3-1,11 1 1,9-7-1,17-8 0,16-11-2,12-13-2,22-7-5,0-20-29,23-1 2,-1-20-3,18 3 1</inkml:trace>
  <inkml:trace contextRef="#ctx0" brushRef="#br1" timeOffset="111729.4475">16098 14484 63,'-25'-34'38,"-10"-5"-2,1 12 3,-9 3-34,3 16-1,-5 10 0,1 20 0,-3 12-1,6 14 0,-1 11-2,6 8-1,6 6 1,9 0-2,8 1 0,11-5-2,9-3-1,3-14-8,19 0-26,-6-20 1,13-2-2,-9-21 0</inkml:trace>
  <inkml:trace contextRef="#ctx0" brushRef="#br1" timeOffset="111916.6478">15552 14966 72,'-8'-13'40,"28"7"-2,6-15 0,13 2-38,12-4-1,6-7-2,10 5-8,-9-11-27,10 7 3,-9-9-3,0 5 1</inkml:trace>
  <inkml:trace contextRef="#ctx0" brushRef="#br1" timeOffset="112135.0482">16258 14381 76,'-21'16'40,"6"17"0,-9 3 0,11 7-35,-9 12-3,3 9-1,0 3 0,1 3-2,4-1-1,6-8-3,9 5-12,-2-27-23,15 2 1,-5-23 0,13-5-1</inkml:trace>
  <inkml:trace contextRef="#ctx0" brushRef="#br1" timeOffset="112493.8488">16200 14909 68,'0'0'39,"13"14"-1,2-23 0,13-1-35,8-7-1,9-2 0,1-7 0,2-2-1,-4 0 0,-6 1 1,-9 2-1,-10 4 1,-13 4-2,-12 4 2,-11 7-1,-10 9 1,-4 6-2,-2 7 0,-5 6 0,3 7 0,1 3 1,5 6-2,8-1 2,10-1-1,6-5 0,10-2 0,11-9-1,13-6-1,14-7-2,5-11-4,24 2-30,-11-15-1,18 7 0,-8-15 0</inkml:trace>
  <inkml:trace contextRef="#ctx0" brushRef="#br1" timeOffset="112805.8493">17075 14757 38,'-5'-12'35,"-3"-4"2,8 16-1,-20-9-26,20 9-2,-25 18 0,10 8-1,-9 0-1,4 10-2,-5-4 1,8 4-3,1-5 1,9-2-1,7-8 0,10-9-2,13-8 0,10-12-2,13-8 0,9-12-2,12-2-4,-4-23-18,16 8-10,-8-16-1,5 6 0,-12-16 1</inkml:trace>
  <inkml:trace contextRef="#ctx0" brushRef="#br1" timeOffset="112977.4496">17673 14200 81,'-9'16'39,"-8"7"-1,4 23 0,-8 7-35,2 11-1,-2 8-1,1 4-2,0 3-1,3-3-1,3-1-2,-4-22-16,15 3-18,-6-21 1,12-5-1,-3-30 1</inkml:trace>
  <inkml:trace contextRef="#ctx0" brushRef="#br1" timeOffset="113726.251">17414 14703 77,'0'0'42,"0"0"-3,25 16 1,-4-16-37,8-4 0,7-1-1,5-4 0,2 0-1,3-2 0,-1 1 0,-3 0-1,-6 3 1,-7 3-1,-6 2 0,-7 5 0,-16-3 0,5 20 0,-13-2 0,-6 4-2,-1 4 2,0 5-2,-2 3 2,3 0-1,6 1 0,3-4 0,6-4 0,6-8 0,4-6-1,4-8 1,5-9 0,-3-7 0,3-7 0,-4-5 1,-2-4 0,-1-6 0,-3-1 1,0-2 0,-1 1 0,1 4 0,1 3-1,0 5 1,2 7 0,0 7 1,0 7-2,-3 6 1,-10-4 0,20 20 0,-11-9 0,3 3 1,-1-3-2,4 0 2,0-4-2,1 2 1,1-2 0,-3-1-2,-1 2 1,-13-8-1,14 24 1,-15-6-1,-6 5 1,-3 1-1,-3 4 1,-2-1 0,1 0 0,3-4 0,2-7 1,9-16-1,0 0 1,11-1-1,5-18 2,5-7-1,3-6 1,3-3 1,1-3-1,1 2 1,-2 3-1,-1 2 0,1 4-2,-1 3 1,7 4-3,5-3-3,13 13-7,-6-17-23,27 17-6,-3-11-1,22 9 0</inkml:trace>
  <inkml:trace contextRef="#ctx0" brushRef="#br1" timeOffset="126877.0741">14849 15841 14,'-12'-14'29,"0"5"2,12 9-10,-30-18-9,30 18-2,-28-17 1,28 17-1,-25-9-2,25 9-2,-24 7-1,15 10-1,-5 5 0,3 10-1,-4 8 1,0 8-1,1-1-1,2 2 0,4-7 0,9-7 0,5-17 0,11-13-1,10-15 0,11-18-1,7-10 1,7-7-1,3-4 0,-3 0-1,-5 9 1,-6 8 0,-11 14-1,-11 13 0,-11 17 0,-13 11-1,-6 9 1,-7 11-1,3 2 0,0-4-1,8 0-3,5-22-2,19 7-9,-3-31-18,21-2 0,-2-24 0,13 1 0</inkml:trace>
  <inkml:trace contextRef="#ctx0" brushRef="#br1" timeOffset="127235.8747">15328 15782 48,'-14'-2'35,"7"13"1,-9-2-1,9 12-27,-6-1-3,7 5-1,-1 2-1,3 2-1,1-2 0,3-1 0,1-6-1,5-5 1,-6-15-1,16 6 1,-4-16-1,5-9 0,2-7 0,2-5 0,1-5 0,1 0-1,0 0 1,0 5-1,-3 7 0,-3 9 0,-3 13 1,-3 9-1,-3 12 0,-5 9 0,-3 10-1,-1 8 0,0 4 0,0-4 0,3-1-3,4-11 0,11-1-3,1-28-8,21 3-17,-7-25-4,17 0-1,-6-20 1</inkml:trace>
  <inkml:trace contextRef="#ctx0" brushRef="#br1" timeOffset="127735.0756">15951 15753 41,'0'0'35,"-20"-1"2,7 13-1,-13-4-24,8 16-5,-6 1-1,7 7-2,-2 0 0,8 0-1,0-3-1,10-2 0,6-8-1,5-9 1,9-10-1,3-8-1,4-8 1,2-6 0,0-4-1,-1-3 1,-3 1-1,-4 3 0,-3 6 0,-5 4-1,-12 15 1,11-1 0,-10 18-1,-3 12 0,-3 17 0,-3 17 0,-2 13 1,-2 19-1,-2 9 0,-2 1 1,-1-1 0,-1-4-1,0-17 2,2-10-1,1-22 0,3-17 1,3-20-1,9-14 0,-7-14 0,8-16 0,4-15 0,0-15 0,3-10 1,4-11 0,3 2-1,1 0 0,3 4-3,-2 5 1,11 19-4,-4 1-8,18 28-22,-7-3-2,19 16 0,0-6-1</inkml:trace>
  <inkml:trace contextRef="#ctx0" brushRef="#br1" timeOffset="128109.4762">16712 15422 47,'0'0'38,"0"0"-2,-10 4 1,-4 7-31,8 10-3,-3 3 3,4 10-4,-3 7 1,3 11-2,-1 6 1,1 5-2,-2 4-1,-3 2-2,6 4-3,-8-18-6,16 3-23,-12-21-1,10-5-1,-2-32 1</inkml:trace>
  <inkml:trace contextRef="#ctx0" brushRef="#br1" timeOffset="128312.2766">16495 15868 67,'-3'11'38,"3"-11"-1,3 18-6,-3-18-28,32-9 0,-2-8-3,7-11-2,11-4-1,1-15-7,13 7-10,-13-16-14,12 9-4,-15-10 2,4 12 2</inkml:trace>
  <inkml:trace contextRef="#ctx0" brushRef="#br1" timeOffset="128655.4772">17048 15362 41,'-12'23'36,"-8"2"1,6 15-1,-10-3-12,8 17-18,-2 0-1,3 10-2,-4-1 0,6 2-2,-2-8 1,7-4 0,2-9-1,5-9 0,6-15-1,-5-20 1,25 6-1,-6-20 0,6-9 1,1-7-1,-1-3 0,3-1 0,-5 2 0,-1 7 0,-5 4 0,-4 11 0,-13 10 0,13 15 0,-11 10-1,-3 5 0,0 8-1,0 0-1,6 5-2,-3-11-4,19 11-18,-13-32-10,20 0 0,-7-23-1</inkml:trace>
  <inkml:trace contextRef="#ctx0" brushRef="#br1" timeOffset="128827.0775">17389 15738 48,'-13'-10'37,"7"25"-2,-9-1 1,8 20-24,-6-2-7,6 5-2,0 3-2,4-4-2,5 3-7,-8-19-24,17 5-3,-11-25-3,19 6 2</inkml:trace>
  <inkml:trace contextRef="#ctx0" brushRef="#br1" timeOffset="129263.8782">17464 15521 50,'-6'-13'39,"6"13"-2,0 0 2,19 6-20,-9-1-15,9 3-1,-6 4 0,6 4-1,-4 5 1,-2 6-1,-9 7-1,1 4 1,-8 4-1,-7 3-1,2-2 1,-5-1-1,1-8 0,1-5 0,5-11-1,6-18 1,0 0 0,14-13 0,5-15 0,5-7 1,4-5-1,2-3 0,0 2 1,-1 5-1,-3 7 0,-8 10 0,-4 12 0,-14 7 0,12 24 0,-12 0-1,0 6 0,0 4-2,6 2 0,0-4-1,10 0-2,0-14-1,16 4-9,-11-23-17,17 5-4,-8-21 0,9 5 1</inkml:trace>
  <inkml:trace contextRef="#ctx0" brushRef="#br1" timeOffset="129794.2792">18037 15572 46,'-15'8'37,"-13"0"2,9 22-2,-15-4-15,9 15-15,-6 1-2,8 4-1,1-4 0,8-1-1,5-7-2,7-8 1,8-9-1,6-10-1,9-11 1,6-9-1,5-9 0,2-6 0,1-8 0,-2-1 0,-4-2 0,-3 3-1,-7 4 1,-5 7 0,-7 10 0,-7 15 0,0 0 0,-9 15 0,-1 14-1,-3 10 1,-3 14-1,-1 15 0,-1 10 0,-3 10-1,1 8 1,-2 3-1,3 0 0,-2-7 0,2-5-1,2-19 1,3-13 0,2-16 0,3-13 1,1-16 0,8-10 1,-13-9 1,6-10 1,0-5 0,0-13 1,3-8-1,1-9 1,7-2-1,4-5-1,6-2 2,7-1-4,5-2-1,17 19-17,-9-13-16,20 19-4,-7-11-1,16 10-1</inkml:trace>
  <inkml:trace contextRef="#ctx0" brushRef="#br1" timeOffset="130340.2801">18725 15789 71,'0'0'41,"0"0"-1,36-4-1,-2-9-36,14-2-2,13 0 0,5-3-4,8 8-2,-7-10-15,13 26-17,-13-9 0,5 14-3,-14-9 1</inkml:trace>
  <inkml:trace contextRef="#ctx0" brushRef="#br1" timeOffset="130917.4812">19709 15080 55,'-11'-7'38,"-4"0"-1,8 17-1,-10 5-28,10 12-3,0 4-2,5 12 1,-2 7-1,3 13-1,-3 3 1,1 7-2,-1 0 2,1-2-2,-1-8 1,0-7-2,2-12 1,2-10 0,1-13 1,-1-21-2,12 1 1,-3-16-1,1-8 1,3-6 0,2-4-1,0-3 0,1 1 0,4 2 0,-3 6 0,2 6 0,-1 7 0,1 7 0,-2 7 0,0 8 1,-4 8-1,-2 6 0,-2 6-1,-5 3 1,-4 1 0,-5 2 0,-8-4 0,-4-3 0,-5-4 0,-5-5 0,-3-7 0,1-7-1,1-3-1,4-7-2,11 0 0,5-10-4,8 16-6,13-30-21,19 22-2,-3-13-1,17 12 1</inkml:trace>
  <inkml:trace contextRef="#ctx0" brushRef="#br1" timeOffset="131323.0819">20247 15539 38,'0'0'35,"0"0"1,2-14 1,-7 24-23,-17-9-4,3 12-2,-8-1-3,-2 6 0,-6 0 0,2 7-1,0-1-1,4 4 0,6-4-1,7 0 0,5-1-1,9-2 0,8-4-1,9-6 1,7-6-1,5-5 0,7-8 0,3-7 0,0-7 1,0-3-1,-4-6 0,-4 1 0,-7 1 0,-5 1 0,-7 8 1,-4 3-1,-6 17 0,0 0 0,0 0 0,-11 15-1,5 6 0,0 2-1,4 5-1,-2-3-3,12 8-6,-10-21-21,19 11-5,-5-18-1,15 6 0</inkml:trace>
  <inkml:trace contextRef="#ctx0" brushRef="#br1" timeOffset="131775.4827">20658 15540 52,'0'0'37,"-11"-4"1,11 4-1,-21 10-23,12 3-6,-7 0-3,3 10 0,-7 1-2,4 6 1,-4 3-2,5 2 0,0-1 0,5-3-1,5-3 0,5-6 0,8-10-1,5-9 0,7-14 0,6-13 0,5-12 0,4-15 0,6-8-1,1-10 2,-1-4-1,1-5 0,-5 1 0,-1 1 0,-7 9 0,-5 11 0,-7 12 1,-6 16-2,-11 28 2,0 0-1,-14 39 0,-4 18 0,-7 16 1,-2 12-1,-2 6 0,1-1-1,8-8-2,3-15-3,19 0-17,-7-35-15,25-6-1,-4-29-2,18-5 0</inkml:trace>
  <inkml:trace contextRef="#ctx0" brushRef="#br1" timeOffset="132181.0834">21261 15021 63,'0'0'40,"-10"28"-1,-5-7 1,5 20-32,-9 4-4,-1 14-1,-1 10-1,0 8-2,3 4 0,3 0-1,7-8-1,4-12-3,12-9-1,3-23-5,21-2-21,-8-30-5,13-2-1,-5-23 1</inkml:trace>
  <inkml:trace contextRef="#ctx0" brushRef="#br1" timeOffset="132633.4842">21379 15512 66,'1'-10'37,"-11"-4"1,10 14-3,-20 5-26,12 6-4,-1 4-1,1 10-1,2 3-1,3 6 0,3-3-1,3 1 1,4-7-1,5-4 0,3-9 0,2-10-1,3-8 1,2-8-1,1-6 1,0-8-1,0-2 1,-1-5-1,0 1-1,-2-1 2,-2 5-1,-1 6 1,-5 8-2,-12 16 2,12 7-2,-13 18 0,-7 20 0,-6 17-2,-4 19 2,-6 12-2,-3 15 1,-3 0-1,3-1 1,0-5 0,5-17 1,3-12 0,5-22 1,6-21 0,8-30 1,0 0-1,-1-28 1,6-11 1,1-13-1,2-9 0,3-5-1,1-4-3,6 13-14,-13-12-16,14 17-4,-14-3-3,6 21 0</inkml:trace>
  <inkml:trace contextRef="#ctx0" brushRef="#br1" timeOffset="133725.4861">14773 17162 49,'7'-16'38,"6"7"0,-11-7-1,-2 16-31,6-18-1,-6 18-1,0 0 0,-7 28-2,-3-5 1,1 6-1,-2 6 0,-1 0-1,-1 2 0,3-3 0,1-4-1,0-10 1,5-3-1,4-17 0,0 0 0,0 0 1,8-13-1,0-9 0,1-6 0,2-3 0,1-6-1,2 0 1,1-2-1,2 5 1,-1-1-1,1 10 1,-1 5-1,1 9 1,-5 7 1,0 10-1,-4 9 1,-1 6 0,-5 5 1,1 4-1,0-1 0,1-1 0,1-7 1,9-4-1,6-14-1,8-9 1,7-9-1,4-8 0,4-4 0,-1-2 0,-2 2 0,-6 3 0,-7 11-1,-8 11 1,-9 11 1,-7 12 0,-8 11-1,-3 3 1,-1 5-1,1-1 0,2 0-1,4-8-2,8-6-2,5-13-6,24-2-21,-9-16-6,18-4-2,-4-14 1</inkml:trace>
  <inkml:trace contextRef="#ctx0" brushRef="#br1" timeOffset="133881.4864">15628 17132 50,'-18'6'39,"-4"11"-1,7 12 1,-8-1-29,8 5-7,1 2 1,7-3-3,5-2-1,4-8-2,9-6-3,-11-16-25,24 1-7,-10-21-1,8-8-1</inkml:trace>
  <inkml:trace contextRef="#ctx0" brushRef="#br1" timeOffset="135254.2888">15513 16902 76,'0'18'38,"0"-18"-1,14 26-14,4-20-23,10-1 0,8 0 0,5 0 0,0 3 1,1 3 0,-5 5 0,-4 6 0,-9 6 1,-5 5 1,-14 6-1,-4 3 1,-7 0 0,-3 0-1,0-5 0,0-7 0,2-8-1,3-8 0,4-14 0,0 0 0,11-18-1,-3-5 1,1-6 0,2-2 0,-2-3-1,-2 0 0,1 2 0,-1 2 0,0 8 0,1 4 0,4 6-1,1 1 0,6 5-2,3-1 0,8 5-1,3-7-2,12 8-7,-12-9-19,18 9-5,-14-6-2,7 10 3,-15-6 14,0 10 15,-12 1 7,-17-8 7,12 25 21,-23-13 6,6 7 3,-11-7 0,10 11-14,-10-5-13,8 5-4,-3 2-2,4 0-1,-1 0 0,2 2-1,0-1-1,0-1 1,1-6 0,2-3-1,3-16 0,0 0 0,0 0 0,10-15 0,-1-11 0,4-5 0,1-6 0,3-2 0,-2-1 0,2 6-1,-3 3 1,-1 4 0,0 9-1,1 3 0,1 7 1,4 2-1,3 4-1,5 0 1,7 5-1,4-3-1,9 2 1,4-3-1,5 0 1,1-2 0,0 1 0,-6 0 0,-5 0 0,-8-1 1,-9 3 0,-11 3 1,-18-3-1,0 11 0,-14-4 0,-8 2 0,-6 3 0,-3 2 0,-4 3 0,0 4 0,-1 6 1,4 2 0,5 5 0,6 0 0,9 2 0,8-3 0,10-5-1,9-7 1,11-11 0,9-6-1,7-11 1,4-7-1,2-10 0,-2-7 1,-5-4-1,-5-1 0,-8-2 0,-10 4-1,-9 0 1,-6 5 0,-7 7 0,-3 7-1,-3 8 1,-1 5 0,11 2 0,-17 11 0,17-11-1,-3 18 1,3-18 0,13 16 0,1-11 0,3-3 0,1-1 0,1-1 1,-2 0-1,-2 1 1,-2 4-1,-13-5 0,13 23 0,-12-3 0,-5 5 0,1 4 0,-4 1 0,0 1 0,0-2 0,2-4 0,2-5 0,3-10 0,0-10 0,0 0 0,17-28 1,-6 2-1,-2-9 1,2-3-1,0-4 0,-1 1 0,-2 4 1,4 6-2,-2 7 1,7 7-2,6 6 0,5 4-1,12 9-6,-3-8-13,29 15-8,-11-12-7,19 7-3,-9-7 0</inkml:trace>
  <inkml:trace contextRef="#ctx0" brushRef="#br1" timeOffset="135722.2896">17774 17003 58,'-14'5'39,"-3"-11"-3,5 7 2,-6-2-35,4 0 0,1 2-1,13-1 0,-15 10 0,15-10 1,-3 18-1,3-18 0,10 18 0,1-7 0,-1-3-1,3 0 1,-1-1-1,2 1 1,-1 1-1,-1 4 1,-3 2-1,-2 3 0,-4 6 0,-3 2-1,-4 1 1,-2 1-1,-3-2 1,-2-1-2,3-5 0,-1-8-3,7-1-3,2-11-18,0 0-13,9-10-1,12-5-4,-3-15 3</inkml:trace>
  <inkml:trace contextRef="#ctx0" brushRef="#br1" timeOffset="136081.0902">18481 17120 73,'1'18'43,"-1"-18"-2,38-2 1,-10-4-39,15-7-2,14 1-2,8-6-3,13 6-5,-6-8-26,21 10-3,-6-10-3,12 6 1</inkml:trace>
  <inkml:trace contextRef="#ctx0" brushRef="#br1" timeOffset="136814.2915">19792 16830 68,'0'0'41,"0"0"-2,-17-10 1,4 18-37,4 2-1,1 6 0,-3 10-1,1 5 1,-3 6 0,4 4 0,1 0-1,4-4 1,8-6 0,5-6-1,10-9-1,6-12 1,5-11-1,5-13 0,2-4 0,1-5 0,-3-3 0,-3 0 0,-7 3 1,-4 5-1,-6 6 0,-5 9 0,-10 9 1,0 0-1,8 14 0,-10 4 0,1 6 0,1 4 0,2 4 0,3 2 1,4-3-1,2-3 0,7-9 1,4-7 0,5-10 0,0-11 0,2-10-1,1-8 1,-3-8 0,-1-3-1,-6-5 1,-3 2-2,-4-1 1,-4 6-3,-1 4 1,-5 6-3,6 11-5,-11-6-14,21 25-13,-19-4-2,23 3-2,-10-1 0</inkml:trace>
  <inkml:trace contextRef="#ctx0" brushRef="#br1" timeOffset="137282.2923">20666 16948 52,'-4'15'38,"4"-15"-1,0 14 1,0-14-27,15 2-7,-2-2 0,6 0-1,-2-4-1,3-1 1,-3-5-2,0-2 1,-3-7-1,1-4 0,-2-1-1,-5 0 0,-3-2 1,-5 6-2,-6 0 2,-3 7-2,-4 8 1,-8 8 0,-3 8 1,-1 9-1,0 7 1,-1 4 1,4 5-1,4 1 1,4 1-1,7-5 0,7-4 0,7-9 0,9-8-2,11-8 0,12-10-2,11-10-3,16-2-5,-6-18-20,26 3-7,-5-12-3,15 4 1</inkml:trace>
  <inkml:trace contextRef="#ctx0" brushRef="#br1" timeOffset="137625.4929">21501 16295 59,'-21'-10'40,"9"17"-1,-7-2 1,9 20-32,-3 7-4,2 14 0,-2 12-2,-1 7 0,-1 14-1,-3 3 1,-2 4-1,3-6 0,3-5-2,5-16 0,9-11-4,2-21-7,22-11-23,-2-28-5,17-13 0,-2-24-1</inkml:trace>
  <inkml:trace contextRef="#ctx0" brushRef="#br1" timeOffset="137828.2933">21790 16216 68,'-5'15'40,"-14"3"-2,6 24 1,-11 7-32,6 12-5,-4 7 0,1 10 0,-1 5-2,4-3 2,4 1-5,2-14-4,19 0-24,-12-25-8,18-7-1,-3-22-1</inkml:trace>
  <inkml:trace contextRef="#ctx0" brushRef="#br1" timeOffset="137999.8936">21790 16949 82,'-12'21'42,"-8"-16"-4,20-5-3,-2 14-48,-2-25-24,24 4-2,-7-14-4,13 4 2</inkml:trace>
  <inkml:trace contextRef="#ctx0" brushRef="#br1" timeOffset="141868.7004">14344 14003 64,'-26'-5'38,"-5"-5"-2,2 4 1,-5-1-36,1 7 0,4 7-1,-1 8-1,1 9 1,-2 8-2,-3 11 2,1 7-1,-7 10 1,2 4 1,-4 5 0,1 6 2,-2 3-2,4 5 1,1 1 0,7 6-1,6 1 0,8 2-1,8 0 0,9-2 0,7-5 0,8-6-1,7-10 1,5-10-1,3-14 1,4-12-2,-2-11 2,-2-10-3,-4-4 3,-7-6-1,-6 2 0,-13-5 2,-7 19-1,-11 5 1,-14 9 0,-6 12 1,-9 10-1,-7 12 0,-1 11 0,1 8-1,2 1 1,7 4-2,7-1 1,11-4 0,11-6 0,11-5-1,11-9 1,15-6 0,10-8-1,11-8 1,9-6 0,6-7 0,3-2 0,4-3-1,-4-2 0,-6-4 0,-7 0 1,-9-2-1,-9 3 0,-11 1 0,-9 3 1,-11-3 0,-6 3 1,-6 7 0,-4 1 0,2 10 0,-2 1 0,5 3 1,3 6-1,7 5 1,6 5-2,-3-63 1,14 65-2,-14-65 1,34 74 0,-34-74 1,47 70-1,-47-70 0,73 64 1,-73-64-2,90 50 0,-35-31 1,3-1-1,3-7 0,2 2 2,4-5-2,-1 0 1,-1-1 0,-4-4 0,-1 0 0,-5-2 1,-4 1-2,-5 2 1,-46-4 1,75 17-2,-75-17 1,61 31 2,-61-31 0,55 45-3,-55-45 1,62 53 0,-62-53 0,77 52 0,-27-28 0,7-2-1,8-2-1,8-5 2,6-5 1,9-5-1,4-4 0,6-6 0,1-3 2,1-3-2,-2-2 2,-4-2-2,-5 1 2,-6 1-2,-8 5-1,-8 4 1,-9 6-1,-11 7 1,-47-9-2,75 41 1,-75-41-1,53 68 2,-53-68 1,47 82-2,-47-82 1,62 86-1,-62-86 1,92 75 1,-31-45 2,10-8-1,13-8-1,10-7 1,10-10 2,8-8-1,6-5 1,6-6-4,3-5-3,-1 0 3,-3-1-2,-4 1 1,-7 4-2,-7 5 1,-10 4-1,-10 8 2,-6 6 1,-9 6-1,-7 7 3,-4 1-1,-4 2-1,-1 0 1,1-1-1,0-2 1,6-8-1,2-2 1,7-7-3,5-5 2,6-5 2,7-7-2,3-4 2,2-3-2,2-4 2,-1 1-2,-3-3 3,-4 3-4,-6 2-1,-6 5 3,-6 6-4,-8 4 3,-7 7 1,-6 6-1,-48 1 0,76 15 0,-76-15 3,61 31-3,-61-31 3,65 36-3,-65-36 0,84 25-1,-32-18 2,7-7-1,8-6-2,8-6 3,8-8-2,4-5 2,65-26-2,30-25-1,-2-8 1,-21-3 0,-26 11 1,-37 17-3,-33 25 4,-37 16-4,-26 18 4,-3 16-1,3-16 0,0 0 0,0 0 1,-40 53-1,40-53 0,0 0 0,0 0 0,-12 57 1,12-57 1,27 6-1,22-7-1,9-17 0,22-6 1,8-20-1,15-12 0,-1-18 0,-1-6-3,-25 2 2,-6 2 0,-9-5 0,-11 3 0,-14 2 0,-12 5 1,-13 6-1,-16 9 1,-11 7 0,-12 9 0,-8 10 0,-2 9 1,-4 3-1,6 7 0,5 5 0,9 1 1,7 1-1,15 4 0,0-26 0,15 4 0,10-10 0,7-8 0,6-11 0,2-9 1,1-13-1,1-8 1,-5-6-1,-5-6 1,-9-5-1,-10-2 1,-12 2-1,-11 2 0,-13 7 1,-14 5 0,-14 8-1,-11 7 1,-7 12-2,-8 8 2,-5 8 0,1 6-2,1 6 1,6 6 0,8 4 1,8 1-1,8 1 0,11 0 0,10-3 0,8-3 0,8 0 0,7-5-1,4-3 1,3-4 0,3-3 1,-2-6 0,-2-5 0,-5-5 0,-4-5 0,-9-3 0,-11-3 0,-11 3 0,-10 2-1,-13 5-1,-14 8 1,-9 9 0,-7 9 1,-7 11-1,-2 9 0,-3 7 0,2 6 0,3 6 0,7 0 0,9 3 0,8-4 0,10-1 0,13-3 0,9-3-1,12-3 1,7-3 0,9 0 0,3-3-1,2-2 1,-3-2 0,-4 0 0,-5-4 0,-9-3 0,-9-2 0,-8-3 0,-11-3-1,-7 1 2,-8-1-2,-5 0 1,-3 3 1,-4 2 0,0 5 0,0 3-1,1 6 1,3 4-1,2 6 1,4 5-1,7 4-1,4 1 0,5 2 1,9 0 0,5-2-1,7 0 1,8-5-1,3-2 1,3-4 1,3-3-1,1-5 0,-3-5 0,-5-5 0,-5-5 0,-6-3 0,-8-6 0,-9-3 0,-9-1 1,-11-1-1,-8 4 1,-7 5-1,-7 1 1,-6 8-1,-1 7 1,-3 5-1,3 6 1,4 6-1,6 5 0,4 3 0,6 4 0,8 4 0,6 2-1,6 2 2,7-1-2,7 0 2,9-3-1,6-3-1,11-9 1,5-1 1,5-10-1,6-10-1,-2-3 1,0-9-1,-5-5 1,-5-2 1,-10 2-1,-10-5-1,-10 7 1,-11 6 0,-11 5 0,-10 9 1,-10 7-1,-5 6 0,-7 9 1,1 2-1,-2 4 0,2 1 1,6 0-1,6 0 1,9-6-1,9-1 1,11-4-1,9-2 0,12-7 0,8-2 0,9-3 0,5-4-1,2-2 1,2-4-1,-2 1 2,-2-5-2,-7 1 1,-6-1-1,-8 0 1,-9 2 1,-9 2-1,-11 3 1,-7 7-1,-7 5 1,-8 10-1,-6 14 2,-7 10-2,-2 8-1,0 10-2,0-5-9,21 13-14,-4-23-13,23-9-3,14-27-2,26-19 2</inkml:trace>
  <inkml:trace contextRef="#ctx0" brushRef="#br2" timeOffset="146845.1091">14605 15384 27,'-21'7'30,"4"-3"3,0-8-18,17 4-4,-15 0-1,15 0-2,0 0-2,0 0-2,11-8 0,3 7-2,1-4-1,4 3-1,5-2 1,5 2-1,4 0 1,7 1 0,2-3 0,9 1 0,7-3 1,8-1 0,5-3 0,10-1-1,2-1 0,7-2 0,1 1 0,5 2-1,0 1 0,2 2 0,-3 3 0,-1 1 0,-1 2 0,0 1 1,-1-1-1,0 0 0,2-4 1,1 1 1,0-5-1,2-1 0,2-4 0,2 0 1,-2-2-1,1-1 0,-4 1 0,-2 0-1,-4 4 1,-2 0-1,-4 4 1,-7 1-1,-5 3 0,-5 2 0,-6 1 0,-2-1 0,-3 1 1,-5 1-1,-3-3 0,-4 3 0,-7-1 1,-6 0-1,-5 1-1,-9-2 0,-3 6 0,-14-3-1,13 4-2,-13-4-4,10 15-16,-10-15-11,14 4-3,-14-4 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ineWanaScience" TargetMode="External"/><Relationship Id="rId7" Type="http://schemas.openxmlformats.org/officeDocument/2006/relationships/image" Target="../media/image4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3" Type="http://schemas.openxmlformats.org/officeDocument/2006/relationships/customXml" Target="../ink/ink4.xml"/><Relationship Id="rId7" Type="http://schemas.openxmlformats.org/officeDocument/2006/relationships/image" Target="../media/image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6.xml"/><Relationship Id="rId5" Type="http://schemas.openxmlformats.org/officeDocument/2006/relationships/customXml" Target="../ink/ink5.xml"/><Relationship Id="rId4" Type="http://schemas.openxmlformats.org/officeDocument/2006/relationships/image" Target="../media/image5.emf"/><Relationship Id="rId9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9Wana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6223459"/>
              </p:ext>
            </p:extLst>
          </p:nvPr>
        </p:nvGraphicFramePr>
        <p:xfrm>
          <a:off x="214283" y="762000"/>
          <a:ext cx="8750332" cy="4907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light behaves using a laser, some old dusters, a mirror and either a magnifying glass or a prism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Some key points about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Sort objects into detectors of light, emitters of light, reflectors of light, translucent to light or opaque to light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objects interact with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Pinhole Cameras, how they work and why they don’t need lenses. Images from pinhole cameras at our new web page: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3"/>
                        </a:rPr>
                        <a:t>http://whangareigirlshighphysics.wikispaces.com/NineWanaScience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pinhole cameras are, how they work, why they don’t need lenses and how to find some pinhole images on the web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5029920" y="3234240"/>
              <a:ext cx="2966400" cy="698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16240" y="3224160"/>
                <a:ext cx="2989080" cy="71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4098600" y="1697400"/>
              <a:ext cx="1226160" cy="29433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086360" y="1691640"/>
                <a:ext cx="1244880" cy="2962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0240" y="300600"/>
              <a:ext cx="7386480" cy="4931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0160" y="284400"/>
                <a:ext cx="7404840" cy="495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3583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6620" y="942620"/>
              <a:ext cx="1585440" cy="1325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4020" y="928220"/>
                <a:ext cx="1611720" cy="135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900960" y="1066800"/>
              <a:ext cx="1585440" cy="1325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88360" y="1052400"/>
                <a:ext cx="1611720" cy="135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7177560" y="1066800"/>
              <a:ext cx="1585440" cy="13251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141560" y="1026480"/>
                <a:ext cx="1659600" cy="14040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Rectangle 2"/>
          <p:cNvSpPr/>
          <p:nvPr/>
        </p:nvSpPr>
        <p:spPr>
          <a:xfrm>
            <a:off x="838200" y="457200"/>
            <a:ext cx="2514600" cy="243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Rectangle 6"/>
          <p:cNvSpPr/>
          <p:nvPr/>
        </p:nvSpPr>
        <p:spPr>
          <a:xfrm>
            <a:off x="6629400" y="533400"/>
            <a:ext cx="2514600" cy="2438400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Rectangle 7"/>
          <p:cNvSpPr/>
          <p:nvPr/>
        </p:nvSpPr>
        <p:spPr>
          <a:xfrm>
            <a:off x="3505200" y="533400"/>
            <a:ext cx="2514600" cy="2438400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495720" y="3094560"/>
              <a:ext cx="8437320" cy="6627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81680" y="3085200"/>
                <a:ext cx="8460720" cy="681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2720" y="384840"/>
              <a:ext cx="8429760" cy="5261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0480" y="375480"/>
                <a:ext cx="8446320" cy="5284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3044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48440" y="396000"/>
              <a:ext cx="8340480" cy="6242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3680" y="382320"/>
                <a:ext cx="8368200" cy="626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2562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032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859</TotalTime>
  <Words>140</Words>
  <Application>Microsoft Office PowerPoint</Application>
  <PresentationFormat>On-screen Show (4:3)</PresentationFormat>
  <Paragraphs>18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39</cp:revision>
  <dcterms:created xsi:type="dcterms:W3CDTF">2006-08-16T00:00:00Z</dcterms:created>
  <dcterms:modified xsi:type="dcterms:W3CDTF">2013-05-06T22:15:38Z</dcterms:modified>
</cp:coreProperties>
</file>