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9Wana 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2485658"/>
              </p:ext>
            </p:extLst>
          </p:nvPr>
        </p:nvGraphicFramePr>
        <p:xfrm>
          <a:off x="214283" y="762000"/>
          <a:ext cx="8750332" cy="38100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Read an important notice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some things are very important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Assistance with the revision questions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Vickers has set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better before the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Help with the pages in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up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with our learning.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</a:t>
            </a:r>
            <a:r>
              <a:rPr lang="en-NZ" sz="10800" dirty="0" smtClean="0">
                <a:solidFill>
                  <a:srgbClr val="FFFF00"/>
                </a:solidFill>
              </a:rPr>
              <a:t>22</a:t>
            </a:r>
            <a:r>
              <a:rPr lang="en-NZ" sz="10800" baseline="30000" dirty="0" smtClean="0">
                <a:solidFill>
                  <a:srgbClr val="FFFF00"/>
                </a:solidFill>
              </a:rPr>
              <a:t>nd</a:t>
            </a:r>
            <a:r>
              <a:rPr lang="en-NZ" sz="10800" dirty="0" smtClean="0">
                <a:solidFill>
                  <a:srgbClr val="FFFF00"/>
                </a:solidFill>
              </a:rPr>
              <a:t> of </a:t>
            </a:r>
            <a:r>
              <a:rPr lang="en-NZ" sz="10800" dirty="0" smtClean="0">
                <a:solidFill>
                  <a:srgbClr val="FFFF00"/>
                </a:solidFill>
              </a:rPr>
              <a:t>April will be </a:t>
            </a:r>
            <a:r>
              <a:rPr lang="en-NZ" sz="10800" dirty="0" smtClean="0">
                <a:solidFill>
                  <a:srgbClr val="FFFF00"/>
                </a:solidFill>
              </a:rPr>
              <a:t>Katelyn</a:t>
            </a:r>
            <a:r>
              <a:rPr lang="en-NZ" sz="10800" dirty="0" smtClean="0">
                <a:solidFill>
                  <a:srgbClr val="FFFF00"/>
                </a:solidFill>
              </a:rPr>
              <a:t>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</a:t>
            </a:r>
            <a:r>
              <a:rPr lang="en-NZ" sz="6600" dirty="0" smtClean="0">
                <a:solidFill>
                  <a:srgbClr val="FFC000"/>
                </a:solidFill>
              </a:rPr>
              <a:t>Notice 2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62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638</TotalTime>
  <Words>87</Words>
  <Application>Microsoft Office PowerPoint</Application>
  <PresentationFormat>On-screen Show (4:3)</PresentationFormat>
  <Paragraphs>19</Paragraphs>
  <Slides>4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31</cp:revision>
  <dcterms:created xsi:type="dcterms:W3CDTF">2006-08-16T00:00:00Z</dcterms:created>
  <dcterms:modified xsi:type="dcterms:W3CDTF">2013-04-11T22:25:37Z</dcterms:modified>
</cp:coreProperties>
</file>