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0:06:11.9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10546 5015 68,'-11'77'37,"-6"-5"0,9 2-1,8-26-30,29-21-2,28-49 1,45-42 0,39-53-2,42-43-1,35-24-5,13-29-10,10 11-25,-19 3 2,-22 35-3,-46 26 2</inkml:trace>
  <inkml:trace contextRef="#ctx0" brushRef="#br0" timeOffset="469.9953">11380 6798 87,'-1'21'37,"-10"11"0,1 19 1,-10-1-31,9 9-1,-1-8-1,19-6 1,13-26-2,22-23 0,26-41 0,31-35-3,32-34 0,24-30-3,23-20-5,0-27-30,16-2-4,-20-14-1,-7 12-1</inkml:trace>
  <inkml:trace contextRef="#ctx0" brushRef="#br0" timeOffset="1079.9892">12055 9448 66,'-1'38'38,"-7"3"-1,4 12 3,-8-8-30,14 4-3,4-23 0,22-14 0,18-38-3,30-32-1,37-39-2,32-37-1,36-15-12,15-29-28,12 0 0,-17 5-1,-21 24-2</inkml:trace>
  <inkml:trace contextRef="#ctx0" brushRef="#br0" timeOffset="3719.9628">1681 11756 54,'4'11'32,"-4"-11"1,-4 32-2,-3-5-28,1 11-2,-3 7 1,3 11-2,-4 2 1,6 3 0,1 1-2,3-9-2,14 1-15,-3-20-13,12-9-1,1-20 0,10-10 1</inkml:trace>
  <inkml:trace contextRef="#ctx0" brushRef="#br0" timeOffset="4059.9594">1983 12053 59,'0'0'34,"-14"20"0,-1-6 0,6 8-29,-6 1 0,5 5-2,0-5 0,5 1-1,1-3 0,5-1-1,3-7 0,-4-13 0,20 10 0,-5-17 0,3-7 0,1-6 0,3-5-1,0-4 0,-1-1 1,-1 0-2,-3 5 1,-2 4 0,-3 11 0,-12 10 0,14 11 0,-12 11-1,0 10-1,0 4-1,3 8-3,-1-11-7,18 10-20,-6-15-2,13-2 0,0-18 0</inkml:trace>
  <inkml:trace contextRef="#ctx0" brushRef="#br0" timeOffset="4409.9559">2577 12065 60,'-17'-18'35,"1"13"-1,-15-2-2,6 19-25,-8-1-1,7 11-1,-2 4-2,7 3-1,5-3 0,9 1 0,9-11-1,13-8 1,10-13 0,9-13-1,8-16 0,6-8 1,0-10-1,2-5 0,-6-3 0,-6 4 2,-9 7-2,-7 11 1,-10 14-1,-12 24 1,0 0-2,-16 38 0,0 9 0,-3 10-4,4 10 1,-1 1-5,15 10-10,-1-20-21,21 0 2,2-20-2,15-5 2</inkml:trace>
  <inkml:trace contextRef="#ctx0" brushRef="#br0" timeOffset="5259.9474">2959 12238 69,'-17'14'37,"12"5"-1,5-19 0,0 0-33,27-7 0,5-9 0,4-7-1,5-2-1,-1-6 1,-2 0-2,-8 0 1,-9 3 0,-13 4 0,-10 8-1,-11 4 1,-9 7 0,-9 8-1,-2 7 1,-1 5-1,1 7 1,5 6-1,7 2 1,8 0-1,10-1 0,12-4 0,11-6-1,10-7 0,9-8-1,10-5-1,2-12-1,6-2 1,-5-7-1,-1 1 0,-7-2 1,-7 4 1,-11 1 1,-6 4 1,-8 8 1,-12 6 1,0 0 0,-7 16 1,-4 4 0,-4 6-1,1 5 1,-2 1-1,3 3 0,2-4 0,2-2 0,3-7-1,5-7 0,1-15 0,0 0 0,20-13 0,-6-9 0,3-9-1,0-3 1,0-4-1,3-2 0,-3 1 1,1 2-1,-3 5 0,0 4-1,0 6 2,0 3-2,2 5 1,-2 3 0,3 4 0,-3 5 0,-1 3 1,-1 6-1,-6 5 0,-4 5 1,-5 5-1,-6 4 0,-5 6 1,-6 3-1,-3 4 0,-2 2 0,-2-2 0,1-1 1,2-2-2,2-2 2,1 0-2,3 0 2,2 0-2,0 3 1,1 2-1,-1 3 0,0 0 0,0-3-2,4 2-2,0-24-13,13 5-20,-2-22 1,14-3-1,0-23 1</inkml:trace>
  <inkml:trace contextRef="#ctx0" brushRef="#br0" timeOffset="5879.9412">3628 12256 71,'15'3'37,"-7"-13"-2,13 2 1,2-12-33,9-3 0,5-8 0,4-1-1,-2-3 0,-2 3-1,-8 3 0,-9 7-1,-13 6 0,-7 16 1,-20-4 0,-4 17 0,-6 4 0,-4 9 1,2 4-1,2 3 1,8-1-1,8 0 1,10-7-1,11-7 0,13-8 0,14-10 0,9-11-1,6-7 1,6-9-1,0-3 1,-1-2-1,-5 1 0,-10 3 1,-10 6-1,-10 5 1,-8 7-1,-11 10 1,0 0-1,-14 16 1,1-1-1,0 3 0,1 3 0,2-1 0,3-2 1,6-3-1,1-15 0,13 9 0,1-13 0,3-10 1,4-5-1,0-4 1,1-1-1,-2 2 1,-3 0-1,-2 7 1,-3 6-1,-12 9 0,10 13 1,-10 5-1,-1 6-1,0 5 0,1 2-1,6 4-2,-1-10-3,21 5-28,-4-21-5,17 0 1,2-19-1</inkml:trace>
  <inkml:trace contextRef="#ctx0" brushRef="#br0" timeOffset="6229.9377">4775 12016 72,'-26'17'40,"-12"-1"-1,5 13 2,-8-5-26,11 5-11,4-7-1,12-2 0,12-9-2,16-7 0,10-12 0,12-13-1,7-9 0,4-11 1,2-5-1,1-6 0,-7 1 0,-8-1 2,-9 6-1,-6 6 1,-10 8-2,-4 11 2,-6 21-1,-16 0 1,-2 22-2,-2 13-2,-4 12 2,2 7-3,4 6 1,3 1-3,10 2-3,6-22-5,23 2-26,0-24 0,16-5-1,0-23 0</inkml:trace>
  <inkml:trace contextRef="#ctx0" brushRef="#br0" timeOffset="6849.9315">5202 11980 83,'-20'15'41,"12"8"-2,-6-10 1,17 9-35,-3-22-1,15 9-2,2-14 0,6-5-1,2-6 0,1-4-1,0-3 0,-4-1 0,-6 1 1,-7 2-2,-8 6 1,-1 15 0,-19-10 0,-2 17 0,-5 6 0,0 9 0,1 6 0,3 2 1,7 0-1,8-1 0,12-6 1,10-6-1,9-9 0,10-7 0,8-7 1,3-6-2,0-3 1,-3-3 0,-5 1 0,-6 5 0,-9 2 1,-9 6-1,-13 4 0,-1 13 0,-10 2 0,-1 2 1,-2 5-1,0 2 0,2-1 0,4 0 0,5-4 0,5-7 0,-2-12 0,21 8 0,-5-15 0,4-6 0,0-8 0,2-3 0,-1-4 0,0-1 0,-5 4 1,1 2-1,-7 7 1,-1 4 0,-9 12-1,0 0 1,3 14 0,-8 1-1,4 2 0,0 0-1,4 1 0,3-6-3,12 3-9,-2-18-24,14 2-4,-5-13 1,12-1-2</inkml:trace>
  <inkml:trace contextRef="#ctx0" brushRef="#br0" timeOffset="7299.927">6133 11565 89,'0'0'40,"0"0"1,-9 15-2,9-15-31,-11 23-2,0 2-2,0 12-2,-3 11 0,-3 8-1,-1 9-1,-3 4 0,3 0 0,1-3-3,7-10-1,2-17-4,18-6-30,-10-33-4,19 8 2,-10-31-2</inkml:trace>
  <inkml:trace contextRef="#ctx0" brushRef="#br0" timeOffset="7449.9255">6008 11854 97,'-17'0'41,"18"12"0,-1-12 0,12 9-38,10-4-4,7-10-4,19 7-33,-4-12-2,19 2-1,-2-9-1</inkml:trace>
  <inkml:trace contextRef="#ctx0" brushRef="#br0" timeOffset="7819.9218">6289 12167 83,'3'17'39,"-2"6"0,-8-1-1,4 12-37,-2-3-5,-3-14-20,13 10-15,-2-14 2,12-1-3,3-13 2</inkml:trace>
  <inkml:trace contextRef="#ctx0" brushRef="#br0" timeOffset="8179.9182">6848 11708 94,'-13'1'39,"6"16"2,-12 0-6,4 14-33,-4 6 0,2 8-2,1 4-1,1 2-2,6 1-1,1-15-7,18 2-27,-6-18 0,12-4-1,-2-19 0</inkml:trace>
  <inkml:trace contextRef="#ctx0" brushRef="#br0" timeOffset="8469.9153">6761 11699 65,'-21'-23'41,"11"13"-2,-2-1 2,12 11-17,15-5-19,10 1-2,8-2 0,9 2-1,4 2 0,4 3-1,1 5 0,-6 10 1,-10 10-2,-11 7 0,-14 10 0,-14 9-1,-14 6 1,-12 6-1,-11-1 1,-3-5-3,1-5 1,1-14-3,17-3-9,2-30-25,23-6-1,11-25-1,20-2 1</inkml:trace>
  <inkml:trace contextRef="#ctx0" brushRef="#br0" timeOffset="8829.9117">7156 11872 80,'-12'27'39,"-6"-5"0,15 2 0,-5-10-35,22-3 0,6-10-1,13-7-1,5-5 0,6-6-1,1-2-1,-2-3 1,-6 2-1,-9 2 0,-11 3 0,-10 4 1,-7 11-1,-18-5 0,-5 10 0,-6 7 1,-6 5 0,-2 5 0,3 4-1,4 1 2,7 0-1,10-1-1,10-5 1,11-6-1,13-6-2,10-10-1,13-1-3,0-19-13,20 8-21,-8-13 1,12 5-2,-12-9 2</inkml:trace>
  <inkml:trace contextRef="#ctx0" brushRef="#br0" timeOffset="9299.907">7786 11802 67,'-23'2'39,"9"9"-1,-10-3 2,8 11-23,-8 3-12,5 9-1,-1 2 0,6 6-2,-1 2 0,6 1 0,1-4-1,3-2 0,4-9-1,5-10 0,-4-17 0,17-3 1,-3-19-1,2-8 0,2-10 0,-1-6 0,0-3 0,-1-3 0,1 2 1,-3 5 1,-2 8-2,0 7 3,2 7-3,1 8 3,2 7-3,3 9 2,1 4-1,3 8-1,0 2 0,-2 2-2,-2 3 2,-6 3-3,-9 2 3,-8 0-1,-8 9 1,-12-1-2,-11 5 2,-4 7 1,-7 1 0,-3 6 0,2 0-1,2 2 1,7-2-1,3 0 1,10-3-2,6-10-4,16 2-6,-4-18-29,23 3-1,-7-17 0,14 1-2</inkml:trace>
  <inkml:trace contextRef="#ctx0" brushRef="#br0" timeOffset="10109.8989">8181 11844 76,'-13'12'39,"3"5"-1,-4-8 0,7 4-32,7-13-2,16 3-1,4-11 0,13-6-2,6-9 1,5-3 2,1-7-3,-1-1 1,-7-1-2,-10 3 1,-14 7 0,-15 6 0,-17 11 0,-11 10-1,-12 13 1,-5 12-2,-4 7 2,2 8-1,7 2 1,12 0-1,15-6 0,16-5-1,19-14 2,17-10-1,15-13 1,10-8 0,7-10-1,3-7 1,-4-3 0,-6-1 1,-11 4-1,-13 3 2,-11 5-2,-12 7 2,-15 14-3,0 0 3,-21 11-3,3 6-2,-4 5 2,0 4-2,2 3 2,1 1-3,7-3 3,5-5-2,7-7 2,0-15 0,26 8 1,-3-19-1,5-5 1,3-7-1,0-4 1,0-2 1,-5 1-1,-5 5 2,-7 8-3,-14 15 2,10-2-2,-10 13 0,-1 9 0,0 4-4,6 5 1,3-3-4,14 5-3,-6-17-28,26 6-2,-3-18 0,17 2-1</inkml:trace>
  <inkml:trace contextRef="#ctx0" brushRef="#br0" timeOffset="10439.8956">9203 11736 94,'-38'-2'39,"6"17"0,-9-1 1,11 10-35,-3 1-1,13 1-2,5-3 1,15-5-4,13-10 3,14-8-1,9-14 0,9-8 3,5-12-3,2-7 0,-2-7 0,-1-6 1,-10-2-2,-5 3 2,-10 6-2,-8 6-1,-9 11 1,-8 16 0,-10 17 0,-7 14 0,-5 18 0,-5 12 0,1 9-2,1 3-3,11 9-4,-6-15-28,25 5-4,1-19 0,23-1 0</inkml:trace>
  <inkml:trace contextRef="#ctx0" brushRef="#br0" timeOffset="11199.888">9555 11776 68,'0'0'38,"-8"11"0,12 0 1,-4-11-31,12 9-1,0-10-2,9 1 0,0-8-1,4-3 1,0-4-3,0-2 1,-4-2-3,-4-2 2,-6-1-2,-9 3 1,-7 4-1,-7 5-2,-8 5 1,-4 7 3,-6 7-2,-2 9 2,0 7-1,2 3-2,7 2 2,6 0-1,12-2 2,11-5-4,13-7 3,12-8-3,11-7 3,9-7-1,5-7 1,0-4 1,-2-3-1,-6-1 1,-7 0-2,-10 4 3,-10 0-3,-9 5 3,-12 12-3,0 0 0,-11-1 1,-3 13-1,-2 5 0,0 4-3,1 3 3,1 1-2,3 2 2,6-4-3,5-4 3,5-8-2,6-5 2,3-9 1,3-5-1,2-7 0,1-7 1,0-3 2,-1-3-4,-2 1 4,-2 1-3,-1 4 1,0 4-2,-3 5 4,0 10-3,-11 3 0,14 16-1,-10 1-2,0 9 0,-3-2-1,3 7-2,-3-8-5,16 9-21,-10-18-11,15-1 4,-3-17-1</inkml:trace>
  <inkml:trace contextRef="#ctx0" brushRef="#br0" timeOffset="11389.8861">10499 11423 63,'-12'13'40,"-16"10"-2,2 22 4,-8-4-16,7 20-23,4 1-1,4-1-3,10 0-3,1-20-24,17 4-11,-1-18-2,9-9 1</inkml:trace>
  <inkml:trace contextRef="#ctx0" brushRef="#br0" timeOffset="11559.8844">10284 11594 97,'-15'-12'43,"-2"1"-1,17 11-1,0 0-35,0 0-4,31 15-5,0-19-15,20 15-20,2-10-4,16 6 1,-2-10-2</inkml:trace>
  <inkml:trace contextRef="#ctx0" brushRef="#br0" timeOffset="12189.8781">11150 11936 60,'-13'-8'38,"13"8"-2,-24 5 2,19 5-29,-7-8-3,12-2-1,0 0-1,-12 13-1,12-13-1,0 0-1,-18-6 1,5 1-1,-5-7 0,-4-4-1,-7-6 0,-5-10 0,-3-9-1,0-7 2,1-11-2,2-5 2,7-4-2,5-2 2,8 1-1,8 7 1,9 7 0,7 12 0,2 11 0,6 14 0,-2 14 0,-1 13 1,-4 14-1,-5 15 0,-8 10 0,-6 11 0,-6 6 1,-4 5 1,-4 1-2,1-2 0,1-8 2,7-7-2,10-12 1,11-12-2,14-18 1,17-16-3,17-15 1,11-17-3,23-1-29,-5-19-7,12 1 0,-7-9-1</inkml:trace>
  <inkml:trace contextRef="#ctx0" brushRef="#br0" timeOffset="12859.8714">4592 12765 47,'-19'-12'35,"-17"6"2,-6 16-1,-18 8-17,0 17-13,-6 6 0,7 11-1,2 1 0,14 4-2,12-5 0,17-2-1,18-10-2,15-9 0,21-10-5,9-19-6,23 2-28,0-16 2,14 1-1,-9-15 0</inkml:trace>
  <inkml:trace contextRef="#ctx0" brushRef="#br0" timeOffset="13409.8659">4599 13093 78,'-49'32'39,"-6"-3"-3,13 12 2,2-5-34,15 2-2,10-4 0,13-3 0,14-6-1,16-9-1,11-8 1,10-6-1,5-9 0,2-7-1,0-5 1,-7-4-1,-6-4 1,-10-1-1,-11 0 2,-11 2-1,-5 2 0,-5 2 1,-3 0 1,0 2-1,0 3 1,7 1-1,3 1 0,7 3 1,4 2-1,5 5 1,0 5 0,1 7-1,-3 8 0,-4 6 0,-7 9-1,-4 3 0,-10 4-1,-4-1 1,-3-3-1,0-5 0,-1-8 1,5-9 0,6-11 0,4-18 0,9-7 1,3-4 0,5-6 0,2-2 0,1 1 0,-3 5-1,-1 9 1,-5 11 0,-4 11-1,-11 0 0,13 33-1,-11-1 1,-2 6-1,3 4-1,1 0-1,6-10-2,9-2-5,-4-22-29,26-9 0,-3-27-2,18-8 3</inkml:trace>
  <inkml:trace contextRef="#ctx0" brushRef="#br0" timeOffset="13589.8641">5697 12496 87,'-29'1'38,"2"32"0,-13 16 2,0 22-36,5 10-2,9 6-1,5 2-2,6-2-1,14-3-5,-3-17-28,18 1-4,-7-22 1,9-3-3</inkml:trace>
  <inkml:trace contextRef="#ctx0" brushRef="#br0" timeOffset="15249.8475">5481 12936 88,'4'15'39,"15"7"1,-1-14-2,13 0-35,6-9 1,7-3-2,2-5 0,2 1 0,-3-1-1,-5 3-1,-10 5 1,-9 8-1,-11 8 0,-9 6 1,-10 9-1,-6 5 0,-3 5 0,-2 0-1,0-2 1,4-3-1,4-9 0,7-7 1,5-19 0,11-3-1,0-16 2,7-9-1,2-10 1,0-5-1,0-5 1,-1 1-1,-4 4 0,-4 7 0,-3 6-1,-2 9 1,-1 10 0,-5 11 0,11-1 0,-11 1 0,20 20 0,-5-8 0,7 0 0,5-3 1,3-3-1,3-3 0,2-4 0,-1-3 0,-5 0 1,-4 0-1,-6 0 0,-9 3 0,-10 1 0,-2 10 0,-9 4 0,-5 5 1,-2 8-1,-1 3 0,2 4 0,3 5 0,5-3 0,6-2 0,7-5-1,6-9 1,8-10-1,2-10 2,6-13-1,-1-11 0,1-11 0,-3-6 1,-3-10-1,-3-1 1,-4 0-1,-3 1 0,-2 6 0,-3 7 0,-1 10 0,-2 8-1,-2 20 1,0 0 0,13 0 0,-5 14 0,6 0 0,4-3 0,10-5 1,6-7-1,7-13 0,9-9 0,6-13 0,5-8 0,-1-10 0,-2-6 1,-7-3 0,-6-3-1,-9 4 1,-9 6 0,-10 10 0,-9 13 1,-10 17-1,2 16-1,-25 20 0,1 22 1,-3 16-2,-6 13 1,-3 11 0,2 6-1,2 0 1,8-3 0,11-10 0,14-17 0,18-17 0,14-24 1,18-22-1,13-21 0,10-21 1,7-16-2,3-12 1,-5-5 1,-10 0 0,-10 7 0,-16 16-1,-18 15 1,-15 20-1,-10 22 1,-34 26-1,-4 20-1,-8 16 1,-4 17-1,2 6 1,5 2-1,12-1 2,13-11-2,16-11 1,20-13 1,14-19-1,15-17 0,11-17-1,6-13 1,2-11-1,-1-8 0,-10-5 1,-11-1-2,-15 3 2,-13 4-1,-14 11 0,-13 7 0,-7 11 0,-6 7 1,-3 10 0,1 7-1,4 3 1,5 2 0,7-1 0,12-2 1,8-5-1,12-5 0,10-6 0,11-6 0,9-7 0,7-5 0,7-4 0,0-1 0,0-6 0,-3-1 0,-8-1 0,-8 1 0,-11 0 0,-12 2 0,-17 2 0,-14 7 0,-14 6 0,-10 5 0,-7 9 0,-6 11 0,-2 7 0,2 7 1,7 2-1,11 0 1,14-2-1,12-8 1,15-12 0,16-15 0,16-19-1,12-18 1,10-14-1,10-16 1,1-9 0,-1-8 1,-6 0-1,-12 5 0,-11 10 0,-18 20 1,-17 20-2,-15 32 2,-28 13-2,-10 31-1,-8 24-1,-4 15 0,4 11-2,4-2-2,21 8-9,2-30-18,34-3-9,9-27 0,27-11 1</inkml:trace>
  <inkml:trace contextRef="#ctx0" brushRef="#br0" timeOffset="15379.8462">8656 12966 103,'-13'17'43,"-21"-6"0,4 8-2,-12-7-37,6-9-9,21 9-11,-9-20-22,24 8-5,17-7-1,20 6-1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0:06:33.13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1910 1054 58,'0'0'34,"0"0"1,0 0 0,0 0-26,0 0 0,0 0-3,60 40 0,-56 33-3,-3 12 2,-5 9-4,3 5 1,3 6-4,0-7-2,10-12-6,-7-50-25,12-15-1,-3-18-1,4-10 1</inkml:trace>
  <inkml:trace contextRef="#ctx0" brushRef="#br0" timeOffset="545.993">1701 1257 88,'0'0'40,"-49"-55"-1,49 55 0,-28-65-36,28 65-1,9-68 0,-9 68-1,49-68 0,-49 68-1,83-65 0,-32 35 0,2 2 0,10 4 1,2 5-1,2 6 0,-1 7 1,-1 10-1,-5 9 1,-3 10 0,-10 8 1,19 33 0,-17 38-1,-20 14 0,-20-2 0,-8-10 0,-9-21 0,1-23 0,2-27-2,5-33 2,13-11 0,-13 11 0,0 0 1,28-55-2,-28 55 1,26-56-1,-26 56 0,30-61-1,-30 61 1,31-60-1,-31 60 0,35-50 1,-35 50 1,0 0 0,47-37-1,-7 41 0,-17 15-1,-3 25 0,-5 16-3,-1 6 1,3 2-6,-4-16-6,15-16-22,-5-20-1,13-10 1,-3-18-1</inkml:trace>
  <inkml:trace contextRef="#ctx0" brushRef="#br0" timeOffset="733.1906">3166 1413 93,'46'-58'37,"-46"58"0,6-13 0,5 17-34,-13 13-1,2 14-1,-10 15-1,-3 10-1,5-1-2,4-9-4,25-25-30,-5-14 1,12-14-1,-1-16-1</inkml:trace>
  <inkml:trace contextRef="#ctx0" brushRef="#br0" timeOffset="1169.985">3358 1150 87,'0'0'37,"-23"-61"1,23 61 2,-19-49-38,19 49-1,0 0 1,0 0-1,0 0 0,0 0 0,0 0 0,0 0 2,0 0 0,64 53 1,-43-3-1,23 22 1,-9 6-2,-9 2 3,-19-2-4,-8-3 0,-12-13-1,3-14 2,2-26-2,8-22 1,11-7 0,7-20 0,-18 27 0,0 0 0,44-71 1,-44 71-1,39-56 1,-39 56-2,39-57 0,-39 57 0,39-47 1,-39 47-2,31-40 0,0 37-1,-12 15-1,4 18 0,-7 16-2,3 7 0,7 0-6,1-14-16,17-6-12,-3-16 0,15-9 0,-2-16 2</inkml:trace>
  <inkml:trace contextRef="#ctx0" brushRef="#br0" timeOffset="1669.1786">4253 1459 91,'0'0'40,"0"0"-1,-17-58 2,17 58-25,-45-24-11,-3 30 0,-3 14-3,2 12 1,3 8-3,23 9 2,12 0-2,23-6 0,15-24 1,10-8 0,7-16 0,5-14 0,-2-13 0,-47 32 0,0 0 1,65-59-1,-65 59 1,0 0-2,49-65 0,-49 65 0,26-20 0,-26 20 0,6 10 0,-16 31-2,-8 25 0,-2 19 0,-11 17 0,5 22 1,3-13 0,5-3-2,4-13 3,5-11-2,2-20 1,2-15 0,4-19 2,2-20-2,-1-10 2,6-29-1,-2-8 1,0-13 1,0-13-2,3-15 3,2-5-3,6-7 2,4 3-3,1 0 1,9 6-2,5 0-3,16 13-7,-50 68-26,53-65-3,-53 65 0,78-59 0</inkml:trace>
  <inkml:trace contextRef="#ctx0" brushRef="#br0" timeOffset="1934.3752">4865 1264 115,'0'0'42,"0"0"0,0 0-1,0 0-37,0 0 0,0 0-1,0 0 1,0 0-4,0 0 0,0 0 0,-5 47 0,5-47 0,32 29 0,-10-5 0,15 7 0,-4 3 0,-4 8 0,-25 7 0,-19 3 0,-24 0 0,-1-7 0,3-10-4,2-19-6,35-16-29,-20-12-3,37-11 0,5-13-1</inkml:trace>
  <inkml:trace contextRef="#ctx0" brushRef="#br0" timeOffset="2371.1696">6322 899 103,'0'0'39,"-24"-53"2,24 53-1,0 0-38,0 0 2,0 0-1,0 0-1,0 0 1,0 0-2,-13 72 0,-1 27-1,3 21 1,-8 9-2,5 3-2,5-17-4,1-37-19,16-20-14,1-30 2,11-13-1,-10-19 0</inkml:trace>
  <inkml:trace contextRef="#ctx0" brushRef="#br0" timeOffset="2558.3672">6003 1435 118,'-43'-14'40,"22"14"1,21 0-2,0 0-34,0 0-1,0 0-2,0 0 0,84-30-2,-84 30-1,98-29-3,-36 12-5,2-4-29,9-3-3,1-3-1,5-2-1</inkml:trace>
  <inkml:trace contextRef="#ctx0" brushRef="#br0" timeOffset="2963.962">7058 792 110,'0'0'42,"-49"-27"-1,49 27 0,-47 19-37,47-19 1,-55 54-1,55-54-1,-81 117 0,27 0-1,5 6-2,13 5 0,5-8 0,13-11 0,6-24 0,14-21 0,7-31 0,10-18 0,5-17 0,7-16 0,3-11 0,2-12 0,-1-4 0,-35 45 0,33-50 0,-33 50 0,36-49 0,-36 49 0,0 0 0,63-68 0,-45 53 0,9 16 0,-8 7 0,8 14-4,-1 4-5,0-3-6,20-1-25,-5-10 0,15-5 1,-9-12-1</inkml:trace>
  <inkml:trace contextRef="#ctx0" brushRef="#br0" timeOffset="3338.3572">7490 1438 115,'-1'-46'40,"-15"45"1,-15 4-1,-18 9-35,1 17 0,-6 9-2,6 15 0,2 0-2,19 1 1,26-15-2,13-7 0,8-7 0,11-14 0,9-11 0,6-14 0,4-10 0,2-11 0,-3-7 0,-49 42 0,41-52 0,-41 52 0,39-54 0,-39 54 0,27-55 0,-27 55 0,0 0 0,36-55 0,-36 55 0,-18 15 0,3 15 0,-1 13 0,-3 9 0,14 4 0,9-7-7,21-22-2,23-14-19,-1-23-11,21-15-2,-68 25 1,69-47 1</inkml:trace>
  <inkml:trace contextRef="#ctx0" brushRef="#br0" timeOffset="3525.5548">8206 1059 108,'0'0'40,"0"0"2,0 0-1,-11-18-39,-8 62 1,-14 31-2,-1 30-3,-2 15-2,-1-14-23,19-8-14,9-29 1,19-40-1,-10-29 1</inkml:trace>
  <inkml:trace contextRef="#ctx0" brushRef="#br0" timeOffset="3697.1526">7943 1458 126,'0'0'44,"0"0"-1,-35-48-1,35 48-42,0 0 0,0 0 0,0 0-7,57-54-31,-57 54-4,75-17 1,-24 12-3</inkml:trace>
  <inkml:trace contextRef="#ctx0" brushRef="#br0" timeOffset="4555.1416">9245 1490 90,'0'0'37,"-13"-31"0,6 13-1,-9 9-29,6 17-2,-11 11 0,8 18-2,-7 5-1,3 4 1,0-1-2,4 3 1,1-7-1,6-3 0,3-10-1,3-7 1,3-11 0,-3-10-1,22-1 1,-5-14 0,1-7 0,1-9 0,0-4 0,0-4 0,-1-4 0,-2 3-1,-5 2 1,-2 7-1,-2 8 1,-2 7-1,-5 16 1,0 0-1,5 13 0,-3 11 0,3 3 0,2 2 0,6-2 0,7-1 0,9-10 1,9-10-1,10-14 1,9-9 0,3-11 0,5-5 0,-65 33 0,66-39 0,-66 39 1,56-39-1,-56 39 2,46-27-3,-20 7 0,-1 21 0,-24 10-2,0 15 2,-17 7-2,6 14 1,-3-1-2,2 1 0,15-8-1,7-10-3,19-6-3,-1-21-20,22-2-10,-3-16 2,15-3-2,-7-14 3</inkml:trace>
  <inkml:trace contextRef="#ctx0" brushRef="#br0" timeOffset="4757.939">10292 1498 98,'0'0'37,"29"-45"3,-27 28-2,-2 17-28,-17 4-5,2 22-2,-5 5 0,2 8-3,4 9 0,8-3 0,5-3 0,4-6-2,3-9-1,6-4-3,-3-12-6,19-7-24,-14-12-3,12-3 2,-9-15-2</inkml:trace>
  <inkml:trace contextRef="#ctx0" brushRef="#br0" timeOffset="4898.3372">10414 1533 68,'-10'-81'36,"10"81"1,-5-79 0,5 79-21,-18-73-5,18 73-1,-11-60-5,11 60-5,-13-48-7,13 48-26,0 0-5,0 0-1,49-33 0</inkml:trace>
  <inkml:trace contextRef="#ctx0" brushRef="#br0" timeOffset="5491.1296">11000 1507 105,'-41'1'41,"4"9"1,-13-4-1,13-3-37,-9 14 0,4 6 0,2 7-2,7 4 1,6 0-2,9 5 0,10-2 0,12 0 0,11-8-1,9-5 1,10-9 0,6-8-1,5-9 0,2-14 1,-2-7-1,-1-11 0,-6-4 0,-4-6 0,-7 2-1,-5 0 1,-5 9-1,-7 6 0,-5 13 1,-5 14-1,-8 25 0,-6 17 0,-4 22 1,-4 16-1,-5 17 0,-4 13 0,-1 3 0,0 7 0,0-6 1,3-7-1,3-18 0,4-14 1,5-21 0,6-15 1,4-23 0,7-16-1,1-31 1,6-9 0,2-12 0,2-15-1,3-11 1,2-12 0,1-4-1,6 1 2,2 8-2,0 4 1,4 8-1,2 9 1,5 13-3,1 9 0,6 14-3,-3-12-11,20 7-23,-8-6-2,14 1 0,-66 38-1</inkml:trace>
  <inkml:trace contextRef="#ctx0" brushRef="#br0" timeOffset="5865.5248">11710 1123 89,'34'-63'41,"-34"63"2,0 0-2,8-50-17,-8 50-20,-33 17 0,-12 39-1,0 34 0,-4 22-2,9 5 1,-1 0-2,17-9 0,4-21 0,13-21 0,4-15 0,3-16 0,7-17 0,4-15 0,5-14 0,4-12 0,3-7 0,3-6 0,-1 1 0,2 0 0,-5 7 0,-5 10 0,-4 8 0,-1 12 0,-3 8 0,-2 4 0,4 7 0,1-2-2,8 1-3,3-7-4,19-2-14,-11-17-17,22-2-2,-4-14 1,12-5 1</inkml:trace>
  <inkml:trace contextRef="#ctx0" brushRef="#br0" timeOffset="6052.7224">12293 1332 105,'0'0'39,"12"-15"5,-24 14-3,0 26-35,-17 18-1,-3 29-1,-12 20-3,11 7-2,7-6-1,16-27-3,14-11-9,-9-20-25,17-10-2,-12-25 0,11 8 0</inkml:trace>
  <inkml:trace contextRef="#ctx0" brushRef="#br0" timeOffset="6224.3202">12029 1596 121,'-5'-15'42,"-4"2"0,9 13 0,22 0-37,1-1-2,15 1-5,4-7-4,24 1-22,-4-5-12,21 3-3,-7-5 1,12 6-2</inkml:trace>
  <inkml:trace contextRef="#ctx0" brushRef="#br0" timeOffset="6832.7124">13573 1633 92,'-4'-22'38,"2"5"2,-14-4-2,2 4-28,-11 2-6,0 8 0,-9 4 1,-2 11-2,-5 11 1,-2 10 0,-3 6-2,2 12 0,4-1 0,8 6-1,7-5 0,16-2-1,11-9 2,17-12-2,18-10 1,15-14 1,8-13-2,9-10 0,3-6 0,-4-9 0,-4-3 0,-8-3 0,-12 1 0,-10 3 0,-11 5 0,-10 7 0,-7 8 0,-7 8 0,1 12 0,-20 13 0,5 11 0,0 11 0,2 10 0,3 3-5,10 5 1,5-4-5,26 0-16,-3-17-15,29-3-1,3-21 0,25-8 0</inkml:trace>
  <inkml:trace contextRef="#ctx0" brushRef="#br0" timeOffset="7160.3082">14773 1393 115,'0'0'39,"7"-63"0,-7 63-5,2-58-33,-2 58 1,-10-55 1,10 55 0,-15-48-1,15 48 1,0 0 0,-55-42-1,55 42 0,-52-3 0,52 3 0,-97 37-1,34 14 1,-4 14-2,4 16 0,4 11 0,14 7 0,14-6-6,23-11 2,21-20-5,-2-23-16,20 2-15,-7-17-2,9-2 2,-10-17-1</inkml:trace>
  <inkml:trace contextRef="#ctx0" brushRef="#br0" timeOffset="7331.906">14231 1762 121,'-29'-16'41,"29"16"1,-16-20-1,28 8-38,17-3 0,15-4-3,12-2-2,6-6-6,21-3-31,-12-3-2,8 9 0,-15 0-1</inkml:trace>
  <inkml:trace contextRef="#ctx0" brushRef="#br0" timeOffset="7815.4998">15440 1341 77,'0'0'39,"26"-46"-3,-26 46 4,12-50-20,-12 50-15,0 0 0,-10-58-2,10 58 0,0 0 1,-60-17 1,2 34-2,-8 21 0,-4 17-1,10 22 0,4 9-1,20 10 1,13-2-3,24-11-1,19-21-2,3-13-2,14-10-9,-9-20-24,13 0-1,-15-20 0,6-5 0</inkml:trace>
  <inkml:trace contextRef="#ctx0" brushRef="#br0" timeOffset="8002.6974">14958 1588 118,'-26'3'41,"17"9"1,9-12-2,0 0-38,31 9-1,14-12 0,11-2-2,12-7-2,9 2-5,-6-11-28,15 6-4,-15-3 0,2 5-1</inkml:trace>
  <inkml:trace contextRef="#ctx0" brushRef="#br0" timeOffset="8377.0926">15588 1604 107,'-25'20'39,"12"2"1,2-10-1,11-12-37,24 13 1,8-15-1,7-5 0,9-5 0,3-5 1,4-6-2,-6-1 1,-3-5 0,-12-2-1,-34 31 0,0 0 1,28-47-1,-28 47 1,-1-36 0,-28 24 0,-13 13-2,-10 12 0,-7 9 0,-2 9 0,-1 9 0,6 6 0,22 1 0,17-7 0,15-3 0,21-10 0,18-6-3,16-7-1,10-8-3,16-4-11,-10-8-21,18-1-2,-15-12 1,4 0-1</inkml:trace>
  <inkml:trace contextRef="#ctx0" brushRef="#br0" timeOffset="8611.0896">16317 1505 112,'-8'-12'39,"-19"4"2,5 14-2,-17 16-31,3-4-4,-2 10 0,1 5-1,3 4-1,6 5 1,9-2-3,10-2 0,14-8 0,14-8 0,13-13 0,13-10-2,14-8-1,8-14-1,11-8-2,0-19-3,13-4-19,-91 54-12,79-69 0,-79 69-1,86-77 3</inkml:trace>
  <inkml:trace contextRef="#ctx0" brushRef="#br0" timeOffset="8798.2872">16871 1195 109,'0'0'41,"0"0"2,-13-18-3,-4 45-35,-11 27 0,-12 26-3,4 14 2,-4-3-5,13-8-1,6-16-2,11-21-4,17-6-31,-15-19-2,14-4 2,-6-17-3</inkml:trace>
  <inkml:trace contextRef="#ctx0" brushRef="#br0" timeOffset="8969.885">16523 1494 126,'-8'-13'42,"20"10"1,-12 3-2,23-4-38,9 1-3,11-4 0,-43 7 0,59-9-5,-59 9-21,71-19-17,-71 19 2,89-25-1,-89 25 0</inkml:trace>
  <inkml:trace contextRef="#ctx0" brushRef="#br0" timeOffset="16301.791">17653 1113 64,'0'0'38,"0"0"0,11-53 0,-11 53-24,0 0-11,0 0 1,0 0-2,22 30 2,-23 32-3,-2 24 1,-9 9-2,6 10 2,-3 5-2,1-2 0,0-10-5,-4-42-7,12-6-26,-3-21 1,10-11-1,-7-18 0</inkml:trace>
  <inkml:trace contextRef="#ctx0" brushRef="#br0" timeOffset="16488.9886">17523 1662 89,'-24'-11'38,"-2"-1"-1,26 12 1,-13-20-32,28 8-2,12-3-1,12-3-2,14-2-2,-53 20-4,69-31-15,-69 31-18,89-34 2,-42 15-3,5-1 2</inkml:trace>
  <inkml:trace contextRef="#ctx0" brushRef="#br0" timeOffset="16910.1832">18384 1072 83,'0'0'41,"0"0"-2,-5-46 1,5 46-36,0 0 2,0 0-2,-56 29 0,42 1-1,-24 49 1,-3 16-3,3 11 2,0 5-2,9 4 0,1-11-2,11-12 0,9-42 0,7-15 1,8-19 0,9-17 1,9-13 0,7-13 0,4-7 0,2-8 1,1-2 0,-2 0-1,-4 8 0,-7 8 0,-6 12 0,-7 11 0,-13 5-1,7 28 0,-8-1 0,-5 14 0,1 4-1,2 6-2,3-1 0,2-4-2,13-2-5,-4-16-28,26 0-3,-5-18 1,19-4-2</inkml:trace>
  <inkml:trace contextRef="#ctx0" brushRef="#br0" timeOffset="17268.9786">18744 1644 89,'-30'13'39,"-2"2"-1,15 7 1,5 3-31,22-13-7,20-6 1,15-5 0,16-7-1,10-6 0,7-7 0,2-6 0,-4-7 0,-9-2 0,-15-2 0,-15 0 0,-37 36-1,0 0 1,11-50 0,-23 38 0,-26-2 0,-15 15 0,-14 14 1,-9 14-1,-1 10 1,5 10 0,7 6-1,38 3 0,20-11-1,24-10-1,28-14-3,19-17-9,33-4-26,6-12-3,21-4 1,-4-10-2</inkml:trace>
  <inkml:trace contextRef="#ctx0" brushRef="#br0" timeOffset="18095.768">20456 1636 80,'-17'-11'39,"-15"-1"-1,2 12-1,-16 1-27,4 11-3,-11 6-1,1 14-3,-2 7 0,6 6-1,5 4 1,11 0-2,11-4 1,13-6-1,16-11 1,14-13-2,15-17 1,11-10 1,8-16-2,7-7 1,0-5 0,1-8 0,-6-1-2,-5 1 2,-10 6 0,-11 7-1,-7 14 0,-11 12-1,-14 9 0,-3 36 1,-9 15-1,-12 21 0,-8 19 1,-5 17-2,-9 13 2,-5 10-1,-3-1 1,0-6 0,-1-12-1,2-9 2,3-20-1,2-17 1,5-25-1,2-20 2,3-21-2,7-16-2,3-20 2,9-19-1,9-17 0,8-7-1,10-2-1,8-3-1,15 5-2,-3-6-8,21 25-25,-7-1 1,17 18-2,-3 1 1</inkml:trace>
  <inkml:trace contextRef="#ctx0" brushRef="#br0" timeOffset="19281.3528">21091 1601 96,'-31'13'39,"0"13"1,-8 3-1,4 9-33,-5 7-2,4 7-1,1-1 0,5 4-1,3-5-1,6-4 0,4-5 1,5-12-2,6-10 1,6-19-1,0 0 1,12-9-1,3-16 0,3-9 0,4-11 0,2-5 1,3-7-1,2-1 1,-2 4-2,-1 6 2,-2 9 0,-1 5 0,-1 12-1,2 8 0,2 9 0,3 7 1,5 2-1,5 3 0,5 3 0,5-1 0,1-1 1,-1-1-1,-2-4 0,-5 0 1,-9-2-1,-6-2 1,-12-3-1,-15 4 1,0 0-1,-11 1 0,-13 10 0,-12 4 0,-6 9 0,-4 9 0,-3 7 0,4 3 0,6 0 0,9 1 1,12-7 0,17-5-1,19-11 1,13-14-1,15-11 0,11-11 1,6-10-2,4-11 1,-4-3-1,-3-5 2,-13-2-2,-10 0 1,-15 4 0,-11 2 1,-13 10-1,-9 5 0,-7 4 0,-2 7 0,0 7 1,2 6-1,18 1 0,0 0 0,2 14 0,20-8 1,9-1-1,6 2 0,5-1 0,1 1 0,-4-2 1,-5 0-1,-9 2 0,-8 1 0,-8 4 2,-9 1-2,-10 4 0,-6 4 0,-7 4 0,-3 6 0,0 1-2,0 3 2,5-5 0,7 0 0,13-8-1,12-6 1,14-13 0,12-12 0,14-7 1,6-8-1,4-7 2,2-6-2,-2-2 0,-5 2 0,-11 6 0,-8 4 0,-12 7 0,-12 10 0,-13 10 0,-4 12 0,-10 5 0,-5 12 0,1 3 0,0 7 0,5 2 0,4-1 0,12-7 0,8-5 0,13-6 0,8-13 0,10-10 0,7-10 0,2-11 0,2-8 0,-4-6 0,-5-6 0,-10 2 0,-7-3 0,-12 8 0,-8 3 0,-5 8 0,-5 6 0,1 7 0,2 11-3,0 0-8,3-11-16,19 17-13,-5-8-2,18 2 1,0-9 0</inkml:trace>
  <inkml:trace contextRef="#ctx0" brushRef="#br0" timeOffset="19499.75">23149 1253 108,'0'0'41,"0"0"2,13-24-2,-18 48-37,-19 26-1,-10 30 1,-8 11-3,3 7-1,3 2-3,13-10-2,27-25-22,-10-20-11,13-4-1,-7-17 0,8-2-1</inkml:trace>
  <inkml:trace contextRef="#ctx0" brushRef="#br0" timeOffset="19671.3478">22843 1759 119,'0'0'42,"0"0"0,12-3-2,5 1-38,17-12-3,18 0-5,3-19-14,20 5-19,-6-11-2,15-3 2,-84 42-2</inkml:trace>
  <inkml:trace contextRef="#ctx0" brushRef="#br0" timeOffset="20030.1432">23607 1213 92,'0'0'43,"0"0"2,0 0-1,-28-6-22,-6 37-17,-20 24-1,-3 24-4,-6 11 0,10 2 0,9-6 0,20-9 0,23-34 0,8-9 0,10-14 0,6-11 0,9-9 0,2-8 0,3-7 0,3-8 0,-1-4 0,-2-1 0,-3 2 0,-5 7 0,-6 4 0,-3 10 0,-5 10 0,-2 7 0,-4 13 0,-2 7 0,0 5 0,1 5 0,3 2 0,-7-11-15,18 5-24,-15-12-3,11-1-1,-10-14 0</inkml:trace>
  <inkml:trace contextRef="#ctx0" brushRef="#br0" timeOffset="20997.3308">2137 3012 69,'3'-17'37,"-3"17"-2,0-16 1,0 16-27,-16 0-2,2 8 0,-11-3-1,0 10-1,-7 6-2,0 5 0,-4 4 0,1 10 0,1 9-2,10 11 1,5 4-2,10 2 0,12-5 0,12-6-1,15-12 1,13-19 1,9-24-1,8-22 1,5-21 0,-3-13 1,-5-12-1,-7-5 1,-15-4-1,-14 4 0,-17 11-1,-17 11 0,-12 17-1,-11 15 0,-8 16 0,-2 9 0,3 12-2,10 3-1,19 6-3,13-13-4,38 1-27,14-25 1,35-4 0,11-22-4</inkml:trace>
  <inkml:trace contextRef="#ctx0" brushRef="#br0" timeOffset="21231.3278">3357 2226 87,'-26'-26'39,"-15"3"-1,2 21 1,-12 4-34,6 24-1,-1 14-1,4 23-1,3 18-1,4 17 1,5 15-1,3 8-1,9 4-2,3-2 0,11 4-10,-3-28-23,15-8-4,-4-27 0,10-17-1</inkml:trace>
  <inkml:trace contextRef="#ctx0" brushRef="#br0" timeOffset="21418.5254">2731 3086 109,'-17'-12'41,"17"12"0,14-4-1,20-1-38,17-2-2,21-7-5,28 4-33,-3-14-1,23 5-3,1-8 2</inkml:trace>
  <inkml:trace contextRef="#ctx0" brushRef="#br0" timeOffset="21964.5184">4970 2866 80,'-11'-19'36,"-7"18"0,-20 1 0,-2 16-32,-14 5 0,5 10 1,-1 1-2,7 7 0,6-2 0,12 3-1,13-6 0,14-3-2,14-5 1,12-1 0,5-4 0,4-2 0,0-1 0,0 1 0,-6 2 0,-7 4 1,-10 3-2,-8 3 1,-11 4 0,-6 1-1,-4 1-1,-4-8-1,4 0-4,-2-16-2,20 0-28,-3-13-3,16-19 1,4-11-1</inkml:trace>
  <inkml:trace contextRef="#ctx0" brushRef="#br0" timeOffset="22338.9136">5200 3240 82,'0'0'36,"-6"23"1,6-23 0,21-4-31,4-8-1,17-2 1,3-10-2,10-5-1,-1-5 0,1-2 0,-6-5-1,-6 1 1,-14 5-2,-10 5 2,-16 4-2,-11 10 1,-12 8-1,-10 15 1,-13 13-1,-3 11-1,-5 9 1,4 8-1,1 5 1,12 4-1,10-3 0,18-7 0,19-8-1,21-15 0,20-14-1,17-13-4,21-3-7,0-26-23,23 3-3,-8-18 1,6 7-2</inkml:trace>
  <inkml:trace contextRef="#ctx0" brushRef="#br0" timeOffset="22697.709">6087 3102 104,'-43'18'38,"18"7"0,6-17 0,19-8-36,31 4 0,8-9 0,9-8 0,9-2-1,5-7 1,5-3-1,-4-7 0,-7 1 0,-12-1 0,-12 1 0,-13 0 1,-11 3-1,-14 3 1,-16 7-1,-11 10 0,-9 10 0,-11 8 0,-5 13 0,0 7-1,1 8 0,7 5 0,10 4 0,14-1-1,19-3-1,25-4-1,18-16-3,31 6-11,3-26-20,29 4-2,-1-21 1,19 2-2</inkml:trace>
  <inkml:trace contextRef="#ctx0" brushRef="#br0" timeOffset="23072.1042">7013 2929 113,'-49'2'39,"-18"-2"1,4 21-2,-10-6-33,8 18-1,6 7-1,15 8 0,8 1-1,20 1-1,15-6 1,18-7-1,16-15 0,17-14-1,13-17 1,6-20-1,6-13 2,-3-18-2,-5-10 0,-4-8 0,-12-6 0,-6-3 0,-11 2 0,-8 7-2,-6 10 2,-8 17-1,-8 17 1,-4 34 0,-18 10 0,-2 32 3,-5 21-5,1 15 2,2 10-2,5 6-1,14 2-6,1-25-16,31 5-14,2-29-3,25-3 2,1-31-2</inkml:trace>
  <inkml:trace contextRef="#ctx0" brushRef="#br0" timeOffset="23352.9006">7744 2808 115,'-42'29'42,"-19"0"-1,10 17 1,-10 4-38,20-3-1,15-5-1,18-3 0,18-9-1,19-11-1,18-8 0,5-5 1,0-2-1,-2-2 0,-8 4 0,-10 5 2,-17 8-2,-15 10 0,-17 6 0,-11 7 0,-8 4 0,-5 0-4,2 8-9,-13-17-25,16 10-4,-7-20 1,12 5-2</inkml:trace>
  <inkml:trace contextRef="#ctx0" brushRef="#br0" timeOffset="24028.0942">1285 5243 93,'-12'13'38,"0"-8"2,21 7-2,8-9-31,22-1-2,15-7-1,21-2-1,12-5-1,7-2 0,4-3-1,-6-1 0,-6 3-1,-15 3-2,-14 5 0,-20 1-3,-8 8-3,-18-9-8,3 14-23,-14-7 1,0 0 0,0 0-2</inkml:trace>
  <inkml:trace contextRef="#ctx0" brushRef="#br0" timeOffset="24636.4864">1291 6716 106,'-15'5'41,"11"5"0,4-10 0,1 13-35,10-11-1,15 0-2,10-2 0,12 0-1,14-3 0,11-1-1,6-3 0,2-3 0,0 0 1,-4-1-2,-8 2 0,-13 0 0,-12 3 0,-12 0 0,-11 2-2,-10-1 1,-11 5-1,0 0-1,0 0-2,-20-23-11,20 23-23,-16-1-1,16 1 0,0 0-2</inkml:trace>
  <inkml:trace contextRef="#ctx0" brushRef="#br0" timeOffset="25166.8796">1343 8378 90,'0'0'38,"-24"0"0,24 0 1,0 0-30,0 0-2,16-3-2,12-4-1,10-5-2,13-3 1,10-3-2,6-1 1,5-1-1,-1 1 0,-2 4-1,-9 3 0,-9 6-1,-12 3 0,-10 5-1,-10 3-1,-9 4 0,-10-9-1,5 20-2,-5-20-4,-2 15-27,2-15 0,0 0-1,-13 2 1</inkml:trace>
  <inkml:trace contextRef="#ctx0" brushRef="#br0" timeOffset="25666.0732">1290 9625 95,'0'0'39,"-18"4"2,18-4-3,0 0-30,24 11-3,1-11 0,11 1-2,9-3-1,11 0 0,7-2-1,2 0 1,2-2-2,-2 0 0,-5 4-1,-6-2-2,-6 6 0,-10-5-3,-4 7-2,-15-15-13,6 17-18,-15-12 2,2 10-1,-12-4 0</inkml:trace>
  <inkml:trace contextRef="#ctx0" brushRef="#br0" timeOffset="26196.4664">1340 11158 92,'-12'9'39,"-3"-8"2,16 11-5,-1-12-31,18 1-1,8-5-1,14 0-1,7-4 0,14-1 0,5-4-1,4-1 0,1-1 0,0 0-1,-8 2 0,-5 4-2,-9 3 0,-12 3-2,-7 6-1,-14 1-3,-1 13-6,-15-17-24,-1 30 1,-14-15-1,8 10 0</inkml:trace>
  <inkml:trace contextRef="#ctx0" brushRef="#br0" timeOffset="26664.4604">1231 12844 85,'24'-3'39,"-2"-1"0,19 10 1,-1-9-36,17 2 0,10 0-1,12 1-1,1 0-1,0 2 0,0-1-1,-5-1-1,-5 4-1,-11-4-2,-4 7-8,-19-9-26,4 5-2,-19-5 0,-4 5-1</inkml:trace>
  <inkml:trace contextRef="#ctx0" brushRef="#br0" timeOffset="49752.1644">3268 4655 63,'24'-31'37,"3"5"-2,-11 0 2,-5 11-21,-11 15-15,-17 5 0,-16 16 0,-17 16 2,-20 10 0,-10 12 1,-6-1-1,6 5 1,7-8-1,17-3 1,23-9-2,25-10-1,24-10 0,25-7-1,15-3 0,8 1 1,4-2 0,-2 5-1,-13 2 2,-14 7-2,-19 5 2,-20 3-2,-16 3 1,-13 0-1,-6-2-2,-1-6 0,9-8-4,8-17-6,32-2-27,9-19 1,29-2 0,6-14-1</inkml:trace>
  <inkml:trace contextRef="#ctx0" brushRef="#br0" timeOffset="50142.1594">3709 5088 81,'0'0'38,"-22"24"1,-7-11 1,6 5-34,-9 4 1,5 7-3,0 0 2,5 1-3,6-4 1,10 1-2,8-8 0,12-4 0,12-10-1,11-9-1,8-7 1,8-9 0,4-4-1,-1-6 1,-3-3-2,-4-1 1,-8 2-1,-8 4 1,-10 5-1,-6 5 1,-8 5-2,-9 13 2,0 0 0,3 17 0,-8 4 1,1 6-2,2 4 0,2 1-2,8 3 1,4-8-4,12 3-3,-4-19-14,19 6-17,-5-16 2,11 1-2,-9-12 4</inkml:trace>
  <inkml:trace contextRef="#ctx0" brushRef="#br0" timeOffset="50469.7552">4384 5178 86,'-6'-13'36,"6"13"0,-10 1 2,5 13-30,-6 3-3,4 10-1,-4-2-1,4 4-1,1-3 0,3 0 1,3-10-1,0-16 1,19 6-1,-1-19 0,3-9 0,3-8-1,1-6 0,-1-3 0,-2-1-2,-2 3 2,-5 6-2,-4 8 1,-4 10-1,-7 13 1,3 12 1,-3 7-1,0 8 1,1 4-2,6 2 0,9-4-2,15-3 0,8-18-5,20 1-6,-4-23-26,23-3 1,-5-21 1,7-3-2</inkml:trace>
  <inkml:trace contextRef="#ctx0" brushRef="#br0" timeOffset="50656.9528">5232 4633 74,'-2'-25'39,"-14"13"-2,6 32 3,-13 11-17,7 23-17,-1 12-2,3 13-1,2 4 0,3 4-1,4 1-1,6-5-2,5-7-1,2-10-2,12-9-4,-4-24-24,21-3-8,-7-25 1,14-7-1</inkml:trace>
  <inkml:trace contextRef="#ctx0" brushRef="#br0" timeOffset="50859.7502">5531 5102 85,'-10'4'38,"-9"13"2,10 20-1,-11-1-21,10 11-15,0-1 1,9-1-3,1-3-2,5-5-1,8-6-2,-2-16-6,19 2-25,-11-26-4,13 0 0,-8-20 0</inkml:trace>
  <inkml:trace contextRef="#ctx0" brushRef="#br0" timeOffset="52076.5346">5676 4893 93,'-6'-43'37,"-8"3"-1,13 26 0,1 14-31,0 0-4,23 17-4,0 2-3,19 13-5,-3-10-1,22 14-1,-9-14 2,14 5 4,-12-9 3,0-7 3,-7-2 5,-13-14 4,-1 3 1,-20-15 3,2 7-2,-21-10-1,0 10-2,-14-1-1,-6 11 0,-12 5 0,-1 13 0,-9 8-1,4 8-1,0 6 0,8 1-1,11 1 0,13-2-1,14-7 0,17-6-2,11-11 2,13-9-1,7-9-1,4-9-1,1-7 0,-4-8 2,-6-4-3,-11 0 2,-7 2-1,-10 2 1,-7 7-2,-8 7 2,-2 12 0,-14 12-1,-1 13 2,-6 15-2,-7 15 1,-4 16 0,-6 14 1,-4 10-2,0 6 4,-1-2-3,3-4 1,3-8 0,7-13 1,4-19-1,8-16 1,6-20-1,12-19-2,-7-15 2,13-18-2,3-12 0,4-12 0,6-11 0,4-6 0,2 2 0,3 2 1,4 7-2,3 7 2,6 9 0,5 8 0,4 6 0,4 7-1,8-3-1,5 0-2,0-10 1,8-4-5,-4-18-1,9-7-3,-13-22 1,7-2 2,-11-6 4,-4 1 4,-6 6 2,-11 10 4,-5 20 3,-21 15 3,-1 36 1,-15 10-3,-18 40-2,-11 11-3,-6 23-1,-9 14 0,-3 13-2,-7 5 1,2 1-2,3-2 2,5-8-1,9-13 0,4-15-1,11-17 2,9-16-2,13-21 0,13-18 1,12-16-1,8-16 2,4-10-4,6-8 2,2-6 0,-4 3 0,-6 6-1,-9 11 1,-10 13-1,-6 14 2,-12 12-1,0 22-1,-8 9 2,-2 11-2,2 4 2,5 5-1,6-5 0,11-5 0,12-10 0,13-11 0,13-15 0,9-16 0,11-13-2,5-15 3,5-13-2,0-14 1,0-11-2,-7-8 2,-5-2-2,-5 5 1,-13 11 1,-9 13-2,-20 23 2,-17 24 0,-17 28 0,-16 27 0,-15 23 0,-10 12 0,-5 13 0,-3 2-2,9 1-1,4-12-4,21 1-10,-5-32-17,26-4-6,-2-28-1,20-9-1</inkml:trace>
  <inkml:trace contextRef="#ctx0" brushRef="#br0" timeOffset="52263.7322">7373 4986 121,'-10'-16'42,"30"21"1,13-6-2,20 9-37,32 3-2,18 1 0,17 0-5,8-4-5,11 9-7,-20-20-8,3 11-20,-26-11-1,-14 2 0,-28-9 0</inkml:trace>
  <inkml:trace contextRef="#ctx0" brushRef="#br0" timeOffset="66163.154">3126 6334 65,'4'-32'36,"-12"5"-2,-4 16 2,-16 6-27,5 18-2,-9 5-1,5 15-2,-2 6-2,7 16 1,2 6-1,9 10 1,5-1-1,9 2 1,10-8-1,10-10 1,10-14-1,10-15 1,5-19-1,9-16 0,2-13 0,0-11-2,-4-9 1,-3 0-2,-9 0 2,-6 5-3,-12 6 1,-5 8-1,-10 12 1,-10 12 1,10 10 0,-12 11 2,0 5-2,-3 5 3,7 3-2,1 0 1,7-5-1,6-6 1,8-10-1,7-11 0,9-11-1,5-11 0,5-8 0,-1-8-1,0-5 1,-4-3-2,-5-1 1,-8 2-1,-5 4-1,-9 5-1,-4 10 1,-6 2-3,5 19-2,-13 3-12,20 4-16,-9 9-2,10 15 1,-1-3 1</inkml:trace>
  <inkml:trace contextRef="#ctx0" brushRef="#br0" timeOffset="66568.7488">4426 6628 66,'-10'-9'36,"-15"-2"-1,-3 8 1,-12-3-14,4 17-15,-6 3-1,4 12-1,1 4 0,8 7 0,6 0-2,12 1 1,10-7-1,13-3-1,9-12-1,10-7 0,7-11 0,4-5-1,1-7 1,-2-4-1,-5-3 0,-6-2 0,-6 2 0,-7 2 0,-7 2 0,-4 2 0,-6 15-1,0-13 1,0 13-1,-4 11 1,2 2-1,5 4 0,6 4-1,5-4-1,13-1-1,7-11-1,16-5-2,2-23-11,19-1-19,-3-21 0,11-6 1,-7-16-2</inkml:trace>
  <inkml:trace contextRef="#ctx0" brushRef="#br0" timeOffset="66724.7468">5250 6079 80,'-19'43'36,"2"24"-1,-12 11-1,6 17-25,-5 2-6,5 1-3,10 3-20,-2-21-13,11-8-1,0-17-1,9-13-1</inkml:trace>
  <inkml:trace contextRef="#ctx0" brushRef="#br0" timeOffset="66927.5442">4938 6612 97,'-35'-17'38,"10"13"0,2 1-1,23 3-33,0 0-1,30 9-2,14-13-1,17-6-1,16 2-1,12-7-2,13 7-8,-10-9-26,7 8 1,-17-5 0,-5 10-1</inkml:trace>
  <inkml:trace contextRef="#ctx0" brushRef="#br0" timeOffset="67535.9364">5580 6651 94,'-23'22'37,"13"2"3,6-13-4,20-2-31,8-8-2,18-3 0,5-6-1,10-4-1,2-4 0,3-2-1,-9-5 0,-7 1 0,-11 0 0,-13 1-1,-14 0 1,-11 4 0,-12 4 0,-11 5 0,-6 9 1,-3 8-1,-4 7 1,1 6 1,6 5 0,8 4 0,10-1 0,13-1 0,12-5-1,14-6 1,15-7 0,10-6-2,9-7 1,5-5 0,-3-3 0,-2 0-1,-7 1 0,-8 0 1,-10 3-1,-10 6 0,-12 6 0,-12 7 0,-9 9-1,-7 8 1,-4 4 0,-4 1-1,0 1 1,2-1 0,4-8 0,6-5 0,12-22 1,0 0 0,17-8 0,5-15 0,7-10 1,4-8 0,3-5-1,2-1 0,1-4 1,2 3-2,-3 5 1,0 6-1,2 5 0,0 7-2,3 7-2,-1 2-5,15 17-27,-18-4-6,11 13 1,-7-5-2</inkml:trace>
  <inkml:trace contextRef="#ctx0" brushRef="#br0" timeOffset="67691.9344">7325 6754 71,'-13'2'3,"1"-5"-2,12 3-1,-10-28-37</inkml:trace>
  <inkml:trace contextRef="#ctx0" brushRef="#br0" timeOffset="73307.8624">2677 7930 65,'7'-21'33,"-2"5"0,-2-1 1,-3 17-23,-3-14-4,3 14-2,0 0 0,-13 22-1,0-2 0,2 11 0,-2 6-2,2 7-1,1 6 1,4 8-1,2 1-1,7 2 1,4-5-1,5-7 0,7-11 1,8-10 0,4-19 0,7-14 1,5-17-1,6-12 0,-1-9 0,1-7 0,-4-4 0,-4 1-1,-7 8 1,-5 8 0,-9 10-2,-6 13 2,-14 14-1,0 0-1,9 34 1,-12 0-1,0 5 1,3 5 0,5 0 0,8-6 1,9-8 0,8-8 1,5-13 0,8-10 0,4-12-1,2-11 1,-2-9-1,-5-10 0,-5-5 0,-8-1 0,-6-2-1,-7 1-2,-3 8 0,-7 3-2,0 13-4,-5 2-6,9 21-23,-10 3-3,20 9 2,-7 1-1</inkml:trace>
  <inkml:trace contextRef="#ctx0" brushRef="#br0" timeOffset="73495.06">3986 8081 96,'0'0'37,"-10"28"1,-8-14-2,4 7-33,-7 0-2,3 3-1,1 2-3,0-5-4,16 4-28,-7-12-1,15-2-1,-7-11 0</inkml:trace>
  <inkml:trace contextRef="#ctx0" brushRef="#br0" timeOffset="73947.4542">4098 7793 101,'0'0'38,"-3"10"2,3-10-3,17 13-34,-2-1-1,4 5 0,0 2-1,3 7 0,-4 4 0,-2 8-1,-7 5 0,-5 2 0,-6-1 0,-1-1 0,-4-2 0,-2-7 0,2-7 1,2-12-1,5-15 1,14-3 0,5-15 0,6-10 0,8-8 1,4-4-1,3-3 0,3 2 0,-5 4-1,-5 7 1,-5 10 0,-8 13 0,-5 13-1,-6 14 0,-8 10-1,-2 6 0,-1 5 0,1 5-2,5 0 0,4-4-3,11-2-2,2-19-7,20 2-24,-3-18 2,14-3-1,-3-15 0</inkml:trace>
  <inkml:trace contextRef="#ctx0" brushRef="#br0" timeOffset="74306.2496">5025 8049 103,'-16'-23'38,"1"13"2,-12-3-9,6 26-23,-8 2-3,7 9-2,1 3 0,6 3-1,6 0 0,8-1-2,7-5 1,6-11 0,13-11-1,6-9 1,6-16 0,7-8 0,5-11-1,2-11 1,0-12 0,2-6 0,-6-4 0,-4 0 0,-7 10 0,-8 9-1,-12 13 1,-8 22-1,-8 21 0,-21 36 0,-3 17 0,-5 18 0,-2 9 0,2 5-1,7 2-1,7-10 0,15-10-3,9-22-5,30-5-29,-4-21-2,17-5 1,-5-17-3</inkml:trace>
  <inkml:trace contextRef="#ctx0" brushRef="#br0" timeOffset="84742.5158">2983 9148 82,'-3'33'36,"-5"-4"-1,6 20-4,-6-6-26,9 17 0,-6 2 0,6 8-1,-2 0-1,0 3-1,0-5-2,-1-6-1,3-4-4,-7-21-8,12-5-22,-5-22-1,-1-10 0,15-22 0</inkml:trace>
  <inkml:trace contextRef="#ctx0" brushRef="#br0" timeOffset="84945.3132">2608 9222 100,'-23'-12'39,"9"-3"0,14 15-1,34-2-33,10-3-2,17-2 0,19 3-1,15-1-1,8-2-4,7 12-4,-11-4-29,9 12-3,-20-2 0,-7 13-1</inkml:trace>
  <inkml:trace contextRef="#ctx0" brushRef="#br0" timeOffset="85304.1086">3411 9593 90,'4'17'37,"7"-14"1,19 0 0,4-16-34,13 2 0,8-6-1,6-2 0,0-5-1,-2 1-1,-10-1 0,-8-1 0,-13 1 0,-13 2 0,-16 0 0,-12 5 0,-10 3 0,-9 6 0,-5 7 0,-5 9 1,-1 9-1,0 10 0,5 4 1,10 6-1,8 2 0,11-3 0,15-4-2,13-8-1,17-5-1,12-12-3,22 2-8,-9-19-23,16 2-3,-10-12 2,6 4-1</inkml:trace>
  <inkml:trace contextRef="#ctx0" brushRef="#br0" timeOffset="85818.902">4264 9414 88,'-10'16'38,"-9"1"-2,5 10 3,-9 0-30,3 2-4,2-2-1,4 2-1,0-4-1,6 0 0,2-8 0,6-7-1,0-10 0,16-3 0,-2-11-1,7-7 0,0-5 0,1-5 1,0-4-2,-2 0 1,-2 2 0,-5 7-1,-2 5 1,-6 7 0,-5 14 0,0 0 0,3 14 0,-5 3 1,1 5-1,2 1 1,2 0-1,4-3 1,6-8-1,8-4 1,6-10-1,6-7 1,4-7-1,5-5 0,1-4 1,0-3-1,-6-1 0,-5 4 0,-5 3 1,-7 6-1,-8 5 0,-12 11 0,0 0 0,5 25 1,-12-2-1,-1 5 1,0 5-1,1 2-1,5 4-1,2-9-2,11 1-3,-2-21-9,19 7-22,-3-17-1,13 3 1,-8-21-2</inkml:trace>
  <inkml:trace contextRef="#ctx0" brushRef="#br0" timeOffset="86364.895">5009 9407 89,'0'0'37,"-14"8"-1,6 12 3,-9-7-30,7 16-3,-2-1-2,4 6-1,0-1 0,4 0 0,-1-5-1,3-2-1,0-7 1,1-6-2,1-13 0,0 0 1,11-9-1,-4-8 0,2-8-1,0-4 1,0-6-1,3-6 0,0-4 1,0-2-1,1 1 0,1 4 1,1 6 0,0 3-1,5 7 1,2 7 0,6 9 0,1 6 0,0 7 0,-1 4 0,0 4 0,-3 4 0,-9 7 0,-10 2-1,-12 5 1,-13 2 0,-6 3 0,-10-1 0,-5-1 1,-2 1 0,1-6-1,7-1 1,3-2 0,9-1 0,5 2 1,5 3-2,4 4 1,0 6 0,-2 11 0,-5 9 0,-5 6 0,-4 3 1,-2-2-2,1-5 0,4-6-3,2-18-4,23-8-30,-4-28-4,23-3 2,1-24-3</inkml:trace>
  <inkml:trace contextRef="#ctx0" brushRef="#br0" timeOffset="87550.4798">5565 9497 91,'14'-4'36,"13"3"1,-1-13-7,11 7-24,1-10 0,6 3-2,-3-7 0,-2 2-2,-8-4 0,-7 1 0,-12 1-1,-11-1-1,-11 2 1,-9 3 0,-9 4-1,-6 8 1,-7 9-1,0 10 1,-5 11 0,7 9 1,2 6-1,9 7 1,11 0 0,12-2 0,13-4 0,18-11 0,14-11-1,16-11 0,12-12-1,8-10 0,2-10-1,1-6 1,-5-6-1,-7-2 0,-10 1 0,-13 3 0,-10 4 1,-13 8 0,-10 7 0,-11 15 1,0 0-1,-16 25 0,-2 6 0,-6 7 1,-3 7-1,0 1 2,0 0-1,5-3 0,6-6 0,6-8 1,6-12-1,4-17 0,24-2-1,0-14 0,5-12 0,2-9-1,1-7 1,0-4-1,-2-3 1,-5 4-1,-4 5 0,-5 8 1,-2 8 0,-1 10 0,-2 10-1,6 10 2,1 6-1,4 4 0,7 2 0,7-1 0,6 0 0,3-4 0,4-4 0,-2-7 0,-3-3 0,-6-5 0,-9-2-1,-10-1 1,-19 11 0,-4-15 0,-18 14 0,-10 7 1,-7 8 0,-8 8-1,2 7 1,1 5 1,7 3-1,8-1 1,13-3 0,11-6-1,16-10 1,12-8-2,13-11 0,7-8 0,3-9-2,4-4 1,-4-6 0,-4 2 0,-9-1 1,-6 3-1,-11 4 1,-4 6 1,-12 15-1,0 0 0,0 0 0,-14 16 0,2 8 1,0 8-1,0 7 1,0 1-1,5-1 0,7-4 0,11-8-1,7-13-1,15-8-3,6-24-4,21 0-15,-5-30-16,16-4-1,-12-21 1,9-2-1</inkml:trace>
  <inkml:trace contextRef="#ctx0" brushRef="#br0" timeOffset="87737.6774">7513 8830 102,'-25'28'40,"1"24"1,-15 5-1,7 22-29,-9 1-6,6 6-1,1-2-3,2-1-1,9-7-2,5-9-1,4-7-3,-1-24-7,17 2-25,-15-24-2,13-2 0,-7-25 2</inkml:trace>
  <inkml:trace contextRef="#ctx0" brushRef="#br0" timeOffset="88533.2672">7122 9361 100,'5'11'40,"-5"-11"0,22 24 1,-3-14-35,13-3-1,7-7-1,7-1-1,1-7-1,6-1-1,-4-5 1,-3-1-2,-8 0 1,-7 1 0,-9 3-1,-6 1 1,-16 10 0,0 0-1,-14 7 1,-5 8 0,-7 7-1,-2 5 1,3 4-1,1 2 1,6-2 0,9-2 1,10-8-2,12-6 0,10-9 0,12-10 0,8-7 0,3-10 0,3-6 0,0-6 0,-3 0 0,-6-1 0,-6 5 0,-10 6 0,-9 8 0,-15 15 0,0 0 0,2 14 0,-12 8 0,-2 6 0,2 3 0,1 0-2,5-1 0,8-8-1,10-4-1,8-11-1,12-3-1,3-14-2,13 1-1,-6-13 0,7 5 3,-10-4 2,-5 2 4,-11 4 1,-12 4 2,-13 11 2,0 0 2,0 0 1,-29 20-2,13-4-1,-2 2-3,2 4 0,5-3-1,2-1 0,5-6-1,4-12 0,0 0 1,14 3-1,-2-15 0,5-10 0,1-7 0,3-6 1,0-4-1,0-3 0,-3 3 0,-1 6-1,-6 3 1,0 9 0,-6 8-1,-5 13 0,0 0 0,14 8-1,-3 4-1,-1-5-3,14 11-10,-11-22-17,21 10-6,-8-18 0,8 7 0</inkml:trace>
  <inkml:trace contextRef="#ctx0" brushRef="#br0" timeOffset="88892.0626">8374 9337 106,'1'15'40,"-1"-15"0,29 2-1,1-11-35,11 0 0,4-8-1,-1-2-1,-1-3-1,-5-2 0,-8-1 0,-8-2-1,-9 2 0,-11 3 0,-11 6 0,-10 8 1,-9 9-1,-5 10 1,-9 14 0,2 9 1,-3 10-1,6 6 1,9 0-1,10 0 1,17-7-1,15-8-1,20-11-1,14-13-2,21-5-6,-4-25-23,25 8-10,-8-19 1,12 5-2</inkml:trace>
  <inkml:trace contextRef="#ctx0" brushRef="#br0" timeOffset="89063.6604">9217 9357 103,'-13'22'43,"-12"-12"0,11 8 0,-7-16-22,6 1-19,15-3-2,-13-1 0,13 1 0,0 0-3,11 2-18,-22-4-19,11 2-3,-22 7 0,3 0 0</inkml:trace>
  <inkml:trace contextRef="#ctx0" brushRef="#br0" timeOffset="120610.0598">3242 10544 71,'-25'2'26,"-16"-9"3,2 14 0,-17-11-18,7 14 0,-5-4-5,8 8 0,2-2-2,7 4-2,6 0 0,9 2-1,6 2 0,9 2-1,7 2 1,7 0-1,9 3 0,8 2 0,7 2 1,6 0-1,6 2 0,0 2 0,-1 3 0,-4 2-2,-9 2 2,-11 3-2,-13 0 1,-15 1-1,-12-1 2,-8-2-2,-3-8 0,-1-7-2,7-4-3,1-19-14,26-5-14,0 0-1,9-13 0,12-10 0</inkml:trace>
  <inkml:trace contextRef="#ctx0" brushRef="#br0" timeOffset="120984.455">3530 10985 58,'0'0'36,"-24"-4"-3,4 21 2,-14-4-23,9 16-5,-8-2 0,8 10-4,0-2 0,9 5-2,4-3 0,12-4-1,12-9 1,11-5 1,12-12-1,10-11 0,7-10-1,5-8 1,1-6 0,-3-6-1,-8-3 0,-11-1 1,-13 4-2,-16 1 1,-11 9-3,-14 1 0,-4 9-1,-10-1-2,10 14-8,-7-6-21,18 8 1,11-1-1,0 0 2</inkml:trace>
  <inkml:trace contextRef="#ctx0" brushRef="#br0" timeOffset="121218.452">4160 10865 89,'-3'15'36,"1"14"0,-12 0-2,1 10-32,-3 2 1,4 4-3,0-1 2,4-2-4,5-5 1,6-10-3,10-4-3,-2-17-24,19-3-5,-3-15 0,9-4-1</inkml:trace>
  <inkml:trace contextRef="#ctx0" brushRef="#br0" timeOffset="121358.8502">4263 10829 73,'-24'-15'32,"4"1"-4,8 6-6,3-6-52,13-2 0,11-3-2,11-8-1</inkml:trace>
  <inkml:trace contextRef="#ctx0" brushRef="#br0" timeOffset="121577.2474">4786 10260 96,'-17'45'38,"2"21"2,-12 8-3,7 12-32,-10 8-2,6 8 0,1-6-2,4-2-3,5-7 0,5-12-3,11-8-3,-5-21-31,21-3 1,-1-21-2,11-5 0</inkml:trace>
  <inkml:trace contextRef="#ctx0" brushRef="#br0" timeOffset="122310.438">6102 10174 75,'-46'15'38,"-13"15"-3,-4 31 1,-10 10-29,11 22 1,1 6-4,14 11 0,14-3-2,21-1-1,16-10-2,21-17-3,23-12-4,8-26-31,27-14 2,3-21-2,8-12 1</inkml:trace>
  <inkml:trace contextRef="#ctx0" brushRef="#br0" timeOffset="122544.435">6599 10264 90,'-9'19'36,"2"28"3,-13 13-2,2 22-32,-10 7-3,2 7 0,2 1-1,4-3-3,8-6-4,0-22-7,18-4-25,1-22 0,11-9-1,-1-19 0</inkml:trace>
  <inkml:trace contextRef="#ctx0" brushRef="#br0" timeOffset="123215.2264">6369 10793 98,'0'0'38,"7"19"2,10-20-3,14 0-35,12-6-3,8-4-1,9 1-2,-3-9-3,10 8-3,-14-14-9,11 18-12,-17-11-2,0 16 12,-20-8 10,-1 9 9,-9 3 4,-17-2 5,5 18 11,-21-11 11,8 16 4,-17-10-9,13 18-11,-11-7-4,9 6-3,0-4-1,9 0-2,4-5 0,10-4-1,9-9 0,7-5-1,9-10 0,4-7 0,4-6 0,1-4-1,-2-4 1,-1 1 0,-5 1-1,-5 6 0,-8 6 0,-8 9 0,-14 5 0,2 30-1,-15 8 0,-9 14-1,-8 15 1,-8 15-1,-6 10 2,-3 5-1,-1-1 0,5-4 0,4-10 1,7-14 2,10-16-2,11-19 0,8-18 0,3-15 0,19-22 0,-2-10 0,4-13 0,1-10-1,2-10 1,0-8 0,0 2 0,0 1 0,-1 5-1,2 5 1,0 8-2,2 7-1,8 16-7,-11-1-26,17 13-3,-6-5 2,14 8-2</inkml:trace>
  <inkml:trace contextRef="#ctx0" brushRef="#br0" timeOffset="123808.0188">7737 10784 90,'-8'16'38,"-2"2"0,-11-2 0,8 10-30,-8 1-3,6 6-2,-5 2 0,4 1-3,1-1 1,1-1-2,3-5 2,1-5-2,4-6 1,0-6-1,6-12 1,0 0 0,7-11 0,4-7 0,0-6 0,7-8 2,3-8-1,4-5 0,5-3-1,1-1 2,3 0-2,0 3 1,0 5-1,0 8 0,-2 8 0,-3 8 0,-3 12 0,-4 7 0,-2 7 0,-4 7 1,-4 4-1,-3 5 0,-4 4 0,-2 1 0,-6 1 0,-4 0 0,-4 1 0,-5-2 0,-6-2 0,-3-1-2,-4-4 2,-2-2-1,-1-4 1,-1-3-1,3-3 1,1-4-1,4-1 1,4 0 1,0 1-1,4 2 1,-1 6 0,2 7 0,1 8 0,-5 9 1,-2 8-1,-1 8 0,-1 1-1,-1 2 0,5-3-1,0-8-2,9-3-6,-3-22-29,26-3-2,0-24 0,24-5-1</inkml:trace>
  <inkml:trace contextRef="#ctx0" brushRef="#br0" timeOffset="124213.6136">8063 10989 92,'18'-5'39,"14"2"2,4-10-1,16 0-31,3-6-4,8 0-2,-1-5-1,0-2 0,-7-3-1,-7-1 0,-14 2-1,-13 0 0,-14 4 0,-13 8 0,-11 8 1,-12 9 0,-8 11 0,-5 11 1,-2 11 0,3 4 0,7 5 0,7 0 0,12-3-1,18-8-2,18-9 1,16-7 0,19-11-2,10-12-3,17 1-12,-2-20-24,12 0 0,-13-13 1,5 2-3</inkml:trace>
  <inkml:trace contextRef="#ctx0" brushRef="#br0" timeOffset="124525.6096">9105 10210 80,'-14'3'44,"-1"0"-3,16 13 1,2-6-13,17 11-25,7 3-1,5 12 2,2 5-2,1 9 1,-4 8-4,-6 4 0,-7 7 0,-8 3 0,-6 1 0,-9 2 0,-5-5 0,-7-3 0,-5-6 0,-4-5 0,-7-5 0,0-7-2,0-6 0,0-9-2,6-6-2,-1-15-5,20 2-24,-11-20-7,16-1 0,-4-17 0</inkml:trace>
  <inkml:trace contextRef="#ctx0" brushRef="#br0" timeOffset="135351.8708">2876 12276 39,'-1'-13'32,"1"13"3,-1-18-3,1 18-21,0 0-4,0 0 0,2 24-2,3 6 1,-4 10-3,2 10 0,-2 10-1,2 10-1,-2 3 0,0 1 0,0 0-2,-2-7-2,5-6-2,-6-20-8,16-1-19,-9-23-3,8-10-1,-6-19 2</inkml:trace>
  <inkml:trace contextRef="#ctx0" brushRef="#br0" timeOffset="135695.0664">2875 12419 73,'-5'-12'37,"1"-4"0,4 16 0,19-12-31,2 9-3,5-3 0,8 2-1,6 1 0,6 3-1,2 2-1,-1 4 1,-2 5-1,-4 6 0,-8 6 0,-8 7 0,-14 8 0,-15 7 1,-17 8-1,-13 4 0,-13 6 0,-9-1-1,-3-4 1,0-8-1,6-9-1,9-17-1,18-11-4,8-27-12,27-2-18,5-21 1,22-1-2,2-12 1</inkml:trace>
  <inkml:trace contextRef="#ctx0" brushRef="#br0" timeOffset="136053.8618">3308 12781 65,'0'0'37,"27"17"-1,-6-27-1,10 1-30,5-12 0,11 0-2,1-7-1,0-1-1,-2 1 0,-7 1 0,-9 2 0,-8 5-1,-13 4 1,-10 5-1,-10 5 1,-10 9 0,-8 5 0,-2 8 0,-5 6 0,1 7 1,2 3-1,7 3 1,6-3-1,11-1 0,10-7-1,13-7 0,14-8-1,9-12-3,16 1-5,-4-17-28,20 3 0,-5-11-2,5 5 1</inkml:trace>
  <inkml:trace contextRef="#ctx0" brushRef="#br0" timeOffset="136568.6552">4070 12606 73,'-8'27'37,"-7"-2"0,6 12-1,-6-5-31,7 5-1,0-3-1,4-1-1,2-8 0,3-4-1,4-9 0,-5-12 0,18-3-1,-6-12 0,0-6 0,0-7 0,0-4 0,-1-6 0,-2-3 0,1 0-1,0-1 1,1 4 0,0 3 0,3 5 0,2 6 0,5 6 0,3 4 1,4 6-1,1 7 1,1 4-1,3 5 0,-2 3-1,-5 3 1,-7 3-1,-8 5 1,-10 1-1,-10 1 1,-9 1-1,-12 2 1,-6-1 0,-6 0 1,0-1 0,-2 1-1,4-2 1,3 2 0,5 5 0,4 3 0,5 6 0,3 7-1,4 5 0,1 6 0,3-1-1,5-1-1,3-9-2,9-2-7,-5-21-26,20-7-1,-3-25-3,17-12 4</inkml:trace>
  <inkml:trace contextRef="#ctx0" brushRef="#br0" timeOffset="136818.252">4809 12183 86,'-34'52'39,"6"15"0,-8-6 0,3 9-37,8-2 0,9-2-2,4-4-1,4-9-4,14 2-6,-10-22-27,15-1 0,-11-17-1,8-2 1</inkml:trace>
  <inkml:trace contextRef="#ctx0" brushRef="#br0" timeOffset="136989.8498">4560 12630 76,'-9'-15'39,"9"15"-1,0 0 2,31 3-34,-6-11-4,11-5-1,10-5-2,7-10-1,12 0-11,-2-14-24,8 0 0,-9-11-1,3 2 1</inkml:trace>
  <inkml:trace contextRef="#ctx0" brushRef="#br0" timeOffset="137270.6462">5269 12095 75,'-16'43'40,"-18"8"-1,2 21 2,-14 3-28,6 5-7,1-5-2,9-6-2,4-9 0,11-12-1,12-14 0,10-16-1,10-12 0,7-12-1,7-10 1,0-6 0,4-5-1,-2-3 1,-4 2 0,-2 3 0,-5 7 0,-6 8 0,-4 10-1,-12 0-1,12 20-3,-12-20-10,8 31-24,-6-15 0,10 7-2,-4-10 1</inkml:trace>
  <inkml:trace contextRef="#ctx0" brushRef="#br0" timeOffset="137801.0394">6430 12441 63,'-9'-15'38,"9"15"-1,-33-12 1,16 15-30,-16-1-2,5 16-1,-6 1 0,3 9-2,1 2 0,8 3 0,6 1-1,14-3-1,9-5 1,12-6-2,10-10 1,5-7-1,8-9 0,0-8 1,-3-5-1,-5-4 0,-8-5 0,-8 0 1,-12 0-1,-9 3 0,-8 2 0,-4 6 0,-3 1-1,1 4 1,4 6-2,13 6-1,0 0-5,12-11-30,20 13 0,-1-8 0,20 7-3</inkml:trace>
  <inkml:trace contextRef="#ctx0" brushRef="#br0" timeOffset="138113.0354">7467 11997 56,'-22'-41'39,"3"12"-1,-6 4 1,4 18-21,-8 10-12,3 24-2,-4 15-1,-1 19-1,-4 11-1,2 11 0,0 5-1,4-1-1,5 0 0,3-9-2,12-6-6,-6-20-30,16-9 1,-2-22-2,4-8 1</inkml:trace>
  <inkml:trace contextRef="#ctx0" brushRef="#br0" timeOffset="138300.233">6921 12455 89,'-16'-10'42,"0"-9"2,16 19-2,18-22-36,15 9-2,18-6-2,15 0-2,16 0-1,12 1-3,17 10-5,-6-7-29,20 18-3,-4-4 0,11 15-2</inkml:trace>
  <inkml:trace contextRef="#ctx0" brushRef="#br0" timeOffset="138705.8278">8835 12351 66,'-18'-15'39,"3"5"-1,-9-4 0,2 10-31,-12-3-1,4 11 0,-8 2-1,1 8-1,-3 1-1,4 6 1,3 0-2,10 6 0,10-5 0,14 0-1,11-5 0,15 2-1,7-3 0,5-1 0,2 1 0,-2-2-1,-6 4 1,-9 2-1,-11 4 1,-15 0-1,-11 2 1,-8-2 0,-5-2-1,-4-6-2,5-3-3,-3-23-20,28 10-15,-13-30 1,30 4-1,3-18 1</inkml:trace>
  <inkml:trace contextRef="#ctx0" brushRef="#br0" timeOffset="139064.6232">9004 12423 89,'-13'14'40,"14"0"3,-1-14-2,32-4-36,-5-10-2,14-3-1,5-6 0,6-5-1,1-5 0,1-1-1,-8-3 1,-9 4-2,-11 2 2,-10 1-1,-14 7 0,-10 7 0,-11 10 1,-14 13-1,-8 14 1,-5 10 0,-2 9 0,4 8 0,5 3 0,13 3 0,12-4 0,15-10-2,20-8 0,14-16-3,20-7-1,2-24-22,18 7-15,-3-19 1,8 4-1,-9-13 1</inkml:trace>
  <inkml:trace contextRef="#ctx0" brushRef="#br0" timeOffset="139439.0184">9694 12325 88,'-14'22'40,"3"-14"0,11-8 2,24 4-37,6-12-2,7-7-1,6-3 0,4-6-1,-2-3 0,-4-3 0,-7 0-1,-11 3 0,-8 0 0,-10 4-1,-11 5 1,-9 7 0,-9 8-1,-12 11 1,-8 10 1,-7 10 0,-1 9 1,1 7-1,7 2 1,9-1-1,15 0 1,23-8-2,20-10 0,24-7-2,18-11-1,22-4-2,7-19-9,19 8-25,-3-15-4,7 5 4,-11-10-4</inkml:trace>
  <inkml:trace contextRef="#ctx0" brushRef="#br0" timeOffset="139844.6132">10588 12250 82,'-35'-10'39,"8"4"1,-5-12-1,6 12-33,-4-3-1,2 12-1,-5 5 1,-1 13-1,-6 9-1,1 13 1,1 4-2,9 2 0,9-2 0,13-5-1,14-10-1,20-16 0,17-17 1,17-22-2,17-15 2,6-17-1,2-12 1,4-9-1,-8-7 0,-10-4 0,-13 3 0,-15 6 2,-16 14-2,-15 17 2,-16 19-1,-13 21-1,-13 25 0,-6 27 1,-7 24-1,1 15 0,4 7-1,8 2-1,14 0-3,4-21-12,26 2-24,0-29-2,23-10 0,0-21-1</inkml:trace>
  <inkml:trace contextRef="#ctx0" brushRef="#br0" timeOffset="139985.0114">11082 12463 116,'-11'8'43,"-11"-10"0,11 5-3,11-3-42,-16-16-16,16 16-24,-11-7-1,11 7 0,-31-5-1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57009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 are very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one plant’s strategy for spreading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closely linked plants and animals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three types of 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three types of variable are and how to handle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setting up and writing up our investigations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Scientific Method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test an idea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8960" y="1386000"/>
              <a:ext cx="4232520" cy="343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800" y="1381680"/>
                <a:ext cx="4248360" cy="345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March was Sara’s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3160" y="275400"/>
              <a:ext cx="8107200" cy="451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960" y="259920"/>
                <a:ext cx="8120880" cy="453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3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</TotalTime>
  <Words>106</Words>
  <Application>Microsoft Office PowerPoint</Application>
  <PresentationFormat>On-screen Show (4:3)</PresentationFormat>
  <Paragraphs>21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2013-04-03T20:54:55Z</dcterms:modified>
</cp:coreProperties>
</file>