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9434815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carry and use microscopes safely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expensive mistakes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the names for the bits of a microscope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 111)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some ordinary things under the microscope and learn how to change powers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microscope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learn about what cells are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 108)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cells are and what the bits in them are called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>
                <a:solidFill>
                  <a:srgbClr val="FFFF00"/>
                </a:solidFill>
              </a:rPr>
              <a:t>K</a:t>
            </a:r>
            <a:r>
              <a:rPr lang="en-NZ" sz="10800" dirty="0" err="1" smtClean="0">
                <a:solidFill>
                  <a:srgbClr val="FFFF00"/>
                </a:solidFill>
              </a:rPr>
              <a:t>athlyn’s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6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509</TotalTime>
  <Words>115</Words>
  <Application>Microsoft Office PowerPoint</Application>
  <PresentationFormat>On-screen Show (4:3)</PresentationFormat>
  <Paragraphs>21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</cp:revision>
  <dcterms:created xsi:type="dcterms:W3CDTF">2006-08-16T00:00:00Z</dcterms:created>
  <dcterms:modified xsi:type="dcterms:W3CDTF">2013-03-13T00:45:01Z</dcterms:modified>
</cp:coreProperties>
</file>