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0:40:26.4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9363 5081 55,'10'-12'34,"-1"2"-2,-9 10 0,10-13-30,-10 13-2,12 22 4,-3 10-2,-6 14 3,3 17-1,-5 1 1,6 4-2,3-15 3,18-21-1,22-52-2,38-53 3,46-60-2,45-51 1,47-44-3,32-37-3,30-12-24,-6-16-11,-8 24-2,-40 25-3,-43 36 2</inkml:trace>
  <inkml:trace contextRef="#ctx0" brushRef="#br0" timeOffset="750">10725 7334 68,'0'0'35,"0"0"-1,0 0 1,7 14-31,-8 12 0,5 25-2,-6 16 2,2 23-1,-5 6 0,2 4 0,-1-17 0,15-21 2,19-54-1,40-54 0,46-73 1,52-59-3,52-53-1,36-42-4,47-17-27,0-20-10,0 17 0,-29 16-2</inkml:trace>
  <inkml:trace contextRef="#ctx0" brushRef="#br0" timeOffset="2770">11298 9691 47,'0'0'32,"0"-15"2,0 15-1,-7-15-24,7 15-2,0 0 1,12 20-2,-9 3-1,5 16 0,-7 7-2,5 11 1,-5-2-1,5-1 0,2-14 0,12-16 1,10-36-1,22-32 0,21-38 0,30-32-2,24-24-1,17-27-5,23-6-31,-3-16-4,2 5-1,-17 3-1</inkml:trace>
  <inkml:trace contextRef="#ctx0" brushRef="#br0" timeOffset="5340">10980 12869 10,'0'0'9,"0"0"2,-6-10 0,6 10-1,0 0-1,0 0 0,-5-16-1,5 16 2,-3-11-3,3 11 0,0 0-1,3-10-1,-3 10 0,0 0-1,-3-11 1,3 11-1,0 0 1,0 0-1,0 0 1,7 26 0,-7-5 1,7 13-1,-6 2-1,5 7 2,-2-8-2,6-1 1,3-23 0,17-23-1,14-40 0,24-32-1,25-36 1,29-25-3,24-19-1,13-22-9,23 4-28,-6-5-2,3 11-2,-16 6 2</inkml:trace>
  <inkml:trace contextRef="#ctx0" brushRef="#br0" timeOffset="8560">11901 14774 23,'0'0'35,"8"-16"1,-8 16 0,0 0-27,-1-16-4,1 16-1,0 0 0,-15 13-1,2 4-1,-4 12 0,-7 9-1,-9 17 1,-7 11 0,-7 13 1,-7 11 0,-4 7-1,-6-1 1,4 0-2,0-10 2,11-10-3,7-15 1,9-13-2,8-12-2,7-16-1,13-1-6,-6-29-11,11 10-18,2-20 0,4 1 0</inkml:trace>
  <inkml:trace contextRef="#ctx0" brushRef="#br0" timeOffset="8950">11266 15128 39,'-11'-13'35,"-2"1"1,13 12-14,-25-15-14,25 15-2,-7-15 0,7 15-2,3-11 1,7 11-2,-10 0 1,27 6 0,-8 5-1,8 9 1,4 7-2,4 10 1,6 8-1,3 9 0,7 5 0,2 3-2,3 1 1,2-3-1,1-4 1,0-7-1,-2-6 0,0-10 0,-10-5 0,-3-6 0,-8-6-1,-8-4 0,-7-1-2,-21-11-3,23 22-18,-23-22-14,0 0-3,-26 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0:43:34.8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12844 6298 62,'20'-16'36,"-2"5"-2,-7-4 1,4 9-24,-13-4-4,-2 10-1,0 0-1,0 0-1,0 14-1,-10 5-1,-8 8 0,-1 6 0,-8 5-1,-1 7 1,-2 2 0,2 1 1,3-6-1,7-2 2,9-8-2,13-6 1,14-10-2,17-7 2,16-15-2,14-6-1,13-7 1,12-6-2,4-3 2,2-4-3,-4 1 1,-9 1-3,-9 10-1,-21-8-19,-4 15-15,-22-3 1,-6 10-2,-21 6 0</inkml:trace>
  <inkml:trace contextRef="#ctx0" brushRef="#br0" timeOffset="280.8036">13221 6392 87,'0'0'38,"-15"-1"0,15 1 1,0 0-33,-2 18-2,2-4 0,4 8 1,-5 9-2,0 9 1,-4 8-3,-1 8 2,-6 5-3,2 3 2,0 0-3,3-4 1,8-7-4,3-17-5,24-4-28,1-24-2,22-8 1,5-21-2</inkml:trace>
  <inkml:trace contextRef="#ctx0" brushRef="#br0" timeOffset="530.4068">14224 6368 80,'-13'9'37,"-4"13"-1,-12 4 0,1 15-31,-9 1 1,3 13 0,-5 0-2,1 7 0,1-3-3,2-1 0,6-5-3,1-15-2,14 3-21,-3-22-11,12-5-2,5-14 0,4-12 1</inkml:trace>
  <inkml:trace contextRef="#ctx0" brushRef="#br0" timeOffset="733.2094">13821 6671 105,'0'0'39,"0"0"3,12 7-3,6 1-32,10 7-2,7 0-1,13 1 0,5 0-2,9 0-1,5-2-1,-2-1-2,1 0-2,-8-9-6,3 9-30,-19-7 0,-1 3-1,-19-8 0</inkml:trace>
  <inkml:trace contextRef="#ctx0" brushRef="#br0" timeOffset="1591.2204">15045 6656 74,'0'0'36,"-20"3"-1,9 9 2,-11-2-30,4 12-2,-5-1 0,5 9 0,-4 1-3,3 3 1,3-2-1,3-1-1,4-4 0,4-4 0,5-11 0,0-12 0,17 1-1,-2-12 1,3-10 0,4-7 0,1-4 0,2-5-1,-3 2 1,-2-1-2,-2 3 2,-4 7-1,-4 5 1,-3 7-1,-7 14 1,0 0 0,0 0 0,0 0 1,7 22-2,-5-4 2,4 0-2,3 2 2,7-4-2,3-5 1,8-5-1,5-8 1,5-6 0,6-8-1,1-6 1,-1-1-1,-2-4 1,-5 2-2,-6 3 2,-7 3-1,-7 7 0,-16 12 0,0 0 0,5 15 0,-13 8-1,-2 7 1,1 5-2,-1 5 0,6 6-4,-1-13-4,19 6-28,-3-12 0,15-3 0,2-13-1</inkml:trace>
  <inkml:trace contextRef="#ctx0" brushRef="#br0" timeOffset="1981.2254">15934 6631 87,'-9'-28'38,"0"11"-2,-15 3 4,1 15-31,-14 4-3,2 15 0,-7 5-1,3 8-1,-1 5-1,8 4 0,6-3-1,11-2 0,11-6-1,13-6 0,14-10 0,13-8-1,8-10 1,7-10-1,5-9 0,-2-5 0,-1-6 0,-4-3-2,-11 1 2,-6 2-2,-14 3 1,-6 10 0,-9 7 0,-3 13 0,-17 3 0,-2 12 1,2 12-1,-3 2 0,7 9-2,4-1 0,10 1-3,3-8-3,21 7-8,-2-19-20,18-1 0,-3-14 1,12-2 0</inkml:trace>
  <inkml:trace contextRef="#ctx0" brushRef="#br0" timeOffset="2496.032">16441 6666 98,'-8'-13'35,"-14"-2"4,2 12-3,-12 2-29,5 11 0,-3 7-3,2 8 0,1 4-1,8 7 0,5-1-1,8-1-1,8-3 0,9-6 0,6-9-1,8-8 1,4-10-1,2-9 0,0-9 0,0-3 0,-2-8 0,-3-3-1,-4 2 1,-5 2-2,-4 5 2,-3 5 0,-5 10-1,-5 10 1,-7 15-1,-6 14 1,-4 12 0,-6 14 1,-3 12-2,-4 8 1,1 3 0,0 0-2,5-5 1,2-9 0,4-10 1,5-13 0,2-14 0,3-12-1,8-15 2,-6-13 2,6-13-1,4-8 0,3-11-1,5-10 0,7-7 0,5-2-1,8 2-1,2 0-2,8 8-1,-1-1-6,14 15-28,-12 0 0,7 16-1,-11-2-2</inkml:trace>
  <inkml:trace contextRef="#ctx0" brushRef="#br0" timeOffset="3073.2394">16852 6651 76,'-13'-2'40,"1"2"-2,12 0 3,-23 15-21,13 2-12,-6 2-2,2 6 0,-4 2-3,1 4 0,0-2-1,3-2-1,3-2 0,4-6 0,5-8-1,2-11 1,17-3-1,0-11 0,5-4 0,3-6 0,3-4 1,0-1-1,-1 0 0,-3 3 1,-3 5-1,-5 4 0,-2 4 0,-14 13 0,15-7 0,-15 7 1,5 17-2,-6 1 1,-2 3-1,0 3-1,0 2 0,1-2-2,4 2-1,0-10-2,12 5-5,-14-21-19,27 4-8,-9-13 3,11 1-2,-11-15 22,12 6 9,-7-5 6,-4-5 7,5 12 21,-14-9 9,4 13 0,-13-6 2,9 16-20,-10 1-8,0 0-3,0 0-2,-13 22-2,5 1 0,2 5-2,-2 4 0,1-1-1,4 0-1,1-4-2,6 0-5,-4-27-29,20 16-2,-2-29 1,14-2-2</inkml:trace>
  <inkml:trace contextRef="#ctx0" brushRef="#br0" timeOffset="3229.2414">17369 6446 101,'-11'-25'37,"7"11"1,-3 4-4,6-5-39,13 12-29,2-5-4,16 4 1,3-7-2</inkml:trace>
  <inkml:trace contextRef="#ctx0" brushRef="#br0" timeOffset="3478.8446">17910 6114 90,'-22'-18'37,"2"11"0,-12-3 0,4 20-30,-8 6-1,2 15-1,-4 9-2,6 13 1,-1 7-2,3 9 0,5 3-1,4 1 1,5-2-3,2-4 0,11 3-11,-9-18-24,14-2-3,-6-18 2,8-3-3</inkml:trace>
  <inkml:trace contextRef="#ctx0" brushRef="#br0" timeOffset="3775.2484">17441 6674 99,'-18'-11'40,"18"11"0,0 0 0,11 4-29,6-4-7,12 0 0,6-2-1,6-1-2,5-3 0,1-1-2,-2-2 2,-3 2-3,-6-2 2,-8 3-1,-9 0 1,-4 5 0,-15 1 0,0 0 2,2 23-2,-13-7 2,-2 8-2,0 3 0,0 6-2,-1-3-1,9 8-8,-6-13-27,20 1-2,-9-26 0,30 14 0</inkml:trace>
  <inkml:trace contextRef="#ctx0" brushRef="#br0" timeOffset="3946.8506">17956 6431 107,'-29'-41'39,"6"14"1,-8 3-1,17 10-34,-8 8-5,3 0-7,19 6-30,-4 14-2,23 0 0,2-3-1</inkml:trace>
  <inkml:trace contextRef="#ctx0" brushRef="#br0" timeOffset="4305.6552">18254 6634 89,'-22'-14'37,"3"17"2,-11-1-2,6 12-27,-14 1-5,3 10 1,-3 2-2,6 3 1,5-2-2,12 3 0,8-5-2,14-3 0,13-6-2,12-9-3,16 0-7,-4-17-26,21 0-3,-6-13 2,7 2-3</inkml:trace>
  <inkml:trace contextRef="#ctx0" brushRef="#br0" timeOffset="4664.4598">18508 6666 104,'-21'4'39,"7"6"2,-7-6-3,5 7-32,1 1-2,3 4 0,-1 0-1,3 4 1,1-2-2,4 3 0,3-3-1,3 1 0,3-5-1,7-3 1,4-5-1,5-5 0,4-7 0,5-4 1,2-6-1,3-5 0,-2-4 0,1-2 0,-7 3 1,-3 0-1,-7 5-1,-8 6 1,-8 13-2,0 0 0,-19 9-1,-1 6-2,8 12-6,-13-7-24,22 10-5,-5-9 2,17 3-2</inkml:trace>
  <inkml:trace contextRef="#ctx0" brushRef="#br0" timeOffset="5179.2664">19197 6220 100,'7'-17'39,"-7"17"1,-7 14-2,-1 6-32,-6 6-2,0 12 0,-8 6-1,0 10-1,-2 5 0,2 2 0,0 2-2,4-4-1,7 0-3,-2-17-8,19 8-26,-8-21 0,15-3-2,-13-26 0</inkml:trace>
  <inkml:trace contextRef="#ctx0" brushRef="#br0" timeOffset="5506.8706">18989 6567 106,'0'0'39,"-16"1"1,20 13-1,-4-14-34,25 19 0,4-14-2,11 1 0,5-5-1,8-3-1,4-3 0,2-5 0,-2-3-1,-8 2 1,-3 0-1,-9 0 0,-8 3 1,-6 3-1,-10 4 1,-13 1-1,0 21 0,-14 0 2,-10 6-1,-3 7 0,-3 6-1,-3 3 0,4 2-3,2-7-1,15 4-10,-3-17-25,23-3-3,-8-22 2,37-3-1</inkml:trace>
  <inkml:trace contextRef="#ctx0" brushRef="#br0" timeOffset="5662.8726">19518 6364 118,'-25'-15'41,"-8"3"0,7 12-2,-2-2-39,6-3-12,22 5-26,-11 11-2,19 1 0,-8-12-1</inkml:trace>
  <inkml:trace contextRef="#ctx0" brushRef="#br0" timeOffset="6536.4838">19947 6552 91,'0'0'39,"-11"12"-1,-1 5 3,-16-9-29,1 17-5,-10 2-2,1 9 0,-3-2-1,6 3 0,5 0-2,12-2 1,14-9-2,15-4 0,18-8-1,11-11 2,14-8-2,7-10 0,3-6 0,-2-9 0,-3-2-2,-14-5 0,-13-1 1,-15 0-1,-14 2 1,-12 2-1,-11 8 2,-9 5-2,-3 6 2,-3 7-1,7 7 1,5 6 1,11 3-1,13 4 0,12-1 1,14 0 0,10-3-1,9 0 1,3-3 0,2 0 0,-5-7 0,-7 1 0,-8-1 0,-9-4 0,-8 3-1,-16 3 1,11-4-1,-11 4 2,-19 16-2,3-2 0,-5 7 0,1 3 0,1 2 0,4-1 0,7 0 0,6-8 0,13-8 0,11-9 0,8-9 0,8-9 0,5-7 0,2-9 0,2-4 0,-1-2 0,-3 0 0,-5 4 0,-6 7 0,-7 7 0,-8 11 0,-5 11 0,-9 11 0,-5 13 0,-4 9 0,-1 6 0,0 6 0,0 0 0,12 11-14,-10-20-6,26 11-13,-8-19-8,13 1-1,-1-16-1,10-4 2</inkml:trace>
  <inkml:trace contextRef="#ctx0" brushRef="#br0" timeOffset="8470.9086">13506 8980 44,'0'0'32,"-13"-3"4,13 3-3,-15-10-20,15 10-3,0 0-1,0 0-3,-12-9-1,12 9-2,0 0-1,0 0 0,0 0 0,14 10-1,-14-10 1,24 6 0,-4-6-1,8 0 1,5-4 0,9-1-1,8-5 0,8 1 0,8-5 0,8 2-1,8-2 1,5-2-1,8 1-2,6-4 3,4-2-3,9-2 2,6-2-1,4-5 1,0 0 0,0 1 0,-4 2 1,-8 3 0,-7 7-1,-7 4 1,-17 7-1,-11 4 1,-9 4-1,-10 2 0,-10 0 0,-5 0 0,-8 0 1,-6-4-1,-5-1-1,-17 1-1,20-10-5,-26-8-21,11 7-11,-9-6 1,7 3-1</inkml:trace>
  <inkml:trace contextRef="#ctx0" brushRef="#br0" timeOffset="9048.116">16344 8548 69,'0'0'38,"2"-12"-2,-2 12 1,0 0-29,0 0-4,0 0-1,2 22 0,-4-1-1,0 9 1,-5 6 0,0 10-1,-3 3 0,2 0-3,5 3-4,-6-13-31,19-1 0,0-12-2,17-10-1</inkml:trace>
  <inkml:trace contextRef="#ctx0" brushRef="#br0" timeOffset="9438.121">16705 8480 95,'-17'-4'38,"17"4"1,0 0-4,12 0-34,7-2 1,10 5-1,2-3 1,5 2 0,-1 0-1,1 3 0,-6 1 0,-5 4 0,-7 5 0,-10 4-1,-10 5 1,-11 2-1,-12 7 1,-7 2 0,-10 5 1,-4 3-1,-2-1 1,3-2-1,7-4 1,11-5-1,16-8 1,18-9-2,22-10-1,21-17-1,23-6-4,10-13-4,28 3-28,-7-11-1,13 5-1,-9-6 0</inkml:trace>
  <inkml:trace contextRef="#ctx0" brushRef="#br0" timeOffset="9625.3234">17715 8551 85,'-35'15'37,"3"11"0,-11 1 0,8 10-31,-11 4-2,2 6-1,-3 2-1,3-1-3,8-1-1,1-11-6,20 3-19,-4-19-10,18-7 0,1-13-1</inkml:trace>
  <inkml:trace contextRef="#ctx0" brushRef="#br0" timeOffset="9765.7252">17349 8796 88,'-8'-22'38,"8"22"2,-8-14-1,8 14-27,14 14-6,7 1-2,12-4-2,9-8-12,21 9-27,5-11-2,25 1-1,4-11-2</inkml:trace>
  <inkml:trace contextRef="#ctx0" brushRef="#br0" timeOffset="10530.135">18399 8604 75,'11'-15'38,"-7"1"-1,-4 14 1,0 0-31,-14 0-2,-2 11 0,-2 12-2,-5 4 0,0 6 0,-4 3 1,2 7-2,-1-4 2,5-1-3,6-6 2,6-4-2,6-8 2,6-10-3,8-13-1,8-11 1,6-11-1,2-6 1,2-8-1,0-5 1,-1-1-1,-4 2 1,-4 3 1,-7 8-1,-5 5 0,-5 10 0,-3 17 1,0 0-1,0 0 0,-15 24 1,11-1-1,1 4 1,6 1-1,5-2 1,7-3-1,9-5 1,9-9 0,8-7-1,9-8 1,6-5 0,2-9-1,1-4 1,-2-4 0,-7 1-1,-6 0 0,-9 5 1,-9 5-1,-11 9 0,-15 8 0,3 15 0,-14 10 0,-7 7 0,-3 8 1,-1 6-2,4 5 0,3-6-2,13-1-1,4-12-6,29 1-22,-1-19-7,22-3 0,4-21-1</inkml:trace>
  <inkml:trace contextRef="#ctx0" brushRef="#br0" timeOffset="10888.9396">19491 8613 93,'-24'-24'36,"-4"11"2,-14 0 0,3 16-31,-8 1-1,6 13-2,-2 5 0,5 8 0,2 3-2,8 4 1,7-3 1,10 2-2,8-5 1,12-6-2,11-10 1,13-9-1,9-10 0,9-9-2,5-8 0,2-10 0,-1-4 0,-5-2 1,-9 3-1,-10 2 0,-10 5 1,-11 9 0,-12 7 0,0 11-1,-24 11 0,4 7-1,2 9-1,0 0-1,11 9-3,0-11-7,27 12-22,-3-16-3,23 3 1,-2-16-1</inkml:trace>
  <inkml:trace contextRef="#ctx0" brushRef="#br0" timeOffset="11388.146">20015 8634 96,'-13'-18'38,"-15"-2"1,4 11 0,-13 1-32,3 13-2,-3 4-1,6 9-1,-1 3 0,9 6-1,6 1 0,9-1 0,9-4-1,12-4 0,6-8 0,8-7-1,4-9 1,4-5-1,0-9 0,-2-5 1,-1-3-1,-4-3 0,-6 2 0,-4 2 0,-6 8 0,-12 18 0,0 0-1,-6 15 1,-12 22 1,-7 15 0,-6 17 0,-6 13-1,-4 11 1,-1 6-1,2 1 1,4-6-1,3-11 0,5-12-1,8-17 2,5-19-1,6-22 0,9-13 1,3-33-1,9-10 0,4-16 1,8-13-2,4-10 1,4-6-2,2 5-2,-3 1 1,1 14-2,-6 2-3,11 27-19,-18-2-13,12 20 0,-7 1 0,11 11 2</inkml:trace>
  <inkml:trace contextRef="#ctx0" brushRef="#br0" timeOffset="11778.151">20381 8626 99,'-17'0'39,"6"9"2,-11-2-2,13 9-32,-15 3-3,5 7 1,-3 1-1,3 5-1,2-5 1,6 2-2,4-6 0,6-4-1,1-19 1,22 8-1,0-16-3,5-10 1,4-4 0,0-6 0,4-7 0,-1 0 1,-5 3-2,-4 3 1,-6 7 1,-4 6 1,-15 16-1,10 3 0,-12 12 0,-5 9 0,0 6 1,-2 7-1,4 2 1,1-2-3,9-3 0,6-9-4,14 1-8,-4-22-22,22-2-5,-2-17 1,12-2-1</inkml:trace>
  <inkml:trace contextRef="#ctx0" brushRef="#br0" timeOffset="11980.9536">20937 8575 108,'-12'-9'39,"12"9"2,-27 19-2,17 8-34,-7 5-2,2 6 1,1 5-2,4 1-2,8-3 1,2-6-4,12-4-2,-12-31-25,32 18-9,-8-27-1,15-8-2,-8-16 3</inkml:trace>
  <inkml:trace contextRef="#ctx0" brushRef="#br0" timeOffset="12090.155">21119 8247 102,'-14'-30'38,"7"19"0,7 11-5,0 0-58,0 0-13,22 6 1,15 2-3</inkml:trace>
  <inkml:trace contextRef="#ctx0" brushRef="#br0" timeOffset="12355.3584">21891 7876 98,'-19'-32'39,"-3"14"2,-16 8-1,5 20-33,-13 13 0,-1 20-2,-6 12-1,2 17-2,0 10 0,6 10-1,9 6 0,8 1-1,8-3-1,6-10-1,11-2 0,3-18-3,10-4-5,-8-30-27,9-6-3,-11-26 0,0 0 0</inkml:trace>
  <inkml:trace contextRef="#ctx0" brushRef="#br0" timeOffset="12682.9626">21192 8534 102,'-19'-1'40,"18"12"1,1-11-1,25 14-34,8-10-2,14 1-1,9-4 0,6-2-1,4-4-1,2-1 0,-7-2 0,-9 1-1,-9 0 0,-11 3 0,-10 4 1,-22 0-1,10 17 1,-20-1-1,-8 8 1,-4 4-1,-1 4 0,-2 2 0,6 0 0,1-1-3,14-1-2,-1-19-18,28 3-15,-3-18-4,16-3 2,-4-16-2</inkml:trace>
  <inkml:trace contextRef="#ctx0" brushRef="#br0" timeOffset="12792.164">21824 8268 107,'-25'-39'39,"-14"7"0,6 15-5,7 19-63,-6-4-9,18 12-1,3-1-1</inkml:trace>
  <inkml:trace contextRef="#ctx0" brushRef="#br0" timeOffset="13260.17">22279 8509 72,'12'-10'39,"-10"-3"-1,-2 13 1,-15-28-25,-1 24-6,-15-3-2,-4 9-1,-11 5-1,-3 9-1,-4 6 0,4 8-1,5 4 0,9 5 0,11 2-1,12-3-1,20-1-1,17-8 0,22-4-2,15-10-1,20-4-2,7-15-2,15 2-2,-9-22-10,11 8-18,-17-13 0,-5 2 2,-20-6 0</inkml:trace>
  <inkml:trace contextRef="#ctx0" brushRef="#br0" timeOffset="13603.3744">22774 8531 97,'-29'10'38,"-10"0"1,7 13 0,-11-3-31,16 8-3,-2-1 0,7 3-2,3-5 0,8-1 0,6-3-2,11-6 1,8-7-2,9-7 1,7-7-1,8-5 0,4-6 1,1-5-1,-2-4 0,-4-1 0,-4 0 0,-8 3 0,-7 4 0,-10 5 0,-8 15 0,0 0 0,-13 3 0,-1 13 0,-1 6-1,1 3 1,5 5-2,7-2-2,10-1-1,7-15-11,24 4-20,1-17-5,18-4 2,1-14-3</inkml:trace>
  <inkml:trace contextRef="#ctx0" brushRef="#br0" timeOffset="13790.5768">23460 8115 93,'-8'-21'38,"-20"13"2,2 25-2,-18 12-28,7 23-5,-2 12-2,3 13-1,2 3-1,8 1-1,8-3 1,7-3-3,8-3-3,-6-25-23,18 0-10,-9-20-1,11-9 0,-11-18 0</inkml:trace>
  <inkml:trace contextRef="#ctx0" brushRef="#br0" timeOffset="14133.7812">22962 8453 106,'-11'6'42,"11"-6"1,4 14-2,7-7-36,30-2-3,12-4 1,10-1-2,1-2 1,6-1-1,-5-1-1,-7 0 1,-10 2-1,-12 2 0,-11 6 1,-13 4-1,-13 6 0,-8 6 0,-7 6 0,-3 2 0,-2 4 0,2 0-1,2 1 0,5-6-1,9-2-2,6-11-1,15 1-9,-5-22-21,18 1-5,-5-18-1,11-2 1</inkml:trace>
  <inkml:trace contextRef="#ctx0" brushRef="#br0" timeOffset="14258.5828">23587 8220 108,'-16'-5'39,"-7"4"0,10 11-1,-1 4-38,13-2-6,24 10-31,-2-7-2,21 8 0,-1-6-1</inkml:trace>
  <inkml:trace contextRef="#ctx0" brushRef="#br0" timeOffset="14898.191">23971 8425 96,'-32'14'41,"-15"-3"1,6 11-2,-9 2-32,10 5-4,4 1 0,9 6-2,9 0 0,13-1 0,14-1-2,11-6 0,9-7 0,7-6-1,3-9 0,3-9 0,-1-8-1,-7-7 0,-6-7 1,-8-8-1,-6-2 1,-8-6-1,-3 3 1,-6 4 0,-2 4 1,0 5-1,1 8 1,4 17 1,2-12 0,-2 12 0,21 13 0,-1-4 0,3 2 0,6 1 1,-3-1-1,3 0 0,-4 0 0,-5 1 0,-9 3 0,-6 2 0,-11 2 1,-9 2-1,-5 2 0,-4 1-1,-1 0 1,2-1 0,7-3-1,8-5 1,8-15-1,23 9 1,8-17-1,10-7 1,6-9 0,5-6 0,4-6 0,-3-1 0,-3 2 0,-8 4-1,-10 5 0,-6 9 2,-11 9-2,-15 8 0,9 14 0,-10 5 0,-5 8-2,3 3 0,5 4-3,4-3-2,18 11-8,-8-20-11,31 14-11,-8-17-5,19 5 1,-7-11 1</inkml:trace>
  <inkml:trace contextRef="#ctx0" brushRef="#br0" timeOffset="15038.5928">24974 8792 125,'0'0'42,"-23"-21"-1,9 14-1,-6-3-41,0-4-4,8 14-12,-19-15-6,20 23-14,-17-6-6,7 12-2,-14 2 2</inkml:trace>
  <inkml:trace contextRef="#ctx0" brushRef="#br1" timeOffset="20888.6678">19932 10309 58,'-5'-23'34,"-1"5"-1,-3 3 2,9 15-25,-12-6-4,11 23 2,-4 5-3,9 20 0,-4 6-2,4 13 0,0 8-2,-2 9 1,-1-2-3,-3-1 2,-2-5-3,0-12-4,3-4-6,-5-25-26,10-13 4,-4-16-3,21-23 2</inkml:trace>
  <inkml:trace contextRef="#ctx0" brushRef="#br1" timeOffset="21107.0706">19884 10279 100,'-18'6'38,"4"-7"0,14 1-1,16-1-34,16-7-1,12-6-1,14-2 1,10-2-3,3-1-1,6 11-9,-13-6-24,1 13-2,-22-1-1,-11 15 0</inkml:trace>
  <inkml:trace contextRef="#ctx0" brushRef="#br1" timeOffset="21294.273">19863 10611 99,'-8'12'37,"15"-2"1,4-14-4,15-3-34,11-1-2,8-5-2,14 7-7,-7-9-24,13 6 0,-5-6-1,4 7-1</inkml:trace>
  <inkml:trace contextRef="#ctx0" brushRef="#br1" timeOffset="21715.4784">20568 10484 89,'-10'-12'37,"10"12"-1,-17 5 1,17-5-30,-24 22-3,14 1 1,-5 6-2,2 11 0,-3 1 0,3 4-1,5-2 0,6-3 0,6-8 0,10-9-1,8-13 0,11-15 0,7-13 0,9-10 0,5-10-1,1-5 1,-2-3 0,-7 1-1,-5 1 1,-9 7-1,-10 10 0,-8 7 0,-14 20 0,0 0 1,-10 16-1,-4 14-1,-3 11 1,-1 5 0,2 6 0,3-2-2,10-1-1,5-14-2,18-3-5,-2-23-27,28-8-2,0-24 1,16-4-1</inkml:trace>
  <inkml:trace contextRef="#ctx0" brushRef="#br1" timeOffset="21933.8812">21415 10029 114,'-18'2'38,"4"27"1,-9 10-2,5 20-32,-3 10-4,3 12 2,-2 7-2,0 3 1,2-2-3,3-8 0,8-8-3,1-16-1,16-9-6,-1-28-25,21-15-3,1-27 1,20-11-1</inkml:trace>
  <inkml:trace contextRef="#ctx0" brushRef="#br1" timeOffset="22105.4834">21812 9942 119,'-12'45'40,"-16"17"0,0 25-1,-8 8-37,-3 9 0,-1 5-5,0-11-5,10 4-30,-7-19-1,11 0-2,-3-18-2</inkml:trace>
  <inkml:trace contextRef="#ctx0" brushRef="#br1" timeOffset="22885.4934">19784 11573 79,'13'-9'37,"-6"-3"0,-7 12 1,13-6-33,-13 6-2,0 19 1,-6 4 0,-7 7 0,-1 13 1,-6 6-2,0 8-1,-2-1 0,1 0-1,4-8 1,5-8-3,5-12 2,6-18-3,1-10 3,18-27-1,0-11 1,5-12 0,1-8-1,0-6 1,0-5-1,-2-1 1,-5 7-1,-2 8 1,-5 11-1,-4 12 0,-3 12 0,-3 20 0,0 0 0,-7 29 1,3 2-1,3 4 1,3-1 0,9-3-1,6-9 1,12-9 0,10-14 0,11-11-1,6-10 1,4-4-1,-2-4 0,-5 2 1,-9 5-1,-10 9 0,-14 15 0,-17 12 1,-13 16-2,-11 10 3,-9 10-2,-3 5 1,3 2-3,5-5-2,13-3-1,9-16-6,29 0-22,-2-23-9,24 0 2,-1-23-2</inkml:trace>
  <inkml:trace contextRef="#ctx0" brushRef="#br1" timeOffset="23275.4984">20732 11616 97,'-20'-21'37,"8"19"2,-8-3-3,2 11-32,0 2-1,3 7 2,-2 6-2,3 5 2,-3 5-2,5 4-1,1-2 0,4 0-1,5-5 1,5-5-4,6-6 3,5-9-3,7-14 2,3-7 3,5-9-3,-2-4 1,0-4-1,-3-1 1,-3 1-1,-4 3 1,-5 6-1,-5 8-2,-7 13 2,0 0 2,-6 12-2,-4 14 2,-3 6-3,0 5-1,3 5 0,0 0-3,14-2-3,-1-18-17,27 1-15,1-23-2,18-2 1,0-22 2</inkml:trace>
  <inkml:trace contextRef="#ctx0" brushRef="#br1" timeOffset="23774.7048">21238 11615 90,'0'0'36,"-24"-9"1,24 9 0,-15-13-32,15 13 0,-18-13-1,7 13 0,-9 5 1,-1 8-1,-9 6 0,1 7 1,-6 5-2,4 9 1,3-1-2,7-3-1,11-4 0,11-7-1,13-9 1,10-7-4,9-14 3,5-10 0,2-6 0,3-5 0,-4-6 0,-4 0 0,-4 2 0,-8 4 1,-5 6-2,-5 9-1,-13 11 2,8 18 2,-11 14-2,-9 19 0,-5 17 0,-7 17 0,-4 11 0,-5 9 0,-5-1 0,-4-6-3,-2-9 3,0-16 0,5-18 0,2-24-2,7-22 1,5-19-2,12-16-1,4-22-4,22-4-9,-11-31-13,18 3-11,-5-19 1,11 8-2,-6-6 1</inkml:trace>
  <inkml:trace contextRef="#ctx0" brushRef="#br1" timeOffset="24367.5124">21468 11680 91,'13'-4'35,"5"6"1,-18-2-10,20-5-20,-20 5-2,12 14 3,-14-1-3,-2 11 2,-7 1-1,0 8-2,-4-1 1,1 1-2,0-3 0,4-2-3,3-6 3,7-22-4,0 0 3,27-6 0,-1-19-1,9-10 2,4-5-2,4-4 2,-2-1-2,-2 5 1,-6 4 0,-8 12 0,-10 13 0,-15 11 2,1 17-3,-11 9 3,-5 11-3,-1 3-1,1 6 1,4-1-2,11-2-1,8-11-4,17-4-1,1-24-16,25 1-15,-6-16 0,13-1 1,-10-17-1</inkml:trace>
  <inkml:trace contextRef="#ctx0" brushRef="#br1" timeOffset="24554.7148">22124 11717 82,'-7'-26'38,"4"14"0,-14-2 1,17 14-19,-26 6-14,15 12 1,-3 9-4,6 10-2,-1 6 0,3 4-2,5 2 0,1-4-4,9-2-1,-3-26-14,19 2-19,-10-25 1,18-5-1,-7-25 0</inkml:trace>
  <inkml:trace contextRef="#ctx0" brushRef="#br1" timeOffset="24679.5164">22271 11346 107,'-25'-42'39,"7"19"1,-4 5-3,6 5-40,16 13-32,0 0-4,21-2 0,-5-1-3</inkml:trace>
  <inkml:trace contextRef="#ctx0" brushRef="#br1" timeOffset="25069.5214">22921 11137 76,'-32'-24'38,"3"8"-1,-10 1 1,10 11-30,-8 3-3,7 13 0,-1 6-2,3 14 0,-2 9 0,3 15 0,0 10-1,2 10 2,1 5-3,4 4 2,3 3-5,2-10-4,10 9-20,-6-27-13,9-3 1,-7-20-3,9-4 1</inkml:trace>
  <inkml:trace contextRef="#ctx0" brushRef="#br1" timeOffset="25397.1256">22272 11687 104,'-11'-19'40,"11"19"2,11-6-3,14 5-36,1-2-1,9 0-1,7-2-1,3-1 0,5 2 0,1-1 0,0 1 1,-5 1-1,-3 3 0,-7 4 1,-6 3-1,-8 5 3,-8 6-2,-10 6 1,-8 5-1,-3 3-2,-7 4 2,-1 1-2,0-2 0,2-3-3,8-5 0,3-15-8,23-1-22,-6-20-5,19-6-1,-1-17-1</inkml:trace>
  <inkml:trace contextRef="#ctx0" brushRef="#br1" timeOffset="25537.5274">23068 11365 106,'-23'-31'39,"7"16"2,-7 4-3,11 8-38,12 3-7,-18 11-30,27 2-2,-9-13 0,29 24-3</inkml:trace>
  <inkml:trace contextRef="#ctx0" brushRef="#br1" timeOffset="26021.1336">23371 11613 43,'0'0'31,"0"0"2,0 0-2,0 0-15,0 0-11,0 0-1,0 0 0,0 0 1,3-10 0,-3 10 0,0 0 1,0 0 1,1-13-1,-1 13-1,-18-4 0,1 5-2,-8 3 1,-5 6-1,-8 5 0,-3 7 1,-2 4-1,1 11 0,3 1 0,7 2-2,6 0 0,12-2-1,14-5 0,14-9-4,19-8 0,8-19-9,24 3-24,-8-20-4,16 3 1,-7-14 2</inkml:trace>
  <inkml:trace contextRef="#ctx0" brushRef="#br1" timeOffset="26489.1396">23789 11679 58,'-3'-16'39,"3"16"-1,-11-24 1,11 24-12,-28-6-20,9 8-2,-6 5-1,-2 9 1,-3 6-1,1 12 0,-4 3-1,4 3-2,2-1 1,7 0-1,8-5 0,10-9-2,13-10 1,11-15-2,13-11 2,6-10 2,7-8-2,4-6 1,-2-3-1,-6 3 0,-7 2 0,-9 7 1,-13 11 0,-15 15-1,0 0 0,-16 17 2,-6 11-2,-5 4-1,1 7 0,3-2-4,12 4-3,-1-17-18,26 8-15,1-19-1,23-2 1,3-15 0</inkml:trace>
  <inkml:trace contextRef="#ctx0" brushRef="#br1" timeOffset="26816.7438">24262 11145 85,'-4'-17'39,"-9"3"0,13 14 0,-29 17-27,11 16-8,-8 12-1,-1 16-1,-4 10-2,0 9 2,1 3-3,3 0 1,11-4-5,0-19-16,17-1-18,-1-21 0,15-7-1,-5-17-2</inkml:trace>
  <inkml:trace contextRef="#ctx0" brushRef="#br1" timeOffset="27206.7488">23927 11513 104,'0'0'40,"0"0"0,0 0-4,18-6-33,9 3-2,6-3-1,8 3 1,3 1-2,1-1-1,3 4 0,-3-4-3,6 7-3,-11-9-4,15 14-18,-22-12-7,4 9 1,-22-9 18,6 13 11,-21-10 4,-2 22 5,-6 2 7,-21-8 19,9 14 8,-9-3 1,14 12-18,-13-7-10,14 8-3,-1-5-2,7 2-2,3-2-2,2-6-4,10 6-21,-7-16-14,9-3 1,-9-16-1,19 2-1</inkml:trace>
  <inkml:trace contextRef="#ctx0" brushRef="#br1" timeOffset="27378.351">24568 11393 85,'-14'-7'35,"4"7"-1,0 6-5,-2-12-46,12 6-18,0 0 0,19 14-2,-8-12 1</inkml:trace>
  <inkml:trace contextRef="#ctx0" brushRef="#br1" timeOffset="28033.5594">24609 11619 87,'-11'19'38,"-8"-3"0,6 8 3,-12 1-34,12 5-5,1-2 0,8 1-2,4-3 0,5-4-1,8-4-1,4-10-1,7-12 2,-2-7 1,3-7-1,-4-4 1,-1-5 0,-3-3 1,-4-5-1,-2 2 1,-1 2 0,-1 3-1,-2 1 2,2 7-1,-1 1 1,2 6 0,0 4 0,2 6-1,-1 2 1,2 1-1,1 2 1,0 3-1,0-1 1,2 7 0,-5-1-1,2 5 2,-7 2-2,-1 3 0,-5 1-1,-2-1 3,-1 0-3,-5-4 1,3-2-1,5-14 0,-8 10 0,8-10 1,12-12-1,2-5-1,2-2 2,5-7-1,3-1 1,3-2-2,-2 2 3,-2 4-2,0 7 2,-6 10-2,-6 11 1,-4 10 0,-3 12-1,-4 5 2,-2 7-1,1 5 0,1 1-2,0-6-1,5-3-2,-2-13-5,14 3-10,-17-26-18,12 14-5,-6-26-2,10-1 2</inkml:trace>
  <inkml:trace contextRef="#ctx0" brushRef="#br1" timeOffset="96097.232">19880 13402 63,'10'11'41,"0"-8"-1,13 2-1,1-9-25,17-7-13,13-5 0,12-3 0,9-5 0,5-3-1,1 3-1,-7 1-1,-5 9-4,-18-3-5,-4 19-26,-24 0-1,-6 13 0,-18-3 0</inkml:trace>
  <inkml:trace contextRef="#ctx0" brushRef="#br1" timeOffset="96315.6348">19865 13797 74,'-17'34'39,"13"-23"-2,29-7 1,18-21-34,24-9-3,17-8-1,8-6-4,14 12-11,-6-12-21,12 13 0,-4-4-3,3 10 1</inkml:trace>
  <inkml:trace contextRef="#ctx0" brushRef="#br1" timeOffset="96877.242">21231 13052 69,'3'-21'37,"8"6"0,-7-7-1,8 16-30,-8-4-2,-4 10-1,6 12-1,-10 15 1,-11 10-2,-7 15 1,-7 7 0,-2 10 0,-1 2 0,7 2 1,7-10-1,15-5 0,16-17 0,21-13-1,21-19 1,20-16-1,18-16 0,11-11-2,5-11-1,0-8-2,0 8-11,-20-12-22,-4 12 0,-28-3-2,-11 10 0</inkml:trace>
  <inkml:trace contextRef="#ctx0" brushRef="#br1" timeOffset="97080.0446">21670 13150 95,'-9'63'40,"-5"-6"1,8 11-3,-3-3-35,-1 7-3,4-1 1,-1-3-1,-2-2-2,3-9-1,12-4-6,3-21-29,29-9 0,7-28-1,26-11 0</inkml:trace>
  <inkml:trace contextRef="#ctx0" brushRef="#br1" timeOffset="97314.0476">22584 13123 85,'0'0'37,"-21"4"-1,12 15 1,-7 6-33,-5 14-4,-9 11 1,-5 13-1,-9 12 0,-5 6-1,-1 2-2,-1-8-4,13-2-27,-3-20-1,16-9-2,3-27 0</inkml:trace>
  <inkml:trace contextRef="#ctx0" brushRef="#br1" timeOffset="97532.4504">22224 13359 94,'11'0'40,"-11"0"1,30 30-1,-9-8-36,11 6-1,2-1-1,6 6 0,0 0-3,1 3-1,2 4-3,-7-14-22,10 9-11,-9-15-1,9 1-2,-5-19 1</inkml:trace>
  <inkml:trace contextRef="#ctx0" brushRef="#br1" timeOffset="97844.4544">23165 13021 95,'0'0'38,"-5"28"2,-10-5-2,1 16-33,-6 7-3,2 7 0,-5 6 0,1 6-2,3-1 0,1 2-2,6-1-1,-1-19-26,15 6-9,-2-18-1,13-4-2,0-20 1</inkml:trace>
  <inkml:trace contextRef="#ctx0" brushRef="#br1" timeOffset="98328.0606">23279 13155 103,'-7'-17'39,"21"5"1,0-14-9,13 6-27,4-1-1,7 4 0,0 2 0,-1 8-2,-4 5 1,-4 6-1,-8 7 0,-6 4 0,-7 4-1,-9 5 1,-6 0-1,-7 1-1,-6 3 0,-5 4 1,-7 0-1,-4 4-1,-4 3 1,-2 4 0,0 2 1,8-1-1,5 0 1,11-9 0,15-6 1,17-9-1,17-12 1,19-12 0,14-9-1,10-6 1,4-6 0,1-2-2,-5 5-1,-10 0-4,-1 19-22,-29-7-12,-1 14 0,-23-3-1</inkml:trace>
  <inkml:trace contextRef="#ctx0" brushRef="#br1" timeOffset="98827.267">19949 15235 70,'23'-12'41,"22"5"0,1-14-1,12 6-36,6-3-2,3 3-3,-1 12-8,-15-7-29,1 17-1,-25-6-2,-4 14 1</inkml:trace>
  <inkml:trace contextRef="#ctx0" brushRef="#br1" timeOffset="98998.8692">20024 15591 79,'-23'27'43,"23"-1"-2,10-26 0,30-8-39,13-12-2,14-10-3,15 3-6,-2-14-29,16 12-2,-5-8-1,5 11-1</inkml:trace>
  <inkml:trace contextRef="#ctx0" brushRef="#br1" timeOffset="99466.8752">21222 14810 63,'0'0'39,"0"0"0,-8 25-1,4-11-33,3 11 0,-6 8-1,-2 13 0,-10 7 0,-2 10-1,-6 3-1,-1 3 2,1-5-2,7-6 0,13-13 0,14-15-1,22-20 0,19-21-1,21-20 0,17-14-1,15-9 1,5-11-3,3 2 0,-8-5-2,-7 20-10,-28-6-24,-7 27-1,-30 0-1,-12 19 0</inkml:trace>
  <inkml:trace contextRef="#ctx0" brushRef="#br1" timeOffset="99716.4784">21651 14863 75,'-8'22'42,"-11"3"-2,7 24 1,-8 8-39,1 19 0,-4 12 0,-2 10-2,3 1 0,4-4-3,13-3-6,-1-26-30,29-9 0,9-31-3,27-17 1</inkml:trace>
  <inkml:trace contextRef="#ctx0" brushRef="#br1" timeOffset="100340.4864">22694 14829 54,'9'-20'37,"-9"-6"0,4 13 1,-15-2-29,-4 11-4,-14 4-1,-9 12-1,-14 4-1,-6 7 1,-5 3-1,1 3-2,5 0 2,7-1-1,14-3 0,17 0 0,15-4-1,17-2 1,17-1-1,14-2 0,12-2 1,7 1-1,6-1 0,4 1 1,-5 0-1,-5 3 0,-11 0 0,-14 5 0,-14 4 0,-18 6-1,-17 6 0,-21 5 0,-14 4 1,-14 1-2,-9-5 2,-1-5-1,3-15 1,10-16 0,16-22 0,23-25 0,23-20-1,23-18 2,19-11-1,11-4 1,9 1-1,-1 8 0,-4 14-1,-12 12-3,-7 30-17,-23 6-16,-6 24-1,-14-3-1,-13 32-1</inkml:trace>
  <inkml:trace contextRef="#ctx0" brushRef="#br1" timeOffset="100714.8912">22013 16186 56,'1'-14'41,"-9"3"-2,8 11-2,-17 27-30,11 5-5,-2 11 1,1 14-2,-3 9 0,2 8-1,-1 3 0,0 3 0,2-2-3,-2-15-15,11 1-19,-7-22-1,11-5-2,-6-22 0</inkml:trace>
  <inkml:trace contextRef="#ctx0" brushRef="#br1" timeOffset="100917.6938">21758 16655 73,'-15'-1'42,"1"-7"0,14 8-1,0 0-38,30-15-2,5 4-2,10 1 0,7 2-2,0-3-3,12 17-15,-9-15-18,9 14-1,-10-15 0,7 10-1</inkml:trace>
  <inkml:trace contextRef="#ctx0" brushRef="#br1" timeOffset="101073.6958">22453 16483 39,'-30'22'38,"6"16"0,-9-3-2,11 12-16,-1-4-20,6-4-3,14 9-10,0-20-22,13-3-2,-10-25-1,32 10 1</inkml:trace>
  <inkml:trace contextRef="#ctx0" brushRef="#br1" timeOffset="101697.7038">22526 16224 56,'-27'-10'40,"10"20"-2,-5-3 0,14 9-30,6 2-10,6-1-3,17 5-1,1-7 1,13 5 0,0-6 1,3 2 2,0-1 2,-6 0 1,0 5 2,-13-3 2,-1 10 1,-15-1 1,-3 7-2,-9-2-1,-4 3 0,-3-2-1,-1-3 0,2-5-1,3-5-1,12-19 0,0 0 0,0 0-1,17-18 0,5-8 1,4-5-1,2-5 0,1-2 0,-3 1 1,-3 4-1,-3 5 0,-6 6 1,-5 6-1,-3 5 0,-6 11 0,0 0 0,13-3 0,-13 3 0,11 16 0,-2-1 0,2 1 0,2 3 1,3-2-1,4-2 0,3-5 0,5-5 0,3-6 1,6-10-1,1-4 1,3-6-1,-2-4 0,-2 1 1,-4 2-1,-5 3 0,-6 4 0,-8 8-1,-14 7 0,10 12 0,-12 9-2,-8 5-1,3 10-2,-9-8-14,13 19-18,-9-11-1,14 8-2,-3-13 2</inkml:trace>
  <inkml:trace contextRef="#ctx0" brushRef="#br1" timeOffset="102228.1106">23628 16602 55,'-8'15'40,"9"8"-2,-6-13 1,10 1-35,9-11-2,12-6 1,10-14-1,13-6 0,6-15-1,10-4 1,3-8 0,-1-1 0,-5 1-1,-10 6 1,-11 9-1,-17 10 1,-16 10-1,-8 18-1,-32-4 0,-4 19-1,-14 9 3,-8 13-3,-4 9 3,-2 8-2,5 3 1,9 1 1,13-1-1,16-6 0,20-5-1,18-13-2,26-11-4,11-28-18,27 2-17,0-26 2,17-5-4,-4-22 2</inkml:trace>
  <inkml:trace contextRef="#ctx0" brushRef="#br1" timeOffset="102540.1146">24589 16090 72,'-60'41'42,"8"18"-3,-7-12 2,8 7-39,19-11 0,17-9-1,18-13 0,16-11 1,18-14-2,13-7 1,8-4-1,1 0 0,-3 2 1,-7 6-1,-15 11 0,-14 10 0,-19 10 1,-17 9-1,-16 6-1,-11 2 0,-6 3-1,-5-7-4,11 5-26,-11-23-6,20-3-4,-5-23 2</inkml:trace>
  <inkml:trace contextRef="#ctx0" brushRef="#br1" timeOffset="105706.9552">15087 16282 31,'-117'-8'34,"-4"1"2,-6-2-3,-2-5-30,-3 3-4,5-5 2,2-3 0,1 1 0,-4-5 1,1 2 0,-1-3 0,1 2 1,-4-1 0,-2 7 0,-7 0-1,-2 4 0,-1 0 1,-1 6-1,-8 0 0,-2 3 0,-4 2 1,-2 5-2,-1-1 2,-3 5-2,-4 2 0,0 1 0,1 1 1,0-1-2,-5 1 1,3 4 0,-2 0-1,0 0 2,-2 1-2,-2 2 2,-3 2-3,4 4 1,-4 3 1,0-2-1,-2 3 0,2 4-1,3 2 1,4 3-1,5 0 1,4-1 0,10 0-1,10-2 1,11-1-1,8-2 1,13 1-1,9-2 1,8 1-1,9 0 0,7 4 0,8 5 0,6 0 0,8 1 0,5 1 0,7 1 1,8 1 0,10 1 1,9 2 0,9-5 0,11 5 0,11-2 0,12-1 0,12-1 0,12-2-1,15-1 1,13-2-1,14-3 1,14-4-2,-45-16 3,10 0-1,8 1-1,11 2 1,6-1 0,12 3 2,7-1-3,12 3 4,3-2-3,12 2 2,8-2-1,13 4 0,4-2-2,15 1 1,8-1 1,12 2-2,4-2 0,2 1 0,2 0-2,1-1 1,4 1 2,1-1-3,0 1 1,3 2-2,2-2 3,2 2-2,2 0 0,0-2 0,1 1-1,0-3 2,1-1 0,1-4 0,2-1-2,2-1 3,1-3 1,1 0 0,1-6-1,0 1 0,4-3-1,-1-2 1,-1-2 2,0-4-2,-3 1-1,-2-1 1,-3-1 0,0-1 1,-3 2-1,-2-3 1,-2 0-2,-2 0 2,-2-2-1,-2-3 1,-5 2 2,-4-5-3,-5-1 2,-6-2-1,-7-1 1,-7-2-1,-8-2 1,-9-1-2,-10-3-1,-12 1 0,-12-3 4,-15 0-4,-13-2 0,-52 8 1,94-41 0,-56-1-1,-40 2 2,-41 0-1,-28 1-3,-28-2 4,-13 4-1,-6 6 0,-9-2-1,-10-3 0,-8 0 0,-11-3 0,-8 1 0,-12-5 0,-9 1 0,-11-2 0,-8 2 0,-6-3 2,-7 0-1,-6-5 1,-5 3-1,-3 3 1,-2 2 1,-4-1-2,-1 3 1,-3 4-2,-2 4 2,-1 3-2,-2 1 1,-2-2 0,-2 2-1,-1 3 1,0 2 0,-4 3 1,-3 5-1,-2 5 1,-4 8-1,-5 8 1,-2 9-1,0 10 1,-4 8-2,4 9-2,6-13-11,20 15-25,8-19-1,27-9-2,17-21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434815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carry and use microscopes safely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expensive mistakes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names for the bits of a microscope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 111)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some ordinary things under the microscope and learn how to change powers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microscope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about what cells are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 108)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cells are and what the bits in them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0680" y="1163520"/>
              <a:ext cx="1228680" cy="452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5280" y="1159560"/>
                <a:ext cx="1240200" cy="45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>
                <a:solidFill>
                  <a:srgbClr val="FFFF00"/>
                </a:solidFill>
              </a:rPr>
              <a:t>K</a:t>
            </a:r>
            <a:r>
              <a:rPr lang="en-NZ" sz="10800" dirty="0" err="1" smtClean="0">
                <a:solidFill>
                  <a:srgbClr val="FFFF00"/>
                </a:solidFill>
              </a:rPr>
              <a:t>athlyn’s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0" y="-381000"/>
            <a:ext cx="12192000" cy="7620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11360" y="2188440"/>
              <a:ext cx="6541560" cy="4404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99120" y="2174760"/>
                <a:ext cx="6559200" cy="443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0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593</TotalTime>
  <Words>115</Words>
  <Application>Microsoft Office PowerPoint</Application>
  <PresentationFormat>On-screen Show (4:3)</PresentationFormat>
  <Paragraphs>21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</cp:revision>
  <dcterms:created xsi:type="dcterms:W3CDTF">2006-08-16T00:00:00Z</dcterms:created>
  <dcterms:modified xsi:type="dcterms:W3CDTF">2013-03-13T20:52:04Z</dcterms:modified>
</cp:coreProperties>
</file>